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5" r:id="rId3"/>
    <p:sldId id="282" r:id="rId4"/>
    <p:sldId id="284" r:id="rId5"/>
    <p:sldId id="285" r:id="rId6"/>
    <p:sldId id="286" r:id="rId7"/>
    <p:sldId id="287" r:id="rId8"/>
    <p:sldId id="288" r:id="rId9"/>
    <p:sldId id="283" r:id="rId10"/>
    <p:sldId id="269" r:id="rId11"/>
    <p:sldId id="278" r:id="rId12"/>
    <p:sldId id="279" r:id="rId13"/>
    <p:sldId id="273" r:id="rId14"/>
    <p:sldId id="276" r:id="rId15"/>
    <p:sldId id="277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A1BC9-3C85-600A-2EA3-749BAAC6256A}" v="32" dt="2022-04-25T17:09:00.445"/>
    <p1510:client id="{223F8401-7B33-4E21-8BE6-210AAF50C168}" v="1" dt="2022-04-25T18:45:57.327"/>
    <p1510:client id="{3824BFC1-5964-46FA-8A87-BA9B02EECDB8}" v="45" dt="2022-04-25T19:41:27.862"/>
    <p1510:client id="{70BE5474-389D-C797-2B9A-5D806B71A018}" v="848" dt="2022-04-25T19:11:08.456"/>
    <p1510:client id="{C21A2180-0110-4B54-A345-743C3344A446}" v="32" dt="2022-04-25T16:59:52.679"/>
    <p1510:client id="{C8009FB7-7672-47B5-94E5-F1A0068862D3}" v="7" dt="2022-04-25T17:11:44.926"/>
    <p1510:client id="{D7A54D43-78DF-48DB-B440-194A453CC1C9}" v="12" dt="2022-04-25T20:08:42.534"/>
    <p1510:client id="{DE2A2723-3DCE-4D39-A6F5-61FC49499CD2}" v="3" dt="2022-04-24T22:39:29.551"/>
    <p1510:client id="{E5D09D04-0310-1A91-BA5E-F14596D84986}" v="367" dt="2022-04-25T20:10:10.048"/>
    <p1510:client id="{E7C71D20-49F3-6F61-5F94-B075CB1C6C5D}" v="116" dt="2022-04-24T22:50:43.098"/>
    <p1510:client id="{E9A97375-FF93-478C-8920-5AADE0CCABFD}" v="100" dt="2022-04-25T17:08:54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, Sarthak" userId="S::sxj200036@utdallas.edu::6eb68b61-1fa5-4a7c-b4b2-72253cf94ae6" providerId="AD" clId="Web-{C21A2180-0110-4B54-A345-743C3344A446}"/>
    <pc:docChg chg="addSld modSld">
      <pc:chgData name="Jain, Sarthak" userId="S::sxj200036@utdallas.edu::6eb68b61-1fa5-4a7c-b4b2-72253cf94ae6" providerId="AD" clId="Web-{C21A2180-0110-4B54-A345-743C3344A446}" dt="2022-04-25T16:59:50.382" v="22" actId="20577"/>
      <pc:docMkLst>
        <pc:docMk/>
      </pc:docMkLst>
      <pc:sldChg chg="modSp new">
        <pc:chgData name="Jain, Sarthak" userId="S::sxj200036@utdallas.edu::6eb68b61-1fa5-4a7c-b4b2-72253cf94ae6" providerId="AD" clId="Web-{C21A2180-0110-4B54-A345-743C3344A446}" dt="2022-04-25T16:59:50.382" v="22" actId="20577"/>
        <pc:sldMkLst>
          <pc:docMk/>
          <pc:sldMk cId="2727819833" sldId="276"/>
        </pc:sldMkLst>
        <pc:spChg chg="mod">
          <ac:chgData name="Jain, Sarthak" userId="S::sxj200036@utdallas.edu::6eb68b61-1fa5-4a7c-b4b2-72253cf94ae6" providerId="AD" clId="Web-{C21A2180-0110-4B54-A345-743C3344A446}" dt="2022-04-25T16:59:50.382" v="22" actId="20577"/>
          <ac:spMkLst>
            <pc:docMk/>
            <pc:sldMk cId="2727819833" sldId="276"/>
            <ac:spMk id="2" creationId="{326ECC73-6A86-70C8-245D-4F0C12F3FC12}"/>
          </ac:spMkLst>
        </pc:spChg>
        <pc:spChg chg="mod">
          <ac:chgData name="Jain, Sarthak" userId="S::sxj200036@utdallas.edu::6eb68b61-1fa5-4a7c-b4b2-72253cf94ae6" providerId="AD" clId="Web-{C21A2180-0110-4B54-A345-743C3344A446}" dt="2022-04-25T16:59:46.163" v="11" actId="20577"/>
          <ac:spMkLst>
            <pc:docMk/>
            <pc:sldMk cId="2727819833" sldId="276"/>
            <ac:spMk id="3" creationId="{EABBC094-A200-E261-865A-9241C2A84A7F}"/>
          </ac:spMkLst>
        </pc:spChg>
      </pc:sldChg>
    </pc:docChg>
  </pc:docChgLst>
  <pc:docChgLst>
    <pc:chgData name="Garcia, Reiniel Joshua T" userId="S::rtg130030@utdallas.edu::6992b3a3-a417-48d1-99fc-80e7c24d2ec4" providerId="AD" clId="Web-{1CEA1BC9-3C85-600A-2EA3-749BAAC6256A}"/>
    <pc:docChg chg="modSld">
      <pc:chgData name="Garcia, Reiniel Joshua T" userId="S::rtg130030@utdallas.edu::6992b3a3-a417-48d1-99fc-80e7c24d2ec4" providerId="AD" clId="Web-{1CEA1BC9-3C85-600A-2EA3-749BAAC6256A}" dt="2022-04-25T17:08:57.211" v="191" actId="20577"/>
      <pc:docMkLst>
        <pc:docMk/>
      </pc:docMkLst>
      <pc:sldChg chg="addSp delSp modSp">
        <pc:chgData name="Garcia, Reiniel Joshua T" userId="S::rtg130030@utdallas.edu::6992b3a3-a417-48d1-99fc-80e7c24d2ec4" providerId="AD" clId="Web-{1CEA1BC9-3C85-600A-2EA3-749BAAC6256A}" dt="2022-04-25T17:08:57.211" v="191" actId="20577"/>
        <pc:sldMkLst>
          <pc:docMk/>
          <pc:sldMk cId="2727819833" sldId="276"/>
        </pc:sldMkLst>
        <pc:spChg chg="mod">
          <ac:chgData name="Garcia, Reiniel Joshua T" userId="S::rtg130030@utdallas.edu::6992b3a3-a417-48d1-99fc-80e7c24d2ec4" providerId="AD" clId="Web-{1CEA1BC9-3C85-600A-2EA3-749BAAC6256A}" dt="2022-04-25T17:08:57.211" v="191" actId="20577"/>
          <ac:spMkLst>
            <pc:docMk/>
            <pc:sldMk cId="2727819833" sldId="276"/>
            <ac:spMk id="2" creationId="{326ECC73-6A86-70C8-245D-4F0C12F3FC12}"/>
          </ac:spMkLst>
        </pc:spChg>
        <pc:spChg chg="mod">
          <ac:chgData name="Garcia, Reiniel Joshua T" userId="S::rtg130030@utdallas.edu::6992b3a3-a417-48d1-99fc-80e7c24d2ec4" providerId="AD" clId="Web-{1CEA1BC9-3C85-600A-2EA3-749BAAC6256A}" dt="2022-04-25T17:04:10.676" v="167" actId="20577"/>
          <ac:spMkLst>
            <pc:docMk/>
            <pc:sldMk cId="2727819833" sldId="276"/>
            <ac:spMk id="3" creationId="{EABBC094-A200-E261-865A-9241C2A84A7F}"/>
          </ac:spMkLst>
        </pc:spChg>
        <pc:graphicFrameChg chg="add del mod modGraphic">
          <ac:chgData name="Garcia, Reiniel Joshua T" userId="S::rtg130030@utdallas.edu::6992b3a3-a417-48d1-99fc-80e7c24d2ec4" providerId="AD" clId="Web-{1CEA1BC9-3C85-600A-2EA3-749BAAC6256A}" dt="2022-04-25T17:08:33.225" v="187" actId="1076"/>
          <ac:graphicFrameMkLst>
            <pc:docMk/>
            <pc:sldMk cId="2727819833" sldId="276"/>
            <ac:graphicFrameMk id="4" creationId="{04FD536E-8113-BDBF-3039-4E014B9E59ED}"/>
          </ac:graphicFrameMkLst>
        </pc:graphicFrameChg>
      </pc:sldChg>
    </pc:docChg>
  </pc:docChgLst>
  <pc:docChgLst>
    <pc:chgData name="Garcia, Reiniel Joshua T" userId="S::rtg130030@utdallas.edu::6992b3a3-a417-48d1-99fc-80e7c24d2ec4" providerId="AD" clId="Web-{E7C71D20-49F3-6F61-5F94-B075CB1C6C5D}"/>
    <pc:docChg chg="addSld modSld sldOrd">
      <pc:chgData name="Garcia, Reiniel Joshua T" userId="S::rtg130030@utdallas.edu::6992b3a3-a417-48d1-99fc-80e7c24d2ec4" providerId="AD" clId="Web-{E7C71D20-49F3-6F61-5F94-B075CB1C6C5D}" dt="2022-04-24T22:50:43.098" v="101" actId="20577"/>
      <pc:docMkLst>
        <pc:docMk/>
      </pc:docMkLst>
      <pc:sldChg chg="modSp">
        <pc:chgData name="Garcia, Reiniel Joshua T" userId="S::rtg130030@utdallas.edu::6992b3a3-a417-48d1-99fc-80e7c24d2ec4" providerId="AD" clId="Web-{E7C71D20-49F3-6F61-5F94-B075CB1C6C5D}" dt="2022-04-24T22:40:03.263" v="39" actId="20577"/>
        <pc:sldMkLst>
          <pc:docMk/>
          <pc:sldMk cId="109857222" sldId="256"/>
        </pc:sldMkLst>
        <pc:spChg chg="mod">
          <ac:chgData name="Garcia, Reiniel Joshua T" userId="S::rtg130030@utdallas.edu::6992b3a3-a417-48d1-99fc-80e7c24d2ec4" providerId="AD" clId="Web-{E7C71D20-49F3-6F61-5F94-B075CB1C6C5D}" dt="2022-04-24T22:39:41.558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rcia, Reiniel Joshua T" userId="S::rtg130030@utdallas.edu::6992b3a3-a417-48d1-99fc-80e7c24d2ec4" providerId="AD" clId="Web-{E7C71D20-49F3-6F61-5F94-B075CB1C6C5D}" dt="2022-04-24T22:40:03.263" v="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arcia, Reiniel Joshua T" userId="S::rtg130030@utdallas.edu::6992b3a3-a417-48d1-99fc-80e7c24d2ec4" providerId="AD" clId="Web-{E7C71D20-49F3-6F61-5F94-B075CB1C6C5D}" dt="2022-04-24T22:48:23.653" v="82" actId="20577"/>
        <pc:sldMkLst>
          <pc:docMk/>
          <pc:sldMk cId="1752726610" sldId="269"/>
        </pc:sldMkLst>
        <pc:spChg chg="mod">
          <ac:chgData name="Garcia, Reiniel Joshua T" userId="S::rtg130030@utdallas.edu::6992b3a3-a417-48d1-99fc-80e7c24d2ec4" providerId="AD" clId="Web-{E7C71D20-49F3-6F61-5F94-B075CB1C6C5D}" dt="2022-04-24T22:48:23.653" v="82" actId="20577"/>
          <ac:spMkLst>
            <pc:docMk/>
            <pc:sldMk cId="1752726610" sldId="269"/>
            <ac:spMk id="2" creationId="{CA5A2F65-1806-01E9-99A0-C4EACF520577}"/>
          </ac:spMkLst>
        </pc:spChg>
      </pc:sldChg>
      <pc:sldChg chg="modSp">
        <pc:chgData name="Garcia, Reiniel Joshua T" userId="S::rtg130030@utdallas.edu::6992b3a3-a417-48d1-99fc-80e7c24d2ec4" providerId="AD" clId="Web-{E7C71D20-49F3-6F61-5F94-B075CB1C6C5D}" dt="2022-04-24T22:48:26.903" v="84" actId="20577"/>
        <pc:sldMkLst>
          <pc:docMk/>
          <pc:sldMk cId="2688276522" sldId="273"/>
        </pc:sldMkLst>
        <pc:spChg chg="mod">
          <ac:chgData name="Garcia, Reiniel Joshua T" userId="S::rtg130030@utdallas.edu::6992b3a3-a417-48d1-99fc-80e7c24d2ec4" providerId="AD" clId="Web-{E7C71D20-49F3-6F61-5F94-B075CB1C6C5D}" dt="2022-04-24T22:48:26.903" v="84" actId="20577"/>
          <ac:spMkLst>
            <pc:docMk/>
            <pc:sldMk cId="2688276522" sldId="273"/>
            <ac:spMk id="2" creationId="{CA5A2F65-1806-01E9-99A0-C4EACF520577}"/>
          </ac:spMkLst>
        </pc:spChg>
      </pc:sldChg>
      <pc:sldChg chg="modSp new ord">
        <pc:chgData name="Garcia, Reiniel Joshua T" userId="S::rtg130030@utdallas.edu::6992b3a3-a417-48d1-99fc-80e7c24d2ec4" providerId="AD" clId="Web-{E7C71D20-49F3-6F61-5F94-B075CB1C6C5D}" dt="2022-04-24T22:50:43.098" v="101" actId="20577"/>
        <pc:sldMkLst>
          <pc:docMk/>
          <pc:sldMk cId="1313222485" sldId="274"/>
        </pc:sldMkLst>
        <pc:spChg chg="mod">
          <ac:chgData name="Garcia, Reiniel Joshua T" userId="S::rtg130030@utdallas.edu::6992b3a3-a417-48d1-99fc-80e7c24d2ec4" providerId="AD" clId="Web-{E7C71D20-49F3-6F61-5F94-B075CB1C6C5D}" dt="2022-04-24T22:47:43.400" v="48" actId="20577"/>
          <ac:spMkLst>
            <pc:docMk/>
            <pc:sldMk cId="1313222485" sldId="274"/>
            <ac:spMk id="2" creationId="{00D7BDA4-8DFA-2FE2-BA0E-DEF9AF56BCA9}"/>
          </ac:spMkLst>
        </pc:spChg>
        <pc:spChg chg="mod">
          <ac:chgData name="Garcia, Reiniel Joshua T" userId="S::rtg130030@utdallas.edu::6992b3a3-a417-48d1-99fc-80e7c24d2ec4" providerId="AD" clId="Web-{E7C71D20-49F3-6F61-5F94-B075CB1C6C5D}" dt="2022-04-24T22:50:43.098" v="101" actId="20577"/>
          <ac:spMkLst>
            <pc:docMk/>
            <pc:sldMk cId="1313222485" sldId="274"/>
            <ac:spMk id="3" creationId="{813EAC2D-62E7-D93A-92C6-099D628FCA96}"/>
          </ac:spMkLst>
        </pc:spChg>
      </pc:sldChg>
      <pc:sldChg chg="addSp delSp modSp new">
        <pc:chgData name="Garcia, Reiniel Joshua T" userId="S::rtg130030@utdallas.edu::6992b3a3-a417-48d1-99fc-80e7c24d2ec4" providerId="AD" clId="Web-{E7C71D20-49F3-6F61-5F94-B075CB1C6C5D}" dt="2022-04-24T22:49:48.095" v="100"/>
        <pc:sldMkLst>
          <pc:docMk/>
          <pc:sldMk cId="1976204332" sldId="275"/>
        </pc:sldMkLst>
        <pc:spChg chg="mod">
          <ac:chgData name="Garcia, Reiniel Joshua T" userId="S::rtg130030@utdallas.edu::6992b3a3-a417-48d1-99fc-80e7c24d2ec4" providerId="AD" clId="Web-{E7C71D20-49F3-6F61-5F94-B075CB1C6C5D}" dt="2022-04-24T22:48:33.216" v="86" actId="20577"/>
          <ac:spMkLst>
            <pc:docMk/>
            <pc:sldMk cId="1976204332" sldId="275"/>
            <ac:spMk id="2" creationId="{FC502AFA-6935-D7D3-3916-3842B075675D}"/>
          </ac:spMkLst>
        </pc:spChg>
        <pc:spChg chg="mod">
          <ac:chgData name="Garcia, Reiniel Joshua T" userId="S::rtg130030@utdallas.edu::6992b3a3-a417-48d1-99fc-80e7c24d2ec4" providerId="AD" clId="Web-{E7C71D20-49F3-6F61-5F94-B075CB1C6C5D}" dt="2022-04-24T22:48:47.029" v="91" actId="20577"/>
          <ac:spMkLst>
            <pc:docMk/>
            <pc:sldMk cId="1976204332" sldId="275"/>
            <ac:spMk id="3" creationId="{7667E7E3-D7C7-F74C-FA00-1304CD1DE342}"/>
          </ac:spMkLst>
        </pc:spChg>
        <pc:spChg chg="add del mod">
          <ac:chgData name="Garcia, Reiniel Joshua T" userId="S::rtg130030@utdallas.edu::6992b3a3-a417-48d1-99fc-80e7c24d2ec4" providerId="AD" clId="Web-{E7C71D20-49F3-6F61-5F94-B075CB1C6C5D}" dt="2022-04-24T22:49:43.845" v="99"/>
          <ac:spMkLst>
            <pc:docMk/>
            <pc:sldMk cId="1976204332" sldId="275"/>
            <ac:spMk id="4" creationId="{2577CC14-4070-286F-00D9-DC0D0F43C243}"/>
          </ac:spMkLst>
        </pc:spChg>
        <pc:spChg chg="add del">
          <ac:chgData name="Garcia, Reiniel Joshua T" userId="S::rtg130030@utdallas.edu::6992b3a3-a417-48d1-99fc-80e7c24d2ec4" providerId="AD" clId="Web-{E7C71D20-49F3-6F61-5F94-B075CB1C6C5D}" dt="2022-04-24T22:49:48.095" v="100"/>
          <ac:spMkLst>
            <pc:docMk/>
            <pc:sldMk cId="1976204332" sldId="275"/>
            <ac:spMk id="5" creationId="{FF5E936C-C914-7ACD-1649-30C5E649D0D8}"/>
          </ac:spMkLst>
        </pc:spChg>
      </pc:sldChg>
    </pc:docChg>
  </pc:docChgLst>
  <pc:docChgLst>
    <pc:chgData name="Jain, Sarthak" userId="S::sxj200036@utdallas.edu::6eb68b61-1fa5-4a7c-b4b2-72253cf94ae6" providerId="AD" clId="Web-{C8009FB7-7672-47B5-94E5-F1A0068862D3}"/>
    <pc:docChg chg="modSld">
      <pc:chgData name="Jain, Sarthak" userId="S::sxj200036@utdallas.edu::6eb68b61-1fa5-4a7c-b4b2-72253cf94ae6" providerId="AD" clId="Web-{C8009FB7-7672-47B5-94E5-F1A0068862D3}" dt="2022-04-25T17:11:42.723" v="5" actId="20577"/>
      <pc:docMkLst>
        <pc:docMk/>
      </pc:docMkLst>
      <pc:sldChg chg="modSp">
        <pc:chgData name="Jain, Sarthak" userId="S::sxj200036@utdallas.edu::6eb68b61-1fa5-4a7c-b4b2-72253cf94ae6" providerId="AD" clId="Web-{C8009FB7-7672-47B5-94E5-F1A0068862D3}" dt="2022-04-25T17:11:42.723" v="5" actId="20577"/>
        <pc:sldMkLst>
          <pc:docMk/>
          <pc:sldMk cId="1752726610" sldId="269"/>
        </pc:sldMkLst>
        <pc:spChg chg="mod">
          <ac:chgData name="Jain, Sarthak" userId="S::sxj200036@utdallas.edu::6eb68b61-1fa5-4a7c-b4b2-72253cf94ae6" providerId="AD" clId="Web-{C8009FB7-7672-47B5-94E5-F1A0068862D3}" dt="2022-04-25T17:11:42.723" v="5" actId="20577"/>
          <ac:spMkLst>
            <pc:docMk/>
            <pc:sldMk cId="1752726610" sldId="269"/>
            <ac:spMk id="2" creationId="{CA5A2F65-1806-01E9-99A0-C4EACF520577}"/>
          </ac:spMkLst>
        </pc:spChg>
      </pc:sldChg>
    </pc:docChg>
  </pc:docChgLst>
  <pc:docChgLst>
    <pc:chgData name="Jain, Sarthak" userId="S::sxj200036@utdallas.edu::6eb68b61-1fa5-4a7c-b4b2-72253cf94ae6" providerId="AD" clId="Web-{E9A97375-FF93-478C-8920-5AADE0CCABFD}"/>
    <pc:docChg chg="addSld modSld">
      <pc:chgData name="Jain, Sarthak" userId="S::sxj200036@utdallas.edu::6eb68b61-1fa5-4a7c-b4b2-72253cf94ae6" providerId="AD" clId="Web-{E9A97375-FF93-478C-8920-5AADE0CCABFD}" dt="2022-04-25T17:08:53.492" v="85" actId="14100"/>
      <pc:docMkLst>
        <pc:docMk/>
      </pc:docMkLst>
      <pc:sldChg chg="modSp">
        <pc:chgData name="Jain, Sarthak" userId="S::sxj200036@utdallas.edu::6eb68b61-1fa5-4a7c-b4b2-72253cf94ae6" providerId="AD" clId="Web-{E9A97375-FF93-478C-8920-5AADE0CCABFD}" dt="2022-04-25T17:02:46.310" v="44" actId="20577"/>
        <pc:sldMkLst>
          <pc:docMk/>
          <pc:sldMk cId="2688276522" sldId="273"/>
        </pc:sldMkLst>
        <pc:spChg chg="mod">
          <ac:chgData name="Jain, Sarthak" userId="S::sxj200036@utdallas.edu::6eb68b61-1fa5-4a7c-b4b2-72253cf94ae6" providerId="AD" clId="Web-{E9A97375-FF93-478C-8920-5AADE0CCABFD}" dt="2022-04-25T17:02:46.310" v="44" actId="20577"/>
          <ac:spMkLst>
            <pc:docMk/>
            <pc:sldMk cId="2688276522" sldId="273"/>
            <ac:spMk id="2" creationId="{CA5A2F65-1806-01E9-99A0-C4EACF520577}"/>
          </ac:spMkLst>
        </pc:spChg>
      </pc:sldChg>
      <pc:sldChg chg="modSp">
        <pc:chgData name="Jain, Sarthak" userId="S::sxj200036@utdallas.edu::6eb68b61-1fa5-4a7c-b4b2-72253cf94ae6" providerId="AD" clId="Web-{E9A97375-FF93-478C-8920-5AADE0CCABFD}" dt="2022-04-25T17:02:52.685" v="47" actId="20577"/>
        <pc:sldMkLst>
          <pc:docMk/>
          <pc:sldMk cId="2727819833" sldId="276"/>
        </pc:sldMkLst>
        <pc:spChg chg="mod">
          <ac:chgData name="Jain, Sarthak" userId="S::sxj200036@utdallas.edu::6eb68b61-1fa5-4a7c-b4b2-72253cf94ae6" providerId="AD" clId="Web-{E9A97375-FF93-478C-8920-5AADE0CCABFD}" dt="2022-04-25T17:02:52.685" v="47" actId="20577"/>
          <ac:spMkLst>
            <pc:docMk/>
            <pc:sldMk cId="2727819833" sldId="276"/>
            <ac:spMk id="2" creationId="{326ECC73-6A86-70C8-245D-4F0C12F3FC12}"/>
          </ac:spMkLst>
        </pc:spChg>
      </pc:sldChg>
      <pc:sldChg chg="delSp modSp add">
        <pc:chgData name="Jain, Sarthak" userId="S::sxj200036@utdallas.edu::6eb68b61-1fa5-4a7c-b4b2-72253cf94ae6" providerId="AD" clId="Web-{E9A97375-FF93-478C-8920-5AADE0CCABFD}" dt="2022-04-25T17:02:49.638" v="45" actId="20577"/>
        <pc:sldMkLst>
          <pc:docMk/>
          <pc:sldMk cId="2305244372" sldId="277"/>
        </pc:sldMkLst>
        <pc:spChg chg="mod">
          <ac:chgData name="Jain, Sarthak" userId="S::sxj200036@utdallas.edu::6eb68b61-1fa5-4a7c-b4b2-72253cf94ae6" providerId="AD" clId="Web-{E9A97375-FF93-478C-8920-5AADE0CCABFD}" dt="2022-04-25T17:02:49.638" v="45" actId="20577"/>
          <ac:spMkLst>
            <pc:docMk/>
            <pc:sldMk cId="2305244372" sldId="277"/>
            <ac:spMk id="2" creationId="{EA7B3EE5-BC3C-DD6D-78C9-647A86029852}"/>
          </ac:spMkLst>
        </pc:spChg>
        <pc:picChg chg="del">
          <ac:chgData name="Jain, Sarthak" userId="S::sxj200036@utdallas.edu::6eb68b61-1fa5-4a7c-b4b2-72253cf94ae6" providerId="AD" clId="Web-{E9A97375-FF93-478C-8920-5AADE0CCABFD}" dt="2022-04-25T17:01:40.870" v="26"/>
          <ac:picMkLst>
            <pc:docMk/>
            <pc:sldMk cId="2305244372" sldId="277"/>
            <ac:picMk id="3" creationId="{862A6C3F-3F35-5F9A-E75E-67EB7CC1B5FE}"/>
          </ac:picMkLst>
        </pc:picChg>
      </pc:sldChg>
      <pc:sldChg chg="addSp delSp modSp add replId">
        <pc:chgData name="Jain, Sarthak" userId="S::sxj200036@utdallas.edu::6eb68b61-1fa5-4a7c-b4b2-72253cf94ae6" providerId="AD" clId="Web-{E9A97375-FF93-478C-8920-5AADE0CCABFD}" dt="2022-04-25T17:08:53.492" v="85" actId="14100"/>
        <pc:sldMkLst>
          <pc:docMk/>
          <pc:sldMk cId="1748345487" sldId="278"/>
        </pc:sldMkLst>
        <pc:spChg chg="mod">
          <ac:chgData name="Jain, Sarthak" userId="S::sxj200036@utdallas.edu::6eb68b61-1fa5-4a7c-b4b2-72253cf94ae6" providerId="AD" clId="Web-{E9A97375-FF93-478C-8920-5AADE0CCABFD}" dt="2022-04-25T17:08:53.492" v="85" actId="14100"/>
          <ac:spMkLst>
            <pc:docMk/>
            <pc:sldMk cId="1748345487" sldId="278"/>
            <ac:spMk id="2" creationId="{CA5A2F65-1806-01E9-99A0-C4EACF520577}"/>
          </ac:spMkLst>
        </pc:spChg>
        <pc:graphicFrameChg chg="add mod modGraphic">
          <ac:chgData name="Jain, Sarthak" userId="S::sxj200036@utdallas.edu::6eb68b61-1fa5-4a7c-b4b2-72253cf94ae6" providerId="AD" clId="Web-{E9A97375-FF93-478C-8920-5AADE0CCABFD}" dt="2022-04-25T17:06:07.534" v="51"/>
          <ac:graphicFrameMkLst>
            <pc:docMk/>
            <pc:sldMk cId="1748345487" sldId="278"/>
            <ac:graphicFrameMk id="4" creationId="{4D673BA9-7644-0930-C01F-AF2709BACCB6}"/>
          </ac:graphicFrameMkLst>
        </pc:graphicFrameChg>
        <pc:picChg chg="del">
          <ac:chgData name="Jain, Sarthak" userId="S::sxj200036@utdallas.edu::6eb68b61-1fa5-4a7c-b4b2-72253cf94ae6" providerId="AD" clId="Web-{E9A97375-FF93-478C-8920-5AADE0CCABFD}" dt="2022-04-25T17:03:05.326" v="48"/>
          <ac:picMkLst>
            <pc:docMk/>
            <pc:sldMk cId="1748345487" sldId="278"/>
            <ac:picMk id="6" creationId="{94B0EB53-268E-B643-BEB4-D1DC090A3D5E}"/>
          </ac:picMkLst>
        </pc:picChg>
      </pc:sldChg>
      <pc:sldChg chg="addSp delSp modSp add replId">
        <pc:chgData name="Jain, Sarthak" userId="S::sxj200036@utdallas.edu::6eb68b61-1fa5-4a7c-b4b2-72253cf94ae6" providerId="AD" clId="Web-{E9A97375-FF93-478C-8920-5AADE0CCABFD}" dt="2022-04-25T17:08:38.836" v="70" actId="1076"/>
        <pc:sldMkLst>
          <pc:docMk/>
          <pc:sldMk cId="1986538209" sldId="279"/>
        </pc:sldMkLst>
        <pc:spChg chg="mod">
          <ac:chgData name="Jain, Sarthak" userId="S::sxj200036@utdallas.edu::6eb68b61-1fa5-4a7c-b4b2-72253cf94ae6" providerId="AD" clId="Web-{E9A97375-FF93-478C-8920-5AADE0CCABFD}" dt="2022-04-25T17:08:31.023" v="69" actId="14100"/>
          <ac:spMkLst>
            <pc:docMk/>
            <pc:sldMk cId="1986538209" sldId="279"/>
            <ac:spMk id="2" creationId="{CA5A2F65-1806-01E9-99A0-C4EACF520577}"/>
          </ac:spMkLst>
        </pc:spChg>
        <pc:graphicFrameChg chg="add mod modGraphic">
          <ac:chgData name="Jain, Sarthak" userId="S::sxj200036@utdallas.edu::6eb68b61-1fa5-4a7c-b4b2-72253cf94ae6" providerId="AD" clId="Web-{E9A97375-FF93-478C-8920-5AADE0CCABFD}" dt="2022-04-25T17:08:38.836" v="70" actId="1076"/>
          <ac:graphicFrameMkLst>
            <pc:docMk/>
            <pc:sldMk cId="1986538209" sldId="279"/>
            <ac:graphicFrameMk id="4" creationId="{F60D55D2-489B-F2A5-889B-F293A30CE163}"/>
          </ac:graphicFrameMkLst>
        </pc:graphicFrameChg>
        <pc:picChg chg="del">
          <ac:chgData name="Jain, Sarthak" userId="S::sxj200036@utdallas.edu::6eb68b61-1fa5-4a7c-b4b2-72253cf94ae6" providerId="AD" clId="Web-{E9A97375-FF93-478C-8920-5AADE0CCABFD}" dt="2022-04-25T17:06:16.941" v="52"/>
          <ac:picMkLst>
            <pc:docMk/>
            <pc:sldMk cId="1986538209" sldId="279"/>
            <ac:picMk id="6" creationId="{94B0EB53-268E-B643-BEB4-D1DC090A3D5E}"/>
          </ac:picMkLst>
        </pc:picChg>
      </pc:sldChg>
    </pc:docChg>
  </pc:docChgLst>
  <pc:docChgLst>
    <pc:chgData name="Garcia, Reiniel Joshua T" userId="S::rtg130030@utdallas.edu::6992b3a3-a417-48d1-99fc-80e7c24d2ec4" providerId="AD" clId="Web-{E5D09D04-0310-1A91-BA5E-F14596D84986}"/>
    <pc:docChg chg="addSld delSld modSld sldOrd">
      <pc:chgData name="Garcia, Reiniel Joshua T" userId="S::rtg130030@utdallas.edu::6992b3a3-a417-48d1-99fc-80e7c24d2ec4" providerId="AD" clId="Web-{E5D09D04-0310-1A91-BA5E-F14596D84986}" dt="2022-04-25T20:10:10.048" v="303" actId="1076"/>
      <pc:docMkLst>
        <pc:docMk/>
      </pc:docMkLst>
      <pc:sldChg chg="modSp">
        <pc:chgData name="Garcia, Reiniel Joshua T" userId="S::rtg130030@utdallas.edu::6992b3a3-a417-48d1-99fc-80e7c24d2ec4" providerId="AD" clId="Web-{E5D09D04-0310-1A91-BA5E-F14596D84986}" dt="2022-04-25T18:45:20.956" v="126" actId="20577"/>
        <pc:sldMkLst>
          <pc:docMk/>
          <pc:sldMk cId="109857222" sldId="256"/>
        </pc:sldMkLst>
        <pc:spChg chg="mod">
          <ac:chgData name="Garcia, Reiniel Joshua T" userId="S::rtg130030@utdallas.edu::6992b3a3-a417-48d1-99fc-80e7c24d2ec4" providerId="AD" clId="Web-{E5D09D04-0310-1A91-BA5E-F14596D84986}" dt="2022-04-25T18:45:20.956" v="12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rcia, Reiniel Joshua T" userId="S::rtg130030@utdallas.edu::6992b3a3-a417-48d1-99fc-80e7c24d2ec4" providerId="AD" clId="Web-{E5D09D04-0310-1A91-BA5E-F14596D84986}" dt="2022-04-25T18:50:29.433" v="192" actId="20577"/>
        <pc:sldMkLst>
          <pc:docMk/>
          <pc:sldMk cId="1752726610" sldId="269"/>
        </pc:sldMkLst>
        <pc:spChg chg="mod">
          <ac:chgData name="Garcia, Reiniel Joshua T" userId="S::rtg130030@utdallas.edu::6992b3a3-a417-48d1-99fc-80e7c24d2ec4" providerId="AD" clId="Web-{E5D09D04-0310-1A91-BA5E-F14596D84986}" dt="2022-04-25T18:50:29.433" v="192" actId="20577"/>
          <ac:spMkLst>
            <pc:docMk/>
            <pc:sldMk cId="1752726610" sldId="269"/>
            <ac:spMk id="2" creationId="{CA5A2F65-1806-01E9-99A0-C4EACF520577}"/>
          </ac:spMkLst>
        </pc:spChg>
      </pc:sldChg>
      <pc:sldChg chg="addSp modSp">
        <pc:chgData name="Garcia, Reiniel Joshua T" userId="S::rtg130030@utdallas.edu::6992b3a3-a417-48d1-99fc-80e7c24d2ec4" providerId="AD" clId="Web-{E5D09D04-0310-1A91-BA5E-F14596D84986}" dt="2022-04-25T18:51:15.653" v="195" actId="20577"/>
        <pc:sldMkLst>
          <pc:docMk/>
          <pc:sldMk cId="2688276522" sldId="273"/>
        </pc:sldMkLst>
        <pc:spChg chg="mod">
          <ac:chgData name="Garcia, Reiniel Joshua T" userId="S::rtg130030@utdallas.edu::6992b3a3-a417-48d1-99fc-80e7c24d2ec4" providerId="AD" clId="Web-{E5D09D04-0310-1A91-BA5E-F14596D84986}" dt="2022-04-25T18:51:15.653" v="195" actId="20577"/>
          <ac:spMkLst>
            <pc:docMk/>
            <pc:sldMk cId="2688276522" sldId="273"/>
            <ac:spMk id="2" creationId="{CA5A2F65-1806-01E9-99A0-C4EACF520577}"/>
          </ac:spMkLst>
        </pc:spChg>
        <pc:spChg chg="add">
          <ac:chgData name="Garcia, Reiniel Joshua T" userId="S::rtg130030@utdallas.edu::6992b3a3-a417-48d1-99fc-80e7c24d2ec4" providerId="AD" clId="Web-{E5D09D04-0310-1A91-BA5E-F14596D84986}" dt="2022-04-25T18:01:22.926" v="120"/>
          <ac:spMkLst>
            <pc:docMk/>
            <pc:sldMk cId="2688276522" sldId="273"/>
            <ac:spMk id="3" creationId="{CDBD870A-06D9-8B8D-009C-849AF9792C86}"/>
          </ac:spMkLst>
        </pc:spChg>
      </pc:sldChg>
      <pc:sldChg chg="del">
        <pc:chgData name="Garcia, Reiniel Joshua T" userId="S::rtg130030@utdallas.edu::6992b3a3-a417-48d1-99fc-80e7c24d2ec4" providerId="AD" clId="Web-{E5D09D04-0310-1A91-BA5E-F14596D84986}" dt="2022-04-25T17:19:33.224" v="0"/>
        <pc:sldMkLst>
          <pc:docMk/>
          <pc:sldMk cId="1313222485" sldId="274"/>
        </pc:sldMkLst>
      </pc:sldChg>
      <pc:sldChg chg="modSp ord">
        <pc:chgData name="Garcia, Reiniel Joshua T" userId="S::rtg130030@utdallas.edu::6992b3a3-a417-48d1-99fc-80e7c24d2ec4" providerId="AD" clId="Web-{E5D09D04-0310-1A91-BA5E-F14596D84986}" dt="2022-04-25T18:51:19.512" v="196" actId="20577"/>
        <pc:sldMkLst>
          <pc:docMk/>
          <pc:sldMk cId="2727819833" sldId="276"/>
        </pc:sldMkLst>
        <pc:spChg chg="mod">
          <ac:chgData name="Garcia, Reiniel Joshua T" userId="S::rtg130030@utdallas.edu::6992b3a3-a417-48d1-99fc-80e7c24d2ec4" providerId="AD" clId="Web-{E5D09D04-0310-1A91-BA5E-F14596D84986}" dt="2022-04-25T18:51:19.512" v="196" actId="20577"/>
          <ac:spMkLst>
            <pc:docMk/>
            <pc:sldMk cId="2727819833" sldId="276"/>
            <ac:spMk id="2" creationId="{326ECC73-6A86-70C8-245D-4F0C12F3FC12}"/>
          </ac:spMkLst>
        </pc:spChg>
      </pc:sldChg>
      <pc:sldChg chg="addSp delSp modSp">
        <pc:chgData name="Garcia, Reiniel Joshua T" userId="S::rtg130030@utdallas.edu::6992b3a3-a417-48d1-99fc-80e7c24d2ec4" providerId="AD" clId="Web-{E5D09D04-0310-1A91-BA5E-F14596D84986}" dt="2022-04-25T18:51:22.059" v="197" actId="20577"/>
        <pc:sldMkLst>
          <pc:docMk/>
          <pc:sldMk cId="2305244372" sldId="277"/>
        </pc:sldMkLst>
        <pc:spChg chg="mod">
          <ac:chgData name="Garcia, Reiniel Joshua T" userId="S::rtg130030@utdallas.edu::6992b3a3-a417-48d1-99fc-80e7c24d2ec4" providerId="AD" clId="Web-{E5D09D04-0310-1A91-BA5E-F14596D84986}" dt="2022-04-25T18:51:22.059" v="197" actId="20577"/>
          <ac:spMkLst>
            <pc:docMk/>
            <pc:sldMk cId="2305244372" sldId="277"/>
            <ac:spMk id="2" creationId="{EA7B3EE5-BC3C-DD6D-78C9-647A86029852}"/>
          </ac:spMkLst>
        </pc:spChg>
        <pc:spChg chg="add">
          <ac:chgData name="Garcia, Reiniel Joshua T" userId="S::rtg130030@utdallas.edu::6992b3a3-a417-48d1-99fc-80e7c24d2ec4" providerId="AD" clId="Web-{E5D09D04-0310-1A91-BA5E-F14596D84986}" dt="2022-04-25T18:01:16.926" v="119"/>
          <ac:spMkLst>
            <pc:docMk/>
            <pc:sldMk cId="2305244372" sldId="277"/>
            <ac:spMk id="4" creationId="{58507565-32BC-94DB-E58A-42E77A664038}"/>
          </ac:spMkLst>
        </pc:spChg>
        <pc:spChg chg="del mod">
          <ac:chgData name="Garcia, Reiniel Joshua T" userId="S::rtg130030@utdallas.edu::6992b3a3-a417-48d1-99fc-80e7c24d2ec4" providerId="AD" clId="Web-{E5D09D04-0310-1A91-BA5E-F14596D84986}" dt="2022-04-25T17:57:14.232" v="14"/>
          <ac:spMkLst>
            <pc:docMk/>
            <pc:sldMk cId="2305244372" sldId="277"/>
            <ac:spMk id="7" creationId="{9AF32CCA-F1D8-2048-821A-B45F7524F86B}"/>
          </ac:spMkLst>
        </pc:spChg>
        <pc:spChg chg="del">
          <ac:chgData name="Garcia, Reiniel Joshua T" userId="S::rtg130030@utdallas.edu::6992b3a3-a417-48d1-99fc-80e7c24d2ec4" providerId="AD" clId="Web-{E5D09D04-0310-1A91-BA5E-F14596D84986}" dt="2022-04-25T17:57:17.060" v="17"/>
          <ac:spMkLst>
            <pc:docMk/>
            <pc:sldMk cId="2305244372" sldId="277"/>
            <ac:spMk id="9" creationId="{D4960DAE-7E48-7D4B-A6B4-60ED5B08B65F}"/>
          </ac:spMkLst>
        </pc:spChg>
        <pc:spChg chg="del">
          <ac:chgData name="Garcia, Reiniel Joshua T" userId="S::rtg130030@utdallas.edu::6992b3a3-a417-48d1-99fc-80e7c24d2ec4" providerId="AD" clId="Web-{E5D09D04-0310-1A91-BA5E-F14596D84986}" dt="2022-04-25T17:57:15.482" v="15"/>
          <ac:spMkLst>
            <pc:docMk/>
            <pc:sldMk cId="2305244372" sldId="277"/>
            <ac:spMk id="13" creationId="{07504DDD-EDEB-3C4F-8417-F7662B9F08F2}"/>
          </ac:spMkLst>
        </pc:spChg>
        <pc:graphicFrameChg chg="del mod">
          <ac:chgData name="Garcia, Reiniel Joshua T" userId="S::rtg130030@utdallas.edu::6992b3a3-a417-48d1-99fc-80e7c24d2ec4" providerId="AD" clId="Web-{E5D09D04-0310-1A91-BA5E-F14596D84986}" dt="2022-04-25T17:57:12.779" v="12"/>
          <ac:graphicFrameMkLst>
            <pc:docMk/>
            <pc:sldMk cId="2305244372" sldId="277"/>
            <ac:graphicFrameMk id="12" creationId="{49D085B1-B220-B344-947C-016104862D48}"/>
          </ac:graphicFrameMkLst>
        </pc:graphicFrameChg>
        <pc:graphicFrameChg chg="del">
          <ac:chgData name="Garcia, Reiniel Joshua T" userId="S::rtg130030@utdallas.edu::6992b3a3-a417-48d1-99fc-80e7c24d2ec4" providerId="AD" clId="Web-{E5D09D04-0310-1A91-BA5E-F14596D84986}" dt="2022-04-25T17:57:16.060" v="16"/>
          <ac:graphicFrameMkLst>
            <pc:docMk/>
            <pc:sldMk cId="2305244372" sldId="277"/>
            <ac:graphicFrameMk id="15" creationId="{5424D704-5B40-1F4B-ACEE-3A1170355973}"/>
          </ac:graphicFrameMkLst>
        </pc:graphicFrameChg>
        <pc:graphicFrameChg chg="del">
          <ac:chgData name="Garcia, Reiniel Joshua T" userId="S::rtg130030@utdallas.edu::6992b3a3-a417-48d1-99fc-80e7c24d2ec4" providerId="AD" clId="Web-{E5D09D04-0310-1A91-BA5E-F14596D84986}" dt="2022-04-25T17:57:17.732" v="18"/>
          <ac:graphicFrameMkLst>
            <pc:docMk/>
            <pc:sldMk cId="2305244372" sldId="277"/>
            <ac:graphicFrameMk id="17" creationId="{604ED582-8612-6443-8BE0-AED824492229}"/>
          </ac:graphicFrameMkLst>
        </pc:graphicFrameChg>
        <pc:picChg chg="add mod">
          <ac:chgData name="Garcia, Reiniel Joshua T" userId="S::rtg130030@utdallas.edu::6992b3a3-a417-48d1-99fc-80e7c24d2ec4" providerId="AD" clId="Web-{E5D09D04-0310-1A91-BA5E-F14596D84986}" dt="2022-04-25T17:57:28.748" v="23" actId="1076"/>
          <ac:picMkLst>
            <pc:docMk/>
            <pc:sldMk cId="2305244372" sldId="277"/>
            <ac:picMk id="3" creationId="{44FCA431-BFCF-8C70-8891-2233C6838613}"/>
          </ac:picMkLst>
        </pc:picChg>
      </pc:sldChg>
      <pc:sldChg chg="modSp">
        <pc:chgData name="Garcia, Reiniel Joshua T" userId="S::rtg130030@utdallas.edu::6992b3a3-a417-48d1-99fc-80e7c24d2ec4" providerId="AD" clId="Web-{E5D09D04-0310-1A91-BA5E-F14596D84986}" dt="2022-04-25T18:50:32.339" v="193" actId="20577"/>
        <pc:sldMkLst>
          <pc:docMk/>
          <pc:sldMk cId="1748345487" sldId="278"/>
        </pc:sldMkLst>
        <pc:spChg chg="mod">
          <ac:chgData name="Garcia, Reiniel Joshua T" userId="S::rtg130030@utdallas.edu::6992b3a3-a417-48d1-99fc-80e7c24d2ec4" providerId="AD" clId="Web-{E5D09D04-0310-1A91-BA5E-F14596D84986}" dt="2022-04-25T18:50:32.339" v="193" actId="20577"/>
          <ac:spMkLst>
            <pc:docMk/>
            <pc:sldMk cId="1748345487" sldId="278"/>
            <ac:spMk id="2" creationId="{CA5A2F65-1806-01E9-99A0-C4EACF520577}"/>
          </ac:spMkLst>
        </pc:spChg>
      </pc:sldChg>
      <pc:sldChg chg="modSp">
        <pc:chgData name="Garcia, Reiniel Joshua T" userId="S::rtg130030@utdallas.edu::6992b3a3-a417-48d1-99fc-80e7c24d2ec4" providerId="AD" clId="Web-{E5D09D04-0310-1A91-BA5E-F14596D84986}" dt="2022-04-25T18:50:34.511" v="194" actId="20577"/>
        <pc:sldMkLst>
          <pc:docMk/>
          <pc:sldMk cId="1986538209" sldId="279"/>
        </pc:sldMkLst>
        <pc:spChg chg="mod">
          <ac:chgData name="Garcia, Reiniel Joshua T" userId="S::rtg130030@utdallas.edu::6992b3a3-a417-48d1-99fc-80e7c24d2ec4" providerId="AD" clId="Web-{E5D09D04-0310-1A91-BA5E-F14596D84986}" dt="2022-04-25T18:50:34.511" v="194" actId="20577"/>
          <ac:spMkLst>
            <pc:docMk/>
            <pc:sldMk cId="1986538209" sldId="279"/>
            <ac:spMk id="2" creationId="{CA5A2F65-1806-01E9-99A0-C4EACF520577}"/>
          </ac:spMkLst>
        </pc:spChg>
      </pc:sldChg>
      <pc:sldChg chg="addSp delSp modSp new">
        <pc:chgData name="Garcia, Reiniel Joshua T" userId="S::rtg130030@utdallas.edu::6992b3a3-a417-48d1-99fc-80e7c24d2ec4" providerId="AD" clId="Web-{E5D09D04-0310-1A91-BA5E-F14596D84986}" dt="2022-04-25T18:51:24.528" v="198" actId="20577"/>
        <pc:sldMkLst>
          <pc:docMk/>
          <pc:sldMk cId="2069671766" sldId="280"/>
        </pc:sldMkLst>
        <pc:spChg chg="mod">
          <ac:chgData name="Garcia, Reiniel Joshua T" userId="S::rtg130030@utdallas.edu::6992b3a3-a417-48d1-99fc-80e7c24d2ec4" providerId="AD" clId="Web-{E5D09D04-0310-1A91-BA5E-F14596D84986}" dt="2022-04-25T18:51:24.528" v="198" actId="20577"/>
          <ac:spMkLst>
            <pc:docMk/>
            <pc:sldMk cId="2069671766" sldId="280"/>
            <ac:spMk id="2" creationId="{9F4B60B5-641A-7537-9BE8-62A82C18A8C1}"/>
          </ac:spMkLst>
        </pc:spChg>
        <pc:spChg chg="del">
          <ac:chgData name="Garcia, Reiniel Joshua T" userId="S::rtg130030@utdallas.edu::6992b3a3-a417-48d1-99fc-80e7c24d2ec4" providerId="AD" clId="Web-{E5D09D04-0310-1A91-BA5E-F14596D84986}" dt="2022-04-25T17:58:45.531" v="56"/>
          <ac:spMkLst>
            <pc:docMk/>
            <pc:sldMk cId="2069671766" sldId="280"/>
            <ac:spMk id="3" creationId="{9F85ED26-41A4-ED1A-C40A-8DD8C87F5F6F}"/>
          </ac:spMkLst>
        </pc:spChg>
        <pc:spChg chg="add mod">
          <ac:chgData name="Garcia, Reiniel Joshua T" userId="S::rtg130030@utdallas.edu::6992b3a3-a417-48d1-99fc-80e7c24d2ec4" providerId="AD" clId="Web-{E5D09D04-0310-1A91-BA5E-F14596D84986}" dt="2022-04-25T18:01:10.801" v="116" actId="20577"/>
          <ac:spMkLst>
            <pc:docMk/>
            <pc:sldMk cId="2069671766" sldId="280"/>
            <ac:spMk id="6" creationId="{D54156A3-E952-3CDE-4C74-AABA2784F4F5}"/>
          </ac:spMkLst>
        </pc:spChg>
        <pc:picChg chg="add mod">
          <ac:chgData name="Garcia, Reiniel Joshua T" userId="S::rtg130030@utdallas.edu::6992b3a3-a417-48d1-99fc-80e7c24d2ec4" providerId="AD" clId="Web-{E5D09D04-0310-1A91-BA5E-F14596D84986}" dt="2022-04-25T17:58:58.563" v="61" actId="1076"/>
          <ac:picMkLst>
            <pc:docMk/>
            <pc:sldMk cId="2069671766" sldId="280"/>
            <ac:picMk id="4" creationId="{C3137FD9-24D9-A7E5-AA3F-43462980652C}"/>
          </ac:picMkLst>
        </pc:picChg>
      </pc:sldChg>
      <pc:sldChg chg="addSp delSp modSp new">
        <pc:chgData name="Garcia, Reiniel Joshua T" userId="S::rtg130030@utdallas.edu::6992b3a3-a417-48d1-99fc-80e7c24d2ec4" providerId="AD" clId="Web-{E5D09D04-0310-1A91-BA5E-F14596D84986}" dt="2022-04-25T18:51:27.778" v="200" actId="20577"/>
        <pc:sldMkLst>
          <pc:docMk/>
          <pc:sldMk cId="430700295" sldId="281"/>
        </pc:sldMkLst>
        <pc:spChg chg="mod">
          <ac:chgData name="Garcia, Reiniel Joshua T" userId="S::rtg130030@utdallas.edu::6992b3a3-a417-48d1-99fc-80e7c24d2ec4" providerId="AD" clId="Web-{E5D09D04-0310-1A91-BA5E-F14596D84986}" dt="2022-04-25T18:51:27.778" v="200" actId="20577"/>
          <ac:spMkLst>
            <pc:docMk/>
            <pc:sldMk cId="430700295" sldId="281"/>
            <ac:spMk id="2" creationId="{5A4F4DCF-82CE-8BF0-8854-2A55B367D89F}"/>
          </ac:spMkLst>
        </pc:spChg>
        <pc:spChg chg="del">
          <ac:chgData name="Garcia, Reiniel Joshua T" userId="S::rtg130030@utdallas.edu::6992b3a3-a417-48d1-99fc-80e7c24d2ec4" providerId="AD" clId="Web-{E5D09D04-0310-1A91-BA5E-F14596D84986}" dt="2022-04-25T17:59:35.626" v="72"/>
          <ac:spMkLst>
            <pc:docMk/>
            <pc:sldMk cId="430700295" sldId="281"/>
            <ac:spMk id="3" creationId="{99E37D02-7CCA-F154-4CE8-7826FD4EAEF0}"/>
          </ac:spMkLst>
        </pc:spChg>
        <pc:spChg chg="add del mod">
          <ac:chgData name="Garcia, Reiniel Joshua T" userId="S::rtg130030@utdallas.edu::6992b3a3-a417-48d1-99fc-80e7c24d2ec4" providerId="AD" clId="Web-{E5D09D04-0310-1A91-BA5E-F14596D84986}" dt="2022-04-25T18:01:14.739" v="117"/>
          <ac:spMkLst>
            <pc:docMk/>
            <pc:sldMk cId="430700295" sldId="281"/>
            <ac:spMk id="5" creationId="{2985CA2B-3C28-82C9-131C-316DF0F5F0D7}"/>
          </ac:spMkLst>
        </pc:spChg>
        <pc:spChg chg="add">
          <ac:chgData name="Garcia, Reiniel Joshua T" userId="S::rtg130030@utdallas.edu::6992b3a3-a417-48d1-99fc-80e7c24d2ec4" providerId="AD" clId="Web-{E5D09D04-0310-1A91-BA5E-F14596D84986}" dt="2022-04-25T18:01:14.926" v="118"/>
          <ac:spMkLst>
            <pc:docMk/>
            <pc:sldMk cId="430700295" sldId="281"/>
            <ac:spMk id="7" creationId="{1AC8AA55-B184-0C8F-FEAD-8DEEE74BA3CA}"/>
          </ac:spMkLst>
        </pc:spChg>
        <pc:picChg chg="add mod">
          <ac:chgData name="Garcia, Reiniel Joshua T" userId="S::rtg130030@utdallas.edu::6992b3a3-a417-48d1-99fc-80e7c24d2ec4" providerId="AD" clId="Web-{E5D09D04-0310-1A91-BA5E-F14596D84986}" dt="2022-04-25T17:59:52.971" v="80" actId="1076"/>
          <ac:picMkLst>
            <pc:docMk/>
            <pc:sldMk cId="430700295" sldId="281"/>
            <ac:picMk id="4" creationId="{80CFA801-FD04-F149-DCF0-20820E0EC986}"/>
          </ac:picMkLst>
        </pc:picChg>
      </pc:sldChg>
      <pc:sldChg chg="new del">
        <pc:chgData name="Garcia, Reiniel Joshua T" userId="S::rtg130030@utdallas.edu::6992b3a3-a417-48d1-99fc-80e7c24d2ec4" providerId="AD" clId="Web-{E5D09D04-0310-1A91-BA5E-F14596D84986}" dt="2022-04-25T18:44:29.908" v="125"/>
        <pc:sldMkLst>
          <pc:docMk/>
          <pc:sldMk cId="830868865" sldId="282"/>
        </pc:sldMkLst>
      </pc:sldChg>
      <pc:sldChg chg="modSp">
        <pc:chgData name="Garcia, Reiniel Joshua T" userId="S::rtg130030@utdallas.edu::6992b3a3-a417-48d1-99fc-80e7c24d2ec4" providerId="AD" clId="Web-{E5D09D04-0310-1A91-BA5E-F14596D84986}" dt="2022-04-25T20:10:10.048" v="303" actId="1076"/>
        <pc:sldMkLst>
          <pc:docMk/>
          <pc:sldMk cId="3323468307" sldId="282"/>
        </pc:sldMkLst>
        <pc:spChg chg="mod">
          <ac:chgData name="Garcia, Reiniel Joshua T" userId="S::rtg130030@utdallas.edu::6992b3a3-a417-48d1-99fc-80e7c24d2ec4" providerId="AD" clId="Web-{E5D09D04-0310-1A91-BA5E-F14596D84986}" dt="2022-04-25T18:50:11.995" v="172" actId="20577"/>
          <ac:spMkLst>
            <pc:docMk/>
            <pc:sldMk cId="3323468307" sldId="282"/>
            <ac:spMk id="2" creationId="{BDF1CD20-F446-377B-56E3-13998EE5392A}"/>
          </ac:spMkLst>
        </pc:spChg>
        <pc:picChg chg="mod">
          <ac:chgData name="Garcia, Reiniel Joshua T" userId="S::rtg130030@utdallas.edu::6992b3a3-a417-48d1-99fc-80e7c24d2ec4" providerId="AD" clId="Web-{E5D09D04-0310-1A91-BA5E-F14596D84986}" dt="2022-04-25T20:09:47.828" v="295" actId="14100"/>
          <ac:picMkLst>
            <pc:docMk/>
            <pc:sldMk cId="3323468307" sldId="282"/>
            <ac:picMk id="3" creationId="{39EF2CC2-ED4C-EA12-54B1-D3D8986A6C38}"/>
          </ac:picMkLst>
        </pc:picChg>
        <pc:picChg chg="mod modCrop">
          <ac:chgData name="Garcia, Reiniel Joshua T" userId="S::rtg130030@utdallas.edu::6992b3a3-a417-48d1-99fc-80e7c24d2ec4" providerId="AD" clId="Web-{E5D09D04-0310-1A91-BA5E-F14596D84986}" dt="2022-04-25T20:10:10.048" v="303" actId="1076"/>
          <ac:picMkLst>
            <pc:docMk/>
            <pc:sldMk cId="3323468307" sldId="282"/>
            <ac:picMk id="4" creationId="{C3749A4C-A792-8F08-6477-BF5C4301803D}"/>
          </ac:picMkLst>
        </pc:picChg>
        <pc:picChg chg="mod">
          <ac:chgData name="Garcia, Reiniel Joshua T" userId="S::rtg130030@utdallas.edu::6992b3a3-a417-48d1-99fc-80e7c24d2ec4" providerId="AD" clId="Web-{E5D09D04-0310-1A91-BA5E-F14596D84986}" dt="2022-04-25T20:03:34.539" v="291" actId="1076"/>
          <ac:picMkLst>
            <pc:docMk/>
            <pc:sldMk cId="3323468307" sldId="282"/>
            <ac:picMk id="5" creationId="{25EB0084-2690-C808-8E12-896CFB11BC32}"/>
          </ac:picMkLst>
        </pc:picChg>
      </pc:sldChg>
      <pc:sldChg chg="addSp delSp modSp new">
        <pc:chgData name="Garcia, Reiniel Joshua T" userId="S::rtg130030@utdallas.edu::6992b3a3-a417-48d1-99fc-80e7c24d2ec4" providerId="AD" clId="Web-{E5D09D04-0310-1A91-BA5E-F14596D84986}" dt="2022-04-25T19:13:51.924" v="286"/>
        <pc:sldMkLst>
          <pc:docMk/>
          <pc:sldMk cId="603549442" sldId="283"/>
        </pc:sldMkLst>
        <pc:spChg chg="mod">
          <ac:chgData name="Garcia, Reiniel Joshua T" userId="S::rtg130030@utdallas.edu::6992b3a3-a417-48d1-99fc-80e7c24d2ec4" providerId="AD" clId="Web-{E5D09D04-0310-1A91-BA5E-F14596D84986}" dt="2022-04-25T18:50:26.730" v="191" actId="20577"/>
          <ac:spMkLst>
            <pc:docMk/>
            <pc:sldMk cId="603549442" sldId="283"/>
            <ac:spMk id="2" creationId="{85C757D9-2A70-7491-021F-643CBC7F8F94}"/>
          </ac:spMkLst>
        </pc:spChg>
        <pc:spChg chg="del">
          <ac:chgData name="Garcia, Reiniel Joshua T" userId="S::rtg130030@utdallas.edu::6992b3a3-a417-48d1-99fc-80e7c24d2ec4" providerId="AD" clId="Web-{E5D09D04-0310-1A91-BA5E-F14596D84986}" dt="2022-04-25T18:52:15.092" v="201"/>
          <ac:spMkLst>
            <pc:docMk/>
            <pc:sldMk cId="603549442" sldId="283"/>
            <ac:spMk id="3" creationId="{318866D7-C8F2-B632-854C-F87197D754D8}"/>
          </ac:spMkLst>
        </pc:spChg>
        <pc:graphicFrameChg chg="add mod ord modGraphic">
          <ac:chgData name="Garcia, Reiniel Joshua T" userId="S::rtg130030@utdallas.edu::6992b3a3-a417-48d1-99fc-80e7c24d2ec4" providerId="AD" clId="Web-{E5D09D04-0310-1A91-BA5E-F14596D84986}" dt="2022-04-25T18:52:27.655" v="213" actId="1076"/>
          <ac:graphicFrameMkLst>
            <pc:docMk/>
            <pc:sldMk cId="603549442" sldId="283"/>
            <ac:graphicFrameMk id="5" creationId="{3D135C10-68F7-A738-E421-D6166918E025}"/>
          </ac:graphicFrameMkLst>
        </pc:graphicFrameChg>
        <pc:graphicFrameChg chg="mod modGraphic">
          <ac:chgData name="Garcia, Reiniel Joshua T" userId="S::rtg130030@utdallas.edu::6992b3a3-a417-48d1-99fc-80e7c24d2ec4" providerId="AD" clId="Web-{E5D09D04-0310-1A91-BA5E-F14596D84986}" dt="2022-04-25T19:13:51.924" v="286"/>
          <ac:graphicFrameMkLst>
            <pc:docMk/>
            <pc:sldMk cId="603549442" sldId="283"/>
            <ac:graphicFrameMk id="6" creationId="{3284AED7-9E3F-A321-FBF4-969E2FB0C484}"/>
          </ac:graphicFrameMkLst>
        </pc:graphicFrameChg>
      </pc:sldChg>
    </pc:docChg>
  </pc:docChgLst>
  <pc:docChgLst>
    <pc:chgData name="Jain, Yatharth" userId="S::yxj171930@utdallas.edu::c01783bd-d0c3-49e8-bab4-7abdaf7c4221" providerId="AD" clId="Web-{DE2A2723-3DCE-4D39-A6F5-61FC49499CD2}"/>
    <pc:docChg chg="modSld">
      <pc:chgData name="Jain, Yatharth" userId="S::yxj171930@utdallas.edu::c01783bd-d0c3-49e8-bab4-7abdaf7c4221" providerId="AD" clId="Web-{DE2A2723-3DCE-4D39-A6F5-61FC49499CD2}" dt="2022-04-24T22:39:29.410" v="1" actId="20577"/>
      <pc:docMkLst>
        <pc:docMk/>
      </pc:docMkLst>
      <pc:sldChg chg="modSp">
        <pc:chgData name="Jain, Yatharth" userId="S::yxj171930@utdallas.edu::c01783bd-d0c3-49e8-bab4-7abdaf7c4221" providerId="AD" clId="Web-{DE2A2723-3DCE-4D39-A6F5-61FC49499CD2}" dt="2022-04-24T22:39:29.410" v="1" actId="20577"/>
        <pc:sldMkLst>
          <pc:docMk/>
          <pc:sldMk cId="2688276522" sldId="273"/>
        </pc:sldMkLst>
        <pc:spChg chg="mod">
          <ac:chgData name="Jain, Yatharth" userId="S::yxj171930@utdallas.edu::c01783bd-d0c3-49e8-bab4-7abdaf7c4221" providerId="AD" clId="Web-{DE2A2723-3DCE-4D39-A6F5-61FC49499CD2}" dt="2022-04-24T22:39:29.410" v="1" actId="20577"/>
          <ac:spMkLst>
            <pc:docMk/>
            <pc:sldMk cId="2688276522" sldId="273"/>
            <ac:spMk id="2" creationId="{CA5A2F65-1806-01E9-99A0-C4EACF520577}"/>
          </ac:spMkLst>
        </pc:spChg>
      </pc:sldChg>
    </pc:docChg>
  </pc:docChgLst>
  <pc:docChgLst>
    <pc:chgData name="Chittadi, Tarun Kumar Reddy" userId="S::txc210007@utdallas.edu::b0541845-81cd-41cb-b5c5-b08b1a3698a8" providerId="AD" clId="Web-{223F8401-7B33-4E21-8BE6-210AAF50C168}"/>
    <pc:docChg chg="addSld">
      <pc:chgData name="Chittadi, Tarun Kumar Reddy" userId="S::txc210007@utdallas.edu::b0541845-81cd-41cb-b5c5-b08b1a3698a8" providerId="AD" clId="Web-{223F8401-7B33-4E21-8BE6-210AAF50C168}" dt="2022-04-25T18:45:57.327" v="0"/>
      <pc:docMkLst>
        <pc:docMk/>
      </pc:docMkLst>
      <pc:sldChg chg="new">
        <pc:chgData name="Chittadi, Tarun Kumar Reddy" userId="S::txc210007@utdallas.edu::b0541845-81cd-41cb-b5c5-b08b1a3698a8" providerId="AD" clId="Web-{223F8401-7B33-4E21-8BE6-210AAF50C168}" dt="2022-04-25T18:45:57.327" v="0"/>
        <pc:sldMkLst>
          <pc:docMk/>
          <pc:sldMk cId="3323468307" sldId="282"/>
        </pc:sldMkLst>
      </pc:sldChg>
    </pc:docChg>
  </pc:docChgLst>
  <pc:docChgLst>
    <pc:chgData name="Chittadi, Tarun Kumar Reddy" userId="S::txc210007@utdallas.edu::b0541845-81cd-41cb-b5c5-b08b1a3698a8" providerId="AD" clId="Web-{3824BFC1-5964-46FA-8A87-BA9B02EECDB8}"/>
    <pc:docChg chg="addSld modSld">
      <pc:chgData name="Chittadi, Tarun Kumar Reddy" userId="S::txc210007@utdallas.edu::b0541845-81cd-41cb-b5c5-b08b1a3698a8" providerId="AD" clId="Web-{3824BFC1-5964-46FA-8A87-BA9B02EECDB8}" dt="2022-04-25T19:41:29.237" v="102"/>
      <pc:docMkLst>
        <pc:docMk/>
      </pc:docMkLst>
      <pc:sldChg chg="addSp delSp modSp mod setBg">
        <pc:chgData name="Chittadi, Tarun Kumar Reddy" userId="S::txc210007@utdallas.edu::b0541845-81cd-41cb-b5c5-b08b1a3698a8" providerId="AD" clId="Web-{3824BFC1-5964-46FA-8A87-BA9B02EECDB8}" dt="2022-04-25T19:21:55.858" v="72" actId="1076"/>
        <pc:sldMkLst>
          <pc:docMk/>
          <pc:sldMk cId="3323468307" sldId="282"/>
        </pc:sldMkLst>
        <pc:spChg chg="mod">
          <ac:chgData name="Chittadi, Tarun Kumar Reddy" userId="S::txc210007@utdallas.edu::b0541845-81cd-41cb-b5c5-b08b1a3698a8" providerId="AD" clId="Web-{3824BFC1-5964-46FA-8A87-BA9B02EECDB8}" dt="2022-04-25T19:21:35.810" v="66"/>
          <ac:spMkLst>
            <pc:docMk/>
            <pc:sldMk cId="3323468307" sldId="282"/>
            <ac:spMk id="2" creationId="{BDF1CD20-F446-377B-56E3-13998EE5392A}"/>
          </ac:spMkLst>
        </pc:spChg>
        <pc:spChg chg="del">
          <ac:chgData name="Chittadi, Tarun Kumar Reddy" userId="S::txc210007@utdallas.edu::b0541845-81cd-41cb-b5c5-b08b1a3698a8" providerId="AD" clId="Web-{3824BFC1-5964-46FA-8A87-BA9B02EECDB8}" dt="2022-04-25T19:17:59.132" v="0"/>
          <ac:spMkLst>
            <pc:docMk/>
            <pc:sldMk cId="3323468307" sldId="282"/>
            <ac:spMk id="3" creationId="{DFF987BE-5C7E-15C2-DB07-94843460F7DB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1:35.795" v="65"/>
          <ac:spMkLst>
            <pc:docMk/>
            <pc:sldMk cId="3323468307" sldId="282"/>
            <ac:spMk id="7" creationId="{323D50B8-1D27-420D-BA4A-249914120C5D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34.477" v="7"/>
          <ac:spMkLst>
            <pc:docMk/>
            <pc:sldMk cId="3323468307" sldId="282"/>
            <ac:spMk id="9" creationId="{8AA578EA-525C-9CCC-4B15-0F44E4D93A08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24.258" v="3"/>
          <ac:spMkLst>
            <pc:docMk/>
            <pc:sldMk cId="3323468307" sldId="282"/>
            <ac:spMk id="10" creationId="{323D50B8-1D27-420D-BA4A-249914120C5D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21:35.810" v="66"/>
          <ac:spMkLst>
            <pc:docMk/>
            <pc:sldMk cId="3323468307" sldId="282"/>
            <ac:spMk id="11" creationId="{323D50B8-1D27-420D-BA4A-249914120C5D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30.680" v="5"/>
          <ac:spMkLst>
            <pc:docMk/>
            <pc:sldMk cId="3323468307" sldId="282"/>
            <ac:spMk id="12" creationId="{2EFBB176-B6C1-4B5A-AADA-F930947E09CC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30.680" v="5"/>
          <ac:spMkLst>
            <pc:docMk/>
            <pc:sldMk cId="3323468307" sldId="282"/>
            <ac:spMk id="13" creationId="{323D50B8-1D27-420D-BA4A-249914120C5D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30.680" v="5"/>
          <ac:spMkLst>
            <pc:docMk/>
            <pc:sldMk cId="3323468307" sldId="282"/>
            <ac:spMk id="14" creationId="{918CDC34-0F26-409D-B10F-578D4DCC46DE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21:35.810" v="66"/>
          <ac:spMkLst>
            <pc:docMk/>
            <pc:sldMk cId="3323468307" sldId="282"/>
            <ac:spMk id="15" creationId="{131B92B6-C88C-40E0-83F5-237D128B9322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34.477" v="7"/>
          <ac:spMkLst>
            <pc:docMk/>
            <pc:sldMk cId="3323468307" sldId="282"/>
            <ac:spMk id="16" creationId="{E53F4E5A-C9EE-4859-B46B-F018F7D73A03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35.930" v="9"/>
          <ac:spMkLst>
            <pc:docMk/>
            <pc:sldMk cId="3323468307" sldId="282"/>
            <ac:spMk id="19" creationId="{C8372704-7EEA-EF11-C093-93D89B6062B0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35.930" v="9"/>
          <ac:spMkLst>
            <pc:docMk/>
            <pc:sldMk cId="3323468307" sldId="282"/>
            <ac:spMk id="20" creationId="{B632AE7B-9F64-4DA0-908C-FF0274747A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41.430" v="11"/>
          <ac:spMkLst>
            <pc:docMk/>
            <pc:sldMk cId="3323468307" sldId="282"/>
            <ac:spMk id="22" creationId="{323D50B8-1D27-420D-BA4A-249914120C5D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42.727" v="13"/>
          <ac:spMkLst>
            <pc:docMk/>
            <pc:sldMk cId="3323468307" sldId="282"/>
            <ac:spMk id="24" creationId="{323D50B8-1D27-420D-BA4A-249914120C5D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42.727" v="13"/>
          <ac:spMkLst>
            <pc:docMk/>
            <pc:sldMk cId="3323468307" sldId="282"/>
            <ac:spMk id="25" creationId="{2EFBB176-B6C1-4B5A-AADA-F930947E09CC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42.727" v="13"/>
          <ac:spMkLst>
            <pc:docMk/>
            <pc:sldMk cId="3323468307" sldId="282"/>
            <ac:spMk id="26" creationId="{918CDC34-0F26-409D-B10F-578D4DCC46DE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8:46.430" v="15"/>
          <ac:spMkLst>
            <pc:docMk/>
            <pc:sldMk cId="3323468307" sldId="282"/>
            <ac:spMk id="28" creationId="{8AD8E092-12E5-6D2A-01AC-A5324F098D70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9:01.540" v="23"/>
          <ac:spMkLst>
            <pc:docMk/>
            <pc:sldMk cId="3323468307" sldId="282"/>
            <ac:spMk id="30" creationId="{323D50B8-1D27-420D-BA4A-249914120C5D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9:00.587" v="20"/>
          <ac:spMkLst>
            <pc:docMk/>
            <pc:sldMk cId="3323468307" sldId="282"/>
            <ac:spMk id="34" creationId="{A8EF8AA7-5C96-7B11-AE65-123452BFA0C2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9:01.540" v="22"/>
          <ac:spMkLst>
            <pc:docMk/>
            <pc:sldMk cId="3323468307" sldId="282"/>
            <ac:spMk id="35" creationId="{323D50B8-1D27-420D-BA4A-249914120C5D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9:01.540" v="22"/>
          <ac:spMkLst>
            <pc:docMk/>
            <pc:sldMk cId="3323468307" sldId="282"/>
            <ac:spMk id="37" creationId="{2EFBB176-B6C1-4B5A-AADA-F930947E09CC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9:01.540" v="22"/>
          <ac:spMkLst>
            <pc:docMk/>
            <pc:sldMk cId="3323468307" sldId="282"/>
            <ac:spMk id="39" creationId="{918CDC34-0F26-409D-B10F-578D4DCC46DE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19:19.384" v="27"/>
          <ac:spMkLst>
            <pc:docMk/>
            <pc:sldMk cId="3323468307" sldId="282"/>
            <ac:spMk id="41" creationId="{A8EF8AA7-5C96-7B11-AE65-123452BFA0C2}"/>
          </ac:spMkLst>
        </pc:spChg>
        <pc:picChg chg="add mod ord">
          <ac:chgData name="Chittadi, Tarun Kumar Reddy" userId="S::txc210007@utdallas.edu::b0541845-81cd-41cb-b5c5-b08b1a3698a8" providerId="AD" clId="Web-{3824BFC1-5964-46FA-8A87-BA9B02EECDB8}" dt="2022-04-25T19:21:55.858" v="72" actId="1076"/>
          <ac:picMkLst>
            <pc:docMk/>
            <pc:sldMk cId="3323468307" sldId="282"/>
            <ac:picMk id="4" creationId="{C3749A4C-A792-8F08-6477-BF5C4301803D}"/>
          </ac:picMkLst>
        </pc:picChg>
        <pc:picChg chg="add mod ord">
          <ac:chgData name="Chittadi, Tarun Kumar Reddy" userId="S::txc210007@utdallas.edu::b0541845-81cd-41cb-b5c5-b08b1a3698a8" providerId="AD" clId="Web-{3824BFC1-5964-46FA-8A87-BA9B02EECDB8}" dt="2022-04-25T19:21:48.905" v="69" actId="1076"/>
          <ac:picMkLst>
            <pc:docMk/>
            <pc:sldMk cId="3323468307" sldId="282"/>
            <ac:picMk id="5" creationId="{25EB0084-2690-C808-8E12-896CFB11BC32}"/>
          </ac:picMkLst>
        </pc:picChg>
        <pc:cxnChg chg="add del">
          <ac:chgData name="Chittadi, Tarun Kumar Reddy" userId="S::txc210007@utdallas.edu::b0541845-81cd-41cb-b5c5-b08b1a3698a8" providerId="AD" clId="Web-{3824BFC1-5964-46FA-8A87-BA9B02EECDB8}" dt="2022-04-25T19:18:34.477" v="7"/>
          <ac:cxnSpMkLst>
            <pc:docMk/>
            <pc:sldMk cId="3323468307" sldId="282"/>
            <ac:cxnSpMk id="17" creationId="{041A955B-D579-48FD-A51C-51B0C0B69F9A}"/>
          </ac:cxnSpMkLst>
        </pc:cxnChg>
      </pc:sldChg>
      <pc:sldChg chg="addSp delSp modSp new mod setBg">
        <pc:chgData name="Chittadi, Tarun Kumar Reddy" userId="S::txc210007@utdallas.edu::b0541845-81cd-41cb-b5c5-b08b1a3698a8" providerId="AD" clId="Web-{3824BFC1-5964-46FA-8A87-BA9B02EECDB8}" dt="2022-04-25T19:19:51.729" v="35"/>
        <pc:sldMkLst>
          <pc:docMk/>
          <pc:sldMk cId="1011093392" sldId="284"/>
        </pc:sldMkLst>
        <pc:spChg chg="del">
          <ac:chgData name="Chittadi, Tarun Kumar Reddy" userId="S::txc210007@utdallas.edu::b0541845-81cd-41cb-b5c5-b08b1a3698a8" providerId="AD" clId="Web-{3824BFC1-5964-46FA-8A87-BA9B02EECDB8}" dt="2022-04-25T19:19:38.369" v="30"/>
          <ac:spMkLst>
            <pc:docMk/>
            <pc:sldMk cId="1011093392" sldId="284"/>
            <ac:spMk id="2" creationId="{40059852-F678-828E-748B-FD7DB65B0759}"/>
          </ac:spMkLst>
        </pc:spChg>
        <pc:spChg chg="del">
          <ac:chgData name="Chittadi, Tarun Kumar Reddy" userId="S::txc210007@utdallas.edu::b0541845-81cd-41cb-b5c5-b08b1a3698a8" providerId="AD" clId="Web-{3824BFC1-5964-46FA-8A87-BA9B02EECDB8}" dt="2022-04-25T19:19:40.698" v="31"/>
          <ac:spMkLst>
            <pc:docMk/>
            <pc:sldMk cId="1011093392" sldId="284"/>
            <ac:spMk id="3" creationId="{37E5C7EF-4EFD-6942-9DCB-33133380D149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19:51.729" v="35"/>
          <ac:spMkLst>
            <pc:docMk/>
            <pc:sldMk cId="1011093392" sldId="284"/>
            <ac:spMk id="10" creationId="{8DFC1063-A8FD-4806-A9FE-7FAFDCEA597C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19:51.729" v="35"/>
          <ac:spMkLst>
            <pc:docMk/>
            <pc:sldMk cId="1011093392" sldId="284"/>
            <ac:spMk id="12" creationId="{D7846E20-FBC1-4C08-B4B8-47EAF8523A3F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19:51.729" v="35"/>
          <ac:spMkLst>
            <pc:docMk/>
            <pc:sldMk cId="1011093392" sldId="284"/>
            <ac:spMk id="14" creationId="{B85F2811-D998-42EB-9542-42A05DBA5286}"/>
          </ac:spMkLst>
        </pc:spChg>
        <pc:picChg chg="add mod ord">
          <ac:chgData name="Chittadi, Tarun Kumar Reddy" userId="S::txc210007@utdallas.edu::b0541845-81cd-41cb-b5c5-b08b1a3698a8" providerId="AD" clId="Web-{3824BFC1-5964-46FA-8A87-BA9B02EECDB8}" dt="2022-04-25T19:19:51.729" v="35"/>
          <ac:picMkLst>
            <pc:docMk/>
            <pc:sldMk cId="1011093392" sldId="284"/>
            <ac:picMk id="4" creationId="{CDEB40F1-A0DC-B26C-7B1C-3BDE2F92485C}"/>
          </ac:picMkLst>
        </pc:picChg>
        <pc:picChg chg="add mod">
          <ac:chgData name="Chittadi, Tarun Kumar Reddy" userId="S::txc210007@utdallas.edu::b0541845-81cd-41cb-b5c5-b08b1a3698a8" providerId="AD" clId="Web-{3824BFC1-5964-46FA-8A87-BA9B02EECDB8}" dt="2022-04-25T19:19:51.729" v="35"/>
          <ac:picMkLst>
            <pc:docMk/>
            <pc:sldMk cId="1011093392" sldId="284"/>
            <ac:picMk id="5" creationId="{D3ADDE0B-E89D-1E78-E0A9-92D6C1259918}"/>
          </ac:picMkLst>
        </pc:picChg>
      </pc:sldChg>
      <pc:sldChg chg="addSp delSp modSp new mod setBg">
        <pc:chgData name="Chittadi, Tarun Kumar Reddy" userId="S::txc210007@utdallas.edu::b0541845-81cd-41cb-b5c5-b08b1a3698a8" providerId="AD" clId="Web-{3824BFC1-5964-46FA-8A87-BA9B02EECDB8}" dt="2022-04-25T19:21:06.184" v="63"/>
        <pc:sldMkLst>
          <pc:docMk/>
          <pc:sldMk cId="1074434719" sldId="285"/>
        </pc:sldMkLst>
        <pc:spChg chg="del">
          <ac:chgData name="Chittadi, Tarun Kumar Reddy" userId="S::txc210007@utdallas.edu::b0541845-81cd-41cb-b5c5-b08b1a3698a8" providerId="AD" clId="Web-{3824BFC1-5964-46FA-8A87-BA9B02EECDB8}" dt="2022-04-25T19:20:02.886" v="37"/>
          <ac:spMkLst>
            <pc:docMk/>
            <pc:sldMk cId="1074434719" sldId="285"/>
            <ac:spMk id="2" creationId="{A1E1FAE2-E8B4-CE83-4991-C871AD893619}"/>
          </ac:spMkLst>
        </pc:spChg>
        <pc:spChg chg="del">
          <ac:chgData name="Chittadi, Tarun Kumar Reddy" userId="S::txc210007@utdallas.edu::b0541845-81cd-41cb-b5c5-b08b1a3698a8" providerId="AD" clId="Web-{3824BFC1-5964-46FA-8A87-BA9B02EECDB8}" dt="2022-04-25T19:20:04.901" v="38"/>
          <ac:spMkLst>
            <pc:docMk/>
            <pc:sldMk cId="1074434719" sldId="285"/>
            <ac:spMk id="3" creationId="{48DBEBF1-CE33-66E9-6209-4B49CDED5253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29.512" v="43"/>
          <ac:spMkLst>
            <pc:docMk/>
            <pc:sldMk cId="1074434719" sldId="285"/>
            <ac:spMk id="10" creationId="{489AE6DA-A080-475C-BE02-EF343FBA6E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29.512" v="43"/>
          <ac:spMkLst>
            <pc:docMk/>
            <pc:sldMk cId="1074434719" sldId="285"/>
            <ac:spMk id="12" creationId="{AA7AD523-4249-4A35-9149-A1C69BAE4CE9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0.965" v="45"/>
          <ac:spMkLst>
            <pc:docMk/>
            <pc:sldMk cId="1074434719" sldId="285"/>
            <ac:spMk id="14" creationId="{9A8CA288-31AA-42B8-9269-D421F39876B4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0.965" v="45"/>
          <ac:spMkLst>
            <pc:docMk/>
            <pc:sldMk cId="1074434719" sldId="285"/>
            <ac:spMk id="15" creationId="{489AE6DA-A080-475C-BE02-EF343FBA6E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0.965" v="45"/>
          <ac:spMkLst>
            <pc:docMk/>
            <pc:sldMk cId="1074434719" sldId="285"/>
            <ac:spMk id="16" creationId="{A74B24B6-E323-4ADA-A090-543CDA975472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0.965" v="45"/>
          <ac:spMkLst>
            <pc:docMk/>
            <pc:sldMk cId="1074434719" sldId="285"/>
            <ac:spMk id="17" creationId="{25F07E98-835E-42CA-A38E-C5DCBFB467E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1.855" v="47"/>
          <ac:spMkLst>
            <pc:docMk/>
            <pc:sldMk cId="1074434719" sldId="285"/>
            <ac:spMk id="19" creationId="{489AE6DA-A080-475C-BE02-EF343FBA6E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1.855" v="47"/>
          <ac:spMkLst>
            <pc:docMk/>
            <pc:sldMk cId="1074434719" sldId="285"/>
            <ac:spMk id="20" creationId="{F355B2AF-CEF0-48F9-BF5A-BD891245004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1.855" v="47"/>
          <ac:spMkLst>
            <pc:docMk/>
            <pc:sldMk cId="1074434719" sldId="285"/>
            <ac:spMk id="21" creationId="{2505C8EF-96A2-4A38-B113-CF1914AE7B4C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1.855" v="47"/>
          <ac:spMkLst>
            <pc:docMk/>
            <pc:sldMk cId="1074434719" sldId="285"/>
            <ac:spMk id="22" creationId="{E293C9F0-CAA1-49A3-857D-407CFAA31864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4.934" v="49"/>
          <ac:spMkLst>
            <pc:docMk/>
            <pc:sldMk cId="1074434719" sldId="285"/>
            <ac:spMk id="24" creationId="{8DFC1063-A8FD-4806-A9FE-7FAFDCEA597C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4.934" v="49"/>
          <ac:spMkLst>
            <pc:docMk/>
            <pc:sldMk cId="1074434719" sldId="285"/>
            <ac:spMk id="25" creationId="{81D8CF82-F64D-47ED-AE0B-6739F7DFC800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4.934" v="49"/>
          <ac:spMkLst>
            <pc:docMk/>
            <pc:sldMk cId="1074434719" sldId="285"/>
            <ac:spMk id="26" creationId="{DC1215D5-FBB4-42EE-A9BB-BE660FB49784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5.715" v="51"/>
          <ac:spMkLst>
            <pc:docMk/>
            <pc:sldMk cId="1074434719" sldId="285"/>
            <ac:spMk id="28" creationId="{489AE6DA-A080-475C-BE02-EF343FBA6E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5.715" v="51"/>
          <ac:spMkLst>
            <pc:docMk/>
            <pc:sldMk cId="1074434719" sldId="285"/>
            <ac:spMk id="29" creationId="{66635931-A5A4-4D39-BFD8-7D8BBA65B09E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5.715" v="51"/>
          <ac:spMkLst>
            <pc:docMk/>
            <pc:sldMk cId="1074434719" sldId="285"/>
            <ac:spMk id="30" creationId="{B8805B00-51B6-41BB-826C-4F25A5C1BCC6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7.199" v="53"/>
          <ac:spMkLst>
            <pc:docMk/>
            <pc:sldMk cId="1074434719" sldId="285"/>
            <ac:spMk id="32" creationId="{489AE6DA-A080-475C-BE02-EF343FBA6E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7.199" v="53"/>
          <ac:spMkLst>
            <pc:docMk/>
            <pc:sldMk cId="1074434719" sldId="285"/>
            <ac:spMk id="33" creationId="{8B01281A-259A-4358-8C1E-FBE6C0A827A1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7.199" v="53"/>
          <ac:spMkLst>
            <pc:docMk/>
            <pc:sldMk cId="1074434719" sldId="285"/>
            <ac:spMk id="34" creationId="{A3AFD133-2654-4DC8-BD97-69582DD4DDA3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8.402" v="55"/>
          <ac:spMkLst>
            <pc:docMk/>
            <pc:sldMk cId="1074434719" sldId="285"/>
            <ac:spMk id="36" creationId="{489AE6DA-A080-475C-BE02-EF343FBA6E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8.402" v="55"/>
          <ac:spMkLst>
            <pc:docMk/>
            <pc:sldMk cId="1074434719" sldId="285"/>
            <ac:spMk id="37" creationId="{0E9882B6-2E23-42C6-B992-F6154421DAE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8.402" v="55"/>
          <ac:spMkLst>
            <pc:docMk/>
            <pc:sldMk cId="1074434719" sldId="285"/>
            <ac:spMk id="38" creationId="{F89E7E8E-7F77-4626-8111-4BB6074704EC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9.496" v="57"/>
          <ac:spMkLst>
            <pc:docMk/>
            <pc:sldMk cId="1074434719" sldId="285"/>
            <ac:spMk id="40" creationId="{8DFC1063-A8FD-4806-A9FE-7FAFDCEA597C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9.496" v="57"/>
          <ac:spMkLst>
            <pc:docMk/>
            <pc:sldMk cId="1074434719" sldId="285"/>
            <ac:spMk id="41" creationId="{81D8CF82-F64D-47ED-AE0B-6739F7DFC800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39.496" v="57"/>
          <ac:spMkLst>
            <pc:docMk/>
            <pc:sldMk cId="1074434719" sldId="285"/>
            <ac:spMk id="42" creationId="{DC1215D5-FBB4-42EE-A9BB-BE660FB49784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41.512" v="59"/>
          <ac:spMkLst>
            <pc:docMk/>
            <pc:sldMk cId="1074434719" sldId="285"/>
            <ac:spMk id="44" creationId="{489AE6DA-A080-475C-BE02-EF343FBA6E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41.512" v="59"/>
          <ac:spMkLst>
            <pc:docMk/>
            <pc:sldMk cId="1074434719" sldId="285"/>
            <ac:spMk id="45" creationId="{F355B2AF-CEF0-48F9-BF5A-BD891245004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41.512" v="59"/>
          <ac:spMkLst>
            <pc:docMk/>
            <pc:sldMk cId="1074434719" sldId="285"/>
            <ac:spMk id="46" creationId="{2505C8EF-96A2-4A38-B113-CF1914AE7B4C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41.512" v="59"/>
          <ac:spMkLst>
            <pc:docMk/>
            <pc:sldMk cId="1074434719" sldId="285"/>
            <ac:spMk id="47" creationId="{E293C9F0-CAA1-49A3-857D-407CFAA31864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42.778" v="61"/>
          <ac:spMkLst>
            <pc:docMk/>
            <pc:sldMk cId="1074434719" sldId="285"/>
            <ac:spMk id="49" creationId="{489AE6DA-A080-475C-BE02-EF343FBA6E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42.778" v="61"/>
          <ac:spMkLst>
            <pc:docMk/>
            <pc:sldMk cId="1074434719" sldId="285"/>
            <ac:spMk id="50" creationId="{25F07E98-835E-42CA-A38E-C5DCBFB467E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42.778" v="61"/>
          <ac:spMkLst>
            <pc:docMk/>
            <pc:sldMk cId="1074434719" sldId="285"/>
            <ac:spMk id="51" creationId="{9A8CA288-31AA-42B8-9269-D421F39876B4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0:42.778" v="61"/>
          <ac:spMkLst>
            <pc:docMk/>
            <pc:sldMk cId="1074434719" sldId="285"/>
            <ac:spMk id="52" creationId="{A74B24B6-E323-4ADA-A090-543CDA975472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1:06.184" v="63"/>
          <ac:spMkLst>
            <pc:docMk/>
            <pc:sldMk cId="1074434719" sldId="285"/>
            <ac:spMk id="54" creationId="{489AE6DA-A080-475C-BE02-EF343FBA6E55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21:06.184" v="63"/>
          <ac:spMkLst>
            <pc:docMk/>
            <pc:sldMk cId="1074434719" sldId="285"/>
            <ac:spMk id="55" creationId="{AA7AD523-4249-4A35-9149-A1C69BAE4CE9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21:06.184" v="63"/>
          <ac:spMkLst>
            <pc:docMk/>
            <pc:sldMk cId="1074434719" sldId="285"/>
            <ac:spMk id="60" creationId="{8DFC1063-A8FD-4806-A9FE-7FAFDCEA597C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21:06.184" v="63"/>
          <ac:spMkLst>
            <pc:docMk/>
            <pc:sldMk cId="1074434719" sldId="285"/>
            <ac:spMk id="62" creationId="{D7846E20-FBC1-4C08-B4B8-47EAF8523A3F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21:06.184" v="63"/>
          <ac:spMkLst>
            <pc:docMk/>
            <pc:sldMk cId="1074434719" sldId="285"/>
            <ac:spMk id="64" creationId="{B85F2811-D998-42EB-9542-42A05DBA5286}"/>
          </ac:spMkLst>
        </pc:spChg>
        <pc:picChg chg="add mod ord">
          <ac:chgData name="Chittadi, Tarun Kumar Reddy" userId="S::txc210007@utdallas.edu::b0541845-81cd-41cb-b5c5-b08b1a3698a8" providerId="AD" clId="Web-{3824BFC1-5964-46FA-8A87-BA9B02EECDB8}" dt="2022-04-25T19:21:06.184" v="63"/>
          <ac:picMkLst>
            <pc:docMk/>
            <pc:sldMk cId="1074434719" sldId="285"/>
            <ac:picMk id="4" creationId="{FDF9A971-01D4-3BCB-BDD0-918E001616E4}"/>
          </ac:picMkLst>
        </pc:picChg>
        <pc:picChg chg="add mod">
          <ac:chgData name="Chittadi, Tarun Kumar Reddy" userId="S::txc210007@utdallas.edu::b0541845-81cd-41cb-b5c5-b08b1a3698a8" providerId="AD" clId="Web-{3824BFC1-5964-46FA-8A87-BA9B02EECDB8}" dt="2022-04-25T19:21:06.184" v="63"/>
          <ac:picMkLst>
            <pc:docMk/>
            <pc:sldMk cId="1074434719" sldId="285"/>
            <ac:picMk id="5" creationId="{DDD46436-7ADF-9CE6-B7EB-3907C2187329}"/>
          </ac:picMkLst>
        </pc:picChg>
      </pc:sldChg>
      <pc:sldChg chg="addSp delSp modSp new mod setBg">
        <pc:chgData name="Chittadi, Tarun Kumar Reddy" userId="S::txc210007@utdallas.edu::b0541845-81cd-41cb-b5c5-b08b1a3698a8" providerId="AD" clId="Web-{3824BFC1-5964-46FA-8A87-BA9B02EECDB8}" dt="2022-04-25T19:40:58.486" v="94"/>
        <pc:sldMkLst>
          <pc:docMk/>
          <pc:sldMk cId="1304557125" sldId="286"/>
        </pc:sldMkLst>
        <pc:spChg chg="del">
          <ac:chgData name="Chittadi, Tarun Kumar Reddy" userId="S::txc210007@utdallas.edu::b0541845-81cd-41cb-b5c5-b08b1a3698a8" providerId="AD" clId="Web-{3824BFC1-5964-46FA-8A87-BA9B02EECDB8}" dt="2022-04-25T19:40:39.158" v="77"/>
          <ac:spMkLst>
            <pc:docMk/>
            <pc:sldMk cId="1304557125" sldId="286"/>
            <ac:spMk id="2" creationId="{B5733545-EB27-3452-7286-9F9501F7C326}"/>
          </ac:spMkLst>
        </pc:spChg>
        <pc:spChg chg="del">
          <ac:chgData name="Chittadi, Tarun Kumar Reddy" userId="S::txc210007@utdallas.edu::b0541845-81cd-41cb-b5c5-b08b1a3698a8" providerId="AD" clId="Web-{3824BFC1-5964-46FA-8A87-BA9B02EECDB8}" dt="2022-04-25T19:40:24.001" v="76"/>
          <ac:spMkLst>
            <pc:docMk/>
            <pc:sldMk cId="1304557125" sldId="286"/>
            <ac:spMk id="3" creationId="{95E7DABF-EC64-4F8B-70FB-A4AFF53BBD5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49.877" v="85"/>
          <ac:spMkLst>
            <pc:docMk/>
            <pc:sldMk cId="1304557125" sldId="286"/>
            <ac:spMk id="8" creationId="{31C32ABA-0B81-32EB-7E60-8554A2E53111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43.470" v="79"/>
          <ac:spMkLst>
            <pc:docMk/>
            <pc:sldMk cId="1304557125" sldId="286"/>
            <ac:spMk id="9" creationId="{0E99ED6D-365F-4CAE-942F-ECA78F74BD7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51.736" v="87"/>
          <ac:spMkLst>
            <pc:docMk/>
            <pc:sldMk cId="1304557125" sldId="286"/>
            <ac:spMk id="10" creationId="{0E99ED6D-365F-4CAE-942F-ECA78F74BD7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43.470" v="79"/>
          <ac:spMkLst>
            <pc:docMk/>
            <pc:sldMk cId="1304557125" sldId="286"/>
            <ac:spMk id="11" creationId="{C42F24F1-C1EF-471F-A19B-A340CE541DE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51.736" v="87"/>
          <ac:spMkLst>
            <pc:docMk/>
            <pc:sldMk cId="1304557125" sldId="286"/>
            <ac:spMk id="12" creationId="{C42F24F1-C1EF-471F-A19B-A340CE541DE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43.470" v="79"/>
          <ac:spMkLst>
            <pc:docMk/>
            <pc:sldMk cId="1304557125" sldId="286"/>
            <ac:spMk id="13" creationId="{E56C425C-3C64-47BA-B583-94D39B9B7F78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51.736" v="87"/>
          <ac:spMkLst>
            <pc:docMk/>
            <pc:sldMk cId="1304557125" sldId="286"/>
            <ac:spMk id="14" creationId="{E56C425C-3C64-47BA-B583-94D39B9B7F78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44.627" v="81"/>
          <ac:spMkLst>
            <pc:docMk/>
            <pc:sldMk cId="1304557125" sldId="286"/>
            <ac:spMk id="15" creationId="{0E99ED6D-365F-4CAE-942F-ECA78F74BD7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55.939" v="89"/>
          <ac:spMkLst>
            <pc:docMk/>
            <pc:sldMk cId="1304557125" sldId="286"/>
            <ac:spMk id="16" creationId="{0E99ED6D-365F-4CAE-942F-ECA78F74BD7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48.627" v="83"/>
          <ac:spMkLst>
            <pc:docMk/>
            <pc:sldMk cId="1304557125" sldId="286"/>
            <ac:spMk id="17" creationId="{0E99ED6D-365F-4CAE-942F-ECA78F74BD7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48.627" v="83"/>
          <ac:spMkLst>
            <pc:docMk/>
            <pc:sldMk cId="1304557125" sldId="286"/>
            <ac:spMk id="18" creationId="{C42F24F1-C1EF-471F-A19B-A340CE541DE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48.627" v="83"/>
          <ac:spMkLst>
            <pc:docMk/>
            <pc:sldMk cId="1304557125" sldId="286"/>
            <ac:spMk id="19" creationId="{E56C425C-3C64-47BA-B583-94D39B9B7F78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57.064" v="91"/>
          <ac:spMkLst>
            <pc:docMk/>
            <pc:sldMk cId="1304557125" sldId="286"/>
            <ac:spMk id="20" creationId="{0E99ED6D-365F-4CAE-942F-ECA78F74BD7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57.064" v="91"/>
          <ac:spMkLst>
            <pc:docMk/>
            <pc:sldMk cId="1304557125" sldId="286"/>
            <ac:spMk id="21" creationId="{C42F24F1-C1EF-471F-A19B-A340CE541DEF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57.064" v="91"/>
          <ac:spMkLst>
            <pc:docMk/>
            <pc:sldMk cId="1304557125" sldId="286"/>
            <ac:spMk id="22" creationId="{E56C425C-3C64-47BA-B583-94D39B9B7F78}"/>
          </ac:spMkLst>
        </pc:spChg>
        <pc:spChg chg="add del">
          <ac:chgData name="Chittadi, Tarun Kumar Reddy" userId="S::txc210007@utdallas.edu::b0541845-81cd-41cb-b5c5-b08b1a3698a8" providerId="AD" clId="Web-{3824BFC1-5964-46FA-8A87-BA9B02EECDB8}" dt="2022-04-25T19:40:58.471" v="93"/>
          <ac:spMkLst>
            <pc:docMk/>
            <pc:sldMk cId="1304557125" sldId="286"/>
            <ac:spMk id="24" creationId="{0E99ED6D-365F-4CAE-942F-ECA78F74BD7F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40:58.486" v="94"/>
          <ac:spMkLst>
            <pc:docMk/>
            <pc:sldMk cId="1304557125" sldId="286"/>
            <ac:spMk id="26" creationId="{0E99ED6D-365F-4CAE-942F-ECA78F74BD7F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40:58.486" v="94"/>
          <ac:spMkLst>
            <pc:docMk/>
            <pc:sldMk cId="1304557125" sldId="286"/>
            <ac:spMk id="27" creationId="{C42F24F1-C1EF-471F-A19B-A340CE541DEF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40:58.486" v="94"/>
          <ac:spMkLst>
            <pc:docMk/>
            <pc:sldMk cId="1304557125" sldId="286"/>
            <ac:spMk id="28" creationId="{E56C425C-3C64-47BA-B583-94D39B9B7F78}"/>
          </ac:spMkLst>
        </pc:spChg>
        <pc:picChg chg="add mod ord">
          <ac:chgData name="Chittadi, Tarun Kumar Reddy" userId="S::txc210007@utdallas.edu::b0541845-81cd-41cb-b5c5-b08b1a3698a8" providerId="AD" clId="Web-{3824BFC1-5964-46FA-8A87-BA9B02EECDB8}" dt="2022-04-25T19:40:58.486" v="94"/>
          <ac:picMkLst>
            <pc:docMk/>
            <pc:sldMk cId="1304557125" sldId="286"/>
            <ac:picMk id="4" creationId="{9C68F2F9-F71A-0438-7DD3-07DFC38F391D}"/>
          </ac:picMkLst>
        </pc:picChg>
      </pc:sldChg>
      <pc:sldChg chg="addSp delSp modSp new mod setBg">
        <pc:chgData name="Chittadi, Tarun Kumar Reddy" userId="S::txc210007@utdallas.edu::b0541845-81cd-41cb-b5c5-b08b1a3698a8" providerId="AD" clId="Web-{3824BFC1-5964-46FA-8A87-BA9B02EECDB8}" dt="2022-04-25T19:41:11.565" v="98"/>
        <pc:sldMkLst>
          <pc:docMk/>
          <pc:sldMk cId="2730235464" sldId="287"/>
        </pc:sldMkLst>
        <pc:spChg chg="del">
          <ac:chgData name="Chittadi, Tarun Kumar Reddy" userId="S::txc210007@utdallas.edu::b0541845-81cd-41cb-b5c5-b08b1a3698a8" providerId="AD" clId="Web-{3824BFC1-5964-46FA-8A87-BA9B02EECDB8}" dt="2022-04-25T19:41:04.205" v="95"/>
          <ac:spMkLst>
            <pc:docMk/>
            <pc:sldMk cId="2730235464" sldId="287"/>
            <ac:spMk id="2" creationId="{73D94062-5CC8-230D-5982-001293FB0F76}"/>
          </ac:spMkLst>
        </pc:spChg>
        <pc:spChg chg="del">
          <ac:chgData name="Chittadi, Tarun Kumar Reddy" userId="S::txc210007@utdallas.edu::b0541845-81cd-41cb-b5c5-b08b1a3698a8" providerId="AD" clId="Web-{3824BFC1-5964-46FA-8A87-BA9B02EECDB8}" dt="2022-04-25T19:41:06.737" v="96"/>
          <ac:spMkLst>
            <pc:docMk/>
            <pc:sldMk cId="2730235464" sldId="287"/>
            <ac:spMk id="3" creationId="{20889645-22AC-BAAD-89B4-06CDE3DD08D7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41:11.565" v="98"/>
          <ac:spMkLst>
            <pc:docMk/>
            <pc:sldMk cId="2730235464" sldId="287"/>
            <ac:spMk id="9" creationId="{0E99ED6D-365F-4CAE-942F-ECA78F74BD7F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41:11.565" v="98"/>
          <ac:spMkLst>
            <pc:docMk/>
            <pc:sldMk cId="2730235464" sldId="287"/>
            <ac:spMk id="11" creationId="{C42F24F1-C1EF-471F-A19B-A340CE541DEF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41:11.565" v="98"/>
          <ac:spMkLst>
            <pc:docMk/>
            <pc:sldMk cId="2730235464" sldId="287"/>
            <ac:spMk id="13" creationId="{E56C425C-3C64-47BA-B583-94D39B9B7F78}"/>
          </ac:spMkLst>
        </pc:spChg>
        <pc:picChg chg="add mod">
          <ac:chgData name="Chittadi, Tarun Kumar Reddy" userId="S::txc210007@utdallas.edu::b0541845-81cd-41cb-b5c5-b08b1a3698a8" providerId="AD" clId="Web-{3824BFC1-5964-46FA-8A87-BA9B02EECDB8}" dt="2022-04-25T19:41:11.565" v="98"/>
          <ac:picMkLst>
            <pc:docMk/>
            <pc:sldMk cId="2730235464" sldId="287"/>
            <ac:picMk id="4" creationId="{2A170EF1-6E4D-879E-356D-0CA6B29A2730}"/>
          </ac:picMkLst>
        </pc:picChg>
      </pc:sldChg>
      <pc:sldChg chg="addSp delSp modSp new mod setBg">
        <pc:chgData name="Chittadi, Tarun Kumar Reddy" userId="S::txc210007@utdallas.edu::b0541845-81cd-41cb-b5c5-b08b1a3698a8" providerId="AD" clId="Web-{3824BFC1-5964-46FA-8A87-BA9B02EECDB8}" dt="2022-04-25T19:41:29.237" v="102"/>
        <pc:sldMkLst>
          <pc:docMk/>
          <pc:sldMk cId="2465868641" sldId="288"/>
        </pc:sldMkLst>
        <pc:spChg chg="del">
          <ac:chgData name="Chittadi, Tarun Kumar Reddy" userId="S::txc210007@utdallas.edu::b0541845-81cd-41cb-b5c5-b08b1a3698a8" providerId="AD" clId="Web-{3824BFC1-5964-46FA-8A87-BA9B02EECDB8}" dt="2022-04-25T19:41:16.753" v="99"/>
          <ac:spMkLst>
            <pc:docMk/>
            <pc:sldMk cId="2465868641" sldId="288"/>
            <ac:spMk id="2" creationId="{317A8200-24DA-033D-B3A9-B59D5EC80474}"/>
          </ac:spMkLst>
        </pc:spChg>
        <pc:spChg chg="del">
          <ac:chgData name="Chittadi, Tarun Kumar Reddy" userId="S::txc210007@utdallas.edu::b0541845-81cd-41cb-b5c5-b08b1a3698a8" providerId="AD" clId="Web-{3824BFC1-5964-46FA-8A87-BA9B02EECDB8}" dt="2022-04-25T19:41:18.581" v="100"/>
          <ac:spMkLst>
            <pc:docMk/>
            <pc:sldMk cId="2465868641" sldId="288"/>
            <ac:spMk id="3" creationId="{B923BE36-9BBE-5133-25F2-71D36D7021F8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41:29.237" v="102"/>
          <ac:spMkLst>
            <pc:docMk/>
            <pc:sldMk cId="2465868641" sldId="288"/>
            <ac:spMk id="9" creationId="{0E99ED6D-365F-4CAE-942F-ECA78F74BD7F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41:29.237" v="102"/>
          <ac:spMkLst>
            <pc:docMk/>
            <pc:sldMk cId="2465868641" sldId="288"/>
            <ac:spMk id="11" creationId="{C42F24F1-C1EF-471F-A19B-A340CE541DEF}"/>
          </ac:spMkLst>
        </pc:spChg>
        <pc:spChg chg="add">
          <ac:chgData name="Chittadi, Tarun Kumar Reddy" userId="S::txc210007@utdallas.edu::b0541845-81cd-41cb-b5c5-b08b1a3698a8" providerId="AD" clId="Web-{3824BFC1-5964-46FA-8A87-BA9B02EECDB8}" dt="2022-04-25T19:41:29.237" v="102"/>
          <ac:spMkLst>
            <pc:docMk/>
            <pc:sldMk cId="2465868641" sldId="288"/>
            <ac:spMk id="13" creationId="{E56C425C-3C64-47BA-B583-94D39B9B7F78}"/>
          </ac:spMkLst>
        </pc:spChg>
        <pc:picChg chg="add mod">
          <ac:chgData name="Chittadi, Tarun Kumar Reddy" userId="S::txc210007@utdallas.edu::b0541845-81cd-41cb-b5c5-b08b1a3698a8" providerId="AD" clId="Web-{3824BFC1-5964-46FA-8A87-BA9B02EECDB8}" dt="2022-04-25T19:41:29.237" v="102"/>
          <ac:picMkLst>
            <pc:docMk/>
            <pc:sldMk cId="2465868641" sldId="288"/>
            <ac:picMk id="4" creationId="{624CAFF4-5551-D11D-DA7C-2D61B95EB66F}"/>
          </ac:picMkLst>
        </pc:picChg>
      </pc:sldChg>
    </pc:docChg>
  </pc:docChgLst>
  <pc:docChgLst>
    <pc:chgData name="Upputuri, Sahiti Sri" userId="S::sxu210001@utdallas.edu::14b6b99a-1b3a-4f88-9290-606e3e6e915b" providerId="AD" clId="Web-{70BE5474-389D-C797-2B9A-5D806B71A018}"/>
    <pc:docChg chg="modSld">
      <pc:chgData name="Upputuri, Sahiti Sri" userId="S::sxu210001@utdallas.edu::14b6b99a-1b3a-4f88-9290-606e3e6e915b" providerId="AD" clId="Web-{70BE5474-389D-C797-2B9A-5D806B71A018}" dt="2022-04-25T19:11:08.456" v="834" actId="1076"/>
      <pc:docMkLst>
        <pc:docMk/>
      </pc:docMkLst>
      <pc:sldChg chg="addSp delSp modSp">
        <pc:chgData name="Upputuri, Sahiti Sri" userId="S::sxu210001@utdallas.edu::14b6b99a-1b3a-4f88-9290-606e3e6e915b" providerId="AD" clId="Web-{70BE5474-389D-C797-2B9A-5D806B71A018}" dt="2022-04-25T19:11:08.456" v="834" actId="1076"/>
        <pc:sldMkLst>
          <pc:docMk/>
          <pc:sldMk cId="603549442" sldId="283"/>
        </pc:sldMkLst>
        <pc:spChg chg="mod">
          <ac:chgData name="Upputuri, Sahiti Sri" userId="S::sxu210001@utdallas.edu::14b6b99a-1b3a-4f88-9290-606e3e6e915b" providerId="AD" clId="Web-{70BE5474-389D-C797-2B9A-5D806B71A018}" dt="2022-04-25T19:11:01.300" v="833" actId="14100"/>
          <ac:spMkLst>
            <pc:docMk/>
            <pc:sldMk cId="603549442" sldId="283"/>
            <ac:spMk id="2" creationId="{85C757D9-2A70-7491-021F-643CBC7F8F94}"/>
          </ac:spMkLst>
        </pc:spChg>
        <pc:spChg chg="add del mod">
          <ac:chgData name="Upputuri, Sahiti Sri" userId="S::sxu210001@utdallas.edu::14b6b99a-1b3a-4f88-9290-606e3e6e915b" providerId="AD" clId="Web-{70BE5474-389D-C797-2B9A-5D806B71A018}" dt="2022-04-25T19:00:44.278" v="1"/>
          <ac:spMkLst>
            <pc:docMk/>
            <pc:sldMk cId="603549442" sldId="283"/>
            <ac:spMk id="4" creationId="{A8CF7BC0-1E78-5DED-E495-9D71489E2BA6}"/>
          </ac:spMkLst>
        </pc:spChg>
        <pc:graphicFrameChg chg="del">
          <ac:chgData name="Upputuri, Sahiti Sri" userId="S::sxu210001@utdallas.edu::14b6b99a-1b3a-4f88-9290-606e3e6e915b" providerId="AD" clId="Web-{70BE5474-389D-C797-2B9A-5D806B71A018}" dt="2022-04-25T19:00:02.635" v="0"/>
          <ac:graphicFrameMkLst>
            <pc:docMk/>
            <pc:sldMk cId="603549442" sldId="283"/>
            <ac:graphicFrameMk id="5" creationId="{3D135C10-68F7-A738-E421-D6166918E025}"/>
          </ac:graphicFrameMkLst>
        </pc:graphicFrameChg>
        <pc:graphicFrameChg chg="add mod ord modGraphic">
          <ac:chgData name="Upputuri, Sahiti Sri" userId="S::sxu210001@utdallas.edu::14b6b99a-1b3a-4f88-9290-606e3e6e915b" providerId="AD" clId="Web-{70BE5474-389D-C797-2B9A-5D806B71A018}" dt="2022-04-25T19:11:08.456" v="834" actId="1076"/>
          <ac:graphicFrameMkLst>
            <pc:docMk/>
            <pc:sldMk cId="603549442" sldId="283"/>
            <ac:graphicFrameMk id="6" creationId="{3284AED7-9E3F-A321-FBF4-969E2FB0C484}"/>
          </ac:graphicFrameMkLst>
        </pc:graphicFrameChg>
      </pc:sldChg>
    </pc:docChg>
  </pc:docChgLst>
  <pc:docChgLst>
    <pc:chgData name="Chittadi, Tarun Kumar Reddy" userId="S::txc210007@utdallas.edu::b0541845-81cd-41cb-b5c5-b08b1a3698a8" providerId="AD" clId="Web-{D7A54D43-78DF-48DB-B440-194A453CC1C9}"/>
    <pc:docChg chg="modSld">
      <pc:chgData name="Chittadi, Tarun Kumar Reddy" userId="S::txc210007@utdallas.edu::b0541845-81cd-41cb-b5c5-b08b1a3698a8" providerId="AD" clId="Web-{D7A54D43-78DF-48DB-B440-194A453CC1C9}" dt="2022-04-25T20:08:42.534" v="14" actId="14100"/>
      <pc:docMkLst>
        <pc:docMk/>
      </pc:docMkLst>
      <pc:sldChg chg="addSp delSp modSp">
        <pc:chgData name="Chittadi, Tarun Kumar Reddy" userId="S::txc210007@utdallas.edu::b0541845-81cd-41cb-b5c5-b08b1a3698a8" providerId="AD" clId="Web-{D7A54D43-78DF-48DB-B440-194A453CC1C9}" dt="2022-04-25T20:08:42.534" v="14" actId="14100"/>
        <pc:sldMkLst>
          <pc:docMk/>
          <pc:sldMk cId="3323468307" sldId="282"/>
        </pc:sldMkLst>
        <pc:spChg chg="mod">
          <ac:chgData name="Chittadi, Tarun Kumar Reddy" userId="S::txc210007@utdallas.edu::b0541845-81cd-41cb-b5c5-b08b1a3698a8" providerId="AD" clId="Web-{D7A54D43-78DF-48DB-B440-194A453CC1C9}" dt="2022-04-25T20:08:06.251" v="4"/>
          <ac:spMkLst>
            <pc:docMk/>
            <pc:sldMk cId="3323468307" sldId="282"/>
            <ac:spMk id="2" creationId="{BDF1CD20-F446-377B-56E3-13998EE5392A}"/>
          </ac:spMkLst>
        </pc:spChg>
        <pc:spChg chg="add del">
          <ac:chgData name="Chittadi, Tarun Kumar Reddy" userId="S::txc210007@utdallas.edu::b0541845-81cd-41cb-b5c5-b08b1a3698a8" providerId="AD" clId="Web-{D7A54D43-78DF-48DB-B440-194A453CC1C9}" dt="2022-04-25T20:08:06.251" v="5"/>
          <ac:spMkLst>
            <pc:docMk/>
            <pc:sldMk cId="3323468307" sldId="282"/>
            <ac:spMk id="11" creationId="{323D50B8-1D27-420D-BA4A-249914120C5D}"/>
          </ac:spMkLst>
        </pc:spChg>
        <pc:spChg chg="add del">
          <ac:chgData name="Chittadi, Tarun Kumar Reddy" userId="S::txc210007@utdallas.edu::b0541845-81cd-41cb-b5c5-b08b1a3698a8" providerId="AD" clId="Web-{D7A54D43-78DF-48DB-B440-194A453CC1C9}" dt="2022-04-25T20:08:06.251" v="5"/>
          <ac:spMkLst>
            <pc:docMk/>
            <pc:sldMk cId="3323468307" sldId="282"/>
            <ac:spMk id="15" creationId="{131B92B6-C88C-40E0-83F5-237D128B9322}"/>
          </ac:spMkLst>
        </pc:spChg>
        <pc:spChg chg="add del">
          <ac:chgData name="Chittadi, Tarun Kumar Reddy" userId="S::txc210007@utdallas.edu::b0541845-81cd-41cb-b5c5-b08b1a3698a8" providerId="AD" clId="Web-{D7A54D43-78DF-48DB-B440-194A453CC1C9}" dt="2022-04-25T20:08:06.251" v="4"/>
          <ac:spMkLst>
            <pc:docMk/>
            <pc:sldMk cId="3323468307" sldId="282"/>
            <ac:spMk id="18" creationId="{323D50B8-1D27-420D-BA4A-249914120C5D}"/>
          </ac:spMkLst>
        </pc:spChg>
        <pc:spChg chg="add">
          <ac:chgData name="Chittadi, Tarun Kumar Reddy" userId="S::txc210007@utdallas.edu::b0541845-81cd-41cb-b5c5-b08b1a3698a8" providerId="AD" clId="Web-{D7A54D43-78DF-48DB-B440-194A453CC1C9}" dt="2022-04-25T20:08:06.251" v="5"/>
          <ac:spMkLst>
            <pc:docMk/>
            <pc:sldMk cId="3323468307" sldId="282"/>
            <ac:spMk id="21" creationId="{323D50B8-1D27-420D-BA4A-249914120C5D}"/>
          </ac:spMkLst>
        </pc:spChg>
        <pc:spChg chg="add">
          <ac:chgData name="Chittadi, Tarun Kumar Reddy" userId="S::txc210007@utdallas.edu::b0541845-81cd-41cb-b5c5-b08b1a3698a8" providerId="AD" clId="Web-{D7A54D43-78DF-48DB-B440-194A453CC1C9}" dt="2022-04-25T20:08:06.251" v="5"/>
          <ac:spMkLst>
            <pc:docMk/>
            <pc:sldMk cId="3323468307" sldId="282"/>
            <ac:spMk id="23" creationId="{131B92B6-C88C-40E0-83F5-237D128B9322}"/>
          </ac:spMkLst>
        </pc:spChg>
        <pc:picChg chg="add mod">
          <ac:chgData name="Chittadi, Tarun Kumar Reddy" userId="S::txc210007@utdallas.edu::b0541845-81cd-41cb-b5c5-b08b1a3698a8" providerId="AD" clId="Web-{D7A54D43-78DF-48DB-B440-194A453CC1C9}" dt="2022-04-25T20:08:42.534" v="14" actId="14100"/>
          <ac:picMkLst>
            <pc:docMk/>
            <pc:sldMk cId="3323468307" sldId="282"/>
            <ac:picMk id="3" creationId="{39EF2CC2-ED4C-EA12-54B1-D3D8986A6C38}"/>
          </ac:picMkLst>
        </pc:picChg>
        <pc:picChg chg="mod ord">
          <ac:chgData name="Chittadi, Tarun Kumar Reddy" userId="S::txc210007@utdallas.edu::b0541845-81cd-41cb-b5c5-b08b1a3698a8" providerId="AD" clId="Web-{D7A54D43-78DF-48DB-B440-194A453CC1C9}" dt="2022-04-25T20:08:28.065" v="11" actId="14100"/>
          <ac:picMkLst>
            <pc:docMk/>
            <pc:sldMk cId="3323468307" sldId="282"/>
            <ac:picMk id="4" creationId="{C3749A4C-A792-8F08-6477-BF5C4301803D}"/>
          </ac:picMkLst>
        </pc:picChg>
        <pc:picChg chg="del">
          <ac:chgData name="Chittadi, Tarun Kumar Reddy" userId="S::txc210007@utdallas.edu::b0541845-81cd-41cb-b5c5-b08b1a3698a8" providerId="AD" clId="Web-{D7A54D43-78DF-48DB-B440-194A453CC1C9}" dt="2022-04-25T20:07:58.298" v="1"/>
          <ac:picMkLst>
            <pc:docMk/>
            <pc:sldMk cId="3323468307" sldId="282"/>
            <ac:picMk id="5" creationId="{25EB0084-2690-C808-8E12-896CFB11BC3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2A6F7-3292-4818-9BAB-481F2842699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4248196C-52F5-433F-AB22-84A8B6A476E8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30 Days: Incorporation and Set up</a:t>
          </a:r>
          <a:endParaRPr lang="en-US"/>
        </a:p>
      </dgm:t>
    </dgm:pt>
    <dgm:pt modelId="{8AAED112-5779-4FA2-9D08-74B161ED487B}" type="parTrans" cxnId="{00CF802A-E7FE-40D9-A73C-8DC5295572FC}">
      <dgm:prSet/>
      <dgm:spPr/>
    </dgm:pt>
    <dgm:pt modelId="{9CA3EF28-7E72-421C-BEB8-F103AB8963ED}" type="sibTrans" cxnId="{00CF802A-E7FE-40D9-A73C-8DC5295572FC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AB2A44CB-D4B4-4BAE-B35D-D2B0F2632E1B}">
      <dgm:prSet phldrT="[Text]" phldr="0"/>
      <dgm:spPr/>
      <dgm:t>
        <a:bodyPr/>
        <a:lstStyle/>
        <a:p>
          <a:r>
            <a:rPr lang="en-US">
              <a:latin typeface="Century Schoolbook" panose="02040604050505020304"/>
            </a:rPr>
            <a:t>6 Months: Build the software, Website and supporting infrastructure</a:t>
          </a:r>
          <a:endParaRPr lang="en-US"/>
        </a:p>
      </dgm:t>
    </dgm:pt>
    <dgm:pt modelId="{6CE4CFAF-48FB-47AE-9574-0073EDF828AF}" type="parTrans" cxnId="{C979F7ED-6504-446E-A834-4BFE96AEB694}">
      <dgm:prSet/>
      <dgm:spPr/>
    </dgm:pt>
    <dgm:pt modelId="{597923C6-F373-4C2D-B257-6149FA1F40C7}" type="sibTrans" cxnId="{C979F7ED-6504-446E-A834-4BFE96AEB694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C70C9E0E-7770-44F1-B964-A73A6ED129F6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15 Days: Hire Software Developers (Simultaneously as incorporation)</a:t>
          </a:r>
          <a:endParaRPr lang="en-US"/>
        </a:p>
      </dgm:t>
    </dgm:pt>
    <dgm:pt modelId="{55DEB46B-72D7-4787-B722-6A82B167354C}" type="parTrans" cxnId="{2F61B90F-8566-41C0-A6C0-7BEB0608C113}">
      <dgm:prSet/>
      <dgm:spPr/>
    </dgm:pt>
    <dgm:pt modelId="{AC5D0D7E-0653-4000-B554-66428FB024EB}" type="sibTrans" cxnId="{2F61B90F-8566-41C0-A6C0-7BEB0608C113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652EAE56-3F61-4D76-82EA-EEE604AFB536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3 Months (After 2 months of Software Development)</a:t>
          </a:r>
          <a:endParaRPr lang="en-US"/>
        </a:p>
      </dgm:t>
    </dgm:pt>
    <dgm:pt modelId="{1DA0F030-748C-4893-9B55-D2FE09950DBE}" type="parTrans" cxnId="{DE2D71B9-702E-4D25-A5D6-54AE28015518}">
      <dgm:prSet/>
      <dgm:spPr/>
    </dgm:pt>
    <dgm:pt modelId="{9F585EF1-1F2B-454E-AB81-2AC8BD91CA71}" type="sibTrans" cxnId="{DE2D71B9-702E-4D25-A5D6-54AE28015518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79E9743B-B243-45A5-A2C1-4AA0A71A5EC4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5 Months: Set up Manufacturing – Beta Testing in Austin Market and Refinement</a:t>
          </a:r>
        </a:p>
      </dgm:t>
    </dgm:pt>
    <dgm:pt modelId="{230796AF-41FB-4EBC-B6F1-FA7E5257A597}" type="parTrans" cxnId="{8CD833F5-E431-4E9C-BD34-9B77BA38F366}">
      <dgm:prSet/>
      <dgm:spPr/>
    </dgm:pt>
    <dgm:pt modelId="{25623DEA-E0C8-40EB-9284-A4FC6323428B}" type="sibTrans" cxnId="{8CD833F5-E431-4E9C-BD34-9B77BA38F366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BF93C6A5-2E98-42D1-B9E7-A7EF129D9AF7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12 Months: Launch in Dallas Market</a:t>
          </a:r>
        </a:p>
      </dgm:t>
    </dgm:pt>
    <dgm:pt modelId="{70D65C5C-93C3-4CC4-98FC-DF306043D441}" type="parTrans" cxnId="{3A14FEFC-BFA9-4AC8-B857-3E2ADE929B57}">
      <dgm:prSet/>
      <dgm:spPr/>
    </dgm:pt>
    <dgm:pt modelId="{FE36CD29-2535-4302-AB23-DE4223A66FFB}" type="sibTrans" cxnId="{3A14FEFC-BFA9-4AC8-B857-3E2ADE929B57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ECC33168-9834-43C1-9082-E25158902A2F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2 Months: Launch in Rest of Texas</a:t>
          </a:r>
        </a:p>
      </dgm:t>
    </dgm:pt>
    <dgm:pt modelId="{5E283040-68A2-4C46-A51B-D05E1691E819}" type="parTrans" cxnId="{F49E200A-05B2-4FF6-AB7E-567F0A023331}">
      <dgm:prSet/>
      <dgm:spPr/>
    </dgm:pt>
    <dgm:pt modelId="{CA55769D-C5B9-4697-AB6E-0ED00056CA15}" type="sibTrans" cxnId="{F49E200A-05B2-4FF6-AB7E-567F0A023331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CE060909-F09F-4853-BE29-60D38DF6C31F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End of Year 1: Rollout in Louisiana, Oklahoma, and New Mexico</a:t>
          </a:r>
        </a:p>
      </dgm:t>
    </dgm:pt>
    <dgm:pt modelId="{9DDE2F71-8ED4-48C3-AE20-3EDCA5681285}" type="parTrans" cxnId="{2676F220-8353-4DF7-9889-52456BCB84A7}">
      <dgm:prSet/>
      <dgm:spPr/>
    </dgm:pt>
    <dgm:pt modelId="{708B1055-AA01-41A8-9B09-7EA5F9CFF92B}" type="sibTrans" cxnId="{2676F220-8353-4DF7-9889-52456BCB84A7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D4C7D88B-F7D6-4C4D-BBBB-B22250FBD8D3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End of Year 2: Rollout in East Cost</a:t>
          </a:r>
        </a:p>
      </dgm:t>
    </dgm:pt>
    <dgm:pt modelId="{E5410B42-6D83-4F13-AF95-6EA9A8F81090}" type="parTrans" cxnId="{C77B28C4-3E7E-4DAD-AB47-D2F949BCB716}">
      <dgm:prSet/>
      <dgm:spPr/>
    </dgm:pt>
    <dgm:pt modelId="{4646B5B7-8F15-4D0D-9D95-D71065349510}" type="sibTrans" cxnId="{C77B28C4-3E7E-4DAD-AB47-D2F949BCB716}">
      <dgm:prSet/>
      <dgm:spPr/>
    </dgm:pt>
    <dgm:pt modelId="{1000F58A-A0D8-48A4-AF8C-58B7B819FE1A}" type="pres">
      <dgm:prSet presAssocID="{FCB2A6F7-3292-4818-9BAB-481F28426992}" presName="diagram" presStyleCnt="0">
        <dgm:presLayoutVars>
          <dgm:dir/>
          <dgm:resizeHandles val="exact"/>
        </dgm:presLayoutVars>
      </dgm:prSet>
      <dgm:spPr/>
    </dgm:pt>
    <dgm:pt modelId="{4116243B-FE2B-4CF1-B1C1-71F358BD5894}" type="pres">
      <dgm:prSet presAssocID="{4248196C-52F5-433F-AB22-84A8B6A476E8}" presName="node" presStyleLbl="node1" presStyleIdx="0" presStyleCnt="9">
        <dgm:presLayoutVars>
          <dgm:bulletEnabled val="1"/>
        </dgm:presLayoutVars>
      </dgm:prSet>
      <dgm:spPr/>
    </dgm:pt>
    <dgm:pt modelId="{AAE4243F-4176-4E1F-9764-D280949BE951}" type="pres">
      <dgm:prSet presAssocID="{9CA3EF28-7E72-421C-BEB8-F103AB8963ED}" presName="sibTrans" presStyleLbl="sibTrans2D1" presStyleIdx="0" presStyleCnt="8"/>
      <dgm:spPr/>
    </dgm:pt>
    <dgm:pt modelId="{3DA8AEB5-4ECA-41AD-B8FF-A760DCCBB3A1}" type="pres">
      <dgm:prSet presAssocID="{9CA3EF28-7E72-421C-BEB8-F103AB8963ED}" presName="connectorText" presStyleLbl="sibTrans2D1" presStyleIdx="0" presStyleCnt="8"/>
      <dgm:spPr/>
    </dgm:pt>
    <dgm:pt modelId="{20623C5F-D0E3-4BED-BF63-6A8EAC41F47A}" type="pres">
      <dgm:prSet presAssocID="{C70C9E0E-7770-44F1-B964-A73A6ED129F6}" presName="node" presStyleLbl="node1" presStyleIdx="1" presStyleCnt="9">
        <dgm:presLayoutVars>
          <dgm:bulletEnabled val="1"/>
        </dgm:presLayoutVars>
      </dgm:prSet>
      <dgm:spPr/>
    </dgm:pt>
    <dgm:pt modelId="{D3BC1BE1-98EC-469F-809D-9BA8CF643A13}" type="pres">
      <dgm:prSet presAssocID="{AC5D0D7E-0653-4000-B554-66428FB024EB}" presName="sibTrans" presStyleLbl="sibTrans2D1" presStyleIdx="1" presStyleCnt="8"/>
      <dgm:spPr/>
    </dgm:pt>
    <dgm:pt modelId="{A4811CC9-1D0D-42AB-A6E4-A6A72F7636AB}" type="pres">
      <dgm:prSet presAssocID="{AC5D0D7E-0653-4000-B554-66428FB024EB}" presName="connectorText" presStyleLbl="sibTrans2D1" presStyleIdx="1" presStyleCnt="8"/>
      <dgm:spPr/>
    </dgm:pt>
    <dgm:pt modelId="{E3CB2B04-EEA0-41BE-9825-FDBB646F715A}" type="pres">
      <dgm:prSet presAssocID="{AB2A44CB-D4B4-4BAE-B35D-D2B0F2632E1B}" presName="node" presStyleLbl="node1" presStyleIdx="2" presStyleCnt="9">
        <dgm:presLayoutVars>
          <dgm:bulletEnabled val="1"/>
        </dgm:presLayoutVars>
      </dgm:prSet>
      <dgm:spPr/>
    </dgm:pt>
    <dgm:pt modelId="{8AC0B067-D739-4EE5-8AC8-49C0A703AD80}" type="pres">
      <dgm:prSet presAssocID="{597923C6-F373-4C2D-B257-6149FA1F40C7}" presName="sibTrans" presStyleLbl="sibTrans2D1" presStyleIdx="2" presStyleCnt="8"/>
      <dgm:spPr/>
    </dgm:pt>
    <dgm:pt modelId="{20B19D50-1301-4396-A26D-8C4B195CB77B}" type="pres">
      <dgm:prSet presAssocID="{597923C6-F373-4C2D-B257-6149FA1F40C7}" presName="connectorText" presStyleLbl="sibTrans2D1" presStyleIdx="2" presStyleCnt="8"/>
      <dgm:spPr/>
    </dgm:pt>
    <dgm:pt modelId="{98B6DCF5-68B9-499C-8A8A-44124F6621A2}" type="pres">
      <dgm:prSet presAssocID="{652EAE56-3F61-4D76-82EA-EEE604AFB536}" presName="node" presStyleLbl="node1" presStyleIdx="3" presStyleCnt="9">
        <dgm:presLayoutVars>
          <dgm:bulletEnabled val="1"/>
        </dgm:presLayoutVars>
      </dgm:prSet>
      <dgm:spPr/>
    </dgm:pt>
    <dgm:pt modelId="{16C9B51F-732D-4D35-9C4C-67AF08C02B7C}" type="pres">
      <dgm:prSet presAssocID="{9F585EF1-1F2B-454E-AB81-2AC8BD91CA71}" presName="sibTrans" presStyleLbl="sibTrans2D1" presStyleIdx="3" presStyleCnt="8"/>
      <dgm:spPr/>
    </dgm:pt>
    <dgm:pt modelId="{FDD29492-1DA5-423C-9011-850B972A6AA3}" type="pres">
      <dgm:prSet presAssocID="{9F585EF1-1F2B-454E-AB81-2AC8BD91CA71}" presName="connectorText" presStyleLbl="sibTrans2D1" presStyleIdx="3" presStyleCnt="8"/>
      <dgm:spPr/>
    </dgm:pt>
    <dgm:pt modelId="{72D833FF-DC06-48EB-A6C2-34223EF5BF93}" type="pres">
      <dgm:prSet presAssocID="{79E9743B-B243-45A5-A2C1-4AA0A71A5EC4}" presName="node" presStyleLbl="node1" presStyleIdx="4" presStyleCnt="9">
        <dgm:presLayoutVars>
          <dgm:bulletEnabled val="1"/>
        </dgm:presLayoutVars>
      </dgm:prSet>
      <dgm:spPr/>
    </dgm:pt>
    <dgm:pt modelId="{50705249-4730-43DC-B09C-7083C8276091}" type="pres">
      <dgm:prSet presAssocID="{25623DEA-E0C8-40EB-9284-A4FC6323428B}" presName="sibTrans" presStyleLbl="sibTrans2D1" presStyleIdx="4" presStyleCnt="8"/>
      <dgm:spPr/>
    </dgm:pt>
    <dgm:pt modelId="{C894D311-1DEC-4DBE-8DBA-FD84C9756D99}" type="pres">
      <dgm:prSet presAssocID="{25623DEA-E0C8-40EB-9284-A4FC6323428B}" presName="connectorText" presStyleLbl="sibTrans2D1" presStyleIdx="4" presStyleCnt="8"/>
      <dgm:spPr/>
    </dgm:pt>
    <dgm:pt modelId="{CDD2B7EE-222C-43F6-8BC1-584BDE9CEBE2}" type="pres">
      <dgm:prSet presAssocID="{BF93C6A5-2E98-42D1-B9E7-A7EF129D9AF7}" presName="node" presStyleLbl="node1" presStyleIdx="5" presStyleCnt="9">
        <dgm:presLayoutVars>
          <dgm:bulletEnabled val="1"/>
        </dgm:presLayoutVars>
      </dgm:prSet>
      <dgm:spPr/>
    </dgm:pt>
    <dgm:pt modelId="{3E157E39-B75E-44AF-8E45-55D37FCC317A}" type="pres">
      <dgm:prSet presAssocID="{FE36CD29-2535-4302-AB23-DE4223A66FFB}" presName="sibTrans" presStyleLbl="sibTrans2D1" presStyleIdx="5" presStyleCnt="8"/>
      <dgm:spPr/>
    </dgm:pt>
    <dgm:pt modelId="{426B35E2-037A-44FE-B30E-173DFF4E651C}" type="pres">
      <dgm:prSet presAssocID="{FE36CD29-2535-4302-AB23-DE4223A66FFB}" presName="connectorText" presStyleLbl="sibTrans2D1" presStyleIdx="5" presStyleCnt="8"/>
      <dgm:spPr/>
    </dgm:pt>
    <dgm:pt modelId="{5F2F02A5-65A0-4DAD-BEDF-AF0F8DD5C8F8}" type="pres">
      <dgm:prSet presAssocID="{ECC33168-9834-43C1-9082-E25158902A2F}" presName="node" presStyleLbl="node1" presStyleIdx="6" presStyleCnt="9">
        <dgm:presLayoutVars>
          <dgm:bulletEnabled val="1"/>
        </dgm:presLayoutVars>
      </dgm:prSet>
      <dgm:spPr/>
    </dgm:pt>
    <dgm:pt modelId="{15C27123-1874-45C0-B1CF-AC862FD623D8}" type="pres">
      <dgm:prSet presAssocID="{CA55769D-C5B9-4697-AB6E-0ED00056CA15}" presName="sibTrans" presStyleLbl="sibTrans2D1" presStyleIdx="6" presStyleCnt="8"/>
      <dgm:spPr/>
    </dgm:pt>
    <dgm:pt modelId="{C10C0E65-CC70-4497-AAB5-CBFBCF7B1F07}" type="pres">
      <dgm:prSet presAssocID="{CA55769D-C5B9-4697-AB6E-0ED00056CA15}" presName="connectorText" presStyleLbl="sibTrans2D1" presStyleIdx="6" presStyleCnt="8"/>
      <dgm:spPr/>
    </dgm:pt>
    <dgm:pt modelId="{20F42665-879B-466A-B567-15F6C908EAC1}" type="pres">
      <dgm:prSet presAssocID="{CE060909-F09F-4853-BE29-60D38DF6C31F}" presName="node" presStyleLbl="node1" presStyleIdx="7" presStyleCnt="9">
        <dgm:presLayoutVars>
          <dgm:bulletEnabled val="1"/>
        </dgm:presLayoutVars>
      </dgm:prSet>
      <dgm:spPr/>
    </dgm:pt>
    <dgm:pt modelId="{DAB3F8A3-CD2C-4147-A1D0-3DB026E6B79F}" type="pres">
      <dgm:prSet presAssocID="{708B1055-AA01-41A8-9B09-7EA5F9CFF92B}" presName="sibTrans" presStyleLbl="sibTrans2D1" presStyleIdx="7" presStyleCnt="8"/>
      <dgm:spPr/>
    </dgm:pt>
    <dgm:pt modelId="{9418CFFA-91ED-455E-8DFD-B0600D00CFC6}" type="pres">
      <dgm:prSet presAssocID="{708B1055-AA01-41A8-9B09-7EA5F9CFF92B}" presName="connectorText" presStyleLbl="sibTrans2D1" presStyleIdx="7" presStyleCnt="8"/>
      <dgm:spPr/>
    </dgm:pt>
    <dgm:pt modelId="{3F6B61CB-3BFA-4F24-9D02-C2C517A6AD20}" type="pres">
      <dgm:prSet presAssocID="{D4C7D88B-F7D6-4C4D-BBBB-B22250FBD8D3}" presName="node" presStyleLbl="node1" presStyleIdx="8" presStyleCnt="9">
        <dgm:presLayoutVars>
          <dgm:bulletEnabled val="1"/>
        </dgm:presLayoutVars>
      </dgm:prSet>
      <dgm:spPr/>
    </dgm:pt>
  </dgm:ptLst>
  <dgm:cxnLst>
    <dgm:cxn modelId="{F49E200A-05B2-4FF6-AB7E-567F0A023331}" srcId="{FCB2A6F7-3292-4818-9BAB-481F28426992}" destId="{ECC33168-9834-43C1-9082-E25158902A2F}" srcOrd="6" destOrd="0" parTransId="{5E283040-68A2-4C46-A51B-D05E1691E819}" sibTransId="{CA55769D-C5B9-4697-AB6E-0ED00056CA15}"/>
    <dgm:cxn modelId="{2F61B90F-8566-41C0-A6C0-7BEB0608C113}" srcId="{FCB2A6F7-3292-4818-9BAB-481F28426992}" destId="{C70C9E0E-7770-44F1-B964-A73A6ED129F6}" srcOrd="1" destOrd="0" parTransId="{55DEB46B-72D7-4787-B722-6A82B167354C}" sibTransId="{AC5D0D7E-0653-4000-B554-66428FB024EB}"/>
    <dgm:cxn modelId="{284E0011-C9AF-48CD-AAEE-6E5876E064FB}" type="presOf" srcId="{9CA3EF28-7E72-421C-BEB8-F103AB8963ED}" destId="{AAE4243F-4176-4E1F-9764-D280949BE951}" srcOrd="0" destOrd="0" presId="urn:microsoft.com/office/officeart/2005/8/layout/process5"/>
    <dgm:cxn modelId="{4E99E314-E4B0-4D5B-8AB9-509621417C03}" type="presOf" srcId="{BF93C6A5-2E98-42D1-B9E7-A7EF129D9AF7}" destId="{CDD2B7EE-222C-43F6-8BC1-584BDE9CEBE2}" srcOrd="0" destOrd="0" presId="urn:microsoft.com/office/officeart/2005/8/layout/process5"/>
    <dgm:cxn modelId="{00553817-FB15-4432-B0DB-F3FA6CCA999D}" type="presOf" srcId="{9F585EF1-1F2B-454E-AB81-2AC8BD91CA71}" destId="{FDD29492-1DA5-423C-9011-850B972A6AA3}" srcOrd="1" destOrd="0" presId="urn:microsoft.com/office/officeart/2005/8/layout/process5"/>
    <dgm:cxn modelId="{2676F220-8353-4DF7-9889-52456BCB84A7}" srcId="{FCB2A6F7-3292-4818-9BAB-481F28426992}" destId="{CE060909-F09F-4853-BE29-60D38DF6C31F}" srcOrd="7" destOrd="0" parTransId="{9DDE2F71-8ED4-48C3-AE20-3EDCA5681285}" sibTransId="{708B1055-AA01-41A8-9B09-7EA5F9CFF92B}"/>
    <dgm:cxn modelId="{00CF802A-E7FE-40D9-A73C-8DC5295572FC}" srcId="{FCB2A6F7-3292-4818-9BAB-481F28426992}" destId="{4248196C-52F5-433F-AB22-84A8B6A476E8}" srcOrd="0" destOrd="0" parTransId="{8AAED112-5779-4FA2-9D08-74B161ED487B}" sibTransId="{9CA3EF28-7E72-421C-BEB8-F103AB8963ED}"/>
    <dgm:cxn modelId="{490DD032-F1A3-40FA-826E-53092EEA5E76}" type="presOf" srcId="{597923C6-F373-4C2D-B257-6149FA1F40C7}" destId="{20B19D50-1301-4396-A26D-8C4B195CB77B}" srcOrd="1" destOrd="0" presId="urn:microsoft.com/office/officeart/2005/8/layout/process5"/>
    <dgm:cxn modelId="{F0792037-CD54-4084-99FC-02323A5BA2FE}" type="presOf" srcId="{9CA3EF28-7E72-421C-BEB8-F103AB8963ED}" destId="{3DA8AEB5-4ECA-41AD-B8FF-A760DCCBB3A1}" srcOrd="1" destOrd="0" presId="urn:microsoft.com/office/officeart/2005/8/layout/process5"/>
    <dgm:cxn modelId="{02863F3B-05B7-47D5-8757-5641047C7566}" type="presOf" srcId="{79E9743B-B243-45A5-A2C1-4AA0A71A5EC4}" destId="{72D833FF-DC06-48EB-A6C2-34223EF5BF93}" srcOrd="0" destOrd="0" presId="urn:microsoft.com/office/officeart/2005/8/layout/process5"/>
    <dgm:cxn modelId="{05E26261-44A6-4283-B0F4-B9DCBB4ADCAC}" type="presOf" srcId="{CE060909-F09F-4853-BE29-60D38DF6C31F}" destId="{20F42665-879B-466A-B567-15F6C908EAC1}" srcOrd="0" destOrd="0" presId="urn:microsoft.com/office/officeart/2005/8/layout/process5"/>
    <dgm:cxn modelId="{C15D6562-CA28-4A37-9921-53DB631FC83F}" type="presOf" srcId="{708B1055-AA01-41A8-9B09-7EA5F9CFF92B}" destId="{9418CFFA-91ED-455E-8DFD-B0600D00CFC6}" srcOrd="1" destOrd="0" presId="urn:microsoft.com/office/officeart/2005/8/layout/process5"/>
    <dgm:cxn modelId="{4E160065-A2B2-449B-A569-117F09A7B208}" type="presOf" srcId="{AB2A44CB-D4B4-4BAE-B35D-D2B0F2632E1B}" destId="{E3CB2B04-EEA0-41BE-9825-FDBB646F715A}" srcOrd="0" destOrd="0" presId="urn:microsoft.com/office/officeart/2005/8/layout/process5"/>
    <dgm:cxn modelId="{C88C2D70-6A9A-4B83-A8BD-1599C7BF5757}" type="presOf" srcId="{AC5D0D7E-0653-4000-B554-66428FB024EB}" destId="{D3BC1BE1-98EC-469F-809D-9BA8CF643A13}" srcOrd="0" destOrd="0" presId="urn:microsoft.com/office/officeart/2005/8/layout/process5"/>
    <dgm:cxn modelId="{CAFD0374-80DD-4DCB-8BF2-825C3396199F}" type="presOf" srcId="{CA55769D-C5B9-4697-AB6E-0ED00056CA15}" destId="{C10C0E65-CC70-4497-AAB5-CBFBCF7B1F07}" srcOrd="1" destOrd="0" presId="urn:microsoft.com/office/officeart/2005/8/layout/process5"/>
    <dgm:cxn modelId="{DF932F85-76FA-4EA9-93EB-8E5FC50C82CA}" type="presOf" srcId="{25623DEA-E0C8-40EB-9284-A4FC6323428B}" destId="{50705249-4730-43DC-B09C-7083C8276091}" srcOrd="0" destOrd="0" presId="urn:microsoft.com/office/officeart/2005/8/layout/process5"/>
    <dgm:cxn modelId="{1D68909A-BFFF-4D10-A9F3-56E4AAE37291}" type="presOf" srcId="{CA55769D-C5B9-4697-AB6E-0ED00056CA15}" destId="{15C27123-1874-45C0-B1CF-AC862FD623D8}" srcOrd="0" destOrd="0" presId="urn:microsoft.com/office/officeart/2005/8/layout/process5"/>
    <dgm:cxn modelId="{957CC8A5-470A-498E-9D7C-EAD68B2576C3}" type="presOf" srcId="{C70C9E0E-7770-44F1-B964-A73A6ED129F6}" destId="{20623C5F-D0E3-4BED-BF63-6A8EAC41F47A}" srcOrd="0" destOrd="0" presId="urn:microsoft.com/office/officeart/2005/8/layout/process5"/>
    <dgm:cxn modelId="{ABD4C9A5-99ED-4C8B-8460-26425604A06F}" type="presOf" srcId="{AC5D0D7E-0653-4000-B554-66428FB024EB}" destId="{A4811CC9-1D0D-42AB-A6E4-A6A72F7636AB}" srcOrd="1" destOrd="0" presId="urn:microsoft.com/office/officeart/2005/8/layout/process5"/>
    <dgm:cxn modelId="{1DC222AC-3616-48EC-8209-40332279576D}" type="presOf" srcId="{652EAE56-3F61-4D76-82EA-EEE604AFB536}" destId="{98B6DCF5-68B9-499C-8A8A-44124F6621A2}" srcOrd="0" destOrd="0" presId="urn:microsoft.com/office/officeart/2005/8/layout/process5"/>
    <dgm:cxn modelId="{DE2D71B9-702E-4D25-A5D6-54AE28015518}" srcId="{FCB2A6F7-3292-4818-9BAB-481F28426992}" destId="{652EAE56-3F61-4D76-82EA-EEE604AFB536}" srcOrd="3" destOrd="0" parTransId="{1DA0F030-748C-4893-9B55-D2FE09950DBE}" sibTransId="{9F585EF1-1F2B-454E-AB81-2AC8BD91CA71}"/>
    <dgm:cxn modelId="{4E2E75BD-7C90-4B05-9543-B66EAC5F29EF}" type="presOf" srcId="{FE36CD29-2535-4302-AB23-DE4223A66FFB}" destId="{426B35E2-037A-44FE-B30E-173DFF4E651C}" srcOrd="1" destOrd="0" presId="urn:microsoft.com/office/officeart/2005/8/layout/process5"/>
    <dgm:cxn modelId="{FAB5D3C1-D9C6-400B-A3E1-8C2C6B6962C9}" type="presOf" srcId="{FCB2A6F7-3292-4818-9BAB-481F28426992}" destId="{1000F58A-A0D8-48A4-AF8C-58B7B819FE1A}" srcOrd="0" destOrd="0" presId="urn:microsoft.com/office/officeart/2005/8/layout/process5"/>
    <dgm:cxn modelId="{F47DDBC3-9E20-41E5-91FB-BD9604C13ED6}" type="presOf" srcId="{4248196C-52F5-433F-AB22-84A8B6A476E8}" destId="{4116243B-FE2B-4CF1-B1C1-71F358BD5894}" srcOrd="0" destOrd="0" presId="urn:microsoft.com/office/officeart/2005/8/layout/process5"/>
    <dgm:cxn modelId="{C77B28C4-3E7E-4DAD-AB47-D2F949BCB716}" srcId="{FCB2A6F7-3292-4818-9BAB-481F28426992}" destId="{D4C7D88B-F7D6-4C4D-BBBB-B22250FBD8D3}" srcOrd="8" destOrd="0" parTransId="{E5410B42-6D83-4F13-AF95-6EA9A8F81090}" sibTransId="{4646B5B7-8F15-4D0D-9D95-D71065349510}"/>
    <dgm:cxn modelId="{C5936CDC-FC44-42CB-8708-082794E3A396}" type="presOf" srcId="{708B1055-AA01-41A8-9B09-7EA5F9CFF92B}" destId="{DAB3F8A3-CD2C-4147-A1D0-3DB026E6B79F}" srcOrd="0" destOrd="0" presId="urn:microsoft.com/office/officeart/2005/8/layout/process5"/>
    <dgm:cxn modelId="{C979F7ED-6504-446E-A834-4BFE96AEB694}" srcId="{FCB2A6F7-3292-4818-9BAB-481F28426992}" destId="{AB2A44CB-D4B4-4BAE-B35D-D2B0F2632E1B}" srcOrd="2" destOrd="0" parTransId="{6CE4CFAF-48FB-47AE-9574-0073EDF828AF}" sibTransId="{597923C6-F373-4C2D-B257-6149FA1F40C7}"/>
    <dgm:cxn modelId="{2F9490EE-D18C-46CA-B67B-8DF122C9EA96}" type="presOf" srcId="{597923C6-F373-4C2D-B257-6149FA1F40C7}" destId="{8AC0B067-D739-4EE5-8AC8-49C0A703AD80}" srcOrd="0" destOrd="0" presId="urn:microsoft.com/office/officeart/2005/8/layout/process5"/>
    <dgm:cxn modelId="{8CD833F5-E431-4E9C-BD34-9B77BA38F366}" srcId="{FCB2A6F7-3292-4818-9BAB-481F28426992}" destId="{79E9743B-B243-45A5-A2C1-4AA0A71A5EC4}" srcOrd="4" destOrd="0" parTransId="{230796AF-41FB-4EBC-B6F1-FA7E5257A597}" sibTransId="{25623DEA-E0C8-40EB-9284-A4FC6323428B}"/>
    <dgm:cxn modelId="{7E6FDFF6-6855-49FB-BECE-9B2648AE28A1}" type="presOf" srcId="{25623DEA-E0C8-40EB-9284-A4FC6323428B}" destId="{C894D311-1DEC-4DBE-8DBA-FD84C9756D99}" srcOrd="1" destOrd="0" presId="urn:microsoft.com/office/officeart/2005/8/layout/process5"/>
    <dgm:cxn modelId="{1BA28AFA-B353-444B-A918-1CE3DBD199C5}" type="presOf" srcId="{FE36CD29-2535-4302-AB23-DE4223A66FFB}" destId="{3E157E39-B75E-44AF-8E45-55D37FCC317A}" srcOrd="0" destOrd="0" presId="urn:microsoft.com/office/officeart/2005/8/layout/process5"/>
    <dgm:cxn modelId="{3C4BEDFB-BA12-4C0D-ABC0-B4E6A626BE0B}" type="presOf" srcId="{9F585EF1-1F2B-454E-AB81-2AC8BD91CA71}" destId="{16C9B51F-732D-4D35-9C4C-67AF08C02B7C}" srcOrd="0" destOrd="0" presId="urn:microsoft.com/office/officeart/2005/8/layout/process5"/>
    <dgm:cxn modelId="{3A14FEFC-BFA9-4AC8-B857-3E2ADE929B57}" srcId="{FCB2A6F7-3292-4818-9BAB-481F28426992}" destId="{BF93C6A5-2E98-42D1-B9E7-A7EF129D9AF7}" srcOrd="5" destOrd="0" parTransId="{70D65C5C-93C3-4CC4-98FC-DF306043D441}" sibTransId="{FE36CD29-2535-4302-AB23-DE4223A66FFB}"/>
    <dgm:cxn modelId="{3EC739FD-C688-4EF4-B23E-2357207FF099}" type="presOf" srcId="{ECC33168-9834-43C1-9082-E25158902A2F}" destId="{5F2F02A5-65A0-4DAD-BEDF-AF0F8DD5C8F8}" srcOrd="0" destOrd="0" presId="urn:microsoft.com/office/officeart/2005/8/layout/process5"/>
    <dgm:cxn modelId="{AE9D21FF-009D-47A4-B17B-138BE32FA53A}" type="presOf" srcId="{D4C7D88B-F7D6-4C4D-BBBB-B22250FBD8D3}" destId="{3F6B61CB-3BFA-4F24-9D02-C2C517A6AD20}" srcOrd="0" destOrd="0" presId="urn:microsoft.com/office/officeart/2005/8/layout/process5"/>
    <dgm:cxn modelId="{89110AFF-2DA1-4CD2-8C4C-495E936CEF8E}" type="presParOf" srcId="{1000F58A-A0D8-48A4-AF8C-58B7B819FE1A}" destId="{4116243B-FE2B-4CF1-B1C1-71F358BD5894}" srcOrd="0" destOrd="0" presId="urn:microsoft.com/office/officeart/2005/8/layout/process5"/>
    <dgm:cxn modelId="{2C5D85B9-6240-41B0-8206-201CE62844EC}" type="presParOf" srcId="{1000F58A-A0D8-48A4-AF8C-58B7B819FE1A}" destId="{AAE4243F-4176-4E1F-9764-D280949BE951}" srcOrd="1" destOrd="0" presId="urn:microsoft.com/office/officeart/2005/8/layout/process5"/>
    <dgm:cxn modelId="{2FFDA077-ADF4-42FC-9FAF-E7C73997918D}" type="presParOf" srcId="{AAE4243F-4176-4E1F-9764-D280949BE951}" destId="{3DA8AEB5-4ECA-41AD-B8FF-A760DCCBB3A1}" srcOrd="0" destOrd="0" presId="urn:microsoft.com/office/officeart/2005/8/layout/process5"/>
    <dgm:cxn modelId="{9D9F17E5-42AB-45CE-8C2D-C068C1F6F18D}" type="presParOf" srcId="{1000F58A-A0D8-48A4-AF8C-58B7B819FE1A}" destId="{20623C5F-D0E3-4BED-BF63-6A8EAC41F47A}" srcOrd="2" destOrd="0" presId="urn:microsoft.com/office/officeart/2005/8/layout/process5"/>
    <dgm:cxn modelId="{B372DB52-EE72-4467-BC2D-5F52DDDEE9D6}" type="presParOf" srcId="{1000F58A-A0D8-48A4-AF8C-58B7B819FE1A}" destId="{D3BC1BE1-98EC-469F-809D-9BA8CF643A13}" srcOrd="3" destOrd="0" presId="urn:microsoft.com/office/officeart/2005/8/layout/process5"/>
    <dgm:cxn modelId="{0DCF03D6-A10C-4EE9-AC7C-50A2B7E2462B}" type="presParOf" srcId="{D3BC1BE1-98EC-469F-809D-9BA8CF643A13}" destId="{A4811CC9-1D0D-42AB-A6E4-A6A72F7636AB}" srcOrd="0" destOrd="0" presId="urn:microsoft.com/office/officeart/2005/8/layout/process5"/>
    <dgm:cxn modelId="{ED3DE4FF-0241-4DEF-BBE0-2DDA8B0D75A4}" type="presParOf" srcId="{1000F58A-A0D8-48A4-AF8C-58B7B819FE1A}" destId="{E3CB2B04-EEA0-41BE-9825-FDBB646F715A}" srcOrd="4" destOrd="0" presId="urn:microsoft.com/office/officeart/2005/8/layout/process5"/>
    <dgm:cxn modelId="{62BE8D6B-7F44-421E-B638-B8EF77D9133D}" type="presParOf" srcId="{1000F58A-A0D8-48A4-AF8C-58B7B819FE1A}" destId="{8AC0B067-D739-4EE5-8AC8-49C0A703AD80}" srcOrd="5" destOrd="0" presId="urn:microsoft.com/office/officeart/2005/8/layout/process5"/>
    <dgm:cxn modelId="{08A84FF1-1516-42F1-883D-EB490778ADA0}" type="presParOf" srcId="{8AC0B067-D739-4EE5-8AC8-49C0A703AD80}" destId="{20B19D50-1301-4396-A26D-8C4B195CB77B}" srcOrd="0" destOrd="0" presId="urn:microsoft.com/office/officeart/2005/8/layout/process5"/>
    <dgm:cxn modelId="{DD011520-00C4-49F1-8DC9-67E8257917D8}" type="presParOf" srcId="{1000F58A-A0D8-48A4-AF8C-58B7B819FE1A}" destId="{98B6DCF5-68B9-499C-8A8A-44124F6621A2}" srcOrd="6" destOrd="0" presId="urn:microsoft.com/office/officeart/2005/8/layout/process5"/>
    <dgm:cxn modelId="{D195C725-B9C2-4411-B1C9-1AD2C3CE3732}" type="presParOf" srcId="{1000F58A-A0D8-48A4-AF8C-58B7B819FE1A}" destId="{16C9B51F-732D-4D35-9C4C-67AF08C02B7C}" srcOrd="7" destOrd="0" presId="urn:microsoft.com/office/officeart/2005/8/layout/process5"/>
    <dgm:cxn modelId="{97B6CB09-EEC4-43A2-82C8-BB898B9A7723}" type="presParOf" srcId="{16C9B51F-732D-4D35-9C4C-67AF08C02B7C}" destId="{FDD29492-1DA5-423C-9011-850B972A6AA3}" srcOrd="0" destOrd="0" presId="urn:microsoft.com/office/officeart/2005/8/layout/process5"/>
    <dgm:cxn modelId="{57674A99-0B2D-45B7-8CC6-20B0599BD75A}" type="presParOf" srcId="{1000F58A-A0D8-48A4-AF8C-58B7B819FE1A}" destId="{72D833FF-DC06-48EB-A6C2-34223EF5BF93}" srcOrd="8" destOrd="0" presId="urn:microsoft.com/office/officeart/2005/8/layout/process5"/>
    <dgm:cxn modelId="{F95F13A5-FC0D-4BAE-B45C-6879CFE271E2}" type="presParOf" srcId="{1000F58A-A0D8-48A4-AF8C-58B7B819FE1A}" destId="{50705249-4730-43DC-B09C-7083C8276091}" srcOrd="9" destOrd="0" presId="urn:microsoft.com/office/officeart/2005/8/layout/process5"/>
    <dgm:cxn modelId="{A04DD65B-C04C-4092-9E9B-13B6FAE8FF54}" type="presParOf" srcId="{50705249-4730-43DC-B09C-7083C8276091}" destId="{C894D311-1DEC-4DBE-8DBA-FD84C9756D99}" srcOrd="0" destOrd="0" presId="urn:microsoft.com/office/officeart/2005/8/layout/process5"/>
    <dgm:cxn modelId="{CA34FF5F-C572-4109-A5B0-384FFA5916A4}" type="presParOf" srcId="{1000F58A-A0D8-48A4-AF8C-58B7B819FE1A}" destId="{CDD2B7EE-222C-43F6-8BC1-584BDE9CEBE2}" srcOrd="10" destOrd="0" presId="urn:microsoft.com/office/officeart/2005/8/layout/process5"/>
    <dgm:cxn modelId="{97704EB7-6ACB-4FD8-BBBF-49CF966CBF92}" type="presParOf" srcId="{1000F58A-A0D8-48A4-AF8C-58B7B819FE1A}" destId="{3E157E39-B75E-44AF-8E45-55D37FCC317A}" srcOrd="11" destOrd="0" presId="urn:microsoft.com/office/officeart/2005/8/layout/process5"/>
    <dgm:cxn modelId="{765DE75E-8EA5-4453-B644-E926BCFA09B1}" type="presParOf" srcId="{3E157E39-B75E-44AF-8E45-55D37FCC317A}" destId="{426B35E2-037A-44FE-B30E-173DFF4E651C}" srcOrd="0" destOrd="0" presId="urn:microsoft.com/office/officeart/2005/8/layout/process5"/>
    <dgm:cxn modelId="{A86988AD-CA47-4138-B358-AC8CB5E90BAA}" type="presParOf" srcId="{1000F58A-A0D8-48A4-AF8C-58B7B819FE1A}" destId="{5F2F02A5-65A0-4DAD-BEDF-AF0F8DD5C8F8}" srcOrd="12" destOrd="0" presId="urn:microsoft.com/office/officeart/2005/8/layout/process5"/>
    <dgm:cxn modelId="{71CA89C3-71A2-4F9D-BE65-9F7E4BF0C1B9}" type="presParOf" srcId="{1000F58A-A0D8-48A4-AF8C-58B7B819FE1A}" destId="{15C27123-1874-45C0-B1CF-AC862FD623D8}" srcOrd="13" destOrd="0" presId="urn:microsoft.com/office/officeart/2005/8/layout/process5"/>
    <dgm:cxn modelId="{690576F2-2F3B-47CE-B1F8-80CDDFE37B0C}" type="presParOf" srcId="{15C27123-1874-45C0-B1CF-AC862FD623D8}" destId="{C10C0E65-CC70-4497-AAB5-CBFBCF7B1F07}" srcOrd="0" destOrd="0" presId="urn:microsoft.com/office/officeart/2005/8/layout/process5"/>
    <dgm:cxn modelId="{D453C806-ED4B-48C4-8CA8-B29C0D0113CA}" type="presParOf" srcId="{1000F58A-A0D8-48A4-AF8C-58B7B819FE1A}" destId="{20F42665-879B-466A-B567-15F6C908EAC1}" srcOrd="14" destOrd="0" presId="urn:microsoft.com/office/officeart/2005/8/layout/process5"/>
    <dgm:cxn modelId="{5A8EFE0A-5E0D-4567-9EC2-83A28E73FFCE}" type="presParOf" srcId="{1000F58A-A0D8-48A4-AF8C-58B7B819FE1A}" destId="{DAB3F8A3-CD2C-4147-A1D0-3DB026E6B79F}" srcOrd="15" destOrd="0" presId="urn:microsoft.com/office/officeart/2005/8/layout/process5"/>
    <dgm:cxn modelId="{7D4F4687-03A4-4D33-B660-57E8021DDA9F}" type="presParOf" srcId="{DAB3F8A3-CD2C-4147-A1D0-3DB026E6B79F}" destId="{9418CFFA-91ED-455E-8DFD-B0600D00CFC6}" srcOrd="0" destOrd="0" presId="urn:microsoft.com/office/officeart/2005/8/layout/process5"/>
    <dgm:cxn modelId="{CC974680-6E19-403F-8E12-6B867C03A9BA}" type="presParOf" srcId="{1000F58A-A0D8-48A4-AF8C-58B7B819FE1A}" destId="{3F6B61CB-3BFA-4F24-9D02-C2C517A6AD20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6243B-FE2B-4CF1-B1C1-71F358BD5894}">
      <dsp:nvSpPr>
        <dsp:cNvPr id="0" name=""/>
        <dsp:cNvSpPr/>
      </dsp:nvSpPr>
      <dsp:spPr>
        <a:xfrm>
          <a:off x="745685" y="560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30 Days: Incorporation and Set up</a:t>
          </a:r>
          <a:endParaRPr lang="en-US" sz="1300" kern="1200"/>
        </a:p>
      </dsp:txBody>
      <dsp:txXfrm>
        <a:off x="776738" y="31613"/>
        <a:ext cx="1704941" cy="998122"/>
      </dsp:txXfrm>
    </dsp:sp>
    <dsp:sp modelId="{AAE4243F-4176-4E1F-9764-D280949BE951}">
      <dsp:nvSpPr>
        <dsp:cNvPr id="0" name=""/>
        <dsp:cNvSpPr/>
      </dsp:nvSpPr>
      <dsp:spPr>
        <a:xfrm>
          <a:off x="2668233" y="311561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68233" y="399206"/>
        <a:ext cx="262230" cy="262937"/>
      </dsp:txXfrm>
    </dsp:sp>
    <dsp:sp modelId="{20623C5F-D0E3-4BED-BF63-6A8EAC41F47A}">
      <dsp:nvSpPr>
        <dsp:cNvPr id="0" name=""/>
        <dsp:cNvSpPr/>
      </dsp:nvSpPr>
      <dsp:spPr>
        <a:xfrm>
          <a:off x="3219552" y="560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15 Days: Hire Software Developers (Simultaneously as incorporation)</a:t>
          </a:r>
          <a:endParaRPr lang="en-US" sz="1300" kern="1200"/>
        </a:p>
      </dsp:txBody>
      <dsp:txXfrm>
        <a:off x="3250605" y="31613"/>
        <a:ext cx="1704941" cy="998122"/>
      </dsp:txXfrm>
    </dsp:sp>
    <dsp:sp modelId="{D3BC1BE1-98EC-469F-809D-9BA8CF643A13}">
      <dsp:nvSpPr>
        <dsp:cNvPr id="0" name=""/>
        <dsp:cNvSpPr/>
      </dsp:nvSpPr>
      <dsp:spPr>
        <a:xfrm>
          <a:off x="5142099" y="311561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142099" y="399206"/>
        <a:ext cx="262230" cy="262937"/>
      </dsp:txXfrm>
    </dsp:sp>
    <dsp:sp modelId="{E3CB2B04-EEA0-41BE-9825-FDBB646F715A}">
      <dsp:nvSpPr>
        <dsp:cNvPr id="0" name=""/>
        <dsp:cNvSpPr/>
      </dsp:nvSpPr>
      <dsp:spPr>
        <a:xfrm>
          <a:off x="5693418" y="560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6 Months: Build the software, Website and supporting infrastructure</a:t>
          </a:r>
          <a:endParaRPr lang="en-US" sz="1300" kern="1200"/>
        </a:p>
      </dsp:txBody>
      <dsp:txXfrm>
        <a:off x="5724471" y="31613"/>
        <a:ext cx="1704941" cy="998122"/>
      </dsp:txXfrm>
    </dsp:sp>
    <dsp:sp modelId="{8AC0B067-D739-4EE5-8AC8-49C0A703AD80}">
      <dsp:nvSpPr>
        <dsp:cNvPr id="0" name=""/>
        <dsp:cNvSpPr/>
      </dsp:nvSpPr>
      <dsp:spPr>
        <a:xfrm rot="5400000">
          <a:off x="6389635" y="1184482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6445474" y="1216288"/>
        <a:ext cx="262937" cy="262230"/>
      </dsp:txXfrm>
    </dsp:sp>
    <dsp:sp modelId="{98B6DCF5-68B9-499C-8A8A-44124F6621A2}">
      <dsp:nvSpPr>
        <dsp:cNvPr id="0" name=""/>
        <dsp:cNvSpPr/>
      </dsp:nvSpPr>
      <dsp:spPr>
        <a:xfrm>
          <a:off x="5693418" y="1767608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3 Months (After 2 months of Software Development)</a:t>
          </a:r>
          <a:endParaRPr lang="en-US" sz="1300" kern="1200"/>
        </a:p>
      </dsp:txBody>
      <dsp:txXfrm>
        <a:off x="5724471" y="1798661"/>
        <a:ext cx="1704941" cy="998122"/>
      </dsp:txXfrm>
    </dsp:sp>
    <dsp:sp modelId="{16C9B51F-732D-4D35-9C4C-67AF08C02B7C}">
      <dsp:nvSpPr>
        <dsp:cNvPr id="0" name=""/>
        <dsp:cNvSpPr/>
      </dsp:nvSpPr>
      <dsp:spPr>
        <a:xfrm rot="10800000">
          <a:off x="5163304" y="2078608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5275688" y="2166253"/>
        <a:ext cx="262230" cy="262937"/>
      </dsp:txXfrm>
    </dsp:sp>
    <dsp:sp modelId="{72D833FF-DC06-48EB-A6C2-34223EF5BF93}">
      <dsp:nvSpPr>
        <dsp:cNvPr id="0" name=""/>
        <dsp:cNvSpPr/>
      </dsp:nvSpPr>
      <dsp:spPr>
        <a:xfrm>
          <a:off x="3219552" y="1767608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5 Months: Set up Manufacturing – Beta Testing in Austin Market and Refinement</a:t>
          </a:r>
        </a:p>
      </dsp:txBody>
      <dsp:txXfrm>
        <a:off x="3250605" y="1798661"/>
        <a:ext cx="1704941" cy="998122"/>
      </dsp:txXfrm>
    </dsp:sp>
    <dsp:sp modelId="{50705249-4730-43DC-B09C-7083C8276091}">
      <dsp:nvSpPr>
        <dsp:cNvPr id="0" name=""/>
        <dsp:cNvSpPr/>
      </dsp:nvSpPr>
      <dsp:spPr>
        <a:xfrm rot="10800000">
          <a:off x="2689438" y="2078608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801822" y="2166253"/>
        <a:ext cx="262230" cy="262937"/>
      </dsp:txXfrm>
    </dsp:sp>
    <dsp:sp modelId="{CDD2B7EE-222C-43F6-8BC1-584BDE9CEBE2}">
      <dsp:nvSpPr>
        <dsp:cNvPr id="0" name=""/>
        <dsp:cNvSpPr/>
      </dsp:nvSpPr>
      <dsp:spPr>
        <a:xfrm>
          <a:off x="745685" y="1767608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12 Months: Launch in Dallas Market</a:t>
          </a:r>
        </a:p>
      </dsp:txBody>
      <dsp:txXfrm>
        <a:off x="776738" y="1798661"/>
        <a:ext cx="1704941" cy="998122"/>
      </dsp:txXfrm>
    </dsp:sp>
    <dsp:sp modelId="{3E157E39-B75E-44AF-8E45-55D37FCC317A}">
      <dsp:nvSpPr>
        <dsp:cNvPr id="0" name=""/>
        <dsp:cNvSpPr/>
      </dsp:nvSpPr>
      <dsp:spPr>
        <a:xfrm rot="5400000">
          <a:off x="1441902" y="2951530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1497741" y="2983336"/>
        <a:ext cx="262937" cy="262230"/>
      </dsp:txXfrm>
    </dsp:sp>
    <dsp:sp modelId="{5F2F02A5-65A0-4DAD-BEDF-AF0F8DD5C8F8}">
      <dsp:nvSpPr>
        <dsp:cNvPr id="0" name=""/>
        <dsp:cNvSpPr/>
      </dsp:nvSpPr>
      <dsp:spPr>
        <a:xfrm>
          <a:off x="745685" y="3534655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2 Months: Launch in Rest of Texas</a:t>
          </a:r>
        </a:p>
      </dsp:txBody>
      <dsp:txXfrm>
        <a:off x="776738" y="3565708"/>
        <a:ext cx="1704941" cy="998122"/>
      </dsp:txXfrm>
    </dsp:sp>
    <dsp:sp modelId="{15C27123-1874-45C0-B1CF-AC862FD623D8}">
      <dsp:nvSpPr>
        <dsp:cNvPr id="0" name=""/>
        <dsp:cNvSpPr/>
      </dsp:nvSpPr>
      <dsp:spPr>
        <a:xfrm>
          <a:off x="2668233" y="3845656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68233" y="3933301"/>
        <a:ext cx="262230" cy="262937"/>
      </dsp:txXfrm>
    </dsp:sp>
    <dsp:sp modelId="{20F42665-879B-466A-B567-15F6C908EAC1}">
      <dsp:nvSpPr>
        <dsp:cNvPr id="0" name=""/>
        <dsp:cNvSpPr/>
      </dsp:nvSpPr>
      <dsp:spPr>
        <a:xfrm>
          <a:off x="3219552" y="3534655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End of Year 1: Rollout in Louisiana, Oklahoma, and New Mexico</a:t>
          </a:r>
        </a:p>
      </dsp:txBody>
      <dsp:txXfrm>
        <a:off x="3250605" y="3565708"/>
        <a:ext cx="1704941" cy="998122"/>
      </dsp:txXfrm>
    </dsp:sp>
    <dsp:sp modelId="{DAB3F8A3-CD2C-4147-A1D0-3DB026E6B79F}">
      <dsp:nvSpPr>
        <dsp:cNvPr id="0" name=""/>
        <dsp:cNvSpPr/>
      </dsp:nvSpPr>
      <dsp:spPr>
        <a:xfrm>
          <a:off x="5142099" y="3845656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142099" y="3933301"/>
        <a:ext cx="262230" cy="262937"/>
      </dsp:txXfrm>
    </dsp:sp>
    <dsp:sp modelId="{3F6B61CB-3BFA-4F24-9D02-C2C517A6AD20}">
      <dsp:nvSpPr>
        <dsp:cNvPr id="0" name=""/>
        <dsp:cNvSpPr/>
      </dsp:nvSpPr>
      <dsp:spPr>
        <a:xfrm>
          <a:off x="5693418" y="3534655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End of Year 2: Rollout in East Cost</a:t>
          </a:r>
        </a:p>
      </dsp:txBody>
      <dsp:txXfrm>
        <a:off x="5724471" y="3565708"/>
        <a:ext cx="1704941" cy="998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74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6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64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waste.com.au/ewaste-articles/electronic-waste-by-numbers-recycling-the-world/" TargetMode="External"/><Relationship Id="rId2" Type="http://schemas.openxmlformats.org/officeDocument/2006/relationships/hyperlink" Target="https://www.reportlinker.com/insight/give-kid-tablet-ask-ti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worldcounts.com/stories/electronic-waste-fac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Posterama"/>
              </a:rPr>
              <a:t>E-Xtend Appendices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1231796" cy="15605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chemeClr val="tx2"/>
                </a:solidFill>
              </a:rPr>
              <a:t>Group 7</a:t>
            </a:r>
          </a:p>
          <a:p>
            <a:r>
              <a:rPr lang="en-US" err="1">
                <a:solidFill>
                  <a:schemeClr val="tx2"/>
                </a:solidFill>
              </a:rPr>
              <a:t>Reiniel</a:t>
            </a:r>
            <a:r>
              <a:rPr lang="en-US">
                <a:solidFill>
                  <a:schemeClr val="tx2"/>
                </a:solidFill>
              </a:rPr>
              <a:t> Joshua Garcia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Sahiti Sri </a:t>
            </a:r>
            <a:r>
              <a:rPr lang="en-US" err="1">
                <a:solidFill>
                  <a:schemeClr val="tx2"/>
                </a:solidFill>
              </a:rPr>
              <a:t>Upputuri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Sarthak Jain, Tarun Chittadi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Yatharth Jain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2F65-1806-01E9-99A0-C4EACF5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D - Population (Texas)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0EB53-268E-B643-BEB4-D1DC090A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2463800"/>
            <a:ext cx="866230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2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2F65-1806-01E9-99A0-C4EACF52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3" y="365760"/>
            <a:ext cx="10238979" cy="1339939"/>
          </a:xfrm>
        </p:spPr>
        <p:txBody>
          <a:bodyPr/>
          <a:lstStyle/>
          <a:p>
            <a:r>
              <a:rPr lang="en-US"/>
              <a:t>Appendix E - Population (OK, NM, LO)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673BA9-7644-0930-C01F-AF2709BAC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49764"/>
              </p:ext>
            </p:extLst>
          </p:nvPr>
        </p:nvGraphicFramePr>
        <p:xfrm>
          <a:off x="1394603" y="2731698"/>
          <a:ext cx="9405407" cy="2809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813">
                  <a:extLst>
                    <a:ext uri="{9D8B030D-6E8A-4147-A177-3AD203B41FA5}">
                      <a16:colId xmlns:a16="http://schemas.microsoft.com/office/drawing/2014/main" val="2059061584"/>
                    </a:ext>
                  </a:extLst>
                </a:gridCol>
                <a:gridCol w="1611284">
                  <a:extLst>
                    <a:ext uri="{9D8B030D-6E8A-4147-A177-3AD203B41FA5}">
                      <a16:colId xmlns:a16="http://schemas.microsoft.com/office/drawing/2014/main" val="3179297969"/>
                    </a:ext>
                  </a:extLst>
                </a:gridCol>
                <a:gridCol w="3353722">
                  <a:extLst>
                    <a:ext uri="{9D8B030D-6E8A-4147-A177-3AD203B41FA5}">
                      <a16:colId xmlns:a16="http://schemas.microsoft.com/office/drawing/2014/main" val="1940761699"/>
                    </a:ext>
                  </a:extLst>
                </a:gridCol>
                <a:gridCol w="2866588">
                  <a:extLst>
                    <a:ext uri="{9D8B030D-6E8A-4147-A177-3AD203B41FA5}">
                      <a16:colId xmlns:a16="http://schemas.microsoft.com/office/drawing/2014/main" val="1837761555"/>
                    </a:ext>
                  </a:extLst>
                </a:gridCol>
              </a:tblGrid>
              <a:tr h="869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Yr2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Population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Working Population (US-60%)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IT Equipment User (US- 78%)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755458"/>
                  </a:ext>
                </a:extLst>
              </a:tr>
              <a:tr h="485159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Lousiana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4,649,000 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2,789,400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2,175,732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91723254"/>
                  </a:ext>
                </a:extLst>
              </a:tr>
              <a:tr h="485159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Ok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3,957,000 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2,374,200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1,851,876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5787313"/>
                  </a:ext>
                </a:extLst>
              </a:tr>
              <a:tr h="485159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New Mex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2,097,000 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1,258,200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981,396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47922288"/>
                  </a:ext>
                </a:extLst>
              </a:tr>
              <a:tr h="485159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5,009,004 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283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4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2F65-1806-01E9-99A0-C4EACF52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965809" cy="1339939"/>
          </a:xfrm>
        </p:spPr>
        <p:txBody>
          <a:bodyPr/>
          <a:lstStyle/>
          <a:p>
            <a:r>
              <a:rPr lang="en-US"/>
              <a:t>Appendix F - Population (East Coast)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0D55D2-489B-F2A5-889B-F293A30C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95152"/>
              </p:ext>
            </p:extLst>
          </p:nvPr>
        </p:nvGraphicFramePr>
        <p:xfrm>
          <a:off x="1653396" y="2170981"/>
          <a:ext cx="8846790" cy="360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001">
                  <a:extLst>
                    <a:ext uri="{9D8B030D-6E8A-4147-A177-3AD203B41FA5}">
                      <a16:colId xmlns:a16="http://schemas.microsoft.com/office/drawing/2014/main" val="2819463929"/>
                    </a:ext>
                  </a:extLst>
                </a:gridCol>
                <a:gridCol w="2009161">
                  <a:extLst>
                    <a:ext uri="{9D8B030D-6E8A-4147-A177-3AD203B41FA5}">
                      <a16:colId xmlns:a16="http://schemas.microsoft.com/office/drawing/2014/main" val="1124947336"/>
                    </a:ext>
                  </a:extLst>
                </a:gridCol>
                <a:gridCol w="2722089">
                  <a:extLst>
                    <a:ext uri="{9D8B030D-6E8A-4147-A177-3AD203B41FA5}">
                      <a16:colId xmlns:a16="http://schemas.microsoft.com/office/drawing/2014/main" val="2587990985"/>
                    </a:ext>
                  </a:extLst>
                </a:gridCol>
                <a:gridCol w="2997539">
                  <a:extLst>
                    <a:ext uri="{9D8B030D-6E8A-4147-A177-3AD203B41FA5}">
                      <a16:colId xmlns:a16="http://schemas.microsoft.com/office/drawing/2014/main" val="224095960"/>
                    </a:ext>
                  </a:extLst>
                </a:gridCol>
              </a:tblGrid>
              <a:tr h="600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Yr3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Population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Working Population (US-60%)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IT Equipment User (US- 78%)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84310759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NY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8,419,000 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5,051,400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3,940,092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42648668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NJ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8,882,000 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5,329,200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4,156,776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38273167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RI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1,059,000 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635,400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495,612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4169770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DL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9,737,640 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5,842,584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4,557,216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43761870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CT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3,565,000 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2,139,000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1,668,420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54595528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WAS DC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692,683 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415,610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324,176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81206399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MAS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6,893,000 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4,135,800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3,225,924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85226621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42706638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39,248,323 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23,548,994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 18,368,215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3866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3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2F65-1806-01E9-99A0-C4EACF5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G - Sales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745D5-9050-644D-84D7-FBE572B9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5" y="2873829"/>
            <a:ext cx="9908414" cy="1045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BD870A-06D9-8B8D-009C-849AF9792C86}"/>
              </a:ext>
            </a:extLst>
          </p:cNvPr>
          <p:cNvSpPr txBox="1"/>
          <p:nvPr/>
        </p:nvSpPr>
        <p:spPr>
          <a:xfrm>
            <a:off x="1012371" y="5959928"/>
            <a:ext cx="56551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For More Details: Look at the Provided Excel Sheet</a:t>
            </a:r>
          </a:p>
        </p:txBody>
      </p:sp>
    </p:spTree>
    <p:extLst>
      <p:ext uri="{BB962C8B-B14F-4D97-AF65-F5344CB8AC3E}">
        <p14:creationId xmlns:p14="http://schemas.microsoft.com/office/powerpoint/2010/main" val="26882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CC73-6A86-70C8-245D-4F0C12F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H - Timeline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C094-A200-E261-865A-9241C2A8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4FD536E-8113-BDBF-3039-4E014B9E5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229484"/>
              </p:ext>
            </p:extLst>
          </p:nvPr>
        </p:nvGraphicFramePr>
        <p:xfrm>
          <a:off x="1459523" y="1828801"/>
          <a:ext cx="8206152" cy="459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81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3EE5-BC3C-DD6D-78C9-647A8602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32" y="-261704"/>
            <a:ext cx="9692640" cy="1325562"/>
          </a:xfrm>
        </p:spPr>
        <p:txBody>
          <a:bodyPr/>
          <a:lstStyle/>
          <a:p>
            <a:r>
              <a:rPr lang="en-US"/>
              <a:t>Appendix I - Summary of Finances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44FCA431-BFCF-8C70-8891-2233C683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30" y="1433456"/>
            <a:ext cx="8336720" cy="4305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507565-32BC-94DB-E58A-42E77A664038}"/>
              </a:ext>
            </a:extLst>
          </p:cNvPr>
          <p:cNvSpPr txBox="1"/>
          <p:nvPr/>
        </p:nvSpPr>
        <p:spPr>
          <a:xfrm>
            <a:off x="1012371" y="5959928"/>
            <a:ext cx="56551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For More Details: Look at the Provided Excel Sheet</a:t>
            </a:r>
          </a:p>
        </p:txBody>
      </p:sp>
    </p:spTree>
    <p:extLst>
      <p:ext uri="{BB962C8B-B14F-4D97-AF65-F5344CB8AC3E}">
        <p14:creationId xmlns:p14="http://schemas.microsoft.com/office/powerpoint/2010/main" val="230524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60B5-641A-7537-9BE8-62A82C18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J - Balance Sheet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3137FD9-24D9-A7E5-AA3F-43462980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8" y="2536192"/>
            <a:ext cx="10815981" cy="1785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56A3-E952-3CDE-4C74-AABA2784F4F5}"/>
              </a:ext>
            </a:extLst>
          </p:cNvPr>
          <p:cNvSpPr txBox="1"/>
          <p:nvPr/>
        </p:nvSpPr>
        <p:spPr>
          <a:xfrm>
            <a:off x="1012371" y="5959928"/>
            <a:ext cx="56551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For More Details: Look at the Provided Excel Sheet</a:t>
            </a:r>
          </a:p>
        </p:txBody>
      </p:sp>
    </p:spTree>
    <p:extLst>
      <p:ext uri="{BB962C8B-B14F-4D97-AF65-F5344CB8AC3E}">
        <p14:creationId xmlns:p14="http://schemas.microsoft.com/office/powerpoint/2010/main" val="206967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4DCF-82CE-8BF0-8854-2A55B367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K - Profit/Loss Statement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0CFA801-FD04-F149-DCF0-20820E0E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72" y="1933290"/>
            <a:ext cx="9319590" cy="3835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C8AA55-B184-0C8F-FEAD-8DEEE74BA3CA}"/>
              </a:ext>
            </a:extLst>
          </p:cNvPr>
          <p:cNvSpPr txBox="1"/>
          <p:nvPr/>
        </p:nvSpPr>
        <p:spPr>
          <a:xfrm>
            <a:off x="1012371" y="5959928"/>
            <a:ext cx="56551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For More Details: Look at the Provided Excel Sheet</a:t>
            </a:r>
          </a:p>
        </p:txBody>
      </p:sp>
    </p:spTree>
    <p:extLst>
      <p:ext uri="{BB962C8B-B14F-4D97-AF65-F5344CB8AC3E}">
        <p14:creationId xmlns:p14="http://schemas.microsoft.com/office/powerpoint/2010/main" val="4307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2AFA-6935-D7D3-3916-3842B07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A - E-Waste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E7E3-D7C7-F74C-FA00-1304CD1D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https://www.reportlinker.com/insight/give-kid-tablet-ask-time.html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https://www.ewaste.com.au/ewaste-articles/electronic-waste-by-numbers-recycling-the-world/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https://www.theworldcounts.com/stories/electronic-waste-facts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9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1CD20-F446-377B-56E3-13998EE5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98" y="758952"/>
            <a:ext cx="472188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600"/>
              <a:t>Appendix B - Customer Market Research Survey 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131B92B6-C88C-40E0-83F5-237D128B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1968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39EF2CC2-ED4C-EA12-54B1-D3D8986A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24" y="702318"/>
            <a:ext cx="4985838" cy="2182599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749A4C-A792-8F08-6477-BF5C43018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92" b="243"/>
          <a:stretch/>
        </p:blipFill>
        <p:spPr>
          <a:xfrm>
            <a:off x="6199705" y="2818463"/>
            <a:ext cx="3380565" cy="223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FC1063-A8FD-4806-A9FE-7FAFDCEA5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46E20-FBC1-4C08-B4B8-47EAF852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EB5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F2811-D998-42EB-9542-42A05DBA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36736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ADDE0B-E89D-1E78-E0A9-92D6C1259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08" b="1"/>
          <a:stretch/>
        </p:blipFill>
        <p:spPr>
          <a:xfrm>
            <a:off x="4654295" y="10"/>
            <a:ext cx="6638545" cy="342899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DEB40F1-A0DC-B26C-7B1C-3BDE2F924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73" b="1"/>
          <a:stretch/>
        </p:blipFill>
        <p:spPr>
          <a:xfrm>
            <a:off x="4654295" y="3429000"/>
            <a:ext cx="6638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9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DFC1063-A8FD-4806-A9FE-7FAFDCEA5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846E20-FBC1-4C08-B4B8-47EAF852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E14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5F2811-D998-42EB-9542-42A05DBA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36736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D46436-7ADF-9CE6-B7EB-3907C2187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40" b="1"/>
          <a:stretch/>
        </p:blipFill>
        <p:spPr>
          <a:xfrm>
            <a:off x="4654295" y="10"/>
            <a:ext cx="6638545" cy="3428990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F9A971-01D4-3BCB-BDD0-918E00161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32"/>
          <a:stretch/>
        </p:blipFill>
        <p:spPr>
          <a:xfrm>
            <a:off x="4654295" y="3429000"/>
            <a:ext cx="66385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C68F2F9-F71A-0438-7DD3-07DFC38F3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39" y="643467"/>
            <a:ext cx="99041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5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A170EF1-6E4D-879E-356D-0CA6B29A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39" y="643467"/>
            <a:ext cx="99041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3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2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24CAFF4-5551-D11D-DA7C-2D61B95E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39" y="643467"/>
            <a:ext cx="99041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6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57D9-2A70-7491-021F-643CBC7F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76" y="55316"/>
            <a:ext cx="9692640" cy="1090377"/>
          </a:xfrm>
        </p:spPr>
        <p:txBody>
          <a:bodyPr/>
          <a:lstStyle/>
          <a:p>
            <a:r>
              <a:rPr lang="en-US"/>
              <a:t>Appendix C - Competitive Analysis 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84AED7-9E3F-A321-FBF4-969E2FB0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501885"/>
              </p:ext>
            </p:extLst>
          </p:nvPr>
        </p:nvGraphicFramePr>
        <p:xfrm>
          <a:off x="1205619" y="1226726"/>
          <a:ext cx="8594724" cy="470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3225822776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0592078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04622969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648055344"/>
                    </a:ext>
                  </a:extLst>
                </a:gridCol>
              </a:tblGrid>
              <a:tr h="846346">
                <a:tc>
                  <a:txBody>
                    <a:bodyPr/>
                    <a:lstStyle/>
                    <a:p>
                      <a:r>
                        <a:rPr lang="en-US" sz="1400"/>
                        <a:t>Competitors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 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35728"/>
                  </a:ext>
                </a:extLst>
              </a:tr>
              <a:tr h="2269537">
                <a:tc>
                  <a:txBody>
                    <a:bodyPr/>
                    <a:lstStyle/>
                    <a:p>
                      <a:r>
                        <a:rPr lang="en-US" sz="1400"/>
                        <a:t>Mira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/>
                        <a:t>Provide Screen casting extended to at least 1 to 4 devices.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Also, flexible with cross-platform like IOS/ Android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/>
                        <a:t>Not flexible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Doesn’t provide security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A bit expensive also with limited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89456"/>
                  </a:ext>
                </a:extLst>
              </a:tr>
              <a:tr h="846346">
                <a:tc>
                  <a:txBody>
                    <a:bodyPr/>
                    <a:lstStyle/>
                    <a:p>
                      <a:r>
                        <a:rPr lang="en-US" sz="1400"/>
                        <a:t>EZ Cast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/>
                        <a:t>Flexible to connect with any device.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Comes with a HDMI extender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Secured and any cross platform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/>
                        <a:t>Product is highly expensive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Doesn't provide high quality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494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View</vt:lpstr>
      <vt:lpstr>E-Xtend Appendices</vt:lpstr>
      <vt:lpstr>Appendix A - E-Waste</vt:lpstr>
      <vt:lpstr>Appendix B - Customer Market Research Survey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C - Competitive Analysis </vt:lpstr>
      <vt:lpstr>Appendix D - Population (Texas)</vt:lpstr>
      <vt:lpstr>Appendix E - Population (OK, NM, LO)</vt:lpstr>
      <vt:lpstr>Appendix F - Population (East Coast)</vt:lpstr>
      <vt:lpstr>Appendix G - Sales Plan</vt:lpstr>
      <vt:lpstr>Appendix H - Timeline of Events</vt:lpstr>
      <vt:lpstr>Appendix I - Summary of Finances</vt:lpstr>
      <vt:lpstr>Appendix J - Balance Sheet</vt:lpstr>
      <vt:lpstr>Appendix K - Profit/Loss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2022-04-20T03:59:02Z</dcterms:created>
  <dcterms:modified xsi:type="dcterms:W3CDTF">2022-04-25T20:10:12Z</dcterms:modified>
</cp:coreProperties>
</file>