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8ac30e9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8ac30e9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ac30e9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8ac30e9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ac30e9a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8ac30e9a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ac30e9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8ac30e9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8ac30e9a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8ac30e9a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8ac30e9a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8ac30e9a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ac30e9ae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ac30e9ae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4372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International Labour Standards Needed to Prevent Social Dumping?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26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 Sahiti Sri Upputuri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5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Dumping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00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b="1" lang="en" sz="2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Entities losing from social dumping:</a:t>
            </a:r>
            <a:endParaRPr b="1" sz="2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Child labor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Industry and Environment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Shareholders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b="1" lang="en" sz="2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Entities gaining from social dumping:</a:t>
            </a:r>
            <a:endParaRPr b="1" sz="2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Companies and Customers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Industry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Employment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Government and investment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 developing countries consciously applying low wage policy to outcompete developed countries in the global </a:t>
            </a:r>
            <a:r>
              <a:rPr b="1" i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marketplaces</a:t>
            </a:r>
            <a:r>
              <a:rPr b="1" i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or it is matter of demand and supply of manpower available within the country?</a:t>
            </a:r>
            <a:endParaRPr b="1" i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100" y="1908775"/>
            <a:ext cx="4229099" cy="22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 nations bypass low wage policies when their standard of living is lower?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part, yes since productivity and unskilled labor  is lower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Labor standards are not comparable between developed and developing countries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075" y="2330075"/>
            <a:ext cx="3141850" cy="270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Outlook of low wage policies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4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Low wage legislation can have unintended economic fallout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High wages and high unemployment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Trade policies to stimulate growth are more effective than low wage policies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Embrace of democratic policy would be more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conducive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economic success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50" y="2664700"/>
            <a:ext cx="2360850" cy="2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353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the developed and the developing countries reach an agreement and avoid mutual accusations?</a:t>
            </a:r>
            <a:endParaRPr i="1" sz="1800">
              <a:solidFill>
                <a:schemeClr val="dk2"/>
              </a:solidFill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00" y="1307850"/>
            <a:ext cx="529041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Yes, they can come to an agreement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Unlikely to happen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Too much pushback from businesses involved in the situation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Talks are difficult, both countries gain from the current “agreement”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963" y="2797525"/>
            <a:ext cx="2106076" cy="21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viable solutions?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Solution 1: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Increased labor laws for developing countries(minimum wage, working conditions, etc.)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Increased prices to use this labor for developed countries(offset loss from new laws)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Solution 2: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Both countries operate their labor within their own borders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Prevents social dumping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Developed countries won’t like this due to increased cost of labor for production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Developing countries </a:t>
            </a:r>
            <a:r>
              <a:rPr lang="en"/>
              <a:t>won't</a:t>
            </a:r>
            <a:r>
              <a:rPr lang="en"/>
              <a:t> like the overall loss of income.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