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905-7C1D-4158-A31B-9FC481E0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2401-4252-49DB-91E2-527E4DCE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93AE-B7E4-4A06-B63E-FF2359A7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8254-565F-49A7-8AEB-9472CEFF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9B32-8E86-443A-ABF3-95865DE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8D7-4F84-422D-8507-55054C6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6229-E21B-4C85-BBA1-EF3B4159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6C45-618D-4BCF-B0ED-6D7C1E86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0B82-FF21-40BD-8163-6D018CA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64E-A277-4280-A9EB-482A63F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213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8AF5F-8F6D-4AAF-B409-CAE226E36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BBB69-B14D-4B4D-B98F-424240FA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1AF0-63C4-4321-B67E-C1DAEAF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5D02-644A-49D4-9DC8-137724E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D225-7C4A-4F44-AE5D-88CBBDDA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8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FC3-4564-4C53-B998-A0746EED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0786-C0DF-49DA-A547-56CE41F6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3FA-4A57-4869-811B-D0E448E0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E821-DE26-4B81-9F97-9CE2EF53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D99-7169-4011-8AD7-2C265ED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39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15D8-349D-4357-9807-612E7BE1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41E4-4CE3-4003-A2FC-F3050CC8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1AF2-8621-45FC-9CD3-0CEEB601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FF5C-C3E0-4761-AF77-4E441BF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B1C-E6F4-4D81-9016-E438BED1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BAB6-E56F-436C-887C-FFC2996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B3EE-4489-4A10-A6CF-54EC163B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40ED-3E4E-4FCB-81F0-E685D282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0B13-FE25-4E5A-B58A-D96C505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23BD-FF7A-4D6C-97E9-47A08AA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E37-91C8-4BEE-9515-7600FAF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E33-D899-4A43-8EB0-B2632FF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97D7-6D60-4F5D-84E3-B1D8798F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69DB-B51E-4F2E-A8EB-E329726F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D574-655E-4AC7-8494-3F44F1A2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F91B7-B552-4C7F-B0B8-62D57F3E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A3996-9504-44B9-BF9F-39786A4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D49D-122B-4723-BCD9-B179C51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B6DB5-CC09-4862-9900-B85461F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02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EB47-36AD-4033-B294-B67D375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A9FF-2687-458E-9587-F60F8F4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5D2F-5178-4715-AF08-2217784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08CF8-49A8-4128-A0FF-421F3E8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72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99FDE-EDEE-4614-A8D3-45984E0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D9AD-398E-4309-A2F6-C0B5B27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FBCD-5AE4-421E-B8F2-4E1B7FA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6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686-4A90-4A4E-9E1A-A8DB7E10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6FD0-0567-4002-897F-CC2E3015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6E01-8777-4EF1-96B8-536BEDED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0CA8-F87F-4D74-A0F7-5339765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37C4-3FF3-44F1-AAB8-FADB42C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5257-CF07-43BB-9DB2-9A7C5A5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7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7BF-71D1-4EBC-92C1-01F25640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091EC-E1E2-4FCA-8A5E-D5AB1C40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F874F-66C7-4EA3-9DF2-E03BC907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7017-031A-4176-9AC4-E01B531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36B0-B7F0-428E-A83D-5E300F5C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A3C8-E426-46A9-8DF7-DF22330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03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1903D-6382-4AF1-90C3-515E93A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A1B8-402D-4069-A321-D49C1217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92DF-139C-45AE-8416-8A52ECAE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CEF8-20CD-4468-A5E5-CDF973CB3EBF}" type="datetimeFigureOut">
              <a:rPr lang="en-DE" smtClean="0"/>
              <a:t>31/05/2023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5FF1-F3E5-4520-B4E8-F5294373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34D6-BBA8-452D-B133-2B6ABD44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0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F1E1-A66C-48B3-B347-68D96735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609600"/>
            <a:ext cx="10880558" cy="5567363"/>
          </a:xfrm>
        </p:spPr>
        <p:txBody>
          <a:bodyPr/>
          <a:lstStyle/>
          <a:p>
            <a:r>
              <a:rPr lang="en-US" dirty="0"/>
              <a:t>N = 10 and discount factor = 0.9 (always)</a:t>
            </a:r>
          </a:p>
          <a:p>
            <a:r>
              <a:rPr lang="en-US" dirty="0"/>
              <a:t>Punishment = 0;</a:t>
            </a:r>
            <a:endParaRPr lang="en-DE" dirty="0"/>
          </a:p>
          <a:p>
            <a:r>
              <a:rPr lang="en-US" dirty="0"/>
              <a:t>Only reward for task completion (and smaller reward for distraction)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ED58-7EDC-4CCC-9807-DC5565BD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6" y="2398295"/>
            <a:ext cx="3568645" cy="280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96DD9-4B35-4BD0-95D2-2FB90FCA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87" y="2398295"/>
            <a:ext cx="3876965" cy="28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892D-7E88-4C62-B634-6FCEFA93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842211"/>
            <a:ext cx="10736179" cy="5334752"/>
          </a:xfrm>
        </p:spPr>
        <p:txBody>
          <a:bodyPr/>
          <a:lstStyle/>
          <a:p>
            <a:r>
              <a:rPr lang="en-US" dirty="0"/>
              <a:t>Punishment = -Reward (on task completion);</a:t>
            </a:r>
            <a:endParaRPr lang="en-DE" dirty="0"/>
          </a:p>
          <a:p>
            <a:r>
              <a:rPr lang="en-US" dirty="0"/>
              <a:t>(and smaller reward for distraction)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CB795-DE3E-408B-B60E-728CC80C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46" y="2300249"/>
            <a:ext cx="3842095" cy="3017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CFF5-1870-4443-B4DF-858F51AE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249"/>
            <a:ext cx="3842095" cy="30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71C6-A61A-4E46-82CE-B62E12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898358"/>
            <a:ext cx="10768263" cy="5278605"/>
          </a:xfrm>
        </p:spPr>
        <p:txBody>
          <a:bodyPr/>
          <a:lstStyle/>
          <a:p>
            <a:r>
              <a:rPr lang="en-US" dirty="0"/>
              <a:t>Effects of effort (reward = punishment magnitude)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1404-F590-4D31-A46F-DE2DB5A4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65"/>
            <a:ext cx="3855381" cy="3113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357FD-662A-4C08-A06B-AA5DC40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45" y="1963365"/>
            <a:ext cx="3855380" cy="31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10</cp:revision>
  <dcterms:created xsi:type="dcterms:W3CDTF">2023-05-31T09:23:18Z</dcterms:created>
  <dcterms:modified xsi:type="dcterms:W3CDTF">2023-05-31T11:40:22Z</dcterms:modified>
</cp:coreProperties>
</file>