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DBDD-24D9-0605-CFB3-40EEC958B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AAB25-C613-C442-A39A-75229F244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EE138-D2C1-E972-478F-9499E11E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9FB99-7727-1F97-F732-CDEE972D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38D33-56CE-C1FE-EBAB-7B2412CF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08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5BE4-7717-6267-795B-638A212D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B2D35-E98C-6B00-F714-CC8E3B12D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14091-AC77-9823-28A1-5E588599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AB474-0C3C-A624-4181-D30142A2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3A497-4DD4-51FC-EB2B-416C733B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15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0B5052-CD2A-0FB8-D226-25FFC365C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650ED-10DD-5DDE-FFC6-B7AC30371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C7280-0FD4-E285-2A0D-5E9BD43DA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896A0-B6BB-0C90-8A55-149A299E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4C7B7-EE66-2639-B8CA-DB7A1CDA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9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CCF4-726E-5C9C-1BD1-37E1FDA6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D2998-0358-9A5D-D4EB-1490BBE29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5DA16-A99B-F6DE-29D2-B5D35EA2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6888D-1950-C9F1-A63D-AAEC297DD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91E01-2A2F-6AED-6508-B6AA8CAE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97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3C17-D5CE-A819-D97D-B9CD31B6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35257-99B5-0AA3-74B3-C849FFCD7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811A9-7338-FFF7-D692-949D9015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181DA-45DC-3C8D-4D85-4CE024EC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4D2EB-2658-FE85-0A21-D7538BB4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38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3A68-CD1D-DFC9-FC6E-61A60F49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3E982-BE24-3853-2C2A-99342F10B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8F97F-8182-E231-BDEA-FCBCFD624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2E6CE-CC48-150D-AB8B-E9306E89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64A6B-2940-E165-3A04-C5B8351B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2DB07-3435-87EB-241A-E86CF9D8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10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DC2C-C1B4-BC29-96E0-537FA08C4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05017-94BE-40CD-FDE4-A9D6E98C8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ED44D-3616-080A-4BC7-FCCFA32C8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E1A2B-259C-6A90-116C-BA1BC9013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4800E-9CB2-7CAD-6EE1-BBB85F23A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89E4E1-59B4-0542-3374-215F8F25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933D50-EFE0-D27D-2CCB-72A21EB9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13895-5564-FB8E-2B47-75255BE7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77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60B3-5EFB-8ECF-2A0F-9B98B56D8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0AB0A-ED67-1F64-5B4D-F74C12B3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A16FF-0593-8D74-5E01-B6668897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F0AFF-B2C6-C289-2E39-2E28D62A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65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88672-0340-5F6E-D4C4-49878F76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60E7D-837F-2E0B-AC64-AF5E5CEC6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6FC72-B193-B237-31A9-BE91CEEC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74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A9A1-42C4-8782-49DF-39691896A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32459-994A-40FB-0AEA-2594CE14A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0C05E-69A1-665A-BCBA-BA0DBAA53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6584F-5EEF-0F38-37F7-E7283FED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2CE8D-885A-FA97-1656-73F65716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784F1-7A86-3716-CF90-33DF42F8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36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3537-04AD-D32A-E0F0-C8CFA2B32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C3F25-82A4-ADF4-853B-28CC38D54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23893-DCA2-4B97-946E-0DA7F4544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8D86E-72EE-13D3-17FE-B426DF49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0885C-419F-24C6-7BA3-022F5EE5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1B40D-202A-D968-4251-65029931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50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9EB931-EF12-D7D4-5314-3B35E044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E91AB-9EB7-68CE-3839-344784311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E7716-AEC2-F855-040A-079C3947E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73EAB-BD50-4422-9832-0AC149E5474B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A378F-9F66-4244-6F90-D323979AA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3BAEC-B3BB-874F-D011-5C9E4A9D0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49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AD7D2C3-78E1-1D10-32CA-1DF2E5CC953B}"/>
              </a:ext>
            </a:extLst>
          </p:cNvPr>
          <p:cNvSpPr/>
          <p:nvPr/>
        </p:nvSpPr>
        <p:spPr>
          <a:xfrm>
            <a:off x="7433045" y="778577"/>
            <a:ext cx="1559293" cy="65451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engage in task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CB5424-AF16-0E13-6117-AFAD10D4EF65}"/>
              </a:ext>
            </a:extLst>
          </p:cNvPr>
          <p:cNvSpPr/>
          <p:nvPr/>
        </p:nvSpPr>
        <p:spPr>
          <a:xfrm>
            <a:off x="7350427" y="2144292"/>
            <a:ext cx="1724527" cy="65451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don’t commit to a time of action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2530AE-4FC2-4540-7786-90BC73115845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 flipH="1">
            <a:off x="5566910" y="1433095"/>
            <a:ext cx="2645782" cy="702289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4DBCAC-7264-A6BF-441A-F61693BC9696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>
            <a:off x="8212692" y="1433095"/>
            <a:ext cx="2608430" cy="698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71EB2A-5009-F67B-449D-75FA3C307289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8212691" y="1433095"/>
            <a:ext cx="1" cy="711197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Arc 129">
            <a:extLst>
              <a:ext uri="{FF2B5EF4-FFF2-40B4-BE49-F238E27FC236}">
                <a16:creationId xmlns:a16="http://schemas.microsoft.com/office/drawing/2014/main" id="{33F78E2F-5293-4BAF-3126-5AF03603A547}"/>
              </a:ext>
            </a:extLst>
          </p:cNvPr>
          <p:cNvSpPr/>
          <p:nvPr/>
        </p:nvSpPr>
        <p:spPr>
          <a:xfrm flipH="1">
            <a:off x="4324392" y="678316"/>
            <a:ext cx="4519243" cy="5456484"/>
          </a:xfrm>
          <a:prstGeom prst="arc">
            <a:avLst>
              <a:gd name="adj1" fmla="val 15089974"/>
              <a:gd name="adj2" fmla="val 16135"/>
            </a:avLst>
          </a:prstGeom>
          <a:ln>
            <a:solidFill>
              <a:schemeClr val="tx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CAD99D1-BB2C-8966-249F-BEEC3DA53C56}"/>
              </a:ext>
            </a:extLst>
          </p:cNvPr>
          <p:cNvSpPr/>
          <p:nvPr/>
        </p:nvSpPr>
        <p:spPr>
          <a:xfrm>
            <a:off x="1282824" y="778577"/>
            <a:ext cx="1559293" cy="65451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abandon task</a:t>
            </a:r>
            <a:endParaRPr lang="en-IN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FB07E75-4DA2-4731-1A21-FA7C60BFEDC0}"/>
              </a:ext>
            </a:extLst>
          </p:cNvPr>
          <p:cNvSpPr/>
          <p:nvPr/>
        </p:nvSpPr>
        <p:spPr>
          <a:xfrm>
            <a:off x="489800" y="2144292"/>
            <a:ext cx="1291490" cy="65451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stick to decision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B33732E-C3D9-D612-4A97-6C9123BF05C6}"/>
              </a:ext>
            </a:extLst>
          </p:cNvPr>
          <p:cNvSpPr/>
          <p:nvPr/>
        </p:nvSpPr>
        <p:spPr>
          <a:xfrm>
            <a:off x="2375097" y="2144292"/>
            <a:ext cx="1305293" cy="65451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defect</a:t>
            </a:r>
            <a:endParaRPr lang="en-IN" dirty="0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CB41E35-8036-3429-0D11-3B1354AB82B7}"/>
              </a:ext>
            </a:extLst>
          </p:cNvPr>
          <p:cNvCxnSpPr>
            <a:cxnSpLocks/>
            <a:stCxn id="146" idx="2"/>
            <a:endCxn id="148" idx="0"/>
          </p:cNvCxnSpPr>
          <p:nvPr/>
        </p:nvCxnSpPr>
        <p:spPr>
          <a:xfrm>
            <a:off x="2062471" y="1433095"/>
            <a:ext cx="965273" cy="7111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7C4A7770-B322-AECD-391D-43FAB2A7BBEF}"/>
              </a:ext>
            </a:extLst>
          </p:cNvPr>
          <p:cNvCxnSpPr>
            <a:cxnSpLocks/>
            <a:stCxn id="146" idx="2"/>
            <a:endCxn id="147" idx="0"/>
          </p:cNvCxnSpPr>
          <p:nvPr/>
        </p:nvCxnSpPr>
        <p:spPr>
          <a:xfrm flipH="1">
            <a:off x="1135545" y="1433095"/>
            <a:ext cx="926926" cy="7111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Arc 154">
            <a:extLst>
              <a:ext uri="{FF2B5EF4-FFF2-40B4-BE49-F238E27FC236}">
                <a16:creationId xmlns:a16="http://schemas.microsoft.com/office/drawing/2014/main" id="{32E3C015-1408-B734-0CEF-D4DF093438DD}"/>
              </a:ext>
            </a:extLst>
          </p:cNvPr>
          <p:cNvSpPr/>
          <p:nvPr/>
        </p:nvSpPr>
        <p:spPr>
          <a:xfrm>
            <a:off x="2085848" y="820949"/>
            <a:ext cx="2222032" cy="5078802"/>
          </a:xfrm>
          <a:prstGeom prst="arc">
            <a:avLst>
              <a:gd name="adj1" fmla="val 15679164"/>
              <a:gd name="adj2" fmla="val 179171"/>
            </a:avLst>
          </a:prstGeom>
          <a:ln>
            <a:solidFill>
              <a:schemeClr val="tx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27228F8-34F4-07EE-4C27-E66D88E22B04}"/>
              </a:ext>
            </a:extLst>
          </p:cNvPr>
          <p:cNvSpPr/>
          <p:nvPr/>
        </p:nvSpPr>
        <p:spPr>
          <a:xfrm>
            <a:off x="7211996" y="3504692"/>
            <a:ext cx="1137319" cy="66574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never commit</a:t>
            </a:r>
            <a:endParaRPr lang="en-IN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53088583-0C98-DDB5-6B34-98DEC76A75DA}"/>
              </a:ext>
            </a:extLst>
          </p:cNvPr>
          <p:cNvSpPr/>
          <p:nvPr/>
        </p:nvSpPr>
        <p:spPr>
          <a:xfrm>
            <a:off x="8644731" y="3529289"/>
            <a:ext cx="1137319" cy="66574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commit later</a:t>
            </a:r>
            <a:endParaRPr lang="en-IN" dirty="0"/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25D7E09-2E64-007E-3944-2CA7BA1E60C4}"/>
              </a:ext>
            </a:extLst>
          </p:cNvPr>
          <p:cNvCxnSpPr>
            <a:cxnSpLocks/>
            <a:stCxn id="9" idx="2"/>
            <a:endCxn id="179" idx="0"/>
          </p:cNvCxnSpPr>
          <p:nvPr/>
        </p:nvCxnSpPr>
        <p:spPr>
          <a:xfrm flipH="1">
            <a:off x="7780656" y="2798810"/>
            <a:ext cx="432035" cy="705882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8D6A35C2-EE0E-87D8-661E-BABF1A1DE2FD}"/>
              </a:ext>
            </a:extLst>
          </p:cNvPr>
          <p:cNvCxnSpPr>
            <a:cxnSpLocks/>
            <a:stCxn id="9" idx="2"/>
            <a:endCxn id="180" idx="0"/>
          </p:cNvCxnSpPr>
          <p:nvPr/>
        </p:nvCxnSpPr>
        <p:spPr>
          <a:xfrm>
            <a:off x="8212691" y="2798810"/>
            <a:ext cx="1000700" cy="730479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Arc 186">
            <a:extLst>
              <a:ext uri="{FF2B5EF4-FFF2-40B4-BE49-F238E27FC236}">
                <a16:creationId xmlns:a16="http://schemas.microsoft.com/office/drawing/2014/main" id="{40352D87-4B8C-246A-27C3-88745CF92B5F}"/>
              </a:ext>
            </a:extLst>
          </p:cNvPr>
          <p:cNvSpPr/>
          <p:nvPr/>
        </p:nvSpPr>
        <p:spPr>
          <a:xfrm flipH="1">
            <a:off x="3646535" y="561662"/>
            <a:ext cx="4845624" cy="4263186"/>
          </a:xfrm>
          <a:prstGeom prst="arc">
            <a:avLst>
              <a:gd name="adj1" fmla="val 14880195"/>
              <a:gd name="adj2" fmla="val 21042826"/>
            </a:avLst>
          </a:prstGeom>
          <a:ln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4E57616-2501-57F0-D122-33AB72B6F6FF}"/>
              </a:ext>
            </a:extLst>
          </p:cNvPr>
          <p:cNvCxnSpPr>
            <a:cxnSpLocks/>
          </p:cNvCxnSpPr>
          <p:nvPr/>
        </p:nvCxnSpPr>
        <p:spPr>
          <a:xfrm flipV="1">
            <a:off x="508631" y="5594234"/>
            <a:ext cx="201491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Arc 194">
            <a:extLst>
              <a:ext uri="{FF2B5EF4-FFF2-40B4-BE49-F238E27FC236}">
                <a16:creationId xmlns:a16="http://schemas.microsoft.com/office/drawing/2014/main" id="{E139AD29-E3A8-319A-4916-E83CC9E99851}"/>
              </a:ext>
            </a:extLst>
          </p:cNvPr>
          <p:cNvSpPr/>
          <p:nvPr/>
        </p:nvSpPr>
        <p:spPr>
          <a:xfrm rot="16200000">
            <a:off x="765334" y="4856353"/>
            <a:ext cx="960652" cy="1415134"/>
          </a:xfrm>
          <a:prstGeom prst="arc">
            <a:avLst>
              <a:gd name="adj1" fmla="val 16199990"/>
              <a:gd name="adj2" fmla="val 5396454"/>
            </a:avLst>
          </a:prstGeom>
          <a:ln>
            <a:headEnd type="none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D325D52-A786-A798-0093-A88D7FAB7A68}"/>
              </a:ext>
            </a:extLst>
          </p:cNvPr>
          <p:cNvSpPr/>
          <p:nvPr/>
        </p:nvSpPr>
        <p:spPr>
          <a:xfrm>
            <a:off x="1928019" y="5564073"/>
            <a:ext cx="442829" cy="64213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0A3AF68-3EEF-27B2-FB98-C1797A9ADD37}"/>
              </a:ext>
            </a:extLst>
          </p:cNvPr>
          <p:cNvCxnSpPr>
            <a:cxnSpLocks/>
          </p:cNvCxnSpPr>
          <p:nvPr/>
        </p:nvCxnSpPr>
        <p:spPr>
          <a:xfrm>
            <a:off x="2198756" y="5140625"/>
            <a:ext cx="0" cy="433671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E8383652-7C3F-024F-5168-91A007C88AF5}"/>
              </a:ext>
            </a:extLst>
          </p:cNvPr>
          <p:cNvCxnSpPr>
            <a:cxnSpLocks/>
          </p:cNvCxnSpPr>
          <p:nvPr/>
        </p:nvCxnSpPr>
        <p:spPr>
          <a:xfrm flipV="1">
            <a:off x="3164965" y="5582102"/>
            <a:ext cx="3208551" cy="11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Arc 198">
            <a:extLst>
              <a:ext uri="{FF2B5EF4-FFF2-40B4-BE49-F238E27FC236}">
                <a16:creationId xmlns:a16="http://schemas.microsoft.com/office/drawing/2014/main" id="{547EFDD0-E8CB-5AA3-872D-07696E174A52}"/>
              </a:ext>
            </a:extLst>
          </p:cNvPr>
          <p:cNvSpPr/>
          <p:nvPr/>
        </p:nvSpPr>
        <p:spPr>
          <a:xfrm rot="16200000">
            <a:off x="3412014" y="4874536"/>
            <a:ext cx="960652" cy="1415134"/>
          </a:xfrm>
          <a:prstGeom prst="arc">
            <a:avLst>
              <a:gd name="adj1" fmla="val 16199990"/>
              <a:gd name="adj2" fmla="val 5396454"/>
            </a:avLst>
          </a:prstGeom>
          <a:ln>
            <a:prstDash val="dash"/>
            <a:headEnd type="none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1" name="Arc 200">
            <a:extLst>
              <a:ext uri="{FF2B5EF4-FFF2-40B4-BE49-F238E27FC236}">
                <a16:creationId xmlns:a16="http://schemas.microsoft.com/office/drawing/2014/main" id="{2A954EA0-614A-123A-3BEC-3CFAD3C5176B}"/>
              </a:ext>
            </a:extLst>
          </p:cNvPr>
          <p:cNvSpPr/>
          <p:nvPr/>
        </p:nvSpPr>
        <p:spPr>
          <a:xfrm rot="16200000">
            <a:off x="4612072" y="5279750"/>
            <a:ext cx="724711" cy="758974"/>
          </a:xfrm>
          <a:prstGeom prst="arc">
            <a:avLst>
              <a:gd name="adj1" fmla="val 16741957"/>
              <a:gd name="adj2" fmla="val 4671898"/>
            </a:avLst>
          </a:prstGeom>
          <a:ln>
            <a:prstDash val="dash"/>
            <a:headEnd type="none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2" name="Arc 201">
            <a:extLst>
              <a:ext uri="{FF2B5EF4-FFF2-40B4-BE49-F238E27FC236}">
                <a16:creationId xmlns:a16="http://schemas.microsoft.com/office/drawing/2014/main" id="{A51A3A9B-C624-D446-CBA6-464BEB1C415A}"/>
              </a:ext>
            </a:extLst>
          </p:cNvPr>
          <p:cNvSpPr/>
          <p:nvPr/>
        </p:nvSpPr>
        <p:spPr>
          <a:xfrm rot="16200000">
            <a:off x="5357145" y="5345683"/>
            <a:ext cx="507459" cy="531451"/>
          </a:xfrm>
          <a:prstGeom prst="arc">
            <a:avLst>
              <a:gd name="adj1" fmla="val 16656083"/>
              <a:gd name="adj2" fmla="val 5124485"/>
            </a:avLst>
          </a:prstGeom>
          <a:ln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D1F28111-9F59-C5CE-6F21-882F88CC4EF2}"/>
              </a:ext>
            </a:extLst>
          </p:cNvPr>
          <p:cNvCxnSpPr>
            <a:cxnSpLocks/>
          </p:cNvCxnSpPr>
          <p:nvPr/>
        </p:nvCxnSpPr>
        <p:spPr>
          <a:xfrm flipV="1">
            <a:off x="7099273" y="5592478"/>
            <a:ext cx="201491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Arc 207">
            <a:extLst>
              <a:ext uri="{FF2B5EF4-FFF2-40B4-BE49-F238E27FC236}">
                <a16:creationId xmlns:a16="http://schemas.microsoft.com/office/drawing/2014/main" id="{9375DEF2-FAEA-A76F-29EB-3843E846590A}"/>
              </a:ext>
            </a:extLst>
          </p:cNvPr>
          <p:cNvSpPr/>
          <p:nvPr/>
        </p:nvSpPr>
        <p:spPr>
          <a:xfrm rot="16200000">
            <a:off x="7684486" y="5097071"/>
            <a:ext cx="922175" cy="926867"/>
          </a:xfrm>
          <a:prstGeom prst="arc">
            <a:avLst>
              <a:gd name="adj1" fmla="val 21362467"/>
              <a:gd name="adj2" fmla="val 5449108"/>
            </a:avLst>
          </a:prstGeom>
          <a:ln>
            <a:headEnd type="none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FDA8F97A-FC7D-F836-420C-CD670403261E}"/>
              </a:ext>
            </a:extLst>
          </p:cNvPr>
          <p:cNvSpPr/>
          <p:nvPr/>
        </p:nvSpPr>
        <p:spPr>
          <a:xfrm>
            <a:off x="8465521" y="3361520"/>
            <a:ext cx="332744" cy="3390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533AB3BD-05BB-7E22-E37D-97E48B6A7B81}"/>
              </a:ext>
            </a:extLst>
          </p:cNvPr>
          <p:cNvSpPr/>
          <p:nvPr/>
        </p:nvSpPr>
        <p:spPr>
          <a:xfrm>
            <a:off x="2177465" y="2031171"/>
            <a:ext cx="332744" cy="3390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AE84A9-9008-F95D-EF6E-42AA5DAF9DC4}"/>
              </a:ext>
            </a:extLst>
          </p:cNvPr>
          <p:cNvSpPr/>
          <p:nvPr/>
        </p:nvSpPr>
        <p:spPr>
          <a:xfrm>
            <a:off x="4738335" y="2135384"/>
            <a:ext cx="1657150" cy="65451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delay to a later point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51CEDF-D4CC-F877-A583-C698EDBD25EB}"/>
              </a:ext>
            </a:extLst>
          </p:cNvPr>
          <p:cNvSpPr/>
          <p:nvPr/>
        </p:nvSpPr>
        <p:spPr>
          <a:xfrm>
            <a:off x="4171042" y="3492126"/>
            <a:ext cx="1137319" cy="66574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defect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087E89-C010-BB8A-D532-2CCB53526884}"/>
              </a:ext>
            </a:extLst>
          </p:cNvPr>
          <p:cNvSpPr/>
          <p:nvPr/>
        </p:nvSpPr>
        <p:spPr>
          <a:xfrm>
            <a:off x="5542215" y="3502286"/>
            <a:ext cx="1137319" cy="66574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stick to it</a:t>
            </a:r>
            <a:endParaRPr lang="en-I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28F5AE-1806-F3BA-B217-467A2BBA5FF0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4739702" y="2789902"/>
            <a:ext cx="827208" cy="702224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12F6B5-768C-7A3B-6E89-0DDCA3D2E72E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5566910" y="2789902"/>
            <a:ext cx="543965" cy="712384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797F011-AEF9-32E4-3C1B-DD0C8E805FD3}"/>
              </a:ext>
            </a:extLst>
          </p:cNvPr>
          <p:cNvSpPr/>
          <p:nvPr/>
        </p:nvSpPr>
        <p:spPr>
          <a:xfrm>
            <a:off x="9992547" y="2131183"/>
            <a:ext cx="1657150" cy="65451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 immediately</a:t>
            </a:r>
            <a:endParaRPr lang="en-IN" dirty="0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8641A1B0-A05D-17E8-33DB-94F0FF413EC7}"/>
              </a:ext>
            </a:extLst>
          </p:cNvPr>
          <p:cNvSpPr/>
          <p:nvPr/>
        </p:nvSpPr>
        <p:spPr>
          <a:xfrm>
            <a:off x="5398039" y="3322680"/>
            <a:ext cx="332744" cy="3390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08F53C32-3D1C-009F-E135-35650A622A8C}"/>
              </a:ext>
            </a:extLst>
          </p:cNvPr>
          <p:cNvSpPr/>
          <p:nvPr/>
        </p:nvSpPr>
        <p:spPr>
          <a:xfrm>
            <a:off x="3986023" y="3322680"/>
            <a:ext cx="332744" cy="3390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FF110998-AC96-65E8-5270-E892F65A83E1}"/>
              </a:ext>
            </a:extLst>
          </p:cNvPr>
          <p:cNvCxnSpPr>
            <a:cxnSpLocks/>
          </p:cNvCxnSpPr>
          <p:nvPr/>
        </p:nvCxnSpPr>
        <p:spPr>
          <a:xfrm>
            <a:off x="8810665" y="5135949"/>
            <a:ext cx="0" cy="433671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>
            <a:extLst>
              <a:ext uri="{FF2B5EF4-FFF2-40B4-BE49-F238E27FC236}">
                <a16:creationId xmlns:a16="http://schemas.microsoft.com/office/drawing/2014/main" id="{F1716E00-6A2D-293D-6164-6E70BB591F0D}"/>
              </a:ext>
            </a:extLst>
          </p:cNvPr>
          <p:cNvSpPr/>
          <p:nvPr/>
        </p:nvSpPr>
        <p:spPr>
          <a:xfrm>
            <a:off x="5867394" y="5554880"/>
            <a:ext cx="442829" cy="64213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A339D9B9-3E80-E0BC-9EED-F776FA7F3B14}"/>
              </a:ext>
            </a:extLst>
          </p:cNvPr>
          <p:cNvSpPr/>
          <p:nvPr/>
        </p:nvSpPr>
        <p:spPr>
          <a:xfrm>
            <a:off x="8576819" y="5578113"/>
            <a:ext cx="442829" cy="64213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07AB80C4-3D6C-8FC8-356F-ED1EA053F5DF}"/>
              </a:ext>
            </a:extLst>
          </p:cNvPr>
          <p:cNvCxnSpPr>
            <a:cxnSpLocks/>
          </p:cNvCxnSpPr>
          <p:nvPr/>
        </p:nvCxnSpPr>
        <p:spPr>
          <a:xfrm flipV="1">
            <a:off x="9782050" y="5582102"/>
            <a:ext cx="201491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2" name="Rectangle 281">
            <a:extLst>
              <a:ext uri="{FF2B5EF4-FFF2-40B4-BE49-F238E27FC236}">
                <a16:creationId xmlns:a16="http://schemas.microsoft.com/office/drawing/2014/main" id="{D29A0BA5-1AA9-4307-4CD9-87A30D6843D8}"/>
              </a:ext>
            </a:extLst>
          </p:cNvPr>
          <p:cNvSpPr/>
          <p:nvPr/>
        </p:nvSpPr>
        <p:spPr>
          <a:xfrm>
            <a:off x="11256900" y="5563920"/>
            <a:ext cx="442829" cy="64213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8FF03EAB-8EE7-65C1-A129-35B1AB147953}"/>
              </a:ext>
            </a:extLst>
          </p:cNvPr>
          <p:cNvSpPr txBox="1"/>
          <p:nvPr/>
        </p:nvSpPr>
        <p:spPr>
          <a:xfrm>
            <a:off x="7028759" y="4798557"/>
            <a:ext cx="418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5E2655E6-BB6C-DD95-ACF9-53F0F2A13C4A}"/>
              </a:ext>
            </a:extLst>
          </p:cNvPr>
          <p:cNvSpPr txBox="1"/>
          <p:nvPr/>
        </p:nvSpPr>
        <p:spPr>
          <a:xfrm>
            <a:off x="7270576" y="4795793"/>
            <a:ext cx="353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8A385EC0-EABA-0CDC-6F67-0DC32646A4B5}"/>
              </a:ext>
            </a:extLst>
          </p:cNvPr>
          <p:cNvSpPr txBox="1"/>
          <p:nvPr/>
        </p:nvSpPr>
        <p:spPr>
          <a:xfrm>
            <a:off x="7421474" y="4789565"/>
            <a:ext cx="504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D62C953-5B35-BF5F-38AB-50767D9BDDD1}"/>
              </a:ext>
            </a:extLst>
          </p:cNvPr>
          <p:cNvSpPr txBox="1"/>
          <p:nvPr/>
        </p:nvSpPr>
        <p:spPr>
          <a:xfrm>
            <a:off x="7697582" y="4789565"/>
            <a:ext cx="418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292" name="Arc 291">
            <a:extLst>
              <a:ext uri="{FF2B5EF4-FFF2-40B4-BE49-F238E27FC236}">
                <a16:creationId xmlns:a16="http://schemas.microsoft.com/office/drawing/2014/main" id="{6ECF85CC-B549-3CB9-3334-062AEABDDA6B}"/>
              </a:ext>
            </a:extLst>
          </p:cNvPr>
          <p:cNvSpPr/>
          <p:nvPr/>
        </p:nvSpPr>
        <p:spPr>
          <a:xfrm rot="16200000">
            <a:off x="10332379" y="5110862"/>
            <a:ext cx="922175" cy="926867"/>
          </a:xfrm>
          <a:prstGeom prst="arc">
            <a:avLst>
              <a:gd name="adj1" fmla="val 21362467"/>
              <a:gd name="adj2" fmla="val 5449108"/>
            </a:avLst>
          </a:prstGeom>
          <a:ln>
            <a:headEnd type="none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9D016BF3-809E-BEB3-2967-688C60F2EB31}"/>
              </a:ext>
            </a:extLst>
          </p:cNvPr>
          <p:cNvSpPr txBox="1"/>
          <p:nvPr/>
        </p:nvSpPr>
        <p:spPr>
          <a:xfrm>
            <a:off x="9676652" y="4812348"/>
            <a:ext cx="418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0F960B95-334B-70FC-966E-E76FE3E1B5F4}"/>
              </a:ext>
            </a:extLst>
          </p:cNvPr>
          <p:cNvSpPr txBox="1"/>
          <p:nvPr/>
        </p:nvSpPr>
        <p:spPr>
          <a:xfrm>
            <a:off x="10147232" y="4812348"/>
            <a:ext cx="418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B52C897F-50D5-0EE5-C1BA-3B0620C5C96D}"/>
              </a:ext>
            </a:extLst>
          </p:cNvPr>
          <p:cNvSpPr txBox="1"/>
          <p:nvPr/>
        </p:nvSpPr>
        <p:spPr>
          <a:xfrm>
            <a:off x="10388978" y="4809584"/>
            <a:ext cx="418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B5916F48-9FCB-2A82-5CF3-1CD3C21A55AF}"/>
              </a:ext>
            </a:extLst>
          </p:cNvPr>
          <p:cNvSpPr txBox="1"/>
          <p:nvPr/>
        </p:nvSpPr>
        <p:spPr>
          <a:xfrm>
            <a:off x="9951998" y="4803594"/>
            <a:ext cx="353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053A050-7BBE-3FE5-7CCD-A750E37A838F}"/>
              </a:ext>
            </a:extLst>
          </p:cNvPr>
          <p:cNvCxnSpPr/>
          <p:nvPr/>
        </p:nvCxnSpPr>
        <p:spPr>
          <a:xfrm>
            <a:off x="9021021" y="6201649"/>
            <a:ext cx="523982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65853C8E-75F2-3DC7-0FF9-1833D378A269}"/>
              </a:ext>
            </a:extLst>
          </p:cNvPr>
          <p:cNvSpPr txBox="1"/>
          <p:nvPr/>
        </p:nvSpPr>
        <p:spPr>
          <a:xfrm>
            <a:off x="9695690" y="6016983"/>
            <a:ext cx="124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deadline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1385553D-D78F-5DB4-2457-C92AFB46B594}"/>
              </a:ext>
            </a:extLst>
          </p:cNvPr>
          <p:cNvSpPr txBox="1"/>
          <p:nvPr/>
        </p:nvSpPr>
        <p:spPr>
          <a:xfrm>
            <a:off x="9885335" y="6312525"/>
            <a:ext cx="140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task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A9AB698B-A43D-D8B2-F1E5-3A5430B8CAF0}"/>
              </a:ext>
            </a:extLst>
          </p:cNvPr>
          <p:cNvSpPr txBox="1"/>
          <p:nvPr/>
        </p:nvSpPr>
        <p:spPr>
          <a:xfrm>
            <a:off x="1850172" y="5850717"/>
            <a:ext cx="64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time</a:t>
            </a:r>
          </a:p>
        </p:txBody>
      </p: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78C15FB9-90C2-C224-88D1-492E1A5F142E}"/>
              </a:ext>
            </a:extLst>
          </p:cNvPr>
          <p:cNvCxnSpPr>
            <a:cxnSpLocks/>
            <a:stCxn id="307" idx="3"/>
          </p:cNvCxnSpPr>
          <p:nvPr/>
        </p:nvCxnSpPr>
        <p:spPr>
          <a:xfrm>
            <a:off x="2498130" y="6035383"/>
            <a:ext cx="441113" cy="0"/>
          </a:xfrm>
          <a:prstGeom prst="straightConnector1">
            <a:avLst/>
          </a:prstGeom>
          <a:ln w="6350"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Rectangle 308">
            <a:extLst>
              <a:ext uri="{FF2B5EF4-FFF2-40B4-BE49-F238E27FC236}">
                <a16:creationId xmlns:a16="http://schemas.microsoft.com/office/drawing/2014/main" id="{BF3F5ABF-EE23-1CF0-B4BA-DEFEFEF13184}"/>
              </a:ext>
            </a:extLst>
          </p:cNvPr>
          <p:cNvSpPr/>
          <p:nvPr/>
        </p:nvSpPr>
        <p:spPr>
          <a:xfrm>
            <a:off x="9056586" y="6459669"/>
            <a:ext cx="442829" cy="64213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6654D0A2-D1D5-A7AB-CFB7-FDDBB2F523C2}"/>
              </a:ext>
            </a:extLst>
          </p:cNvPr>
          <p:cNvSpPr/>
          <p:nvPr/>
        </p:nvSpPr>
        <p:spPr>
          <a:xfrm>
            <a:off x="390119" y="4640073"/>
            <a:ext cx="332744" cy="3390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32E2F430-E20E-7488-1004-73994D4A7D24}"/>
              </a:ext>
            </a:extLst>
          </p:cNvPr>
          <p:cNvSpPr/>
          <p:nvPr/>
        </p:nvSpPr>
        <p:spPr>
          <a:xfrm>
            <a:off x="3048290" y="4640073"/>
            <a:ext cx="332744" cy="3390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8063A2F6-F300-FBA7-058E-04CBCE94CE3D}"/>
              </a:ext>
            </a:extLst>
          </p:cNvPr>
          <p:cNvSpPr/>
          <p:nvPr/>
        </p:nvSpPr>
        <p:spPr>
          <a:xfrm>
            <a:off x="6741710" y="4640073"/>
            <a:ext cx="332744" cy="3390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3766A794-CECA-BEA3-0DBC-1E83101525C1}"/>
              </a:ext>
            </a:extLst>
          </p:cNvPr>
          <p:cNvSpPr/>
          <p:nvPr/>
        </p:nvSpPr>
        <p:spPr>
          <a:xfrm>
            <a:off x="9405181" y="4640073"/>
            <a:ext cx="332744" cy="3390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00DF26-CCC1-0C74-567D-3FC31BE8D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0" y="2060489"/>
            <a:ext cx="4277992" cy="23396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363B5-7453-B00C-0943-4925136D6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164" y="3621670"/>
            <a:ext cx="3337298" cy="31925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816DD9-1EF5-BD4F-2D98-41CBBBDE4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380" y="380958"/>
            <a:ext cx="3201082" cy="31925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E08453-2DB1-70F0-70F3-24879D1B08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582" y="528053"/>
            <a:ext cx="3710538" cy="30648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73BB7F-CB8D-F223-F181-5931FEDB8D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582" y="3656913"/>
            <a:ext cx="3710538" cy="31220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EBF698-C36D-0966-4276-4FA31A342B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459" y="1468166"/>
            <a:ext cx="1087005" cy="70729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93B0C47-4FDD-F189-AA9C-B11660A0DBCF}"/>
              </a:ext>
            </a:extLst>
          </p:cNvPr>
          <p:cNvSpPr txBox="1"/>
          <p:nvPr/>
        </p:nvSpPr>
        <p:spPr>
          <a:xfrm>
            <a:off x="181518" y="1452979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31A267-229D-091B-2B51-F25149A4D4CB}"/>
              </a:ext>
            </a:extLst>
          </p:cNvPr>
          <p:cNvSpPr txBox="1"/>
          <p:nvPr/>
        </p:nvSpPr>
        <p:spPr>
          <a:xfrm>
            <a:off x="4430688" y="255654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128429-68B9-FA09-E336-B2219BDA708D}"/>
              </a:ext>
            </a:extLst>
          </p:cNvPr>
          <p:cNvSpPr txBox="1"/>
          <p:nvPr/>
        </p:nvSpPr>
        <p:spPr>
          <a:xfrm>
            <a:off x="8163390" y="284529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B0393B-CF58-812E-C376-90520257EF51}"/>
              </a:ext>
            </a:extLst>
          </p:cNvPr>
          <p:cNvSpPr txBox="1"/>
          <p:nvPr/>
        </p:nvSpPr>
        <p:spPr>
          <a:xfrm>
            <a:off x="4596064" y="3525382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3AA98-8F04-6D6B-2901-EE4DC54F65E3}"/>
              </a:ext>
            </a:extLst>
          </p:cNvPr>
          <p:cNvSpPr txBox="1"/>
          <p:nvPr/>
        </p:nvSpPr>
        <p:spPr>
          <a:xfrm>
            <a:off x="8168586" y="3525382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9374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724826-A41C-5860-D731-EAD4CA218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48" y="154997"/>
            <a:ext cx="4856809" cy="3097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499538-B5F3-C1AD-C73D-E8639288F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394" y="211755"/>
            <a:ext cx="5059513" cy="3040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A5F526-A5CA-FB59-ED94-3AE5643A1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46" y="3534066"/>
            <a:ext cx="5156812" cy="30486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44451E-1999-4B42-159D-F53F123ADB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760" y="3484645"/>
            <a:ext cx="3827068" cy="30405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2B4DC3-470A-393B-019E-67D15CB6BF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828" y="4056638"/>
            <a:ext cx="1528769" cy="9442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DF37D9-6B24-D8C4-73DE-AF9556578A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9638" y="1333810"/>
            <a:ext cx="876206" cy="6031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7781EF-0CFA-6DAE-A92A-52781E31C183}"/>
              </a:ext>
            </a:extLst>
          </p:cNvPr>
          <p:cNvSpPr txBox="1"/>
          <p:nvPr/>
        </p:nvSpPr>
        <p:spPr>
          <a:xfrm>
            <a:off x="796715" y="9432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DCF9E9-4B43-DC4B-1ECD-EE60D96F69F8}"/>
              </a:ext>
            </a:extLst>
          </p:cNvPr>
          <p:cNvSpPr txBox="1"/>
          <p:nvPr/>
        </p:nvSpPr>
        <p:spPr>
          <a:xfrm>
            <a:off x="6015371" y="9432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E12E0F-7501-F593-27CE-38FBDE7C6D08}"/>
              </a:ext>
            </a:extLst>
          </p:cNvPr>
          <p:cNvSpPr txBox="1"/>
          <p:nvPr/>
        </p:nvSpPr>
        <p:spPr>
          <a:xfrm>
            <a:off x="725446" y="3182778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0DB0D8-FCBD-7C9A-29FF-CAC563A48372}"/>
              </a:ext>
            </a:extLst>
          </p:cNvPr>
          <p:cNvSpPr txBox="1"/>
          <p:nvPr/>
        </p:nvSpPr>
        <p:spPr>
          <a:xfrm>
            <a:off x="5948815" y="3182778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569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9E643-4EA6-481A-0F1B-91090F1C1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3505"/>
            <a:ext cx="3484422" cy="3270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30933C-6B2C-B237-A33D-6A6900BB6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22147"/>
            <a:ext cx="3484422" cy="32703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89A01E-F791-4375-1110-38374F3427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578" y="533598"/>
            <a:ext cx="2561083" cy="22541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9E4B7E-F0A1-CF6A-D991-B54B191B2C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17" y="3429000"/>
            <a:ext cx="4177883" cy="32104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951D13-D7E6-513F-8CCF-390F30287F98}"/>
              </a:ext>
            </a:extLst>
          </p:cNvPr>
          <p:cNvSpPr txBox="1"/>
          <p:nvPr/>
        </p:nvSpPr>
        <p:spPr>
          <a:xfrm>
            <a:off x="1865964" y="472806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C9750A-6D0B-72D2-1C17-CA5126053141}"/>
              </a:ext>
            </a:extLst>
          </p:cNvPr>
          <p:cNvSpPr txBox="1"/>
          <p:nvPr/>
        </p:nvSpPr>
        <p:spPr>
          <a:xfrm>
            <a:off x="5948815" y="514347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10D92A-89A4-2D37-427D-556741393CFD}"/>
              </a:ext>
            </a:extLst>
          </p:cNvPr>
          <p:cNvSpPr txBox="1"/>
          <p:nvPr/>
        </p:nvSpPr>
        <p:spPr>
          <a:xfrm>
            <a:off x="1865964" y="3182778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32FA2D-AE87-41A0-AAC1-6C99042110D5}"/>
              </a:ext>
            </a:extLst>
          </p:cNvPr>
          <p:cNvSpPr txBox="1"/>
          <p:nvPr/>
        </p:nvSpPr>
        <p:spPr>
          <a:xfrm>
            <a:off x="5948815" y="3182778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24493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C87ACF-C4DB-D72B-45E6-ED0F37AEA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10" y="367103"/>
            <a:ext cx="4101720" cy="3171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FF6F08-6C0C-78A3-3419-7E6750A6E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035" y="274074"/>
            <a:ext cx="3991776" cy="33574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BAEAD8-A0BD-0FAC-89A5-6BF29BAD1C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32" y="3641189"/>
            <a:ext cx="4651434" cy="31714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6540E9-85BD-FADE-054B-2E91C91DB4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203" y="1184742"/>
            <a:ext cx="1837623" cy="10100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B78F09-3557-DEF2-6AF5-8A8A23FA57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9294" y="3895878"/>
            <a:ext cx="1267244" cy="9303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A565764-E13A-5029-F7D4-F8EE28C39356}"/>
              </a:ext>
            </a:extLst>
          </p:cNvPr>
          <p:cNvSpPr txBox="1"/>
          <p:nvPr/>
        </p:nvSpPr>
        <p:spPr>
          <a:xfrm>
            <a:off x="655110" y="120881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67F6C7-DDEE-DFBD-A05E-F2B3B5D8C0B8}"/>
              </a:ext>
            </a:extLst>
          </p:cNvPr>
          <p:cNvSpPr txBox="1"/>
          <p:nvPr/>
        </p:nvSpPr>
        <p:spPr>
          <a:xfrm>
            <a:off x="6416886" y="120881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DBA29F-C8C6-0E5A-0175-33102EED84FE}"/>
              </a:ext>
            </a:extLst>
          </p:cNvPr>
          <p:cNvSpPr txBox="1"/>
          <p:nvPr/>
        </p:nvSpPr>
        <p:spPr>
          <a:xfrm>
            <a:off x="3247264" y="3649656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5346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02E594-52EE-F1F2-30CF-293F07ABD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34" y="243658"/>
            <a:ext cx="2856169" cy="3197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E77763-CCA1-03D2-5469-DD5D076F9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136" y="266077"/>
            <a:ext cx="3926262" cy="32441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717933-366E-A242-AEC5-28FC9FCEB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431" y="269025"/>
            <a:ext cx="3926262" cy="32441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7939F9-BDC2-D1FA-49EB-DBD7CFDAC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275" y="1634129"/>
            <a:ext cx="1117799" cy="8670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68118C-03E0-54FF-026A-DB1B3CAB1C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8094" y="3683988"/>
            <a:ext cx="5045573" cy="30797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28A43D-7175-A3BC-62C0-44BED1952F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607" y="3683988"/>
            <a:ext cx="3718653" cy="30797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949522-0BD1-D54B-A5FC-FDD9FA718377}"/>
              </a:ext>
            </a:extLst>
          </p:cNvPr>
          <p:cNvSpPr txBox="1"/>
          <p:nvPr/>
        </p:nvSpPr>
        <p:spPr>
          <a:xfrm>
            <a:off x="335448" y="266077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3FEF74-A877-3105-C563-FDD2EBE5FBCB}"/>
              </a:ext>
            </a:extLst>
          </p:cNvPr>
          <p:cNvSpPr txBox="1"/>
          <p:nvPr/>
        </p:nvSpPr>
        <p:spPr>
          <a:xfrm>
            <a:off x="3086103" y="243658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12716A-DD4C-5E2F-A98D-0561841031C3}"/>
              </a:ext>
            </a:extLst>
          </p:cNvPr>
          <p:cNvSpPr txBox="1"/>
          <p:nvPr/>
        </p:nvSpPr>
        <p:spPr>
          <a:xfrm>
            <a:off x="7177398" y="205141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5D9377-77AD-642E-D041-67AB8CF2B30B}"/>
              </a:ext>
            </a:extLst>
          </p:cNvPr>
          <p:cNvSpPr txBox="1"/>
          <p:nvPr/>
        </p:nvSpPr>
        <p:spPr>
          <a:xfrm>
            <a:off x="903338" y="3593227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5F0E1-B643-0AF9-0737-574D9E03ACA2}"/>
              </a:ext>
            </a:extLst>
          </p:cNvPr>
          <p:cNvSpPr txBox="1"/>
          <p:nvPr/>
        </p:nvSpPr>
        <p:spPr>
          <a:xfrm>
            <a:off x="5364149" y="3571208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42294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7D3DAD-F4A2-3308-0556-21DA0D1EF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68" y="642124"/>
            <a:ext cx="2916136" cy="2303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08D1B2-6F7E-7FE2-F592-DFC37508B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432" y="506564"/>
            <a:ext cx="3772791" cy="287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2C2591-64B3-5477-9605-3F2F44651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976" y="565629"/>
            <a:ext cx="3772791" cy="28129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811E01-109B-D41E-2CA1-93FE1E360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887" y="3543795"/>
            <a:ext cx="3614662" cy="28917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7980CF-B127-6147-0774-C458009292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005" y="3539030"/>
            <a:ext cx="3037853" cy="30839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47B824-A239-1AB3-B0CF-42EF76ADDD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487" y="3700440"/>
            <a:ext cx="4737513" cy="2907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A955622-F5D0-F6F3-940E-63E7CDFFE8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2509" y="3700440"/>
            <a:ext cx="1454838" cy="7051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0B7C86-5F6E-6F47-77AF-F0AD2D97F44A}"/>
              </a:ext>
            </a:extLst>
          </p:cNvPr>
          <p:cNvSpPr txBox="1"/>
          <p:nvPr/>
        </p:nvSpPr>
        <p:spPr>
          <a:xfrm>
            <a:off x="1134345" y="456838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2E274B-9205-9247-51AE-A2BA2C4555DC}"/>
              </a:ext>
            </a:extLst>
          </p:cNvPr>
          <p:cNvSpPr txBox="1"/>
          <p:nvPr/>
        </p:nvSpPr>
        <p:spPr>
          <a:xfrm>
            <a:off x="3885000" y="434419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96AADE-00D6-DCE3-9E4F-F4A14A85D8F9}"/>
              </a:ext>
            </a:extLst>
          </p:cNvPr>
          <p:cNvSpPr txBox="1"/>
          <p:nvPr/>
        </p:nvSpPr>
        <p:spPr>
          <a:xfrm>
            <a:off x="7976295" y="395902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A1920C-C511-9A5F-D822-341D44080287}"/>
              </a:ext>
            </a:extLst>
          </p:cNvPr>
          <p:cNvSpPr txBox="1"/>
          <p:nvPr/>
        </p:nvSpPr>
        <p:spPr>
          <a:xfrm>
            <a:off x="334233" y="3314205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987213-A982-2D1C-4A6D-63A63735CE36}"/>
              </a:ext>
            </a:extLst>
          </p:cNvPr>
          <p:cNvSpPr txBox="1"/>
          <p:nvPr/>
        </p:nvSpPr>
        <p:spPr>
          <a:xfrm>
            <a:off x="3970473" y="3318970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9932E3-21E4-2CDE-E891-8B942E1DDC5A}"/>
              </a:ext>
            </a:extLst>
          </p:cNvPr>
          <p:cNvSpPr txBox="1"/>
          <p:nvPr/>
        </p:nvSpPr>
        <p:spPr>
          <a:xfrm>
            <a:off x="7369694" y="3318970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F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F22A6093-4ABE-18E9-F242-75374AA45E08}"/>
              </a:ext>
            </a:extLst>
          </p:cNvPr>
          <p:cNvSpPr/>
          <p:nvPr/>
        </p:nvSpPr>
        <p:spPr>
          <a:xfrm>
            <a:off x="639896" y="1134567"/>
            <a:ext cx="579686" cy="586200"/>
          </a:xfrm>
          <a:prstGeom prst="arc">
            <a:avLst>
              <a:gd name="adj1" fmla="val 5907434"/>
              <a:gd name="adj2" fmla="val 0"/>
            </a:avLst>
          </a:prstGeom>
          <a:ln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28084B15-759D-243C-BBBC-71E92CC029C4}"/>
              </a:ext>
            </a:extLst>
          </p:cNvPr>
          <p:cNvSpPr/>
          <p:nvPr/>
        </p:nvSpPr>
        <p:spPr>
          <a:xfrm rot="14179401">
            <a:off x="1723048" y="1221921"/>
            <a:ext cx="532664" cy="529583"/>
          </a:xfrm>
          <a:prstGeom prst="arc">
            <a:avLst>
              <a:gd name="adj1" fmla="val 6527086"/>
              <a:gd name="adj2" fmla="val 345073"/>
            </a:avLst>
          </a:prstGeom>
          <a:ln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B68EFFF2-9C16-2AF3-D8B6-C246D8680D75}"/>
              </a:ext>
            </a:extLst>
          </p:cNvPr>
          <p:cNvSpPr/>
          <p:nvPr/>
        </p:nvSpPr>
        <p:spPr>
          <a:xfrm>
            <a:off x="1477278" y="2552897"/>
            <a:ext cx="567890" cy="528356"/>
          </a:xfrm>
          <a:prstGeom prst="arc">
            <a:avLst>
              <a:gd name="adj1" fmla="val 914064"/>
              <a:gd name="adj2" fmla="val 16183404"/>
            </a:avLst>
          </a:prstGeom>
          <a:ln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19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66B4C5-EFD8-B467-741F-113ECB981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22" y="2412203"/>
            <a:ext cx="2549293" cy="3001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D29585-B647-8442-8445-639325BB1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003" y="1191928"/>
            <a:ext cx="6972300" cy="106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6AD65A-FE55-A026-1B05-89E882958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678" y="2287604"/>
            <a:ext cx="5314950" cy="3733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CC8B7D-6BCC-F833-01A1-ABF3CAA57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5926" y="2592854"/>
            <a:ext cx="1581150" cy="1152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CB555B-5D2E-1492-97DF-808629EAD756}"/>
              </a:ext>
            </a:extLst>
          </p:cNvPr>
          <p:cNvSpPr txBox="1"/>
          <p:nvPr/>
        </p:nvSpPr>
        <p:spPr>
          <a:xfrm>
            <a:off x="662707" y="1766285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63ECC0-FB63-BC98-A2F6-2C16843F96F4}"/>
              </a:ext>
            </a:extLst>
          </p:cNvPr>
          <p:cNvSpPr txBox="1"/>
          <p:nvPr/>
        </p:nvSpPr>
        <p:spPr>
          <a:xfrm>
            <a:off x="3836874" y="699485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478FAE-F5FA-B298-A51F-43C3D990C3A6}"/>
              </a:ext>
            </a:extLst>
          </p:cNvPr>
          <p:cNvSpPr txBox="1"/>
          <p:nvPr/>
        </p:nvSpPr>
        <p:spPr>
          <a:xfrm>
            <a:off x="3919788" y="2412203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30230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2FFCEE-7EF0-ADEF-B8E4-2DD58D7B2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59" y="210387"/>
            <a:ext cx="5126250" cy="3218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DF1715-6563-FE28-AF15-C19F5E32B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193" y="172570"/>
            <a:ext cx="5126250" cy="32942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5A50AB-B34B-FC14-9A0C-1F3AE3AC6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557" y="3429000"/>
            <a:ext cx="5126250" cy="32186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53A3B4-1E54-42DE-FBFE-9D978F50F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191" y="3466817"/>
            <a:ext cx="5054228" cy="32186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C9AD1C0-C61F-6AC0-33C7-5947259F41E2}"/>
              </a:ext>
            </a:extLst>
          </p:cNvPr>
          <p:cNvSpPr txBox="1"/>
          <p:nvPr/>
        </p:nvSpPr>
        <p:spPr>
          <a:xfrm>
            <a:off x="796715" y="9432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002AE9-75B1-5DC9-CC55-9B3528BEDD5A}"/>
              </a:ext>
            </a:extLst>
          </p:cNvPr>
          <p:cNvSpPr txBox="1"/>
          <p:nvPr/>
        </p:nvSpPr>
        <p:spPr>
          <a:xfrm>
            <a:off x="6015371" y="9432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E9352C-B86C-F54D-507E-333BB2A1DFF4}"/>
              </a:ext>
            </a:extLst>
          </p:cNvPr>
          <p:cNvSpPr txBox="1"/>
          <p:nvPr/>
        </p:nvSpPr>
        <p:spPr>
          <a:xfrm>
            <a:off x="725446" y="3182778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4F0E6F-1843-9F68-192D-02F0108E65FF}"/>
              </a:ext>
            </a:extLst>
          </p:cNvPr>
          <p:cNvSpPr txBox="1"/>
          <p:nvPr/>
        </p:nvSpPr>
        <p:spPr>
          <a:xfrm>
            <a:off x="5948815" y="3182778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574463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84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sahiti chebolu</dc:creator>
  <cp:lastModifiedBy>sahiti chebolu</cp:lastModifiedBy>
  <cp:revision>13</cp:revision>
  <dcterms:created xsi:type="dcterms:W3CDTF">2023-09-23T18:59:30Z</dcterms:created>
  <dcterms:modified xsi:type="dcterms:W3CDTF">2023-09-27T20:34:25Z</dcterms:modified>
</cp:coreProperties>
</file>