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A08-B79B-4E35-82B8-34BC44A3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881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Reward (pass, fail, shirk) = 2, -2, 0.5;  effort (work, shirk) = -0.4, 0</a:t>
            </a:r>
          </a:p>
          <a:p>
            <a:pPr marL="0" indent="0">
              <a:buNone/>
            </a:pPr>
            <a:r>
              <a:rPr lang="en-US" dirty="0"/>
              <a:t>Efficacy = 0.9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AF67-E42E-441C-B5B8-C0D8C5B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176031"/>
            <a:ext cx="5257800" cy="388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B846-9CA6-43C0-91CA-DCF52495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" y="2176031"/>
            <a:ext cx="5257799" cy="38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F9E8C-A17F-4BC0-81B5-A386ED1176E4}"/>
              </a:ext>
            </a:extLst>
          </p:cNvPr>
          <p:cNvSpPr txBox="1"/>
          <p:nvPr/>
        </p:nvSpPr>
        <p:spPr>
          <a:xfrm>
            <a:off x="1306128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DC5F-BD75-4897-BDC0-BC8EC123E2E3}"/>
              </a:ext>
            </a:extLst>
          </p:cNvPr>
          <p:cNvSpPr txBox="1"/>
          <p:nvPr/>
        </p:nvSpPr>
        <p:spPr>
          <a:xfrm>
            <a:off x="7593444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0.9</a:t>
            </a:r>
          </a:p>
        </p:txBody>
      </p:sp>
    </p:spTree>
    <p:extLst>
      <p:ext uri="{BB962C8B-B14F-4D97-AF65-F5344CB8AC3E}">
        <p14:creationId xmlns:p14="http://schemas.microsoft.com/office/powerpoint/2010/main" val="4264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07D29-9BD7-4E0A-8B1B-6D36E2A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1111624"/>
            <a:ext cx="3511786" cy="275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619F4-0DA2-482C-8D02-EF05FAE9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39" y="3998260"/>
            <a:ext cx="3640972" cy="285974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7089F8-5C07-C78F-14BD-6A51BC5B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8"/>
            <a:ext cx="10515600" cy="88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Reward_pass</a:t>
            </a:r>
            <a:r>
              <a:rPr lang="en-US" dirty="0"/>
              <a:t> = -fail</a:t>
            </a:r>
            <a:r>
              <a:rPr lang="en-US"/>
              <a:t>;  discount = 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3CE40-8589-4AC1-9C43-B21669AB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optimal to continue working once working becomes optimal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41AA9-7539-4F8E-801C-FE78BACA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77C-97C0-4281-A0D0-2D51BFAD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rewards on completing, the </a:t>
            </a:r>
            <a:r>
              <a:rPr lang="en-US" dirty="0" err="1"/>
              <a:t>reward_shirk</a:t>
            </a:r>
            <a:r>
              <a:rPr lang="en-US" dirty="0"/>
              <a:t> doesn’t have to be very small for it to be worth working ; but qualitatively similar results as before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BEBA-EE5C-43FB-9CF6-2F439DF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 = 0.9, N = 10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794D-FB85-4DC2-80B4-F78D3BE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683420"/>
            <a:ext cx="5168528" cy="405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F7FE-AB9F-45A9-9B93-368499C6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14" y="2683420"/>
            <a:ext cx="5168528" cy="41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59298-68F7-485B-8103-4758A723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Including an intermediate state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AEFB0-A515-447D-ADA6-2086E5C4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is it optimal to continue working once working becomes optimal</vt:lpstr>
      <vt:lpstr>Reward (pass, fail, shirk) = 2, -2, 0.5;  effort (work, shirk) = -0.4, 0</vt:lpstr>
      <vt:lpstr>PowerPoint Presentation</vt:lpstr>
      <vt:lpstr>PowerPoint Presentation</vt:lpstr>
      <vt:lpstr>With rewards on completing, the reward_shirk doesn’t have to be very small for it to be worth working ; but qualitatively similar results as before</vt:lpstr>
      <vt:lpstr>Including an intermediate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31</cp:revision>
  <dcterms:created xsi:type="dcterms:W3CDTF">2023-05-31T09:23:18Z</dcterms:created>
  <dcterms:modified xsi:type="dcterms:W3CDTF">2023-06-06T17:22:01Z</dcterms:modified>
</cp:coreProperties>
</file>