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98"/>
            <a:ext cx="91440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0242"/>
            <a:ext cx="91440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5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4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2620"/>
            <a:ext cx="2628900" cy="3066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2620"/>
            <a:ext cx="7734300" cy="30660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9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40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966"/>
            <a:ext cx="10515600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21155"/>
            <a:ext cx="10515600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141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3102"/>
            <a:ext cx="5181600" cy="2295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3102"/>
            <a:ext cx="5181600" cy="2295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3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621"/>
            <a:ext cx="10515600" cy="69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891"/>
            <a:ext cx="515778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1543"/>
            <a:ext cx="5157787" cy="1943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6891"/>
            <a:ext cx="518318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21543"/>
            <a:ext cx="5183188" cy="1943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9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69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2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913"/>
            <a:ext cx="6172200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74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913"/>
            <a:ext cx="6172200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5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621"/>
            <a:ext cx="1051560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3102"/>
            <a:ext cx="1051560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563F-A7F5-41FF-80AA-C91A8F95022A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3270"/>
            <a:ext cx="41148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5C96-2BF8-41C4-9530-CC0AC331D7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5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5BF89-765E-4723-8643-8E24CB03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58" y="276827"/>
            <a:ext cx="3638797" cy="2729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54F5D-73EE-46DD-AFE4-6FB28FC7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158880"/>
            <a:ext cx="4523875" cy="2460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D3CF1-10C5-4DB1-A211-E4182F65E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 r="4818"/>
          <a:stretch/>
        </p:blipFill>
        <p:spPr>
          <a:xfrm>
            <a:off x="4812632" y="142838"/>
            <a:ext cx="4007030" cy="2973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6030B5-DDB4-4E12-8171-B4CEA7FA2096}"/>
              </a:ext>
            </a:extLst>
          </p:cNvPr>
          <p:cNvSpPr txBox="1"/>
          <p:nvPr/>
        </p:nvSpPr>
        <p:spPr>
          <a:xfrm>
            <a:off x="48124" y="142838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D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E545C-AD83-4DFF-9607-4A3624A21E05}"/>
              </a:ext>
            </a:extLst>
          </p:cNvPr>
          <p:cNvSpPr txBox="1"/>
          <p:nvPr/>
        </p:nvSpPr>
        <p:spPr>
          <a:xfrm>
            <a:off x="4588041" y="142838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CFD99-20FD-4E87-B770-41CC0792C130}"/>
              </a:ext>
            </a:extLst>
          </p:cNvPr>
          <p:cNvSpPr txBox="1"/>
          <p:nvPr/>
        </p:nvSpPr>
        <p:spPr>
          <a:xfrm>
            <a:off x="8694824" y="181403"/>
            <a:ext cx="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374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2</cp:revision>
  <dcterms:created xsi:type="dcterms:W3CDTF">2023-07-27T13:25:36Z</dcterms:created>
  <dcterms:modified xsi:type="dcterms:W3CDTF">2023-07-27T13:43:39Z</dcterms:modified>
</cp:coreProperties>
</file>