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BDD-24D9-0605-CFB3-40EEC958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AB25-C613-C442-A39A-75229F24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138-D2C1-E972-478F-9499E11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FB99-7727-1F97-F732-CDEE972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D33-56CE-C1FE-EBAB-7B2412C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BE4-7717-6267-795B-638A21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D35-E98C-6B00-F714-CC8E3B1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4091-AC77-9823-28A1-5E58859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474-0C3C-A624-4181-D30142A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497-4DD4-51FC-EB2B-416C733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5052-CD2A-0FB8-D226-25FFC36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50ED-10DD-5DDE-FFC6-B7AC303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7280-0FD4-E285-2A0D-5E9BD43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6A0-B6BB-0C90-8A55-149A299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C7B7-EE66-2639-B8CA-DB7A1CD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CF4-726E-5C9C-1BD1-37E1FDA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998-0358-9A5D-D4EB-1490BBE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DA16-A99B-F6DE-29D2-B5D35E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888D-1950-C9F1-A63D-AAEC297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E01-2A2F-6AED-6508-B6AA8CA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C17-D5CE-A819-D97D-B9CD31B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257-99B5-0AA3-74B3-C849FFCD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11A9-7338-FFF7-D692-949D901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81DA-45DC-3C8D-4D85-4CE024E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2EB-2658-FE85-0A21-D7538BB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3A68-CD1D-DFC9-FC6E-61A60F4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982-BE24-3853-2C2A-99342F10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F97F-8182-E231-BDEA-FCBCFD6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E6CE-CC48-150D-AB8B-E9306E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4A6B-2940-E165-3A04-C5B8351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DB07-3435-87EB-241A-E86CF9D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C2C-C1B4-BC29-96E0-537FA08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017-94BE-40CD-FDE4-A9D6E98C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D44D-3616-080A-4BC7-FCCFA32C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E1A2B-259C-6A90-116C-BA1BC901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00E-9CB2-7CAD-6EE1-BBB85F23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E4E1-59B4-0542-3374-215F8F2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3D50-EFE0-D27D-2CCB-72A21EB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3895-5564-FB8E-2B47-75255BE7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0B3-5EFB-8ECF-2A0F-9B98B56D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B0A-ED67-1F64-5B4D-F74C12B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16FF-0593-8D74-5E01-B666889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F0AFF-B2C6-C289-2E39-2E28D62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8672-0340-5F6E-D4C4-49878F7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0E7D-837F-2E0B-AC64-AF5E5CE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C72-B193-B237-31A9-BE91CEE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9A1-42C4-8782-49DF-39691896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59-994A-40FB-0AEA-2594CE14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C05E-69A1-665A-BCBA-BA0DBAA5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584F-5EEF-0F38-37F7-E7283FED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E8D-885A-FA97-1656-73F6571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84F1-7A86-3716-CF90-33DF42F8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537-04AD-D32A-E0F0-C8CFA2B3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3F25-82A4-ADF4-853B-28CC38D5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3893-DCA2-4B97-946E-0DA7F45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D86E-72EE-13D3-17FE-B426DF4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85C-419F-24C6-7BA3-022F5E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B40D-202A-D968-4251-6502993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B931-EF12-D7D4-5314-3B35E04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91AB-9EB7-68CE-3839-34478431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716-AEC2-F855-040A-079C3947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3EAB-BD50-4422-9832-0AC149E5474B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378F-9F66-4244-6F90-D323979A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EC-B3BB-874F-D011-5C9E4A9D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0DF26-CCC1-0C74-567D-3FC31BE8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" y="2060489"/>
            <a:ext cx="4277992" cy="23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363B5-7453-B00C-0943-4925136D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72" y="442916"/>
            <a:ext cx="3337298" cy="319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16DD9-1EF5-BD4F-2D98-41CBBBDE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72" y="3635484"/>
            <a:ext cx="3201082" cy="3192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8453-2DB1-70F0-70F3-24879D1B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528053"/>
            <a:ext cx="3710538" cy="306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3BB7F-CB8D-F223-F181-5931FEDB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3656913"/>
            <a:ext cx="3710538" cy="3122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EBF698-C36D-0966-4276-4FA31A342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59" y="1468166"/>
            <a:ext cx="1087005" cy="70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B0C47-4FDD-F189-AA9C-B11660A0DBCF}"/>
              </a:ext>
            </a:extLst>
          </p:cNvPr>
          <p:cNvSpPr txBox="1"/>
          <p:nvPr/>
        </p:nvSpPr>
        <p:spPr>
          <a:xfrm>
            <a:off x="181518" y="145297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1A267-229D-091B-2B51-F25149A4D4CB}"/>
              </a:ext>
            </a:extLst>
          </p:cNvPr>
          <p:cNvSpPr txBox="1"/>
          <p:nvPr/>
        </p:nvSpPr>
        <p:spPr>
          <a:xfrm>
            <a:off x="4430688" y="255654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28429-68B9-FA09-E336-B2219BDA708D}"/>
              </a:ext>
            </a:extLst>
          </p:cNvPr>
          <p:cNvSpPr txBox="1"/>
          <p:nvPr/>
        </p:nvSpPr>
        <p:spPr>
          <a:xfrm>
            <a:off x="8163390" y="28452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393B-CF58-812E-C376-90520257EF51}"/>
              </a:ext>
            </a:extLst>
          </p:cNvPr>
          <p:cNvSpPr txBox="1"/>
          <p:nvPr/>
        </p:nvSpPr>
        <p:spPr>
          <a:xfrm>
            <a:off x="4596064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AA98-8F04-6D6B-2901-EE4DC54F65E3}"/>
              </a:ext>
            </a:extLst>
          </p:cNvPr>
          <p:cNvSpPr txBox="1"/>
          <p:nvPr/>
        </p:nvSpPr>
        <p:spPr>
          <a:xfrm>
            <a:off x="8168586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7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24826-A41C-5860-D731-EAD4CA21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154997"/>
            <a:ext cx="4856809" cy="309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99538-B5F3-C1AD-C73D-E863928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94" y="211755"/>
            <a:ext cx="5059513" cy="304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5F526-A5CA-FB59-ED94-3AE5643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" y="3534066"/>
            <a:ext cx="5156812" cy="304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4451E-1999-4B42-159D-F53F123A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60" y="3484645"/>
            <a:ext cx="3827068" cy="3040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B4DC3-470A-393B-019E-67D15CB6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28" y="4056638"/>
            <a:ext cx="1528769" cy="94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F37D9-6B24-D8C4-73DE-AF9556578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638" y="1333810"/>
            <a:ext cx="876206" cy="603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781EF-0CFA-6DAE-A92A-52781E31C183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CF9E9-4B43-DC4B-1ECD-EE60D96F69F8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2E0F-7501-F593-27CE-38FBDE7C6D08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B0D8-FCBD-7C9A-29FF-CAC563A48372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569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E643-4EA6-481A-0F1B-91090F1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5"/>
            <a:ext cx="3484422" cy="327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0933C-6B2C-B237-A33D-6A6900BB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2147"/>
            <a:ext cx="3484422" cy="327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9A01E-F791-4375-1110-38374F34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8" y="533598"/>
            <a:ext cx="2561083" cy="225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E4B7E-F0A1-CF6A-D991-B54B191B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7" y="3429000"/>
            <a:ext cx="4177883" cy="3210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51D13-D7E6-513F-8CCF-390F30287F98}"/>
              </a:ext>
            </a:extLst>
          </p:cNvPr>
          <p:cNvSpPr txBox="1"/>
          <p:nvPr/>
        </p:nvSpPr>
        <p:spPr>
          <a:xfrm>
            <a:off x="1865964" y="47280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9750A-6D0B-72D2-1C17-CA5126053141}"/>
              </a:ext>
            </a:extLst>
          </p:cNvPr>
          <p:cNvSpPr txBox="1"/>
          <p:nvPr/>
        </p:nvSpPr>
        <p:spPr>
          <a:xfrm>
            <a:off x="5948815" y="51434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D92A-89A4-2D37-427D-556741393CFD}"/>
              </a:ext>
            </a:extLst>
          </p:cNvPr>
          <p:cNvSpPr txBox="1"/>
          <p:nvPr/>
        </p:nvSpPr>
        <p:spPr>
          <a:xfrm>
            <a:off x="1865964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2FA2D-AE87-41A0-AAC1-6C99042110D5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93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87ACF-C4DB-D72B-45E6-ED0F37AE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367103"/>
            <a:ext cx="4101720" cy="317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6F08-6C0C-78A3-3419-7E6750A6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5" y="274074"/>
            <a:ext cx="3991776" cy="335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EAD8-A0BD-0FAC-89A5-6BF29BAD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2" y="3641189"/>
            <a:ext cx="4651434" cy="3171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540E9-85BD-FADE-054B-2E91C91DB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3" y="1184742"/>
            <a:ext cx="1837623" cy="1010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78F09-3557-DEF2-6AF5-8A8A23FA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94" y="3895878"/>
            <a:ext cx="1267244" cy="93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65764-E13A-5029-F7D4-F8EE28C39356}"/>
              </a:ext>
            </a:extLst>
          </p:cNvPr>
          <p:cNvSpPr txBox="1"/>
          <p:nvPr/>
        </p:nvSpPr>
        <p:spPr>
          <a:xfrm>
            <a:off x="655110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7F6C7-DDEE-DFBD-A05E-F2B3B5D8C0B8}"/>
              </a:ext>
            </a:extLst>
          </p:cNvPr>
          <p:cNvSpPr txBox="1"/>
          <p:nvPr/>
        </p:nvSpPr>
        <p:spPr>
          <a:xfrm>
            <a:off x="6416886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A29F-C8C6-0E5A-0175-33102EED84FE}"/>
              </a:ext>
            </a:extLst>
          </p:cNvPr>
          <p:cNvSpPr txBox="1"/>
          <p:nvPr/>
        </p:nvSpPr>
        <p:spPr>
          <a:xfrm>
            <a:off x="3247264" y="364965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346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2E594-52EE-F1F2-30CF-293F07AB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" y="243658"/>
            <a:ext cx="2856169" cy="3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7763-CCA1-03D2-5469-DD5D076F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36" y="266077"/>
            <a:ext cx="3926262" cy="324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17933-366E-A242-AEC5-28FC9FCE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31" y="269025"/>
            <a:ext cx="3926262" cy="32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939F9-BDC2-D1FA-49EB-DBD7CFDA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75" y="1634129"/>
            <a:ext cx="1117799" cy="86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8118C-03E0-54FF-026A-DB1B3CAB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94" y="3683988"/>
            <a:ext cx="5045573" cy="3079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8A43D-7175-A3BC-62C0-44BED1952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07" y="3683988"/>
            <a:ext cx="3718653" cy="307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49522-0BD1-D54B-A5FC-FDD9FA718377}"/>
              </a:ext>
            </a:extLst>
          </p:cNvPr>
          <p:cNvSpPr txBox="1"/>
          <p:nvPr/>
        </p:nvSpPr>
        <p:spPr>
          <a:xfrm>
            <a:off x="335448" y="26607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FEF74-A877-3105-C563-FDD2EBE5FBCB}"/>
              </a:ext>
            </a:extLst>
          </p:cNvPr>
          <p:cNvSpPr txBox="1"/>
          <p:nvPr/>
        </p:nvSpPr>
        <p:spPr>
          <a:xfrm>
            <a:off x="3086103" y="24365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716A-DD4C-5E2F-A98D-0561841031C3}"/>
              </a:ext>
            </a:extLst>
          </p:cNvPr>
          <p:cNvSpPr txBox="1"/>
          <p:nvPr/>
        </p:nvSpPr>
        <p:spPr>
          <a:xfrm>
            <a:off x="7177398" y="20514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9377-77AD-642E-D041-67AB8CF2B30B}"/>
              </a:ext>
            </a:extLst>
          </p:cNvPr>
          <p:cNvSpPr txBox="1"/>
          <p:nvPr/>
        </p:nvSpPr>
        <p:spPr>
          <a:xfrm>
            <a:off x="903338" y="359322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F0E1-B643-0AF9-0737-574D9E03ACA2}"/>
              </a:ext>
            </a:extLst>
          </p:cNvPr>
          <p:cNvSpPr txBox="1"/>
          <p:nvPr/>
        </p:nvSpPr>
        <p:spPr>
          <a:xfrm>
            <a:off x="5364149" y="357120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22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3DAD-F4A2-3308-0556-21DA0D1E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" y="642124"/>
            <a:ext cx="2916136" cy="230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8D1B2-6F7E-7FE2-F592-DFC3750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32" y="506564"/>
            <a:ext cx="3772791" cy="28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2591-64B3-5477-9605-3F2F4465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76" y="565629"/>
            <a:ext cx="3772791" cy="281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1E01-109B-D41E-2CA1-93FE1E36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7" y="3543795"/>
            <a:ext cx="3614662" cy="2891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980CF-B127-6147-0774-C4580092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05" y="3539030"/>
            <a:ext cx="3037853" cy="3083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7B824-A239-1AB3-B0CF-42EF76AD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487" y="3700440"/>
            <a:ext cx="4737513" cy="290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5622-F5D0-F6F3-940E-63E7CDFF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509" y="3700440"/>
            <a:ext cx="1454838" cy="7051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B7C86-5F6E-6F47-77AF-F0AD2D97F44A}"/>
              </a:ext>
            </a:extLst>
          </p:cNvPr>
          <p:cNvSpPr txBox="1"/>
          <p:nvPr/>
        </p:nvSpPr>
        <p:spPr>
          <a:xfrm>
            <a:off x="1134345" y="45683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E274B-9205-9247-51AE-A2BA2C4555DC}"/>
              </a:ext>
            </a:extLst>
          </p:cNvPr>
          <p:cNvSpPr txBox="1"/>
          <p:nvPr/>
        </p:nvSpPr>
        <p:spPr>
          <a:xfrm>
            <a:off x="3885000" y="43441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AADE-00D6-DCE3-9E4F-F4A14A85D8F9}"/>
              </a:ext>
            </a:extLst>
          </p:cNvPr>
          <p:cNvSpPr txBox="1"/>
          <p:nvPr/>
        </p:nvSpPr>
        <p:spPr>
          <a:xfrm>
            <a:off x="7976295" y="39590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1920C-C511-9A5F-D822-341D44080287}"/>
              </a:ext>
            </a:extLst>
          </p:cNvPr>
          <p:cNvSpPr txBox="1"/>
          <p:nvPr/>
        </p:nvSpPr>
        <p:spPr>
          <a:xfrm>
            <a:off x="334233" y="331420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7213-A982-2D1C-4A6D-63A63735CE36}"/>
              </a:ext>
            </a:extLst>
          </p:cNvPr>
          <p:cNvSpPr txBox="1"/>
          <p:nvPr/>
        </p:nvSpPr>
        <p:spPr>
          <a:xfrm>
            <a:off x="3970473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932E3-21E4-2CDE-E891-8B942E1DDC5A}"/>
              </a:ext>
            </a:extLst>
          </p:cNvPr>
          <p:cNvSpPr txBox="1"/>
          <p:nvPr/>
        </p:nvSpPr>
        <p:spPr>
          <a:xfrm>
            <a:off x="7369694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22A6093-4ABE-18E9-F242-75374AA45E08}"/>
              </a:ext>
            </a:extLst>
          </p:cNvPr>
          <p:cNvSpPr/>
          <p:nvPr/>
        </p:nvSpPr>
        <p:spPr>
          <a:xfrm>
            <a:off x="639896" y="1134567"/>
            <a:ext cx="579686" cy="586200"/>
          </a:xfrm>
          <a:prstGeom prst="arc">
            <a:avLst>
              <a:gd name="adj1" fmla="val 5907434"/>
              <a:gd name="adj2" fmla="val 0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084B15-759D-243C-BBBC-71E92CC029C4}"/>
              </a:ext>
            </a:extLst>
          </p:cNvPr>
          <p:cNvSpPr/>
          <p:nvPr/>
        </p:nvSpPr>
        <p:spPr>
          <a:xfrm rot="14179401">
            <a:off x="1723048" y="1221921"/>
            <a:ext cx="532664" cy="529583"/>
          </a:xfrm>
          <a:prstGeom prst="arc">
            <a:avLst>
              <a:gd name="adj1" fmla="val 6527086"/>
              <a:gd name="adj2" fmla="val 34507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68EFFF2-9C16-2AF3-D8B6-C246D8680D75}"/>
              </a:ext>
            </a:extLst>
          </p:cNvPr>
          <p:cNvSpPr/>
          <p:nvPr/>
        </p:nvSpPr>
        <p:spPr>
          <a:xfrm>
            <a:off x="1477278" y="2552897"/>
            <a:ext cx="567890" cy="528356"/>
          </a:xfrm>
          <a:prstGeom prst="arc">
            <a:avLst>
              <a:gd name="adj1" fmla="val 914064"/>
              <a:gd name="adj2" fmla="val 16183404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B4C5-EFD8-B467-741F-113ECB98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" y="2412203"/>
            <a:ext cx="2549293" cy="300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9585-B647-8442-8445-639325BB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3" y="1191928"/>
            <a:ext cx="697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AD65A-FE55-A026-1B05-89E88295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8" y="2287604"/>
            <a:ext cx="531495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8B7D-6BCC-F833-01A1-ABF3CAA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26" y="2592854"/>
            <a:ext cx="15811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B555B-5D2E-1492-97DF-808629EAD756}"/>
              </a:ext>
            </a:extLst>
          </p:cNvPr>
          <p:cNvSpPr txBox="1"/>
          <p:nvPr/>
        </p:nvSpPr>
        <p:spPr>
          <a:xfrm>
            <a:off x="662707" y="17662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ECC0-FB63-BC98-A2F6-2C16843F96F4}"/>
              </a:ext>
            </a:extLst>
          </p:cNvPr>
          <p:cNvSpPr txBox="1"/>
          <p:nvPr/>
        </p:nvSpPr>
        <p:spPr>
          <a:xfrm>
            <a:off x="3836874" y="6994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78FAE-F5FA-B298-A51F-43C3D990C3A6}"/>
              </a:ext>
            </a:extLst>
          </p:cNvPr>
          <p:cNvSpPr txBox="1"/>
          <p:nvPr/>
        </p:nvSpPr>
        <p:spPr>
          <a:xfrm>
            <a:off x="3919788" y="2412203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023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FCEE-7EF0-ADEF-B8E4-2DD58D7B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9" y="210387"/>
            <a:ext cx="5126250" cy="321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F1715-6563-FE28-AF15-C19F5E32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3" y="172570"/>
            <a:ext cx="5126250" cy="329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50AB-B34B-FC14-9A0C-1F3AE3AC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7" y="3429000"/>
            <a:ext cx="5126250" cy="3218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3A3B4-1E54-42DE-FBFE-9D978F50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91" y="3466817"/>
            <a:ext cx="5054228" cy="321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D1C0-C61F-6AC0-33C7-5947259F41E2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02AE9-75B1-5DC9-CC55-9B3528BEDD5A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9352C-B86C-F54D-507E-333BB2A1DFF4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F0E6F-1843-9F68-192D-02F0108E65FF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4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4</cp:revision>
  <dcterms:created xsi:type="dcterms:W3CDTF">2023-09-23T18:59:30Z</dcterms:created>
  <dcterms:modified xsi:type="dcterms:W3CDTF">2023-09-23T20:32:35Z</dcterms:modified>
</cp:coreProperties>
</file>