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C905-7C1D-4158-A31B-9FC481E0B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52401-4252-49DB-91E2-527E4DCE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93AE-B7E4-4A06-B63E-FF2359A7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A8254-565F-49A7-8AEB-9472CEFF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9B32-8E86-443A-ABF3-95865DE7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832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88D7-4F84-422D-8507-55054C68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C6229-E21B-4C85-BBA1-EF3B41592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6C45-618D-4BCF-B0ED-6D7C1E86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80B82-FF21-40BD-8163-6D018CA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CE64E-A277-4280-A9EB-482A63F2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213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8AF5F-8F6D-4AAF-B409-CAE226E36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BBB69-B14D-4B4D-B98F-424240FA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1AF0-63C4-4321-B67E-C1DAEAFA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5D02-644A-49D4-9DC8-137724ED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CD225-7C4A-4F44-AE5D-88CBBDDA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881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1FC3-4564-4C53-B998-A0746EED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0786-C0DF-49DA-A547-56CE41F6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33FA-4A57-4869-811B-D0E448E0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EE821-DE26-4B81-9F97-9CE2EF53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1ED99-7169-4011-8AD7-2C265ED6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394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15D8-349D-4357-9807-612E7BE1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A41E4-4CE3-4003-A2FC-F3050CC88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1AF2-8621-45FC-9CD3-0CEEB601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FF5C-C3E0-4761-AF77-4E441BF6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89B1C-E6F4-4D81-9016-E438BED1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12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BAB6-E56F-436C-887C-FFC2996B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B3EE-4489-4A10-A6CF-54EC163B5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240ED-3E4E-4FCB-81F0-E685D282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F0B13-FE25-4E5A-B58A-D96C505F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B23BD-FF7A-4D6C-97E9-47A08AA8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EE37-91C8-4BEE-9515-7600FAF9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273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E33-D899-4A43-8EB0-B2632FF5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097D7-6D60-4F5D-84E3-B1D8798FD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269DB-B51E-4F2E-A8EB-E329726F8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7D574-655E-4AC7-8494-3F44F1A22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F91B7-B552-4C7F-B0B8-62D57F3E8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A3996-9504-44B9-BF9F-39786A4F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AD49D-122B-4723-BCD9-B179C51F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B6DB5-CC09-4862-9900-B85461FD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024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EB47-36AD-4033-B294-B67D375B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8A9FF-2687-458E-9587-F60F8F48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5D2F-5178-4715-AF08-2217784E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08CF8-49A8-4128-A0FF-421F3E88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720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99FDE-EDEE-4614-A8D3-45984E08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DD9AD-398E-4309-A2F6-C0B5B27B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BFBCD-5AE4-421E-B8F2-4E1B7FAC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360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2686-4A90-4A4E-9E1A-A8DB7E10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6FD0-0567-4002-897F-CC2E30157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F6E01-8777-4EF1-96B8-536BEDEDB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30CA8-F87F-4D74-A0F7-5339765E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737C4-3FF3-44F1-AAB8-FADB42CB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D5257-CF07-43BB-9DB2-9A7C5A54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176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C7BF-71D1-4EBC-92C1-01F25640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091EC-E1E2-4FCA-8A5E-D5AB1C407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F874F-66C7-4EA3-9DF2-E03BC9074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37017-031A-4176-9AC4-E01B5316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C36B0-B7F0-428E-A83D-5E300F5C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9A3C8-E426-46A9-8DF7-DF22330B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039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1903D-6382-4AF1-90C3-515E93A0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CA1B8-402D-4069-A321-D49C1217C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92DF-139C-45AE-8416-8A52ECAE5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CEF8-20CD-4468-A5E5-CDF973CB3EBF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5FF1-F3E5-4520-B4E8-F52943734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634D6-BBA8-452D-B133-2B6ABD442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690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F1E1-A66C-48B3-B347-68D967356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609600"/>
            <a:ext cx="10880558" cy="5567363"/>
          </a:xfrm>
        </p:spPr>
        <p:txBody>
          <a:bodyPr/>
          <a:lstStyle/>
          <a:p>
            <a:r>
              <a:rPr lang="en-US" dirty="0"/>
              <a:t>N = 10 and discount factor = 0.9 (always)</a:t>
            </a:r>
          </a:p>
          <a:p>
            <a:r>
              <a:rPr lang="en-US" dirty="0"/>
              <a:t>Punishment = 0;</a:t>
            </a:r>
            <a:endParaRPr lang="en-DE" dirty="0"/>
          </a:p>
          <a:p>
            <a:r>
              <a:rPr lang="en-US" dirty="0"/>
              <a:t>Only reward for task completion (and smaller reward for distraction)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8ED58-7EDC-4CCC-9807-DC5565BDE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26" y="2398295"/>
            <a:ext cx="3568645" cy="2802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A96DD9-4B35-4BD0-95D2-2FB90FCA8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287" y="2398295"/>
            <a:ext cx="3876965" cy="280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5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892D-7E88-4C62-B634-6FCEFA936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1" y="842211"/>
            <a:ext cx="10736179" cy="5334752"/>
          </a:xfrm>
        </p:spPr>
        <p:txBody>
          <a:bodyPr/>
          <a:lstStyle/>
          <a:p>
            <a:r>
              <a:rPr lang="en-US" dirty="0"/>
              <a:t>Punishment = -Reward (on task completion);</a:t>
            </a:r>
            <a:endParaRPr lang="en-DE" dirty="0"/>
          </a:p>
          <a:p>
            <a:r>
              <a:rPr lang="en-US" dirty="0"/>
              <a:t>(and smaller reward for distraction)</a:t>
            </a:r>
            <a:endParaRPr lang="en-DE" dirty="0"/>
          </a:p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CB795-DE3E-408B-B60E-728CC80C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846" y="2300249"/>
            <a:ext cx="3842095" cy="3017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5CFF5-1870-4443-B4DF-858F51AEA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0249"/>
            <a:ext cx="3842095" cy="301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3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71C6-A61A-4E46-82CE-B62E12D5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7" y="898358"/>
            <a:ext cx="10768263" cy="5278605"/>
          </a:xfrm>
        </p:spPr>
        <p:txBody>
          <a:bodyPr/>
          <a:lstStyle/>
          <a:p>
            <a:r>
              <a:rPr lang="en-US" dirty="0"/>
              <a:t>Effects of effort (reward = punishment magnitude)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A1404-F590-4D31-A46F-DE2DB5A4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3365"/>
            <a:ext cx="3855381" cy="3113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357FD-662A-4C08-A06B-AA5DC405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845" y="1963365"/>
            <a:ext cx="3855380" cy="31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8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5F12-C4BE-47B4-9624-960354C5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Reward (pass, fail, shirk) = 2, -2, 0.5;  effort (work, shirk) = -0.4, 0</a:t>
            </a:r>
            <a:endParaRPr lang="en-DE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30B3-654C-4E38-AA52-7B0A357F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Discount_factor</a:t>
            </a:r>
            <a:r>
              <a:rPr lang="en-US" sz="2400" dirty="0"/>
              <a:t> = 1.0 (no discounting future value)</a:t>
            </a:r>
          </a:p>
          <a:p>
            <a:pPr marL="0" indent="0">
              <a:buNone/>
            </a:pPr>
            <a:r>
              <a:rPr lang="en-US" sz="2400" dirty="0" err="1"/>
              <a:t>reward_completed</a:t>
            </a:r>
            <a:r>
              <a:rPr lang="en-US" sz="2400" dirty="0"/>
              <a:t> =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D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384-43C3-4564-ACC7-BA193E027BF6}"/>
              </a:ext>
            </a:extLst>
          </p:cNvPr>
          <p:cNvSpPr txBox="1"/>
          <p:nvPr/>
        </p:nvSpPr>
        <p:spPr>
          <a:xfrm>
            <a:off x="1965158" y="3022968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4DE7D-ABF1-4573-A9A4-186227AB3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72" y="3429000"/>
            <a:ext cx="3636917" cy="2705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C2553-C019-42F8-A925-E1F6BABF6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04" y="3443905"/>
            <a:ext cx="3636917" cy="2690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DF1FE9-F2A5-4F32-98CE-F2A1F02354B1}"/>
              </a:ext>
            </a:extLst>
          </p:cNvPr>
          <p:cNvSpPr txBox="1"/>
          <p:nvPr/>
        </p:nvSpPr>
        <p:spPr>
          <a:xfrm>
            <a:off x="5967663" y="2990884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0.6</a:t>
            </a:r>
          </a:p>
        </p:txBody>
      </p:sp>
    </p:spTree>
    <p:extLst>
      <p:ext uri="{BB962C8B-B14F-4D97-AF65-F5344CB8AC3E}">
        <p14:creationId xmlns:p14="http://schemas.microsoft.com/office/powerpoint/2010/main" val="248352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4CF5-62BF-4E62-BE8E-B8933E71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802105"/>
            <a:ext cx="10968789" cy="10347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Discount_factor</a:t>
            </a:r>
            <a:r>
              <a:rPr lang="en-US" dirty="0"/>
              <a:t> = 1.0 (no discounting future value)</a:t>
            </a:r>
          </a:p>
          <a:p>
            <a:pPr marL="0" indent="0">
              <a:buNone/>
            </a:pPr>
            <a:r>
              <a:rPr lang="en-US" dirty="0" err="1"/>
              <a:t>reward_completed</a:t>
            </a:r>
            <a:r>
              <a:rPr lang="en-US" dirty="0"/>
              <a:t> = </a:t>
            </a:r>
            <a:r>
              <a:rPr lang="en-US" dirty="0" err="1"/>
              <a:t>reward_shirk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9939C-A36E-41CB-8AE7-04A64AF3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1" y="2727158"/>
            <a:ext cx="3539921" cy="26186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A34336-373C-4511-AD0F-56F7A5FE26A6}"/>
              </a:ext>
            </a:extLst>
          </p:cNvPr>
          <p:cNvSpPr txBox="1"/>
          <p:nvPr/>
        </p:nvSpPr>
        <p:spPr>
          <a:xfrm>
            <a:off x="624810" y="2286073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0.9, effort = -0.4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C3263-1823-4099-876E-2B40E5B0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073" y="2691281"/>
            <a:ext cx="3636917" cy="2690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AF61C4-8EAA-4942-90A0-098A1FB438BC}"/>
              </a:ext>
            </a:extLst>
          </p:cNvPr>
          <p:cNvSpPr txBox="1"/>
          <p:nvPr/>
        </p:nvSpPr>
        <p:spPr>
          <a:xfrm>
            <a:off x="4331368" y="2286073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0.6, effort = -0.4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E16A1F-713B-44A1-A919-A5857369B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130" y="2691280"/>
            <a:ext cx="3636917" cy="2690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961E6F-C122-4817-BFDF-80B7A2F8F9CA}"/>
              </a:ext>
            </a:extLst>
          </p:cNvPr>
          <p:cNvSpPr txBox="1"/>
          <p:nvPr/>
        </p:nvSpPr>
        <p:spPr>
          <a:xfrm>
            <a:off x="8197517" y="2278125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0.6, effort = -1.0</a:t>
            </a:r>
          </a:p>
        </p:txBody>
      </p:sp>
    </p:spTree>
    <p:extLst>
      <p:ext uri="{BB962C8B-B14F-4D97-AF65-F5344CB8AC3E}">
        <p14:creationId xmlns:p14="http://schemas.microsoft.com/office/powerpoint/2010/main" val="304953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8D0E-AE2E-4D1E-AEE3-895660A0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04" y="712286"/>
            <a:ext cx="8954654" cy="7716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Discount_factor</a:t>
            </a:r>
            <a:r>
              <a:rPr lang="en-US" dirty="0"/>
              <a:t> = 0.9</a:t>
            </a:r>
          </a:p>
          <a:p>
            <a:pPr marL="0" indent="0">
              <a:buNone/>
            </a:pPr>
            <a:r>
              <a:rPr lang="en-US" dirty="0" err="1"/>
              <a:t>reward_completed</a:t>
            </a:r>
            <a:r>
              <a:rPr lang="en-US" dirty="0"/>
              <a:t> = </a:t>
            </a:r>
            <a:r>
              <a:rPr lang="en-US" dirty="0" err="1"/>
              <a:t>reward_shirk</a:t>
            </a:r>
            <a:r>
              <a:rPr lang="en-US" dirty="0"/>
              <a:t>, efficacy = 0.9, effort = -0.4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CE652-95ED-4D6A-8894-5688E354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04" y="2208086"/>
            <a:ext cx="4301511" cy="31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7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Reward (pass, fail, shirk) = 2, -2, 0.5;  effort (work, shirk) = -0.4, 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Sahiti Chebolu</dc:creator>
  <cp:lastModifiedBy>Sahiti Chebolu</cp:lastModifiedBy>
  <cp:revision>19</cp:revision>
  <dcterms:created xsi:type="dcterms:W3CDTF">2023-05-31T09:23:18Z</dcterms:created>
  <dcterms:modified xsi:type="dcterms:W3CDTF">2023-06-05T15:04:19Z</dcterms:modified>
</cp:coreProperties>
</file>