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84C5-A359-46CE-82EB-2A98916C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D6DE3-7DB5-48A8-8128-09A28927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B510-B3EC-413D-91A2-3E57C1C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0322-FE1A-4B94-B5BD-3AB28223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CC7A-8C70-4C58-84F1-D0B6CEAD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3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923-6D05-4645-BA5C-206C9DFF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D8182-6CBA-4254-A42A-265699A6F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A6F8-DE97-4F4E-A61D-509EB8BB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4640-AAF4-4694-8536-238B2C78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7B55-1FD1-44DA-884B-A885989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32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BA0F4-A925-4B24-9F46-FFA4436D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C989D-0F0D-4F0B-B60D-160D02EB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CC07-86FF-47B9-924F-AB8A8F3F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B3AC-8E9E-4889-A158-B14A1A61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F1BA-A096-403B-B807-D9890096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242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0970-2632-4CE5-9382-CC87ED04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57C1-09C2-4AE6-BE98-70B061EF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2C95-D1A2-4DAF-9176-721345B0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7BAA-DC6C-4FBC-817E-0CB76D88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2F95-E155-43CE-B940-93B5E4AC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915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B55F-E768-4699-A4AC-F9E48B1D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227E3-4FD7-4804-81BE-962E79BD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314C-F884-497B-97FA-6F69405E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65B2-36AA-4D3D-AE03-A3841D92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50F5-47EB-4CEF-B719-8FB8754D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69D7-CD64-4836-B851-0F8E6FE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7816-C27D-432C-87CA-07400CF83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EB0E2-5EC9-4FFD-9469-95E946A5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4FA4-889F-4351-BA55-A560320A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AE17D-847A-4873-8F8C-5E954421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6426-5C0D-47D1-817D-3320B7A7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3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4E23-9DC6-499F-8379-13DF1798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9282-BBE2-4CCD-98EB-5F0B8BE5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455CC-7730-4F7E-BA21-4F541498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13238-8B4D-4BC4-B7F9-7EDAC144B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ED5FB-0056-4105-84F3-73A6B75E5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C8766-7B37-4477-B164-FD11C266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BC47-B028-443C-954E-A072B3E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27A0D-3E75-4E75-A7D8-E6A19705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133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5EC0-53D7-4189-BE10-46D7F75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7299A-5FB4-4421-8A25-1D154512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9ADD8-6246-47B0-899C-64C3F0B6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AF1A7-F0B2-4775-9DBB-0F2D80C7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55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1BD3C-8E81-4402-A286-3D8C775F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6840E-C903-4F60-A1D7-9DE1D0F2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68F99-37F3-46F7-B257-BE30EEB2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31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D2F6-8E5B-4419-8A21-5C46C174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79F7-E7C2-4325-8056-83863257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82710-9285-495E-8514-14A3F6402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4D72F-645D-4962-8685-529A9D82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0A13-08E5-4085-9BE8-4B330F6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AD144-E41A-4CC4-B7DC-9E6F01E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64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4D5-9144-46AE-83F9-49A630F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BFE63-061C-4586-B9A2-B84E0FE4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32041-E1B4-476E-8512-E37B70CE3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B476C-1D8E-468E-AFC9-F4841679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EAF5-6ADF-477B-92FD-E743E3B4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CAE41-8663-4478-97C2-A994C26A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7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5708C-721B-4A85-83CD-23922B49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61B3-394D-4BFD-8D3D-91299C8A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1440-DD77-4B1E-BC91-190BEA5D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C8A5-57D1-4E36-91D4-D885EAAC8C39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7B2E-763F-4DEE-B7A6-194B9A9C0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4A74-4297-4501-A6A3-F67ABADE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1E90-F3AD-4552-BB31-990C4D1A2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CFA-F46C-4AC9-B473-02C5C560B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POMDP: waiting for info case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F99F-31AB-4B56-836C-76BC20EC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116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4F1E-6E45-4949-B0DA-9AFB94AC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2491-F08D-4E1E-9C2B-83983C1A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states: initial and completed</a:t>
            </a:r>
          </a:p>
          <a:p>
            <a:pPr marL="0" indent="0">
              <a:buNone/>
            </a:pPr>
            <a:r>
              <a:rPr lang="en-US" dirty="0"/>
              <a:t>3 actions: check, work, submit</a:t>
            </a:r>
          </a:p>
          <a:p>
            <a:pPr marL="0" indent="0">
              <a:buNone/>
            </a:pPr>
            <a:r>
              <a:rPr lang="en-US" dirty="0"/>
              <a:t>Horizon = inf. , discount = 0.95</a:t>
            </a:r>
          </a:p>
          <a:p>
            <a:pPr marL="0" indent="0">
              <a:buNone/>
            </a:pPr>
            <a:r>
              <a:rPr lang="en-US" dirty="0"/>
              <a:t>Efficacy = 0.7</a:t>
            </a:r>
          </a:p>
          <a:p>
            <a:pPr marL="0" indent="0">
              <a:buNone/>
            </a:pPr>
            <a:r>
              <a:rPr lang="en-US" dirty="0"/>
              <a:t>Information obtained only trough check action (p=0.9)</a:t>
            </a:r>
          </a:p>
          <a:p>
            <a:pPr marL="0" indent="0">
              <a:buNone/>
            </a:pPr>
            <a:r>
              <a:rPr lang="en-US" dirty="0" err="1"/>
              <a:t>Effort_check</a:t>
            </a:r>
            <a:r>
              <a:rPr lang="en-US" dirty="0"/>
              <a:t> = -0.1, </a:t>
            </a:r>
            <a:r>
              <a:rPr lang="en-US" dirty="0" err="1"/>
              <a:t>effort_work</a:t>
            </a:r>
            <a:r>
              <a:rPr lang="en-US" dirty="0"/>
              <a:t> = -1.0, rewards[fail, pass] = -4.0, 4.0</a:t>
            </a:r>
          </a:p>
        </p:txBody>
      </p:sp>
    </p:spTree>
    <p:extLst>
      <p:ext uri="{BB962C8B-B14F-4D97-AF65-F5344CB8AC3E}">
        <p14:creationId xmlns:p14="http://schemas.microsoft.com/office/powerpoint/2010/main" val="98842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EBFA7-11D4-415B-A82B-39E036C6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63" y="381592"/>
            <a:ext cx="4154099" cy="3047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11162-0499-48E7-A145-4E57332B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33" y="381592"/>
            <a:ext cx="4154099" cy="304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0BCA1D-7063-44E9-AB14-E472E115F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3" y="3639605"/>
            <a:ext cx="4154099" cy="31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4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POMDP: waiting for info case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POMDP: </dc:title>
  <dc:creator>Sahiti Chebolu</dc:creator>
  <cp:lastModifiedBy>Sahiti Chebolu</cp:lastModifiedBy>
  <cp:revision>11</cp:revision>
  <dcterms:created xsi:type="dcterms:W3CDTF">2023-08-09T10:08:38Z</dcterms:created>
  <dcterms:modified xsi:type="dcterms:W3CDTF">2023-08-09T11:13:01Z</dcterms:modified>
</cp:coreProperties>
</file>