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C41C3FC-5114-4D10-BE95-C46DAC1F7253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74DA-A402-4014-AEBC-D64EB2C00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C6A2A-5B5D-4E59-BB88-ADD66A93B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FDB51-61EC-4665-A2D9-B4E29C6B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1A71-18E2-4F31-A5CF-39701C5B304B}" type="datetimeFigureOut">
              <a:rPr lang="en-DE" smtClean="0"/>
              <a:t>19/01/2024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B197E-FC9E-4825-97EF-C98365DB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2E2E0-F02A-4BE6-97BF-A4AFF212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FC11-753D-451E-A17E-F11DEDF93C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495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2670-B2B1-4D57-8DDB-3D8E2F5F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FD3A0-5A55-4EF4-B132-D8CFC4CAF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7FFC8-9DAC-4791-9466-7EEF997E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1A71-18E2-4F31-A5CF-39701C5B304B}" type="datetimeFigureOut">
              <a:rPr lang="en-DE" smtClean="0"/>
              <a:t>19/01/2024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4DC1-062E-4F42-A156-35348C56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9DAB6-B468-461A-9107-CBB2F965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FC11-753D-451E-A17E-F11DEDF93C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133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5199D-8FF2-4078-9FC6-B7845EF6F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E89F7-47B2-4749-B14B-ECCFC8305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76275-B623-429C-8979-2AB21E1A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1A71-18E2-4F31-A5CF-39701C5B304B}" type="datetimeFigureOut">
              <a:rPr lang="en-DE" smtClean="0"/>
              <a:t>19/01/2024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99129-2B80-41F9-9ADB-CA4B5DDA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31F0-7736-4C5F-A966-CA82A11D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FC11-753D-451E-A17E-F11DEDF93C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9046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B39D-E0DA-4F6B-9DA6-A61F2015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70C4-8BB5-4DCB-89A5-C2F2A74B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96901-411B-4141-BE98-4EE466F4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1A71-18E2-4F31-A5CF-39701C5B304B}" type="datetimeFigureOut">
              <a:rPr lang="en-DE" smtClean="0"/>
              <a:t>19/01/2024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34AA6-3EDE-4005-8121-94114E4F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8B5A0-5BB6-4816-82D9-8D9D4346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FC11-753D-451E-A17E-F11DEDF93C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557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9C9E-4E9B-4063-AB3F-174D2D75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FAFAD-525C-486A-88FF-5C4A828CB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8F633-1183-41AE-9EC5-A4D88CFB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1A71-18E2-4F31-A5CF-39701C5B304B}" type="datetimeFigureOut">
              <a:rPr lang="en-DE" smtClean="0"/>
              <a:t>19/01/2024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12F2-425E-4BFE-BD98-DC14739B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B4124-A0DC-4254-960D-BEE11469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FC11-753D-451E-A17E-F11DEDF93C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32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15E6-407C-4D6A-849A-3F7CA859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5A9C-62B0-4E76-B52D-31FD65C65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E421F-2BE8-4236-90A3-644DA52DD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6CD87-2047-4D92-984B-36F26279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1A71-18E2-4F31-A5CF-39701C5B304B}" type="datetimeFigureOut">
              <a:rPr lang="en-DE" smtClean="0"/>
              <a:t>19/01/2024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F343C-DCC8-4206-BB5A-80D72560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F91F9-42C9-475F-8CB7-E473823A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FC11-753D-451E-A17E-F11DEDF93C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415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B479-4870-4D05-B386-B77E3235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8FCC5-202D-428B-977E-6D6F12423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1C6E5-C291-4B45-990E-FCC3331EF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EE14E-BB4E-4045-ABB1-FFB47827A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470EF-B414-439E-8114-E3C9F69FE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EEEF4-E419-4A47-B5DE-95CA1201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1A71-18E2-4F31-A5CF-39701C5B304B}" type="datetimeFigureOut">
              <a:rPr lang="en-DE" smtClean="0"/>
              <a:t>19/01/2024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45619-25A6-4BED-AE2D-744B9402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F69FC-CAB2-4753-8055-366B86A7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FC11-753D-451E-A17E-F11DEDF93C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664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12AF-661F-45AC-B47E-1E90A6CC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5AF21-01F1-48B2-B45F-29ABB966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1A71-18E2-4F31-A5CF-39701C5B304B}" type="datetimeFigureOut">
              <a:rPr lang="en-DE" smtClean="0"/>
              <a:t>19/01/2024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4129C-3FB7-4B22-B318-6E0DA3B6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A2EA2-FF9F-4DB1-BDA5-9BA349A8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FC11-753D-451E-A17E-F11DEDF93C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569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30CEF-CD46-442E-93A9-27E4D697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1A71-18E2-4F31-A5CF-39701C5B304B}" type="datetimeFigureOut">
              <a:rPr lang="en-DE" smtClean="0"/>
              <a:t>19/01/2024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3FFC1-F3A9-4ADF-A838-7810FACE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113AF-53F7-4FC6-AA8F-5B1BB954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FC11-753D-451E-A17E-F11DEDF93C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6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CEB7-91F7-4B27-AD52-A737F3DA7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6F8BE-8E75-4EDD-88ED-09479B8B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18A24-5B79-4836-9C04-9711F96DE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904A1-A7C8-42B5-894F-FB2BB7BE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1A71-18E2-4F31-A5CF-39701C5B304B}" type="datetimeFigureOut">
              <a:rPr lang="en-DE" smtClean="0"/>
              <a:t>19/01/2024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19B39-9F15-4567-80A1-1345D91D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145AC-9D32-4242-9D7A-1981196F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FC11-753D-451E-A17E-F11DEDF93C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785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1CAA-9DCB-4FC4-80A6-EB72EE87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E7459-38CF-4B33-AAD8-862859756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3732D-7ADE-4477-947C-9E05270D1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69604-2F03-47A6-8C61-02AF264D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1A71-18E2-4F31-A5CF-39701C5B304B}" type="datetimeFigureOut">
              <a:rPr lang="en-DE" smtClean="0"/>
              <a:t>19/01/2024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F906E-71F7-44A9-B982-65E60637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8C026-365F-4871-A834-03001DE0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FC11-753D-451E-A17E-F11DEDF93C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179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DB329-8F62-4C5D-A1C5-9B973739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6B5C2-ED0B-4C24-91AA-630E2C353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6795-CA00-436E-BAC5-9F9D18C84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B1A71-18E2-4F31-A5CF-39701C5B304B}" type="datetimeFigureOut">
              <a:rPr lang="en-DE" smtClean="0"/>
              <a:t>19/01/2024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68D8C-8779-4750-BDD4-A07F7DB59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05F8E-BBEA-4610-96FC-8BC000ACD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0FC11-753D-451E-A17E-F11DEDF93C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537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475ED09-165B-48AA-B4F7-69D88B3E6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47" y="107964"/>
            <a:ext cx="4526289" cy="35021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5637E7F-855B-4890-911C-EE23A5738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7" y="112543"/>
            <a:ext cx="4526289" cy="35021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E37E5D-1369-488D-AF42-A043E80BF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718" y="3316462"/>
            <a:ext cx="4526289" cy="3502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390D56-ABF6-4649-A00A-B3B8047F0C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5" y="3288326"/>
            <a:ext cx="4526289" cy="35021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3703D22-B3B7-4853-84A6-E953C7B813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54" y="3550338"/>
            <a:ext cx="1335027" cy="16093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E27091-01EF-4D51-B8C1-FB7EAE3517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" t="12315" r="16889" b="6129"/>
          <a:stretch/>
        </p:blipFill>
        <p:spPr>
          <a:xfrm>
            <a:off x="7624114" y="4588359"/>
            <a:ext cx="1181686" cy="12379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F19EC02-D101-4497-8250-B9FDF75AD90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3" t="10009" r="13470"/>
          <a:stretch/>
        </p:blipFill>
        <p:spPr>
          <a:xfrm>
            <a:off x="6081469" y="689675"/>
            <a:ext cx="1041010" cy="14482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12CF92B-F843-4298-88F8-255C5C1CB86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3" t="10009" r="13470"/>
          <a:stretch/>
        </p:blipFill>
        <p:spPr>
          <a:xfrm>
            <a:off x="3341668" y="1449331"/>
            <a:ext cx="1041010" cy="144827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76C9120-CCDF-4B85-B714-EA60C17CF30F}"/>
              </a:ext>
            </a:extLst>
          </p:cNvPr>
          <p:cNvSpPr txBox="1"/>
          <p:nvPr/>
        </p:nvSpPr>
        <p:spPr>
          <a:xfrm>
            <a:off x="6023553" y="-5928"/>
            <a:ext cx="2053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/>
              <a:t>γ</a:t>
            </a:r>
            <a:r>
              <a:rPr lang="en-US" sz="2000" dirty="0"/>
              <a:t>=0.9</a:t>
            </a:r>
            <a:endParaRPr lang="en-DE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A7A980-72A2-4F69-B317-86E8C1686CB5}"/>
              </a:ext>
            </a:extLst>
          </p:cNvPr>
          <p:cNvSpPr txBox="1"/>
          <p:nvPr/>
        </p:nvSpPr>
        <p:spPr>
          <a:xfrm>
            <a:off x="1768135" y="-63955"/>
            <a:ext cx="2053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/>
              <a:t>γ</a:t>
            </a:r>
            <a:r>
              <a:rPr lang="en-US" sz="2000" dirty="0"/>
              <a:t>=1.0</a:t>
            </a:r>
            <a:endParaRPr lang="en-DE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E79BC8-C74F-4F88-B86B-0FEC9B9891BD}"/>
              </a:ext>
            </a:extLst>
          </p:cNvPr>
          <p:cNvSpPr txBox="1"/>
          <p:nvPr/>
        </p:nvSpPr>
        <p:spPr>
          <a:xfrm>
            <a:off x="1638792" y="3283749"/>
            <a:ext cx="2053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/>
              <a:t>η</a:t>
            </a:r>
            <a:r>
              <a:rPr lang="en-US" sz="2000" baseline="-25000" dirty="0"/>
              <a:t>real</a:t>
            </a:r>
            <a:r>
              <a:rPr lang="en-US" sz="2000" dirty="0"/>
              <a:t>=0.9</a:t>
            </a:r>
            <a:endParaRPr lang="en-DE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4104D1-4576-43FC-8C41-C3F6D8DE2E52}"/>
              </a:ext>
            </a:extLst>
          </p:cNvPr>
          <p:cNvSpPr txBox="1"/>
          <p:nvPr/>
        </p:nvSpPr>
        <p:spPr>
          <a:xfrm>
            <a:off x="4796346" y="-36706"/>
            <a:ext cx="27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DE" sz="2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1A9153-C8E6-443E-9569-DEC85375CA24}"/>
              </a:ext>
            </a:extLst>
          </p:cNvPr>
          <p:cNvSpPr txBox="1"/>
          <p:nvPr/>
        </p:nvSpPr>
        <p:spPr>
          <a:xfrm>
            <a:off x="560939" y="-36707"/>
            <a:ext cx="27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endParaRPr lang="en-DE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F2F817-493A-460F-99C1-61C0DA1448C5}"/>
              </a:ext>
            </a:extLst>
          </p:cNvPr>
          <p:cNvSpPr txBox="1"/>
          <p:nvPr/>
        </p:nvSpPr>
        <p:spPr>
          <a:xfrm>
            <a:off x="4796345" y="3071562"/>
            <a:ext cx="27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  <a:endParaRPr lang="en-DE" sz="2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FF57CD-6BD1-4B9A-A1A1-6FE1C806615E}"/>
              </a:ext>
            </a:extLst>
          </p:cNvPr>
          <p:cNvSpPr txBox="1"/>
          <p:nvPr/>
        </p:nvSpPr>
        <p:spPr>
          <a:xfrm>
            <a:off x="523864" y="3055205"/>
            <a:ext cx="27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endParaRPr lang="en-DE" sz="2400" b="1" dirty="0"/>
          </a:p>
        </p:txBody>
      </p:sp>
    </p:spTree>
    <p:extLst>
      <p:ext uri="{BB962C8B-B14F-4D97-AF65-F5344CB8AC3E}">
        <p14:creationId xmlns:p14="http://schemas.microsoft.com/office/powerpoint/2010/main" val="207033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24D1A4-4F02-48F8-9C34-9CD95E70A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111" y="116403"/>
            <a:ext cx="4526289" cy="3502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A1CCF4-FA7A-4360-B936-AC0B7159C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2" y="116403"/>
            <a:ext cx="4526289" cy="35021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585463-F362-49B0-93D2-3F32C5868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435" y="942878"/>
            <a:ext cx="1335027" cy="1609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21E095-1515-402D-B421-05AB7F4CBE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14828" r="4586" b="10855"/>
          <a:stretch/>
        </p:blipFill>
        <p:spPr>
          <a:xfrm>
            <a:off x="8347361" y="1431384"/>
            <a:ext cx="2053884" cy="10329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9C47F5-8738-4EEF-99E0-8BC9EDEE5F29}"/>
              </a:ext>
            </a:extLst>
          </p:cNvPr>
          <p:cNvSpPr txBox="1"/>
          <p:nvPr/>
        </p:nvSpPr>
        <p:spPr>
          <a:xfrm>
            <a:off x="4852616" y="-50774"/>
            <a:ext cx="27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DE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E25FCA-D624-4CC6-9D48-EB46CA73CB9C}"/>
              </a:ext>
            </a:extLst>
          </p:cNvPr>
          <p:cNvSpPr txBox="1"/>
          <p:nvPr/>
        </p:nvSpPr>
        <p:spPr>
          <a:xfrm>
            <a:off x="617209" y="-50775"/>
            <a:ext cx="27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endParaRPr lang="en-DE" sz="2400" b="1" dirty="0"/>
          </a:p>
        </p:txBody>
      </p:sp>
    </p:spTree>
    <p:extLst>
      <p:ext uri="{BB962C8B-B14F-4D97-AF65-F5344CB8AC3E}">
        <p14:creationId xmlns:p14="http://schemas.microsoft.com/office/powerpoint/2010/main" val="374560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F9EE43-14C1-483C-90D8-5E27EC9F7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" y="102338"/>
            <a:ext cx="4425705" cy="350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FD997A-B846-48EB-A0BE-8093D51C67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10788" r="9256" b="7161"/>
          <a:stretch/>
        </p:blipFill>
        <p:spPr>
          <a:xfrm>
            <a:off x="9158068" y="858128"/>
            <a:ext cx="1111347" cy="1575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8445FB-D918-439F-80B5-AD6EBB879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323" y="102338"/>
            <a:ext cx="4526289" cy="35021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5A84BA-041A-4CE0-9380-E9EC042D8096}"/>
              </a:ext>
            </a:extLst>
          </p:cNvPr>
          <p:cNvSpPr txBox="1"/>
          <p:nvPr/>
        </p:nvSpPr>
        <p:spPr>
          <a:xfrm>
            <a:off x="5077703" y="-22638"/>
            <a:ext cx="27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DE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4D03F-6BA4-4ABD-88B0-C74EE54EEB93}"/>
              </a:ext>
            </a:extLst>
          </p:cNvPr>
          <p:cNvSpPr txBox="1"/>
          <p:nvPr/>
        </p:nvSpPr>
        <p:spPr>
          <a:xfrm>
            <a:off x="786024" y="-8571"/>
            <a:ext cx="27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endParaRPr lang="en-DE" sz="2400" b="1" dirty="0"/>
          </a:p>
        </p:txBody>
      </p:sp>
    </p:spTree>
    <p:extLst>
      <p:ext uri="{BB962C8B-B14F-4D97-AF65-F5344CB8AC3E}">
        <p14:creationId xmlns:p14="http://schemas.microsoft.com/office/powerpoint/2010/main" val="101263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18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Sahiti Chebolu</dc:creator>
  <cp:lastModifiedBy>Sahiti Chebolu</cp:lastModifiedBy>
  <cp:revision>9</cp:revision>
  <dcterms:created xsi:type="dcterms:W3CDTF">2024-01-19T11:57:24Z</dcterms:created>
  <dcterms:modified xsi:type="dcterms:W3CDTF">2024-01-19T15:57:19Z</dcterms:modified>
</cp:coreProperties>
</file>