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58" r:id="rId5"/>
    <p:sldId id="259" r:id="rId6"/>
    <p:sldId id="266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1754-1757-E7E1-48A2-4E28795B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A8CD-9270-6ECC-FAEB-837BD5124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7737-86F6-A915-2B3F-4AF78220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1D44-6E94-5ED1-839F-342D77CE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8D35-88A4-44A5-0CF6-9B22A45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55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774-8DE4-B698-D009-DEB3DB36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56AF-7C79-771B-C931-5FEFEAD4C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30D2-E2E0-7AAD-08B7-82029177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6BE1-6F4A-E1B4-38D9-461FB694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99C4-12D0-BBA0-DDEC-9B053E45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00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640B9-39FD-EB53-067C-024CC315F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633A-4726-FCAB-9EDC-8321E505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B4CD-0A01-FC92-4278-4B3D1BF1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A9DC-F274-6510-DE8A-E2D4B6A8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E36D-5807-F501-253E-BAA078CE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69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8FF-BD56-7C7C-936E-96978C45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9A45-1F58-8FB3-50C6-3698C0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AB3B-A217-CFB3-37EB-5C2A9AAD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0E49-4739-B630-94BA-3F229F9F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68B4-056C-97DF-4204-DC556167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49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76E8-F82F-3022-54E4-736536BD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E977-3B92-7E41-C1BF-BBD33933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1F9C-74EC-E448-E68B-8C4415F8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0D55-A114-7CCD-481F-7B5867E2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C6E5-ABBC-1DD6-CEC6-43B31FCB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43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845A-B0A8-E921-5B39-888F2953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625B-9617-EFAA-4072-BDCA9FA4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8A67A-C142-3C3F-3CFF-9AEAACFA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49BA-F2E3-EE15-4EAC-2A86FC7B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8601-3E22-F8B5-E049-8AFC1E9A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AB81-63B2-5948-2E42-A30BA80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776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E2E1-4B5B-DFD3-6A03-1D163153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F8EF-72DB-95CE-7610-16312CE1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AD49D-CA11-C20F-BF90-1D8E66EF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6F03A-795F-FDF8-49E3-94C53179F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22A0-308C-9028-9160-162F35D3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B0CC0-F46D-AE68-1759-09DC719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50002-A568-127D-80C2-AABC59E4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1DD84-3E4E-7151-822E-B3023A3C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0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2166-838E-32B5-4D32-F385AA7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F18A3-9744-07C7-03AF-5A7B0546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9880-3FB5-B10C-2A32-BB6EF285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11EE-0116-EB28-2259-2A58E71D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283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EC8C-1364-1300-8E80-54171922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EEF2D-DB84-300E-9B31-80C21DD1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A0808-EF5E-0BEA-73BE-BA5AF2C6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569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9DF4-B9A8-D31E-E780-F989ABF5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BCCF-5A5B-698F-DEE1-F2946C3A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2BBE2-39F0-E0D2-305F-A8AFA000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3A1F-6DA8-471B-A6A5-DEB8153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F5C7-9555-B07F-048F-56CA96AB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D4461-E844-A08D-B132-2D5967BA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3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9792-D7DB-0F4D-C6D4-5ADBA89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31DEF-86D5-92D5-40FF-5BEE4E065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4509-269C-C40E-80B2-114FD0AD1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C9B48-AD25-9C6B-CD58-1B770DB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C132-11F7-66F8-3758-66DEC35A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9FDE-3160-F727-D8E2-5E3BD944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93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C26D2-798E-1C9A-0070-4DEC7FE1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9A84D-EB2B-67C1-8C46-EA3D0657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7897-E6F8-C52B-EB97-BF80528F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FE51-F485-4C87-A0FA-EA08884D8F1D}" type="datetimeFigureOut">
              <a:rPr lang="en-DE" smtClean="0"/>
              <a:t>01/17/2023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CD0B-7004-4387-FEE8-DFFEF0A87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4129-9F46-3A14-79B0-755D4D6D9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429F-EE7A-421A-9289-C1E9544945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67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C43F01C-04DF-19A6-F5A1-15B24F421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7" r="208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DB1373DE-3788-4230-EFA0-2BF5E1CD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84" y="198997"/>
            <a:ext cx="2458069" cy="2458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ECF940-3C1E-48B0-5595-1B8F0637B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58" y="3038475"/>
            <a:ext cx="1781175" cy="3819525"/>
          </a:xfrm>
          <a:prstGeom prst="rect">
            <a:avLst/>
          </a:prstGeom>
        </p:spPr>
      </p:pic>
      <p:pic>
        <p:nvPicPr>
          <p:cNvPr id="19" name="Picture 18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AD58F3CC-44FF-8913-5B4A-C5354A0C7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15" y="3000102"/>
            <a:ext cx="1960922" cy="3897712"/>
          </a:xfrm>
          <a:prstGeom prst="rect">
            <a:avLst/>
          </a:prstGeom>
        </p:spPr>
      </p:pic>
      <p:pic>
        <p:nvPicPr>
          <p:cNvPr id="22" name="Picture 21" descr="A picture containing text, candelabrum, vector graphics, light&#10;&#10;Description automatically generated">
            <a:extLst>
              <a:ext uri="{FF2B5EF4-FFF2-40B4-BE49-F238E27FC236}">
                <a16:creationId xmlns:a16="http://schemas.microsoft.com/office/drawing/2014/main" id="{4716D458-AC87-8157-2CB1-7DDDA9295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22" y="0"/>
            <a:ext cx="1472865" cy="1962150"/>
          </a:xfrm>
          <a:prstGeom prst="rect">
            <a:avLst/>
          </a:prstGeom>
        </p:spPr>
      </p:pic>
      <p:pic>
        <p:nvPicPr>
          <p:cNvPr id="24" name="Picture 2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D2E7D9AA-198A-CE51-588A-1B56D68650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96" y="0"/>
            <a:ext cx="1539961" cy="17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C43F01C-04DF-19A6-F5A1-15B24F421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7" r="208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DB1373DE-3788-4230-EFA0-2BF5E1CD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84" y="198997"/>
            <a:ext cx="2458069" cy="2458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ECF940-3C1E-48B0-5595-1B8F0637B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61" y="3037193"/>
            <a:ext cx="1781175" cy="3819525"/>
          </a:xfrm>
          <a:prstGeom prst="rect">
            <a:avLst/>
          </a:prstGeom>
        </p:spPr>
      </p:pic>
      <p:pic>
        <p:nvPicPr>
          <p:cNvPr id="19" name="Picture 18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AD58F3CC-44FF-8913-5B4A-C5354A0C72C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16" y="2959006"/>
            <a:ext cx="1960922" cy="3897712"/>
          </a:xfrm>
          <a:prstGeom prst="rect">
            <a:avLst/>
          </a:prstGeom>
        </p:spPr>
      </p:pic>
      <p:pic>
        <p:nvPicPr>
          <p:cNvPr id="22" name="Picture 21" descr="A picture containing text, candelabrum, vector graphics, light&#10;&#10;Description automatically generated">
            <a:extLst>
              <a:ext uri="{FF2B5EF4-FFF2-40B4-BE49-F238E27FC236}">
                <a16:creationId xmlns:a16="http://schemas.microsoft.com/office/drawing/2014/main" id="{4716D458-AC87-8157-2CB1-7DDDA929535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22" y="0"/>
            <a:ext cx="1472865" cy="1962150"/>
          </a:xfrm>
          <a:prstGeom prst="rect">
            <a:avLst/>
          </a:prstGeom>
        </p:spPr>
      </p:pic>
      <p:pic>
        <p:nvPicPr>
          <p:cNvPr id="24" name="Picture 2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D2E7D9AA-198A-CE51-588A-1B56D68650C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96" y="0"/>
            <a:ext cx="1539961" cy="179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335ABA-652D-FB79-5D88-C6BC8D7B51C3}"/>
              </a:ext>
            </a:extLst>
          </p:cNvPr>
          <p:cNvSpPr/>
          <p:nvPr/>
        </p:nvSpPr>
        <p:spPr>
          <a:xfrm>
            <a:off x="1409700" y="2790825"/>
            <a:ext cx="2171700" cy="40658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9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40FBCCDB-A4CE-3008-BFE4-000FD9F01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7" r="208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37551AB4-2E1C-FE2B-A3BA-19F061733B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84" y="198997"/>
            <a:ext cx="2458069" cy="2458069"/>
          </a:xfrm>
          <a:prstGeom prst="rect">
            <a:avLst/>
          </a:prstGeom>
        </p:spPr>
      </p:pic>
      <p:pic>
        <p:nvPicPr>
          <p:cNvPr id="11" name="Picture 10" descr="A picture containing text, candelabrum, vector graphics, light&#10;&#10;Description automatically generated">
            <a:extLst>
              <a:ext uri="{FF2B5EF4-FFF2-40B4-BE49-F238E27FC236}">
                <a16:creationId xmlns:a16="http://schemas.microsoft.com/office/drawing/2014/main" id="{79BBCA39-FBA1-836D-C3C0-FDD3A9E05E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22" y="0"/>
            <a:ext cx="1472865" cy="1962150"/>
          </a:xfrm>
          <a:prstGeom prst="rect">
            <a:avLst/>
          </a:prstGeom>
        </p:spPr>
      </p:pic>
      <p:pic>
        <p:nvPicPr>
          <p:cNvPr id="12" name="Picture 11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D41EB95-8FE5-A768-4494-1867301B2A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96" y="0"/>
            <a:ext cx="1539961" cy="17980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8F5639-7DE0-D7E8-F920-9320E87EE043}"/>
              </a:ext>
            </a:extLst>
          </p:cNvPr>
          <p:cNvSpPr/>
          <p:nvPr/>
        </p:nvSpPr>
        <p:spPr>
          <a:xfrm>
            <a:off x="8712485" y="2792107"/>
            <a:ext cx="2291137" cy="40658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7D43BB9F-55D9-44AA-6AD1-D7C46B9C6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15" y="3000102"/>
            <a:ext cx="1960922" cy="3897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FDF74E-21EE-C6B2-3A80-5630BFB4816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66" y="3039195"/>
            <a:ext cx="1781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6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A35CBE-B67E-FC1E-2A88-2429F194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71" b="89694" l="9395" r="93111">
                        <a14:foregroundMark x1="77967" y1="51754" x2="73069" y2="56546"/>
                        <a14:foregroundMark x1="88620" y1="28041" x2="89486" y2="24649"/>
                        <a14:foregroundMark x1="85253" y1="41228" x2="85395" y2="40674"/>
                        <a14:foregroundMark x1="85104" y1="41813" x2="85247" y2="41253"/>
                        <a14:foregroundMark x1="91510" y1="23010" x2="91590" y2="29855"/>
                        <a14:foregroundMark x1="86236" y1="44900" x2="85804" y2="45682"/>
                        <a14:foregroundMark x1="87136" y1="43270" x2="86237" y2="44897"/>
                        <a14:foregroundMark x1="92032" y1="21831" x2="91649" y2="28969"/>
                        <a14:foregroundMark x1="92606" y1="26561" x2="92067" y2="23398"/>
                        <a14:backgroundMark x1="89562" y1="22006" x2="89979" y2="20334"/>
                        <a14:backgroundMark x1="91023" y1="20613" x2="92693" y2="20334"/>
                        <a14:backgroundMark x1="89770" y1="20334" x2="92276" y2="19220"/>
                        <a14:backgroundMark x1="82881" y1="34819" x2="82881" y2="34819"/>
                        <a14:backgroundMark x1="79123" y1="28691" x2="80585" y2="40669"/>
                        <a14:backgroundMark x1="81211" y1="39276" x2="80793" y2="47632"/>
                        <a14:backgroundMark x1="90397" y1="37883" x2="90814" y2="35933"/>
                        <a14:backgroundMark x1="91858" y1="33983" x2="91649" y2="36212"/>
                        <a14:backgroundMark x1="92276" y1="33426" x2="89353" y2="44290"/>
                        <a14:backgroundMark x1="91858" y1="32869" x2="91232" y2="34819"/>
                        <a14:backgroundMark x1="95825" y1="25905" x2="96242" y2="29526"/>
                        <a14:backgroundMark x1="91649" y1="32312" x2="91232" y2="33983"/>
                        <a14:backgroundMark x1="91858" y1="32869" x2="93111" y2="32033"/>
                        <a14:backgroundMark x1="87265" y1="45125" x2="87683" y2="43454"/>
                        <a14:backgroundMark x1="91232" y1="33426" x2="93111" y2="32312"/>
                        <a14:backgroundMark x1="91232" y1="32869" x2="92067" y2="31755"/>
                        <a14:backgroundMark x1="87683" y1="45404" x2="87683" y2="45125"/>
                        <a14:backgroundMark x1="77662" y1="45404" x2="79541" y2="50418"/>
                        <a14:backgroundMark x1="78288" y1="50975" x2="79958" y2="50418"/>
                        <a14:backgroundMark x1="85386" y1="42618" x2="85595" y2="36769"/>
                        <a14:backgroundMark x1="82255" y1="43454" x2="87056" y2="27298"/>
                        <a14:backgroundMark x1="87056" y1="27298" x2="86848" y2="27577"/>
                        <a14:backgroundMark x1="85386" y1="27577" x2="84551" y2="37883"/>
                        <a14:backgroundMark x1="84134" y1="32312" x2="86430" y2="28691"/>
                        <a14:backgroundMark x1="85177" y1="40947" x2="84342" y2="37883"/>
                        <a14:backgroundMark x1="85177" y1="42061" x2="84134" y2="40111"/>
                        <a14:backgroundMark x1="84342" y1="40111" x2="85804" y2="38997"/>
                        <a14:backgroundMark x1="83716" y1="39276" x2="85804" y2="37604"/>
                        <a14:backgroundMark x1="86430" y1="37883" x2="85386" y2="40669"/>
                        <a14:backgroundMark x1="87891" y1="29526" x2="87474" y2="28412"/>
                        <a14:backgroundMark x1="91858" y1="33148" x2="91858" y2="31755"/>
                        <a14:backgroundMark x1="90397" y1="32869" x2="91649" y2="32312"/>
                        <a14:backgroundMark x1="87474" y1="45404" x2="88100" y2="43733"/>
                        <a14:backgroundMark x1="87683" y1="28969" x2="87891" y2="30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23" y="1317729"/>
            <a:ext cx="4894342" cy="3668202"/>
          </a:xfr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EC9FFD-49EE-9FC6-429A-5F6C3EC030A3}"/>
              </a:ext>
            </a:extLst>
          </p:cNvPr>
          <p:cNvSpPr txBox="1"/>
          <p:nvPr/>
        </p:nvSpPr>
        <p:spPr>
          <a:xfrm>
            <a:off x="5020428" y="2810150"/>
            <a:ext cx="215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+   1    2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833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B6E2603-7D8D-A049-86D1-F4F92F00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64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4D509-EFA1-D5BD-8BAE-CFC6600DA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23" y="1716698"/>
            <a:ext cx="1781175" cy="3819525"/>
          </a:xfrm>
          <a:prstGeom prst="rect">
            <a:avLst/>
          </a:prstGeom>
        </p:spPr>
      </p:pic>
      <p:pic>
        <p:nvPicPr>
          <p:cNvPr id="8" name="Picture 7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3441EC06-57C3-F9F6-7C65-345BFB160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3" y="1638511"/>
            <a:ext cx="1960922" cy="3897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42A0B-D7CD-F2F4-D4F9-2735FD5F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076" y="758598"/>
            <a:ext cx="1066924" cy="1462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48B9F-1490-4A51-967A-114D0066A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1" y="1050810"/>
            <a:ext cx="902334" cy="1156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79E7EC-5818-B83F-AE3D-52F25C82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076" y="2400300"/>
            <a:ext cx="1173581" cy="891617"/>
          </a:xfrm>
          <a:prstGeom prst="rect">
            <a:avLst/>
          </a:prstGeom>
        </p:spPr>
      </p:pic>
      <p:pic>
        <p:nvPicPr>
          <p:cNvPr id="16" name="Picture 15" descr="A picture containing plant, palm, tree&#10;&#10;Description automatically generated">
            <a:extLst>
              <a:ext uri="{FF2B5EF4-FFF2-40B4-BE49-F238E27FC236}">
                <a16:creationId xmlns:a16="http://schemas.microsoft.com/office/drawing/2014/main" id="{9BE7A967-8D64-0025-54C0-802D08DDB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9" y="2981325"/>
            <a:ext cx="2098212" cy="2628900"/>
          </a:xfrm>
          <a:prstGeom prst="rect">
            <a:avLst/>
          </a:prstGeom>
        </p:spPr>
      </p:pic>
      <p:pic>
        <p:nvPicPr>
          <p:cNvPr id="20" name="Picture 19" descr="A plant in a pot&#10;&#10;Description automatically generated with medium confidence">
            <a:extLst>
              <a:ext uri="{FF2B5EF4-FFF2-40B4-BE49-F238E27FC236}">
                <a16:creationId xmlns:a16="http://schemas.microsoft.com/office/drawing/2014/main" id="{E1D50865-80C4-D682-00AB-1F6C33919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07" y="3820416"/>
            <a:ext cx="1110048" cy="17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2F2DCB7-C09E-7E4B-AD4C-92854C94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64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C8B74-7C72-2969-11BD-BEDFC3A1A8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9076" y="758598"/>
            <a:ext cx="1066924" cy="1462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D46E1-2DB3-8D34-39E8-40E050D681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5551" y="1050810"/>
            <a:ext cx="902334" cy="1156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28DFF-717E-A5A2-E22A-D182632594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9076" y="2400300"/>
            <a:ext cx="1173581" cy="891617"/>
          </a:xfrm>
          <a:prstGeom prst="rect">
            <a:avLst/>
          </a:prstGeom>
        </p:spPr>
      </p:pic>
      <p:pic>
        <p:nvPicPr>
          <p:cNvPr id="10" name="Picture 9" descr="A picture containing plant, palm, tree&#10;&#10;Description automatically generated">
            <a:extLst>
              <a:ext uri="{FF2B5EF4-FFF2-40B4-BE49-F238E27FC236}">
                <a16:creationId xmlns:a16="http://schemas.microsoft.com/office/drawing/2014/main" id="{32BEFC55-A567-DEEC-90CB-ABE1446E17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9" y="2981325"/>
            <a:ext cx="2098212" cy="2628900"/>
          </a:xfrm>
          <a:prstGeom prst="rect">
            <a:avLst/>
          </a:prstGeom>
        </p:spPr>
      </p:pic>
      <p:pic>
        <p:nvPicPr>
          <p:cNvPr id="11" name="Picture 10" descr="A plant in a pot&#10;&#10;Description automatically generated with medium confidence">
            <a:extLst>
              <a:ext uri="{FF2B5EF4-FFF2-40B4-BE49-F238E27FC236}">
                <a16:creationId xmlns:a16="http://schemas.microsoft.com/office/drawing/2014/main" id="{6726FFF6-3927-F0E7-6573-6F267AEF90E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07" y="3820416"/>
            <a:ext cx="1110048" cy="17898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620D79-56B5-86CC-E52E-AF871641093C}"/>
              </a:ext>
            </a:extLst>
          </p:cNvPr>
          <p:cNvSpPr/>
          <p:nvPr/>
        </p:nvSpPr>
        <p:spPr>
          <a:xfrm>
            <a:off x="2016951" y="1618006"/>
            <a:ext cx="1960922" cy="38977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64BE4827-3E3B-D6A5-24A9-8D404EE1C9F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40" y="1618006"/>
            <a:ext cx="1960922" cy="3897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541C3-2BBE-8B3C-B587-B6823ECB17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24" y="1696193"/>
            <a:ext cx="1781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4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B6E2603-7D8D-A049-86D1-F4F92F00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64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4D509-EFA1-D5BD-8BAE-CFC6600DA3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23" y="1716698"/>
            <a:ext cx="1781175" cy="3819525"/>
          </a:xfrm>
          <a:prstGeom prst="rect">
            <a:avLst/>
          </a:prstGeom>
        </p:spPr>
      </p:pic>
      <p:pic>
        <p:nvPicPr>
          <p:cNvPr id="8" name="Picture 7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3441EC06-57C3-F9F6-7C65-345BFB160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3" y="1638511"/>
            <a:ext cx="1960922" cy="3897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42A0B-D7CD-F2F4-D4F9-2735FD5F0C6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9076" y="758598"/>
            <a:ext cx="1066924" cy="1462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48B9F-1490-4A51-967A-114D0066A1F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5551" y="1050810"/>
            <a:ext cx="902334" cy="1156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79E7EC-5818-B83F-AE3D-52F25C82E3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9076" y="2400300"/>
            <a:ext cx="1173581" cy="891617"/>
          </a:xfrm>
          <a:prstGeom prst="rect">
            <a:avLst/>
          </a:prstGeom>
        </p:spPr>
      </p:pic>
      <p:pic>
        <p:nvPicPr>
          <p:cNvPr id="16" name="Picture 15" descr="A picture containing plant, palm, tree&#10;&#10;Description automatically generated">
            <a:extLst>
              <a:ext uri="{FF2B5EF4-FFF2-40B4-BE49-F238E27FC236}">
                <a16:creationId xmlns:a16="http://schemas.microsoft.com/office/drawing/2014/main" id="{9BE7A967-8D64-0025-54C0-802D08DDB88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9" y="2981325"/>
            <a:ext cx="2098212" cy="2628900"/>
          </a:xfrm>
          <a:prstGeom prst="rect">
            <a:avLst/>
          </a:prstGeom>
        </p:spPr>
      </p:pic>
      <p:pic>
        <p:nvPicPr>
          <p:cNvPr id="20" name="Picture 19" descr="A plant in a pot&#10;&#10;Description automatically generated with medium confidence">
            <a:extLst>
              <a:ext uri="{FF2B5EF4-FFF2-40B4-BE49-F238E27FC236}">
                <a16:creationId xmlns:a16="http://schemas.microsoft.com/office/drawing/2014/main" id="{E1D50865-80C4-D682-00AB-1F6C3391963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07" y="3820416"/>
            <a:ext cx="1110048" cy="1789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B2E59D-56BE-9302-071E-CC37A5D1DEDA}"/>
              </a:ext>
            </a:extLst>
          </p:cNvPr>
          <p:cNvSpPr/>
          <p:nvPr/>
        </p:nvSpPr>
        <p:spPr>
          <a:xfrm>
            <a:off x="8293664" y="1489796"/>
            <a:ext cx="2171700" cy="40658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11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onitor, indoor, computer&#10;&#10;Description automatically generated">
            <a:extLst>
              <a:ext uri="{FF2B5EF4-FFF2-40B4-BE49-F238E27FC236}">
                <a16:creationId xmlns:a16="http://schemas.microsoft.com/office/drawing/2014/main" id="{5DCA8C08-0217-ACF4-C7FE-90EF23DB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3" y="655728"/>
            <a:ext cx="3381375" cy="4964774"/>
          </a:xfrm>
          <a:prstGeom prst="rect">
            <a:avLst/>
          </a:prstGeom>
        </p:spPr>
      </p:pic>
      <p:pic>
        <p:nvPicPr>
          <p:cNvPr id="9" name="Picture 8" descr="A deer with antlers in the snow&#10;&#10;Description automatically generated with medium confidence">
            <a:extLst>
              <a:ext uri="{FF2B5EF4-FFF2-40B4-BE49-F238E27FC236}">
                <a16:creationId xmlns:a16="http://schemas.microsoft.com/office/drawing/2014/main" id="{19C09EEA-B5EC-9167-CBB6-3D0AFF641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59798"/>
            <a:ext cx="2905125" cy="43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8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onitor, indoor, computer&#10;&#10;Description automatically generated">
            <a:extLst>
              <a:ext uri="{FF2B5EF4-FFF2-40B4-BE49-F238E27FC236}">
                <a16:creationId xmlns:a16="http://schemas.microsoft.com/office/drawing/2014/main" id="{C6CFA686-2CB7-4908-FD42-7FF2F49D6D7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1" y="655728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6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thvuong234@outlook.com</dc:creator>
  <cp:lastModifiedBy>sahiti chebolu</cp:lastModifiedBy>
  <cp:revision>8</cp:revision>
  <dcterms:created xsi:type="dcterms:W3CDTF">2022-06-27T15:16:36Z</dcterms:created>
  <dcterms:modified xsi:type="dcterms:W3CDTF">2023-01-17T10:36:49Z</dcterms:modified>
</cp:coreProperties>
</file>