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AF35-CCC4-847B-7815-5FE8D200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1C4F9-8ED9-7EF7-0790-3FB4165EA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C40F-6B7D-3069-3D27-9637044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C0B7-DC4F-CB3D-760B-649AE473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B1E4-C333-9D5A-B9AF-59DECA58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0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7573-ED65-7CC9-C73E-F48A8BAE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F8B2B-773E-FD0A-ECBB-1E931455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A49B-53D3-80F1-8DAF-50966695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966E-D660-6F33-AA60-F5DF4110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C5BC-22AA-F90D-3B7C-6F25D64C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04F1C-BEC2-604F-73E8-FEB846A7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5FA0F-D540-C6C0-7221-C0F6C960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4888-1C03-6CDA-7044-65653F8F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0AD3-26F6-AB0B-1314-DF8E5784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8462-0E19-2876-7314-59164ED8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9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4791-08B8-51A9-0FD4-C37CD459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E5C3-19BA-C952-2AB9-1BF1A142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B3F1-CD35-3BF8-02F0-8EBAD893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2D28-7D94-6160-1956-FB3B496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5458-C40A-0F14-25C4-AB1480F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E8BE-3C6E-7C23-8417-1D7920D8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AC66-0D45-453B-291C-8A6B3EE7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EC1A-36F0-634E-F537-748CFE8B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5029-B7B5-2B44-34DE-DFF1F03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A849-7D0D-518A-3731-B3EC993F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861F-4D90-120C-C7FF-665D021A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5F9-8C11-436F-BF09-48AB313C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4E7C-D64F-6DA3-7028-0956EF58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FAD7-E77B-B25B-ECA9-99049BD5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89321-E8AB-0651-B6DE-61A67EE6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9D91-B8FB-901A-7A52-FD35AF34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6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D65E-89A8-2453-735B-6663A628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D14DF-F61E-6DCB-78C0-678E0261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3F36-6B2C-D71F-F314-563273DA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12DEB-9D31-DCDD-529E-071893A82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DDAA8-91D0-49F8-6FFA-96BBE992E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8603D-5906-CD6E-F996-3FAC19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2933B-C32A-3515-0A1B-0500D073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A439F-A9C9-E4DB-9171-037CC811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32C-449A-BD53-A884-237BD6F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1BD14-97AB-677E-F659-1CD7C6FD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DFFFE-5BB2-B40C-D324-E997B8E0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F888-C01E-0EEE-06A1-1523C40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3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706B6-D999-B21D-E819-A9A3D0E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AECE-7DA9-6614-D886-38690CEB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343BE-BBD1-01A4-08B4-A881EDEE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4893-84F7-70A8-56F7-654FCD7C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76E6-56E8-52E8-68F6-66D3D479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4A23-26C7-B2DA-B0E1-C6025E69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8E1-DEE8-01A5-6023-A11876C8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87D6-96B6-2540-BC8E-2B986774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16D1-6AAE-D795-0CC9-96237601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A46-84BC-4D8F-A17E-10E319E1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76191-87DD-DA2A-A94B-035A162E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6EDEF-1630-3535-063A-F9CB7BBF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02511-2831-9B33-B2CF-2DE0B02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DDD29-750C-90D9-BAAE-00B81428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C6E6-7756-9DCB-56C3-5A2F4DB6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2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224DD-9FF7-6A8C-08A0-BF5728A5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CEDA-F98E-745F-64AA-5689598A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652B-934B-4516-1744-A2708DAF6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279E-3F9E-48B4-8621-F158F2A6FAC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5032-2589-6869-63A0-FF65AC477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3676-9EA4-2299-6095-D5F3E71E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4784-70B0-4B70-9C97-E33CE545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8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582C-A1CE-EAB3-D7DB-096BE80A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Rewards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86648-240A-AC00-DC55-B10948D8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0FFB-0F33-E879-EFBC-799018FE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average liking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7509F-05D5-307A-E50D-A7AF006A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" y="1690688"/>
            <a:ext cx="4014821" cy="303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E461C-52C6-B678-08C2-D7F34349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51" y="3770725"/>
            <a:ext cx="4087524" cy="309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89935-DE73-198D-EE2C-33A43B896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51" y="1723811"/>
            <a:ext cx="3928638" cy="296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1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8367-0FB1-9CCA-A5EB-013EFC68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73" y="280062"/>
            <a:ext cx="10515600" cy="1325563"/>
          </a:xfrm>
        </p:spPr>
        <p:txBody>
          <a:bodyPr/>
          <a:lstStyle/>
          <a:p>
            <a:r>
              <a:rPr lang="en-IN" dirty="0"/>
              <a:t>Trial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D855-3DF0-94E2-09CC-95EEAE97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99" y="1318661"/>
            <a:ext cx="10554101" cy="48583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9324F-FD1A-F6D2-D4E7-0C0A9F9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4" y="2283653"/>
            <a:ext cx="2806300" cy="1578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0003B-1F8C-D569-A292-A43D7F7815D2}"/>
              </a:ext>
            </a:extLst>
          </p:cNvPr>
          <p:cNvSpPr txBox="1"/>
          <p:nvPr/>
        </p:nvSpPr>
        <p:spPr>
          <a:xfrm>
            <a:off x="2432517" y="6076914"/>
            <a:ext cx="6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2.5 s</a:t>
            </a:r>
          </a:p>
          <a:p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AC6B08-E919-7C5F-1123-0016EE5BE0D8}"/>
              </a:ext>
            </a:extLst>
          </p:cNvPr>
          <p:cNvCxnSpPr>
            <a:cxnSpLocks/>
          </p:cNvCxnSpPr>
          <p:nvPr/>
        </p:nvCxnSpPr>
        <p:spPr>
          <a:xfrm>
            <a:off x="4321743" y="2849078"/>
            <a:ext cx="83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158E90-B766-AF69-1728-BBA95208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2283654"/>
            <a:ext cx="2806300" cy="1578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6EA45A-812F-5834-557C-E15E2C32657C}"/>
              </a:ext>
            </a:extLst>
          </p:cNvPr>
          <p:cNvCxnSpPr>
            <a:cxnSpLocks/>
          </p:cNvCxnSpPr>
          <p:nvPr/>
        </p:nvCxnSpPr>
        <p:spPr>
          <a:xfrm>
            <a:off x="8295373" y="2934102"/>
            <a:ext cx="83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A625EB9-61CB-CA37-2207-193AF540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94" y="1839918"/>
            <a:ext cx="2692966" cy="20183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D0E5A5-9461-DA01-0BE9-778D367999C1}"/>
              </a:ext>
            </a:extLst>
          </p:cNvPr>
          <p:cNvSpPr txBox="1"/>
          <p:nvPr/>
        </p:nvSpPr>
        <p:spPr>
          <a:xfrm>
            <a:off x="9702694" y="1681666"/>
            <a:ext cx="107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F6148-E5D5-49E9-B1DE-707B62616E03}"/>
              </a:ext>
            </a:extLst>
          </p:cNvPr>
          <p:cNvSpPr txBox="1"/>
          <p:nvPr/>
        </p:nvSpPr>
        <p:spPr>
          <a:xfrm>
            <a:off x="5588267" y="168637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Highlight choice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9A93C0-B427-C8E0-5572-E4C4A335A249}"/>
              </a:ext>
            </a:extLst>
          </p:cNvPr>
          <p:cNvSpPr txBox="1"/>
          <p:nvPr/>
        </p:nvSpPr>
        <p:spPr>
          <a:xfrm>
            <a:off x="9702694" y="2610936"/>
            <a:ext cx="17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600" dirty="0"/>
              <a:t>6.78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1BAC95-F876-4BA8-4C76-95628F3A1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03" y="4232288"/>
            <a:ext cx="2799261" cy="15745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87E44B-12AC-530D-FCC7-7E2D5430E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230308"/>
            <a:ext cx="2806300" cy="1578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B4A939-FD68-F33B-E738-00732B789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00" y="4084055"/>
            <a:ext cx="1790931" cy="18451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520A6D-DC28-CDE6-5BAE-0C6A3D53EB62}"/>
              </a:ext>
            </a:extLst>
          </p:cNvPr>
          <p:cNvCxnSpPr>
            <a:cxnSpLocks/>
          </p:cNvCxnSpPr>
          <p:nvPr/>
        </p:nvCxnSpPr>
        <p:spPr>
          <a:xfrm>
            <a:off x="4321743" y="4983532"/>
            <a:ext cx="83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1FEA90-4380-AEF6-B4A0-AA7E1A487100}"/>
              </a:ext>
            </a:extLst>
          </p:cNvPr>
          <p:cNvCxnSpPr>
            <a:cxnSpLocks/>
          </p:cNvCxnSpPr>
          <p:nvPr/>
        </p:nvCxnSpPr>
        <p:spPr>
          <a:xfrm>
            <a:off x="8295373" y="5019580"/>
            <a:ext cx="83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55A2AF-E555-BC63-C177-E7D132787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91" y="4206707"/>
            <a:ext cx="1496646" cy="1496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B73E51-BB50-F94E-8ED3-EF3433CED1CD}"/>
              </a:ext>
            </a:extLst>
          </p:cNvPr>
          <p:cNvSpPr txBox="1"/>
          <p:nvPr/>
        </p:nvSpPr>
        <p:spPr>
          <a:xfrm>
            <a:off x="1913823" y="169120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Choose left or right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F7232-4D54-FC5D-4E1E-85B6EA1A9B58}"/>
              </a:ext>
            </a:extLst>
          </p:cNvPr>
          <p:cNvSpPr txBox="1"/>
          <p:nvPr/>
        </p:nvSpPr>
        <p:spPr>
          <a:xfrm>
            <a:off x="6364973" y="6076914"/>
            <a:ext cx="6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0.5 s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127C67-D07E-D532-B338-900D68F51FB8}"/>
              </a:ext>
            </a:extLst>
          </p:cNvPr>
          <p:cNvSpPr txBox="1"/>
          <p:nvPr/>
        </p:nvSpPr>
        <p:spPr>
          <a:xfrm>
            <a:off x="9937768" y="6076913"/>
            <a:ext cx="6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1.5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8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6241-20F4-6940-DE88-7A0E6C4D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3382-4E46-89D3-A716-2BB5EDC3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6"/>
            <a:ext cx="10515600" cy="51687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plan to have separate rewarding and aversive tasks. So the current task has only positive and neutral stimuli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30432-527D-5AB8-3CF3-FDA0003D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22" y="2833561"/>
            <a:ext cx="743365" cy="1594061"/>
          </a:xfrm>
          <a:prstGeom prst="rect">
            <a:avLst/>
          </a:prstGeom>
        </p:spPr>
      </p:pic>
      <p:pic>
        <p:nvPicPr>
          <p:cNvPr id="5" name="Picture 4" descr="A picture containing building, door, window, painted&#10;&#10;Description automatically generated">
            <a:extLst>
              <a:ext uri="{FF2B5EF4-FFF2-40B4-BE49-F238E27FC236}">
                <a16:creationId xmlns:a16="http://schemas.microsoft.com/office/drawing/2014/main" id="{627C5C2C-E244-27AA-1A4E-EC0936D9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21" y="4783562"/>
            <a:ext cx="801965" cy="1594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0AEAB-04B1-227B-70F1-14B44FC50E26}"/>
              </a:ext>
            </a:extLst>
          </p:cNvPr>
          <p:cNvSpPr txBox="1"/>
          <p:nvPr/>
        </p:nvSpPr>
        <p:spPr>
          <a:xfrm>
            <a:off x="57065" y="4251010"/>
            <a:ext cx="136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ACC08-5F47-DE67-F8B3-647A0E8D5727}"/>
              </a:ext>
            </a:extLst>
          </p:cNvPr>
          <p:cNvSpPr txBox="1"/>
          <p:nvPr/>
        </p:nvSpPr>
        <p:spPr>
          <a:xfrm>
            <a:off x="1460891" y="3354376"/>
            <a:ext cx="99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  <a:p>
            <a:r>
              <a:rPr lang="en-IN" dirty="0"/>
              <a:t> 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395E8-D3A5-06AE-0666-F7FE2DCE5734}"/>
              </a:ext>
            </a:extLst>
          </p:cNvPr>
          <p:cNvSpPr txBox="1"/>
          <p:nvPr/>
        </p:nvSpPr>
        <p:spPr>
          <a:xfrm>
            <a:off x="1388359" y="5444979"/>
            <a:ext cx="136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</a:t>
            </a:r>
          </a:p>
          <a:p>
            <a:r>
              <a:rPr lang="en-IN" dirty="0"/>
              <a:t>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AD1DC-7F87-9D47-2AEB-D2220BD8DAF9}"/>
              </a:ext>
            </a:extLst>
          </p:cNvPr>
          <p:cNvCxnSpPr>
            <a:cxnSpLocks/>
          </p:cNvCxnSpPr>
          <p:nvPr/>
        </p:nvCxnSpPr>
        <p:spPr>
          <a:xfrm flipV="1">
            <a:off x="586454" y="3677542"/>
            <a:ext cx="758790" cy="46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8F4AB-BAB0-0300-F360-D717ACF995F8}"/>
              </a:ext>
            </a:extLst>
          </p:cNvPr>
          <p:cNvCxnSpPr>
            <a:cxnSpLocks/>
          </p:cNvCxnSpPr>
          <p:nvPr/>
        </p:nvCxnSpPr>
        <p:spPr>
          <a:xfrm>
            <a:off x="574995" y="4897341"/>
            <a:ext cx="628163" cy="57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672E7FF-A5B2-704C-4E9D-0698CAA0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7286" y="2820223"/>
            <a:ext cx="1365638" cy="17146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99E8DB-4485-62E8-BBCC-C2DE752FD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7285" y="4910826"/>
            <a:ext cx="1365638" cy="171463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6FDB5-A1F9-53FF-6800-15071E5D7075}"/>
              </a:ext>
            </a:extLst>
          </p:cNvPr>
          <p:cNvCxnSpPr>
            <a:cxnSpLocks/>
          </p:cNvCxnSpPr>
          <p:nvPr/>
        </p:nvCxnSpPr>
        <p:spPr>
          <a:xfrm>
            <a:off x="7486850" y="3232486"/>
            <a:ext cx="1522396" cy="3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76EE68-F688-49BE-26B5-C9A097CA1E90}"/>
              </a:ext>
            </a:extLst>
          </p:cNvPr>
          <p:cNvCxnSpPr>
            <a:cxnSpLocks/>
          </p:cNvCxnSpPr>
          <p:nvPr/>
        </p:nvCxnSpPr>
        <p:spPr>
          <a:xfrm flipV="1">
            <a:off x="3847609" y="4574175"/>
            <a:ext cx="1358407" cy="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D13826-D952-BA0B-6DF6-577B3FFA218B}"/>
              </a:ext>
            </a:extLst>
          </p:cNvPr>
          <p:cNvSpPr txBox="1"/>
          <p:nvPr/>
        </p:nvSpPr>
        <p:spPr>
          <a:xfrm>
            <a:off x="3953329" y="4251009"/>
            <a:ext cx="108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</a:t>
            </a:r>
          </a:p>
          <a:p>
            <a:r>
              <a:rPr lang="en-IN" dirty="0"/>
              <a:t>feedback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3B9D0-371B-034B-2491-527F6D89EE00}"/>
              </a:ext>
            </a:extLst>
          </p:cNvPr>
          <p:cNvSpPr txBox="1"/>
          <p:nvPr/>
        </p:nvSpPr>
        <p:spPr>
          <a:xfrm>
            <a:off x="7498000" y="4037083"/>
            <a:ext cx="17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0.2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550033-8F24-F02C-FF7E-654AC5ABEDF5}"/>
              </a:ext>
            </a:extLst>
          </p:cNvPr>
          <p:cNvCxnSpPr>
            <a:cxnSpLocks/>
          </p:cNvCxnSpPr>
          <p:nvPr/>
        </p:nvCxnSpPr>
        <p:spPr>
          <a:xfrm flipV="1">
            <a:off x="7529169" y="3677541"/>
            <a:ext cx="1487409" cy="45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E3036E-1395-7C62-9209-B7CC92481030}"/>
              </a:ext>
            </a:extLst>
          </p:cNvPr>
          <p:cNvSpPr txBox="1"/>
          <p:nvPr/>
        </p:nvSpPr>
        <p:spPr>
          <a:xfrm>
            <a:off x="7498000" y="2935411"/>
            <a:ext cx="17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0.8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9F3327-5302-CB45-09AF-7DBA187330C4}"/>
              </a:ext>
            </a:extLst>
          </p:cNvPr>
          <p:cNvCxnSpPr>
            <a:cxnSpLocks/>
          </p:cNvCxnSpPr>
          <p:nvPr/>
        </p:nvCxnSpPr>
        <p:spPr>
          <a:xfrm>
            <a:off x="7639250" y="5278274"/>
            <a:ext cx="1522396" cy="3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119926-297B-8DDB-0042-ED2920B0B546}"/>
              </a:ext>
            </a:extLst>
          </p:cNvPr>
          <p:cNvSpPr txBox="1"/>
          <p:nvPr/>
        </p:nvSpPr>
        <p:spPr>
          <a:xfrm>
            <a:off x="7650400" y="6082871"/>
            <a:ext cx="17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0.8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B7E0C2-6026-5D38-5258-80C19DD2776A}"/>
              </a:ext>
            </a:extLst>
          </p:cNvPr>
          <p:cNvCxnSpPr>
            <a:cxnSpLocks/>
          </p:cNvCxnSpPr>
          <p:nvPr/>
        </p:nvCxnSpPr>
        <p:spPr>
          <a:xfrm flipV="1">
            <a:off x="7681569" y="5723329"/>
            <a:ext cx="1487409" cy="45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26D999-C099-7AE7-D434-0DEB19F454FD}"/>
              </a:ext>
            </a:extLst>
          </p:cNvPr>
          <p:cNvSpPr txBox="1"/>
          <p:nvPr/>
        </p:nvSpPr>
        <p:spPr>
          <a:xfrm>
            <a:off x="7650400" y="4981199"/>
            <a:ext cx="17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0.2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1897E-F6CD-4146-5A8E-DBBB41BA530A}"/>
              </a:ext>
            </a:extLst>
          </p:cNvPr>
          <p:cNvSpPr txBox="1"/>
          <p:nvPr/>
        </p:nvSpPr>
        <p:spPr>
          <a:xfrm>
            <a:off x="9848592" y="3120077"/>
            <a:ext cx="171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or corresponding rating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A5CFE4-12AC-77E9-9952-EFD3996F6D69}"/>
              </a:ext>
            </a:extLst>
          </p:cNvPr>
          <p:cNvSpPr txBox="1"/>
          <p:nvPr/>
        </p:nvSpPr>
        <p:spPr>
          <a:xfrm>
            <a:off x="9890911" y="5172584"/>
            <a:ext cx="171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or corresponding rating</a:t>
            </a:r>
          </a:p>
        </p:txBody>
      </p:sp>
    </p:spTree>
    <p:extLst>
      <p:ext uri="{BB962C8B-B14F-4D97-AF65-F5344CB8AC3E}">
        <p14:creationId xmlns:p14="http://schemas.microsoft.com/office/powerpoint/2010/main" val="19611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B5B6-7860-08F0-AC0B-2C0B147A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structure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8F352-9E0E-C7D5-9C03-A88A8FDA577E}"/>
              </a:ext>
            </a:extLst>
          </p:cNvPr>
          <p:cNvCxnSpPr>
            <a:cxnSpLocks/>
          </p:cNvCxnSpPr>
          <p:nvPr/>
        </p:nvCxnSpPr>
        <p:spPr>
          <a:xfrm>
            <a:off x="1299410" y="2117557"/>
            <a:ext cx="0" cy="4932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7617E1-E80D-C499-060E-FFCBC06B9AE4}"/>
              </a:ext>
            </a:extLst>
          </p:cNvPr>
          <p:cNvCxnSpPr>
            <a:cxnSpLocks/>
          </p:cNvCxnSpPr>
          <p:nvPr/>
        </p:nvCxnSpPr>
        <p:spPr>
          <a:xfrm flipH="1">
            <a:off x="1262335" y="2630594"/>
            <a:ext cx="96308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72BE0-1A02-0E50-6104-0D718B93F82A}"/>
              </a:ext>
            </a:extLst>
          </p:cNvPr>
          <p:cNvCxnSpPr>
            <a:cxnSpLocks/>
          </p:cNvCxnSpPr>
          <p:nvPr/>
        </p:nvCxnSpPr>
        <p:spPr>
          <a:xfrm>
            <a:off x="2186539" y="2117557"/>
            <a:ext cx="0" cy="4932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628B55-1A12-9391-B2C3-C88E2599573D}"/>
              </a:ext>
            </a:extLst>
          </p:cNvPr>
          <p:cNvSpPr txBox="1"/>
          <p:nvPr/>
        </p:nvSpPr>
        <p:spPr>
          <a:xfrm>
            <a:off x="1362689" y="2179538"/>
            <a:ext cx="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run</a:t>
            </a:r>
          </a:p>
        </p:txBody>
      </p:sp>
      <p:sp>
        <p:nvSpPr>
          <p:cNvPr id="43" name="Equals 42">
            <a:extLst>
              <a:ext uri="{FF2B5EF4-FFF2-40B4-BE49-F238E27FC236}">
                <a16:creationId xmlns:a16="http://schemas.microsoft.com/office/drawing/2014/main" id="{80F449F4-F79D-79C2-442C-D2D3867B61F4}"/>
              </a:ext>
            </a:extLst>
          </p:cNvPr>
          <p:cNvSpPr/>
          <p:nvPr/>
        </p:nvSpPr>
        <p:spPr>
          <a:xfrm>
            <a:off x="2521820" y="2256540"/>
            <a:ext cx="327257" cy="188277"/>
          </a:xfrm>
          <a:prstGeom prst="math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64F064-3C66-594F-FDA9-B994B9F0EB90}"/>
              </a:ext>
            </a:extLst>
          </p:cNvPr>
          <p:cNvSpPr txBox="1"/>
          <p:nvPr/>
        </p:nvSpPr>
        <p:spPr>
          <a:xfrm>
            <a:off x="3184357" y="1983152"/>
            <a:ext cx="107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trials </a:t>
            </a:r>
          </a:p>
          <a:p>
            <a:r>
              <a:rPr lang="en-IN" dirty="0"/>
              <a:t>(same category)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82DA4A-B9CE-8246-48E2-F0E4E121B01E}"/>
              </a:ext>
            </a:extLst>
          </p:cNvPr>
          <p:cNvCxnSpPr>
            <a:cxnSpLocks/>
          </p:cNvCxnSpPr>
          <p:nvPr/>
        </p:nvCxnSpPr>
        <p:spPr>
          <a:xfrm>
            <a:off x="6399196" y="1962609"/>
            <a:ext cx="0" cy="49329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BC515D-7E49-C781-6FC6-94D0A9DCFAB3}"/>
              </a:ext>
            </a:extLst>
          </p:cNvPr>
          <p:cNvCxnSpPr>
            <a:cxnSpLocks/>
          </p:cNvCxnSpPr>
          <p:nvPr/>
        </p:nvCxnSpPr>
        <p:spPr>
          <a:xfrm flipH="1">
            <a:off x="6362121" y="2475646"/>
            <a:ext cx="96308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688613-5147-C8E9-CAC5-56FFD0F7B38C}"/>
              </a:ext>
            </a:extLst>
          </p:cNvPr>
          <p:cNvCxnSpPr>
            <a:cxnSpLocks/>
          </p:cNvCxnSpPr>
          <p:nvPr/>
        </p:nvCxnSpPr>
        <p:spPr>
          <a:xfrm>
            <a:off x="7286325" y="1962609"/>
            <a:ext cx="0" cy="49329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96C63B-ADCA-44B6-D67C-6F973E853CA7}"/>
              </a:ext>
            </a:extLst>
          </p:cNvPr>
          <p:cNvCxnSpPr>
            <a:cxnSpLocks/>
          </p:cNvCxnSpPr>
          <p:nvPr/>
        </p:nvCxnSpPr>
        <p:spPr>
          <a:xfrm>
            <a:off x="7573477" y="1983152"/>
            <a:ext cx="0" cy="49329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BC4EF5-0C56-1E64-4D51-7D32646BDFA4}"/>
              </a:ext>
            </a:extLst>
          </p:cNvPr>
          <p:cNvCxnSpPr>
            <a:cxnSpLocks/>
          </p:cNvCxnSpPr>
          <p:nvPr/>
        </p:nvCxnSpPr>
        <p:spPr>
          <a:xfrm flipH="1">
            <a:off x="7536402" y="2496189"/>
            <a:ext cx="96308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EB681-0C81-7FAF-711C-D8A431954CB0}"/>
              </a:ext>
            </a:extLst>
          </p:cNvPr>
          <p:cNvCxnSpPr>
            <a:cxnSpLocks/>
          </p:cNvCxnSpPr>
          <p:nvPr/>
        </p:nvCxnSpPr>
        <p:spPr>
          <a:xfrm>
            <a:off x="8460606" y="1983152"/>
            <a:ext cx="0" cy="49329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CC9E39-227E-09D2-FAA3-A1322C0BB15E}"/>
              </a:ext>
            </a:extLst>
          </p:cNvPr>
          <p:cNvCxnSpPr>
            <a:cxnSpLocks/>
          </p:cNvCxnSpPr>
          <p:nvPr/>
        </p:nvCxnSpPr>
        <p:spPr>
          <a:xfrm>
            <a:off x="8775031" y="1983152"/>
            <a:ext cx="0" cy="4932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29EB7E-B0D0-C369-5AD4-39A5A61B43AE}"/>
              </a:ext>
            </a:extLst>
          </p:cNvPr>
          <p:cNvCxnSpPr>
            <a:cxnSpLocks/>
          </p:cNvCxnSpPr>
          <p:nvPr/>
        </p:nvCxnSpPr>
        <p:spPr>
          <a:xfrm flipH="1">
            <a:off x="8737956" y="2496189"/>
            <a:ext cx="96308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DA0F11-CFEE-4F1E-69A1-80A4F97C278A}"/>
              </a:ext>
            </a:extLst>
          </p:cNvPr>
          <p:cNvCxnSpPr>
            <a:cxnSpLocks/>
          </p:cNvCxnSpPr>
          <p:nvPr/>
        </p:nvCxnSpPr>
        <p:spPr>
          <a:xfrm>
            <a:off x="9662160" y="1983152"/>
            <a:ext cx="0" cy="4932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quals 53">
            <a:extLst>
              <a:ext uri="{FF2B5EF4-FFF2-40B4-BE49-F238E27FC236}">
                <a16:creationId xmlns:a16="http://schemas.microsoft.com/office/drawing/2014/main" id="{659FBA20-D0C5-4A28-BAF0-A4A10ED681A6}"/>
              </a:ext>
            </a:extLst>
          </p:cNvPr>
          <p:cNvSpPr/>
          <p:nvPr/>
        </p:nvSpPr>
        <p:spPr>
          <a:xfrm>
            <a:off x="10041665" y="2149058"/>
            <a:ext cx="327257" cy="188277"/>
          </a:xfrm>
          <a:prstGeom prst="math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0E2F90-B192-693F-B6A9-3035C8F23E95}"/>
              </a:ext>
            </a:extLst>
          </p:cNvPr>
          <p:cNvSpPr txBox="1"/>
          <p:nvPr/>
        </p:nvSpPr>
        <p:spPr>
          <a:xfrm>
            <a:off x="7423597" y="2683419"/>
            <a:ext cx="301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categories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188531-C7FD-1C52-3451-118F90D37023}"/>
              </a:ext>
            </a:extLst>
          </p:cNvPr>
          <p:cNvSpPr txBox="1"/>
          <p:nvPr/>
        </p:nvSpPr>
        <p:spPr>
          <a:xfrm>
            <a:off x="10748426" y="2030237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 runs</a:t>
            </a:r>
          </a:p>
        </p:txBody>
      </p:sp>
      <p:sp>
        <p:nvSpPr>
          <p:cNvPr id="57" name="Equals 56">
            <a:extLst>
              <a:ext uri="{FF2B5EF4-FFF2-40B4-BE49-F238E27FC236}">
                <a16:creationId xmlns:a16="http://schemas.microsoft.com/office/drawing/2014/main" id="{7A384775-1F85-84AB-FD93-7636F08BDDB8}"/>
              </a:ext>
            </a:extLst>
          </p:cNvPr>
          <p:cNvSpPr/>
          <p:nvPr/>
        </p:nvSpPr>
        <p:spPr>
          <a:xfrm>
            <a:off x="10041665" y="2909133"/>
            <a:ext cx="327257" cy="188277"/>
          </a:xfrm>
          <a:prstGeom prst="math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17625B-995D-C9D1-5E3E-BC38F3BC4B11}"/>
              </a:ext>
            </a:extLst>
          </p:cNvPr>
          <p:cNvSpPr txBox="1"/>
          <p:nvPr/>
        </p:nvSpPr>
        <p:spPr>
          <a:xfrm>
            <a:off x="10598325" y="2752504"/>
            <a:ext cx="173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 s per run * 18 runs = 12 min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BFCC84-B66E-2BFF-DDCA-66A2ACD599FD}"/>
              </a:ext>
            </a:extLst>
          </p:cNvPr>
          <p:cNvSpPr txBox="1"/>
          <p:nvPr/>
        </p:nvSpPr>
        <p:spPr>
          <a:xfrm>
            <a:off x="6554117" y="1651012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872D2-6DA5-1C89-E0E7-AF9C95D26E59}"/>
              </a:ext>
            </a:extLst>
          </p:cNvPr>
          <p:cNvSpPr txBox="1"/>
          <p:nvPr/>
        </p:nvSpPr>
        <p:spPr>
          <a:xfrm>
            <a:off x="7794120" y="1689781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C24CFC-9E71-D3D7-9418-E59CE51ADABC}"/>
              </a:ext>
            </a:extLst>
          </p:cNvPr>
          <p:cNvSpPr txBox="1"/>
          <p:nvPr/>
        </p:nvSpPr>
        <p:spPr>
          <a:xfrm>
            <a:off x="9034123" y="1689781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5A3627-5347-1D4C-8014-8873878EF365}"/>
              </a:ext>
            </a:extLst>
          </p:cNvPr>
          <p:cNvCxnSpPr>
            <a:cxnSpLocks/>
          </p:cNvCxnSpPr>
          <p:nvPr/>
        </p:nvCxnSpPr>
        <p:spPr>
          <a:xfrm>
            <a:off x="854943" y="3943809"/>
            <a:ext cx="0" cy="49329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45DDAD-5B4E-D9C4-9194-1305C1A8D220}"/>
              </a:ext>
            </a:extLst>
          </p:cNvPr>
          <p:cNvCxnSpPr>
            <a:cxnSpLocks/>
          </p:cNvCxnSpPr>
          <p:nvPr/>
        </p:nvCxnSpPr>
        <p:spPr>
          <a:xfrm flipH="1">
            <a:off x="817868" y="4456846"/>
            <a:ext cx="96308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AAAAC22-DEE2-CF69-3680-823DAF045435}"/>
              </a:ext>
            </a:extLst>
          </p:cNvPr>
          <p:cNvCxnSpPr>
            <a:cxnSpLocks/>
          </p:cNvCxnSpPr>
          <p:nvPr/>
        </p:nvCxnSpPr>
        <p:spPr>
          <a:xfrm>
            <a:off x="1742072" y="3943809"/>
            <a:ext cx="0" cy="49329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FFC7EB1-E4EF-F63C-19F4-CA6995069666}"/>
              </a:ext>
            </a:extLst>
          </p:cNvPr>
          <p:cNvCxnSpPr>
            <a:cxnSpLocks/>
          </p:cNvCxnSpPr>
          <p:nvPr/>
        </p:nvCxnSpPr>
        <p:spPr>
          <a:xfrm>
            <a:off x="5234517" y="3964352"/>
            <a:ext cx="0" cy="49329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591D14-4869-4277-55A3-2198229C0892}"/>
              </a:ext>
            </a:extLst>
          </p:cNvPr>
          <p:cNvCxnSpPr>
            <a:cxnSpLocks/>
          </p:cNvCxnSpPr>
          <p:nvPr/>
        </p:nvCxnSpPr>
        <p:spPr>
          <a:xfrm flipH="1">
            <a:off x="5199063" y="4477389"/>
            <a:ext cx="97505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3DC3B0-27D4-9F36-4458-82BADD2EAF9A}"/>
              </a:ext>
            </a:extLst>
          </p:cNvPr>
          <p:cNvCxnSpPr>
            <a:cxnSpLocks/>
          </p:cNvCxnSpPr>
          <p:nvPr/>
        </p:nvCxnSpPr>
        <p:spPr>
          <a:xfrm>
            <a:off x="6135234" y="3964352"/>
            <a:ext cx="0" cy="49329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BC8CA-3942-67AD-56AE-88FEF7FB3972}"/>
              </a:ext>
            </a:extLst>
          </p:cNvPr>
          <p:cNvCxnSpPr>
            <a:cxnSpLocks/>
          </p:cNvCxnSpPr>
          <p:nvPr/>
        </p:nvCxnSpPr>
        <p:spPr>
          <a:xfrm>
            <a:off x="3134866" y="3943809"/>
            <a:ext cx="0" cy="4932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9ADD3C-EA4E-3B87-D994-6E380F18E745}"/>
              </a:ext>
            </a:extLst>
          </p:cNvPr>
          <p:cNvCxnSpPr>
            <a:cxnSpLocks/>
          </p:cNvCxnSpPr>
          <p:nvPr/>
        </p:nvCxnSpPr>
        <p:spPr>
          <a:xfrm flipH="1" flipV="1">
            <a:off x="3092223" y="4451135"/>
            <a:ext cx="998765" cy="57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0E88A5-5833-6265-0FC7-11C7AD0A3383}"/>
              </a:ext>
            </a:extLst>
          </p:cNvPr>
          <p:cNvCxnSpPr>
            <a:cxnSpLocks/>
          </p:cNvCxnSpPr>
          <p:nvPr/>
        </p:nvCxnSpPr>
        <p:spPr>
          <a:xfrm>
            <a:off x="4053972" y="3943809"/>
            <a:ext cx="0" cy="4932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0998E6-A55E-23A9-ECED-6FB81F3883C6}"/>
              </a:ext>
            </a:extLst>
          </p:cNvPr>
          <p:cNvCxnSpPr>
            <a:cxnSpLocks/>
          </p:cNvCxnSpPr>
          <p:nvPr/>
        </p:nvCxnSpPr>
        <p:spPr>
          <a:xfrm>
            <a:off x="1988664" y="3943809"/>
            <a:ext cx="0" cy="4932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69EAC1F-2B81-99B3-241C-498F6D09DDFD}"/>
              </a:ext>
            </a:extLst>
          </p:cNvPr>
          <p:cNvCxnSpPr>
            <a:cxnSpLocks/>
          </p:cNvCxnSpPr>
          <p:nvPr/>
        </p:nvCxnSpPr>
        <p:spPr>
          <a:xfrm flipH="1">
            <a:off x="1951589" y="4456846"/>
            <a:ext cx="96174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FDEFFB8-EB18-1CA6-38BD-C004D9F6A69F}"/>
              </a:ext>
            </a:extLst>
          </p:cNvPr>
          <p:cNvCxnSpPr>
            <a:cxnSpLocks/>
          </p:cNvCxnSpPr>
          <p:nvPr/>
        </p:nvCxnSpPr>
        <p:spPr>
          <a:xfrm>
            <a:off x="2875793" y="3943809"/>
            <a:ext cx="0" cy="4932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92DAA-52A8-4B44-2BCE-A1096A46FC73}"/>
              </a:ext>
            </a:extLst>
          </p:cNvPr>
          <p:cNvCxnSpPr>
            <a:cxnSpLocks/>
          </p:cNvCxnSpPr>
          <p:nvPr/>
        </p:nvCxnSpPr>
        <p:spPr>
          <a:xfrm>
            <a:off x="4236318" y="3956294"/>
            <a:ext cx="0" cy="49329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E70845-CB36-57BF-4DB0-47A13678C338}"/>
              </a:ext>
            </a:extLst>
          </p:cNvPr>
          <p:cNvCxnSpPr>
            <a:cxnSpLocks/>
          </p:cNvCxnSpPr>
          <p:nvPr/>
        </p:nvCxnSpPr>
        <p:spPr>
          <a:xfrm flipH="1">
            <a:off x="4199243" y="4469331"/>
            <a:ext cx="96308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6BD876D-C303-770D-E497-F8E77AB7BD0E}"/>
              </a:ext>
            </a:extLst>
          </p:cNvPr>
          <p:cNvCxnSpPr>
            <a:cxnSpLocks/>
          </p:cNvCxnSpPr>
          <p:nvPr/>
        </p:nvCxnSpPr>
        <p:spPr>
          <a:xfrm>
            <a:off x="5123447" y="3956294"/>
            <a:ext cx="0" cy="49329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0448EE75-96AE-E58F-229F-9E2BE717B94A}"/>
              </a:ext>
            </a:extLst>
          </p:cNvPr>
          <p:cNvSpPr/>
          <p:nvPr/>
        </p:nvSpPr>
        <p:spPr>
          <a:xfrm>
            <a:off x="6399196" y="4177365"/>
            <a:ext cx="84774" cy="8030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4104C8F4-196C-4F25-2CD4-FEAA27212447}"/>
              </a:ext>
            </a:extLst>
          </p:cNvPr>
          <p:cNvSpPr/>
          <p:nvPr/>
        </p:nvSpPr>
        <p:spPr>
          <a:xfrm>
            <a:off x="6548218" y="4177365"/>
            <a:ext cx="84774" cy="8030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FACA04B-78E9-83E7-82F2-A18CD87C7696}"/>
              </a:ext>
            </a:extLst>
          </p:cNvPr>
          <p:cNvSpPr/>
          <p:nvPr/>
        </p:nvSpPr>
        <p:spPr>
          <a:xfrm>
            <a:off x="6691685" y="4175700"/>
            <a:ext cx="84774" cy="8030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1464D9-0526-0259-14CB-1CBFF7D01810}"/>
              </a:ext>
            </a:extLst>
          </p:cNvPr>
          <p:cNvCxnSpPr>
            <a:cxnSpLocks/>
          </p:cNvCxnSpPr>
          <p:nvPr/>
        </p:nvCxnSpPr>
        <p:spPr>
          <a:xfrm>
            <a:off x="7028958" y="3971341"/>
            <a:ext cx="0" cy="49329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0570603-CD73-8C8F-D743-49C1D4BCBFDF}"/>
              </a:ext>
            </a:extLst>
          </p:cNvPr>
          <p:cNvCxnSpPr>
            <a:cxnSpLocks/>
          </p:cNvCxnSpPr>
          <p:nvPr/>
        </p:nvCxnSpPr>
        <p:spPr>
          <a:xfrm flipH="1">
            <a:off x="6994525" y="4484378"/>
            <a:ext cx="97403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0C904F0-47B0-B8B6-0984-7FBD8E423D15}"/>
              </a:ext>
            </a:extLst>
          </p:cNvPr>
          <p:cNvCxnSpPr>
            <a:cxnSpLocks/>
          </p:cNvCxnSpPr>
          <p:nvPr/>
        </p:nvCxnSpPr>
        <p:spPr>
          <a:xfrm>
            <a:off x="7929675" y="3971341"/>
            <a:ext cx="0" cy="49329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A5B7A67-5DD5-8F4A-C75F-CC8935042186}"/>
              </a:ext>
            </a:extLst>
          </p:cNvPr>
          <p:cNvSpPr txBox="1"/>
          <p:nvPr/>
        </p:nvSpPr>
        <p:spPr>
          <a:xfrm>
            <a:off x="8737955" y="3894353"/>
            <a:ext cx="186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Randomised order for 18 runs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7D7B95-6F4D-C76A-E38F-86E5B45D1FA9}"/>
              </a:ext>
            </a:extLst>
          </p:cNvPr>
          <p:cNvSpPr txBox="1"/>
          <p:nvPr/>
        </p:nvSpPr>
        <p:spPr>
          <a:xfrm>
            <a:off x="3212980" y="5402945"/>
            <a:ext cx="296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tasks (points and images) * 18 runs per task = 24 min</a:t>
            </a:r>
          </a:p>
        </p:txBody>
      </p:sp>
    </p:spTree>
    <p:extLst>
      <p:ext uri="{BB962C8B-B14F-4D97-AF65-F5344CB8AC3E}">
        <p14:creationId xmlns:p14="http://schemas.microsoft.com/office/powerpoint/2010/main" val="381711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 Rewards Experiment</vt:lpstr>
      <vt:lpstr>Distribution of average liking ratings</vt:lpstr>
      <vt:lpstr>Trial structure</vt:lpstr>
      <vt:lpstr>Feedback distribution</vt:lpstr>
      <vt:lpstr>Task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Rewards Experiment</dc:title>
  <dc:creator>sahiti chebolu</dc:creator>
  <cp:lastModifiedBy>sahiti chebolu</cp:lastModifiedBy>
  <cp:revision>2</cp:revision>
  <dcterms:created xsi:type="dcterms:W3CDTF">2022-12-12T16:14:24Z</dcterms:created>
  <dcterms:modified xsi:type="dcterms:W3CDTF">2023-01-19T14:04:55Z</dcterms:modified>
</cp:coreProperties>
</file>