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B0DB-848C-3C1F-7F52-71F0DB11A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022C8-22D8-8987-9CBA-9802D47F3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A561-5878-3212-2700-A8213C03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4C30-700A-6E5A-2A7B-D02504B3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E9AE-51C3-90EE-D965-4D8FC3F8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4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B11-0694-8A5A-7711-99D735DE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7F368-99A6-1816-5DB8-B5D1F5B1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5841-C976-1107-19B4-1F3C773C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7A22-3775-1161-1F9D-94610DA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1F74-1D98-3512-0199-82F985BE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9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F4A7F-58C8-4795-5C91-1BFCFB1FF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5E787-E8D7-08AD-77BB-8111C299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21A3-E77A-2E11-C262-C1F159F8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3186-22D8-AE0B-7FD4-63DDD096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DEE8-D716-C487-2BA4-1BF09A37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3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A04C-341F-0FCE-5117-079C23EB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3552-1225-2526-8C05-6723AA3D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C943-6ADE-C94E-E121-52955075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B81F-23F5-8A3A-2D75-85AB8774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3E3F-CB5B-3C42-14AD-45AF896B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4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FF6D-CB95-C4A8-EEE7-9EF7B8C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4F9E4-0053-C964-7FFB-F27A740F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97E-CDC6-1CD3-0419-FB3C59FC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81D9-F395-ACA2-E857-E8E5D444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994D-F17A-1FED-28B1-998EB4FB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1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93F4-0BBC-D515-AB1C-ADC76D69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E016-1F7E-3C42-6228-913781275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D1D57-D352-0618-72A2-185141079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4F25-187E-02FC-A502-296D6EF8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0E7D-9944-E83F-6AA8-CBF52282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80503-110B-7DDD-1718-43C819B1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2606-5433-7359-947B-9B1A7042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9A41-3E4A-9240-0A11-8AB76663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BDDC-4D20-8719-1844-9D61C683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46AAA-FEDC-45B5-C290-97CF9351F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DA36B-0EC2-1344-FC79-C2C71EA53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7B293-1197-876E-F2D9-9C61428F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8FC77-6303-C083-61E2-60637C68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AB6D2-C17C-E9D8-2D3C-0C171E05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622C-083F-E803-DA02-8B373DE2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D8188-DBE8-8FFC-DF78-3A6384EA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6394-A694-9787-A20D-7663949D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A09CA-9874-C924-B349-E73B80E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82E03-56B2-AF0F-8E0A-640CA5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A0AC0-48DA-19DA-A24A-2B9C97DC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B1777-6E12-F6E4-071F-90B2B914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86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950E-08C4-BFDF-7FC4-9048E2B8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DFD1-F451-17EE-5F51-865B129B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F223E-C714-CDF8-6D5A-DFD5C027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C73A1-535F-27D4-CF64-74CF67C4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9E21-FDEB-9991-0150-3BD98C88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0F2D-58D6-B55D-2873-34617954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7E07-E4A5-E4C5-BE99-703957EB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8EA9E-3318-FFEF-CBF3-3334787BD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DE81A-0F0C-CBE9-3DCD-18EBD15C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FD422-AAA6-4CDA-A35F-72F31092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3EA4-69B4-34B9-2402-B6AD4673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6785-D6CC-2338-FD1E-BB02B844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6FE60-6F0D-D9B4-B4DB-E5760ED9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B94EE-816F-6711-8C77-02263034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5272-82D7-3A09-DD5F-623FAE4DB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9D7C8-EC19-4790-B66B-DBD4C3CA7AB3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61CD4-D969-39C9-9E46-69AAA653D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5570-6B36-C580-6FE6-CAC4ED301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E695-54B7-47C3-8CE2-54F812DE3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9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5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1D2815-92D6-8F59-EAD8-0F10CE1D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8" y="0"/>
            <a:ext cx="10682243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F8718-5DA4-B984-3C6F-2B17820C6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386" b="88504" l="37000" r="62111">
                        <a14:foregroundMark x1="42556" y1="16378" x2="52889" y2="62362"/>
                        <a14:foregroundMark x1="52889" y1="62362" x2="49556" y2="24094"/>
                        <a14:foregroundMark x1="49556" y1="24094" x2="41444" y2="60315"/>
                        <a14:foregroundMark x1="41444" y1="60315" x2="42444" y2="29134"/>
                        <a14:foregroundMark x1="42444" y1="29134" x2="40889" y2="52441"/>
                        <a14:foregroundMark x1="53156" y1="92140" x2="53444" y2="93071"/>
                        <a14:foregroundMark x1="40889" y1="52441" x2="51179" y2="85742"/>
                        <a14:foregroundMark x1="55294" y1="85647" x2="62196" y2="57951"/>
                        <a14:foregroundMark x1="53444" y1="93071" x2="53699" y2="92047"/>
                        <a14:foregroundMark x1="62003" y1="49688" x2="59667" y2="27244"/>
                        <a14:foregroundMark x1="62239" y1="51953" x2="62034" y2="49982"/>
                        <a14:foregroundMark x1="59667" y1="27244" x2="53889" y2="19213"/>
                        <a14:foregroundMark x1="53889" y1="19213" x2="45333" y2="18268"/>
                        <a14:foregroundMark x1="45333" y1="18268" x2="39222" y2="46142"/>
                        <a14:foregroundMark x1="39222" y1="46142" x2="39444" y2="77008"/>
                        <a14:foregroundMark x1="39444" y1="77008" x2="43249" y2="84947"/>
                        <a14:foregroundMark x1="44289" y1="17527" x2="38914" y2="20775"/>
                        <a14:foregroundMark x1="38093" y1="24441" x2="38000" y2="40945"/>
                        <a14:foregroundMark x1="38000" y1="40945" x2="38306" y2="24569"/>
                        <a14:foregroundMark x1="39481" y1="21523" x2="44110" y2="14962"/>
                        <a14:foregroundMark x1="51878" y1="12134" x2="52037" y2="12101"/>
                        <a14:foregroundMark x1="51390" y1="13082" x2="50482" y2="13874"/>
                        <a14:foregroundMark x1="52162" y1="12409" x2="52002" y2="12549"/>
                        <a14:foregroundMark x1="53079" y1="15337" x2="53343" y2="15314"/>
                        <a14:foregroundMark x1="49773" y1="15623" x2="52257" y2="15407"/>
                        <a14:foregroundMark x1="45141" y1="15429" x2="44889" y2="15433"/>
                        <a14:foregroundMark x1="52218" y1="15304" x2="49886" y2="15345"/>
                        <a14:foregroundMark x1="53331" y1="15284" x2="53061" y2="15289"/>
                        <a14:foregroundMark x1="47385" y1="16612" x2="51889" y2="18740"/>
                        <a14:foregroundMark x1="44889" y1="15433" x2="45099" y2="15532"/>
                        <a14:foregroundMark x1="51889" y1="18740" x2="53222" y2="18740"/>
                        <a14:foregroundMark x1="38143" y1="24471" x2="38444" y2="47244"/>
                        <a14:foregroundMark x1="38111" y1="46614" x2="37889" y2="62992"/>
                        <a14:foregroundMark x1="44470" y1="17082" x2="43000" y2="17008"/>
                        <a14:foregroundMark x1="49222" y1="17323" x2="45269" y2="17123"/>
                        <a14:foregroundMark x1="44569" y1="16336" x2="44815" y2="16231"/>
                        <a14:foregroundMark x1="43000" y1="17008" x2="43456" y2="16813"/>
                        <a14:foregroundMark x1="54057" y1="15587" x2="55556" y2="15906"/>
                        <a14:foregroundMark x1="53097" y1="15383" x2="53397" y2="15447"/>
                        <a14:foregroundMark x1="50126" y1="14751" x2="52175" y2="15187"/>
                        <a14:foregroundMark x1="56444" y1="17165" x2="60222" y2="22520"/>
                        <a14:foregroundMark x1="55556" y1="15906" x2="56222" y2="16850"/>
                        <a14:foregroundMark x1="60222" y1="22520" x2="60889" y2="43937"/>
                        <a14:foregroundMark x1="60889" y1="43937" x2="61556" y2="26772"/>
                        <a14:foregroundMark x1="61632" y1="48192" x2="61645" y2="51909"/>
                        <a14:foregroundMark x1="61556" y1="26772" x2="61631" y2="48031"/>
                        <a14:foregroundMark x1="61667" y1="57953" x2="61333" y2="65984"/>
                        <a14:foregroundMark x1="61333" y1="65984" x2="61889" y2="62835"/>
                        <a14:foregroundMark x1="61889" y1="62835" x2="61556" y2="71811"/>
                        <a14:foregroundMark x1="61556" y1="71811" x2="48889" y2="62677"/>
                        <a14:foregroundMark x1="48889" y1="62677" x2="52444" y2="65827"/>
                        <a14:foregroundMark x1="61778" y1="71654" x2="61444" y2="86457"/>
                        <a14:foregroundMark x1="61444" y1="86457" x2="61333" y2="72598"/>
                        <a14:foregroundMark x1="56619" y1="87325" x2="61000" y2="87559"/>
                        <a14:foregroundMark x1="61000" y1="87559" x2="60889" y2="80315"/>
                        <a14:foregroundMark x1="60889" y1="80315" x2="59000" y2="87402"/>
                        <a14:foregroundMark x1="59000" y1="87402" x2="59222" y2="87087"/>
                        <a14:foregroundMark x1="38889" y1="87244" x2="40298" y2="87520"/>
                        <a14:foregroundMark x1="50137" y1="14725" x2="51111" y2="14488"/>
                        <a14:foregroundMark x1="44669" y1="16053" x2="44911" y2="15994"/>
                        <a14:foregroundMark x1="43333" y1="16378" x2="43636" y2="16304"/>
                        <a14:foregroundMark x1="54023" y1="15504" x2="58333" y2="17008"/>
                        <a14:foregroundMark x1="53010" y1="15151" x2="53320" y2="15259"/>
                        <a14:foregroundMark x1="51111" y1="14488" x2="52034" y2="14810"/>
                        <a14:foregroundMark x1="58333" y1="17008" x2="59111" y2="20787"/>
                        <a14:foregroundMark x1="56618" y1="16850" x2="55222" y2="14646"/>
                        <a14:foregroundMark x1="59111" y1="20787" x2="56817" y2="17165"/>
                        <a14:foregroundMark x1="51912" y1="14482" x2="50269" y2="14400"/>
                        <a14:foregroundMark x1="53027" y1="14536" x2="52777" y2="14524"/>
                        <a14:foregroundMark x1="55222" y1="14646" x2="53642" y2="14567"/>
                        <a14:foregroundMark x1="50135" y1="14730" x2="52333" y2="15433"/>
                        <a14:foregroundMark x1="38111" y1="63465" x2="37667" y2="69606"/>
                        <a14:foregroundMark x1="37667" y1="66772" x2="37667" y2="74646"/>
                        <a14:foregroundMark x1="37667" y1="74646" x2="37667" y2="74646"/>
                        <a14:foregroundMark x1="38000" y1="72126" x2="37500" y2="83465"/>
                        <a14:foregroundMark x1="38444" y1="78583" x2="38444" y2="78583"/>
                        <a14:foregroundMark x1="44556" y1="14961" x2="50778" y2="13701"/>
                        <a14:foregroundMark x1="51778" y1="13701" x2="51222" y2="13543"/>
                        <a14:foregroundMark x1="62000" y1="54961" x2="62000" y2="58268"/>
                        <a14:foregroundMark x1="62000" y1="53386" x2="62000" y2="55591"/>
                        <a14:foregroundMark x1="61889" y1="53701" x2="61889" y2="44409"/>
                        <a14:foregroundMark x1="61889" y1="42992" x2="61889" y2="37795"/>
                        <a14:foregroundMark x1="61778" y1="31024" x2="62000" y2="36693"/>
                        <a14:foregroundMark x1="61667" y1="25354" x2="61889" y2="30394"/>
                        <a14:foregroundMark x1="62000" y1="59213" x2="62000" y2="63465"/>
                        <a14:foregroundMark x1="62000" y1="63465" x2="61889" y2="71654"/>
                        <a14:foregroundMark x1="62000" y1="74016" x2="61889" y2="78425"/>
                        <a14:foregroundMark x1="61889" y1="78425" x2="61889" y2="82205"/>
                        <a14:foregroundMark x1="62000" y1="80630" x2="62111" y2="87717"/>
                        <a14:backgroundMark x1="37700" y1="20579" x2="37511" y2="21253"/>
                        <a14:backgroundMark x1="39667" y1="13543" x2="38788" y2="16685"/>
                        <a14:backgroundMark x1="37615" y1="17394" x2="37778" y2="14803"/>
                        <a14:backgroundMark x1="37373" y1="21252" x2="37442" y2="20153"/>
                        <a14:backgroundMark x1="41888" y1="13617" x2="43778" y2="13071"/>
                        <a14:backgroundMark x1="37778" y1="14803" x2="41553" y2="13713"/>
                        <a14:backgroundMark x1="42218" y1="15228" x2="40848" y2="17124"/>
                        <a14:backgroundMark x1="43778" y1="13071" x2="43331" y2="13690"/>
                        <a14:backgroundMark x1="41975" y1="14675" x2="41270" y2="15186"/>
                        <a14:backgroundMark x1="38778" y1="21102" x2="37778" y2="24252"/>
                        <a14:backgroundMark x1="38556" y1="21260" x2="39000" y2="20472"/>
                        <a14:backgroundMark x1="44333" y1="14331" x2="44989" y2="13908"/>
                        <a14:backgroundMark x1="52111" y1="12913" x2="51444" y2="11969"/>
                        <a14:backgroundMark x1="52000" y1="12441" x2="51667" y2="12283"/>
                        <a14:backgroundMark x1="52778" y1="12441" x2="52111" y2="12283"/>
                        <a14:backgroundMark x1="52000" y1="12283" x2="51889" y2="11496"/>
                        <a14:backgroundMark x1="58333" y1="16850" x2="58333" y2="17165"/>
                        <a14:backgroundMark x1="62444" y1="51969" x2="62391" y2="53386"/>
                        <a14:backgroundMark x1="62444" y1="51811" x2="62444" y2="51654"/>
                        <a14:backgroundMark x1="62444" y1="50866" x2="62444" y2="51969"/>
                        <a14:backgroundMark x1="40667" y1="88189" x2="51667" y2="89291"/>
                        <a14:backgroundMark x1="51667" y1="89291" x2="50778" y2="87717"/>
                        <a14:backgroundMark x1="52444" y1="88031" x2="55111" y2="89764"/>
                        <a14:backgroundMark x1="53333" y1="89606" x2="52889" y2="90866"/>
                        <a14:backgroundMark x1="52556" y1="90709" x2="52333" y2="88504"/>
                        <a14:backgroundMark x1="52556" y1="88504" x2="51778" y2="88819"/>
                        <a14:backgroundMark x1="41222" y1="88031" x2="40444" y2="87874"/>
                        <a14:backgroundMark x1="37111" y1="83465" x2="37111" y2="87559"/>
                        <a14:backgroundMark x1="37333" y1="83622" x2="37222" y2="825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43" t="12963" r="37806" b="12469"/>
          <a:stretch/>
        </p:blipFill>
        <p:spPr>
          <a:xfrm>
            <a:off x="2247500" y="808768"/>
            <a:ext cx="2844264" cy="6070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64255F-4FA4-F34C-C3C8-D0D99D0869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4" b="89764" l="10000" r="92556">
                        <a14:foregroundMark x1="67976" y1="80487" x2="69680" y2="84812"/>
                        <a14:foregroundMark x1="84800" y1="87428" x2="89858" y2="86722"/>
                        <a14:foregroundMark x1="92114" y1="58425" x2="91222" y2="26299"/>
                        <a14:foregroundMark x1="92180" y1="60787" x2="92136" y2="59213"/>
                        <a14:foregroundMark x1="91222" y1="26299" x2="88667" y2="18425"/>
                        <a14:foregroundMark x1="88667" y1="18425" x2="81222" y2="14803"/>
                        <a14:foregroundMark x1="81222" y1="14803" x2="73000" y2="17165"/>
                        <a14:foregroundMark x1="73000" y1="17165" x2="70334" y2="19466"/>
                        <a14:foregroundMark x1="69781" y1="49927" x2="69889" y2="76850"/>
                        <a14:foregroundMark x1="69739" y1="39369" x2="69760" y2="44505"/>
                        <a14:foregroundMark x1="69727" y1="36435" x2="69731" y2="37329"/>
                        <a14:foregroundMark x1="69889" y1="76850" x2="75491" y2="84945"/>
                        <a14:foregroundMark x1="84333" y1="86142" x2="89707" y2="81245"/>
                        <a14:foregroundMark x1="92210" y1="65512" x2="91444" y2="75276"/>
                        <a14:backgroundMark x1="35000" y1="15906" x2="58000" y2="20472"/>
                        <a14:backgroundMark x1="58000" y1="20472" x2="44333" y2="24882"/>
                        <a14:backgroundMark x1="44333" y1="24882" x2="56222" y2="17480"/>
                        <a14:backgroundMark x1="56222" y1="17480" x2="50556" y2="65039"/>
                        <a14:backgroundMark x1="50556" y1="65039" x2="48000" y2="46299"/>
                        <a14:backgroundMark x1="48000" y1="46299" x2="51444" y2="55906"/>
                        <a14:backgroundMark x1="51444" y1="55906" x2="42111" y2="61417"/>
                        <a14:backgroundMark x1="42111" y1="61417" x2="55000" y2="58110"/>
                        <a14:backgroundMark x1="55000" y1="58110" x2="54333" y2="70551"/>
                        <a14:backgroundMark x1="54333" y1="70551" x2="55000" y2="37795"/>
                        <a14:backgroundMark x1="55000" y1="37795" x2="57444" y2="76535"/>
                        <a14:backgroundMark x1="57444" y1="76535" x2="44889" y2="58110"/>
                        <a14:backgroundMark x1="44889" y1="58110" x2="44000" y2="74961"/>
                        <a14:backgroundMark x1="44000" y1="74961" x2="44000" y2="74961"/>
                        <a14:backgroundMark x1="46000" y1="52283" x2="45667" y2="14803"/>
                        <a14:backgroundMark x1="45667" y1="14803" x2="39111" y2="39213"/>
                        <a14:backgroundMark x1="39111" y1="39213" x2="41111" y2="86772"/>
                        <a14:backgroundMark x1="41111" y1="86772" x2="50444" y2="87087"/>
                        <a14:backgroundMark x1="50444" y1="87087" x2="56889" y2="81732"/>
                        <a14:backgroundMark x1="56889" y1="81732" x2="61111" y2="30394"/>
                        <a14:backgroundMark x1="61111" y1="30394" x2="54778" y2="16850"/>
                        <a14:backgroundMark x1="54778" y1="16850" x2="43444" y2="14488"/>
                        <a14:backgroundMark x1="43444" y1="14488" x2="40889" y2="15118"/>
                        <a14:backgroundMark x1="40889" y1="15118" x2="38222" y2="64882"/>
                        <a14:backgroundMark x1="38222" y1="64882" x2="44444" y2="85512"/>
                        <a14:backgroundMark x1="44444" y1="85512" x2="55222" y2="83937"/>
                        <a14:backgroundMark x1="55222" y1="83937" x2="54556" y2="65984"/>
                        <a14:backgroundMark x1="54556" y1="65984" x2="39111" y2="68976"/>
                        <a14:backgroundMark x1="39111" y1="68976" x2="40333" y2="82047"/>
                        <a14:backgroundMark x1="40333" y1="82047" x2="50222" y2="84409"/>
                        <a14:backgroundMark x1="56667" y1="59055" x2="63000" y2="61417"/>
                        <a14:backgroundMark x1="63000" y1="61417" x2="63333" y2="79213"/>
                        <a14:backgroundMark x1="63333" y1="79213" x2="58111" y2="94488"/>
                        <a14:backgroundMark x1="58111" y1="94488" x2="52222" y2="85039"/>
                        <a14:backgroundMark x1="52222" y1="85039" x2="54222" y2="74646"/>
                        <a14:backgroundMark x1="54222" y1="74646" x2="54222" y2="74488"/>
                        <a14:backgroundMark x1="52667" y1="25827" x2="46444" y2="25827"/>
                        <a14:backgroundMark x1="46444" y1="25827" x2="43778" y2="42205"/>
                        <a14:backgroundMark x1="43778" y1="42205" x2="56222" y2="37953"/>
                        <a14:backgroundMark x1="56222" y1="37953" x2="47889" y2="21417"/>
                        <a14:backgroundMark x1="47889" y1="21417" x2="43000" y2="25512"/>
                        <a14:backgroundMark x1="43000" y1="25512" x2="43000" y2="25984"/>
                        <a14:backgroundMark x1="68333" y1="19055" x2="67556" y2="26614"/>
                        <a14:backgroundMark x1="67556" y1="26614" x2="67556" y2="26614"/>
                        <a14:backgroundMark x1="67556" y1="25354" x2="67111" y2="36220"/>
                        <a14:backgroundMark x1="67111" y1="36850" x2="66333" y2="45354"/>
                        <a14:backgroundMark x1="67222" y1="36220" x2="67556" y2="37165"/>
                        <a14:backgroundMark x1="67222" y1="44252" x2="66556" y2="57638"/>
                        <a14:backgroundMark x1="66778" y1="53701" x2="66889" y2="68661"/>
                        <a14:backgroundMark x1="66889" y1="68661" x2="67556" y2="59055"/>
                        <a14:backgroundMark x1="67556" y1="59055" x2="66778" y2="53858"/>
                        <a14:backgroundMark x1="66778" y1="64567" x2="66000" y2="74488"/>
                        <a14:backgroundMark x1="66000" y1="74488" x2="67444" y2="67087"/>
                        <a14:backgroundMark x1="67444" y1="67087" x2="66889" y2="64882"/>
                        <a14:backgroundMark x1="66889" y1="72756" x2="65667" y2="79685"/>
                        <a14:backgroundMark x1="65667" y1="79685" x2="66889" y2="73228"/>
                        <a14:backgroundMark x1="70111" y1="87717" x2="78778" y2="89449"/>
                        <a14:backgroundMark x1="78778" y1="89449" x2="84000" y2="88504"/>
                        <a14:backgroundMark x1="84000" y1="88504" x2="70222" y2="88189"/>
                        <a14:backgroundMark x1="85000" y1="87874" x2="84333" y2="87874"/>
                        <a14:backgroundMark x1="92482" y1="75438" x2="92556" y2="82520"/>
                        <a14:backgroundMark x1="92556" y1="82520" x2="93778" y2="84567"/>
                        <a14:backgroundMark x1="93333" y1="84094" x2="93111" y2="84094"/>
                        <a14:backgroundMark x1="93111" y1="84094" x2="92667" y2="85039"/>
                        <a14:backgroundMark x1="92667" y1="85039" x2="92889" y2="85197"/>
                        <a14:backgroundMark x1="92889" y1="85197" x2="92556" y2="85197"/>
                        <a14:backgroundMark x1="92556" y1="85354" x2="92778" y2="86929"/>
                        <a14:backgroundMark x1="92778" y1="86929" x2="92778" y2="86929"/>
                        <a14:backgroundMark x1="92667" y1="60945" x2="92556" y2="65354"/>
                        <a14:backgroundMark x1="92556" y1="60787" x2="92556" y2="63622"/>
                        <a14:backgroundMark x1="92556" y1="63622" x2="92556" y2="62992"/>
                        <a14:backgroundMark x1="92556" y1="62992" x2="92556" y2="62992"/>
                        <a14:backgroundMark x1="92556" y1="62992" x2="92556" y2="65512"/>
                        <a14:backgroundMark x1="92444" y1="58425" x2="92444" y2="59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705" t="12963" r="7797" b="12315"/>
          <a:stretch/>
        </p:blipFill>
        <p:spPr>
          <a:xfrm>
            <a:off x="7199584" y="950940"/>
            <a:ext cx="2744916" cy="59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56DDB-EF33-0AF2-1948-773ECDD27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204"/>
            <a:ext cx="12192000" cy="7809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974BB-CBFF-21FF-AADE-6F7898472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386" b="88504" l="37000" r="62111">
                        <a14:foregroundMark x1="42556" y1="16378" x2="52889" y2="62362"/>
                        <a14:foregroundMark x1="52889" y1="62362" x2="49556" y2="24094"/>
                        <a14:foregroundMark x1="49556" y1="24094" x2="41444" y2="60315"/>
                        <a14:foregroundMark x1="41444" y1="60315" x2="42444" y2="29134"/>
                        <a14:foregroundMark x1="42444" y1="29134" x2="40889" y2="52441"/>
                        <a14:foregroundMark x1="53156" y1="92140" x2="53444" y2="93071"/>
                        <a14:foregroundMark x1="40889" y1="52441" x2="51179" y2="85742"/>
                        <a14:foregroundMark x1="55294" y1="85647" x2="62196" y2="57951"/>
                        <a14:foregroundMark x1="53444" y1="93071" x2="53699" y2="92047"/>
                        <a14:foregroundMark x1="62003" y1="49688" x2="59667" y2="27244"/>
                        <a14:foregroundMark x1="62239" y1="51953" x2="62034" y2="49982"/>
                        <a14:foregroundMark x1="59667" y1="27244" x2="53889" y2="19213"/>
                        <a14:foregroundMark x1="53889" y1="19213" x2="45333" y2="18268"/>
                        <a14:foregroundMark x1="45333" y1="18268" x2="39222" y2="46142"/>
                        <a14:foregroundMark x1="39222" y1="46142" x2="39444" y2="77008"/>
                        <a14:foregroundMark x1="39444" y1="77008" x2="43249" y2="84947"/>
                        <a14:foregroundMark x1="44289" y1="17527" x2="38914" y2="20775"/>
                        <a14:foregroundMark x1="38093" y1="24441" x2="38000" y2="40945"/>
                        <a14:foregroundMark x1="38000" y1="40945" x2="38306" y2="24569"/>
                        <a14:foregroundMark x1="39481" y1="21523" x2="44110" y2="14962"/>
                        <a14:foregroundMark x1="51878" y1="12134" x2="52037" y2="12101"/>
                        <a14:foregroundMark x1="51390" y1="13082" x2="50482" y2="13874"/>
                        <a14:foregroundMark x1="52162" y1="12409" x2="52002" y2="12549"/>
                        <a14:foregroundMark x1="53079" y1="15337" x2="53343" y2="15314"/>
                        <a14:foregroundMark x1="49773" y1="15623" x2="52257" y2="15407"/>
                        <a14:foregroundMark x1="45141" y1="15429" x2="44889" y2="15433"/>
                        <a14:foregroundMark x1="52218" y1="15304" x2="49886" y2="15345"/>
                        <a14:foregroundMark x1="53331" y1="15284" x2="53061" y2="15289"/>
                        <a14:foregroundMark x1="47385" y1="16612" x2="51889" y2="18740"/>
                        <a14:foregroundMark x1="44889" y1="15433" x2="45099" y2="15532"/>
                        <a14:foregroundMark x1="51889" y1="18740" x2="53222" y2="18740"/>
                        <a14:foregroundMark x1="38143" y1="24471" x2="38444" y2="47244"/>
                        <a14:foregroundMark x1="38111" y1="46614" x2="37889" y2="62992"/>
                        <a14:foregroundMark x1="44470" y1="17082" x2="43000" y2="17008"/>
                        <a14:foregroundMark x1="49222" y1="17323" x2="45269" y2="17123"/>
                        <a14:foregroundMark x1="44569" y1="16336" x2="44815" y2="16231"/>
                        <a14:foregroundMark x1="43000" y1="17008" x2="43456" y2="16813"/>
                        <a14:foregroundMark x1="54057" y1="15587" x2="55556" y2="15906"/>
                        <a14:foregroundMark x1="53097" y1="15383" x2="53397" y2="15447"/>
                        <a14:foregroundMark x1="50126" y1="14751" x2="52175" y2="15187"/>
                        <a14:foregroundMark x1="56444" y1="17165" x2="60222" y2="22520"/>
                        <a14:foregroundMark x1="55556" y1="15906" x2="56222" y2="16850"/>
                        <a14:foregroundMark x1="60222" y1="22520" x2="60889" y2="43937"/>
                        <a14:foregroundMark x1="60889" y1="43937" x2="61556" y2="26772"/>
                        <a14:foregroundMark x1="61632" y1="48192" x2="61645" y2="51909"/>
                        <a14:foregroundMark x1="61556" y1="26772" x2="61631" y2="48031"/>
                        <a14:foregroundMark x1="61667" y1="57953" x2="61333" y2="65984"/>
                        <a14:foregroundMark x1="61333" y1="65984" x2="61889" y2="62835"/>
                        <a14:foregroundMark x1="61889" y1="62835" x2="61556" y2="71811"/>
                        <a14:foregroundMark x1="61556" y1="71811" x2="48889" y2="62677"/>
                        <a14:foregroundMark x1="48889" y1="62677" x2="52444" y2="65827"/>
                        <a14:foregroundMark x1="61778" y1="71654" x2="61444" y2="86457"/>
                        <a14:foregroundMark x1="61444" y1="86457" x2="61333" y2="72598"/>
                        <a14:foregroundMark x1="56619" y1="87325" x2="61000" y2="87559"/>
                        <a14:foregroundMark x1="61000" y1="87559" x2="60889" y2="80315"/>
                        <a14:foregroundMark x1="60889" y1="80315" x2="59000" y2="87402"/>
                        <a14:foregroundMark x1="59000" y1="87402" x2="59222" y2="87087"/>
                        <a14:foregroundMark x1="38889" y1="87244" x2="40298" y2="87520"/>
                        <a14:foregroundMark x1="50137" y1="14725" x2="51111" y2="14488"/>
                        <a14:foregroundMark x1="44669" y1="16053" x2="44911" y2="15994"/>
                        <a14:foregroundMark x1="43333" y1="16378" x2="43636" y2="16304"/>
                        <a14:foregroundMark x1="54023" y1="15504" x2="58333" y2="17008"/>
                        <a14:foregroundMark x1="53010" y1="15151" x2="53320" y2="15259"/>
                        <a14:foregroundMark x1="51111" y1="14488" x2="52034" y2="14810"/>
                        <a14:foregroundMark x1="58333" y1="17008" x2="59111" y2="20787"/>
                        <a14:foregroundMark x1="56618" y1="16850" x2="55222" y2="14646"/>
                        <a14:foregroundMark x1="59111" y1="20787" x2="56817" y2="17165"/>
                        <a14:foregroundMark x1="51912" y1="14482" x2="50269" y2="14400"/>
                        <a14:foregroundMark x1="53027" y1="14536" x2="52777" y2="14524"/>
                        <a14:foregroundMark x1="55222" y1="14646" x2="53642" y2="14567"/>
                        <a14:foregroundMark x1="50135" y1="14730" x2="52333" y2="15433"/>
                        <a14:foregroundMark x1="38111" y1="63465" x2="37667" y2="69606"/>
                        <a14:foregroundMark x1="37667" y1="66772" x2="37667" y2="74646"/>
                        <a14:foregroundMark x1="37667" y1="74646" x2="37667" y2="74646"/>
                        <a14:foregroundMark x1="38000" y1="72126" x2="37500" y2="83465"/>
                        <a14:foregroundMark x1="38444" y1="78583" x2="38444" y2="78583"/>
                        <a14:foregroundMark x1="44556" y1="14961" x2="50778" y2="13701"/>
                        <a14:foregroundMark x1="51778" y1="13701" x2="51222" y2="13543"/>
                        <a14:foregroundMark x1="62000" y1="54961" x2="62000" y2="58268"/>
                        <a14:foregroundMark x1="62000" y1="53386" x2="62000" y2="55591"/>
                        <a14:foregroundMark x1="61889" y1="53701" x2="61889" y2="44409"/>
                        <a14:foregroundMark x1="61889" y1="42992" x2="61889" y2="37795"/>
                        <a14:foregroundMark x1="61778" y1="31024" x2="62000" y2="36693"/>
                        <a14:foregroundMark x1="61667" y1="25354" x2="61889" y2="30394"/>
                        <a14:foregroundMark x1="62000" y1="59213" x2="62000" y2="63465"/>
                        <a14:foregroundMark x1="62000" y1="63465" x2="61889" y2="71654"/>
                        <a14:foregroundMark x1="62000" y1="74016" x2="61889" y2="78425"/>
                        <a14:foregroundMark x1="61889" y1="78425" x2="61889" y2="82205"/>
                        <a14:foregroundMark x1="62000" y1="80630" x2="62111" y2="87717"/>
                        <a14:backgroundMark x1="37700" y1="20579" x2="37511" y2="21253"/>
                        <a14:backgroundMark x1="39667" y1="13543" x2="38788" y2="16685"/>
                        <a14:backgroundMark x1="37615" y1="17394" x2="37778" y2="14803"/>
                        <a14:backgroundMark x1="37373" y1="21252" x2="37442" y2="20153"/>
                        <a14:backgroundMark x1="41888" y1="13617" x2="43778" y2="13071"/>
                        <a14:backgroundMark x1="37778" y1="14803" x2="41553" y2="13713"/>
                        <a14:backgroundMark x1="42218" y1="15228" x2="40848" y2="17124"/>
                        <a14:backgroundMark x1="43778" y1="13071" x2="43331" y2="13690"/>
                        <a14:backgroundMark x1="41975" y1="14675" x2="41270" y2="15186"/>
                        <a14:backgroundMark x1="38778" y1="21102" x2="37778" y2="24252"/>
                        <a14:backgroundMark x1="38556" y1="21260" x2="39000" y2="20472"/>
                        <a14:backgroundMark x1="44333" y1="14331" x2="44989" y2="13908"/>
                        <a14:backgroundMark x1="52111" y1="12913" x2="51444" y2="11969"/>
                        <a14:backgroundMark x1="52000" y1="12441" x2="51667" y2="12283"/>
                        <a14:backgroundMark x1="52778" y1="12441" x2="52111" y2="12283"/>
                        <a14:backgroundMark x1="52000" y1="12283" x2="51889" y2="11496"/>
                        <a14:backgroundMark x1="58333" y1="16850" x2="58333" y2="17165"/>
                        <a14:backgroundMark x1="62444" y1="51969" x2="62391" y2="53386"/>
                        <a14:backgroundMark x1="62444" y1="51811" x2="62444" y2="51654"/>
                        <a14:backgroundMark x1="62444" y1="50866" x2="62444" y2="51969"/>
                        <a14:backgroundMark x1="40667" y1="88189" x2="51667" y2="89291"/>
                        <a14:backgroundMark x1="51667" y1="89291" x2="50778" y2="87717"/>
                        <a14:backgroundMark x1="52444" y1="88031" x2="55111" y2="89764"/>
                        <a14:backgroundMark x1="53333" y1="89606" x2="52889" y2="90866"/>
                        <a14:backgroundMark x1="52556" y1="90709" x2="52333" y2="88504"/>
                        <a14:backgroundMark x1="52556" y1="88504" x2="51778" y2="88819"/>
                        <a14:backgroundMark x1="41222" y1="88031" x2="40444" y2="87874"/>
                        <a14:backgroundMark x1="37111" y1="83465" x2="37111" y2="87559"/>
                        <a14:backgroundMark x1="37333" y1="83622" x2="37222" y2="825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43" t="12963" r="37806" b="12469"/>
          <a:stretch/>
        </p:blipFill>
        <p:spPr>
          <a:xfrm>
            <a:off x="1598300" y="2483917"/>
            <a:ext cx="2444312" cy="519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FA763-B803-27BB-E576-B1B6AC672B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4" b="89764" l="10000" r="92556">
                        <a14:foregroundMark x1="67976" y1="80487" x2="69680" y2="84812"/>
                        <a14:foregroundMark x1="84800" y1="87428" x2="89858" y2="86722"/>
                        <a14:foregroundMark x1="92114" y1="58425" x2="91222" y2="26299"/>
                        <a14:foregroundMark x1="92180" y1="60787" x2="92136" y2="59213"/>
                        <a14:foregroundMark x1="91222" y1="26299" x2="88667" y2="18425"/>
                        <a14:foregroundMark x1="88667" y1="18425" x2="81222" y2="14803"/>
                        <a14:foregroundMark x1="81222" y1="14803" x2="73000" y2="17165"/>
                        <a14:foregroundMark x1="73000" y1="17165" x2="70334" y2="19466"/>
                        <a14:foregroundMark x1="69781" y1="49927" x2="69889" y2="76850"/>
                        <a14:foregroundMark x1="69739" y1="39369" x2="69760" y2="44505"/>
                        <a14:foregroundMark x1="69727" y1="36435" x2="69731" y2="37329"/>
                        <a14:foregroundMark x1="69889" y1="76850" x2="75491" y2="84945"/>
                        <a14:foregroundMark x1="84333" y1="86142" x2="89707" y2="81245"/>
                        <a14:foregroundMark x1="92210" y1="65512" x2="91444" y2="75276"/>
                        <a14:backgroundMark x1="35000" y1="15906" x2="58000" y2="20472"/>
                        <a14:backgroundMark x1="58000" y1="20472" x2="44333" y2="24882"/>
                        <a14:backgroundMark x1="44333" y1="24882" x2="56222" y2="17480"/>
                        <a14:backgroundMark x1="56222" y1="17480" x2="50556" y2="65039"/>
                        <a14:backgroundMark x1="50556" y1="65039" x2="48000" y2="46299"/>
                        <a14:backgroundMark x1="48000" y1="46299" x2="51444" y2="55906"/>
                        <a14:backgroundMark x1="51444" y1="55906" x2="42111" y2="61417"/>
                        <a14:backgroundMark x1="42111" y1="61417" x2="55000" y2="58110"/>
                        <a14:backgroundMark x1="55000" y1="58110" x2="54333" y2="70551"/>
                        <a14:backgroundMark x1="54333" y1="70551" x2="55000" y2="37795"/>
                        <a14:backgroundMark x1="55000" y1="37795" x2="57444" y2="76535"/>
                        <a14:backgroundMark x1="57444" y1="76535" x2="44889" y2="58110"/>
                        <a14:backgroundMark x1="44889" y1="58110" x2="44000" y2="74961"/>
                        <a14:backgroundMark x1="44000" y1="74961" x2="44000" y2="74961"/>
                        <a14:backgroundMark x1="46000" y1="52283" x2="45667" y2="14803"/>
                        <a14:backgroundMark x1="45667" y1="14803" x2="39111" y2="39213"/>
                        <a14:backgroundMark x1="39111" y1="39213" x2="41111" y2="86772"/>
                        <a14:backgroundMark x1="41111" y1="86772" x2="50444" y2="87087"/>
                        <a14:backgroundMark x1="50444" y1="87087" x2="56889" y2="81732"/>
                        <a14:backgroundMark x1="56889" y1="81732" x2="61111" y2="30394"/>
                        <a14:backgroundMark x1="61111" y1="30394" x2="54778" y2="16850"/>
                        <a14:backgroundMark x1="54778" y1="16850" x2="43444" y2="14488"/>
                        <a14:backgroundMark x1="43444" y1="14488" x2="40889" y2="15118"/>
                        <a14:backgroundMark x1="40889" y1="15118" x2="38222" y2="64882"/>
                        <a14:backgroundMark x1="38222" y1="64882" x2="44444" y2="85512"/>
                        <a14:backgroundMark x1="44444" y1="85512" x2="55222" y2="83937"/>
                        <a14:backgroundMark x1="55222" y1="83937" x2="54556" y2="65984"/>
                        <a14:backgroundMark x1="54556" y1="65984" x2="39111" y2="68976"/>
                        <a14:backgroundMark x1="39111" y1="68976" x2="40333" y2="82047"/>
                        <a14:backgroundMark x1="40333" y1="82047" x2="50222" y2="84409"/>
                        <a14:backgroundMark x1="56667" y1="59055" x2="63000" y2="61417"/>
                        <a14:backgroundMark x1="63000" y1="61417" x2="63333" y2="79213"/>
                        <a14:backgroundMark x1="63333" y1="79213" x2="58111" y2="94488"/>
                        <a14:backgroundMark x1="58111" y1="94488" x2="52222" y2="85039"/>
                        <a14:backgroundMark x1="52222" y1="85039" x2="54222" y2="74646"/>
                        <a14:backgroundMark x1="54222" y1="74646" x2="54222" y2="74488"/>
                        <a14:backgroundMark x1="52667" y1="25827" x2="46444" y2="25827"/>
                        <a14:backgroundMark x1="46444" y1="25827" x2="43778" y2="42205"/>
                        <a14:backgroundMark x1="43778" y1="42205" x2="56222" y2="37953"/>
                        <a14:backgroundMark x1="56222" y1="37953" x2="47889" y2="21417"/>
                        <a14:backgroundMark x1="47889" y1="21417" x2="43000" y2="25512"/>
                        <a14:backgroundMark x1="43000" y1="25512" x2="43000" y2="25984"/>
                        <a14:backgroundMark x1="68333" y1="19055" x2="67556" y2="26614"/>
                        <a14:backgroundMark x1="67556" y1="26614" x2="67556" y2="26614"/>
                        <a14:backgroundMark x1="67556" y1="25354" x2="67111" y2="36220"/>
                        <a14:backgroundMark x1="67111" y1="36850" x2="66333" y2="45354"/>
                        <a14:backgroundMark x1="67222" y1="36220" x2="67556" y2="37165"/>
                        <a14:backgroundMark x1="67222" y1="44252" x2="66556" y2="57638"/>
                        <a14:backgroundMark x1="66778" y1="53701" x2="66889" y2="68661"/>
                        <a14:backgroundMark x1="66889" y1="68661" x2="67556" y2="59055"/>
                        <a14:backgroundMark x1="67556" y1="59055" x2="66778" y2="53858"/>
                        <a14:backgroundMark x1="66778" y1="64567" x2="66000" y2="74488"/>
                        <a14:backgroundMark x1="66000" y1="74488" x2="67444" y2="67087"/>
                        <a14:backgroundMark x1="67444" y1="67087" x2="66889" y2="64882"/>
                        <a14:backgroundMark x1="66889" y1="72756" x2="65667" y2="79685"/>
                        <a14:backgroundMark x1="65667" y1="79685" x2="66889" y2="73228"/>
                        <a14:backgroundMark x1="70111" y1="87717" x2="78778" y2="89449"/>
                        <a14:backgroundMark x1="78778" y1="89449" x2="84000" y2="88504"/>
                        <a14:backgroundMark x1="84000" y1="88504" x2="70222" y2="88189"/>
                        <a14:backgroundMark x1="85000" y1="87874" x2="84333" y2="87874"/>
                        <a14:backgroundMark x1="92482" y1="75438" x2="92556" y2="82520"/>
                        <a14:backgroundMark x1="92556" y1="82520" x2="93778" y2="84567"/>
                        <a14:backgroundMark x1="93333" y1="84094" x2="93111" y2="84094"/>
                        <a14:backgroundMark x1="93111" y1="84094" x2="92667" y2="85039"/>
                        <a14:backgroundMark x1="92667" y1="85039" x2="92889" y2="85197"/>
                        <a14:backgroundMark x1="92889" y1="85197" x2="92556" y2="85197"/>
                        <a14:backgroundMark x1="92556" y1="85354" x2="92778" y2="86929"/>
                        <a14:backgroundMark x1="92778" y1="86929" x2="92778" y2="86929"/>
                        <a14:backgroundMark x1="92667" y1="60945" x2="92556" y2="65354"/>
                        <a14:backgroundMark x1="92556" y1="60787" x2="92556" y2="63622"/>
                        <a14:backgroundMark x1="92556" y1="63622" x2="92556" y2="62992"/>
                        <a14:backgroundMark x1="92556" y1="62992" x2="92556" y2="62992"/>
                        <a14:backgroundMark x1="92556" y1="62992" x2="92556" y2="65512"/>
                        <a14:backgroundMark x1="92444" y1="58425" x2="92444" y2="59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705" t="12963" r="7797" b="12315"/>
          <a:stretch/>
        </p:blipFill>
        <p:spPr>
          <a:xfrm>
            <a:off x="8449390" y="2569945"/>
            <a:ext cx="2361372" cy="5081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61394F-4112-0C44-C9A2-019C4EC0E3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39" b="93583" l="24462" r="80615">
                        <a14:foregroundMark x1="27846" y1="29590" x2="27385" y2="25490"/>
                        <a14:foregroundMark x1="24769" y1="24955" x2="26154" y2="32442"/>
                        <a14:foregroundMark x1="40804" y1="14617" x2="41077" y2="10517"/>
                        <a14:foregroundMark x1="40662" y1="16756" x2="40804" y2="14617"/>
                        <a14:foregroundMark x1="40615" y1="17469" x2="40662" y2="16756"/>
                        <a14:foregroundMark x1="41077" y1="10517" x2="46923" y2="6595"/>
                        <a14:foregroundMark x1="46923" y1="6595" x2="48308" y2="14617"/>
                        <a14:foregroundMark x1="48308" y1="14617" x2="43538" y2="14795"/>
                        <a14:foregroundMark x1="38154" y1="86631" x2="40000" y2="90374"/>
                        <a14:foregroundMark x1="41077" y1="93048" x2="38154" y2="93761"/>
                        <a14:backgroundMark x1="38769" y1="16756" x2="38769" y2="16756"/>
                        <a14:backgroundMark x1="38769" y1="16756" x2="38769" y2="16756"/>
                        <a14:backgroundMark x1="45385" y1="15686" x2="45385" y2="15686"/>
                        <a14:backgroundMark x1="45231" y1="15152" x2="45231" y2="15152"/>
                        <a14:backgroundMark x1="45077" y1="14617" x2="45077" y2="14617"/>
                        <a14:backgroundMark x1="44769" y1="14617" x2="44769" y2="14617"/>
                        <a14:backgroundMark x1="45692" y1="14617" x2="45692" y2="14617"/>
                        <a14:backgroundMark x1="45231" y1="25312" x2="45231" y2="25312"/>
                        <a14:backgroundMark x1="37692" y1="24777" x2="37692" y2="24777"/>
                        <a14:backgroundMark x1="36923" y1="23886" x2="36923" y2="23886"/>
                        <a14:backgroundMark x1="32769" y1="29590" x2="32769" y2="29590"/>
                        <a14:backgroundMark x1="64154" y1="27629" x2="64154" y2="27629"/>
                        <a14:backgroundMark x1="72000" y1="31016" x2="72000" y2="31016"/>
                        <a14:backgroundMark x1="71077" y1="30838" x2="71077" y2="30838"/>
                        <a14:backgroundMark x1="71538" y1="30660" x2="73538" y2="31373"/>
                        <a14:backgroundMark x1="71231" y1="30838" x2="71692" y2="30660"/>
                        <a14:backgroundMark x1="79231" y1="32620" x2="79231" y2="32620"/>
                        <a14:backgroundMark x1="78154" y1="32442" x2="78154" y2="32442"/>
                        <a14:backgroundMark x1="77385" y1="32264" x2="77385" y2="32264"/>
                        <a14:backgroundMark x1="75692" y1="32442" x2="75692" y2="32442"/>
                        <a14:backgroundMark x1="70769" y1="30660" x2="70769" y2="30660"/>
                        <a14:backgroundMark x1="70615" y1="30481" x2="71385" y2="30481"/>
                        <a14:backgroundMark x1="74462" y1="29055" x2="81231" y2="36185"/>
                        <a14:backgroundMark x1="81231" y1="36185" x2="77231" y2="30125"/>
                        <a14:backgroundMark x1="77231" y1="30125" x2="75846" y2="30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30" t="5052" r="16971" b="4562"/>
          <a:stretch/>
        </p:blipFill>
        <p:spPr>
          <a:xfrm>
            <a:off x="-291879" y="-334513"/>
            <a:ext cx="4918509" cy="6198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55F2A2-4B54-1B45-187E-559BDB1967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88" b="90000" l="10000" r="90000">
                        <a14:foregroundMark x1="56094" y1="9375" x2="56094" y2="9375"/>
                        <a14:foregroundMark x1="56094" y1="9375" x2="56094" y2="9375"/>
                        <a14:foregroundMark x1="65625" y1="7031" x2="65625" y2="7031"/>
                        <a14:foregroundMark x1="81719" y1="7813" x2="81719" y2="7813"/>
                        <a14:foregroundMark x1="78750" y1="4688" x2="78750" y2="4688"/>
                        <a14:backgroundMark x1="52344" y1="28906" x2="52344" y2="28906"/>
                        <a14:backgroundMark x1="52031" y1="30000" x2="52031" y2="30000"/>
                        <a14:backgroundMark x1="51719" y1="57656" x2="51719" y2="57656"/>
                        <a14:backgroundMark x1="75000" y1="57813" x2="75000" y2="57813"/>
                        <a14:backgroundMark x1="78281" y1="58125" x2="82500" y2="65000"/>
                        <a14:backgroundMark x1="82500" y1="65000" x2="93125" y2="57500"/>
                        <a14:backgroundMark x1="93125" y1="57500" x2="91719" y2="46719"/>
                        <a14:backgroundMark x1="91719" y1="46719" x2="82656" y2="51250"/>
                        <a14:backgroundMark x1="82656" y1="51250" x2="80000" y2="59375"/>
                        <a14:backgroundMark x1="80000" y1="59375" x2="79844" y2="59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0" r="10641" b="14629"/>
          <a:stretch/>
        </p:blipFill>
        <p:spPr>
          <a:xfrm>
            <a:off x="9711736" y="-334513"/>
            <a:ext cx="2335148" cy="326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32F9B5-CF12-08E6-D38A-7470ACFB32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889" b="98000" l="21889" r="85778">
                        <a14:foregroundMark x1="68667" y1="10889" x2="68667" y2="10889"/>
                        <a14:foregroundMark x1="65333" y1="7444" x2="65333" y2="7444"/>
                        <a14:foregroundMark x1="67778" y1="3889" x2="67778" y2="3889"/>
                        <a14:foregroundMark x1="85778" y1="45000" x2="85778" y2="45000"/>
                        <a14:foregroundMark x1="24444" y1="36333" x2="24444" y2="36333"/>
                        <a14:foregroundMark x1="54111" y1="93111" x2="54111" y2="93111"/>
                        <a14:foregroundMark x1="50333" y1="98111" x2="50333" y2="98111"/>
                        <a14:foregroundMark x1="21889" y1="38556" x2="21889" y2="38556"/>
                        <a14:foregroundMark x1="59444" y1="26778" x2="59444" y2="26778"/>
                        <a14:foregroundMark x1="59444" y1="25889" x2="58778" y2="29333"/>
                        <a14:foregroundMark x1="47333" y1="56111" x2="47333" y2="56111"/>
                        <a14:foregroundMark x1="47222" y1="55889" x2="47222" y2="55889"/>
                        <a14:foregroundMark x1="47111" y1="56000" x2="47778" y2="56333"/>
                        <a14:foregroundMark x1="46667" y1="55778" x2="47111" y2="56000"/>
                        <a14:backgroundMark x1="73556" y1="33556" x2="73556" y2="33556"/>
                        <a14:backgroundMark x1="59444" y1="30222" x2="59444" y2="30222"/>
                        <a14:backgroundMark x1="58222" y1="30667" x2="58222" y2="30667"/>
                        <a14:backgroundMark x1="58222" y1="30444" x2="58222" y2="30444"/>
                        <a14:backgroundMark x1="58333" y1="41444" x2="58333" y2="41444"/>
                        <a14:backgroundMark x1="58333" y1="40556" x2="58333" y2="40556"/>
                        <a14:backgroundMark x1="58333" y1="40222" x2="58333" y2="40222"/>
                        <a14:backgroundMark x1="53556" y1="65111" x2="53556" y2="65111"/>
                        <a14:backgroundMark x1="47889" y1="56000" x2="47889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59" t="1666" r="9444"/>
          <a:stretch/>
        </p:blipFill>
        <p:spPr>
          <a:xfrm>
            <a:off x="5693971" y="4840769"/>
            <a:ext cx="2037999" cy="28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E5107F-B049-F332-8D9D-B801A6C21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22" b="98667" l="9778" r="94667">
                        <a14:foregroundMark x1="33747" y1="94620" x2="32745" y2="94490"/>
                        <a14:foregroundMark x1="29782" y1="94517" x2="28950" y2="94794"/>
                        <a14:foregroundMark x1="48000" y1="98222" x2="60104" y2="97805"/>
                        <a14:foregroundMark x1="60791" y1="96726" x2="58667" y2="97333"/>
                        <a14:foregroundMark x1="47111" y1="98222" x2="45778" y2="98222"/>
                        <a14:foregroundMark x1="45333" y1="97778" x2="46222" y2="98222"/>
                        <a14:foregroundMark x1="46222" y1="98222" x2="46667" y2="98222"/>
                        <a14:foregroundMark x1="46667" y1="98222" x2="44000" y2="98222"/>
                        <a14:foregroundMark x1="34667" y1="98667" x2="34222" y2="98667"/>
                        <a14:foregroundMark x1="59556" y1="98222" x2="58667" y2="98222"/>
                        <a14:foregroundMark x1="59556" y1="98222" x2="57778" y2="98222"/>
                        <a14:foregroundMark x1="29778" y1="94222" x2="29778" y2="94222"/>
                        <a14:foregroundMark x1="31111" y1="93333" x2="29778" y2="93333"/>
                        <a14:foregroundMark x1="29333" y1="89778" x2="29350" y2="89839"/>
                        <a14:foregroundMark x1="29996" y1="92994" x2="30222" y2="93333"/>
                        <a14:foregroundMark x1="30667" y1="89333" x2="30835" y2="89628"/>
                        <a14:foregroundMark x1="32444" y1="93333" x2="32000" y2="92889"/>
                        <a14:foregroundMark x1="26857" y1="42812" x2="24444" y2="41778"/>
                        <a14:foregroundMark x1="27981" y1="43293" x2="27556" y2="43111"/>
                        <a14:foregroundMark x1="29112" y1="48444" x2="29168" y2="48219"/>
                        <a14:foregroundMark x1="29000" y1="48889" x2="29112" y2="48444"/>
                        <a14:foregroundMark x1="28889" y1="49333" x2="29000" y2="48889"/>
                        <a14:foregroundMark x1="28778" y1="49778" x2="28889" y2="49333"/>
                        <a14:foregroundMark x1="28667" y1="50222" x2="28778" y2="49778"/>
                        <a14:foregroundMark x1="28111" y1="52444" x2="28667" y2="50222"/>
                        <a14:foregroundMark x1="28000" y1="52889" x2="28111" y2="52444"/>
                        <a14:foregroundMark x1="30963" y1="89778" x2="31556" y2="91556"/>
                        <a14:foregroundMark x1="30667" y1="88889" x2="30963" y2="89778"/>
                        <a14:foregroundMark x1="29333" y1="95111" x2="29333" y2="94667"/>
                        <a14:foregroundMark x1="28444" y1="48000" x2="28444" y2="48000"/>
                        <a14:foregroundMark x1="28444" y1="48889" x2="28444" y2="48889"/>
                        <a14:foregroundMark x1="28444" y1="48889" x2="28444" y2="48889"/>
                        <a14:foregroundMark x1="27556" y1="52444" x2="27556" y2="52444"/>
                        <a14:foregroundMark x1="28000" y1="52444" x2="28000" y2="52444"/>
                        <a14:foregroundMark x1="28000" y1="52444" x2="28000" y2="52444"/>
                        <a14:foregroundMark x1="28000" y1="52000" x2="27556" y2="52000"/>
                        <a14:foregroundMark x1="27608" y1="52889" x2="27556" y2="53778"/>
                        <a14:foregroundMark x1="27765" y1="50222" x2="27608" y2="52889"/>
                        <a14:foregroundMark x1="27844" y1="48889" x2="27765" y2="50222"/>
                        <a14:foregroundMark x1="27922" y1="47556" x2="27844" y2="48889"/>
                        <a14:foregroundMark x1="28000" y1="46222" x2="27922" y2="47556"/>
                        <a14:foregroundMark x1="89778" y1="42222" x2="90222" y2="42667"/>
                        <a14:foregroundMark x1="94667" y1="44000" x2="94667" y2="43556"/>
                        <a14:foregroundMark x1="34617" y1="8889" x2="39556" y2="9778"/>
                        <a14:foregroundMark x1="29939" y1="8047" x2="34617" y2="8889"/>
                        <a14:foregroundMark x1="27593" y1="7625" x2="27755" y2="7654"/>
                        <a14:foregroundMark x1="18384" y1="5967" x2="19086" y2="6094"/>
                        <a14:foregroundMark x1="19408" y1="6678" x2="18415" y2="6525"/>
                        <a14:foregroundMark x1="33778" y1="8889" x2="29806" y2="8278"/>
                        <a14:foregroundMark x1="39556" y1="9778" x2="33778" y2="8889"/>
                        <a14:backgroundMark x1="28889" y1="94667" x2="28544" y2="94470"/>
                        <a14:backgroundMark x1="28244" y1="88577" x2="28444" y2="88444"/>
                        <a14:backgroundMark x1="27111" y1="89333" x2="27195" y2="89277"/>
                        <a14:backgroundMark x1="26836" y1="88712" x2="25778" y2="88889"/>
                        <a14:backgroundMark x1="28444" y1="88444" x2="28041" y2="88511"/>
                        <a14:backgroundMark x1="28889" y1="89333" x2="28944" y2="89443"/>
                        <a14:backgroundMark x1="30222" y1="97333" x2="31111" y2="98667"/>
                        <a14:backgroundMark x1="34997" y1="99185" x2="37778" y2="99556"/>
                        <a14:backgroundMark x1="31111" y1="98667" x2="33365" y2="98967"/>
                        <a14:backgroundMark x1="43994" y1="99260" x2="40444" y2="99556"/>
                        <a14:backgroundMark x1="40444" y1="99556" x2="36889" y2="99556"/>
                        <a14:backgroundMark x1="61333" y1="98667" x2="61333" y2="98667"/>
                        <a14:backgroundMark x1="59839" y1="98667" x2="61333" y2="98667"/>
                        <a14:backgroundMark x1="31111" y1="93333" x2="31074" y2="93187"/>
                        <a14:backgroundMark x1="29333" y1="92000" x2="29333" y2="92889"/>
                        <a14:backgroundMark x1="29333" y1="91556" x2="29333" y2="92889"/>
                        <a14:backgroundMark x1="28889" y1="90667" x2="29333" y2="90667"/>
                        <a14:backgroundMark x1="29778" y1="89778" x2="29778" y2="89778"/>
                        <a14:backgroundMark x1="29778" y1="92889" x2="29778" y2="92889"/>
                        <a14:backgroundMark x1="29333" y1="42667" x2="31206" y2="46410"/>
                        <a14:backgroundMark x1="26667" y1="43111" x2="27556" y2="43111"/>
                        <a14:backgroundMark x1="25778" y1="43111" x2="25778" y2="43111"/>
                        <a14:backgroundMark x1="27556" y1="44444" x2="27556" y2="44444"/>
                        <a14:backgroundMark x1="28889" y1="45778" x2="28889" y2="45778"/>
                        <a14:backgroundMark x1="29333" y1="47556" x2="29333" y2="47556"/>
                        <a14:backgroundMark x1="29333" y1="48889" x2="29333" y2="48889"/>
                        <a14:backgroundMark x1="29333" y1="50222" x2="29333" y2="50222"/>
                        <a14:backgroundMark x1="28444" y1="52889" x2="28444" y2="52889"/>
                        <a14:backgroundMark x1="27556" y1="54667" x2="27556" y2="54667"/>
                        <a14:backgroundMark x1="28000" y1="53778" x2="28000" y2="53778"/>
                        <a14:backgroundMark x1="94252" y1="42696" x2="93778" y2="42222"/>
                        <a14:backgroundMark x1="94667" y1="43111" x2="94459" y2="42903"/>
                        <a14:backgroundMark x1="89333" y1="41333" x2="89778" y2="41333"/>
                        <a14:backgroundMark x1="94222" y1="43111" x2="93778" y2="43111"/>
                        <a14:backgroundMark x1="18222" y1="6222" x2="16000" y2="6222"/>
                        <a14:backgroundMark x1="20444" y1="5778" x2="19556" y2="5778"/>
                        <a14:backgroundMark x1="17333" y1="6222" x2="18222" y2="6222"/>
                        <a14:backgroundMark x1="27556" y1="8000" x2="30222" y2="7556"/>
                        <a14:backgroundMark x1="27556" y1="7556" x2="18667" y2="5333"/>
                        <a14:backgroundMark x1="29333" y1="8889" x2="29333" y2="8889"/>
                        <a14:backgroundMark x1="30667" y1="8000" x2="30667" y2="8000"/>
                        <a14:backgroundMark x1="18667" y1="7111" x2="18667" y2="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05" t="3628"/>
          <a:stretch/>
        </p:blipFill>
        <p:spPr>
          <a:xfrm>
            <a:off x="6096000" y="3108960"/>
            <a:ext cx="1967281" cy="2065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A2956-056B-CED6-63EE-771721D7AB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39" b="93583" l="24462" r="80615">
                        <a14:foregroundMark x1="27846" y1="29590" x2="27385" y2="25490"/>
                        <a14:foregroundMark x1="24769" y1="24955" x2="26154" y2="32442"/>
                        <a14:foregroundMark x1="40804" y1="14617" x2="41077" y2="10517"/>
                        <a14:foregroundMark x1="40662" y1="16756" x2="40804" y2="14617"/>
                        <a14:foregroundMark x1="40615" y1="17469" x2="40662" y2="16756"/>
                        <a14:foregroundMark x1="41077" y1="10517" x2="46923" y2="6595"/>
                        <a14:foregroundMark x1="46923" y1="6595" x2="48308" y2="14617"/>
                        <a14:foregroundMark x1="48308" y1="14617" x2="43538" y2="14795"/>
                        <a14:foregroundMark x1="38154" y1="86631" x2="40000" y2="90374"/>
                        <a14:foregroundMark x1="41077" y1="93048" x2="38154" y2="93761"/>
                        <a14:backgroundMark x1="38769" y1="16756" x2="38769" y2="16756"/>
                        <a14:backgroundMark x1="38769" y1="16756" x2="38769" y2="16756"/>
                        <a14:backgroundMark x1="45385" y1="15686" x2="45385" y2="15686"/>
                        <a14:backgroundMark x1="45231" y1="15152" x2="45231" y2="15152"/>
                        <a14:backgroundMark x1="45077" y1="14617" x2="45077" y2="14617"/>
                        <a14:backgroundMark x1="44769" y1="14617" x2="44769" y2="14617"/>
                        <a14:backgroundMark x1="45692" y1="14617" x2="45692" y2="14617"/>
                        <a14:backgroundMark x1="45231" y1="25312" x2="45231" y2="25312"/>
                        <a14:backgroundMark x1="37692" y1="24777" x2="37692" y2="24777"/>
                        <a14:backgroundMark x1="36923" y1="23886" x2="36923" y2="23886"/>
                        <a14:backgroundMark x1="32769" y1="29590" x2="32769" y2="29590"/>
                        <a14:backgroundMark x1="64154" y1="27629" x2="64154" y2="27629"/>
                        <a14:backgroundMark x1="72000" y1="31016" x2="72000" y2="31016"/>
                        <a14:backgroundMark x1="71077" y1="30838" x2="71077" y2="30838"/>
                        <a14:backgroundMark x1="71538" y1="30660" x2="73538" y2="31373"/>
                        <a14:backgroundMark x1="71231" y1="30838" x2="71692" y2="30660"/>
                        <a14:backgroundMark x1="79231" y1="32620" x2="79231" y2="32620"/>
                        <a14:backgroundMark x1="78154" y1="32442" x2="78154" y2="32442"/>
                        <a14:backgroundMark x1="77385" y1="32264" x2="77385" y2="32264"/>
                        <a14:backgroundMark x1="75692" y1="32442" x2="75692" y2="32442"/>
                        <a14:backgroundMark x1="70769" y1="30660" x2="70769" y2="30660"/>
                        <a14:backgroundMark x1="70615" y1="30481" x2="71385" y2="30481"/>
                        <a14:backgroundMark x1="74462" y1="29055" x2="81231" y2="36185"/>
                        <a14:backgroundMark x1="81231" y1="36185" x2="77231" y2="30125"/>
                        <a14:backgroundMark x1="77231" y1="30125" x2="75846" y2="30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30" t="5052" r="16971" b="4562"/>
          <a:stretch/>
        </p:blipFill>
        <p:spPr>
          <a:xfrm>
            <a:off x="827773" y="329665"/>
            <a:ext cx="4918509" cy="6198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A1A30-71F1-3782-6E49-BEFE5A570F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88" b="90000" l="10000" r="90000">
                        <a14:foregroundMark x1="56094" y1="9375" x2="56094" y2="9375"/>
                        <a14:foregroundMark x1="56094" y1="9375" x2="56094" y2="9375"/>
                        <a14:foregroundMark x1="65625" y1="7031" x2="65625" y2="7031"/>
                        <a14:foregroundMark x1="81719" y1="7813" x2="81719" y2="7813"/>
                        <a14:foregroundMark x1="78750" y1="4688" x2="78750" y2="4688"/>
                        <a14:backgroundMark x1="52344" y1="28906" x2="52344" y2="28906"/>
                        <a14:backgroundMark x1="52031" y1="30000" x2="52031" y2="30000"/>
                        <a14:backgroundMark x1="51719" y1="57656" x2="51719" y2="57656"/>
                        <a14:backgroundMark x1="75000" y1="57813" x2="75000" y2="57813"/>
                        <a14:backgroundMark x1="78281" y1="58125" x2="82500" y2="65000"/>
                        <a14:backgroundMark x1="82500" y1="65000" x2="93125" y2="57500"/>
                        <a14:backgroundMark x1="93125" y1="57500" x2="91719" y2="46719"/>
                        <a14:backgroundMark x1="91719" y1="46719" x2="82656" y2="51250"/>
                        <a14:backgroundMark x1="82656" y1="51250" x2="80000" y2="59375"/>
                        <a14:backgroundMark x1="80000" y1="59375" x2="79844" y2="59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80" r="10641" b="14629"/>
          <a:stretch/>
        </p:blipFill>
        <p:spPr>
          <a:xfrm>
            <a:off x="8412999" y="329665"/>
            <a:ext cx="2335148" cy="326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23D9A-47F9-4C4D-25F8-D28D72B1FB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889" b="98000" l="21889" r="85778">
                        <a14:foregroundMark x1="68667" y1="10889" x2="68667" y2="10889"/>
                        <a14:foregroundMark x1="65333" y1="7444" x2="65333" y2="7444"/>
                        <a14:foregroundMark x1="67778" y1="3889" x2="67778" y2="3889"/>
                        <a14:foregroundMark x1="85778" y1="45000" x2="85778" y2="45000"/>
                        <a14:foregroundMark x1="24444" y1="36333" x2="24444" y2="36333"/>
                        <a14:foregroundMark x1="54111" y1="93111" x2="54111" y2="93111"/>
                        <a14:foregroundMark x1="50333" y1="98111" x2="50333" y2="98111"/>
                        <a14:foregroundMark x1="21889" y1="38556" x2="21889" y2="38556"/>
                        <a14:foregroundMark x1="59444" y1="26778" x2="59444" y2="26778"/>
                        <a14:foregroundMark x1="59444" y1="25889" x2="58778" y2="29333"/>
                        <a14:foregroundMark x1="47333" y1="56111" x2="47333" y2="56111"/>
                        <a14:foregroundMark x1="47222" y1="55889" x2="47222" y2="55889"/>
                        <a14:foregroundMark x1="47111" y1="56000" x2="47778" y2="56333"/>
                        <a14:foregroundMark x1="46667" y1="55778" x2="47111" y2="56000"/>
                        <a14:backgroundMark x1="73556" y1="33556" x2="73556" y2="33556"/>
                        <a14:backgroundMark x1="59444" y1="30222" x2="59444" y2="30222"/>
                        <a14:backgroundMark x1="58222" y1="30667" x2="58222" y2="30667"/>
                        <a14:backgroundMark x1="58222" y1="30444" x2="58222" y2="30444"/>
                        <a14:backgroundMark x1="58333" y1="41444" x2="58333" y2="41444"/>
                        <a14:backgroundMark x1="58333" y1="40556" x2="58333" y2="40556"/>
                        <a14:backgroundMark x1="58333" y1="40222" x2="58333" y2="40222"/>
                        <a14:backgroundMark x1="53556" y1="65111" x2="53556" y2="65111"/>
                        <a14:backgroundMark x1="47889" y1="56000" x2="47889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59" t="1666" r="9444"/>
          <a:stretch/>
        </p:blipFill>
        <p:spPr>
          <a:xfrm>
            <a:off x="3287027" y="3108960"/>
            <a:ext cx="2366869" cy="32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8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5</cp:revision>
  <dcterms:created xsi:type="dcterms:W3CDTF">2022-06-27T14:10:57Z</dcterms:created>
  <dcterms:modified xsi:type="dcterms:W3CDTF">2022-07-01T08:25:51Z</dcterms:modified>
</cp:coreProperties>
</file>