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08861-A585-439D-8CFD-44551D710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0ACA2AE-6996-4A5F-B09D-AD017EB99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0533D16-247B-4747-B4D4-058A663E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00F9-7CFB-49FA-93FB-926D4CEBB81A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E6DD65D-CB56-4B05-838F-55F26D3F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60CE925-CD66-4CB0-93FF-8305CCB1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1398-2252-48E4-A666-8D090945A87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8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B4E64-FAB7-408E-948F-47316C59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A546E87-C9F4-4459-9327-EDAB8EEAC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4176DC0-F0A3-4D36-AEF0-4FF6DF91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00F9-7CFB-49FA-93FB-926D4CEBB81A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B0AAE5F-71BB-46C2-938C-79196B07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D221962-F1B8-420E-B72D-03A14285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1398-2252-48E4-A666-8D090945A87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2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590DB4D2-BCB4-43BF-BCC2-7EFAFD301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C5887F0-CF58-40FE-94D0-4581239AB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3D7EB9A-E19C-4B11-9D8B-C79ED71E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00F9-7CFB-49FA-93FB-926D4CEBB81A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1AA8A31-2C3F-44CF-B85B-3ABC7472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E3ADAE2-E112-433B-B1DE-6DBCA1D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1398-2252-48E4-A666-8D090945A87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1BDF6-C201-4C8F-9C90-72909B45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20F9632-26BE-43D7-8427-F76AA8C67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DD89C32-C525-4B05-85C9-063E961A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00F9-7CFB-49FA-93FB-926D4CEBB81A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E392B59-08C3-4C14-A3E3-99723F88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188DADD-4460-4447-954F-3592A529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1398-2252-48E4-A666-8D090945A87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3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F4E70-00F3-4DE2-92AD-760EDF6A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4888925-964D-4ED7-BCFE-BD5461B4F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5234D88-819D-4DB8-87D5-7229F670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00F9-7CFB-49FA-93FB-926D4CEBB81A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6F7CBBD-B3A7-4DD3-B548-DBAB0552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AC648F4-E1E4-4583-926F-4FBFD508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1398-2252-48E4-A666-8D090945A87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2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FDE2E-BC7C-4513-B5E3-4D01A85E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ABA1855-6EAD-405A-AE1A-2EA0B9183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3C92D6B3-2E51-4B0F-AEF4-DF1BAB0AC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411D7CD-0F61-41F2-B561-1289529A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00F9-7CFB-49FA-93FB-926D4CEBB81A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DFB1A3D-6EA5-4ED0-8D75-2FBEB370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84A5C241-B49A-42F8-9B9D-C4A8F35D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1398-2252-48E4-A666-8D090945A87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6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84D0B-2EFF-41AF-B846-1925FD83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211B4FD-C69E-4819-9E86-D7FE505FE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F1051125-0D3A-4E45-8C82-157A390C5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E9A99269-B749-4A92-97EE-2B09250A8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CF9DD392-B045-40B0-A3DC-D77664F40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08B799E6-2459-424B-849A-863421FE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00F9-7CFB-49FA-93FB-926D4CEBB81A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4538C7DA-730B-4CFA-8FB9-6B1CB3D8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0EE436F7-0CB1-4AF4-95EF-8569E6B0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1398-2252-48E4-A666-8D090945A87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F020C-E7DE-494C-83D9-A862944F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E7830EE-8C63-4F66-85D6-98B2EAB8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00F9-7CFB-49FA-93FB-926D4CEBB81A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1EDF9DF6-C917-439D-95BD-B66FB963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67A4145-410A-4C11-A1DF-E35600CE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1398-2252-48E4-A666-8D090945A87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8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C83C602E-E834-4E2A-9F9B-5852E4BC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00F9-7CFB-49FA-93FB-926D4CEBB81A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7868C2EB-2D15-409F-834F-1DED5DDA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9C4E27D-54CE-43E6-95A7-A20FAEF2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1398-2252-48E4-A666-8D090945A87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0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E7821-8829-4FA8-93B4-B0AFE40E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8245231-6032-4736-98F8-BF9FCB0B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2426AF0-9392-4D00-8F2C-05FA30295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F31042D-984A-4225-839B-AA357573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00F9-7CFB-49FA-93FB-926D4CEBB81A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163DF284-8DB9-4665-93B5-0E3593F8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EE29BA3-1E37-4256-B9A1-0CE03C8A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1398-2252-48E4-A666-8D090945A87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2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40252-1ED5-4C19-BA13-F28AF619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A8F11129-06A4-4883-B766-1CDC891AD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218EEE2-79F7-4BD6-8ADD-B88B2DBD5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1E1F26B7-3C99-4529-81E8-1C618342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00F9-7CFB-49FA-93FB-926D4CEBB81A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58AD2C0-EFEF-4E16-A76A-D930BC6C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9682263-5FFB-4853-A654-412D0C93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1398-2252-48E4-A666-8D090945A87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2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4192B015-E92E-47CA-9266-83B2CB5F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8A94B98-ED7F-45BB-9ECB-0D5EC5B34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2A61CD3-36C8-4472-AEE5-04676A491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800F9-7CFB-49FA-93FB-926D4CEBB81A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BFCCEEA-B803-4B0A-9AB5-7D8B9D73A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C734942-17A8-41B4-822A-70ED94A80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F1398-2252-48E4-A666-8D090945A87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0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02F4F8-B8D2-4B23-9BA0-2C1C87D203C3}"/>
              </a:ext>
            </a:extLst>
          </p:cNvPr>
          <p:cNvSpPr txBox="1"/>
          <p:nvPr/>
        </p:nvSpPr>
        <p:spPr>
          <a:xfrm>
            <a:off x="2391747" y="1250302"/>
            <a:ext cx="7408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Математичне моделювання групової динаміки процесів симбіозу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605C9-399A-410B-98A5-A692A6F740FC}"/>
              </a:ext>
            </a:extLst>
          </p:cNvPr>
          <p:cNvSpPr txBox="1"/>
          <p:nvPr/>
        </p:nvSpPr>
        <p:spPr>
          <a:xfrm>
            <a:off x="2391747" y="3530082"/>
            <a:ext cx="740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Симбіоз. Важливість теми.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37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02F4F8-B8D2-4B23-9BA0-2C1C87D203C3}"/>
              </a:ext>
            </a:extLst>
          </p:cNvPr>
          <p:cNvSpPr txBox="1"/>
          <p:nvPr/>
        </p:nvSpPr>
        <p:spPr>
          <a:xfrm>
            <a:off x="2391747" y="587828"/>
            <a:ext cx="740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задачі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605C9-399A-410B-98A5-A692A6F740FC}"/>
              </a:ext>
            </a:extLst>
          </p:cNvPr>
          <p:cNvSpPr txBox="1"/>
          <p:nvPr/>
        </p:nvSpPr>
        <p:spPr>
          <a:xfrm>
            <a:off x="2391747" y="1887894"/>
            <a:ext cx="7408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Ознайомитися з існуючими моделями симбіозу.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Побудувати диференційну модель симбіозу.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Оцінити реалістичність отриманої моделі.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Виконати дискретизацію отриманої моделі.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Оцінити поведінку дискретизації моделі.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Побудувати диференційну модель симбіозу з затримками.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Встановити чи є отримана модель з затримками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асимптотично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збіжною.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3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61484E-06A2-4600-BD3C-80FE1BC2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128" y="219949"/>
            <a:ext cx="5610225" cy="13049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A84BB3-7905-4753-96AA-8C890223D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097" y="1417342"/>
            <a:ext cx="6026285" cy="513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7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76DA35-7F35-4563-B826-3761AE72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634491"/>
            <a:ext cx="7448550" cy="2505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FFEBAD-2217-4A38-8037-41E43A41D0BF}"/>
              </a:ext>
            </a:extLst>
          </p:cNvPr>
          <p:cNvSpPr txBox="1"/>
          <p:nvPr/>
        </p:nvSpPr>
        <p:spPr>
          <a:xfrm>
            <a:off x="4608765" y="5579706"/>
            <a:ext cx="297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симбіозу автора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5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FE1E65-45BA-4024-8034-A3989B55F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409575"/>
            <a:ext cx="74961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1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DF43A1-EF5C-483B-B410-B939047C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409" y="1088085"/>
            <a:ext cx="5857875" cy="12096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0EC850-6B9F-417E-B679-F2B9AB7F5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59" y="4360056"/>
            <a:ext cx="7439025" cy="148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BFAB1C-5395-440A-B0D3-051833323FC8}"/>
              </a:ext>
            </a:extLst>
          </p:cNvPr>
          <p:cNvSpPr txBox="1"/>
          <p:nvPr/>
        </p:nvSpPr>
        <p:spPr>
          <a:xfrm>
            <a:off x="600075" y="1508256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Кусково-постійним аргументом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58957-793A-42A4-A599-AEDD64D00A10}"/>
              </a:ext>
            </a:extLst>
          </p:cNvPr>
          <p:cNvSpPr txBox="1"/>
          <p:nvPr/>
        </p:nvSpPr>
        <p:spPr>
          <a:xfrm>
            <a:off x="600075" y="491834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 Ейлера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6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61B713-4103-4031-A7AE-66C3FAD62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435"/>
            <a:ext cx="6343650" cy="58790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AA86A9-6FFF-4E8F-B542-C00AE0949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08" y="463032"/>
            <a:ext cx="5737692" cy="59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7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A1D378-D08E-4083-930A-173FFC96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240" y="2481359"/>
            <a:ext cx="6115050" cy="1428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CADFD2-EC15-4C56-A98B-8AA0238C8ED6}"/>
              </a:ext>
            </a:extLst>
          </p:cNvPr>
          <p:cNvSpPr txBox="1"/>
          <p:nvPr/>
        </p:nvSpPr>
        <p:spPr>
          <a:xfrm>
            <a:off x="4683409" y="5523723"/>
            <a:ext cx="328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симбіозу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із затримками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9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0990E1-125A-4E7C-AA45-797D4D88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57" y="1040265"/>
            <a:ext cx="6029325" cy="13811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08A0E7-6EF3-4CCC-904D-C1E4E13F5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507" y="3932465"/>
            <a:ext cx="5438775" cy="140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AD8459-0474-4D43-8764-FCC8077700DC}"/>
              </a:ext>
            </a:extLst>
          </p:cNvPr>
          <p:cNvSpPr txBox="1"/>
          <p:nvPr/>
        </p:nvSpPr>
        <p:spPr>
          <a:xfrm>
            <a:off x="636718" y="1546161"/>
            <a:ext cx="143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затримкою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D6A10-F49C-4856-8838-1746ED92AA4F}"/>
              </a:ext>
            </a:extLst>
          </p:cNvPr>
          <p:cNvSpPr txBox="1"/>
          <p:nvPr/>
        </p:nvSpPr>
        <p:spPr>
          <a:xfrm>
            <a:off x="636718" y="4447886"/>
            <a:ext cx="14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затримки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002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86</Words>
  <Application>Microsoft Office PowerPoint</Application>
  <PresentationFormat>Широкий екран</PresentationFormat>
  <Paragraphs>16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Oleksandr Kryvonosov</dc:creator>
  <cp:lastModifiedBy>Oleksandr Kryvonosov</cp:lastModifiedBy>
  <cp:revision>11</cp:revision>
  <dcterms:created xsi:type="dcterms:W3CDTF">2018-12-16T16:35:52Z</dcterms:created>
  <dcterms:modified xsi:type="dcterms:W3CDTF">2018-12-16T20:47:35Z</dcterms:modified>
</cp:coreProperties>
</file>