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097280" y="2165040"/>
            <a:ext cx="1005768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097280" y="2165040"/>
            <a:ext cx="1005768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314440" y="20160"/>
            <a:ext cx="78289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Міністерство освіти і науки, молоді та спорту України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Дніпропетровський національний університет імені Олеся Гончара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Факультет прикладної математики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Кафедра математичного моделювання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300320" y="1849680"/>
            <a:ext cx="9857520" cy="23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ДИПЛОМНА РОБОТА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за першим (бакалаврським) рівнем вищої освіти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Тема:  </a:t>
            </a:r>
            <a:r>
              <a:rPr b="1" lang="en-US" sz="28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«Прогнозування первинної інвалідності в Україні з використанням методів регресійного аналізу»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3" name="Table 3"/>
          <p:cNvGraphicFramePr/>
          <p:nvPr/>
        </p:nvGraphicFramePr>
        <p:xfrm>
          <a:off x="3452760" y="4712400"/>
          <a:ext cx="7805160" cy="1475640"/>
        </p:xfrm>
        <a:graphic>
          <a:graphicData uri="http://schemas.openxmlformats.org/drawingml/2006/table">
            <a:tbl>
              <a:tblPr/>
              <a:tblGrid>
                <a:gridCol w="1980720"/>
                <a:gridCol w="5824800"/>
              </a:tblGrid>
              <a:tr h="745200">
                <a:tc>
                  <a:txBody>
                    <a:bodyPr lIns="68400" rIns="684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Виконавець: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/>
                    <a:p>
                      <a:pPr marL="48240" indent="270360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студент групи ПМ-13-1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8240" indent="270360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КРИВОНОСОВ ОЛЕКСАНДР ДМИТРОВИЧ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</a:tr>
              <a:tr h="730800">
                <a:tc>
                  <a:txBody>
                    <a:bodyPr lIns="68400" rIns="684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Керівник: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КУЗЬМЕНКО ВАСИЛЬ ІВАНОВИЧ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noFill/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097280" y="286560"/>
            <a:ext cx="10057680" cy="12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Висновки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097280" y="1729800"/>
            <a:ext cx="10057680" cy="42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У процесі роботи реалізовані: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багатошаровий перцептрон для апроксимації функцій, гамма-згортки рядів;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була створена програма для прогнозування і дослідження якості прогнозування часових рядів,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вивчені моделі і методи розв’язування задач прогнозування часових рядів;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програма випробувана на даних первинної інвалідності в Україні.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082880" y="14590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7200" spc="-46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ДЯКУЮ ЗА УВАГУ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097280" y="311760"/>
            <a:ext cx="10057680" cy="12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Постановка задачі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188720" y="1797840"/>
            <a:ext cx="9966240" cy="42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Ознайомитися з методом прогнозування на основі відновлення регресії.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Ознайомитися із застосуванням нейронних мереж для розв’язання задачі відновлення регресії.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Розробити програмне забезпечення, яке вирішує задачу прогнозування із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використанням нейронних мереж.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За допомогою створеного програмного забезпечення провести прогнозування первинної інвалідності в Україні за різними нозологіями.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Times New Roman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97280" y="286560"/>
            <a:ext cx="10057680" cy="12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Актуальність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297680" y="1772640"/>
            <a:ext cx="6857280" cy="42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Для вивчення властивостей складних систем широко використовується підхід, заснований на аналізі сигналів, вироблених системою. Це дуже актуально в тих випадках, коли математично описати досліджуваний процес неможливо.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Наприклад, в медицині — кардіограми, в сейсмології — коливання земної кори, в метеорології — дані метеоспостережень.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Рисунок 2" descr=""/>
          <p:cNvPicPr/>
          <p:nvPr/>
        </p:nvPicPr>
        <p:blipFill>
          <a:blip r:embed="rId1"/>
          <a:stretch/>
        </p:blipFill>
        <p:spPr>
          <a:xfrm>
            <a:off x="1280160" y="2666160"/>
            <a:ext cx="2560320" cy="25459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97280" y="286560"/>
            <a:ext cx="10057680" cy="12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Регресійні методи в прогнозуванні часових рядів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97280" y="1779840"/>
            <a:ext cx="100576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/>
            <a:r>
              <a:rPr b="0" lang="en-US" sz="24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Застосування регресійних методів під час прогнозування часових рядів базується на припущенні, що наступне значення часового ряду є функціонально залежить від попередніх значень та/або зовнішніх факторів. Задача полягає у відновленні такої регресійної залежності.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US" sz="24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Для вирішення задачі прогнозування часових рядів регресійним методом треба обрати апроксиматор, який буде відновлювати регресійну залежність наступного значення часового ряду від попередніх. За такий апроксиматор у роботі обрано штучну нейронну меврежу.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97280" y="286560"/>
            <a:ext cx="10057680" cy="12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Нейромережеве прогнозування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97280" y="2351160"/>
            <a:ext cx="10057680" cy="30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097280" y="1779840"/>
            <a:ext cx="1005768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/>
            <a:r>
              <a:rPr b="0" lang="en-US" sz="24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При використання нейронної мережі, як апроксиматору, на вхід подаються останні значення ряду і деяка задана на перед кількість га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97280" y="286560"/>
            <a:ext cx="10057680" cy="12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Програмна реалізація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Рисунок 3" descr=""/>
          <p:cNvPicPr/>
          <p:nvPr/>
        </p:nvPicPr>
        <p:blipFill>
          <a:blip r:embed="rId1"/>
          <a:srcRect l="0" t="9251" r="0" b="0"/>
          <a:stretch/>
        </p:blipFill>
        <p:spPr>
          <a:xfrm>
            <a:off x="1449720" y="23040"/>
            <a:ext cx="9292320" cy="631080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4456080" y="6305760"/>
            <a:ext cx="3278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5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Рис.1. Інтерфейс користувача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97280" y="286560"/>
            <a:ext cx="10057680" cy="12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Програмна реалізація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456080" y="6305760"/>
            <a:ext cx="3278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5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Рис.2. Інтерфейс користувача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Рисунок 5" descr=""/>
          <p:cNvPicPr/>
          <p:nvPr/>
        </p:nvPicPr>
        <p:blipFill>
          <a:blip r:embed="rId1"/>
          <a:srcRect l="17251" t="10492" r="13273" b="-15"/>
          <a:stretch/>
        </p:blipFill>
        <p:spPr>
          <a:xfrm>
            <a:off x="1694160" y="0"/>
            <a:ext cx="8803080" cy="63727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097280" y="286560"/>
            <a:ext cx="10057680" cy="12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Навчання моделі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19160" y="2051280"/>
            <a:ext cx="12072240" cy="110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Training data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– встановлює кількість даних, які будуть   використовуватись у моделі навчання (від 50% до 80% усіх даних);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Rectangle hide nodes block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– задання прямокутного масиву прихованих вузлів.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Hidden layers number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– кількість прихованих шарів;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Hidden layers width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– ширина прихованого шару;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Gamma units number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– кількість гамма-блоків;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Trace size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– кількість останніх видимих елементів ряду;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Eps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– параметр установки алгоритму;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Batch size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–  кількість елементів у навчальній ітерації;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Random patterns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– випадковим чином обираються елементи для навчання;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Max epoch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– максимальна кількість епох;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097280" y="286560"/>
            <a:ext cx="10057680" cy="12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Програмна реалізація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184640" y="6305760"/>
            <a:ext cx="382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5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Рис.3. Результат роботи програми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Рисунок 2" descr=""/>
          <p:cNvPicPr/>
          <p:nvPr/>
        </p:nvPicPr>
        <p:blipFill>
          <a:blip r:embed="rId1"/>
          <a:srcRect l="0" t="9157" r="0" b="0"/>
          <a:stretch/>
        </p:blipFill>
        <p:spPr>
          <a:xfrm>
            <a:off x="1517760" y="72360"/>
            <a:ext cx="9155880" cy="6229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591</TotalTime>
  <Application>LibreOffice/5.1.6.2$Linux_X86_64 LibreOffice_project/10m0$Build-2</Application>
  <Words>585</Words>
  <Paragraphs>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2017-06-08T17:52:20Z</dcterms:created>
  <dc:creator>пользователь Microsoft Office</dc:creator>
  <dc:description/>
  <dc:language>en-US</dc:language>
  <cp:lastModifiedBy/>
  <dcterms:modified xsi:type="dcterms:W3CDTF">2017-06-16T11:54:54Z</dcterms:modified>
  <cp:revision>35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15.0028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