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965BF9-7587-4E89-B63D-033FEE511C92}" v="2" dt="2022-09-20T11:41:29.412"/>
    <p1510:client id="{F2E3FFE8-0549-4326-ABE9-6755A2055A43}" v="616" dt="2022-09-20T14:08:10.2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Кривоносов Александр" userId="f109007f58b22cd4" providerId="Windows Live" clId="Web-{F2E3FFE8-0549-4326-ABE9-6755A2055A43}"/>
    <pc:docChg chg="mod modSld modMainMaster setSldSz">
      <pc:chgData name="Кривоносов Александр" userId="f109007f58b22cd4" providerId="Windows Live" clId="Web-{F2E3FFE8-0549-4326-ABE9-6755A2055A43}" dt="2022-09-20T14:08:10.276" v="494" actId="1076"/>
      <pc:docMkLst>
        <pc:docMk/>
      </pc:docMkLst>
      <pc:sldChg chg="addSp delSp modSp">
        <pc:chgData name="Кривоносов Александр" userId="f109007f58b22cd4" providerId="Windows Live" clId="Web-{F2E3FFE8-0549-4326-ABE9-6755A2055A43}" dt="2022-09-20T14:08:10.276" v="494" actId="1076"/>
        <pc:sldMkLst>
          <pc:docMk/>
          <pc:sldMk cId="1351651579" sldId="256"/>
        </pc:sldMkLst>
        <pc:spChg chg="add mod">
          <ac:chgData name="Кривоносов Александр" userId="f109007f58b22cd4" providerId="Windows Live" clId="Web-{F2E3FFE8-0549-4326-ABE9-6755A2055A43}" dt="2022-09-20T11:49:31.457" v="32" actId="1076"/>
          <ac:spMkLst>
            <pc:docMk/>
            <pc:sldMk cId="1351651579" sldId="256"/>
            <ac:spMk id="2" creationId="{B668C678-32B2-2DAF-5F2D-DBEDDB63F832}"/>
          </ac:spMkLst>
        </pc:spChg>
        <pc:spChg chg="add mod">
          <ac:chgData name="Кривоносов Александр" userId="f109007f58b22cd4" providerId="Windows Live" clId="Web-{F2E3FFE8-0549-4326-ABE9-6755A2055A43}" dt="2022-09-20T11:49:39.208" v="33" actId="1076"/>
          <ac:spMkLst>
            <pc:docMk/>
            <pc:sldMk cId="1351651579" sldId="256"/>
            <ac:spMk id="3" creationId="{B6155FBE-1A41-E4DC-8D10-E1F8EAE0B4FB}"/>
          </ac:spMkLst>
        </pc:spChg>
        <pc:spChg chg="add mod">
          <ac:chgData name="Кривоносов Александр" userId="f109007f58b22cd4" providerId="Windows Live" clId="Web-{F2E3FFE8-0549-4326-ABE9-6755A2055A43}" dt="2022-09-20T14:07:44.243" v="454" actId="1076"/>
          <ac:spMkLst>
            <pc:docMk/>
            <pc:sldMk cId="1351651579" sldId="256"/>
            <ac:spMk id="5" creationId="{6AFFFCC0-30C3-E952-682E-C56CA4873952}"/>
          </ac:spMkLst>
        </pc:spChg>
        <pc:spChg chg="add mod">
          <ac:chgData name="Кривоносов Александр" userId="f109007f58b22cd4" providerId="Windows Live" clId="Web-{F2E3FFE8-0549-4326-ABE9-6755A2055A43}" dt="2022-09-20T14:08:10.276" v="494" actId="1076"/>
          <ac:spMkLst>
            <pc:docMk/>
            <pc:sldMk cId="1351651579" sldId="256"/>
            <ac:spMk id="6" creationId="{DC5DF825-7C6A-4C24-BEF0-D57E8C251C73}"/>
          </ac:spMkLst>
        </pc:spChg>
        <pc:spChg chg="add mod">
          <ac:chgData name="Кривоносов Александр" userId="f109007f58b22cd4" providerId="Windows Live" clId="Web-{F2E3FFE8-0549-4326-ABE9-6755A2055A43}" dt="2022-09-20T14:08:10.182" v="485" actId="1076"/>
          <ac:spMkLst>
            <pc:docMk/>
            <pc:sldMk cId="1351651579" sldId="256"/>
            <ac:spMk id="7" creationId="{5187F8EB-9FC9-E55E-3F4A-080DDE77BE0B}"/>
          </ac:spMkLst>
        </pc:spChg>
        <pc:spChg chg="add del mod">
          <ac:chgData name="Кривоносов Александр" userId="f109007f58b22cd4" providerId="Windows Live" clId="Web-{F2E3FFE8-0549-4326-ABE9-6755A2055A43}" dt="2022-09-20T13:11:05.457" v="185"/>
          <ac:spMkLst>
            <pc:docMk/>
            <pc:sldMk cId="1351651579" sldId="256"/>
            <ac:spMk id="8" creationId="{C3D1F37B-2F80-167D-81C3-74C670D1A81C}"/>
          </ac:spMkLst>
        </pc:spChg>
        <pc:spChg chg="add del mod">
          <ac:chgData name="Кривоносов Александр" userId="f109007f58b22cd4" providerId="Windows Live" clId="Web-{F2E3FFE8-0549-4326-ABE9-6755A2055A43}" dt="2022-09-20T12:49:29.793" v="167"/>
          <ac:spMkLst>
            <pc:docMk/>
            <pc:sldMk cId="1351651579" sldId="256"/>
            <ac:spMk id="8" creationId="{F26480D6-916B-EC5D-BCEF-E9743A7CB0D7}"/>
          </ac:spMkLst>
        </pc:spChg>
        <pc:spChg chg="add mod">
          <ac:chgData name="Кривоносов Александр" userId="f109007f58b22cd4" providerId="Windows Live" clId="Web-{F2E3FFE8-0549-4326-ABE9-6755A2055A43}" dt="2022-09-20T14:08:10.245" v="491" actId="1076"/>
          <ac:spMkLst>
            <pc:docMk/>
            <pc:sldMk cId="1351651579" sldId="256"/>
            <ac:spMk id="18" creationId="{AB296DED-ED51-02C3-C189-76E3C14670A1}"/>
          </ac:spMkLst>
        </pc:spChg>
        <pc:spChg chg="add mod">
          <ac:chgData name="Кривоносов Александр" userId="f109007f58b22cd4" providerId="Windows Live" clId="Web-{F2E3FFE8-0549-4326-ABE9-6755A2055A43}" dt="2022-09-20T14:08:10.260" v="493" actId="1076"/>
          <ac:spMkLst>
            <pc:docMk/>
            <pc:sldMk cId="1351651579" sldId="256"/>
            <ac:spMk id="21" creationId="{BE447815-C120-5493-7065-DC67E5A3012E}"/>
          </ac:spMkLst>
        </pc:spChg>
        <pc:picChg chg="add mod">
          <ac:chgData name="Кривоносов Александр" userId="f109007f58b22cd4" providerId="Windows Live" clId="Web-{F2E3FFE8-0549-4326-ABE9-6755A2055A43}" dt="2022-09-20T12:49:05.744" v="161" actId="1076"/>
          <ac:picMkLst>
            <pc:docMk/>
            <pc:sldMk cId="1351651579" sldId="256"/>
            <ac:picMk id="4" creationId="{003B7442-2F27-A90B-E18F-152716042FFC}"/>
          </ac:picMkLst>
        </pc:picChg>
        <pc:picChg chg="add del mod">
          <ac:chgData name="Кривоносов Александр" userId="f109007f58b22cd4" providerId="Windows Live" clId="Web-{F2E3FFE8-0549-4326-ABE9-6755A2055A43}" dt="2022-09-20T13:25:40.081" v="265"/>
          <ac:picMkLst>
            <pc:docMk/>
            <pc:sldMk cId="1351651579" sldId="256"/>
            <ac:picMk id="9" creationId="{01BD750F-7963-0EB6-BD9B-A36030D8534F}"/>
          </ac:picMkLst>
        </pc:picChg>
        <pc:picChg chg="add del mod">
          <ac:chgData name="Кривоносов Александр" userId="f109007f58b22cd4" providerId="Windows Live" clId="Web-{F2E3FFE8-0549-4326-ABE9-6755A2055A43}" dt="2022-09-20T12:50:53.799" v="176"/>
          <ac:picMkLst>
            <pc:docMk/>
            <pc:sldMk cId="1351651579" sldId="256"/>
            <ac:picMk id="9" creationId="{F368C588-7F6B-C0B5-CABA-C1F9806B098B}"/>
          </ac:picMkLst>
        </pc:picChg>
        <pc:picChg chg="add del mod">
          <ac:chgData name="Кривоносов Александр" userId="f109007f58b22cd4" providerId="Windows Live" clId="Web-{F2E3FFE8-0549-4326-ABE9-6755A2055A43}" dt="2022-09-20T13:25:46.628" v="268"/>
          <ac:picMkLst>
            <pc:docMk/>
            <pc:sldMk cId="1351651579" sldId="256"/>
            <ac:picMk id="10" creationId="{47C974F5-A3E2-A915-BF4B-4B7B9B4ECB18}"/>
          </ac:picMkLst>
        </pc:picChg>
        <pc:picChg chg="add del mod">
          <ac:chgData name="Кривоносов Александр" userId="f109007f58b22cd4" providerId="Windows Live" clId="Web-{F2E3FFE8-0549-4326-ABE9-6755A2055A43}" dt="2022-09-20T12:50:53.799" v="175"/>
          <ac:picMkLst>
            <pc:docMk/>
            <pc:sldMk cId="1351651579" sldId="256"/>
            <ac:picMk id="10" creationId="{B9DD1D50-36BA-7579-AB14-835EE6DFE743}"/>
          </ac:picMkLst>
        </pc:picChg>
        <pc:picChg chg="add del mod">
          <ac:chgData name="Кривоносов Александр" userId="f109007f58b22cd4" providerId="Windows Live" clId="Web-{F2E3FFE8-0549-4326-ABE9-6755A2055A43}" dt="2022-09-20T13:25:42.112" v="266"/>
          <ac:picMkLst>
            <pc:docMk/>
            <pc:sldMk cId="1351651579" sldId="256"/>
            <ac:picMk id="11" creationId="{1A1CB9B9-151C-CE83-8E90-96D1CB282852}"/>
          </ac:picMkLst>
        </pc:picChg>
        <pc:picChg chg="add del mod">
          <ac:chgData name="Кривоносов Александр" userId="f109007f58b22cd4" providerId="Windows Live" clId="Web-{F2E3FFE8-0549-4326-ABE9-6755A2055A43}" dt="2022-09-20T13:25:45.081" v="267"/>
          <ac:picMkLst>
            <pc:docMk/>
            <pc:sldMk cId="1351651579" sldId="256"/>
            <ac:picMk id="12" creationId="{459B31E9-7923-A834-F621-20BE872D78DE}"/>
          </ac:picMkLst>
        </pc:picChg>
        <pc:picChg chg="add mod">
          <ac:chgData name="Кривоносов Александр" userId="f109007f58b22cd4" providerId="Windows Live" clId="Web-{F2E3FFE8-0549-4326-ABE9-6755A2055A43}" dt="2022-09-20T14:08:10.198" v="486" actId="1076"/>
          <ac:picMkLst>
            <pc:docMk/>
            <pc:sldMk cId="1351651579" sldId="256"/>
            <ac:picMk id="13" creationId="{3424FFE8-5A83-7247-D2BF-5F88DFB43849}"/>
          </ac:picMkLst>
        </pc:picChg>
        <pc:picChg chg="add mod">
          <ac:chgData name="Кривоносов Александр" userId="f109007f58b22cd4" providerId="Windows Live" clId="Web-{F2E3FFE8-0549-4326-ABE9-6755A2055A43}" dt="2022-09-20T14:08:10.214" v="487" actId="1076"/>
          <ac:picMkLst>
            <pc:docMk/>
            <pc:sldMk cId="1351651579" sldId="256"/>
            <ac:picMk id="14" creationId="{2E2A6B78-4214-18F5-8493-4F87583D34BF}"/>
          </ac:picMkLst>
        </pc:picChg>
        <pc:picChg chg="add mod">
          <ac:chgData name="Кривоносов Александр" userId="f109007f58b22cd4" providerId="Windows Live" clId="Web-{F2E3FFE8-0549-4326-ABE9-6755A2055A43}" dt="2022-09-20T14:08:10.214" v="488" actId="1076"/>
          <ac:picMkLst>
            <pc:docMk/>
            <pc:sldMk cId="1351651579" sldId="256"/>
            <ac:picMk id="15" creationId="{1D153BEA-DDF4-A123-5B64-5420BF31CB93}"/>
          </ac:picMkLst>
        </pc:picChg>
        <pc:picChg chg="add mod">
          <ac:chgData name="Кривоносов Александр" userId="f109007f58b22cd4" providerId="Windows Live" clId="Web-{F2E3FFE8-0549-4326-ABE9-6755A2055A43}" dt="2022-09-20T14:08:10.229" v="489" actId="1076"/>
          <ac:picMkLst>
            <pc:docMk/>
            <pc:sldMk cId="1351651579" sldId="256"/>
            <ac:picMk id="16" creationId="{EF808946-09B8-1662-7481-C8FF9BA4978F}"/>
          </ac:picMkLst>
        </pc:picChg>
        <pc:picChg chg="add mod">
          <ac:chgData name="Кривоносов Александр" userId="f109007f58b22cd4" providerId="Windows Live" clId="Web-{F2E3FFE8-0549-4326-ABE9-6755A2055A43}" dt="2022-09-20T14:08:10.229" v="490" actId="1076"/>
          <ac:picMkLst>
            <pc:docMk/>
            <pc:sldMk cId="1351651579" sldId="256"/>
            <ac:picMk id="17" creationId="{93A73A3F-4506-2DA4-BC80-23934A36E963}"/>
          </ac:picMkLst>
        </pc:picChg>
        <pc:picChg chg="add del mod">
          <ac:chgData name="Кривоносов Александр" userId="f109007f58b22cd4" providerId="Windows Live" clId="Web-{F2E3FFE8-0549-4326-ABE9-6755A2055A43}" dt="2022-09-20T13:52:43.414" v="389"/>
          <ac:picMkLst>
            <pc:docMk/>
            <pc:sldMk cId="1351651579" sldId="256"/>
            <ac:picMk id="19" creationId="{99D9BDD4-56C1-6AF2-8D19-D5448C68653C}"/>
          </ac:picMkLst>
        </pc:picChg>
        <pc:picChg chg="add mod">
          <ac:chgData name="Кривоносов Александр" userId="f109007f58b22cd4" providerId="Windows Live" clId="Web-{F2E3FFE8-0549-4326-ABE9-6755A2055A43}" dt="2022-09-20T14:08:10.260" v="492" actId="1076"/>
          <ac:picMkLst>
            <pc:docMk/>
            <pc:sldMk cId="1351651579" sldId="256"/>
            <ac:picMk id="20" creationId="{6A5FDC93-2642-EC93-20F4-BC284DCFEAA0}"/>
          </ac:picMkLst>
        </pc:picChg>
      </pc:sldChg>
      <pc:sldMasterChg chg="modSp modSldLayout">
        <pc:chgData name="Кривоносов Александр" userId="f109007f58b22cd4" providerId="Windows Live" clId="Web-{F2E3FFE8-0549-4326-ABE9-6755A2055A43}" dt="2022-09-20T11:45:45.956" v="1"/>
        <pc:sldMasterMkLst>
          <pc:docMk/>
          <pc:sldMasterMk cId="3154979492" sldId="2147483648"/>
        </pc:sldMasterMkLst>
        <pc:spChg chg="mod">
          <ac:chgData name="Кривоносов Александр" userId="f109007f58b22cd4" providerId="Windows Live" clId="Web-{F2E3FFE8-0549-4326-ABE9-6755A2055A43}" dt="2022-09-20T11:45:45.956" v="1"/>
          <ac:spMkLst>
            <pc:docMk/>
            <pc:sldMasterMk cId="3154979492" sldId="2147483648"/>
            <ac:spMk id="2" creationId="{00000000-0000-0000-0000-000000000000}"/>
          </ac:spMkLst>
        </pc:spChg>
        <pc:spChg chg="mod">
          <ac:chgData name="Кривоносов Александр" userId="f109007f58b22cd4" providerId="Windows Live" clId="Web-{F2E3FFE8-0549-4326-ABE9-6755A2055A43}" dt="2022-09-20T11:45:45.956" v="1"/>
          <ac:spMkLst>
            <pc:docMk/>
            <pc:sldMasterMk cId="3154979492" sldId="2147483648"/>
            <ac:spMk id="3" creationId="{00000000-0000-0000-0000-000000000000}"/>
          </ac:spMkLst>
        </pc:spChg>
        <pc:spChg chg="mod">
          <ac:chgData name="Кривоносов Александр" userId="f109007f58b22cd4" providerId="Windows Live" clId="Web-{F2E3FFE8-0549-4326-ABE9-6755A2055A43}" dt="2022-09-20T11:45:45.956" v="1"/>
          <ac:spMkLst>
            <pc:docMk/>
            <pc:sldMasterMk cId="3154979492" sldId="2147483648"/>
            <ac:spMk id="4" creationId="{00000000-0000-0000-0000-000000000000}"/>
          </ac:spMkLst>
        </pc:spChg>
        <pc:spChg chg="mod">
          <ac:chgData name="Кривоносов Александр" userId="f109007f58b22cd4" providerId="Windows Live" clId="Web-{F2E3FFE8-0549-4326-ABE9-6755A2055A43}" dt="2022-09-20T11:45:45.956" v="1"/>
          <ac:spMkLst>
            <pc:docMk/>
            <pc:sldMasterMk cId="3154979492" sldId="2147483648"/>
            <ac:spMk id="5" creationId="{00000000-0000-0000-0000-000000000000}"/>
          </ac:spMkLst>
        </pc:spChg>
        <pc:spChg chg="mod">
          <ac:chgData name="Кривоносов Александр" userId="f109007f58b22cd4" providerId="Windows Live" clId="Web-{F2E3FFE8-0549-4326-ABE9-6755A2055A43}" dt="2022-09-20T11:45:45.956" v="1"/>
          <ac:spMkLst>
            <pc:docMk/>
            <pc:sldMasterMk cId="3154979492" sldId="2147483648"/>
            <ac:spMk id="6" creationId="{00000000-0000-0000-0000-000000000000}"/>
          </ac:spMkLst>
        </pc:spChg>
        <pc:sldLayoutChg chg="modSp">
          <pc:chgData name="Кривоносов Александр" userId="f109007f58b22cd4" providerId="Windows Live" clId="Web-{F2E3FFE8-0549-4326-ABE9-6755A2055A43}" dt="2022-09-20T11:45:45.956" v="1"/>
          <pc:sldLayoutMkLst>
            <pc:docMk/>
            <pc:sldMasterMk cId="3154979492" sldId="2147483648"/>
            <pc:sldLayoutMk cId="161079921" sldId="2147483649"/>
          </pc:sldLayoutMkLst>
          <pc:spChg chg="mod">
            <ac:chgData name="Кривоносов Александр" userId="f109007f58b22cd4" providerId="Windows Live" clId="Web-{F2E3FFE8-0549-4326-ABE9-6755A2055A43}" dt="2022-09-20T11:45:45.956" v="1"/>
            <ac:spMkLst>
              <pc:docMk/>
              <pc:sldMasterMk cId="3154979492" sldId="2147483648"/>
              <pc:sldLayoutMk cId="161079921" sldId="2147483649"/>
              <ac:spMk id="2" creationId="{00000000-0000-0000-0000-000000000000}"/>
            </ac:spMkLst>
          </pc:spChg>
          <pc:spChg chg="mod">
            <ac:chgData name="Кривоносов Александр" userId="f109007f58b22cd4" providerId="Windows Live" clId="Web-{F2E3FFE8-0549-4326-ABE9-6755A2055A43}" dt="2022-09-20T11:45:45.956" v="1"/>
            <ac:spMkLst>
              <pc:docMk/>
              <pc:sldMasterMk cId="3154979492" sldId="2147483648"/>
              <pc:sldLayoutMk cId="161079921" sldId="2147483649"/>
              <ac:spMk id="3" creationId="{00000000-0000-0000-0000-000000000000}"/>
            </ac:spMkLst>
          </pc:spChg>
        </pc:sldLayoutChg>
        <pc:sldLayoutChg chg="modSp">
          <pc:chgData name="Кривоносов Александр" userId="f109007f58b22cd4" providerId="Windows Live" clId="Web-{F2E3FFE8-0549-4326-ABE9-6755A2055A43}" dt="2022-09-20T11:45:45.956" v="1"/>
          <pc:sldLayoutMkLst>
            <pc:docMk/>
            <pc:sldMasterMk cId="3154979492" sldId="2147483648"/>
            <pc:sldLayoutMk cId="4076369896" sldId="2147483651"/>
          </pc:sldLayoutMkLst>
          <pc:spChg chg="mod">
            <ac:chgData name="Кривоносов Александр" userId="f109007f58b22cd4" providerId="Windows Live" clId="Web-{F2E3FFE8-0549-4326-ABE9-6755A2055A43}" dt="2022-09-20T11:45:45.956" v="1"/>
            <ac:spMkLst>
              <pc:docMk/>
              <pc:sldMasterMk cId="3154979492" sldId="2147483648"/>
              <pc:sldLayoutMk cId="4076369896" sldId="2147483651"/>
              <ac:spMk id="2" creationId="{00000000-0000-0000-0000-000000000000}"/>
            </ac:spMkLst>
          </pc:spChg>
          <pc:spChg chg="mod">
            <ac:chgData name="Кривоносов Александр" userId="f109007f58b22cd4" providerId="Windows Live" clId="Web-{F2E3FFE8-0549-4326-ABE9-6755A2055A43}" dt="2022-09-20T11:45:45.956" v="1"/>
            <ac:spMkLst>
              <pc:docMk/>
              <pc:sldMasterMk cId="3154979492" sldId="2147483648"/>
              <pc:sldLayoutMk cId="4076369896" sldId="2147483651"/>
              <ac:spMk id="3" creationId="{00000000-0000-0000-0000-000000000000}"/>
            </ac:spMkLst>
          </pc:spChg>
        </pc:sldLayoutChg>
        <pc:sldLayoutChg chg="modSp">
          <pc:chgData name="Кривоносов Александр" userId="f109007f58b22cd4" providerId="Windows Live" clId="Web-{F2E3FFE8-0549-4326-ABE9-6755A2055A43}" dt="2022-09-20T11:45:45.956" v="1"/>
          <pc:sldLayoutMkLst>
            <pc:docMk/>
            <pc:sldMasterMk cId="3154979492" sldId="2147483648"/>
            <pc:sldLayoutMk cId="2625762208" sldId="2147483652"/>
          </pc:sldLayoutMkLst>
          <pc:spChg chg="mod">
            <ac:chgData name="Кривоносов Александр" userId="f109007f58b22cd4" providerId="Windows Live" clId="Web-{F2E3FFE8-0549-4326-ABE9-6755A2055A43}" dt="2022-09-20T11:45:45.956" v="1"/>
            <ac:spMkLst>
              <pc:docMk/>
              <pc:sldMasterMk cId="3154979492" sldId="2147483648"/>
              <pc:sldLayoutMk cId="2625762208" sldId="2147483652"/>
              <ac:spMk id="3" creationId="{00000000-0000-0000-0000-000000000000}"/>
            </ac:spMkLst>
          </pc:spChg>
          <pc:spChg chg="mod">
            <ac:chgData name="Кривоносов Александр" userId="f109007f58b22cd4" providerId="Windows Live" clId="Web-{F2E3FFE8-0549-4326-ABE9-6755A2055A43}" dt="2022-09-20T11:45:45.956" v="1"/>
            <ac:spMkLst>
              <pc:docMk/>
              <pc:sldMasterMk cId="3154979492" sldId="2147483648"/>
              <pc:sldLayoutMk cId="2625762208" sldId="2147483652"/>
              <ac:spMk id="4" creationId="{00000000-0000-0000-0000-000000000000}"/>
            </ac:spMkLst>
          </pc:spChg>
        </pc:sldLayoutChg>
        <pc:sldLayoutChg chg="modSp">
          <pc:chgData name="Кривоносов Александр" userId="f109007f58b22cd4" providerId="Windows Live" clId="Web-{F2E3FFE8-0549-4326-ABE9-6755A2055A43}" dt="2022-09-20T11:45:45.956" v="1"/>
          <pc:sldLayoutMkLst>
            <pc:docMk/>
            <pc:sldMasterMk cId="3154979492" sldId="2147483648"/>
            <pc:sldLayoutMk cId="188002762" sldId="2147483653"/>
          </pc:sldLayoutMkLst>
          <pc:spChg chg="mod">
            <ac:chgData name="Кривоносов Александр" userId="f109007f58b22cd4" providerId="Windows Live" clId="Web-{F2E3FFE8-0549-4326-ABE9-6755A2055A43}" dt="2022-09-20T11:45:45.956" v="1"/>
            <ac:spMkLst>
              <pc:docMk/>
              <pc:sldMasterMk cId="3154979492" sldId="2147483648"/>
              <pc:sldLayoutMk cId="188002762" sldId="2147483653"/>
              <ac:spMk id="2" creationId="{00000000-0000-0000-0000-000000000000}"/>
            </ac:spMkLst>
          </pc:spChg>
          <pc:spChg chg="mod">
            <ac:chgData name="Кривоносов Александр" userId="f109007f58b22cd4" providerId="Windows Live" clId="Web-{F2E3FFE8-0549-4326-ABE9-6755A2055A43}" dt="2022-09-20T11:45:45.956" v="1"/>
            <ac:spMkLst>
              <pc:docMk/>
              <pc:sldMasterMk cId="3154979492" sldId="2147483648"/>
              <pc:sldLayoutMk cId="188002762" sldId="2147483653"/>
              <ac:spMk id="3" creationId="{00000000-0000-0000-0000-000000000000}"/>
            </ac:spMkLst>
          </pc:spChg>
          <pc:spChg chg="mod">
            <ac:chgData name="Кривоносов Александр" userId="f109007f58b22cd4" providerId="Windows Live" clId="Web-{F2E3FFE8-0549-4326-ABE9-6755A2055A43}" dt="2022-09-20T11:45:45.956" v="1"/>
            <ac:spMkLst>
              <pc:docMk/>
              <pc:sldMasterMk cId="3154979492" sldId="2147483648"/>
              <pc:sldLayoutMk cId="188002762" sldId="2147483653"/>
              <ac:spMk id="4" creationId="{00000000-0000-0000-0000-000000000000}"/>
            </ac:spMkLst>
          </pc:spChg>
          <pc:spChg chg="mod">
            <ac:chgData name="Кривоносов Александр" userId="f109007f58b22cd4" providerId="Windows Live" clId="Web-{F2E3FFE8-0549-4326-ABE9-6755A2055A43}" dt="2022-09-20T11:45:45.956" v="1"/>
            <ac:spMkLst>
              <pc:docMk/>
              <pc:sldMasterMk cId="3154979492" sldId="2147483648"/>
              <pc:sldLayoutMk cId="188002762" sldId="2147483653"/>
              <ac:spMk id="5" creationId="{00000000-0000-0000-0000-000000000000}"/>
            </ac:spMkLst>
          </pc:spChg>
          <pc:spChg chg="mod">
            <ac:chgData name="Кривоносов Александр" userId="f109007f58b22cd4" providerId="Windows Live" clId="Web-{F2E3FFE8-0549-4326-ABE9-6755A2055A43}" dt="2022-09-20T11:45:45.956" v="1"/>
            <ac:spMkLst>
              <pc:docMk/>
              <pc:sldMasterMk cId="3154979492" sldId="2147483648"/>
              <pc:sldLayoutMk cId="188002762" sldId="2147483653"/>
              <ac:spMk id="6" creationId="{00000000-0000-0000-0000-000000000000}"/>
            </ac:spMkLst>
          </pc:spChg>
        </pc:sldLayoutChg>
        <pc:sldLayoutChg chg="modSp">
          <pc:chgData name="Кривоносов Александр" userId="f109007f58b22cd4" providerId="Windows Live" clId="Web-{F2E3FFE8-0549-4326-ABE9-6755A2055A43}" dt="2022-09-20T11:45:45.956" v="1"/>
          <pc:sldLayoutMkLst>
            <pc:docMk/>
            <pc:sldMasterMk cId="3154979492" sldId="2147483648"/>
            <pc:sldLayoutMk cId="3665695281" sldId="2147483656"/>
          </pc:sldLayoutMkLst>
          <pc:spChg chg="mod">
            <ac:chgData name="Кривоносов Александр" userId="f109007f58b22cd4" providerId="Windows Live" clId="Web-{F2E3FFE8-0549-4326-ABE9-6755A2055A43}" dt="2022-09-20T11:45:45.956" v="1"/>
            <ac:spMkLst>
              <pc:docMk/>
              <pc:sldMasterMk cId="3154979492" sldId="2147483648"/>
              <pc:sldLayoutMk cId="3665695281" sldId="2147483656"/>
              <ac:spMk id="2" creationId="{00000000-0000-0000-0000-000000000000}"/>
            </ac:spMkLst>
          </pc:spChg>
          <pc:spChg chg="mod">
            <ac:chgData name="Кривоносов Александр" userId="f109007f58b22cd4" providerId="Windows Live" clId="Web-{F2E3FFE8-0549-4326-ABE9-6755A2055A43}" dt="2022-09-20T11:45:45.956" v="1"/>
            <ac:spMkLst>
              <pc:docMk/>
              <pc:sldMasterMk cId="3154979492" sldId="2147483648"/>
              <pc:sldLayoutMk cId="3665695281" sldId="2147483656"/>
              <ac:spMk id="3" creationId="{00000000-0000-0000-0000-000000000000}"/>
            </ac:spMkLst>
          </pc:spChg>
          <pc:spChg chg="mod">
            <ac:chgData name="Кривоносов Александр" userId="f109007f58b22cd4" providerId="Windows Live" clId="Web-{F2E3FFE8-0549-4326-ABE9-6755A2055A43}" dt="2022-09-20T11:45:45.956" v="1"/>
            <ac:spMkLst>
              <pc:docMk/>
              <pc:sldMasterMk cId="3154979492" sldId="2147483648"/>
              <pc:sldLayoutMk cId="3665695281" sldId="2147483656"/>
              <ac:spMk id="4" creationId="{00000000-0000-0000-0000-000000000000}"/>
            </ac:spMkLst>
          </pc:spChg>
        </pc:sldLayoutChg>
        <pc:sldLayoutChg chg="modSp">
          <pc:chgData name="Кривоносов Александр" userId="f109007f58b22cd4" providerId="Windows Live" clId="Web-{F2E3FFE8-0549-4326-ABE9-6755A2055A43}" dt="2022-09-20T11:45:45.956" v="1"/>
          <pc:sldLayoutMkLst>
            <pc:docMk/>
            <pc:sldMasterMk cId="3154979492" sldId="2147483648"/>
            <pc:sldLayoutMk cId="2134169247" sldId="2147483657"/>
          </pc:sldLayoutMkLst>
          <pc:spChg chg="mod">
            <ac:chgData name="Кривоносов Александр" userId="f109007f58b22cd4" providerId="Windows Live" clId="Web-{F2E3FFE8-0549-4326-ABE9-6755A2055A43}" dt="2022-09-20T11:45:45.956" v="1"/>
            <ac:spMkLst>
              <pc:docMk/>
              <pc:sldMasterMk cId="3154979492" sldId="2147483648"/>
              <pc:sldLayoutMk cId="2134169247" sldId="2147483657"/>
              <ac:spMk id="2" creationId="{00000000-0000-0000-0000-000000000000}"/>
            </ac:spMkLst>
          </pc:spChg>
          <pc:spChg chg="mod">
            <ac:chgData name="Кривоносов Александр" userId="f109007f58b22cd4" providerId="Windows Live" clId="Web-{F2E3FFE8-0549-4326-ABE9-6755A2055A43}" dt="2022-09-20T11:45:45.956" v="1"/>
            <ac:spMkLst>
              <pc:docMk/>
              <pc:sldMasterMk cId="3154979492" sldId="2147483648"/>
              <pc:sldLayoutMk cId="2134169247" sldId="2147483657"/>
              <ac:spMk id="3" creationId="{00000000-0000-0000-0000-000000000000}"/>
            </ac:spMkLst>
          </pc:spChg>
          <pc:spChg chg="mod">
            <ac:chgData name="Кривоносов Александр" userId="f109007f58b22cd4" providerId="Windows Live" clId="Web-{F2E3FFE8-0549-4326-ABE9-6755A2055A43}" dt="2022-09-20T11:45:45.956" v="1"/>
            <ac:spMkLst>
              <pc:docMk/>
              <pc:sldMasterMk cId="3154979492" sldId="2147483648"/>
              <pc:sldLayoutMk cId="2134169247" sldId="2147483657"/>
              <ac:spMk id="4" creationId="{00000000-0000-0000-0000-000000000000}"/>
            </ac:spMkLst>
          </pc:spChg>
        </pc:sldLayoutChg>
        <pc:sldLayoutChg chg="modSp">
          <pc:chgData name="Кривоносов Александр" userId="f109007f58b22cd4" providerId="Windows Live" clId="Web-{F2E3FFE8-0549-4326-ABE9-6755A2055A43}" dt="2022-09-20T11:45:45.956" v="1"/>
          <pc:sldLayoutMkLst>
            <pc:docMk/>
            <pc:sldMasterMk cId="3154979492" sldId="2147483648"/>
            <pc:sldLayoutMk cId="812261758" sldId="2147483659"/>
          </pc:sldLayoutMkLst>
          <pc:spChg chg="mod">
            <ac:chgData name="Кривоносов Александр" userId="f109007f58b22cd4" providerId="Windows Live" clId="Web-{F2E3FFE8-0549-4326-ABE9-6755A2055A43}" dt="2022-09-20T11:45:45.956" v="1"/>
            <ac:spMkLst>
              <pc:docMk/>
              <pc:sldMasterMk cId="3154979492" sldId="2147483648"/>
              <pc:sldLayoutMk cId="812261758" sldId="2147483659"/>
              <ac:spMk id="2" creationId="{00000000-0000-0000-0000-000000000000}"/>
            </ac:spMkLst>
          </pc:spChg>
          <pc:spChg chg="mod">
            <ac:chgData name="Кривоносов Александр" userId="f109007f58b22cd4" providerId="Windows Live" clId="Web-{F2E3FFE8-0549-4326-ABE9-6755A2055A43}" dt="2022-09-20T11:45:45.956" v="1"/>
            <ac:spMkLst>
              <pc:docMk/>
              <pc:sldMasterMk cId="3154979492" sldId="2147483648"/>
              <pc:sldLayoutMk cId="812261758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Кривоносов Александр" userId="f109007f58b22cd4" providerId="Windows Live" clId="Web-{50965BF9-7587-4E89-B63D-033FEE511C92}"/>
    <pc:docChg chg="modSld">
      <pc:chgData name="Кривоносов Александр" userId="f109007f58b22cd4" providerId="Windows Live" clId="Web-{50965BF9-7587-4E89-B63D-033FEE511C92}" dt="2022-09-20T11:41:29.412" v="1"/>
      <pc:docMkLst>
        <pc:docMk/>
      </pc:docMkLst>
      <pc:sldChg chg="delSp">
        <pc:chgData name="Кривоносов Александр" userId="f109007f58b22cd4" providerId="Windows Live" clId="Web-{50965BF9-7587-4E89-B63D-033FEE511C92}" dt="2022-09-20T11:41:29.412" v="1"/>
        <pc:sldMkLst>
          <pc:docMk/>
          <pc:sldMk cId="1351651579" sldId="256"/>
        </pc:sldMkLst>
        <pc:spChg chg="del">
          <ac:chgData name="Кривоносов Александр" userId="f109007f58b22cd4" providerId="Windows Live" clId="Web-{50965BF9-7587-4E89-B63D-033FEE511C92}" dt="2022-09-20T11:41:29.412" v="1"/>
          <ac:spMkLst>
            <pc:docMk/>
            <pc:sldMk cId="1351651579" sldId="256"/>
            <ac:spMk id="2" creationId="{00000000-0000-0000-0000-000000000000}"/>
          </ac:spMkLst>
        </pc:spChg>
        <pc:spChg chg="del">
          <ac:chgData name="Кривоносов Александр" userId="f109007f58b22cd4" providerId="Windows Live" clId="Web-{50965BF9-7587-4E89-B63D-033FEE511C92}" dt="2022-09-20T11:41:29.412" v="0"/>
          <ac:spMkLst>
            <pc:docMk/>
            <pc:sldMk cId="1351651579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5"/>
          </a:xfrm>
        </p:spPr>
        <p:txBody>
          <a:bodyPr anchor="b"/>
          <a:lstStyle>
            <a:lvl1pPr algn="ctr">
              <a:defRPr sz="2742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097"/>
            </a:lvl1pPr>
            <a:lvl2pPr marL="208955" indent="0" algn="ctr">
              <a:buNone/>
              <a:defRPr sz="914"/>
            </a:lvl2pPr>
            <a:lvl3pPr marL="417909" indent="0" algn="ctr">
              <a:buNone/>
              <a:defRPr sz="823"/>
            </a:lvl3pPr>
            <a:lvl4pPr marL="626864" indent="0" algn="ctr">
              <a:buNone/>
              <a:defRPr sz="731"/>
            </a:lvl4pPr>
            <a:lvl5pPr marL="835819" indent="0" algn="ctr">
              <a:buNone/>
              <a:defRPr sz="731"/>
            </a:lvl5pPr>
            <a:lvl6pPr marL="1044773" indent="0" algn="ctr">
              <a:buNone/>
              <a:defRPr sz="731"/>
            </a:lvl6pPr>
            <a:lvl7pPr marL="1253728" indent="0" algn="ctr">
              <a:buNone/>
              <a:defRPr sz="731"/>
            </a:lvl7pPr>
            <a:lvl8pPr marL="1462683" indent="0" algn="ctr">
              <a:buNone/>
              <a:defRPr sz="731"/>
            </a:lvl8pPr>
            <a:lvl9pPr marL="1671638" indent="0" algn="ctr">
              <a:buNone/>
              <a:defRPr sz="731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917" y="2469622"/>
            <a:ext cx="5915025" cy="4120620"/>
          </a:xfrm>
        </p:spPr>
        <p:txBody>
          <a:bodyPr anchor="b"/>
          <a:lstStyle>
            <a:lvl1pPr>
              <a:defRPr sz="2742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7917" y="6629225"/>
            <a:ext cx="5915025" cy="2166937"/>
          </a:xfrm>
        </p:spPr>
        <p:txBody>
          <a:bodyPr/>
          <a:lstStyle>
            <a:lvl1pPr marL="0" indent="0">
              <a:buNone/>
              <a:defRPr sz="1097">
                <a:solidFill>
                  <a:schemeClr val="tx1">
                    <a:tint val="75000"/>
                  </a:schemeClr>
                </a:solidFill>
              </a:defRPr>
            </a:lvl1pPr>
            <a:lvl2pPr marL="208955" indent="0">
              <a:buNone/>
              <a:defRPr sz="914">
                <a:solidFill>
                  <a:schemeClr val="tx1">
                    <a:tint val="75000"/>
                  </a:schemeClr>
                </a:solidFill>
              </a:defRPr>
            </a:lvl2pPr>
            <a:lvl3pPr marL="417909" indent="0">
              <a:buNone/>
              <a:defRPr sz="823">
                <a:solidFill>
                  <a:schemeClr val="tx1">
                    <a:tint val="75000"/>
                  </a:schemeClr>
                </a:solidFill>
              </a:defRPr>
            </a:lvl3pPr>
            <a:lvl4pPr marL="626864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4pPr>
            <a:lvl5pPr marL="835819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5pPr>
            <a:lvl6pPr marL="1044773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6pPr>
            <a:lvl7pPr marL="1253728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7pPr>
            <a:lvl8pPr marL="1462683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8pPr>
            <a:lvl9pPr marL="1671638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2382" y="527403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72381" y="2428346"/>
            <a:ext cx="2901255" cy="1190095"/>
          </a:xfrm>
        </p:spPr>
        <p:txBody>
          <a:bodyPr anchor="b"/>
          <a:lstStyle>
            <a:lvl1pPr marL="0" indent="0">
              <a:buNone/>
              <a:defRPr sz="1097" b="1"/>
            </a:lvl1pPr>
            <a:lvl2pPr marL="208955" indent="0">
              <a:buNone/>
              <a:defRPr sz="914" b="1"/>
            </a:lvl2pPr>
            <a:lvl3pPr marL="417909" indent="0">
              <a:buNone/>
              <a:defRPr sz="823" b="1"/>
            </a:lvl3pPr>
            <a:lvl4pPr marL="626864" indent="0">
              <a:buNone/>
              <a:defRPr sz="731" b="1"/>
            </a:lvl4pPr>
            <a:lvl5pPr marL="835819" indent="0">
              <a:buNone/>
              <a:defRPr sz="731" b="1"/>
            </a:lvl5pPr>
            <a:lvl6pPr marL="1044773" indent="0">
              <a:buNone/>
              <a:defRPr sz="731" b="1"/>
            </a:lvl6pPr>
            <a:lvl7pPr marL="1253728" indent="0">
              <a:buNone/>
              <a:defRPr sz="731" b="1"/>
            </a:lvl7pPr>
            <a:lvl8pPr marL="1462683" indent="0">
              <a:buNone/>
              <a:defRPr sz="731" b="1"/>
            </a:lvl8pPr>
            <a:lvl9pPr marL="1671638" indent="0">
              <a:buNone/>
              <a:defRPr sz="731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71864" y="2428346"/>
            <a:ext cx="2915543" cy="1190095"/>
          </a:xfrm>
        </p:spPr>
        <p:txBody>
          <a:bodyPr anchor="b"/>
          <a:lstStyle>
            <a:lvl1pPr marL="0" indent="0">
              <a:buNone/>
              <a:defRPr sz="1097" b="1"/>
            </a:lvl1pPr>
            <a:lvl2pPr marL="208955" indent="0">
              <a:buNone/>
              <a:defRPr sz="914" b="1"/>
            </a:lvl2pPr>
            <a:lvl3pPr marL="417909" indent="0">
              <a:buNone/>
              <a:defRPr sz="823" b="1"/>
            </a:lvl3pPr>
            <a:lvl4pPr marL="626864" indent="0">
              <a:buNone/>
              <a:defRPr sz="731" b="1"/>
            </a:lvl4pPr>
            <a:lvl5pPr marL="835819" indent="0">
              <a:buNone/>
              <a:defRPr sz="731" b="1"/>
            </a:lvl5pPr>
            <a:lvl6pPr marL="1044773" indent="0">
              <a:buNone/>
              <a:defRPr sz="731" b="1"/>
            </a:lvl6pPr>
            <a:lvl7pPr marL="1253728" indent="0">
              <a:buNone/>
              <a:defRPr sz="731" b="1"/>
            </a:lvl7pPr>
            <a:lvl8pPr marL="1462683" indent="0">
              <a:buNone/>
              <a:defRPr sz="731" b="1"/>
            </a:lvl8pPr>
            <a:lvl9pPr marL="1671638" indent="0">
              <a:buNone/>
              <a:defRPr sz="731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3471864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2382" y="660400"/>
            <a:ext cx="2211883" cy="2311400"/>
          </a:xfrm>
        </p:spPr>
        <p:txBody>
          <a:bodyPr anchor="b"/>
          <a:lstStyle>
            <a:lvl1pPr>
              <a:defRPr sz="1463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15544" y="1426281"/>
            <a:ext cx="3471863" cy="7039680"/>
          </a:xfrm>
        </p:spPr>
        <p:txBody>
          <a:bodyPr/>
          <a:lstStyle>
            <a:lvl1pPr>
              <a:defRPr sz="1463"/>
            </a:lvl1pPr>
            <a:lvl2pPr>
              <a:defRPr sz="1280"/>
            </a:lvl2pPr>
            <a:lvl3pPr>
              <a:defRPr sz="1097"/>
            </a:lvl3pPr>
            <a:lvl4pPr>
              <a:defRPr sz="914"/>
            </a:lvl4pPr>
            <a:lvl5pPr>
              <a:defRPr sz="914"/>
            </a:lvl5pPr>
            <a:lvl6pPr>
              <a:defRPr sz="914"/>
            </a:lvl6pPr>
            <a:lvl7pPr>
              <a:defRPr sz="914"/>
            </a:lvl7pPr>
            <a:lvl8pPr>
              <a:defRPr sz="914"/>
            </a:lvl8pPr>
            <a:lvl9pPr>
              <a:defRPr sz="914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72382" y="2971800"/>
            <a:ext cx="2211883" cy="5505627"/>
          </a:xfrm>
        </p:spPr>
        <p:txBody>
          <a:bodyPr/>
          <a:lstStyle>
            <a:lvl1pPr marL="0" indent="0">
              <a:buNone/>
              <a:defRPr sz="731"/>
            </a:lvl1pPr>
            <a:lvl2pPr marL="208955" indent="0">
              <a:buNone/>
              <a:defRPr sz="640"/>
            </a:lvl2pPr>
            <a:lvl3pPr marL="417909" indent="0">
              <a:buNone/>
              <a:defRPr sz="548"/>
            </a:lvl3pPr>
            <a:lvl4pPr marL="626864" indent="0">
              <a:buNone/>
              <a:defRPr sz="457"/>
            </a:lvl4pPr>
            <a:lvl5pPr marL="835819" indent="0">
              <a:buNone/>
              <a:defRPr sz="457"/>
            </a:lvl5pPr>
            <a:lvl6pPr marL="1044773" indent="0">
              <a:buNone/>
              <a:defRPr sz="457"/>
            </a:lvl6pPr>
            <a:lvl7pPr marL="1253728" indent="0">
              <a:buNone/>
              <a:defRPr sz="457"/>
            </a:lvl7pPr>
            <a:lvl8pPr marL="1462683" indent="0">
              <a:buNone/>
              <a:defRPr sz="457"/>
            </a:lvl8pPr>
            <a:lvl9pPr marL="1671638" indent="0">
              <a:buNone/>
              <a:defRPr sz="45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2382" y="660400"/>
            <a:ext cx="2211883" cy="2311400"/>
          </a:xfrm>
        </p:spPr>
        <p:txBody>
          <a:bodyPr anchor="b"/>
          <a:lstStyle>
            <a:lvl1pPr>
              <a:defRPr sz="1463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15544" y="1426281"/>
            <a:ext cx="3471863" cy="7039680"/>
          </a:xfrm>
        </p:spPr>
        <p:txBody>
          <a:bodyPr/>
          <a:lstStyle>
            <a:lvl1pPr marL="0" indent="0">
              <a:buNone/>
              <a:defRPr sz="1463"/>
            </a:lvl1pPr>
            <a:lvl2pPr marL="208955" indent="0">
              <a:buNone/>
              <a:defRPr sz="1280"/>
            </a:lvl2pPr>
            <a:lvl3pPr marL="417909" indent="0">
              <a:buNone/>
              <a:defRPr sz="1097"/>
            </a:lvl3pPr>
            <a:lvl4pPr marL="626864" indent="0">
              <a:buNone/>
              <a:defRPr sz="914"/>
            </a:lvl4pPr>
            <a:lvl5pPr marL="835819" indent="0">
              <a:buNone/>
              <a:defRPr sz="914"/>
            </a:lvl5pPr>
            <a:lvl6pPr marL="1044773" indent="0">
              <a:buNone/>
              <a:defRPr sz="914"/>
            </a:lvl6pPr>
            <a:lvl7pPr marL="1253728" indent="0">
              <a:buNone/>
              <a:defRPr sz="914"/>
            </a:lvl7pPr>
            <a:lvl8pPr marL="1462683" indent="0">
              <a:buNone/>
              <a:defRPr sz="914"/>
            </a:lvl8pPr>
            <a:lvl9pPr marL="1671638" indent="0">
              <a:buNone/>
              <a:defRPr sz="914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72382" y="2971800"/>
            <a:ext cx="2211883" cy="5505627"/>
          </a:xfrm>
        </p:spPr>
        <p:txBody>
          <a:bodyPr/>
          <a:lstStyle>
            <a:lvl1pPr marL="0" indent="0">
              <a:buNone/>
              <a:defRPr sz="731"/>
            </a:lvl1pPr>
            <a:lvl2pPr marL="208955" indent="0">
              <a:buNone/>
              <a:defRPr sz="640"/>
            </a:lvl2pPr>
            <a:lvl3pPr marL="417909" indent="0">
              <a:buNone/>
              <a:defRPr sz="548"/>
            </a:lvl3pPr>
            <a:lvl4pPr marL="626864" indent="0">
              <a:buNone/>
              <a:defRPr sz="457"/>
            </a:lvl4pPr>
            <a:lvl5pPr marL="835819" indent="0">
              <a:buNone/>
              <a:defRPr sz="457"/>
            </a:lvl5pPr>
            <a:lvl6pPr marL="1044773" indent="0">
              <a:buNone/>
              <a:defRPr sz="457"/>
            </a:lvl6pPr>
            <a:lvl7pPr marL="1253728" indent="0">
              <a:buNone/>
              <a:defRPr sz="457"/>
            </a:lvl7pPr>
            <a:lvl8pPr marL="1462683" indent="0">
              <a:buNone/>
              <a:defRPr sz="457"/>
            </a:lvl8pPr>
            <a:lvl9pPr marL="1671638" indent="0">
              <a:buNone/>
              <a:defRPr sz="45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1489" y="527403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71489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71488" y="9181396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271714" y="9181396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4843463" y="9181396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68C678-32B2-2DAF-5F2D-DBEDDB63F832}"/>
              </a:ext>
            </a:extLst>
          </p:cNvPr>
          <p:cNvSpPr txBox="1"/>
          <p:nvPr/>
        </p:nvSpPr>
        <p:spPr>
          <a:xfrm>
            <a:off x="2080319" y="-44131"/>
            <a:ext cx="268221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800" b="1" baseline="-25000" dirty="0" err="1">
                <a:solidFill>
                  <a:schemeClr val="accent1"/>
                </a:solidFill>
                <a:ea typeface="+mn-lt"/>
                <a:cs typeface="+mn-lt"/>
              </a:rPr>
              <a:t>Voluntary</a:t>
            </a:r>
            <a:r>
              <a:rPr lang="ru-RU" sz="4800" b="1" baseline="-250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ru-RU" sz="4800" b="1" baseline="-25000" dirty="0" err="1">
                <a:solidFill>
                  <a:schemeClr val="accent1"/>
                </a:solidFill>
                <a:ea typeface="+mn-lt"/>
                <a:cs typeface="+mn-lt"/>
              </a:rPr>
              <a:t>help</a:t>
            </a:r>
            <a:endParaRPr lang="ru-RU" sz="4800" b="1">
              <a:solidFill>
                <a:schemeClr val="accent1"/>
              </a:solidFill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155FBE-1A41-E4DC-8D10-E1F8EAE0B4FB}"/>
              </a:ext>
            </a:extLst>
          </p:cNvPr>
          <p:cNvSpPr txBox="1"/>
          <p:nvPr/>
        </p:nvSpPr>
        <p:spPr>
          <a:xfrm>
            <a:off x="2421288" y="646642"/>
            <a:ext cx="20092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aseline="-25000" dirty="0" err="1">
                <a:solidFill>
                  <a:schemeClr val="accent1"/>
                </a:solidFill>
                <a:ea typeface="+mn-lt"/>
                <a:cs typeface="+mn-lt"/>
              </a:rPr>
              <a:t>for</a:t>
            </a:r>
            <a:r>
              <a:rPr lang="ru-RU" baseline="-250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ru-RU" baseline="-25000" dirty="0" err="1">
                <a:solidFill>
                  <a:schemeClr val="accent1"/>
                </a:solidFill>
                <a:ea typeface="+mn-lt"/>
                <a:cs typeface="+mn-lt"/>
              </a:rPr>
              <a:t>Sandnessjøen</a:t>
            </a:r>
            <a:r>
              <a:rPr lang="ru-RU" baseline="-250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ru-RU" baseline="-25000" dirty="0" err="1">
                <a:solidFill>
                  <a:schemeClr val="accent1"/>
                </a:solidFill>
                <a:ea typeface="+mn-lt"/>
                <a:cs typeface="+mn-lt"/>
              </a:rPr>
              <a:t>high</a:t>
            </a:r>
            <a:r>
              <a:rPr lang="ru-RU" baseline="-250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ru-RU" baseline="-25000" dirty="0" err="1">
                <a:solidFill>
                  <a:schemeClr val="accent1"/>
                </a:solidFill>
                <a:ea typeface="+mn-lt"/>
                <a:cs typeface="+mn-lt"/>
              </a:rPr>
              <a:t>school</a:t>
            </a:r>
            <a:endParaRPr lang="ru-RU">
              <a:solidFill>
                <a:schemeClr val="accent1"/>
              </a:solidFill>
              <a:ea typeface="Calibri"/>
              <a:cs typeface="Calibri"/>
            </a:endParaRPr>
          </a:p>
        </p:txBody>
      </p:sp>
      <p:pic>
        <p:nvPicPr>
          <p:cNvPr id="4" name="Рисунок 4" descr="Изображение выглядит как трава, человек, внешний, млекопитающее&#10;&#10;Автоматически созданное описание">
            <a:extLst>
              <a:ext uri="{FF2B5EF4-FFF2-40B4-BE49-F238E27FC236}">
                <a16:creationId xmlns:a16="http://schemas.microsoft.com/office/drawing/2014/main" id="{003B7442-2F27-A90B-E18F-152716042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042" y="4896304"/>
            <a:ext cx="4384501" cy="44217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FFFCC0-30C3-E952-682E-C56CA4873952}"/>
              </a:ext>
            </a:extLst>
          </p:cNvPr>
          <p:cNvSpPr txBox="1"/>
          <p:nvPr/>
        </p:nvSpPr>
        <p:spPr>
          <a:xfrm>
            <a:off x="1211442" y="1371902"/>
            <a:ext cx="2343112" cy="34470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dirty="0" err="1">
                <a:ea typeface="+mn-lt"/>
                <a:cs typeface="+mn-lt"/>
              </a:rPr>
              <a:t>Subjects</a:t>
            </a:r>
            <a:br>
              <a:rPr lang="ru-RU" sz="2000" dirty="0">
                <a:ea typeface="+mn-lt"/>
                <a:cs typeface="+mn-lt"/>
              </a:rPr>
            </a:br>
            <a:endParaRPr lang="ru-RU" sz="2000" dirty="0">
              <a:ea typeface="+mn-lt"/>
              <a:cs typeface="+mn-lt"/>
            </a:endParaRPr>
          </a:p>
          <a:p>
            <a:pPr algn="ctr"/>
            <a:r>
              <a:rPr lang="ru-RU" sz="2000" dirty="0" err="1">
                <a:ea typeface="Calibri"/>
                <a:cs typeface="Calibri"/>
              </a:rPr>
              <a:t>Math</a:t>
            </a:r>
            <a:endParaRPr lang="ru-RU" sz="2000" dirty="0">
              <a:ea typeface="Calibri"/>
              <a:cs typeface="Calibri"/>
            </a:endParaRPr>
          </a:p>
          <a:p>
            <a:pPr algn="ctr"/>
            <a:r>
              <a:rPr lang="ru-RU" sz="2000" dirty="0" err="1">
                <a:ea typeface="Calibri"/>
                <a:cs typeface="Calibri"/>
              </a:rPr>
              <a:t>Physics</a:t>
            </a:r>
            <a:endParaRPr lang="ru-RU" sz="2000" dirty="0">
              <a:ea typeface="Calibri"/>
              <a:cs typeface="Calibri"/>
            </a:endParaRPr>
          </a:p>
          <a:p>
            <a:pPr algn="ctr"/>
            <a:r>
              <a:rPr lang="ru-RU" sz="2000" dirty="0">
                <a:ea typeface="Calibri"/>
                <a:cs typeface="Calibri"/>
              </a:rPr>
              <a:t>Computer Science</a:t>
            </a:r>
          </a:p>
          <a:p>
            <a:pPr algn="ctr"/>
            <a:r>
              <a:rPr lang="ru-RU" sz="2000" dirty="0" err="1">
                <a:ea typeface="Calibri"/>
                <a:cs typeface="Calibri"/>
              </a:rPr>
              <a:t>Wellbeing</a:t>
            </a:r>
            <a:endParaRPr lang="ru-RU" sz="2000" dirty="0">
              <a:ea typeface="Calibri"/>
              <a:cs typeface="Calibri"/>
            </a:endParaRPr>
          </a:p>
          <a:p>
            <a:pPr algn="ctr"/>
            <a:r>
              <a:rPr lang="ru-RU" sz="2000" dirty="0" err="1">
                <a:ea typeface="Calibri"/>
                <a:cs typeface="Calibri"/>
              </a:rPr>
              <a:t>Table-tennis</a:t>
            </a:r>
            <a:endParaRPr lang="ru-RU" sz="2000" dirty="0">
              <a:ea typeface="Calibri"/>
              <a:cs typeface="Calibri"/>
            </a:endParaRPr>
          </a:p>
          <a:p>
            <a:pPr algn="ctr"/>
            <a:r>
              <a:rPr lang="ru-RU" sz="2000" dirty="0">
                <a:ea typeface="Calibri"/>
                <a:cs typeface="Calibri"/>
              </a:rPr>
              <a:t>Self-</a:t>
            </a:r>
            <a:r>
              <a:rPr lang="ru-RU" sz="2000" dirty="0" err="1">
                <a:ea typeface="Calibri"/>
                <a:cs typeface="Calibri"/>
              </a:rPr>
              <a:t>development</a:t>
            </a:r>
            <a:endParaRPr lang="ru-RU" sz="2000" dirty="0">
              <a:ea typeface="Calibri"/>
              <a:cs typeface="Calibri"/>
            </a:endParaRPr>
          </a:p>
          <a:p>
            <a:pPr algn="ctr"/>
            <a:r>
              <a:rPr lang="ru-RU" sz="2000" dirty="0">
                <a:ea typeface="Calibri"/>
                <a:cs typeface="Calibri"/>
              </a:rPr>
              <a:t>Life </a:t>
            </a:r>
            <a:r>
              <a:rPr lang="ru-RU" sz="2000" dirty="0" err="1">
                <a:ea typeface="Calibri"/>
                <a:cs typeface="Calibri"/>
              </a:rPr>
              <a:t>Understanding</a:t>
            </a:r>
            <a:endParaRPr lang="ru-RU" sz="2000" dirty="0">
              <a:ea typeface="Calibri"/>
              <a:cs typeface="Calibri"/>
            </a:endParaRPr>
          </a:p>
          <a:p>
            <a:pPr algn="ctr"/>
            <a:r>
              <a:rPr lang="ru-RU" sz="2000" dirty="0">
                <a:ea typeface="Calibri"/>
                <a:cs typeface="Calibri"/>
              </a:rPr>
              <a:t>Free </a:t>
            </a:r>
            <a:r>
              <a:rPr lang="ru-RU" sz="2000" err="1">
                <a:ea typeface="Calibri"/>
                <a:cs typeface="Calibri"/>
              </a:rPr>
              <a:t>topic</a:t>
            </a:r>
            <a:endParaRPr lang="ru-RU" sz="2000">
              <a:ea typeface="Calibri"/>
              <a:cs typeface="Calibri"/>
            </a:endParaRPr>
          </a:p>
          <a:p>
            <a:pPr algn="ctr"/>
            <a:endParaRPr lang="ru-RU" dirty="0"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5DF825-7C6A-4C24-BEF0-D57E8C251C73}"/>
              </a:ext>
            </a:extLst>
          </p:cNvPr>
          <p:cNvSpPr txBox="1"/>
          <p:nvPr/>
        </p:nvSpPr>
        <p:spPr>
          <a:xfrm>
            <a:off x="3667396" y="1375833"/>
            <a:ext cx="1926986" cy="10999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 err="1">
                <a:cs typeface="Calibri"/>
              </a:rPr>
              <a:t>Contacts</a:t>
            </a:r>
            <a:br>
              <a:rPr lang="ru-RU" dirty="0">
                <a:cs typeface="Calibri"/>
              </a:rPr>
            </a:br>
            <a:br>
              <a:rPr lang="ru-RU" dirty="0">
                <a:cs typeface="Calibri"/>
              </a:rPr>
            </a:br>
            <a:r>
              <a:rPr lang="ru-RU" b="1" dirty="0" err="1">
                <a:solidFill>
                  <a:schemeClr val="accent1"/>
                </a:solidFill>
                <a:cs typeface="Calibri"/>
              </a:rPr>
              <a:t>Sasha</a:t>
            </a:r>
            <a:r>
              <a:rPr lang="ru-RU" b="1" dirty="0">
                <a:solidFill>
                  <a:schemeClr val="accent1"/>
                </a:solidFill>
                <a:cs typeface="Calibri"/>
              </a:rPr>
              <a:t> Freedom</a:t>
            </a:r>
            <a:br>
              <a:rPr lang="ru-RU" dirty="0">
                <a:cs typeface="Calibri"/>
              </a:rPr>
            </a:br>
            <a:r>
              <a:rPr lang="ru-RU" sz="1200" dirty="0">
                <a:cs typeface="Calibri"/>
              </a:rPr>
              <a:t>(</a:t>
            </a:r>
            <a:r>
              <a:rPr lang="ru-RU" sz="1200" dirty="0" err="1">
                <a:cs typeface="Calibri"/>
              </a:rPr>
              <a:t>Oleksandr</a:t>
            </a:r>
            <a:r>
              <a:rPr lang="ru-RU" sz="1200" dirty="0">
                <a:cs typeface="Calibri"/>
              </a:rPr>
              <a:t> </a:t>
            </a:r>
            <a:r>
              <a:rPr lang="ru-RU" sz="1200" dirty="0" err="1">
                <a:cs typeface="Calibri"/>
              </a:rPr>
              <a:t>Kryvonosov</a:t>
            </a:r>
            <a:r>
              <a:rPr lang="ru-RU" sz="1200" dirty="0">
                <a:cs typeface="Calibri"/>
              </a:rPr>
              <a:t>)</a:t>
            </a:r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87F8EB-9FC9-E55E-3F4A-080DDE77BE0B}"/>
              </a:ext>
            </a:extLst>
          </p:cNvPr>
          <p:cNvSpPr txBox="1"/>
          <p:nvPr/>
        </p:nvSpPr>
        <p:spPr>
          <a:xfrm>
            <a:off x="3663720" y="2979757"/>
            <a:ext cx="21030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>
                <a:cs typeface="Calibri"/>
              </a:rPr>
              <a:t>@sashathefreedom</a:t>
            </a:r>
          </a:p>
        </p:txBody>
      </p:sp>
      <p:pic>
        <p:nvPicPr>
          <p:cNvPr id="13" name="Рисунок 13">
            <a:extLst>
              <a:ext uri="{FF2B5EF4-FFF2-40B4-BE49-F238E27FC236}">
                <a16:creationId xmlns:a16="http://schemas.microsoft.com/office/drawing/2014/main" id="{3424FFE8-5A83-7247-D2BF-5F88DFB43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805" y="2530101"/>
            <a:ext cx="445973" cy="445559"/>
          </a:xfrm>
          <a:prstGeom prst="rect">
            <a:avLst/>
          </a:prstGeom>
        </p:spPr>
      </p:pic>
      <p:pic>
        <p:nvPicPr>
          <p:cNvPr id="14" name="Рисунок 14">
            <a:extLst>
              <a:ext uri="{FF2B5EF4-FFF2-40B4-BE49-F238E27FC236}">
                <a16:creationId xmlns:a16="http://schemas.microsoft.com/office/drawing/2014/main" id="{2E2A6B78-4214-18F5-8493-4F87583D3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381" y="2531241"/>
            <a:ext cx="448663" cy="447565"/>
          </a:xfrm>
          <a:prstGeom prst="rect">
            <a:avLst/>
          </a:prstGeom>
        </p:spPr>
      </p:pic>
      <p:pic>
        <p:nvPicPr>
          <p:cNvPr id="15" name="Рисунок 15">
            <a:extLst>
              <a:ext uri="{FF2B5EF4-FFF2-40B4-BE49-F238E27FC236}">
                <a16:creationId xmlns:a16="http://schemas.microsoft.com/office/drawing/2014/main" id="{1D153BEA-DDF4-A123-5B64-5420BF31CB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5824" y="3348721"/>
            <a:ext cx="449761" cy="465433"/>
          </a:xfrm>
          <a:prstGeom prst="rect">
            <a:avLst/>
          </a:prstGeom>
        </p:spPr>
      </p:pic>
      <p:pic>
        <p:nvPicPr>
          <p:cNvPr id="16" name="Рисунок 16">
            <a:extLst>
              <a:ext uri="{FF2B5EF4-FFF2-40B4-BE49-F238E27FC236}">
                <a16:creationId xmlns:a16="http://schemas.microsoft.com/office/drawing/2014/main" id="{EF808946-09B8-1662-7481-C8FF9BA497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2345" y="3354792"/>
            <a:ext cx="444952" cy="469030"/>
          </a:xfrm>
          <a:prstGeom prst="rect">
            <a:avLst/>
          </a:prstGeom>
        </p:spPr>
      </p:pic>
      <p:pic>
        <p:nvPicPr>
          <p:cNvPr id="17" name="Рисунок 17">
            <a:extLst>
              <a:ext uri="{FF2B5EF4-FFF2-40B4-BE49-F238E27FC236}">
                <a16:creationId xmlns:a16="http://schemas.microsoft.com/office/drawing/2014/main" id="{93A73A3F-4506-2DA4-BC80-23934A36E9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3563" y="3969871"/>
            <a:ext cx="210145" cy="2100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B296DED-ED51-02C3-C189-76E3C14670A1}"/>
              </a:ext>
            </a:extLst>
          </p:cNvPr>
          <p:cNvSpPr txBox="1"/>
          <p:nvPr/>
        </p:nvSpPr>
        <p:spPr>
          <a:xfrm>
            <a:off x="3930860" y="3908984"/>
            <a:ext cx="16430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cs typeface="Calibri"/>
              </a:rPr>
              <a:t>+47 413 53 265</a:t>
            </a:r>
            <a:endParaRPr lang="ru-RU" sz="1600">
              <a:cs typeface="Calibri"/>
            </a:endParaRPr>
          </a:p>
        </p:txBody>
      </p:sp>
      <p:pic>
        <p:nvPicPr>
          <p:cNvPr id="20" name="Рисунок 20">
            <a:extLst>
              <a:ext uri="{FF2B5EF4-FFF2-40B4-BE49-F238E27FC236}">
                <a16:creationId xmlns:a16="http://schemas.microsoft.com/office/drawing/2014/main" id="{6A5FDC93-2642-EC93-20F4-BC284DCFEA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75464" y="4236943"/>
            <a:ext cx="250630" cy="26670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E447815-C120-5493-7065-DC67E5A3012E}"/>
              </a:ext>
            </a:extLst>
          </p:cNvPr>
          <p:cNvSpPr txBox="1"/>
          <p:nvPr/>
        </p:nvSpPr>
        <p:spPr>
          <a:xfrm>
            <a:off x="3839878" y="4200336"/>
            <a:ext cx="176454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400" dirty="0">
                <a:cs typeface="Calibri"/>
              </a:rPr>
              <a:t>sahlet.no@gmail.com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Лист A4 (210x297 мм)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243</cp:revision>
  <dcterms:created xsi:type="dcterms:W3CDTF">2012-07-30T23:42:41Z</dcterms:created>
  <dcterms:modified xsi:type="dcterms:W3CDTF">2022-09-20T14:08:18Z</dcterms:modified>
</cp:coreProperties>
</file>