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A140"/>
    <a:srgbClr val="FFC400"/>
    <a:srgbClr val="7B22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3EA917-FC3A-4E74-A907-541DC9C5B3B0}" v="36" dt="2022-09-20T16:27:02.297"/>
    <p1510:client id="{6CC2C576-2D3D-418B-ACA5-4C1F1A916704}" v="581" dt="2022-09-20T09:27:04.824"/>
    <p1510:client id="{D207DCA3-424B-4624-ACED-33F18853A250}" v="19" dt="2022-09-21T08:11:06.519"/>
    <p1510:client id="{EE83AEB8-A39B-40F7-8CF7-0DFCE15A9563}" v="113" dt="2022-09-20T10:25:35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ривоносов Александр" userId="f109007f58b22cd4" providerId="Windows Live" clId="Web-{EE83AEB8-A39B-40F7-8CF7-0DFCE15A9563}"/>
    <pc:docChg chg="modSld">
      <pc:chgData name="Кривоносов Александр" userId="f109007f58b22cd4" providerId="Windows Live" clId="Web-{EE83AEB8-A39B-40F7-8CF7-0DFCE15A9563}" dt="2022-09-20T10:25:35.742" v="102" actId="1076"/>
      <pc:docMkLst>
        <pc:docMk/>
      </pc:docMkLst>
      <pc:sldChg chg="addSp delSp modSp">
        <pc:chgData name="Кривоносов Александр" userId="f109007f58b22cd4" providerId="Windows Live" clId="Web-{EE83AEB8-A39B-40F7-8CF7-0DFCE15A9563}" dt="2022-09-20T10:25:35.742" v="102" actId="1076"/>
        <pc:sldMkLst>
          <pc:docMk/>
          <pc:sldMk cId="1351651579" sldId="256"/>
        </pc:sldMkLst>
        <pc:spChg chg="mod">
          <ac:chgData name="Кривоносов Александр" userId="f109007f58b22cd4" providerId="Windows Live" clId="Web-{EE83AEB8-A39B-40F7-8CF7-0DFCE15A9563}" dt="2022-09-20T10:24:48.319" v="98" actId="1076"/>
          <ac:spMkLst>
            <pc:docMk/>
            <pc:sldMk cId="1351651579" sldId="256"/>
            <ac:spMk id="2" creationId="{9BFC2941-2CA4-9A6E-D89E-4E08B7B5BF9D}"/>
          </ac:spMkLst>
        </pc:spChg>
        <pc:spChg chg="mod">
          <ac:chgData name="Кривоносов Александр" userId="f109007f58b22cd4" providerId="Windows Live" clId="Web-{EE83AEB8-A39B-40F7-8CF7-0DFCE15A9563}" dt="2022-09-20T10:17:40.682" v="96" actId="1076"/>
          <ac:spMkLst>
            <pc:docMk/>
            <pc:sldMk cId="1351651579" sldId="256"/>
            <ac:spMk id="3" creationId="{561D5416-6986-8696-53E6-E95B74D967D0}"/>
          </ac:spMkLst>
        </pc:spChg>
        <pc:spChg chg="add del mod">
          <ac:chgData name="Кривоносов Александр" userId="f109007f58b22cd4" providerId="Windows Live" clId="Web-{EE83AEB8-A39B-40F7-8CF7-0DFCE15A9563}" dt="2022-09-20T10:15:23.225" v="49"/>
          <ac:spMkLst>
            <pc:docMk/>
            <pc:sldMk cId="1351651579" sldId="256"/>
            <ac:spMk id="4" creationId="{42BCFD81-E9B6-1468-D517-8F1A90CE5D96}"/>
          </ac:spMkLst>
        </pc:spChg>
        <pc:spChg chg="add mod">
          <ac:chgData name="Кривоносов Александр" userId="f109007f58b22cd4" providerId="Windows Live" clId="Web-{EE83AEB8-A39B-40F7-8CF7-0DFCE15A9563}" dt="2022-09-20T10:17:14.963" v="91" actId="1076"/>
          <ac:spMkLst>
            <pc:docMk/>
            <pc:sldMk cId="1351651579" sldId="256"/>
            <ac:spMk id="5" creationId="{F05751DA-DAE4-78B1-E1A6-9F6B35B1F5F9}"/>
          </ac:spMkLst>
        </pc:spChg>
        <pc:spChg chg="add del mod">
          <ac:chgData name="Кривоносов Александр" userId="f109007f58b22cd4" providerId="Windows Live" clId="Web-{EE83AEB8-A39B-40F7-8CF7-0DFCE15A9563}" dt="2022-09-20T10:16:04.445" v="79"/>
          <ac:spMkLst>
            <pc:docMk/>
            <pc:sldMk cId="1351651579" sldId="256"/>
            <ac:spMk id="7" creationId="{3C5D0CF7-611A-ADA6-644B-922F69596BA2}"/>
          </ac:spMkLst>
        </pc:spChg>
        <pc:spChg chg="mod">
          <ac:chgData name="Кривоносов Александр" userId="f109007f58b22cd4" providerId="Windows Live" clId="Web-{EE83AEB8-A39B-40F7-8CF7-0DFCE15A9563}" dt="2022-09-20T10:25:05.554" v="100" actId="1076"/>
          <ac:spMkLst>
            <pc:docMk/>
            <pc:sldMk cId="1351651579" sldId="256"/>
            <ac:spMk id="13" creationId="{8C53333C-46FE-37AE-F539-73AB366B0F59}"/>
          </ac:spMkLst>
        </pc:spChg>
        <pc:spChg chg="mod">
          <ac:chgData name="Кривоносов Александр" userId="f109007f58b22cd4" providerId="Windows Live" clId="Web-{EE83AEB8-A39B-40F7-8CF7-0DFCE15A9563}" dt="2022-09-20T10:17:18.650" v="92" actId="1076"/>
          <ac:spMkLst>
            <pc:docMk/>
            <pc:sldMk cId="1351651579" sldId="256"/>
            <ac:spMk id="14" creationId="{A65B4E82-A584-A2F9-00AB-ECAD09B257DF}"/>
          </ac:spMkLst>
        </pc:spChg>
        <pc:spChg chg="mod">
          <ac:chgData name="Кривоносов Александр" userId="f109007f58b22cd4" providerId="Windows Live" clId="Web-{EE83AEB8-A39B-40F7-8CF7-0DFCE15A9563}" dt="2022-09-20T10:25:21.335" v="101" actId="1076"/>
          <ac:spMkLst>
            <pc:docMk/>
            <pc:sldMk cId="1351651579" sldId="256"/>
            <ac:spMk id="15" creationId="{265DE0DC-181E-9DD2-B2FB-C322EAC17CF9}"/>
          </ac:spMkLst>
        </pc:spChg>
        <pc:spChg chg="mod">
          <ac:chgData name="Кривоносов Александр" userId="f109007f58b22cd4" providerId="Windows Live" clId="Web-{EE83AEB8-A39B-40F7-8CF7-0DFCE15A9563}" dt="2022-09-20T10:17:44.729" v="97" actId="1076"/>
          <ac:spMkLst>
            <pc:docMk/>
            <pc:sldMk cId="1351651579" sldId="256"/>
            <ac:spMk id="16" creationId="{84A2E19D-F126-1966-15B6-F502406305CA}"/>
          </ac:spMkLst>
        </pc:spChg>
        <pc:spChg chg="mod">
          <ac:chgData name="Кривоносов Александр" userId="f109007f58b22cd4" providerId="Windows Live" clId="Web-{EE83AEB8-A39B-40F7-8CF7-0DFCE15A9563}" dt="2022-09-20T10:25:35.742" v="102" actId="1076"/>
          <ac:spMkLst>
            <pc:docMk/>
            <pc:sldMk cId="1351651579" sldId="256"/>
            <ac:spMk id="17" creationId="{0BF4AE3A-C51D-4A54-6471-3829D8265FE8}"/>
          </ac:spMkLst>
        </pc:spChg>
      </pc:sldChg>
    </pc:docChg>
  </pc:docChgLst>
  <pc:docChgLst>
    <pc:chgData name="Кривоносов Александр" userId="f109007f58b22cd4" providerId="Windows Live" clId="Web-{6CC2C576-2D3D-418B-ACA5-4C1F1A916704}"/>
    <pc:docChg chg="modSld">
      <pc:chgData name="Кривоносов Александр" userId="f109007f58b22cd4" providerId="Windows Live" clId="Web-{6CC2C576-2D3D-418B-ACA5-4C1F1A916704}" dt="2022-09-20T09:27:04.824" v="376" actId="1076"/>
      <pc:docMkLst>
        <pc:docMk/>
      </pc:docMkLst>
      <pc:sldChg chg="addSp delSp modSp mod setBg">
        <pc:chgData name="Кривоносов Александр" userId="f109007f58b22cd4" providerId="Windows Live" clId="Web-{6CC2C576-2D3D-418B-ACA5-4C1F1A916704}" dt="2022-09-20T09:27:04.824" v="376" actId="1076"/>
        <pc:sldMkLst>
          <pc:docMk/>
          <pc:sldMk cId="1351651579" sldId="256"/>
        </pc:sldMkLst>
        <pc:spChg chg="add del mod">
          <ac:chgData name="Кривоносов Александр" userId="f109007f58b22cd4" providerId="Windows Live" clId="Web-{6CC2C576-2D3D-418B-ACA5-4C1F1A916704}" dt="2022-09-20T06:15:10.606" v="15"/>
          <ac:spMkLst>
            <pc:docMk/>
            <pc:sldMk cId="1351651579" sldId="256"/>
            <ac:spMk id="2" creationId="{00000000-0000-0000-0000-000000000000}"/>
          </ac:spMkLst>
        </pc:spChg>
        <pc:spChg chg="add mod">
          <ac:chgData name="Кривоносов Александр" userId="f109007f58b22cd4" providerId="Windows Live" clId="Web-{6CC2C576-2D3D-418B-ACA5-4C1F1A916704}" dt="2022-09-20T09:24:44.164" v="359" actId="20577"/>
          <ac:spMkLst>
            <pc:docMk/>
            <pc:sldMk cId="1351651579" sldId="256"/>
            <ac:spMk id="2" creationId="{9BFC2941-2CA4-9A6E-D89E-4E08B7B5BF9D}"/>
          </ac:spMkLst>
        </pc:spChg>
        <pc:spChg chg="add del mod">
          <ac:chgData name="Кривоносов Александр" userId="f109007f58b22cd4" providerId="Windows Live" clId="Web-{6CC2C576-2D3D-418B-ACA5-4C1F1A916704}" dt="2022-09-20T06:15:10.606" v="14"/>
          <ac:spMkLst>
            <pc:docMk/>
            <pc:sldMk cId="1351651579" sldId="256"/>
            <ac:spMk id="3" creationId="{00000000-0000-0000-0000-000000000000}"/>
          </ac:spMkLst>
        </pc:spChg>
        <pc:spChg chg="add mod">
          <ac:chgData name="Кривоносов Александр" userId="f109007f58b22cd4" providerId="Windows Live" clId="Web-{6CC2C576-2D3D-418B-ACA5-4C1F1A916704}" dt="2022-09-20T09:26:47.855" v="375" actId="20577"/>
          <ac:spMkLst>
            <pc:docMk/>
            <pc:sldMk cId="1351651579" sldId="256"/>
            <ac:spMk id="3" creationId="{561D5416-6986-8696-53E6-E95B74D967D0}"/>
          </ac:spMkLst>
        </pc:spChg>
        <pc:spChg chg="add mod">
          <ac:chgData name="Кривоносов Александр" userId="f109007f58b22cd4" providerId="Windows Live" clId="Web-{6CC2C576-2D3D-418B-ACA5-4C1F1A916704}" dt="2022-09-20T06:21:29.167" v="44" actId="20577"/>
          <ac:spMkLst>
            <pc:docMk/>
            <pc:sldMk cId="1351651579" sldId="256"/>
            <ac:spMk id="7" creationId="{3C5D0CF7-611A-ADA6-644B-922F69596BA2}"/>
          </ac:spMkLst>
        </pc:spChg>
        <pc:spChg chg="add del mod">
          <ac:chgData name="Кривоносов Александр" userId="f109007f58b22cd4" providerId="Windows Live" clId="Web-{6CC2C576-2D3D-418B-ACA5-4C1F1A916704}" dt="2022-09-20T06:52:27.314" v="264"/>
          <ac:spMkLst>
            <pc:docMk/>
            <pc:sldMk cId="1351651579" sldId="256"/>
            <ac:spMk id="8" creationId="{F21C73D5-FFDD-0094-B6C8-50C29941AC43}"/>
          </ac:spMkLst>
        </pc:spChg>
        <pc:spChg chg="add del">
          <ac:chgData name="Кривоносов Александр" userId="f109007f58b22cd4" providerId="Windows Live" clId="Web-{6CC2C576-2D3D-418B-ACA5-4C1F1A916704}" dt="2022-09-20T06:12:49.007" v="4"/>
          <ac:spMkLst>
            <pc:docMk/>
            <pc:sldMk cId="1351651579" sldId="256"/>
            <ac:spMk id="9" creationId="{42A4FC2C-047E-45A5-965D-8E1E3BF09BC6}"/>
          </ac:spMkLst>
        </pc:spChg>
        <pc:spChg chg="add del">
          <ac:chgData name="Кривоносов Александр" userId="f109007f58b22cd4" providerId="Windows Live" clId="Web-{6CC2C576-2D3D-418B-ACA5-4C1F1A916704}" dt="2022-09-20T06:14:57.324" v="8"/>
          <ac:spMkLst>
            <pc:docMk/>
            <pc:sldMk cId="1351651579" sldId="256"/>
            <ac:spMk id="10" creationId="{42A4FC2C-047E-45A5-965D-8E1E3BF09BC6}"/>
          </ac:spMkLst>
        </pc:spChg>
        <pc:spChg chg="add del">
          <ac:chgData name="Кривоносов Александр" userId="f109007f58b22cd4" providerId="Windows Live" clId="Web-{6CC2C576-2D3D-418B-ACA5-4C1F1A916704}" dt="2022-09-20T06:17:32.236" v="21"/>
          <ac:spMkLst>
            <pc:docMk/>
            <pc:sldMk cId="1351651579" sldId="256"/>
            <ac:spMk id="11" creationId="{42A4FC2C-047E-45A5-965D-8E1E3BF09BC6}"/>
          </ac:spMkLst>
        </pc:spChg>
        <pc:spChg chg="add del mod">
          <ac:chgData name="Кривоносов Александр" userId="f109007f58b22cd4" providerId="Windows Live" clId="Web-{6CC2C576-2D3D-418B-ACA5-4C1F1A916704}" dt="2022-09-20T06:52:30.142" v="265"/>
          <ac:spMkLst>
            <pc:docMk/>
            <pc:sldMk cId="1351651579" sldId="256"/>
            <ac:spMk id="12" creationId="{9971CA3F-719E-CF44-C9ED-DF3C9DEAAD60}"/>
          </ac:spMkLst>
        </pc:spChg>
        <pc:spChg chg="add mod">
          <ac:chgData name="Кривоносов Александр" userId="f109007f58b22cd4" providerId="Windows Live" clId="Web-{6CC2C576-2D3D-418B-ACA5-4C1F1A916704}" dt="2022-09-20T09:19:35.718" v="321" actId="1076"/>
          <ac:spMkLst>
            <pc:docMk/>
            <pc:sldMk cId="1351651579" sldId="256"/>
            <ac:spMk id="13" creationId="{8C53333C-46FE-37AE-F539-73AB366B0F59}"/>
          </ac:spMkLst>
        </pc:spChg>
        <pc:spChg chg="add mod">
          <ac:chgData name="Кривоносов Александр" userId="f109007f58b22cd4" providerId="Windows Live" clId="Web-{6CC2C576-2D3D-418B-ACA5-4C1F1A916704}" dt="2022-09-20T09:27:04.824" v="376" actId="1076"/>
          <ac:spMkLst>
            <pc:docMk/>
            <pc:sldMk cId="1351651579" sldId="256"/>
            <ac:spMk id="14" creationId="{A65B4E82-A584-A2F9-00AB-ECAD09B257DF}"/>
          </ac:spMkLst>
        </pc:spChg>
        <pc:spChg chg="add mod">
          <ac:chgData name="Кривоносов Александр" userId="f109007f58b22cd4" providerId="Windows Live" clId="Web-{6CC2C576-2D3D-418B-ACA5-4C1F1A916704}" dt="2022-09-20T09:26:18.714" v="374" actId="1076"/>
          <ac:spMkLst>
            <pc:docMk/>
            <pc:sldMk cId="1351651579" sldId="256"/>
            <ac:spMk id="15" creationId="{265DE0DC-181E-9DD2-B2FB-C322EAC17CF9}"/>
          </ac:spMkLst>
        </pc:spChg>
        <pc:spChg chg="add mod">
          <ac:chgData name="Кривоносов Александр" userId="f109007f58b22cd4" providerId="Windows Live" clId="Web-{6CC2C576-2D3D-418B-ACA5-4C1F1A916704}" dt="2022-09-20T09:22:25.457" v="343" actId="20577"/>
          <ac:spMkLst>
            <pc:docMk/>
            <pc:sldMk cId="1351651579" sldId="256"/>
            <ac:spMk id="16" creationId="{84A2E19D-F126-1966-15B6-F502406305CA}"/>
          </ac:spMkLst>
        </pc:spChg>
        <pc:spChg chg="add mod">
          <ac:chgData name="Кривоносов Александр" userId="f109007f58b22cd4" providerId="Windows Live" clId="Web-{6CC2C576-2D3D-418B-ACA5-4C1F1A916704}" dt="2022-09-20T09:24:24.226" v="357" actId="1076"/>
          <ac:spMkLst>
            <pc:docMk/>
            <pc:sldMk cId="1351651579" sldId="256"/>
            <ac:spMk id="17" creationId="{0BF4AE3A-C51D-4A54-6471-3829D8265FE8}"/>
          </ac:spMkLst>
        </pc:spChg>
        <pc:spChg chg="add mod">
          <ac:chgData name="Кривоносов Александр" userId="f109007f58b22cd4" providerId="Windows Live" clId="Web-{6CC2C576-2D3D-418B-ACA5-4C1F1A916704}" dt="2022-09-20T09:22:38.958" v="344" actId="20577"/>
          <ac:spMkLst>
            <pc:docMk/>
            <pc:sldMk cId="1351651579" sldId="256"/>
            <ac:spMk id="18" creationId="{0FF2EBA7-159E-BD05-DF48-36244DC59BD6}"/>
          </ac:spMkLst>
        </pc:spChg>
        <pc:picChg chg="add del mod">
          <ac:chgData name="Кривоносов Александр" userId="f109007f58b22cd4" providerId="Windows Live" clId="Web-{6CC2C576-2D3D-418B-ACA5-4C1F1A916704}" dt="2022-09-20T06:12:49.694" v="5"/>
          <ac:picMkLst>
            <pc:docMk/>
            <pc:sldMk cId="1351651579" sldId="256"/>
            <ac:picMk id="4" creationId="{6C1C8BE7-D83E-A1FB-D987-4C89CF679983}"/>
          </ac:picMkLst>
        </pc:picChg>
        <pc:picChg chg="add del mod">
          <ac:chgData name="Кривоносов Александр" userId="f109007f58b22cd4" providerId="Windows Live" clId="Web-{6CC2C576-2D3D-418B-ACA5-4C1F1A916704}" dt="2022-09-20T06:14:57.918" v="9"/>
          <ac:picMkLst>
            <pc:docMk/>
            <pc:sldMk cId="1351651579" sldId="256"/>
            <ac:picMk id="5" creationId="{558C2626-68C9-E1CF-100F-E3C50E5C3694}"/>
          </ac:picMkLst>
        </pc:picChg>
        <pc:picChg chg="add mod">
          <ac:chgData name="Кривоносов Александр" userId="f109007f58b22cd4" providerId="Windows Live" clId="Web-{6CC2C576-2D3D-418B-ACA5-4C1F1A916704}" dt="2022-09-20T06:17:32.236" v="21"/>
          <ac:picMkLst>
            <pc:docMk/>
            <pc:sldMk cId="1351651579" sldId="256"/>
            <ac:picMk id="6" creationId="{82FA182D-8F6E-5DB5-A8AE-FB8942147AC8}"/>
          </ac:picMkLst>
        </pc:picChg>
      </pc:sldChg>
    </pc:docChg>
  </pc:docChgLst>
  <pc:docChgLst>
    <pc:chgData name="Кривоносов Александр" userId="f109007f58b22cd4" providerId="Windows Live" clId="Web-{D207DCA3-424B-4624-ACED-33F18853A250}"/>
    <pc:docChg chg="modSld">
      <pc:chgData name="Кривоносов Александр" userId="f109007f58b22cd4" providerId="Windows Live" clId="Web-{D207DCA3-424B-4624-ACED-33F18853A250}" dt="2022-09-21T08:11:06.519" v="18"/>
      <pc:docMkLst>
        <pc:docMk/>
      </pc:docMkLst>
      <pc:sldChg chg="addSp delSp modSp">
        <pc:chgData name="Кривоносов Александр" userId="f109007f58b22cd4" providerId="Windows Live" clId="Web-{D207DCA3-424B-4624-ACED-33F18853A250}" dt="2022-09-21T08:11:06.519" v="18"/>
        <pc:sldMkLst>
          <pc:docMk/>
          <pc:sldMk cId="1351651579" sldId="256"/>
        </pc:sldMkLst>
        <pc:picChg chg="del mod">
          <ac:chgData name="Кривоносов Александр" userId="f109007f58b22cd4" providerId="Windows Live" clId="Web-{D207DCA3-424B-4624-ACED-33F18853A250}" dt="2022-09-21T07:49:24.022" v="4"/>
          <ac:picMkLst>
            <pc:docMk/>
            <pc:sldMk cId="1351651579" sldId="256"/>
            <ac:picMk id="6" creationId="{82FA182D-8F6E-5DB5-A8AE-FB8942147AC8}"/>
          </ac:picMkLst>
        </pc:picChg>
        <pc:picChg chg="add mod ord">
          <ac:chgData name="Кривоносов Александр" userId="f109007f58b22cd4" providerId="Windows Live" clId="Web-{D207DCA3-424B-4624-ACED-33F18853A250}" dt="2022-09-21T08:11:06.519" v="18"/>
          <ac:picMkLst>
            <pc:docMk/>
            <pc:sldMk cId="1351651579" sldId="256"/>
            <ac:picMk id="7" creationId="{BED9D676-9E48-AAE2-25F9-0A0D44605603}"/>
          </ac:picMkLst>
        </pc:picChg>
      </pc:sldChg>
    </pc:docChg>
  </pc:docChgLst>
  <pc:docChgLst>
    <pc:chgData name="Кривоносов Александр" userId="f109007f58b22cd4" providerId="Windows Live" clId="Web-{243EA917-FC3A-4E74-A907-541DC9C5B3B0}"/>
    <pc:docChg chg="modSld">
      <pc:chgData name="Кривоносов Александр" userId="f109007f58b22cd4" providerId="Windows Live" clId="Web-{243EA917-FC3A-4E74-A907-541DC9C5B3B0}" dt="2022-09-20T16:27:02.297" v="32" actId="1076"/>
      <pc:docMkLst>
        <pc:docMk/>
      </pc:docMkLst>
      <pc:sldChg chg="addSp delSp modSp">
        <pc:chgData name="Кривоносов Александр" userId="f109007f58b22cd4" providerId="Windows Live" clId="Web-{243EA917-FC3A-4E74-A907-541DC9C5B3B0}" dt="2022-09-20T16:27:02.297" v="32" actId="1076"/>
        <pc:sldMkLst>
          <pc:docMk/>
          <pc:sldMk cId="1351651579" sldId="256"/>
        </pc:sldMkLst>
        <pc:spChg chg="add mod">
          <ac:chgData name="Кривоносов Александр" userId="f109007f58b22cd4" providerId="Windows Live" clId="Web-{243EA917-FC3A-4E74-A907-541DC9C5B3B0}" dt="2022-09-20T15:52:26.447" v="11" actId="1076"/>
          <ac:spMkLst>
            <pc:docMk/>
            <pc:sldMk cId="1351651579" sldId="256"/>
            <ac:spMk id="4" creationId="{916A823D-1900-930C-AAD2-4B77AE2FAA16}"/>
          </ac:spMkLst>
        </pc:spChg>
        <pc:spChg chg="add del mod">
          <ac:chgData name="Кривоносов Александр" userId="f109007f58b22cd4" providerId="Windows Live" clId="Web-{243EA917-FC3A-4E74-A907-541DC9C5B3B0}" dt="2022-09-20T16:10:48.845" v="14"/>
          <ac:spMkLst>
            <pc:docMk/>
            <pc:sldMk cId="1351651579" sldId="256"/>
            <ac:spMk id="7" creationId="{03DD3108-B2CD-B6CA-D8E9-9443E0E976CE}"/>
          </ac:spMkLst>
        </pc:spChg>
        <pc:spChg chg="add del mod">
          <ac:chgData name="Кривоносов Александр" userId="f109007f58b22cd4" providerId="Windows Live" clId="Web-{243EA917-FC3A-4E74-A907-541DC9C5B3B0}" dt="2022-09-20T16:26:42.734" v="28"/>
          <ac:spMkLst>
            <pc:docMk/>
            <pc:sldMk cId="1351651579" sldId="256"/>
            <ac:spMk id="10" creationId="{C2810B94-A815-A807-076D-C650EC82FBD9}"/>
          </ac:spMkLst>
        </pc:spChg>
        <pc:picChg chg="add del mod">
          <ac:chgData name="Кривоносов Александр" userId="f109007f58b22cd4" providerId="Windows Live" clId="Web-{243EA917-FC3A-4E74-A907-541DC9C5B3B0}" dt="2022-09-20T16:11:52.691" v="19"/>
          <ac:picMkLst>
            <pc:docMk/>
            <pc:sldMk cId="1351651579" sldId="256"/>
            <ac:picMk id="8" creationId="{EBC10708-DE88-9E6E-90A6-2320515058AF}"/>
          </ac:picMkLst>
        </pc:picChg>
        <pc:picChg chg="add del mod">
          <ac:chgData name="Кривоносов Александр" userId="f109007f58b22cd4" providerId="Windows Live" clId="Web-{243EA917-FC3A-4E74-A907-541DC9C5B3B0}" dt="2022-09-20T16:26:38.937" v="24"/>
          <ac:picMkLst>
            <pc:docMk/>
            <pc:sldMk cId="1351651579" sldId="256"/>
            <ac:picMk id="9" creationId="{9CD13AA7-9865-07FE-DE82-B28AD6D3CA1B}"/>
          </ac:picMkLst>
        </pc:picChg>
        <pc:picChg chg="add mod">
          <ac:chgData name="Кривоносов Александр" userId="f109007f58b22cd4" providerId="Windows Live" clId="Web-{243EA917-FC3A-4E74-A907-541DC9C5B3B0}" dt="2022-09-20T16:27:02.297" v="32" actId="1076"/>
          <ac:picMkLst>
            <pc:docMk/>
            <pc:sldMk cId="1351651579" sldId="256"/>
            <ac:picMk id="12" creationId="{4976C9EB-B0B5-B1A4-525D-E73D2DF56B4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BED9D676-9E48-AAE2-25F9-0A0D44605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095" y="-373616"/>
            <a:ext cx="12432564" cy="93161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53333C-46FE-37AE-F539-73AB366B0F59}"/>
              </a:ext>
            </a:extLst>
          </p:cNvPr>
          <p:cNvSpPr txBox="1"/>
          <p:nvPr/>
        </p:nvSpPr>
        <p:spPr>
          <a:xfrm>
            <a:off x="1024386" y="2720588"/>
            <a:ext cx="200890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6000" b="1" dirty="0" err="1">
                <a:solidFill>
                  <a:srgbClr val="00B0F0"/>
                </a:solidFill>
                <a:ea typeface="+mn-lt"/>
                <a:cs typeface="+mn-lt"/>
              </a:rPr>
              <a:t>Math</a:t>
            </a:r>
            <a:endParaRPr lang="ru-RU" sz="6000" b="1" dirty="0">
              <a:solidFill>
                <a:srgbClr val="00B0F0"/>
              </a:solidFill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5B4E82-A584-A2F9-00AB-ECAD09B257DF}"/>
              </a:ext>
            </a:extLst>
          </p:cNvPr>
          <p:cNvSpPr txBox="1"/>
          <p:nvPr/>
        </p:nvSpPr>
        <p:spPr>
          <a:xfrm>
            <a:off x="1612878" y="1716461"/>
            <a:ext cx="438280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400" dirty="0">
                <a:solidFill>
                  <a:schemeClr val="accent2"/>
                </a:solidFill>
                <a:ea typeface="+mn-lt"/>
                <a:cs typeface="+mn-lt"/>
              </a:rPr>
              <a:t>Computer Science</a:t>
            </a:r>
            <a:endParaRPr lang="ru-RU" sz="440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5DE0DC-181E-9DD2-B2FB-C322EAC17CF9}"/>
              </a:ext>
            </a:extLst>
          </p:cNvPr>
          <p:cNvSpPr txBox="1"/>
          <p:nvPr/>
        </p:nvSpPr>
        <p:spPr>
          <a:xfrm>
            <a:off x="8762018" y="2721241"/>
            <a:ext cx="243990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6000" dirty="0" err="1">
                <a:solidFill>
                  <a:srgbClr val="FFC400"/>
                </a:solidFill>
                <a:ea typeface="+mn-lt"/>
                <a:cs typeface="+mn-lt"/>
              </a:rPr>
              <a:t>Physics</a:t>
            </a:r>
            <a:endParaRPr lang="ru-RU" sz="6000">
              <a:solidFill>
                <a:srgbClr val="FFC400"/>
              </a:solidFill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A2E19D-F126-1966-15B6-F502406305CA}"/>
              </a:ext>
            </a:extLst>
          </p:cNvPr>
          <p:cNvSpPr txBox="1"/>
          <p:nvPr/>
        </p:nvSpPr>
        <p:spPr>
          <a:xfrm>
            <a:off x="262713" y="4290660"/>
            <a:ext cx="392599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af-ZA" sz="4000" dirty="0">
                <a:solidFill>
                  <a:srgbClr val="FFC400"/>
                </a:solidFill>
              </a:rPr>
              <a:t>Self-</a:t>
            </a:r>
            <a:r>
              <a:rPr lang="af-ZA" sz="4000" dirty="0" err="1">
                <a:solidFill>
                  <a:srgbClr val="FFC400"/>
                </a:solidFill>
              </a:rPr>
              <a:t>development</a:t>
            </a:r>
            <a:r>
              <a:rPr lang="af-ZA" sz="4000" dirty="0">
                <a:solidFill>
                  <a:srgbClr val="FFC400"/>
                </a:solidFill>
              </a:rPr>
              <a:t>​</a:t>
            </a:r>
            <a:endParaRPr lang="ru-RU" sz="4000">
              <a:solidFill>
                <a:srgbClr val="FFC400"/>
              </a:solidFill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F4AE3A-C51D-4A54-6471-3829D8265FE8}"/>
              </a:ext>
            </a:extLst>
          </p:cNvPr>
          <p:cNvSpPr txBox="1"/>
          <p:nvPr/>
        </p:nvSpPr>
        <p:spPr>
          <a:xfrm>
            <a:off x="6711284" y="5606841"/>
            <a:ext cx="327738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800" dirty="0" err="1">
                <a:solidFill>
                  <a:srgbClr val="00B0F0"/>
                </a:solidFill>
                <a:ea typeface="+mn-lt"/>
                <a:cs typeface="+mn-lt"/>
              </a:rPr>
              <a:t>Table-tennis</a:t>
            </a:r>
            <a:endParaRPr lang="ru-RU" sz="4800">
              <a:solidFill>
                <a:srgbClr val="00B0F0"/>
              </a:solidFill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F2EBA7-159E-BD05-DF48-36244DC59BD6}"/>
              </a:ext>
            </a:extLst>
          </p:cNvPr>
          <p:cNvSpPr txBox="1"/>
          <p:nvPr/>
        </p:nvSpPr>
        <p:spPr>
          <a:xfrm>
            <a:off x="2500354" y="5553909"/>
            <a:ext cx="337704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5400" dirty="0" err="1">
                <a:solidFill>
                  <a:srgbClr val="72A140"/>
                </a:solidFill>
                <a:ea typeface="+mn-lt"/>
                <a:cs typeface="+mn-lt"/>
              </a:rPr>
              <a:t>Wellbeing</a:t>
            </a:r>
            <a:endParaRPr lang="ru-RU" sz="5400">
              <a:solidFill>
                <a:srgbClr val="72A140"/>
              </a:solidFill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C2941-2CA4-9A6E-D89E-4E08B7B5BF9D}"/>
              </a:ext>
            </a:extLst>
          </p:cNvPr>
          <p:cNvSpPr txBox="1"/>
          <p:nvPr/>
        </p:nvSpPr>
        <p:spPr>
          <a:xfrm>
            <a:off x="7176915" y="1632810"/>
            <a:ext cx="3008789" cy="9520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5400" dirty="0">
                <a:solidFill>
                  <a:srgbClr val="72A140"/>
                </a:solidFill>
                <a:ea typeface="+mn-lt"/>
                <a:cs typeface="+mn-lt"/>
              </a:rPr>
              <a:t>Free </a:t>
            </a:r>
            <a:r>
              <a:rPr lang="ru-RU" sz="5400" dirty="0" err="1">
                <a:solidFill>
                  <a:srgbClr val="72A140"/>
                </a:solidFill>
                <a:ea typeface="+mn-lt"/>
                <a:cs typeface="+mn-lt"/>
              </a:rPr>
              <a:t>topic</a:t>
            </a:r>
            <a:endParaRPr lang="ru-RU" sz="5400" dirty="0">
              <a:solidFill>
                <a:srgbClr val="72A140"/>
              </a:solidFill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1D5416-6986-8696-53E6-E95B74D967D0}"/>
              </a:ext>
            </a:extLst>
          </p:cNvPr>
          <p:cNvSpPr txBox="1"/>
          <p:nvPr/>
        </p:nvSpPr>
        <p:spPr>
          <a:xfrm>
            <a:off x="7769655" y="4291967"/>
            <a:ext cx="408676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000" dirty="0">
                <a:solidFill>
                  <a:schemeClr val="accent2"/>
                </a:solidFill>
                <a:ea typeface="+mn-lt"/>
                <a:cs typeface="+mn-lt"/>
              </a:rPr>
              <a:t>Life </a:t>
            </a:r>
            <a:r>
              <a:rPr lang="ru-RU" sz="4000" dirty="0" err="1">
                <a:solidFill>
                  <a:schemeClr val="accent2"/>
                </a:solidFill>
                <a:ea typeface="+mn-lt"/>
                <a:cs typeface="+mn-lt"/>
              </a:rPr>
              <a:t>Understanding</a:t>
            </a:r>
            <a:endParaRPr lang="ru-RU" sz="4000" dirty="0">
              <a:solidFill>
                <a:schemeClr val="accent2"/>
              </a:solidFill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751DA-DAE4-78B1-E1A6-9F6B35B1F5F9}"/>
              </a:ext>
            </a:extLst>
          </p:cNvPr>
          <p:cNvSpPr txBox="1"/>
          <p:nvPr/>
        </p:nvSpPr>
        <p:spPr>
          <a:xfrm>
            <a:off x="2025573" y="4574"/>
            <a:ext cx="8156863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8800" b="1" dirty="0" err="1">
                <a:solidFill>
                  <a:schemeClr val="accent1"/>
                </a:solidFill>
                <a:ea typeface="+mn-lt"/>
                <a:cs typeface="+mn-lt"/>
              </a:rPr>
              <a:t>Voluntary</a:t>
            </a:r>
            <a:r>
              <a:rPr lang="ru-RU" sz="8800" b="1" dirty="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ru-RU" sz="8800" b="1" dirty="0" err="1">
                <a:solidFill>
                  <a:schemeClr val="accent1"/>
                </a:solidFill>
                <a:ea typeface="+mn-lt"/>
                <a:cs typeface="+mn-lt"/>
              </a:rPr>
              <a:t>help</a:t>
            </a:r>
            <a:endParaRPr lang="ru-RU" sz="8800" dirty="0" err="1">
              <a:solidFill>
                <a:schemeClr val="accent1"/>
              </a:solidFill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A823D-1900-930C-AAD2-4B77AE2FAA16}"/>
              </a:ext>
            </a:extLst>
          </p:cNvPr>
          <p:cNvSpPr txBox="1"/>
          <p:nvPr/>
        </p:nvSpPr>
        <p:spPr>
          <a:xfrm>
            <a:off x="4477893" y="1261287"/>
            <a:ext cx="324666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 err="1">
                <a:solidFill>
                  <a:schemeClr val="accent1"/>
                </a:solidFill>
                <a:ea typeface="+mn-lt"/>
                <a:cs typeface="+mn-lt"/>
              </a:rPr>
              <a:t>for</a:t>
            </a:r>
            <a:r>
              <a:rPr lang="ru-RU" sz="2000" dirty="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ru-RU" sz="2000" dirty="0" err="1">
                <a:solidFill>
                  <a:schemeClr val="accent1"/>
                </a:solidFill>
                <a:ea typeface="+mn-lt"/>
                <a:cs typeface="+mn-lt"/>
              </a:rPr>
              <a:t>Sandnessjøen</a:t>
            </a:r>
            <a:r>
              <a:rPr lang="ru-RU" sz="2000" dirty="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ru-RU" sz="2000" dirty="0" err="1">
                <a:solidFill>
                  <a:schemeClr val="accent1"/>
                </a:solidFill>
                <a:ea typeface="+mn-lt"/>
                <a:cs typeface="+mn-lt"/>
              </a:rPr>
              <a:t>high</a:t>
            </a:r>
            <a:r>
              <a:rPr lang="ru-RU" sz="2000" dirty="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ru-RU" sz="2000" dirty="0" err="1">
                <a:solidFill>
                  <a:schemeClr val="accent1"/>
                </a:solidFill>
                <a:ea typeface="+mn-lt"/>
                <a:cs typeface="+mn-lt"/>
              </a:rPr>
              <a:t>school</a:t>
            </a:r>
            <a:endParaRPr lang="ru-RU" sz="2000" dirty="0">
              <a:solidFill>
                <a:schemeClr val="accent1"/>
              </a:solidFill>
              <a:ea typeface="+mn-lt"/>
              <a:cs typeface="+mn-lt"/>
            </a:endParaRPr>
          </a:p>
        </p:txBody>
      </p:sp>
      <p:pic>
        <p:nvPicPr>
          <p:cNvPr id="12" name="Рисунок 18">
            <a:extLst>
              <a:ext uri="{FF2B5EF4-FFF2-40B4-BE49-F238E27FC236}">
                <a16:creationId xmlns:a16="http://schemas.microsoft.com/office/drawing/2014/main" id="{4976C9EB-B0B5-B1A4-525D-E73D2DF56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079" y="3065471"/>
            <a:ext cx="2096219" cy="243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276</cp:revision>
  <dcterms:created xsi:type="dcterms:W3CDTF">2022-09-20T06:02:53Z</dcterms:created>
  <dcterms:modified xsi:type="dcterms:W3CDTF">2022-09-21T08:11:06Z</dcterms:modified>
</cp:coreProperties>
</file>