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1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8"/>
  </p:normalViewPr>
  <p:slideViewPr>
    <p:cSldViewPr snapToGrid="0" snapToObjects="1">
      <p:cViewPr>
        <p:scale>
          <a:sx n="80" d="100"/>
          <a:sy n="80" d="100"/>
        </p:scale>
        <p:origin x="7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08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88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57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4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33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08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2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2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88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562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7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9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5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77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5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6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3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4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8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9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4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0589" y="1847851"/>
            <a:ext cx="4068836" cy="235907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92.7 big FM</a:t>
            </a: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SQL Analysis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0589" y="4483558"/>
            <a:ext cx="3821186" cy="61572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 SAHNAWAJ Ahmed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080D4E87-8A12-48AA-A7F0-465B7474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90" y="2125189"/>
            <a:ext cx="3921373" cy="219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CB2D6-B724-42E6-906E-925C62F6917F}"/>
              </a:ext>
            </a:extLst>
          </p:cNvPr>
          <p:cNvSpPr txBox="1">
            <a:spLocks/>
          </p:cNvSpPr>
          <p:nvPr/>
        </p:nvSpPr>
        <p:spPr>
          <a:xfrm>
            <a:off x="7924799" y="1562099"/>
            <a:ext cx="4010025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FFEE15-E6B8-4EF8-8745-0C5E65D9E96F}"/>
              </a:ext>
            </a:extLst>
          </p:cNvPr>
          <p:cNvSpPr txBox="1">
            <a:spLocks/>
          </p:cNvSpPr>
          <p:nvPr/>
        </p:nvSpPr>
        <p:spPr>
          <a:xfrm>
            <a:off x="1389530" y="414618"/>
            <a:ext cx="8767482" cy="101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Q8. Show the online presence platforms with their links?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739AD-BC4C-482C-AEB6-93D7D2AFB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26" y="1374532"/>
            <a:ext cx="4306172" cy="1148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2B2C8B-8921-4C0C-ADFD-AD128622F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981" y="3240088"/>
            <a:ext cx="5760037" cy="228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1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CB2D6-B724-42E6-906E-925C62F6917F}"/>
              </a:ext>
            </a:extLst>
          </p:cNvPr>
          <p:cNvSpPr txBox="1">
            <a:spLocks/>
          </p:cNvSpPr>
          <p:nvPr/>
        </p:nvSpPr>
        <p:spPr>
          <a:xfrm>
            <a:off x="7924799" y="1562099"/>
            <a:ext cx="4010025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FFEE15-E6B8-4EF8-8745-0C5E65D9E96F}"/>
              </a:ext>
            </a:extLst>
          </p:cNvPr>
          <p:cNvSpPr txBox="1">
            <a:spLocks/>
          </p:cNvSpPr>
          <p:nvPr/>
        </p:nvSpPr>
        <p:spPr>
          <a:xfrm>
            <a:off x="1389529" y="414618"/>
            <a:ext cx="9657881" cy="101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Q9. Retrieve the stations in the "South" region launched after 2010?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B60A7-D7C6-471D-8933-E463B07F6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441" y="1613753"/>
            <a:ext cx="5145383" cy="1014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0A33AB-E20B-45D3-A951-59CECAFA5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818" y="3215984"/>
            <a:ext cx="6392185" cy="1128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B15341-E695-4AD2-9F2F-79D8A12C11B9}"/>
              </a:ext>
            </a:extLst>
          </p:cNvPr>
          <p:cNvSpPr txBox="1"/>
          <p:nvPr/>
        </p:nvSpPr>
        <p:spPr>
          <a:xfrm>
            <a:off x="3695700" y="4743450"/>
            <a:ext cx="583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*There is no such records.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0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CB2D6-B724-42E6-906E-925C62F6917F}"/>
              </a:ext>
            </a:extLst>
          </p:cNvPr>
          <p:cNvSpPr txBox="1">
            <a:spLocks/>
          </p:cNvSpPr>
          <p:nvPr/>
        </p:nvSpPr>
        <p:spPr>
          <a:xfrm>
            <a:off x="7924799" y="1562099"/>
            <a:ext cx="4010025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FFEE15-E6B8-4EF8-8745-0C5E65D9E96F}"/>
              </a:ext>
            </a:extLst>
          </p:cNvPr>
          <p:cNvSpPr txBox="1">
            <a:spLocks/>
          </p:cNvSpPr>
          <p:nvPr/>
        </p:nvSpPr>
        <p:spPr>
          <a:xfrm>
            <a:off x="1389530" y="414618"/>
            <a:ext cx="9354670" cy="101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Q10. Rank hosts based on the number of shows they have hosted?</a:t>
            </a:r>
            <a:endParaRPr lang="en-IN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7BF657-0949-4C81-B17C-DE041B37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411" y="1547531"/>
            <a:ext cx="6503178" cy="12612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D8B393-08F2-458F-BFDA-C37846F2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314" y="3019772"/>
            <a:ext cx="3985372" cy="324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8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144838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609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Challenge:</a:t>
            </a:r>
          </a:p>
        </p:txBody>
      </p:sp>
      <p:pic>
        <p:nvPicPr>
          <p:cNvPr id="15" name="Content Placeholder 14" descr="Person laying down on a laptop">
            <a:extLst>
              <a:ext uri="{FF2B5EF4-FFF2-40B4-BE49-F238E27FC236}">
                <a16:creationId xmlns:a16="http://schemas.microsoft.com/office/drawing/2014/main" id="{C7F36DA5-3286-4EAB-8CE6-344245727B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" r="-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B9A8-7CF0-4926-B5F6-CD62C4C13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0824" y="1434352"/>
            <a:ext cx="5997482" cy="8516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craft SQL queries to extract insights from 92.7 Big FM Radio network Database</a:t>
            </a:r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58007C5-9F75-435D-AAEB-08B1799F9FAA}"/>
              </a:ext>
            </a:extLst>
          </p:cNvPr>
          <p:cNvSpPr txBox="1">
            <a:spLocks/>
          </p:cNvSpPr>
          <p:nvPr/>
        </p:nvSpPr>
        <p:spPr>
          <a:xfrm>
            <a:off x="5080084" y="2832847"/>
            <a:ext cx="6176776" cy="6095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Tables: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050092-78C0-44B8-BB99-709773064DDF}"/>
              </a:ext>
            </a:extLst>
          </p:cNvPr>
          <p:cNvSpPr txBox="1">
            <a:spLocks/>
          </p:cNvSpPr>
          <p:nvPr/>
        </p:nvSpPr>
        <p:spPr>
          <a:xfrm>
            <a:off x="5100824" y="3550023"/>
            <a:ext cx="5997482" cy="311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Awards</a:t>
            </a:r>
          </a:p>
          <a:p>
            <a:r>
              <a:rPr lang="en-US" dirty="0"/>
              <a:t>Hosts</a:t>
            </a:r>
          </a:p>
          <a:p>
            <a:r>
              <a:rPr lang="en-US" dirty="0" err="1"/>
              <a:t>OnlinePresence</a:t>
            </a:r>
            <a:endParaRPr lang="en-US" dirty="0"/>
          </a:p>
          <a:p>
            <a:r>
              <a:rPr lang="en-US" dirty="0"/>
              <a:t>Partnerships</a:t>
            </a:r>
          </a:p>
          <a:p>
            <a:r>
              <a:rPr lang="en-US" dirty="0" err="1"/>
              <a:t>Showpartnerships</a:t>
            </a:r>
            <a:endParaRPr lang="en-US" dirty="0"/>
          </a:p>
          <a:p>
            <a:r>
              <a:rPr lang="en-US" dirty="0"/>
              <a:t>Shows</a:t>
            </a:r>
          </a:p>
          <a:p>
            <a:r>
              <a:rPr lang="en-US" dirty="0"/>
              <a:t>Stations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74F47A-C2C7-40F6-BDFE-E478D3B75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3616" y="1428750"/>
            <a:ext cx="5874811" cy="14859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CB2D6-B724-42E6-906E-925C62F6917F}"/>
              </a:ext>
            </a:extLst>
          </p:cNvPr>
          <p:cNvSpPr txBox="1">
            <a:spLocks/>
          </p:cNvSpPr>
          <p:nvPr/>
        </p:nvSpPr>
        <p:spPr>
          <a:xfrm>
            <a:off x="7924799" y="1562099"/>
            <a:ext cx="4010025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FFEE15-E6B8-4EF8-8745-0C5E65D9E96F}"/>
              </a:ext>
            </a:extLst>
          </p:cNvPr>
          <p:cNvSpPr txBox="1">
            <a:spLocks/>
          </p:cNvSpPr>
          <p:nvPr/>
        </p:nvSpPr>
        <p:spPr>
          <a:xfrm>
            <a:off x="1389530" y="414618"/>
            <a:ext cx="8767482" cy="101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Q1. Retrieve all stations in the "East" region?</a:t>
            </a:r>
            <a:endParaRPr lang="en-I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3E4FC3-93F7-4444-9B43-20B5B33FF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616" y="3416672"/>
            <a:ext cx="5874811" cy="234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CB2D6-B724-42E6-906E-925C62F6917F}"/>
              </a:ext>
            </a:extLst>
          </p:cNvPr>
          <p:cNvSpPr txBox="1">
            <a:spLocks/>
          </p:cNvSpPr>
          <p:nvPr/>
        </p:nvSpPr>
        <p:spPr>
          <a:xfrm>
            <a:off x="7924799" y="1562099"/>
            <a:ext cx="4010025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FFEE15-E6B8-4EF8-8745-0C5E65D9E96F}"/>
              </a:ext>
            </a:extLst>
          </p:cNvPr>
          <p:cNvSpPr txBox="1">
            <a:spLocks/>
          </p:cNvSpPr>
          <p:nvPr/>
        </p:nvSpPr>
        <p:spPr>
          <a:xfrm>
            <a:off x="1389530" y="414618"/>
            <a:ext cx="8767482" cy="101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Q2. List all shows hosted by "</a:t>
            </a:r>
            <a:r>
              <a:rPr lang="en-US" sz="2800" b="1" dirty="0" err="1"/>
              <a:t>Vrajesh</a:t>
            </a:r>
            <a:r>
              <a:rPr lang="en-US" sz="2800" b="1" dirty="0"/>
              <a:t> </a:t>
            </a:r>
            <a:r>
              <a:rPr lang="en-US" sz="2800" b="1" dirty="0" err="1"/>
              <a:t>Hirjee</a:t>
            </a:r>
            <a:r>
              <a:rPr lang="en-US" sz="2800" b="1" dirty="0"/>
              <a:t>"?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9E296-4964-4A99-8A52-3E174310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275" y="1526464"/>
            <a:ext cx="5784152" cy="1514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3B17C1-0AFC-4AD0-BB66-1DE1F9528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275" y="3713306"/>
            <a:ext cx="5803134" cy="158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0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CB2D6-B724-42E6-906E-925C62F6917F}"/>
              </a:ext>
            </a:extLst>
          </p:cNvPr>
          <p:cNvSpPr txBox="1">
            <a:spLocks/>
          </p:cNvSpPr>
          <p:nvPr/>
        </p:nvSpPr>
        <p:spPr>
          <a:xfrm>
            <a:off x="7924799" y="1562099"/>
            <a:ext cx="4010025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FFEE15-E6B8-4EF8-8745-0C5E65D9E96F}"/>
              </a:ext>
            </a:extLst>
          </p:cNvPr>
          <p:cNvSpPr txBox="1">
            <a:spLocks/>
          </p:cNvSpPr>
          <p:nvPr/>
        </p:nvSpPr>
        <p:spPr>
          <a:xfrm>
            <a:off x="1389530" y="414618"/>
            <a:ext cx="8767482" cy="101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Q3. Count the number of awards each show has won?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7BC06-B4A6-47E7-8397-BDDDE897A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319" y="1534532"/>
            <a:ext cx="5874811" cy="1534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2D55F7-931C-4CE6-8DE7-28163A9E3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319" y="3590710"/>
            <a:ext cx="5874811" cy="21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5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CB2D6-B724-42E6-906E-925C62F6917F}"/>
              </a:ext>
            </a:extLst>
          </p:cNvPr>
          <p:cNvSpPr txBox="1">
            <a:spLocks/>
          </p:cNvSpPr>
          <p:nvPr/>
        </p:nvSpPr>
        <p:spPr>
          <a:xfrm>
            <a:off x="7924799" y="1562099"/>
            <a:ext cx="4010025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FFEE15-E6B8-4EF8-8745-0C5E65D9E96F}"/>
              </a:ext>
            </a:extLst>
          </p:cNvPr>
          <p:cNvSpPr txBox="1">
            <a:spLocks/>
          </p:cNvSpPr>
          <p:nvPr/>
        </p:nvSpPr>
        <p:spPr>
          <a:xfrm>
            <a:off x="1389530" y="414618"/>
            <a:ext cx="8767482" cy="101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Q4. Find shows that have partnerships with "Spotify"?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B9195-1704-4A61-A265-98539662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616" y="1357803"/>
            <a:ext cx="5874811" cy="1791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0E0B3-5268-4DFB-A3C2-2904A0F02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616" y="3708228"/>
            <a:ext cx="5874811" cy="15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2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CB2D6-B724-42E6-906E-925C62F6917F}"/>
              </a:ext>
            </a:extLst>
          </p:cNvPr>
          <p:cNvSpPr txBox="1">
            <a:spLocks/>
          </p:cNvSpPr>
          <p:nvPr/>
        </p:nvSpPr>
        <p:spPr>
          <a:xfrm>
            <a:off x="7924799" y="1562099"/>
            <a:ext cx="4010025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FFEE15-E6B8-4EF8-8745-0C5E65D9E96F}"/>
              </a:ext>
            </a:extLst>
          </p:cNvPr>
          <p:cNvSpPr txBox="1">
            <a:spLocks/>
          </p:cNvSpPr>
          <p:nvPr/>
        </p:nvSpPr>
        <p:spPr>
          <a:xfrm>
            <a:off x="1389530" y="414618"/>
            <a:ext cx="8767482" cy="101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Q5. Retrieve hosts who joined before 2010?</a:t>
            </a:r>
            <a:endParaRPr lang="en-IN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CC838-E892-4503-9F2E-06F872683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616" y="1580251"/>
            <a:ext cx="5874811" cy="1406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0BE928-7A30-47D0-8D33-DA86E1DB3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369" y="3390900"/>
            <a:ext cx="2416548" cy="30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2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CB2D6-B724-42E6-906E-925C62F6917F}"/>
              </a:ext>
            </a:extLst>
          </p:cNvPr>
          <p:cNvSpPr txBox="1">
            <a:spLocks/>
          </p:cNvSpPr>
          <p:nvPr/>
        </p:nvSpPr>
        <p:spPr>
          <a:xfrm>
            <a:off x="7924799" y="1562099"/>
            <a:ext cx="4010025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FFEE15-E6B8-4EF8-8745-0C5E65D9E96F}"/>
              </a:ext>
            </a:extLst>
          </p:cNvPr>
          <p:cNvSpPr txBox="1">
            <a:spLocks/>
          </p:cNvSpPr>
          <p:nvPr/>
        </p:nvSpPr>
        <p:spPr>
          <a:xfrm>
            <a:off x="1389530" y="414618"/>
            <a:ext cx="8767482" cy="101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Q6. List the shows and their launch dates in descending order of launch date?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A1982-0618-45C6-96BD-F7D3428AD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239" y="1639262"/>
            <a:ext cx="4602559" cy="1466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3FFDA-9800-499D-B725-9DDA515EA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305" y="3511884"/>
            <a:ext cx="5716368" cy="20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6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CB2D6-B724-42E6-906E-925C62F6917F}"/>
              </a:ext>
            </a:extLst>
          </p:cNvPr>
          <p:cNvSpPr txBox="1">
            <a:spLocks/>
          </p:cNvSpPr>
          <p:nvPr/>
        </p:nvSpPr>
        <p:spPr>
          <a:xfrm>
            <a:off x="7924799" y="1562099"/>
            <a:ext cx="4010025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FFEE15-E6B8-4EF8-8745-0C5E65D9E96F}"/>
              </a:ext>
            </a:extLst>
          </p:cNvPr>
          <p:cNvSpPr txBox="1">
            <a:spLocks/>
          </p:cNvSpPr>
          <p:nvPr/>
        </p:nvSpPr>
        <p:spPr>
          <a:xfrm>
            <a:off x="1389530" y="414618"/>
            <a:ext cx="8767482" cy="101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Q7. Find the total count of shows for each host?</a:t>
            </a:r>
            <a:endParaRPr lang="en-IN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8A0CC-1494-4F30-8B1C-9A1155A83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673" y="1428750"/>
            <a:ext cx="4145367" cy="1051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B02ED2-E660-43CB-BA5D-696A0619D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680" y="2758441"/>
            <a:ext cx="3779520" cy="36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02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6722C5-B529-4491-808D-2D5A0D242BA3}">
  <ds:schemaRefs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199E8A-3253-45E5-B33A-F34129B7AA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AD4C99-7793-446D-B40E-9C65086CB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191</Words>
  <Application>Microsoft Office PowerPoint</Application>
  <PresentationFormat>Widescreen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Calibri</vt:lpstr>
      <vt:lpstr>Franklin Gothic Book</vt:lpstr>
      <vt:lpstr>Trebuchet MS</vt:lpstr>
      <vt:lpstr>Tw Cen MT</vt:lpstr>
      <vt:lpstr>Circuit</vt:lpstr>
      <vt:lpstr>92.7 big FM  SQL Analysis </vt:lpstr>
      <vt:lpstr>Challenge:</vt:lpstr>
      <vt:lpstr> </vt:lpstr>
      <vt:lpstr> </vt:lpstr>
      <vt:lpstr> </vt:lpstr>
      <vt:lpstr> </vt:lpstr>
      <vt:lpstr>PowerPoint Presentation</vt:lpstr>
      <vt:lpstr> </vt:lpstr>
      <vt:lpstr> </vt:lpstr>
      <vt:lpstr> </vt:lpstr>
      <vt:lpstr>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2024-01-23T05:04:10Z</dcterms:created>
  <dcterms:modified xsi:type="dcterms:W3CDTF">2024-01-23T06:20:38Z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