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185748-6DA0-4C1A-8EC1-6D6B16F75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9" y="-1"/>
            <a:ext cx="821392" cy="78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AEA11-EE0D-4CE1-81E9-76E41807F27A}"/>
              </a:ext>
            </a:extLst>
          </p:cNvPr>
          <p:cNvSpPr txBox="1"/>
          <p:nvPr/>
        </p:nvSpPr>
        <p:spPr>
          <a:xfrm>
            <a:off x="2994211" y="5127812"/>
            <a:ext cx="526228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SQL Case Study</a:t>
            </a:r>
          </a:p>
          <a:p>
            <a:pPr algn="ctr"/>
            <a:r>
              <a:rPr lang="en-US" sz="2800" dirty="0"/>
              <a:t>Gemini vs ChatGPT SQL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2D4E5-2F41-4213-9BE4-5EFCE0AE44EA}"/>
              </a:ext>
            </a:extLst>
          </p:cNvPr>
          <p:cNvSpPr txBox="1"/>
          <p:nvPr/>
        </p:nvSpPr>
        <p:spPr>
          <a:xfrm>
            <a:off x="9628094" y="6550223"/>
            <a:ext cx="207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Sahnawaj Ahmed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636FB-2C18-4E71-9019-2EA38C899E6B}"/>
              </a:ext>
            </a:extLst>
          </p:cNvPr>
          <p:cNvSpPr txBox="1"/>
          <p:nvPr/>
        </p:nvSpPr>
        <p:spPr>
          <a:xfrm>
            <a:off x="442633" y="661339"/>
            <a:ext cx="1744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Digits n Data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105370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F494-F194-445A-BD5B-B341391F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 Retrieve the rankings for each capability based on Gemini Ultra scores?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E6CE5-7C54-418D-BE1A-90B442802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035733"/>
            <a:ext cx="4834128" cy="19533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6752C-DA35-49B9-99A7-A6439389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1" y="4113396"/>
            <a:ext cx="4861102" cy="23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3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E9C4-8FCE-453A-BBAA-3B1E80F4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Convert the Capability and Benchmark names to uppercase?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32E7B-6051-4C8B-B8C6-706EE5AB4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040179"/>
            <a:ext cx="5210646" cy="1894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7CB73-5464-425F-82E8-C5AAB24C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019" y="3934285"/>
            <a:ext cx="2995487" cy="28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39C3-F9B7-4538-9544-AA2DA77F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Can you provide the benchmarks along with their descriptions in a concatenated format?</a:t>
            </a:r>
            <a:endParaRPr lang="en-IN" sz="32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23A0908-701A-452D-8130-D6EDA5D4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200513"/>
            <a:ext cx="5255469" cy="99092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073AF8-1844-4121-83FC-2A2EE650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3" y="3429000"/>
            <a:ext cx="4474573" cy="32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7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57AF-14E8-4056-B266-AF74D029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984787" cy="1325562"/>
          </a:xfrm>
        </p:spPr>
        <p:txBody>
          <a:bodyPr/>
          <a:lstStyle/>
          <a:p>
            <a:pPr algn="ctr"/>
            <a:r>
              <a:rPr lang="en-US" dirty="0"/>
              <a:t>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F361-3157-4486-9D3E-1C1F5FE3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2" y="2501153"/>
            <a:ext cx="8422879" cy="3678984"/>
          </a:xfrm>
        </p:spPr>
        <p:txBody>
          <a:bodyPr>
            <a:norm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2400" dirty="0"/>
              <a:t>Models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/>
              <a:t>Capabilities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/>
              <a:t>Benchmarks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503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985C-252A-4A67-9530-361F2415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are the average scores for each capability on both the Gemini Ultra and GPT-4 models?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197A3-1D35-4D76-9E00-6B22F6AA1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126287"/>
            <a:ext cx="4834128" cy="22303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0D861-6E19-463F-8A21-21201333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31" y="4427154"/>
            <a:ext cx="4436881" cy="21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0894-800F-46F6-8C09-99451F3C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Which benchmarks does Gemini Ultra outperform GPT-4 in terms of scores?</a:t>
            </a:r>
            <a:endParaRPr lang="en-IN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C6262E-C320-473F-BE33-9A729550D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20018"/>
            <a:ext cx="5424678" cy="27234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5EB1B-6AD5-4439-AAF2-7B031ABE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67" y="4160663"/>
            <a:ext cx="3693908" cy="259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4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9E3E-0352-4C14-9CBF-18FAAA3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What are the highest scores achieved by Gemini Ultra and GPT-4 for each benchmark in the Image capability?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66A8C-95C5-450E-BD29-3EEC42B2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134826"/>
            <a:ext cx="4438252" cy="2341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06560-F80B-4DCA-B7B9-8387E649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31" y="5240629"/>
            <a:ext cx="5370390" cy="9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9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C521-0DCE-40B7-840D-BBF1D17E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Calculate the percentage improvement of Gemini Ultra over GPT-4 for each benchmark?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0AD26-279A-4FF1-91C2-B0E993A2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48859"/>
            <a:ext cx="5138928" cy="2313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8AE18-C928-4D9B-8E2F-0AD8529F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45" y="3429000"/>
            <a:ext cx="3198605" cy="33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0E84-043F-49E0-803D-4894307E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Retrieve the benchmarks where both models scored above the average for their respective models?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296C2-4315-44F4-B66C-E0C95582C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21" y="1813893"/>
            <a:ext cx="5360953" cy="22142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8144E-B8C2-48FA-8761-175F4751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133" y="3880732"/>
            <a:ext cx="3460994" cy="28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ED22-11C5-41B8-94E9-BE8049D2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Which benchmarks show that Gemini Ultra is expected to outperform GPT-4 based on the next score?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4ACAE-A374-42E6-93D1-276BCCA27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1" y="1909482"/>
            <a:ext cx="5587163" cy="2227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6BFBA-C9BC-4317-B1A4-CA978DEB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71" y="3574683"/>
            <a:ext cx="2476570" cy="31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BA3A-2996-4831-9A31-33FA30BD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Classify benchmarks into performance categories based on score ranges?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3DDDA-B8DF-4635-914C-2662A490E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72236"/>
            <a:ext cx="4726554" cy="2240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679B7-7B03-4187-B88E-DEE6FC44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5" y="4190801"/>
            <a:ext cx="4320989" cy="25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978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</TotalTime>
  <Words>156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PowerPoint Presentation</vt:lpstr>
      <vt:lpstr>Table</vt:lpstr>
      <vt:lpstr>What are the average scores for each capability on both the Gemini Ultra and GPT-4 models?</vt:lpstr>
      <vt:lpstr>Which benchmarks does Gemini Ultra outperform GPT-4 in terms of scores?</vt:lpstr>
      <vt:lpstr>What are the highest scores achieved by Gemini Ultra and GPT-4 for each benchmark in the Image capability?</vt:lpstr>
      <vt:lpstr>Calculate the percentage improvement of Gemini Ultra over GPT-4 for each benchmark?</vt:lpstr>
      <vt:lpstr>Retrieve the benchmarks where both models scored above the average for their respective models?</vt:lpstr>
      <vt:lpstr>Which benchmarks show that Gemini Ultra is expected to outperform GPT-4 based on the next score?</vt:lpstr>
      <vt:lpstr>Classify benchmarks into performance categories based on score ranges?</vt:lpstr>
      <vt:lpstr> Retrieve the rankings for each capability based on Gemini Ultra scores?</vt:lpstr>
      <vt:lpstr>Convert the Capability and Benchmark names to uppercase?</vt:lpstr>
      <vt:lpstr>Can you provide the benchmarks along with their descriptions in a concatenated format?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ahmedsahnawaj72@gmail.com</dc:creator>
  <cp:lastModifiedBy>ahmedsahnawaj72@gmail.com</cp:lastModifiedBy>
  <cp:revision>5</cp:revision>
  <dcterms:created xsi:type="dcterms:W3CDTF">2024-02-18T16:05:17Z</dcterms:created>
  <dcterms:modified xsi:type="dcterms:W3CDTF">2024-02-18T16:54:22Z</dcterms:modified>
</cp:coreProperties>
</file>