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9086-136A-49CE-924E-58641AD0C68D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FF3F-224A-4AAA-8B20-83974BBE3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63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9086-136A-49CE-924E-58641AD0C68D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FF3F-224A-4AAA-8B20-83974BBE3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7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9086-136A-49CE-924E-58641AD0C68D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FF3F-224A-4AAA-8B20-83974BBE3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51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9086-136A-49CE-924E-58641AD0C68D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FF3F-224A-4AAA-8B20-83974BBE3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36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9086-136A-49CE-924E-58641AD0C68D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FF3F-224A-4AAA-8B20-83974BBE3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246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9086-136A-49CE-924E-58641AD0C68D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FF3F-224A-4AAA-8B20-83974BBE3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42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9086-136A-49CE-924E-58641AD0C68D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FF3F-224A-4AAA-8B20-83974BBE33D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7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9086-136A-49CE-924E-58641AD0C68D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FF3F-224A-4AAA-8B20-83974BBE3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56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9086-136A-49CE-924E-58641AD0C68D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FF3F-224A-4AAA-8B20-83974BBE3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9086-136A-49CE-924E-58641AD0C68D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FF3F-224A-4AAA-8B20-83974BBE3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02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EFD9086-136A-49CE-924E-58641AD0C68D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FF3F-224A-4AAA-8B20-83974BBE3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53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EFD9086-136A-49CE-924E-58641AD0C68D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121FF3F-224A-4AAA-8B20-83974BBE3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89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0F23-C7BF-40EE-A194-5727C7AC7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Bookman Old Style" panose="02050604050505020204" pitchFamily="18" charset="0"/>
              </a:rPr>
              <a:t>Restaurant Order Analysis</a:t>
            </a:r>
            <a:endParaRPr lang="en-IN" sz="4000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0B734-3B0F-4E9A-84F3-8A0768FE7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9199" y="6380823"/>
            <a:ext cx="3257371" cy="428767"/>
          </a:xfrm>
        </p:spPr>
        <p:txBody>
          <a:bodyPr/>
          <a:lstStyle/>
          <a:p>
            <a:r>
              <a:rPr lang="en-US" dirty="0"/>
              <a:t>By: Sahnawaj Ahmed</a:t>
            </a:r>
            <a:endParaRPr lang="en-IN" dirty="0"/>
          </a:p>
        </p:txBody>
      </p:sp>
      <p:pic>
        <p:nvPicPr>
          <p:cNvPr id="1026" name="Picture 2" descr="Restaurant Guided Project Badges">
            <a:extLst>
              <a:ext uri="{FF2B5EF4-FFF2-40B4-BE49-F238E27FC236}">
                <a16:creationId xmlns:a16="http://schemas.microsoft.com/office/drawing/2014/main" id="{B3CFE615-6FD7-4E6F-AC60-9CCCDDD1C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2" y="85759"/>
            <a:ext cx="1317812" cy="131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655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124E-6B24-4C5D-A474-07E84ABA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70965"/>
            <a:ext cx="7729728" cy="1382447"/>
          </a:xfr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How many orders were made within this date range? How many items were ordered within this date range?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DE65AD-65E7-4353-83B3-9F7D40D57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435130"/>
            <a:ext cx="5397404" cy="32305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A2833A-30E9-4B2F-AC27-6F88AD24D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521" y="3428999"/>
            <a:ext cx="2467535" cy="127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59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64EB-FF7E-4BFC-B79E-B65C2647CCC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Which orders had the most number of items?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5FB308-AD93-42B6-B358-93589DBD2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512919"/>
            <a:ext cx="4447570" cy="35977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EBAA0B-DFE4-4E06-8979-3F8D53BE3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1" y="3737724"/>
            <a:ext cx="4179351" cy="96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40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DB5F1-9620-4A03-A635-774B48EA6A7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How many orders had more than 12 items?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4A6EF0-1999-4DED-A0D5-38C2E0B42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710796"/>
            <a:ext cx="5600700" cy="27241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A60A0A-D163-4FBD-B137-0E17EBF80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344" y="3279718"/>
            <a:ext cx="2439577" cy="99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04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228D-FE64-48CE-9625-C04FB1927AD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Combine </a:t>
            </a:r>
            <a:r>
              <a:rPr lang="en-US">
                <a:latin typeface="Bookman Old Style" panose="02050604050505020204" pitchFamily="18" charset="0"/>
              </a:rPr>
              <a:t>the </a:t>
            </a:r>
            <a:r>
              <a:rPr lang="en-US" dirty="0">
                <a:latin typeface="Bookman Old Style" panose="02050604050505020204" pitchFamily="18" charset="0"/>
              </a:rPr>
              <a:t>menu </a:t>
            </a:r>
            <a:r>
              <a:rPr lang="en-US">
                <a:latin typeface="Bookman Old Style" panose="02050604050505020204" pitchFamily="18" charset="0"/>
              </a:rPr>
              <a:t>items and </a:t>
            </a:r>
            <a:r>
              <a:rPr lang="en-US" dirty="0">
                <a:latin typeface="Bookman Old Style" panose="02050604050505020204" pitchFamily="18" charset="0"/>
              </a:rPr>
              <a:t>order </a:t>
            </a:r>
            <a:r>
              <a:rPr lang="en-US">
                <a:latin typeface="Bookman Old Style" panose="02050604050505020204" pitchFamily="18" charset="0"/>
              </a:rPr>
              <a:t>details </a:t>
            </a:r>
            <a:r>
              <a:rPr lang="en-US" dirty="0">
                <a:latin typeface="Bookman Old Style" panose="02050604050505020204" pitchFamily="18" charset="0"/>
              </a:rPr>
              <a:t>tables into a single table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35A408-AAEF-4470-9ECF-4C73D59AA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241" y="2501246"/>
            <a:ext cx="4764073" cy="26962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0B9842-28BA-459B-A8A7-73C4CC399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490" y="2127544"/>
            <a:ext cx="5741510" cy="294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12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4219-3507-4342-9D6F-82AD5E84BA3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What were the least ordered items? What categories were they in?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C447B1-DEE9-4DC8-A67A-9DC49B7D0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378449"/>
            <a:ext cx="6556014" cy="31019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C1D90A-DD56-4B91-BD27-E8E677946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138" y="5705461"/>
            <a:ext cx="3260713" cy="78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7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41DC-B1BE-4F4F-AF79-67BEED140BB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What were the most ordered items? What categories were they in?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5A9154-061B-4EA6-A49D-B5823F50D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450166"/>
            <a:ext cx="6556014" cy="31019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F63769-7A90-41E3-8053-8A035ED54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719" y="5848895"/>
            <a:ext cx="3450179" cy="74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45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E3934-1717-4400-A42F-F52E94E310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What were the top 5 orders that spent the most money?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805017-14A6-48BB-897E-395EF8F69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489881"/>
            <a:ext cx="5433481" cy="328339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050D16-EC56-4578-BA4C-17932ECBF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533" y="2929152"/>
            <a:ext cx="2804662" cy="244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15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CEA0-0815-4DB5-B493-16BD78279CD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View the details of the highest spend order. Which specific items were purchased?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BA2308-BBC8-49AE-B77E-72276C9A0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494990"/>
            <a:ext cx="5066135" cy="35279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2F0AFC-6CE0-40AB-BBD8-097F97AB9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842" y="2973910"/>
            <a:ext cx="3416852" cy="210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99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95AF-B83B-4833-B462-BBB1714BA9D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View the details of the top 5 highest spend orders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003D13-06B0-467A-BA3B-CED43741B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465293"/>
            <a:ext cx="5039931" cy="342801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F29C0F-2F88-4EE4-AE9D-20D183A21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207" y="2360008"/>
            <a:ext cx="2573864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4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1686-2363-4A43-AAFC-8D6B5268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View the menu items table and write a query to find the number of items on the menu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284DE5-7EDE-461E-85A0-425D6C2CD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381373"/>
            <a:ext cx="5691501" cy="27209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973700-CF0D-4332-9C7C-839CE0301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317" y="2952066"/>
            <a:ext cx="1837599" cy="95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3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A279D-DE42-4C21-B43D-876FFE9721E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What are the most expensive items on the menu?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4AE58B-8399-4F18-B709-FE5FD05E1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562075"/>
            <a:ext cx="6578820" cy="24313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A45789-E172-478C-9336-BDE4546C4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401" y="5402041"/>
            <a:ext cx="3718621" cy="68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1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9ABE7-15D1-46DF-AA9D-D71E2F17853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What are the least expensive items on the menu?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9EEA55F-DB95-461D-A76F-0CE462622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454499"/>
            <a:ext cx="6103580" cy="2879501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1421B0-DD29-4771-8E19-FD9222B20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716" y="5738181"/>
            <a:ext cx="3553356" cy="6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5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8AD2-513C-4363-A12A-06C1D44C362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How many Italian dishes are on the menu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F6326C-8C45-4241-959E-3AE629268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566837"/>
            <a:ext cx="5181600" cy="28714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453A71-2CFC-468F-B222-840D173C3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287" y="3429000"/>
            <a:ext cx="1515154" cy="78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56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1CD8-40AC-44DA-BCD3-6C139CA2F9A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What are </a:t>
            </a:r>
            <a:r>
              <a:rPr lang="en-US">
                <a:latin typeface="Bookman Old Style" panose="02050604050505020204" pitchFamily="18" charset="0"/>
              </a:rPr>
              <a:t>the most </a:t>
            </a:r>
            <a:r>
              <a:rPr lang="en-US" dirty="0">
                <a:latin typeface="Bookman Old Style" panose="02050604050505020204" pitchFamily="18" charset="0"/>
              </a:rPr>
              <a:t>expensive Italian dishes on the menu?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94E508-32F2-4B63-8F7F-0760F2659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566708"/>
            <a:ext cx="5308182" cy="32879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01A52A-5DF6-4E33-A01E-B735D8DFE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262" y="3997301"/>
            <a:ext cx="3849893" cy="6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71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F6C4-AE5F-4D54-BDC0-A8088721056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What are the </a:t>
            </a:r>
            <a:r>
              <a:rPr lang="en-US">
                <a:latin typeface="Bookman Old Style" panose="02050604050505020204" pitchFamily="18" charset="0"/>
              </a:rPr>
              <a:t>least expensive </a:t>
            </a:r>
            <a:r>
              <a:rPr lang="en-US" dirty="0">
                <a:latin typeface="Bookman Old Style" panose="02050604050505020204" pitchFamily="18" charset="0"/>
              </a:rPr>
              <a:t>Italian dishes on the menu?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A3D75E-A1B7-41A0-A8CE-18B7F769E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450166"/>
            <a:ext cx="4863720" cy="37085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325E1F-C744-4591-9BD8-968378152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229" y="3671944"/>
            <a:ext cx="4617611" cy="94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1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8BEF-9184-4EFB-956D-CD8EA698F3D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How many dishes are in each category? What is the average dish price within each category?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4C8D1E-D9AC-4E1C-844E-B2C00B940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680539"/>
            <a:ext cx="4572000" cy="25336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36C689-D989-4708-9151-4E190A02F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854" y="2760268"/>
            <a:ext cx="3444523" cy="237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52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5B68-FFB7-4412-A340-0D6A2F8F360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View </a:t>
            </a:r>
            <a:r>
              <a:rPr lang="en-US">
                <a:latin typeface="Bookman Old Style" panose="02050604050505020204" pitchFamily="18" charset="0"/>
              </a:rPr>
              <a:t>the </a:t>
            </a:r>
            <a:r>
              <a:rPr lang="en-US" dirty="0">
                <a:latin typeface="Bookman Old Style" panose="02050604050505020204" pitchFamily="18" charset="0"/>
              </a:rPr>
              <a:t>order </a:t>
            </a:r>
            <a:r>
              <a:rPr lang="en-US">
                <a:latin typeface="Bookman Old Style" panose="02050604050505020204" pitchFamily="18" charset="0"/>
              </a:rPr>
              <a:t>details </a:t>
            </a:r>
            <a:r>
              <a:rPr lang="en-US" dirty="0">
                <a:latin typeface="Bookman Old Style" panose="02050604050505020204" pitchFamily="18" charset="0"/>
              </a:rPr>
              <a:t>table. What is the date range of the table?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B42271-B367-40C4-8D51-4E1EE68B4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456329"/>
            <a:ext cx="4788229" cy="27578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148513-7E50-4BAB-8B89-0BACF3FE9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02" y="5292060"/>
            <a:ext cx="4549439" cy="120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053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59</TotalTime>
  <Words>221</Words>
  <Application>Microsoft Office PowerPoint</Application>
  <PresentationFormat>Widescreen</PresentationFormat>
  <Paragraphs>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Bookman Old Style</vt:lpstr>
      <vt:lpstr>Gill Sans MT</vt:lpstr>
      <vt:lpstr>Parcel</vt:lpstr>
      <vt:lpstr>Restaurant Order Analysis</vt:lpstr>
      <vt:lpstr>View the menu items table and write a query to find the number of items on the menu</vt:lpstr>
      <vt:lpstr>What are the most expensive items on the menu?</vt:lpstr>
      <vt:lpstr>What are the least expensive items on the menu?</vt:lpstr>
      <vt:lpstr>How many Italian dishes are on the menu</vt:lpstr>
      <vt:lpstr>What are the most expensive Italian dishes on the menu?</vt:lpstr>
      <vt:lpstr>What are the least expensive Italian dishes on the menu?</vt:lpstr>
      <vt:lpstr>How many dishes are in each category? What is the average dish price within each category?</vt:lpstr>
      <vt:lpstr>View the order details table. What is the date range of the table?</vt:lpstr>
      <vt:lpstr>How many orders were made within this date range? How many items were ordered within this date range?</vt:lpstr>
      <vt:lpstr>Which orders had the most number of items?</vt:lpstr>
      <vt:lpstr>How many orders had more than 12 items?</vt:lpstr>
      <vt:lpstr>Combine the menu items and order details tables into a single table</vt:lpstr>
      <vt:lpstr>What were the least ordered items? What categories were they in?</vt:lpstr>
      <vt:lpstr>What were the most ordered items? What categories were they in?</vt:lpstr>
      <vt:lpstr>What were the top 5 orders that spent the most money?</vt:lpstr>
      <vt:lpstr>View the details of the highest spend order. Which specific items were purchased?</vt:lpstr>
      <vt:lpstr>View the details of the top 5 highest spend orders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ahmedsahnawaj72@gmail.com</dc:creator>
  <cp:lastModifiedBy>ahmedsahnawaj72@gmail.com</cp:lastModifiedBy>
  <cp:revision>4</cp:revision>
  <dcterms:created xsi:type="dcterms:W3CDTF">2024-02-22T13:43:57Z</dcterms:created>
  <dcterms:modified xsi:type="dcterms:W3CDTF">2024-02-22T14:43:43Z</dcterms:modified>
</cp:coreProperties>
</file>