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99"/>
  </p:notesMasterIdLst>
  <p:sldIdLst>
    <p:sldId id="256" r:id="rId2"/>
    <p:sldId id="692" r:id="rId3"/>
    <p:sldId id="686" r:id="rId4"/>
    <p:sldId id="687" r:id="rId5"/>
    <p:sldId id="688" r:id="rId6"/>
    <p:sldId id="689" r:id="rId7"/>
    <p:sldId id="587" r:id="rId8"/>
    <p:sldId id="583" r:id="rId9"/>
    <p:sldId id="602" r:id="rId10"/>
    <p:sldId id="275" r:id="rId11"/>
    <p:sldId id="257" r:id="rId12"/>
    <p:sldId id="259" r:id="rId13"/>
    <p:sldId id="258" r:id="rId14"/>
    <p:sldId id="606" r:id="rId15"/>
    <p:sldId id="603" r:id="rId16"/>
    <p:sldId id="604" r:id="rId17"/>
    <p:sldId id="260" r:id="rId18"/>
    <p:sldId id="261" r:id="rId19"/>
    <p:sldId id="607" r:id="rId20"/>
    <p:sldId id="476" r:id="rId21"/>
    <p:sldId id="612" r:id="rId22"/>
    <p:sldId id="584" r:id="rId23"/>
    <p:sldId id="613" r:id="rId24"/>
    <p:sldId id="477" r:id="rId25"/>
    <p:sldId id="479" r:id="rId26"/>
    <p:sldId id="480" r:id="rId27"/>
    <p:sldId id="355" r:id="rId28"/>
    <p:sldId id="356" r:id="rId29"/>
    <p:sldId id="357" r:id="rId30"/>
    <p:sldId id="691" r:id="rId31"/>
    <p:sldId id="359" r:id="rId32"/>
    <p:sldId id="360" r:id="rId33"/>
    <p:sldId id="361" r:id="rId34"/>
    <p:sldId id="362" r:id="rId35"/>
    <p:sldId id="367" r:id="rId36"/>
    <p:sldId id="413" r:id="rId37"/>
    <p:sldId id="414" r:id="rId38"/>
    <p:sldId id="370" r:id="rId39"/>
    <p:sldId id="690" r:id="rId40"/>
    <p:sldId id="372" r:id="rId41"/>
    <p:sldId id="416" r:id="rId42"/>
    <p:sldId id="373" r:id="rId43"/>
    <p:sldId id="375" r:id="rId44"/>
    <p:sldId id="376" r:id="rId45"/>
    <p:sldId id="377" r:id="rId46"/>
    <p:sldId id="378" r:id="rId47"/>
    <p:sldId id="379" r:id="rId48"/>
    <p:sldId id="415" r:id="rId49"/>
    <p:sldId id="380" r:id="rId50"/>
    <p:sldId id="383" r:id="rId51"/>
    <p:sldId id="386" r:id="rId52"/>
    <p:sldId id="387" r:id="rId53"/>
    <p:sldId id="417" r:id="rId54"/>
    <p:sldId id="388" r:id="rId55"/>
    <p:sldId id="418" r:id="rId56"/>
    <p:sldId id="389" r:id="rId57"/>
    <p:sldId id="390" r:id="rId58"/>
    <p:sldId id="419" r:id="rId59"/>
    <p:sldId id="397" r:id="rId60"/>
    <p:sldId id="398" r:id="rId61"/>
    <p:sldId id="399" r:id="rId62"/>
    <p:sldId id="400" r:id="rId63"/>
    <p:sldId id="401" r:id="rId64"/>
    <p:sldId id="402" r:id="rId65"/>
    <p:sldId id="403" r:id="rId66"/>
    <p:sldId id="404" r:id="rId67"/>
    <p:sldId id="405" r:id="rId68"/>
    <p:sldId id="412" r:id="rId69"/>
    <p:sldId id="407" r:id="rId70"/>
    <p:sldId id="408" r:id="rId71"/>
    <p:sldId id="409" r:id="rId72"/>
    <p:sldId id="410" r:id="rId73"/>
    <p:sldId id="354" r:id="rId74"/>
    <p:sldId id="693" r:id="rId75"/>
    <p:sldId id="695" r:id="rId76"/>
    <p:sldId id="381" r:id="rId77"/>
    <p:sldId id="696" r:id="rId78"/>
    <p:sldId id="384" r:id="rId79"/>
    <p:sldId id="385" r:id="rId80"/>
    <p:sldId id="875" r:id="rId81"/>
    <p:sldId id="694" r:id="rId82"/>
    <p:sldId id="774" r:id="rId83"/>
    <p:sldId id="899" r:id="rId84"/>
    <p:sldId id="902" r:id="rId85"/>
    <p:sldId id="904" r:id="rId86"/>
    <p:sldId id="905" r:id="rId87"/>
    <p:sldId id="906" r:id="rId88"/>
    <p:sldId id="900" r:id="rId89"/>
    <p:sldId id="880" r:id="rId90"/>
    <p:sldId id="780" r:id="rId91"/>
    <p:sldId id="932" r:id="rId92"/>
    <p:sldId id="915" r:id="rId93"/>
    <p:sldId id="848" r:id="rId94"/>
    <p:sldId id="893" r:id="rId95"/>
    <p:sldId id="889" r:id="rId96"/>
    <p:sldId id="872" r:id="rId97"/>
    <p:sldId id="697"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71"/>
  </p:normalViewPr>
  <p:slideViewPr>
    <p:cSldViewPr snapToGrid="0" snapToObjects="1">
      <p:cViewPr varScale="1">
        <p:scale>
          <a:sx n="96" d="100"/>
          <a:sy n="96"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8ABE-0795-497E-97EE-FE8B9DD00D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5D5CB0C-B9E3-41E5-940A-1A2594A78313}">
      <dgm:prSet phldrT="[Text]" custT="1"/>
      <dgm:spPr/>
      <dgm:t>
        <a:bodyPr/>
        <a:lstStyle/>
        <a:p>
          <a:endParaRPr lang="en-US" sz="5400" dirty="0">
            <a:latin typeface="Segoe UI" panose="020B0502040204020203" pitchFamily="34" charset="0"/>
            <a:ea typeface="Segoe UI" panose="020B0502040204020203" pitchFamily="34" charset="0"/>
            <a:cs typeface="Segoe UI" panose="020B0502040204020203" pitchFamily="34" charset="0"/>
          </a:endParaRPr>
        </a:p>
        <a:p>
          <a:endParaRPr lang="en-US" sz="5400" dirty="0">
            <a:latin typeface="Segoe UI" panose="020B0502040204020203" pitchFamily="34" charset="0"/>
            <a:ea typeface="Segoe UI" panose="020B0502040204020203" pitchFamily="34" charset="0"/>
            <a:cs typeface="Segoe UI" panose="020B0502040204020203" pitchFamily="34" charset="0"/>
          </a:endParaRPr>
        </a:p>
      </dgm:t>
    </dgm:pt>
    <dgm:pt modelId="{CE3EC3DB-96AD-43CC-BAA0-2F8DFD8E5516}" type="parTrans" cxnId="{45297D0C-69DD-4B88-AA00-892F175D4D5E}">
      <dgm:prSet/>
      <dgm:spPr/>
      <dgm:t>
        <a:bodyPr/>
        <a:lstStyle/>
        <a:p>
          <a:endParaRPr lang="en-US"/>
        </a:p>
      </dgm:t>
    </dgm:pt>
    <dgm:pt modelId="{627EC421-7B10-4ADB-AF40-C3EE808C3A8C}" type="sibTrans" cxnId="{45297D0C-69DD-4B88-AA00-892F175D4D5E}">
      <dgm:prSet/>
      <dgm:spPr/>
      <dgm:t>
        <a:bodyPr/>
        <a:lstStyle/>
        <a:p>
          <a:endParaRPr lang="en-US"/>
        </a:p>
      </dgm:t>
    </dgm:pt>
    <dgm:pt modelId="{2658CCEE-C4A5-4477-9921-BE0C9C8573D2}">
      <dgm:prSet phldrT="[Text]" custT="1"/>
      <dgm:spPr/>
      <dgm:t>
        <a:bodyPr anchor="ctr"/>
        <a:lstStyle/>
        <a:p>
          <a:r>
            <a:rPr lang="en-US" sz="1400" strike="noStrike" baseline="0" dirty="0">
              <a:solidFill>
                <a:schemeClr val="accent1"/>
              </a:solidFill>
              <a:latin typeface="Segoe UI" panose="020B0502040204020203" pitchFamily="34" charset="0"/>
              <a:cs typeface="Segoe UI" panose="020B0502040204020203" pitchFamily="34" charset="0"/>
            </a:rPr>
            <a:t>Data volume and velocity is at a high pace and non-relational too..</a:t>
          </a:r>
          <a:endParaRPr lang="en-US" sz="1400" strike="noStrike" baseline="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Manual validation and QC is beyond the scope ..</a:t>
          </a:r>
        </a:p>
      </dgm:t>
    </dgm:pt>
    <dgm:pt modelId="{15B57FEE-EF34-4220-8CCE-A54D22FB72D3}" type="parTrans" cxnId="{54531377-F45A-431E-8C7A-C726F99ED5C1}">
      <dgm:prSet/>
      <dgm:spPr/>
      <dgm:t>
        <a:bodyPr/>
        <a:lstStyle/>
        <a:p>
          <a:endParaRPr lang="en-US"/>
        </a:p>
      </dgm:t>
    </dgm:pt>
    <dgm:pt modelId="{8F8D8F75-101E-4F1C-98AA-36B8889F52B5}" type="sibTrans" cxnId="{54531377-F45A-431E-8C7A-C726F99ED5C1}">
      <dgm:prSet/>
      <dgm:spPr/>
      <dgm:t>
        <a:bodyPr/>
        <a:lstStyle/>
        <a:p>
          <a:endParaRPr lang="en-US"/>
        </a:p>
      </dgm:t>
    </dgm:pt>
    <dgm:pt modelId="{C0A33D2E-94D2-4D27-9D4B-57CBB3579744}">
      <dgm:prSet phldrT="[Text]" custT="1"/>
      <dgm:spPr/>
      <dgm:t>
        <a:bodyPr anchor="ctr"/>
        <a:lstStyle/>
        <a:p>
          <a:r>
            <a:rPr lang="en-US" sz="1400" strike="noStrike" baseline="0" dirty="0">
              <a:solidFill>
                <a:schemeClr val="accent1"/>
              </a:solidFill>
              <a:latin typeface="Segoe UI" panose="020B0502040204020203" pitchFamily="34" charset="0"/>
              <a:cs typeface="Segoe UI" panose="020B0502040204020203" pitchFamily="34" charset="0"/>
            </a:rPr>
            <a:t>Lack of traditional policy checks like PKs, FKs, etc.</a:t>
          </a:r>
          <a:endParaRPr lang="en-US" sz="1400" strike="noStrike" baseline="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Putting together ACID rules is hard</a:t>
          </a:r>
        </a:p>
      </dgm:t>
    </dgm:pt>
    <dgm:pt modelId="{A413E6FD-DC79-4B70-A42F-9505E5D4A267}" type="parTrans" cxnId="{90D4C6C8-D122-4CE6-8CF9-2FBDC9A2F5CB}">
      <dgm:prSet/>
      <dgm:spPr/>
      <dgm:t>
        <a:bodyPr/>
        <a:lstStyle/>
        <a:p>
          <a:endParaRPr lang="en-US"/>
        </a:p>
      </dgm:t>
    </dgm:pt>
    <dgm:pt modelId="{9E98217A-87A0-490F-AC1B-9833CBC0A5D3}" type="sibTrans" cxnId="{90D4C6C8-D122-4CE6-8CF9-2FBDC9A2F5CB}">
      <dgm:prSet/>
      <dgm:spPr/>
      <dgm:t>
        <a:bodyPr/>
        <a:lstStyle/>
        <a:p>
          <a:endParaRPr lang="en-US"/>
        </a:p>
      </dgm:t>
    </dgm:pt>
    <dgm:pt modelId="{5834516D-67B6-4CA3-A41D-A8C3BF08F282}">
      <dgm:prSet phldrT="[Text]" custT="1"/>
      <dgm:spPr/>
      <dgm:t>
        <a:bodyPr anchor="ctr"/>
        <a:lstStyle/>
        <a:p>
          <a:r>
            <a:rPr lang="en-US" sz="1400" strike="noStrike" baseline="0" dirty="0">
              <a:solidFill>
                <a:schemeClr val="accent1"/>
              </a:solidFill>
              <a:latin typeface="Segoe UI" panose="020B0502040204020203" pitchFamily="34" charset="0"/>
              <a:cs typeface="Segoe UI" panose="020B0502040204020203" pitchFamily="34" charset="0"/>
            </a:rPr>
            <a:t>Data counts needs to be continuously checked..</a:t>
          </a:r>
          <a:endParaRPr lang="en-US" sz="1400" strike="noStrike" baseline="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Need to know the freshness of billions of data..</a:t>
          </a:r>
        </a:p>
      </dgm:t>
    </dgm:pt>
    <dgm:pt modelId="{7348C486-07C0-4B8D-AC36-0AFD09731263}" type="parTrans" cxnId="{79F5030B-27A5-496D-BF9B-654C79A2AFC6}">
      <dgm:prSet/>
      <dgm:spPr/>
      <dgm:t>
        <a:bodyPr/>
        <a:lstStyle/>
        <a:p>
          <a:endParaRPr lang="en-US"/>
        </a:p>
      </dgm:t>
    </dgm:pt>
    <dgm:pt modelId="{B38C6C43-3017-45C3-A70D-6CDB3DC7A700}" type="sibTrans" cxnId="{79F5030B-27A5-496D-BF9B-654C79A2AFC6}">
      <dgm:prSet/>
      <dgm:spPr/>
      <dgm:t>
        <a:bodyPr/>
        <a:lstStyle/>
        <a:p>
          <a:endParaRPr lang="en-US"/>
        </a:p>
      </dgm:t>
    </dgm:pt>
    <dgm:pt modelId="{FD3CAAE7-8E08-45A6-B840-156AD2964408}">
      <dgm:prSet phldrT="[Text]" custT="1"/>
      <dgm:spPr/>
      <dgm:t>
        <a:bodyPr anchor="ctr"/>
        <a:lstStyle/>
        <a:p>
          <a:endParaRPr lang="en-US" sz="1400" strike="noStrike" baseline="0" dirty="0">
            <a:latin typeface="Segoe UI" panose="020B0502040204020203" pitchFamily="34" charset="0"/>
            <a:cs typeface="Segoe UI" panose="020B0502040204020203" pitchFamily="34" charset="0"/>
          </a:endParaRPr>
        </a:p>
      </dgm:t>
    </dgm:pt>
    <dgm:pt modelId="{AAC46C3E-9614-4E05-8B19-D728DB0868B5}" type="parTrans" cxnId="{7AAB443E-8A7A-4230-AA24-C081E9291E07}">
      <dgm:prSet/>
      <dgm:spPr/>
      <dgm:t>
        <a:bodyPr/>
        <a:lstStyle/>
        <a:p>
          <a:endParaRPr lang="en-US"/>
        </a:p>
      </dgm:t>
    </dgm:pt>
    <dgm:pt modelId="{192BD439-E303-42A0-B5C6-9216BD112DF9}" type="sibTrans" cxnId="{7AAB443E-8A7A-4230-AA24-C081E9291E07}">
      <dgm:prSet/>
      <dgm:spPr/>
      <dgm:t>
        <a:bodyPr/>
        <a:lstStyle/>
        <a:p>
          <a:endParaRPr lang="en-US"/>
        </a:p>
      </dgm:t>
    </dgm:pt>
    <dgm:pt modelId="{0CE79905-ED57-4673-8D9F-9C5536010838}">
      <dgm:prSet phldrT="[Text]" custT="1"/>
      <dgm:spPr/>
      <dgm:t>
        <a:bodyPr/>
        <a:lstStyle/>
        <a:p>
          <a:r>
            <a:rPr lang="en-US" sz="1400" dirty="0">
              <a:solidFill>
                <a:schemeClr val="accent1"/>
              </a:solidFill>
              <a:latin typeface="Segoe UI" panose="020B0502040204020203" pitchFamily="34" charset="0"/>
              <a:cs typeface="Segoe UI" panose="020B0502040204020203" pitchFamily="34" charset="0"/>
            </a:rPr>
            <a:t>Need to ensure data coverage of transition of millions records across storage layers</a:t>
          </a:r>
          <a:endParaRPr lang="en-US" sz="140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Data moves between relational and non-relational stores and ensuring consistency</a:t>
          </a:r>
        </a:p>
      </dgm:t>
    </dgm:pt>
    <dgm:pt modelId="{F43CFFED-A1C6-42D3-8E0A-E4204210CC0B}" type="parTrans" cxnId="{B57EDC57-39AE-4DFD-9DC6-E173D62557F7}">
      <dgm:prSet/>
      <dgm:spPr/>
      <dgm:t>
        <a:bodyPr/>
        <a:lstStyle/>
        <a:p>
          <a:endParaRPr lang="en-US"/>
        </a:p>
      </dgm:t>
    </dgm:pt>
    <dgm:pt modelId="{C07E6CD6-5E6A-46DB-AC39-8A51D8795D36}" type="sibTrans" cxnId="{B57EDC57-39AE-4DFD-9DC6-E173D62557F7}">
      <dgm:prSet/>
      <dgm:spPr/>
      <dgm:t>
        <a:bodyPr/>
        <a:lstStyle/>
        <a:p>
          <a:endParaRPr lang="en-US"/>
        </a:p>
      </dgm:t>
    </dgm:pt>
    <dgm:pt modelId="{0A1205C7-1D31-479F-A7A8-5D55021C4235}">
      <dgm:prSet phldrT="[Text]" custT="1"/>
      <dgm:spPr/>
      <dgm:t>
        <a:bodyPr/>
        <a:lstStyle/>
        <a:p>
          <a:endParaRPr lang="en-US" sz="1400" strike="noStrike" baseline="0" dirty="0">
            <a:latin typeface="Segoe UI" panose="020B0502040204020203" pitchFamily="34" charset="0"/>
            <a:cs typeface="Segoe UI" panose="020B0502040204020203" pitchFamily="34" charset="0"/>
          </a:endParaRPr>
        </a:p>
      </dgm:t>
    </dgm:pt>
    <dgm:pt modelId="{BE311BA2-7F58-48A2-9818-B24BF63314D4}" type="parTrans" cxnId="{0ADF4308-F27F-4249-BE43-7AC005EFA2FA}">
      <dgm:prSet/>
      <dgm:spPr/>
      <dgm:t>
        <a:bodyPr/>
        <a:lstStyle/>
        <a:p>
          <a:endParaRPr lang="en-US"/>
        </a:p>
      </dgm:t>
    </dgm:pt>
    <dgm:pt modelId="{0C79D86B-5B37-43F8-8A29-D98C9F5E4137}" type="sibTrans" cxnId="{0ADF4308-F27F-4249-BE43-7AC005EFA2FA}">
      <dgm:prSet/>
      <dgm:spPr/>
      <dgm:t>
        <a:bodyPr/>
        <a:lstStyle/>
        <a:p>
          <a:endParaRPr lang="en-US"/>
        </a:p>
      </dgm:t>
    </dgm:pt>
    <dgm:pt modelId="{E0EA8244-0446-4F18-9B2C-46AC52F86467}" type="pres">
      <dgm:prSet presAssocID="{09678ABE-0795-497E-97EE-FE8B9DD00DA3}" presName="vert0" presStyleCnt="0">
        <dgm:presLayoutVars>
          <dgm:dir/>
          <dgm:animOne val="branch"/>
          <dgm:animLvl val="lvl"/>
        </dgm:presLayoutVars>
      </dgm:prSet>
      <dgm:spPr/>
    </dgm:pt>
    <dgm:pt modelId="{5B4322D2-5C29-49F1-AA10-1ABCC91C058D}" type="pres">
      <dgm:prSet presAssocID="{45D5CB0C-B9E3-41E5-940A-1A2594A78313}" presName="thickLine" presStyleLbl="alignNode1" presStyleIdx="0" presStyleCnt="1"/>
      <dgm:spPr/>
    </dgm:pt>
    <dgm:pt modelId="{07E010EB-EF6E-46FF-9992-37F18D53334F}" type="pres">
      <dgm:prSet presAssocID="{45D5CB0C-B9E3-41E5-940A-1A2594A78313}" presName="horz1" presStyleCnt="0"/>
      <dgm:spPr/>
    </dgm:pt>
    <dgm:pt modelId="{04C5554C-0E05-4232-AE0E-0992EA3A23FA}" type="pres">
      <dgm:prSet presAssocID="{45D5CB0C-B9E3-41E5-940A-1A2594A78313}" presName="tx1" presStyleLbl="revTx" presStyleIdx="0" presStyleCnt="7" custScaleX="31252"/>
      <dgm:spPr/>
    </dgm:pt>
    <dgm:pt modelId="{0D562954-B8BD-4021-89CC-231455283242}" type="pres">
      <dgm:prSet presAssocID="{45D5CB0C-B9E3-41E5-940A-1A2594A78313}" presName="vert1" presStyleCnt="0"/>
      <dgm:spPr/>
    </dgm:pt>
    <dgm:pt modelId="{20C31F1A-8EC6-4BCF-BFB5-1B193E027C87}" type="pres">
      <dgm:prSet presAssocID="{2658CCEE-C4A5-4477-9921-BE0C9C8573D2}" presName="vertSpace2a" presStyleCnt="0"/>
      <dgm:spPr/>
    </dgm:pt>
    <dgm:pt modelId="{EE548411-792F-4ECC-8450-D7EAEAB398DC}" type="pres">
      <dgm:prSet presAssocID="{2658CCEE-C4A5-4477-9921-BE0C9C8573D2}" presName="horz2" presStyleCnt="0"/>
      <dgm:spPr/>
    </dgm:pt>
    <dgm:pt modelId="{33780F9E-6BB8-41D1-94AA-3473940A1789}" type="pres">
      <dgm:prSet presAssocID="{2658CCEE-C4A5-4477-9921-BE0C9C8573D2}" presName="horzSpace2" presStyleCnt="0"/>
      <dgm:spPr/>
    </dgm:pt>
    <dgm:pt modelId="{07550DFE-46E3-4B94-BD64-7A99FA5D24D5}" type="pres">
      <dgm:prSet presAssocID="{2658CCEE-C4A5-4477-9921-BE0C9C8573D2}" presName="tx2" presStyleLbl="revTx" presStyleIdx="1" presStyleCnt="7"/>
      <dgm:spPr/>
    </dgm:pt>
    <dgm:pt modelId="{8CBA67E5-6625-4921-AE28-10B5DFEAEE90}" type="pres">
      <dgm:prSet presAssocID="{2658CCEE-C4A5-4477-9921-BE0C9C8573D2}" presName="vert2" presStyleCnt="0"/>
      <dgm:spPr/>
    </dgm:pt>
    <dgm:pt modelId="{2FF53D8E-E32C-459B-99FE-A6BB43595F16}" type="pres">
      <dgm:prSet presAssocID="{2658CCEE-C4A5-4477-9921-BE0C9C8573D2}" presName="thinLine2b" presStyleLbl="callout" presStyleIdx="0" presStyleCnt="6"/>
      <dgm:spPr/>
    </dgm:pt>
    <dgm:pt modelId="{9B514509-3F39-418E-9120-5D98A30DA26E}" type="pres">
      <dgm:prSet presAssocID="{2658CCEE-C4A5-4477-9921-BE0C9C8573D2}" presName="vertSpace2b" presStyleCnt="0"/>
      <dgm:spPr/>
    </dgm:pt>
    <dgm:pt modelId="{5CF20028-F6F7-43A6-8CE8-3524C9358BF0}" type="pres">
      <dgm:prSet presAssocID="{C0A33D2E-94D2-4D27-9D4B-57CBB3579744}" presName="horz2" presStyleCnt="0"/>
      <dgm:spPr/>
    </dgm:pt>
    <dgm:pt modelId="{15ADC22E-04D8-4CB7-823E-8DC595C432A2}" type="pres">
      <dgm:prSet presAssocID="{C0A33D2E-94D2-4D27-9D4B-57CBB3579744}" presName="horzSpace2" presStyleCnt="0"/>
      <dgm:spPr/>
    </dgm:pt>
    <dgm:pt modelId="{F576A4B7-FDEA-438F-B8F4-5A9F313C4678}" type="pres">
      <dgm:prSet presAssocID="{C0A33D2E-94D2-4D27-9D4B-57CBB3579744}" presName="tx2" presStyleLbl="revTx" presStyleIdx="2" presStyleCnt="7"/>
      <dgm:spPr/>
    </dgm:pt>
    <dgm:pt modelId="{DD38E0BB-6CAE-43A6-A6F9-B39700F2345F}" type="pres">
      <dgm:prSet presAssocID="{C0A33D2E-94D2-4D27-9D4B-57CBB3579744}" presName="vert2" presStyleCnt="0"/>
      <dgm:spPr/>
    </dgm:pt>
    <dgm:pt modelId="{C61C03C7-61FD-4683-9F33-7CBB1F4BC93D}" type="pres">
      <dgm:prSet presAssocID="{C0A33D2E-94D2-4D27-9D4B-57CBB3579744}" presName="thinLine2b" presStyleLbl="callout" presStyleIdx="1" presStyleCnt="6"/>
      <dgm:spPr/>
    </dgm:pt>
    <dgm:pt modelId="{64F8DC61-B7BC-4BAE-ACD4-7F1096B5659E}" type="pres">
      <dgm:prSet presAssocID="{C0A33D2E-94D2-4D27-9D4B-57CBB3579744}" presName="vertSpace2b" presStyleCnt="0"/>
      <dgm:spPr/>
    </dgm:pt>
    <dgm:pt modelId="{9845790C-E265-4DEE-91B7-1E38B9261B52}" type="pres">
      <dgm:prSet presAssocID="{5834516D-67B6-4CA3-A41D-A8C3BF08F282}" presName="horz2" presStyleCnt="0"/>
      <dgm:spPr/>
    </dgm:pt>
    <dgm:pt modelId="{189E04E9-7235-4E65-982B-5F47E8FA82AA}" type="pres">
      <dgm:prSet presAssocID="{5834516D-67B6-4CA3-A41D-A8C3BF08F282}" presName="horzSpace2" presStyleCnt="0"/>
      <dgm:spPr/>
    </dgm:pt>
    <dgm:pt modelId="{FC1F61C5-B55B-47F1-93D9-3B10626BFD6D}" type="pres">
      <dgm:prSet presAssocID="{5834516D-67B6-4CA3-A41D-A8C3BF08F282}" presName="tx2" presStyleLbl="revTx" presStyleIdx="3" presStyleCnt="7"/>
      <dgm:spPr/>
    </dgm:pt>
    <dgm:pt modelId="{ADD00C62-3F59-426D-B0E4-07FFF5487A3E}" type="pres">
      <dgm:prSet presAssocID="{5834516D-67B6-4CA3-A41D-A8C3BF08F282}" presName="vert2" presStyleCnt="0"/>
      <dgm:spPr/>
    </dgm:pt>
    <dgm:pt modelId="{A507F1A1-12FB-4A50-8CEA-3876217A0968}" type="pres">
      <dgm:prSet presAssocID="{5834516D-67B6-4CA3-A41D-A8C3BF08F282}" presName="thinLine2b" presStyleLbl="callout" presStyleIdx="2" presStyleCnt="6"/>
      <dgm:spPr/>
    </dgm:pt>
    <dgm:pt modelId="{424EFADD-1ABF-4705-903E-123C82BB19A9}" type="pres">
      <dgm:prSet presAssocID="{5834516D-67B6-4CA3-A41D-A8C3BF08F282}" presName="vertSpace2b" presStyleCnt="0"/>
      <dgm:spPr/>
    </dgm:pt>
    <dgm:pt modelId="{F5893EC3-CCB7-49E3-A064-3CC80E57E485}" type="pres">
      <dgm:prSet presAssocID="{FD3CAAE7-8E08-45A6-B840-156AD2964408}" presName="horz2" presStyleCnt="0"/>
      <dgm:spPr/>
    </dgm:pt>
    <dgm:pt modelId="{02F79E2A-C6AF-433D-9FF8-CC9FE68811A5}" type="pres">
      <dgm:prSet presAssocID="{FD3CAAE7-8E08-45A6-B840-156AD2964408}" presName="horzSpace2" presStyleCnt="0"/>
      <dgm:spPr/>
    </dgm:pt>
    <dgm:pt modelId="{1118FB29-E0A2-4F16-A04C-6E6014645D91}" type="pres">
      <dgm:prSet presAssocID="{FD3CAAE7-8E08-45A6-B840-156AD2964408}" presName="tx2" presStyleLbl="revTx" presStyleIdx="4" presStyleCnt="7"/>
      <dgm:spPr/>
    </dgm:pt>
    <dgm:pt modelId="{5DE54253-64AD-4713-8436-331220CEBA61}" type="pres">
      <dgm:prSet presAssocID="{FD3CAAE7-8E08-45A6-B840-156AD2964408}" presName="vert2" presStyleCnt="0"/>
      <dgm:spPr/>
    </dgm:pt>
    <dgm:pt modelId="{1DB5C7F8-8DE0-4E38-BD61-1BDE3B4F836D}" type="pres">
      <dgm:prSet presAssocID="{FD3CAAE7-8E08-45A6-B840-156AD2964408}" presName="thinLine2b" presStyleLbl="callout" presStyleIdx="3" presStyleCnt="6"/>
      <dgm:spPr/>
    </dgm:pt>
    <dgm:pt modelId="{384633E2-2E34-40D8-8C53-AEC73ADFC740}" type="pres">
      <dgm:prSet presAssocID="{FD3CAAE7-8E08-45A6-B840-156AD2964408}" presName="vertSpace2b" presStyleCnt="0"/>
      <dgm:spPr/>
    </dgm:pt>
    <dgm:pt modelId="{24365E2F-CF31-43D4-A49B-182604A834D0}" type="pres">
      <dgm:prSet presAssocID="{0A1205C7-1D31-479F-A7A8-5D55021C4235}" presName="horz2" presStyleCnt="0"/>
      <dgm:spPr/>
    </dgm:pt>
    <dgm:pt modelId="{019EC620-BC03-49DE-8FAF-26A1E3804E1F}" type="pres">
      <dgm:prSet presAssocID="{0A1205C7-1D31-479F-A7A8-5D55021C4235}" presName="horzSpace2" presStyleCnt="0"/>
      <dgm:spPr/>
    </dgm:pt>
    <dgm:pt modelId="{868586FB-7C17-4E48-BB68-AF39F8592E18}" type="pres">
      <dgm:prSet presAssocID="{0A1205C7-1D31-479F-A7A8-5D55021C4235}" presName="tx2" presStyleLbl="revTx" presStyleIdx="5" presStyleCnt="7" custLinFactNeighborX="-254" custLinFactNeighborY="-4221"/>
      <dgm:spPr/>
    </dgm:pt>
    <dgm:pt modelId="{C47CA9D9-6056-4549-8664-E77F312C5BD5}" type="pres">
      <dgm:prSet presAssocID="{0A1205C7-1D31-479F-A7A8-5D55021C4235}" presName="vert2" presStyleCnt="0"/>
      <dgm:spPr/>
    </dgm:pt>
    <dgm:pt modelId="{D35B3718-C541-4982-A9BA-8D6A5686D946}" type="pres">
      <dgm:prSet presAssocID="{0A1205C7-1D31-479F-A7A8-5D55021C4235}" presName="thinLine2b" presStyleLbl="callout" presStyleIdx="4" presStyleCnt="6"/>
      <dgm:spPr/>
    </dgm:pt>
    <dgm:pt modelId="{33B09862-27DB-4A9C-A640-E8C5C8035A96}" type="pres">
      <dgm:prSet presAssocID="{0A1205C7-1D31-479F-A7A8-5D55021C4235}" presName="vertSpace2b" presStyleCnt="0"/>
      <dgm:spPr/>
    </dgm:pt>
    <dgm:pt modelId="{96AB4A2D-EB6D-496C-BB25-8746DAF5BF6D}" type="pres">
      <dgm:prSet presAssocID="{0CE79905-ED57-4673-8D9F-9C5536010838}" presName="horz2" presStyleCnt="0"/>
      <dgm:spPr/>
    </dgm:pt>
    <dgm:pt modelId="{09A041DC-31F8-4928-A443-95A5FB6B515F}" type="pres">
      <dgm:prSet presAssocID="{0CE79905-ED57-4673-8D9F-9C5536010838}" presName="horzSpace2" presStyleCnt="0"/>
      <dgm:spPr/>
    </dgm:pt>
    <dgm:pt modelId="{24A6CCE4-8343-412F-AF13-B879BD30BF63}" type="pres">
      <dgm:prSet presAssocID="{0CE79905-ED57-4673-8D9F-9C5536010838}" presName="tx2" presStyleLbl="revTx" presStyleIdx="6" presStyleCnt="7" custScaleX="115652"/>
      <dgm:spPr/>
    </dgm:pt>
    <dgm:pt modelId="{FD1AC5AC-F546-493C-A284-BB931447EC7A}" type="pres">
      <dgm:prSet presAssocID="{0CE79905-ED57-4673-8D9F-9C5536010838}" presName="vert2" presStyleCnt="0"/>
      <dgm:spPr/>
    </dgm:pt>
    <dgm:pt modelId="{4764FF6E-BC8B-4129-A9A7-1B9891B469E0}" type="pres">
      <dgm:prSet presAssocID="{0CE79905-ED57-4673-8D9F-9C5536010838}" presName="thinLine2b" presStyleLbl="callout" presStyleIdx="5" presStyleCnt="6"/>
      <dgm:spPr/>
    </dgm:pt>
    <dgm:pt modelId="{B1E54242-40CB-4ACD-899F-E8FB2BE3F04B}" type="pres">
      <dgm:prSet presAssocID="{0CE79905-ED57-4673-8D9F-9C5536010838}" presName="vertSpace2b" presStyleCnt="0"/>
      <dgm:spPr/>
    </dgm:pt>
  </dgm:ptLst>
  <dgm:cxnLst>
    <dgm:cxn modelId="{75A42404-2642-4FA4-813B-6311B2D46B59}" type="presOf" srcId="{0CE79905-ED57-4673-8D9F-9C5536010838}" destId="{24A6CCE4-8343-412F-AF13-B879BD30BF63}" srcOrd="0" destOrd="0" presId="urn:microsoft.com/office/officeart/2008/layout/LinedList"/>
    <dgm:cxn modelId="{0ADF4308-F27F-4249-BE43-7AC005EFA2FA}" srcId="{45D5CB0C-B9E3-41E5-940A-1A2594A78313}" destId="{0A1205C7-1D31-479F-A7A8-5D55021C4235}" srcOrd="4" destOrd="0" parTransId="{BE311BA2-7F58-48A2-9818-B24BF63314D4}" sibTransId="{0C79D86B-5B37-43F8-8A29-D98C9F5E4137}"/>
    <dgm:cxn modelId="{79F5030B-27A5-496D-BF9B-654C79A2AFC6}" srcId="{45D5CB0C-B9E3-41E5-940A-1A2594A78313}" destId="{5834516D-67B6-4CA3-A41D-A8C3BF08F282}" srcOrd="2" destOrd="0" parTransId="{7348C486-07C0-4B8D-AC36-0AFD09731263}" sibTransId="{B38C6C43-3017-45C3-A70D-6CDB3DC7A700}"/>
    <dgm:cxn modelId="{45297D0C-69DD-4B88-AA00-892F175D4D5E}" srcId="{09678ABE-0795-497E-97EE-FE8B9DD00DA3}" destId="{45D5CB0C-B9E3-41E5-940A-1A2594A78313}" srcOrd="0" destOrd="0" parTransId="{CE3EC3DB-96AD-43CC-BAA0-2F8DFD8E5516}" sibTransId="{627EC421-7B10-4ADB-AF40-C3EE808C3A8C}"/>
    <dgm:cxn modelId="{236D6B15-C477-4C64-B238-63525C6A5964}" type="presOf" srcId="{FD3CAAE7-8E08-45A6-B840-156AD2964408}" destId="{1118FB29-E0A2-4F16-A04C-6E6014645D91}" srcOrd="0" destOrd="0" presId="urn:microsoft.com/office/officeart/2008/layout/LinedList"/>
    <dgm:cxn modelId="{7AAB443E-8A7A-4230-AA24-C081E9291E07}" srcId="{45D5CB0C-B9E3-41E5-940A-1A2594A78313}" destId="{FD3CAAE7-8E08-45A6-B840-156AD2964408}" srcOrd="3" destOrd="0" parTransId="{AAC46C3E-9614-4E05-8B19-D728DB0868B5}" sibTransId="{192BD439-E303-42A0-B5C6-9216BD112DF9}"/>
    <dgm:cxn modelId="{E32D5154-5A10-4708-96B8-963FB1A8C85F}" type="presOf" srcId="{5834516D-67B6-4CA3-A41D-A8C3BF08F282}" destId="{FC1F61C5-B55B-47F1-93D9-3B10626BFD6D}" srcOrd="0" destOrd="0" presId="urn:microsoft.com/office/officeart/2008/layout/LinedList"/>
    <dgm:cxn modelId="{B57EDC57-39AE-4DFD-9DC6-E173D62557F7}" srcId="{45D5CB0C-B9E3-41E5-940A-1A2594A78313}" destId="{0CE79905-ED57-4673-8D9F-9C5536010838}" srcOrd="5" destOrd="0" parTransId="{F43CFFED-A1C6-42D3-8E0A-E4204210CC0B}" sibTransId="{C07E6CD6-5E6A-46DB-AC39-8A51D8795D36}"/>
    <dgm:cxn modelId="{54531377-F45A-431E-8C7A-C726F99ED5C1}" srcId="{45D5CB0C-B9E3-41E5-940A-1A2594A78313}" destId="{2658CCEE-C4A5-4477-9921-BE0C9C8573D2}" srcOrd="0" destOrd="0" parTransId="{15B57FEE-EF34-4220-8CCE-A54D22FB72D3}" sibTransId="{8F8D8F75-101E-4F1C-98AA-36B8889F52B5}"/>
    <dgm:cxn modelId="{19D74686-04BE-43CF-8053-38459FD723EC}" type="presOf" srcId="{45D5CB0C-B9E3-41E5-940A-1A2594A78313}" destId="{04C5554C-0E05-4232-AE0E-0992EA3A23FA}" srcOrd="0" destOrd="0" presId="urn:microsoft.com/office/officeart/2008/layout/LinedList"/>
    <dgm:cxn modelId="{1DB88CAA-2E30-4512-82BD-6080C8C32E88}" type="presOf" srcId="{09678ABE-0795-497E-97EE-FE8B9DD00DA3}" destId="{E0EA8244-0446-4F18-9B2C-46AC52F86467}" srcOrd="0" destOrd="0" presId="urn:microsoft.com/office/officeart/2008/layout/LinedList"/>
    <dgm:cxn modelId="{89521FB9-7A52-4F7C-BAC3-3A3803877981}" type="presOf" srcId="{0A1205C7-1D31-479F-A7A8-5D55021C4235}" destId="{868586FB-7C17-4E48-BB68-AF39F8592E18}" srcOrd="0" destOrd="0" presId="urn:microsoft.com/office/officeart/2008/layout/LinedList"/>
    <dgm:cxn modelId="{90D4C6C8-D122-4CE6-8CF9-2FBDC9A2F5CB}" srcId="{45D5CB0C-B9E3-41E5-940A-1A2594A78313}" destId="{C0A33D2E-94D2-4D27-9D4B-57CBB3579744}" srcOrd="1" destOrd="0" parTransId="{A413E6FD-DC79-4B70-A42F-9505E5D4A267}" sibTransId="{9E98217A-87A0-490F-AC1B-9833CBC0A5D3}"/>
    <dgm:cxn modelId="{8EE780CA-34D7-4D7E-94CA-64E8DFD2A6BD}" type="presOf" srcId="{2658CCEE-C4A5-4477-9921-BE0C9C8573D2}" destId="{07550DFE-46E3-4B94-BD64-7A99FA5D24D5}" srcOrd="0" destOrd="0" presId="urn:microsoft.com/office/officeart/2008/layout/LinedList"/>
    <dgm:cxn modelId="{F63C1EE3-FB7E-4B73-BA7C-FDA0EE24E7F6}" type="presOf" srcId="{C0A33D2E-94D2-4D27-9D4B-57CBB3579744}" destId="{F576A4B7-FDEA-438F-B8F4-5A9F313C4678}" srcOrd="0" destOrd="0" presId="urn:microsoft.com/office/officeart/2008/layout/LinedList"/>
    <dgm:cxn modelId="{78E2EF34-E9E1-4C09-BC01-33DF37137B34}" type="presParOf" srcId="{E0EA8244-0446-4F18-9B2C-46AC52F86467}" destId="{5B4322D2-5C29-49F1-AA10-1ABCC91C058D}" srcOrd="0" destOrd="0" presId="urn:microsoft.com/office/officeart/2008/layout/LinedList"/>
    <dgm:cxn modelId="{47DBEB41-8595-48BB-9465-C47CBD301F74}" type="presParOf" srcId="{E0EA8244-0446-4F18-9B2C-46AC52F86467}" destId="{07E010EB-EF6E-46FF-9992-37F18D53334F}" srcOrd="1" destOrd="0" presId="urn:microsoft.com/office/officeart/2008/layout/LinedList"/>
    <dgm:cxn modelId="{954603A8-0C1A-4396-AAC5-EB710B99ACEA}" type="presParOf" srcId="{07E010EB-EF6E-46FF-9992-37F18D53334F}" destId="{04C5554C-0E05-4232-AE0E-0992EA3A23FA}" srcOrd="0" destOrd="0" presId="urn:microsoft.com/office/officeart/2008/layout/LinedList"/>
    <dgm:cxn modelId="{AF151A7A-A95D-4B6E-82AE-7F0822772007}" type="presParOf" srcId="{07E010EB-EF6E-46FF-9992-37F18D53334F}" destId="{0D562954-B8BD-4021-89CC-231455283242}" srcOrd="1" destOrd="0" presId="urn:microsoft.com/office/officeart/2008/layout/LinedList"/>
    <dgm:cxn modelId="{B0FD27A4-000D-4732-98BD-E8C11A7F365E}" type="presParOf" srcId="{0D562954-B8BD-4021-89CC-231455283242}" destId="{20C31F1A-8EC6-4BCF-BFB5-1B193E027C87}" srcOrd="0" destOrd="0" presId="urn:microsoft.com/office/officeart/2008/layout/LinedList"/>
    <dgm:cxn modelId="{FD6ED019-D27E-424D-A98A-D1A75BFC0AFD}" type="presParOf" srcId="{0D562954-B8BD-4021-89CC-231455283242}" destId="{EE548411-792F-4ECC-8450-D7EAEAB398DC}" srcOrd="1" destOrd="0" presId="urn:microsoft.com/office/officeart/2008/layout/LinedList"/>
    <dgm:cxn modelId="{E18CF4CA-59DD-4153-818B-37FE59820102}" type="presParOf" srcId="{EE548411-792F-4ECC-8450-D7EAEAB398DC}" destId="{33780F9E-6BB8-41D1-94AA-3473940A1789}" srcOrd="0" destOrd="0" presId="urn:microsoft.com/office/officeart/2008/layout/LinedList"/>
    <dgm:cxn modelId="{A4C90E3B-A141-40D9-B395-1BC04FE1A0E0}" type="presParOf" srcId="{EE548411-792F-4ECC-8450-D7EAEAB398DC}" destId="{07550DFE-46E3-4B94-BD64-7A99FA5D24D5}" srcOrd="1" destOrd="0" presId="urn:microsoft.com/office/officeart/2008/layout/LinedList"/>
    <dgm:cxn modelId="{E41E0C04-CDB3-4285-8CC2-48B12167BBC7}" type="presParOf" srcId="{EE548411-792F-4ECC-8450-D7EAEAB398DC}" destId="{8CBA67E5-6625-4921-AE28-10B5DFEAEE90}" srcOrd="2" destOrd="0" presId="urn:microsoft.com/office/officeart/2008/layout/LinedList"/>
    <dgm:cxn modelId="{9EC3B77F-C77C-453A-B8F7-4286C5D7EB5B}" type="presParOf" srcId="{0D562954-B8BD-4021-89CC-231455283242}" destId="{2FF53D8E-E32C-459B-99FE-A6BB43595F16}" srcOrd="2" destOrd="0" presId="urn:microsoft.com/office/officeart/2008/layout/LinedList"/>
    <dgm:cxn modelId="{7276B1F9-D648-4D0B-8CC7-F18AB27A87F1}" type="presParOf" srcId="{0D562954-B8BD-4021-89CC-231455283242}" destId="{9B514509-3F39-418E-9120-5D98A30DA26E}" srcOrd="3" destOrd="0" presId="urn:microsoft.com/office/officeart/2008/layout/LinedList"/>
    <dgm:cxn modelId="{F4E6A81C-D87D-442A-AEBB-546D2D0A9556}" type="presParOf" srcId="{0D562954-B8BD-4021-89CC-231455283242}" destId="{5CF20028-F6F7-43A6-8CE8-3524C9358BF0}" srcOrd="4" destOrd="0" presId="urn:microsoft.com/office/officeart/2008/layout/LinedList"/>
    <dgm:cxn modelId="{07804C0B-49BF-4C0A-8460-D3156DDD0E9D}" type="presParOf" srcId="{5CF20028-F6F7-43A6-8CE8-3524C9358BF0}" destId="{15ADC22E-04D8-4CB7-823E-8DC595C432A2}" srcOrd="0" destOrd="0" presId="urn:microsoft.com/office/officeart/2008/layout/LinedList"/>
    <dgm:cxn modelId="{EDFC9696-5EAE-4A5A-8381-E1681FEA804C}" type="presParOf" srcId="{5CF20028-F6F7-43A6-8CE8-3524C9358BF0}" destId="{F576A4B7-FDEA-438F-B8F4-5A9F313C4678}" srcOrd="1" destOrd="0" presId="urn:microsoft.com/office/officeart/2008/layout/LinedList"/>
    <dgm:cxn modelId="{D603A451-2039-44FF-8DD2-E93F7E6A5A1A}" type="presParOf" srcId="{5CF20028-F6F7-43A6-8CE8-3524C9358BF0}" destId="{DD38E0BB-6CAE-43A6-A6F9-B39700F2345F}" srcOrd="2" destOrd="0" presId="urn:microsoft.com/office/officeart/2008/layout/LinedList"/>
    <dgm:cxn modelId="{13DD93BF-D3F0-4EB7-8DF3-848B13BEA7DB}" type="presParOf" srcId="{0D562954-B8BD-4021-89CC-231455283242}" destId="{C61C03C7-61FD-4683-9F33-7CBB1F4BC93D}" srcOrd="5" destOrd="0" presId="urn:microsoft.com/office/officeart/2008/layout/LinedList"/>
    <dgm:cxn modelId="{B8581EED-D217-4968-8ADC-FC443B93C515}" type="presParOf" srcId="{0D562954-B8BD-4021-89CC-231455283242}" destId="{64F8DC61-B7BC-4BAE-ACD4-7F1096B5659E}" srcOrd="6" destOrd="0" presId="urn:microsoft.com/office/officeart/2008/layout/LinedList"/>
    <dgm:cxn modelId="{3C3DF1C1-802B-400D-86AE-03A0DC7146A8}" type="presParOf" srcId="{0D562954-B8BD-4021-89CC-231455283242}" destId="{9845790C-E265-4DEE-91B7-1E38B9261B52}" srcOrd="7" destOrd="0" presId="urn:microsoft.com/office/officeart/2008/layout/LinedList"/>
    <dgm:cxn modelId="{125D1883-08A7-4E05-A2D3-3E268A8CCFAE}" type="presParOf" srcId="{9845790C-E265-4DEE-91B7-1E38B9261B52}" destId="{189E04E9-7235-4E65-982B-5F47E8FA82AA}" srcOrd="0" destOrd="0" presId="urn:microsoft.com/office/officeart/2008/layout/LinedList"/>
    <dgm:cxn modelId="{39FC7E79-6A88-44C9-A95F-5BD92BED6DE4}" type="presParOf" srcId="{9845790C-E265-4DEE-91B7-1E38B9261B52}" destId="{FC1F61C5-B55B-47F1-93D9-3B10626BFD6D}" srcOrd="1" destOrd="0" presId="urn:microsoft.com/office/officeart/2008/layout/LinedList"/>
    <dgm:cxn modelId="{D3630A8E-593F-404F-80EB-D7A2BA4D59B9}" type="presParOf" srcId="{9845790C-E265-4DEE-91B7-1E38B9261B52}" destId="{ADD00C62-3F59-426D-B0E4-07FFF5487A3E}" srcOrd="2" destOrd="0" presId="urn:microsoft.com/office/officeart/2008/layout/LinedList"/>
    <dgm:cxn modelId="{680B2A51-41F5-49B0-B09C-E512EA419A82}" type="presParOf" srcId="{0D562954-B8BD-4021-89CC-231455283242}" destId="{A507F1A1-12FB-4A50-8CEA-3876217A0968}" srcOrd="8" destOrd="0" presId="urn:microsoft.com/office/officeart/2008/layout/LinedList"/>
    <dgm:cxn modelId="{8F35A17A-9E84-49AF-A5BD-C37D95526356}" type="presParOf" srcId="{0D562954-B8BD-4021-89CC-231455283242}" destId="{424EFADD-1ABF-4705-903E-123C82BB19A9}" srcOrd="9" destOrd="0" presId="urn:microsoft.com/office/officeart/2008/layout/LinedList"/>
    <dgm:cxn modelId="{D45ABA46-B9E6-4FC6-80A6-EB06FD27C647}" type="presParOf" srcId="{0D562954-B8BD-4021-89CC-231455283242}" destId="{F5893EC3-CCB7-49E3-A064-3CC80E57E485}" srcOrd="10" destOrd="0" presId="urn:microsoft.com/office/officeart/2008/layout/LinedList"/>
    <dgm:cxn modelId="{A7012A47-F384-45FE-857C-1544FA5C106E}" type="presParOf" srcId="{F5893EC3-CCB7-49E3-A064-3CC80E57E485}" destId="{02F79E2A-C6AF-433D-9FF8-CC9FE68811A5}" srcOrd="0" destOrd="0" presId="urn:microsoft.com/office/officeart/2008/layout/LinedList"/>
    <dgm:cxn modelId="{91349B1F-E62A-4504-8A55-0A12B90D7695}" type="presParOf" srcId="{F5893EC3-CCB7-49E3-A064-3CC80E57E485}" destId="{1118FB29-E0A2-4F16-A04C-6E6014645D91}" srcOrd="1" destOrd="0" presId="urn:microsoft.com/office/officeart/2008/layout/LinedList"/>
    <dgm:cxn modelId="{D6B3E5BD-92A2-4E2F-8835-570CAC8491DF}" type="presParOf" srcId="{F5893EC3-CCB7-49E3-A064-3CC80E57E485}" destId="{5DE54253-64AD-4713-8436-331220CEBA61}" srcOrd="2" destOrd="0" presId="urn:microsoft.com/office/officeart/2008/layout/LinedList"/>
    <dgm:cxn modelId="{DF2A9E40-32FF-437F-B21D-FE935A06A899}" type="presParOf" srcId="{0D562954-B8BD-4021-89CC-231455283242}" destId="{1DB5C7F8-8DE0-4E38-BD61-1BDE3B4F836D}" srcOrd="11" destOrd="0" presId="urn:microsoft.com/office/officeart/2008/layout/LinedList"/>
    <dgm:cxn modelId="{058643EB-3928-4D6C-BE3F-3A0F9A147371}" type="presParOf" srcId="{0D562954-B8BD-4021-89CC-231455283242}" destId="{384633E2-2E34-40D8-8C53-AEC73ADFC740}" srcOrd="12" destOrd="0" presId="urn:microsoft.com/office/officeart/2008/layout/LinedList"/>
    <dgm:cxn modelId="{7BA964F6-B76C-4E33-B2F5-44568B7B2DCE}" type="presParOf" srcId="{0D562954-B8BD-4021-89CC-231455283242}" destId="{24365E2F-CF31-43D4-A49B-182604A834D0}" srcOrd="13" destOrd="0" presId="urn:microsoft.com/office/officeart/2008/layout/LinedList"/>
    <dgm:cxn modelId="{0D87D2C5-0A06-4062-85A2-FF0EDDC9A89F}" type="presParOf" srcId="{24365E2F-CF31-43D4-A49B-182604A834D0}" destId="{019EC620-BC03-49DE-8FAF-26A1E3804E1F}" srcOrd="0" destOrd="0" presId="urn:microsoft.com/office/officeart/2008/layout/LinedList"/>
    <dgm:cxn modelId="{60FECEB7-C385-43FA-91E9-B33C700FC450}" type="presParOf" srcId="{24365E2F-CF31-43D4-A49B-182604A834D0}" destId="{868586FB-7C17-4E48-BB68-AF39F8592E18}" srcOrd="1" destOrd="0" presId="urn:microsoft.com/office/officeart/2008/layout/LinedList"/>
    <dgm:cxn modelId="{FE7340F3-8BB7-452F-8431-23594B5FDA52}" type="presParOf" srcId="{24365E2F-CF31-43D4-A49B-182604A834D0}" destId="{C47CA9D9-6056-4549-8664-E77F312C5BD5}" srcOrd="2" destOrd="0" presId="urn:microsoft.com/office/officeart/2008/layout/LinedList"/>
    <dgm:cxn modelId="{6BC21479-9DC2-4DFC-8C82-B6EFC8E0BF9C}" type="presParOf" srcId="{0D562954-B8BD-4021-89CC-231455283242}" destId="{D35B3718-C541-4982-A9BA-8D6A5686D946}" srcOrd="14" destOrd="0" presId="urn:microsoft.com/office/officeart/2008/layout/LinedList"/>
    <dgm:cxn modelId="{658D24DC-5B28-4492-BE57-0B3541024F22}" type="presParOf" srcId="{0D562954-B8BD-4021-89CC-231455283242}" destId="{33B09862-27DB-4A9C-A640-E8C5C8035A96}" srcOrd="15" destOrd="0" presId="urn:microsoft.com/office/officeart/2008/layout/LinedList"/>
    <dgm:cxn modelId="{904F3EC8-B744-492C-B677-1F373CB1088B}" type="presParOf" srcId="{0D562954-B8BD-4021-89CC-231455283242}" destId="{96AB4A2D-EB6D-496C-BB25-8746DAF5BF6D}" srcOrd="16" destOrd="0" presId="urn:microsoft.com/office/officeart/2008/layout/LinedList"/>
    <dgm:cxn modelId="{CB59302B-B456-4767-85B4-3A6E35C93A17}" type="presParOf" srcId="{96AB4A2D-EB6D-496C-BB25-8746DAF5BF6D}" destId="{09A041DC-31F8-4928-A443-95A5FB6B515F}" srcOrd="0" destOrd="0" presId="urn:microsoft.com/office/officeart/2008/layout/LinedList"/>
    <dgm:cxn modelId="{55F74227-8C94-403C-B716-C6379D092A90}" type="presParOf" srcId="{96AB4A2D-EB6D-496C-BB25-8746DAF5BF6D}" destId="{24A6CCE4-8343-412F-AF13-B879BD30BF63}" srcOrd="1" destOrd="0" presId="urn:microsoft.com/office/officeart/2008/layout/LinedList"/>
    <dgm:cxn modelId="{26B90314-C3B7-41C0-86F8-6519B01FB835}" type="presParOf" srcId="{96AB4A2D-EB6D-496C-BB25-8746DAF5BF6D}" destId="{FD1AC5AC-F546-493C-A284-BB931447EC7A}" srcOrd="2" destOrd="0" presId="urn:microsoft.com/office/officeart/2008/layout/LinedList"/>
    <dgm:cxn modelId="{9C497E35-AEFD-4714-84BB-50ACB4F75072}" type="presParOf" srcId="{0D562954-B8BD-4021-89CC-231455283242}" destId="{4764FF6E-BC8B-4129-A9A7-1B9891B469E0}" srcOrd="17" destOrd="0" presId="urn:microsoft.com/office/officeart/2008/layout/LinedList"/>
    <dgm:cxn modelId="{CD8AB0B4-2CDB-48EF-857E-2D3DAC8B6956}" type="presParOf" srcId="{0D562954-B8BD-4021-89CC-231455283242}" destId="{B1E54242-40CB-4ACD-899F-E8FB2BE3F04B}"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322D2-5C29-49F1-AA10-1ABCC91C058D}">
      <dsp:nvSpPr>
        <dsp:cNvPr id="0" name=""/>
        <dsp:cNvSpPr/>
      </dsp:nvSpPr>
      <dsp:spPr>
        <a:xfrm>
          <a:off x="0" y="2164"/>
          <a:ext cx="74774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5554C-0E05-4232-AE0E-0992EA3A23FA}">
      <dsp:nvSpPr>
        <dsp:cNvPr id="0" name=""/>
        <dsp:cNvSpPr/>
      </dsp:nvSpPr>
      <dsp:spPr>
        <a:xfrm>
          <a:off x="0" y="2164"/>
          <a:ext cx="467369" cy="4428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endParaRPr lang="en-US" sz="5400" kern="1200" dirty="0">
            <a:latin typeface="Segoe UI" panose="020B0502040204020203" pitchFamily="34" charset="0"/>
            <a:ea typeface="Segoe UI" panose="020B0502040204020203" pitchFamily="34" charset="0"/>
            <a:cs typeface="Segoe UI" panose="020B0502040204020203" pitchFamily="34" charset="0"/>
          </a:endParaRPr>
        </a:p>
        <a:p>
          <a:pPr marL="0" lvl="0" indent="0" algn="l" defTabSz="2400300">
            <a:lnSpc>
              <a:spcPct val="90000"/>
            </a:lnSpc>
            <a:spcBef>
              <a:spcPct val="0"/>
            </a:spcBef>
            <a:spcAft>
              <a:spcPct val="35000"/>
            </a:spcAft>
            <a:buNone/>
          </a:pPr>
          <a:endParaRPr lang="en-US" sz="5400" kern="1200" dirty="0">
            <a:latin typeface="Segoe UI" panose="020B0502040204020203" pitchFamily="34" charset="0"/>
            <a:ea typeface="Segoe UI" panose="020B0502040204020203" pitchFamily="34" charset="0"/>
            <a:cs typeface="Segoe UI" panose="020B0502040204020203" pitchFamily="34" charset="0"/>
          </a:endParaRPr>
        </a:p>
      </dsp:txBody>
      <dsp:txXfrm>
        <a:off x="0" y="2164"/>
        <a:ext cx="467369" cy="4428034"/>
      </dsp:txXfrm>
    </dsp:sp>
    <dsp:sp modelId="{07550DFE-46E3-4B94-BD64-7A99FA5D24D5}">
      <dsp:nvSpPr>
        <dsp:cNvPr id="0" name=""/>
        <dsp:cNvSpPr/>
      </dsp:nvSpPr>
      <dsp:spPr>
        <a:xfrm>
          <a:off x="579531" y="3702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strike="noStrike" kern="1200" baseline="0" dirty="0">
              <a:solidFill>
                <a:schemeClr val="accent1"/>
              </a:solidFill>
              <a:latin typeface="Segoe UI" panose="020B0502040204020203" pitchFamily="34" charset="0"/>
              <a:cs typeface="Segoe UI" panose="020B0502040204020203" pitchFamily="34" charset="0"/>
            </a:rPr>
            <a:t>Data volume and velocity is at a high pace and non-relational too..</a:t>
          </a:r>
          <a:endParaRPr lang="en-US" sz="1400" strike="noStrike" kern="1200" baseline="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Manual validation and QC is beyond the scope ..</a:t>
          </a:r>
        </a:p>
      </dsp:txBody>
      <dsp:txXfrm>
        <a:off x="579531" y="37028"/>
        <a:ext cx="5869785" cy="697285"/>
      </dsp:txXfrm>
    </dsp:sp>
    <dsp:sp modelId="{2FF53D8E-E32C-459B-99FE-A6BB43595F16}">
      <dsp:nvSpPr>
        <dsp:cNvPr id="0" name=""/>
        <dsp:cNvSpPr/>
      </dsp:nvSpPr>
      <dsp:spPr>
        <a:xfrm>
          <a:off x="467369" y="73431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76A4B7-FDEA-438F-B8F4-5A9F313C4678}">
      <dsp:nvSpPr>
        <dsp:cNvPr id="0" name=""/>
        <dsp:cNvSpPr/>
      </dsp:nvSpPr>
      <dsp:spPr>
        <a:xfrm>
          <a:off x="579531" y="76917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strike="noStrike" kern="1200" baseline="0" dirty="0">
              <a:solidFill>
                <a:schemeClr val="accent1"/>
              </a:solidFill>
              <a:latin typeface="Segoe UI" panose="020B0502040204020203" pitchFamily="34" charset="0"/>
              <a:cs typeface="Segoe UI" panose="020B0502040204020203" pitchFamily="34" charset="0"/>
            </a:rPr>
            <a:t>Lack of traditional policy checks like PKs, FKs, etc.</a:t>
          </a:r>
          <a:endParaRPr lang="en-US" sz="1400" strike="noStrike" kern="1200" baseline="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Putting together ACID rules is hard</a:t>
          </a:r>
        </a:p>
      </dsp:txBody>
      <dsp:txXfrm>
        <a:off x="579531" y="769178"/>
        <a:ext cx="5869785" cy="697285"/>
      </dsp:txXfrm>
    </dsp:sp>
    <dsp:sp modelId="{C61C03C7-61FD-4683-9F33-7CBB1F4BC93D}">
      <dsp:nvSpPr>
        <dsp:cNvPr id="0" name=""/>
        <dsp:cNvSpPr/>
      </dsp:nvSpPr>
      <dsp:spPr>
        <a:xfrm>
          <a:off x="467369" y="146646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1F61C5-B55B-47F1-93D9-3B10626BFD6D}">
      <dsp:nvSpPr>
        <dsp:cNvPr id="0" name=""/>
        <dsp:cNvSpPr/>
      </dsp:nvSpPr>
      <dsp:spPr>
        <a:xfrm>
          <a:off x="579531" y="150132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strike="noStrike" kern="1200" baseline="0" dirty="0">
              <a:solidFill>
                <a:schemeClr val="accent1"/>
              </a:solidFill>
              <a:latin typeface="Segoe UI" panose="020B0502040204020203" pitchFamily="34" charset="0"/>
              <a:cs typeface="Segoe UI" panose="020B0502040204020203" pitchFamily="34" charset="0"/>
            </a:rPr>
            <a:t>Data counts needs to be continuously checked..</a:t>
          </a:r>
          <a:endParaRPr lang="en-US" sz="1400" strike="noStrike" kern="1200" baseline="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Need to know the freshness of billions of data..</a:t>
          </a:r>
        </a:p>
      </dsp:txBody>
      <dsp:txXfrm>
        <a:off x="579531" y="1501328"/>
        <a:ext cx="5869785" cy="697285"/>
      </dsp:txXfrm>
    </dsp:sp>
    <dsp:sp modelId="{A507F1A1-12FB-4A50-8CEA-3876217A0968}">
      <dsp:nvSpPr>
        <dsp:cNvPr id="0" name=""/>
        <dsp:cNvSpPr/>
      </dsp:nvSpPr>
      <dsp:spPr>
        <a:xfrm>
          <a:off x="467369" y="219861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8FB29-E0A2-4F16-A04C-6E6014645D91}">
      <dsp:nvSpPr>
        <dsp:cNvPr id="0" name=""/>
        <dsp:cNvSpPr/>
      </dsp:nvSpPr>
      <dsp:spPr>
        <a:xfrm>
          <a:off x="579531" y="223347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strike="noStrike" kern="1200" baseline="0" dirty="0">
            <a:latin typeface="Segoe UI" panose="020B0502040204020203" pitchFamily="34" charset="0"/>
            <a:cs typeface="Segoe UI" panose="020B0502040204020203" pitchFamily="34" charset="0"/>
          </a:endParaRPr>
        </a:p>
      </dsp:txBody>
      <dsp:txXfrm>
        <a:off x="579531" y="2233478"/>
        <a:ext cx="5869785" cy="697285"/>
      </dsp:txXfrm>
    </dsp:sp>
    <dsp:sp modelId="{1DB5C7F8-8DE0-4E38-BD61-1BDE3B4F836D}">
      <dsp:nvSpPr>
        <dsp:cNvPr id="0" name=""/>
        <dsp:cNvSpPr/>
      </dsp:nvSpPr>
      <dsp:spPr>
        <a:xfrm>
          <a:off x="467369" y="293076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8586FB-7C17-4E48-BB68-AF39F8592E18}">
      <dsp:nvSpPr>
        <dsp:cNvPr id="0" name=""/>
        <dsp:cNvSpPr/>
      </dsp:nvSpPr>
      <dsp:spPr>
        <a:xfrm>
          <a:off x="564621" y="2936196"/>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strike="noStrike" kern="1200" baseline="0" dirty="0">
            <a:latin typeface="Segoe UI" panose="020B0502040204020203" pitchFamily="34" charset="0"/>
            <a:cs typeface="Segoe UI" panose="020B0502040204020203" pitchFamily="34" charset="0"/>
          </a:endParaRPr>
        </a:p>
      </dsp:txBody>
      <dsp:txXfrm>
        <a:off x="564621" y="2936196"/>
        <a:ext cx="5869785" cy="697285"/>
      </dsp:txXfrm>
    </dsp:sp>
    <dsp:sp modelId="{D35B3718-C541-4982-A9BA-8D6A5686D946}">
      <dsp:nvSpPr>
        <dsp:cNvPr id="0" name=""/>
        <dsp:cNvSpPr/>
      </dsp:nvSpPr>
      <dsp:spPr>
        <a:xfrm>
          <a:off x="467369" y="366291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A6CCE4-8343-412F-AF13-B879BD30BF63}">
      <dsp:nvSpPr>
        <dsp:cNvPr id="0" name=""/>
        <dsp:cNvSpPr/>
      </dsp:nvSpPr>
      <dsp:spPr>
        <a:xfrm>
          <a:off x="579531" y="3697778"/>
          <a:ext cx="6788524"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accent1"/>
              </a:solidFill>
              <a:latin typeface="Segoe UI" panose="020B0502040204020203" pitchFamily="34" charset="0"/>
              <a:cs typeface="Segoe UI" panose="020B0502040204020203" pitchFamily="34" charset="0"/>
            </a:rPr>
            <a:t>Need to ensure data coverage of transition of millions records across storage layers</a:t>
          </a:r>
          <a:endParaRPr lang="en-US" sz="1400" kern="120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Data moves between relational and non-relational stores and ensuring consistency</a:t>
          </a:r>
        </a:p>
      </dsp:txBody>
      <dsp:txXfrm>
        <a:off x="579531" y="3697778"/>
        <a:ext cx="6788524" cy="697285"/>
      </dsp:txXfrm>
    </dsp:sp>
    <dsp:sp modelId="{4764FF6E-BC8B-4129-A9A7-1B9891B469E0}">
      <dsp:nvSpPr>
        <dsp:cNvPr id="0" name=""/>
        <dsp:cNvSpPr/>
      </dsp:nvSpPr>
      <dsp:spPr>
        <a:xfrm>
          <a:off x="467369" y="439506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52E6D-C753-4047-B679-54DBFEB3FB27}" type="datetimeFigureOut">
              <a:rPr lang="en-US" smtClean="0"/>
              <a:t>4/12/19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7ECF3-68C9-2042-B716-C605E5A51FE1}" type="slidenum">
              <a:rPr lang="en-US" smtClean="0"/>
              <a:t>‹#›</a:t>
            </a:fld>
            <a:endParaRPr lang="en-US"/>
          </a:p>
        </p:txBody>
      </p:sp>
    </p:spTree>
    <p:extLst>
      <p:ext uri="{BB962C8B-B14F-4D97-AF65-F5344CB8AC3E}">
        <p14:creationId xmlns:p14="http://schemas.microsoft.com/office/powerpoint/2010/main" val="1987141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na01.safelinks.protection.outlook.com/?url=https://docs.microsoft.com/en-us/azure/data-lake-store/data-lake-store-hdinsight-hadoop-use-portal&amp;data=02|01|micham@microsoft.com|1ad2e7c88e874e5d720808d4adc558c7|72f988bf86f141af91ab2d7cd011db47|1|0|636324510506061749&amp;sdata=2yqm69nLpKlAi8cqdHEReKLpdWOCY4BaBHjVmXMoA%2BE%3D&amp;reserved=0"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Apache_Hadoop#cite_note-65" TargetMode="External"/><Relationship Id="rId4" Type="http://schemas.openxmlformats.org/officeDocument/2006/relationships/hyperlink" Target="https://en.wikipedia.org/wiki/Distributed_file_syste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4/12/19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461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have a look at the Data Lake Store service in more detail</a:t>
            </a:r>
            <a:endParaRPr lang="es-ES"/>
          </a:p>
        </p:txBody>
      </p:sp>
      <p:sp>
        <p:nvSpPr>
          <p:cNvPr id="4" name="Slide Number Placeholder 3"/>
          <p:cNvSpPr>
            <a:spLocks noGrp="1"/>
          </p:cNvSpPr>
          <p:nvPr>
            <p:ph type="sldNum" sz="quarter" idx="10"/>
          </p:nvPr>
        </p:nvSpPr>
        <p:spPr/>
        <p:txBody>
          <a:bodyPr/>
          <a:lstStyle/>
          <a:p>
            <a:fld id="{4D0B7A8B-3804-471E-A88F-356D9F587977}" type="slidenum">
              <a:rPr lang="en-US" smtClean="0"/>
              <a:t>19</a:t>
            </a:fld>
            <a:endParaRPr lang="en-US"/>
          </a:p>
        </p:txBody>
      </p:sp>
    </p:spTree>
    <p:extLst>
      <p:ext uri="{BB962C8B-B14F-4D97-AF65-F5344CB8AC3E}">
        <p14:creationId xmlns:p14="http://schemas.microsoft.com/office/powerpoint/2010/main" val="3630128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Objective</a:t>
            </a:r>
            <a:r>
              <a:rPr lang="en-US"/>
              <a:t>:</a:t>
            </a:r>
            <a:r>
              <a:rPr lang="en-US" baseline="0"/>
              <a:t> This is the introductory slide for Azure Data Lake Store.</a:t>
            </a:r>
          </a:p>
          <a:p>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Talking Points: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Microsoft describes Data Lake Store as a “hyper-scale repository for big data analytic workloads.” </a:t>
            </a:r>
            <a:r>
              <a:rPr lang="en-US" b="0" baseline="0"/>
              <a:t>Azure Data Lake Store is an enterprise wide hyper-scale repository for big data analytic workloads.</a:t>
            </a:r>
          </a:p>
          <a:p>
            <a:pPr marL="171450" lvl="0" indent="-171450">
              <a:buFont typeface="Arial" panose="020B0604020202020204" pitchFamily="34" charset="0"/>
              <a:buChar char="•"/>
            </a:pPr>
            <a:r>
              <a:rPr lang="en-US" b="1" baseline="0"/>
              <a:t>Any Data - </a:t>
            </a:r>
            <a:r>
              <a:rPr lang="en-US" b="0" baseline="0"/>
              <a:t>This lets you store all of your data and analyze them in their native format.</a:t>
            </a:r>
          </a:p>
          <a:p>
            <a:pPr marL="171450" lvl="0" indent="-171450">
              <a:buFont typeface="Arial" panose="020B0604020202020204" pitchFamily="34" charset="0"/>
              <a:buChar char="•"/>
            </a:pPr>
            <a:r>
              <a:rPr lang="en-US" b="1" baseline="0"/>
              <a:t>Hadoop File System - </a:t>
            </a:r>
            <a:r>
              <a:rPr lang="en-US" b="0" baseline="0"/>
              <a:t>Azure Data Lake Store is a Hadoop file system which is compatible with HDFS and works with the Hadoop ecosystem.</a:t>
            </a:r>
          </a:p>
          <a:p>
            <a:pPr marL="171450" lvl="0" indent="-171450">
              <a:buFont typeface="Arial" panose="020B0604020202020204" pitchFamily="34" charset="0"/>
              <a:buChar char="•"/>
            </a:pPr>
            <a:r>
              <a:rPr lang="en-US" b="1" baseline="0"/>
              <a:t>Enterprise Grade - </a:t>
            </a:r>
            <a:r>
              <a:rPr lang="en-US" b="0" baseline="0"/>
              <a:t>Azure Data Lake Store provides industry standard availability and reliability and also provides enterprise grade security for all data.</a:t>
            </a:r>
          </a:p>
          <a:p>
            <a:pPr marL="171450" lvl="0" indent="-171450">
              <a:buFont typeface="Arial" panose="020B0604020202020204" pitchFamily="34" charset="0"/>
              <a:buChar char="•"/>
            </a:pPr>
            <a:r>
              <a:rPr lang="en-US" b="1" baseline="0"/>
              <a:t>Scale - </a:t>
            </a:r>
            <a:r>
              <a:rPr lang="en-US" b="0" baseline="0"/>
              <a:t> Azure Data Lake Store provides unlimited storage and is suitable for storing a variety of data.</a:t>
            </a:r>
          </a:p>
          <a:p>
            <a:pPr marL="171450" lvl="0" indent="-171450">
              <a:buFont typeface="Arial" panose="020B0604020202020204" pitchFamily="34" charset="0"/>
              <a:buChar char="•"/>
            </a:pPr>
            <a:r>
              <a:rPr lang="en-US" b="1" baseline="0"/>
              <a:t>Performance - </a:t>
            </a:r>
            <a:r>
              <a:rPr lang="en-US" b="0" baseline="0"/>
              <a:t>Azure Data Lake Store</a:t>
            </a:r>
            <a:r>
              <a:rPr lang="en-US" b="1" baseline="0"/>
              <a:t> </a:t>
            </a:r>
            <a:r>
              <a:rPr lang="en-US" b="0" baseline="0"/>
              <a:t>is built for running large scale analytic systems that require massive throughput to query and analyze large amounts of data.</a:t>
            </a:r>
            <a:endParaRPr lang="en-US" b="1"/>
          </a:p>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E9624C2-F85E-4289-AF60-AA86308EC7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34903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9568" eaLnBrk="0" fontAlgn="base" hangingPunct="0">
              <a:lnSpc>
                <a:spcPct val="100000"/>
              </a:lnSpc>
              <a:spcBef>
                <a:spcPct val="30000"/>
              </a:spcBef>
              <a:spcAft>
                <a:spcPct val="0"/>
              </a:spcAft>
              <a:defRPr/>
            </a:pPr>
            <a:r>
              <a:rPr lang="en-US"/>
              <a:t>Motivation – explain that ALS Store is Load Transform and Extract rather than ETL. You essentially postpone the schema definition until the extraction time.</a:t>
            </a:r>
          </a:p>
          <a:p>
            <a:pPr defTabSz="949568" eaLnBrk="0" fontAlgn="base" hangingPunct="0">
              <a:lnSpc>
                <a:spcPct val="100000"/>
              </a:lnSpc>
              <a:spcBef>
                <a:spcPct val="30000"/>
              </a:spcBef>
              <a:spcAft>
                <a:spcPct val="0"/>
              </a:spcAft>
              <a:defRPr/>
            </a:pPr>
            <a:endParaRPr lang="en-US"/>
          </a:p>
          <a:p>
            <a:pPr defTabSz="949568" eaLnBrk="0" fontAlgn="base" hangingPunct="0">
              <a:lnSpc>
                <a:spcPct val="100000"/>
              </a:lnSpc>
              <a:spcBef>
                <a:spcPct val="30000"/>
              </a:spcBef>
              <a:spcAft>
                <a:spcPct val="0"/>
              </a:spcAft>
              <a:defRPr/>
            </a:pPr>
            <a:r>
              <a:rPr lang="en-US"/>
              <a:t>A</a:t>
            </a:r>
            <a:r>
              <a:rPr lang="en-US" baseline="0"/>
              <a:t> d</a:t>
            </a:r>
            <a:r>
              <a:rPr lang="en-US"/>
              <a:t>ata lake is an </a:t>
            </a:r>
            <a:r>
              <a:rPr lang="en-US" sz="1200"/>
              <a:t>enterprise wide repository of every type of data collected in a single place. Data of all types can be arbitrarily stored in the data lake prior to any formal definition of requirements or schema for the purposes of operational and exploratory analytics. Advanced analytics can be done using Hadoop, Machine Learning tools, or </a:t>
            </a:r>
            <a:r>
              <a:rPr lang="en-US" sz="1200">
                <a:latin typeface="+mn-lt"/>
                <a:ea typeface="MS PGothic" panose="020B0600070205080204" pitchFamily="34" charset="-128"/>
                <a:cs typeface="ＭＳ Ｐゴシック" charset="0"/>
              </a:rPr>
              <a:t>act as a lower cost data preparation location prior to moving curated data into a data warehouse. In these cases, customers would load data into the data lake prior to defining any transformation logic.</a:t>
            </a:r>
            <a:endParaRPr lang="en-US" sz="1200"/>
          </a:p>
          <a:p>
            <a:pPr defTabSz="949568" eaLnBrk="0" fontAlgn="base" hangingPunct="0">
              <a:lnSpc>
                <a:spcPct val="100000"/>
              </a:lnSpc>
              <a:spcBef>
                <a:spcPct val="30000"/>
              </a:spcBef>
              <a:spcAft>
                <a:spcPct val="0"/>
              </a:spcAft>
              <a:defRPr/>
            </a:pPr>
            <a:endParaRPr lang="en-US" sz="1200"/>
          </a:p>
          <a:p>
            <a:pPr defTabSz="949568" eaLnBrk="0" fontAlgn="base" hangingPunct="0">
              <a:lnSpc>
                <a:spcPct val="100000"/>
              </a:lnSpc>
              <a:spcBef>
                <a:spcPct val="30000"/>
              </a:spcBef>
              <a:spcAft>
                <a:spcPct val="0"/>
              </a:spcAft>
              <a:defRPr/>
            </a:pPr>
            <a:r>
              <a:rPr lang="en-US" sz="1200"/>
              <a:t>This is bottom up because data is collected first and the data itself gives you the insight and helps derive conclusions or predictive models.</a:t>
            </a:r>
          </a:p>
          <a:p>
            <a:endParaRPr lang="it-IT"/>
          </a:p>
        </p:txBody>
      </p:sp>
      <p:sp>
        <p:nvSpPr>
          <p:cNvPr id="4" name="Slide Number Placeholder 3"/>
          <p:cNvSpPr>
            <a:spLocks noGrp="1"/>
          </p:cNvSpPr>
          <p:nvPr>
            <p:ph type="sldNum" sz="quarter" idx="10"/>
          </p:nvPr>
        </p:nvSpPr>
        <p:spPr/>
        <p:txBody>
          <a:bodyPr/>
          <a:lstStyle/>
          <a:p>
            <a:fld id="{4D0B7A8B-3804-471E-A88F-356D9F587977}" type="slidenum">
              <a:rPr lang="en-US" smtClean="0"/>
              <a:t>21</a:t>
            </a:fld>
            <a:endParaRPr lang="en-US"/>
          </a:p>
        </p:txBody>
      </p:sp>
    </p:spTree>
    <p:extLst>
      <p:ext uri="{BB962C8B-B14F-4D97-AF65-F5344CB8AC3E}">
        <p14:creationId xmlns:p14="http://schemas.microsoft.com/office/powerpoint/2010/main" val="675060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a:p>
          <a:p>
            <a:r>
              <a:rPr lang="en-US"/>
              <a:t>Goal – explain the Azure data Lake logical architecture.</a:t>
            </a:r>
          </a:p>
          <a:p>
            <a:endParaRPr lang="en-US"/>
          </a:p>
          <a:p>
            <a:r>
              <a:rPr lang="en-US"/>
              <a:t>Azure Data Lake Store is secured, massively scalable, and built to the open HDFS standard, allowing you to run massively-parallel analytics . It is accessible via Web HDFS API so any tools that use that API will work with ASLS.</a:t>
            </a:r>
          </a:p>
          <a:p>
            <a:endParaRPr lang="en-US"/>
          </a:p>
          <a:p>
            <a:r>
              <a:rPr lang="en-US"/>
              <a:t>Azure Data Lake Analytics is a service that allows you to run massively parallel  big data jobs such as data transformation and processing programs in U-SQL, R, Python, and .NET over petabytes of data.</a:t>
            </a:r>
          </a:p>
          <a:p>
            <a:r>
              <a:rPr lang="en-US"/>
              <a:t>It is build on top of YARN.</a:t>
            </a:r>
          </a:p>
          <a:p>
            <a:endParaRPr lang="en-US"/>
          </a:p>
          <a:p>
            <a:r>
              <a:rPr lang="en-US"/>
              <a:t>HDInsight is the fully-managed cloud Apache Hadoop offering that gives you optimized open-source analytic clusters for Spark, Hive, MapReduce, HBase, Storm, Kafka, and Microsoft R Server.</a:t>
            </a:r>
          </a:p>
          <a:p>
            <a:r>
              <a:rPr lang="en-US"/>
              <a:t>By default it uses Azure Blob storage however it can also be configured to use Azure Data Lake Store as a secondary storage or primary storage (</a:t>
            </a:r>
            <a:r>
              <a:rPr lang="en-US" err="1"/>
              <a:t>HDInsigth</a:t>
            </a:r>
            <a:r>
              <a:rPr lang="en-US"/>
              <a:t> 3.5 or later)</a:t>
            </a:r>
          </a:p>
          <a:p>
            <a:endParaRPr lang="en-US"/>
          </a:p>
          <a:p>
            <a:r>
              <a:rPr lang="en-US" sz="1200" kern="1200">
                <a:solidFill>
                  <a:schemeClr val="tx1"/>
                </a:solidFill>
                <a:effectLst/>
                <a:latin typeface="+mn-lt"/>
                <a:ea typeface="+mn-ea"/>
                <a:cs typeface="+mn-cs"/>
              </a:rPr>
              <a:t>“Create HDInsight clusters with Data Lake Store by using the Azure portal”</a:t>
            </a:r>
            <a:endParaRPr lang="es-ES" sz="1200" kern="1200">
              <a:solidFill>
                <a:schemeClr val="tx1"/>
              </a:solidFill>
              <a:effectLst/>
              <a:latin typeface="+mn-lt"/>
              <a:ea typeface="+mn-ea"/>
              <a:cs typeface="+mn-cs"/>
            </a:endParaRPr>
          </a:p>
          <a:p>
            <a:r>
              <a:rPr lang="en-US" sz="1200" u="sng" kern="1200">
                <a:solidFill>
                  <a:schemeClr val="tx1"/>
                </a:solidFill>
                <a:effectLst/>
                <a:latin typeface="+mn-lt"/>
                <a:ea typeface="+mn-ea"/>
                <a:cs typeface="+mn-cs"/>
                <a:hlinkClick r:id="rId3"/>
              </a:rPr>
              <a:t>https://docs.microsoft.com/en-us/azure/data-lake-store/data-lake-store-hdinsight-hadoop-use-portal</a:t>
            </a:r>
            <a:r>
              <a:rPr lang="es-ES" sz="1200" kern="1200">
                <a:solidFill>
                  <a:schemeClr val="tx1"/>
                </a:solidFill>
                <a:effectLst/>
                <a:latin typeface="+mn-lt"/>
                <a:ea typeface="+mn-ea"/>
                <a:cs typeface="+mn-cs"/>
              </a:rPr>
              <a:t> </a:t>
            </a:r>
          </a:p>
          <a:p>
            <a:endParaRPr lang="en-US"/>
          </a:p>
          <a:p>
            <a:r>
              <a:rPr lang="en-US"/>
              <a:t>In this </a:t>
            </a:r>
            <a:r>
              <a:rPr lang="en-US" err="1"/>
              <a:t>presenation</a:t>
            </a:r>
            <a:r>
              <a:rPr lang="en-US"/>
              <a:t> we will cover Azure Data Lake Store and Azure Data Lake Analytics only.</a:t>
            </a:r>
          </a:p>
          <a:p>
            <a:r>
              <a:rPr lang="en-US"/>
              <a:t>------------------</a:t>
            </a:r>
          </a:p>
          <a:p>
            <a:endParaRPr lang="en-US"/>
          </a:p>
          <a:p>
            <a:r>
              <a:rPr lang="en-US"/>
              <a:t>Explain the </a:t>
            </a:r>
            <a:r>
              <a:rPr lang="en-US" err="1"/>
              <a:t>acrronyms</a:t>
            </a:r>
            <a:endParaRPr lang="en-US"/>
          </a:p>
          <a:p>
            <a:endParaRPr lang="en-US" b="1">
              <a:effectLst/>
            </a:endParaRPr>
          </a:p>
          <a:p>
            <a:r>
              <a:rPr lang="en-US" b="1">
                <a:effectLst/>
              </a:rPr>
              <a:t>HDFS  </a:t>
            </a:r>
            <a:r>
              <a:rPr lang="en-US" err="1">
                <a:effectLst/>
              </a:rPr>
              <a:t>HDFS</a:t>
            </a:r>
            <a:r>
              <a:rPr lang="en-US">
                <a:effectLst/>
              </a:rPr>
              <a:t> is a distributed, scalable, and portable </a:t>
            </a:r>
            <a:r>
              <a:rPr lang="en-US">
                <a:effectLst/>
                <a:hlinkClick r:id="rId4" tooltip="Distributed file system"/>
              </a:rPr>
              <a:t>file system</a:t>
            </a:r>
            <a:r>
              <a:rPr lang="en-US">
                <a:effectLst/>
              </a:rPr>
              <a:t> written in Java for the Hadoop framework. HDFS stores large files (typically in the range of gigabytes to terabytes</a:t>
            </a:r>
            <a:r>
              <a:rPr lang="en-US" baseline="30000">
                <a:effectLst/>
                <a:hlinkClick r:id="rId5"/>
              </a:rPr>
              <a:t>[65]</a:t>
            </a:r>
            <a:r>
              <a:rPr lang="en-US">
                <a:effectLst/>
              </a:rPr>
              <a:t>) across multiple machines in a Hadoop cluster</a:t>
            </a:r>
          </a:p>
          <a:p>
            <a:endParaRPr lang="en-US">
              <a:effectLst/>
            </a:endParaRPr>
          </a:p>
          <a:p>
            <a:r>
              <a:rPr lang="en-US" b="1">
                <a:effectLst/>
              </a:rPr>
              <a:t>YARN</a:t>
            </a:r>
            <a:r>
              <a:rPr lang="en-US">
                <a:effectLst/>
              </a:rPr>
              <a:t> is the architectural center of Hadoop that allows multiple data processing engines such as interactive SQL, real-time streaming, data science and batch processing to handle data stored in a single platform, unlocking an entirely new approach to analytics.</a:t>
            </a:r>
          </a:p>
          <a:p>
            <a:endParaRPr lang="en-US">
              <a:effectLst/>
            </a:endParaRPr>
          </a:p>
          <a:p>
            <a:r>
              <a:rPr lang="en-US" b="1">
                <a:effectLst/>
              </a:rPr>
              <a:t>Web HDFS</a:t>
            </a:r>
            <a:r>
              <a:rPr lang="en-US">
                <a:effectLst/>
              </a:rPr>
              <a:t> is a REST Based API that allows </a:t>
            </a:r>
            <a:r>
              <a:rPr lang="en-US"/>
              <a:t>external application needs to manipulate HDFS </a:t>
            </a:r>
            <a:r>
              <a:rPr lang="en-US" err="1"/>
              <a:t>e.g</a:t>
            </a:r>
            <a:r>
              <a:rPr lang="en-US"/>
              <a:t>: create directories and write files to that directory or read the content of a file stored on HDFS (Hadoop</a:t>
            </a:r>
          </a:p>
          <a:p>
            <a:r>
              <a:rPr lang="en-US" err="1"/>
              <a:t>Dstributed</a:t>
            </a:r>
            <a:r>
              <a:rPr lang="en-US"/>
              <a:t> File System).</a:t>
            </a:r>
          </a:p>
          <a:p>
            <a:endParaRPr lang="en-US"/>
          </a:p>
        </p:txBody>
      </p:sp>
      <p:sp>
        <p:nvSpPr>
          <p:cNvPr id="4" name="Slide Number Placeholder 3"/>
          <p:cNvSpPr>
            <a:spLocks noGrp="1"/>
          </p:cNvSpPr>
          <p:nvPr>
            <p:ph type="sldNum" sz="quarter" idx="10"/>
          </p:nvPr>
        </p:nvSpPr>
        <p:spPr/>
        <p:txBody>
          <a:bodyPr/>
          <a:lstStyle/>
          <a:p>
            <a:pPr>
              <a:defRPr/>
            </a:pPr>
            <a:fld id="{45AFD610-1DA2-4DE2-BEB7-46AD4E3C54F9}" type="slidenum">
              <a:rPr lang="en-US" smtClean="0">
                <a:solidFill>
                  <a:prstClr val="black"/>
                </a:solidFill>
              </a:rPr>
              <a:pPr>
                <a:defRPr/>
              </a:pPr>
              <a:t>22</a:t>
            </a:fld>
            <a:endParaRPr lang="en-US">
              <a:solidFill>
                <a:prstClr val="black"/>
              </a:solidFill>
            </a:endParaRPr>
          </a:p>
        </p:txBody>
      </p:sp>
    </p:spTree>
    <p:extLst>
      <p:ext uri="{BB962C8B-B14F-4D97-AF65-F5344CB8AC3E}">
        <p14:creationId xmlns:p14="http://schemas.microsoft.com/office/powerpoint/2010/main" val="118240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a:solidFill>
                  <a:schemeClr val="tx1"/>
                </a:solidFill>
                <a:effectLst/>
                <a:latin typeface="Segoe UI Light" pitchFamily="34" charset="0"/>
                <a:ea typeface="+mn-ea"/>
                <a:cs typeface="+mn-cs"/>
              </a:rPr>
              <a:t>Your data are valuable assets to your organization and have both present and future value. Because of this, all data should be stored for future analysis. Today this is often not done because of the restrictions of traditional analytics infrastructure, like the pre-definition of schemas, the cost of storing large datasets, and the propagation of different data silos. </a:t>
            </a:r>
          </a:p>
          <a:p>
            <a:endParaRPr lang="en-US" sz="1200" b="0" i="0" kern="1200">
              <a:solidFill>
                <a:schemeClr val="tx1"/>
              </a:solidFill>
              <a:effectLst/>
              <a:latin typeface="Segoe UI Light" pitchFamily="34" charset="0"/>
              <a:ea typeface="+mn-ea"/>
              <a:cs typeface="+mn-cs"/>
            </a:endParaRPr>
          </a:p>
          <a:p>
            <a:r>
              <a:rPr lang="en-US" sz="1200" b="0" i="0" kern="1200">
                <a:solidFill>
                  <a:schemeClr val="tx1"/>
                </a:solidFill>
                <a:effectLst/>
                <a:latin typeface="Segoe UI Light" pitchFamily="34" charset="0"/>
                <a:ea typeface="+mn-ea"/>
                <a:cs typeface="+mn-cs"/>
              </a:rPr>
              <a:t>To address this challenge, the data lake concept was introduced as an enterprise-wide repository to store every type of data collected in a single place. For the purpose of operational and exploratory analytics, data of all types can be stored in a data lake prior to defining requirements or schema.</a:t>
            </a:r>
          </a:p>
          <a:p>
            <a:endParaRPr lang="en-US" sz="1200" b="0" i="0" kern="1200">
              <a:solidFill>
                <a:schemeClr val="tx1"/>
              </a:solidFill>
              <a:effectLst/>
              <a:latin typeface="Segoe UI Light" pitchFamily="34" charset="0"/>
              <a:ea typeface="+mn-ea"/>
              <a:cs typeface="+mn-cs"/>
            </a:endParaRPr>
          </a:p>
          <a:p>
            <a:r>
              <a:rPr lang="en-US" sz="1200" b="0" i="0" kern="1200">
                <a:solidFill>
                  <a:schemeClr val="tx1"/>
                </a:solidFill>
                <a:effectLst/>
                <a:latin typeface="Segoe UI Light" pitchFamily="34" charset="0"/>
                <a:ea typeface="+mn-ea"/>
                <a:cs typeface="+mn-cs"/>
              </a:rPr>
              <a:t>Microsoft Azure Data Lake Store is a Hadoop file system that’s compatible with Hadoop Distributed File System (HDFS) and works with the Hadoop ecosystem. Data Lake Store is integrated with Azure Data Lake Analytics and Azure HDInsight and will be integrated with Microsoft offerings like Revolution-R Enterprise; industry-standard distributions like Hortonworks, Cloudera, and </a:t>
            </a:r>
            <a:r>
              <a:rPr lang="en-US" sz="1200" b="0" i="0" kern="1200" err="1">
                <a:solidFill>
                  <a:schemeClr val="tx1"/>
                </a:solidFill>
                <a:effectLst/>
                <a:latin typeface="Segoe UI Light" pitchFamily="34" charset="0"/>
                <a:ea typeface="+mn-ea"/>
                <a:cs typeface="+mn-cs"/>
              </a:rPr>
              <a:t>MapR</a:t>
            </a:r>
            <a:r>
              <a:rPr lang="en-US" sz="1200" b="0" i="0" kern="1200">
                <a:solidFill>
                  <a:schemeClr val="tx1"/>
                </a:solidFill>
                <a:effectLst/>
                <a:latin typeface="Segoe UI Light" pitchFamily="34" charset="0"/>
                <a:ea typeface="+mn-ea"/>
                <a:cs typeface="+mn-cs"/>
              </a:rPr>
              <a:t>; and individual Hadoop projects like Spark, Storm, Flume, </a:t>
            </a:r>
            <a:r>
              <a:rPr lang="en-US" sz="1200" b="0" i="0" kern="1200" err="1">
                <a:solidFill>
                  <a:schemeClr val="tx1"/>
                </a:solidFill>
                <a:effectLst/>
                <a:latin typeface="Segoe UI Light" pitchFamily="34" charset="0"/>
                <a:ea typeface="+mn-ea"/>
                <a:cs typeface="+mn-cs"/>
              </a:rPr>
              <a:t>Sqoop</a:t>
            </a:r>
            <a:r>
              <a:rPr lang="en-US" sz="1200" b="0" i="0" kern="1200">
                <a:solidFill>
                  <a:schemeClr val="tx1"/>
                </a:solidFill>
                <a:effectLst/>
                <a:latin typeface="Segoe UI Light" pitchFamily="34" charset="0"/>
                <a:ea typeface="+mn-ea"/>
                <a:cs typeface="+mn-cs"/>
              </a:rPr>
              <a:t>, and Kafka.</a:t>
            </a:r>
          </a:p>
          <a:p>
            <a:endParaRPr lang="en-US" sz="1200" b="0" i="0" kern="1200">
              <a:solidFill>
                <a:schemeClr val="tx1"/>
              </a:solidFill>
              <a:effectLst/>
              <a:latin typeface="Segoe UI Light" pitchFamily="34" charset="0"/>
              <a:ea typeface="+mn-ea"/>
              <a:cs typeface="+mn-cs"/>
            </a:endParaRPr>
          </a:p>
          <a:p>
            <a:r>
              <a:rPr lang="en-US" sz="1200" b="0" i="0" kern="1200">
                <a:solidFill>
                  <a:schemeClr val="tx1"/>
                </a:solidFill>
                <a:effectLst/>
                <a:latin typeface="Segoe UI Light" pitchFamily="34" charset="0"/>
                <a:ea typeface="+mn-ea"/>
                <a:cs typeface="+mn-cs"/>
              </a:rPr>
              <a:t>Data Lake Store is a very open</a:t>
            </a:r>
            <a:r>
              <a:rPr lang="en-US" sz="1200" b="0" i="0" kern="1200" baseline="0">
                <a:solidFill>
                  <a:schemeClr val="tx1"/>
                </a:solidFill>
                <a:effectLst/>
                <a:latin typeface="Segoe UI Light" pitchFamily="34" charset="0"/>
                <a:ea typeface="+mn-ea"/>
                <a:cs typeface="+mn-cs"/>
              </a:rPr>
              <a:t>, </a:t>
            </a:r>
            <a:r>
              <a:rPr lang="en-US" sz="1200" b="0" i="0" kern="1200">
                <a:solidFill>
                  <a:schemeClr val="tx1"/>
                </a:solidFill>
                <a:effectLst/>
                <a:latin typeface="Segoe UI Light" pitchFamily="34" charset="0"/>
                <a:ea typeface="+mn-ea"/>
                <a:cs typeface="+mn-cs"/>
              </a:rPr>
              <a:t>massive scale data store designed for extremely high throughput and low latency for analytics workloads.</a:t>
            </a:r>
          </a:p>
          <a:p>
            <a:r>
              <a:rPr lang="en-US" sz="1200" b="0" i="0" kern="1200">
                <a:solidFill>
                  <a:schemeClr val="tx1"/>
                </a:solidFill>
                <a:effectLst/>
                <a:latin typeface="Segoe UI Light" pitchFamily="34" charset="0"/>
                <a:ea typeface="+mn-ea"/>
                <a:cs typeface="+mn-cs"/>
              </a:rPr>
              <a:t>At the same time, its built-in security ensures you can include even your most critical workloads on it.</a:t>
            </a:r>
          </a:p>
          <a:p>
            <a:endParaRPr lang="en-US" sz="1200" b="0" i="0" kern="1200" baseline="0">
              <a:solidFill>
                <a:schemeClr val="tx1"/>
              </a:solidFill>
              <a:effectLst/>
              <a:latin typeface="Segoe UI Light" pitchFamily="34" charset="0"/>
              <a:ea typeface="+mn-ea"/>
              <a:cs typeface="+mn-cs"/>
            </a:endParaRPr>
          </a:p>
          <a:p>
            <a:r>
              <a:rPr lang="en-US" sz="1200" b="1" i="0" kern="1200" baseline="0">
                <a:solidFill>
                  <a:schemeClr val="tx1"/>
                </a:solidFill>
                <a:effectLst/>
                <a:latin typeface="Segoe UI Light" pitchFamily="34" charset="0"/>
                <a:ea typeface="+mn-ea"/>
                <a:cs typeface="+mn-cs"/>
              </a:rPr>
              <a:t>T:  You may have noticed we are emphasizing these services are all built to scale, and SQL Data Warehouse is no different.</a:t>
            </a:r>
            <a:endParaRPr lang="en-US" b="1"/>
          </a:p>
          <a:p>
            <a:endParaRPr lang="it-IT"/>
          </a:p>
        </p:txBody>
      </p:sp>
      <p:sp>
        <p:nvSpPr>
          <p:cNvPr id="4" name="Slide Number Placeholder 3"/>
          <p:cNvSpPr>
            <a:spLocks noGrp="1"/>
          </p:cNvSpPr>
          <p:nvPr>
            <p:ph type="sldNum" sz="quarter" idx="10"/>
          </p:nvPr>
        </p:nvSpPr>
        <p:spPr/>
        <p:txBody>
          <a:bodyPr/>
          <a:lstStyle/>
          <a:p>
            <a:fld id="{4D0B7A8B-3804-471E-A88F-356D9F587977}" type="slidenum">
              <a:rPr lang="en-US" smtClean="0"/>
              <a:t>23</a:t>
            </a:fld>
            <a:endParaRPr lang="en-US"/>
          </a:p>
        </p:txBody>
      </p:sp>
    </p:spTree>
    <p:extLst>
      <p:ext uri="{BB962C8B-B14F-4D97-AF65-F5344CB8AC3E}">
        <p14:creationId xmlns:p14="http://schemas.microsoft.com/office/powerpoint/2010/main" val="210904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Objective</a:t>
            </a:r>
            <a:r>
              <a:rPr lang="en-US"/>
              <a:t>: This</a:t>
            </a:r>
            <a:r>
              <a:rPr lang="en-US" baseline="0"/>
              <a:t> slide is about how Azure Data Lake Store can store any type of data.</a:t>
            </a:r>
          </a:p>
          <a:p>
            <a:r>
              <a:rPr lang="en-US" baseline="0"/>
              <a:t> </a:t>
            </a:r>
          </a:p>
          <a:p>
            <a:r>
              <a:rPr lang="en-US" b="1" baseline="0"/>
              <a:t>Talking Points: </a:t>
            </a:r>
          </a:p>
          <a:p>
            <a:r>
              <a:rPr lang="en-US" b="0" baseline="0"/>
              <a:t>Data Lake Store allows you to store relational and non-relational data. It also does not require a schema to be defined before the data is loaded. This data can be from devices, videos, and web applications. Here data can be further classified into:</a:t>
            </a:r>
          </a:p>
          <a:p>
            <a:pPr marL="171450" lvl="0" indent="-171450">
              <a:buFont typeface="Arial" panose="020B0604020202020204" pitchFamily="34" charset="0"/>
              <a:buChar char="•"/>
            </a:pPr>
            <a:r>
              <a:rPr lang="en-US" b="1" baseline="0"/>
              <a:t>Unstructured Data - </a:t>
            </a:r>
            <a:r>
              <a:rPr lang="en-US" b="0" baseline="0"/>
              <a:t>This data either does not have predefined data model or is not organized. It is typically text-heavy and may contain data like dates, numbers, and facts.</a:t>
            </a:r>
          </a:p>
          <a:p>
            <a:pPr marL="171450" lvl="0" indent="-171450">
              <a:buFont typeface="Arial" panose="020B0604020202020204" pitchFamily="34" charset="0"/>
              <a:buChar char="•"/>
            </a:pPr>
            <a:r>
              <a:rPr lang="en-US" b="1" baseline="0"/>
              <a:t>Semi-Structured Data - </a:t>
            </a:r>
            <a:r>
              <a:rPr lang="en-US" b="0" baseline="0"/>
              <a:t>These are self-describing structures that do not conform with the formal structure of data models associated with the relational database or other forms of data tables.</a:t>
            </a:r>
          </a:p>
          <a:p>
            <a:pPr marL="171450" lvl="0" indent="-171450">
              <a:buFont typeface="Arial" panose="020B0604020202020204" pitchFamily="34" charset="0"/>
              <a:buChar char="•"/>
            </a:pPr>
            <a:r>
              <a:rPr lang="en-US" b="1" baseline="0"/>
              <a:t>Structured Data - </a:t>
            </a:r>
            <a:r>
              <a:rPr lang="en-US" b="0" baseline="0"/>
              <a:t>This data resides in a fixed field within a record file. It includes data contained in relational databases and spreadsheets.</a:t>
            </a:r>
            <a:endParaRPr lang="en-US" b="1"/>
          </a:p>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E9624C2-F85E-4289-AF60-AA86308EC7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45478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Objective: </a:t>
            </a:r>
            <a:r>
              <a:rPr lang="en-US" b="0"/>
              <a:t>This</a:t>
            </a:r>
            <a:r>
              <a:rPr lang="en-US" b="0" baseline="0"/>
              <a:t> slide shows how data is durable and highly available with Azure Data Lake Store.</a:t>
            </a:r>
          </a:p>
          <a:p>
            <a:endParaRPr lang="en-US" b="0" baseline="0"/>
          </a:p>
          <a:p>
            <a:r>
              <a:rPr lang="en-US" b="1" baseline="0"/>
              <a:t>Talking Points: </a:t>
            </a:r>
          </a:p>
          <a:p>
            <a:r>
              <a:rPr lang="en-US" b="0" baseline="0"/>
              <a:t>One of the prior requirements is the availability of data at any place and any time. ADL Store provides industry standard availability and reliability in the following ways: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a:t>The ADL Store Automatically replicates the data to help against unexpected hardware failures and make sure it is available when you need it.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Azure Data Lake automatically replicates your data to help guard against unexpected hardware failures and make sure it's available when you need it. We keep three copies within a single region.</a:t>
            </a:r>
            <a:endParaRPr lang="en-US"/>
          </a:p>
          <a:p>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E9624C2-F85E-4289-AF60-AA86308EC7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94304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Objective:</a:t>
            </a:r>
            <a:r>
              <a:rPr lang="en-US" b="1" baseline="0"/>
              <a:t> </a:t>
            </a:r>
            <a:r>
              <a:rPr lang="en-US" b="0" baseline="0"/>
              <a:t>This slide shows how Azure Data Lake supports unlimited storage.</a:t>
            </a:r>
          </a:p>
          <a:p>
            <a:endParaRPr lang="en-US" b="0" baseline="0"/>
          </a:p>
          <a:p>
            <a:r>
              <a:rPr lang="en-US" b="1" baseline="0"/>
              <a:t>Talking Points: </a:t>
            </a:r>
          </a:p>
          <a:p>
            <a:pPr marL="171450" indent="-171450">
              <a:buFont typeface="Arial" panose="020B0604020202020204" pitchFamily="34" charset="0"/>
              <a:buChar char="•"/>
            </a:pPr>
            <a:r>
              <a:rPr lang="en-US" b="0" baseline="0"/>
              <a:t>Azure Data Lake Store provides unlimited storage and is suitable for storing a variety of data for analytics. </a:t>
            </a:r>
          </a:p>
          <a:p>
            <a:pPr marL="171450" indent="-171450">
              <a:buFont typeface="Arial" panose="020B0604020202020204" pitchFamily="34" charset="0"/>
              <a:buChar char="•"/>
            </a:pPr>
            <a:r>
              <a:rPr lang="en-US" sz="1200"/>
              <a:t>Azure Data Lake has unbounded scale with no limits to how much data can be stored in a single account.  </a:t>
            </a:r>
          </a:p>
          <a:p>
            <a:pPr marL="171450" indent="-171450">
              <a:buFont typeface="Arial" panose="020B0604020202020204" pitchFamily="34" charset="0"/>
              <a:buChar char="•"/>
            </a:pPr>
            <a:r>
              <a:rPr lang="en-US" sz="1200"/>
              <a:t>While other cloud storage offerings might restrict individual file sizes to 5 terabytes, Azure Data Lake can store very large files in the petabytes (200x larger) with immediate read/write access and high throughput useful for scenarios like high resolution videos, scientific, medical, large backup data, event streams, web logs, </a:t>
            </a:r>
            <a:r>
              <a:rPr lang="en-US" sz="1200" err="1"/>
              <a:t>IoT</a:t>
            </a:r>
            <a:r>
              <a:rPr lang="en-US" sz="1200"/>
              <a:t> scenarios, and more. </a:t>
            </a:r>
          </a:p>
          <a:p>
            <a:pPr marL="171450" indent="-171450">
              <a:buFont typeface="Arial" panose="020B0604020202020204" pitchFamily="34" charset="0"/>
              <a:buChar char="•"/>
            </a:pPr>
            <a:r>
              <a:rPr lang="en-US" sz="1200"/>
              <a:t>Everything can be collected and stored in Azure Data Lake without restriction or prior understanding of business requirements. </a:t>
            </a:r>
          </a:p>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E9624C2-F85E-4289-AF60-AA86308EC7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62005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3702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40153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4/12/19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0327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8971443-4023-418C-A1C4-7307F6422B9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00169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8971443-4023-418C-A1C4-7307F6422B9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79450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44482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72939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DCD23E1-952F-4697-92DE-9190679CD9F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22986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71371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718450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02516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97229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923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4/12/19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5996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Require SVHP Support for Test Cases on what basis they do . </a:t>
            </a:r>
          </a:p>
        </p:txBody>
      </p:sp>
      <p:sp>
        <p:nvSpPr>
          <p:cNvPr id="4" name="Slide Number Placeholder 3"/>
          <p:cNvSpPr>
            <a:spLocks noGrp="1"/>
          </p:cNvSpPr>
          <p:nvPr>
            <p:ph type="sldNum" sz="quarter" idx="10"/>
          </p:nvPr>
        </p:nvSpPr>
        <p:spPr/>
        <p:txBody>
          <a:bodyPr/>
          <a:lstStyle/>
          <a:p>
            <a:fld id="{55720A29-E5A6-3444-AB3B-4BB7375CEF50}" type="slidenum">
              <a:rPr lang="en-US" smtClean="0"/>
              <a:t>77</a:t>
            </a:fld>
            <a:endParaRPr lang="en-US"/>
          </a:p>
        </p:txBody>
      </p:sp>
    </p:spTree>
    <p:extLst>
      <p:ext uri="{BB962C8B-B14F-4D97-AF65-F5344CB8AC3E}">
        <p14:creationId xmlns:p14="http://schemas.microsoft.com/office/powerpoint/2010/main" val="3201781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Comparison table</a:t>
            </a:r>
            <a:r>
              <a:rPr lang="en-US" baseline="0" dirty="0"/>
              <a:t> template with four product columns in PowerPoint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CE91F0-EB3E-4AFA-8574-60A32CD8891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654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4/12/19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0289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Objetive</a:t>
            </a:r>
            <a:r>
              <a:rPr lang="es-ES"/>
              <a:t> – </a:t>
            </a:r>
            <a:r>
              <a:rPr lang="es-ES" err="1"/>
              <a:t>explain</a:t>
            </a:r>
            <a:r>
              <a:rPr lang="es-ES"/>
              <a:t> </a:t>
            </a:r>
            <a:r>
              <a:rPr lang="es-ES" err="1"/>
              <a:t>what</a:t>
            </a:r>
            <a:r>
              <a:rPr lang="es-ES"/>
              <a:t> are </a:t>
            </a:r>
            <a:r>
              <a:rPr lang="es-ES" err="1"/>
              <a:t>the</a:t>
            </a:r>
            <a:r>
              <a:rPr lang="es-ES"/>
              <a:t> Customer </a:t>
            </a:r>
            <a:r>
              <a:rPr lang="es-ES" err="1"/>
              <a:t>challeges</a:t>
            </a:r>
            <a:r>
              <a:rPr lang="es-ES"/>
              <a:t> </a:t>
            </a:r>
            <a:r>
              <a:rPr lang="es-ES" err="1"/>
              <a:t>that</a:t>
            </a:r>
            <a:r>
              <a:rPr lang="es-ES"/>
              <a:t> Azure Data Lake </a:t>
            </a:r>
            <a:r>
              <a:rPr lang="es-ES" err="1"/>
              <a:t>solution</a:t>
            </a:r>
            <a:r>
              <a:rPr lang="es-ES"/>
              <a:t> </a:t>
            </a:r>
            <a:r>
              <a:rPr lang="es-ES" err="1"/>
              <a:t>addresses</a:t>
            </a:r>
            <a:endParaRPr lang="es-ES"/>
          </a:p>
          <a:p>
            <a:endParaRPr lang="en-US"/>
          </a:p>
          <a:p>
            <a:r>
              <a:rPr lang="en-US"/>
              <a:t>Read through the points.</a:t>
            </a:r>
          </a:p>
        </p:txBody>
      </p:sp>
      <p:sp>
        <p:nvSpPr>
          <p:cNvPr id="4" name="Slide Number Placeholder 3"/>
          <p:cNvSpPr>
            <a:spLocks noGrp="1"/>
          </p:cNvSpPr>
          <p:nvPr>
            <p:ph type="sldNum" sz="quarter" idx="10"/>
          </p:nvPr>
        </p:nvSpPr>
        <p:spPr/>
        <p:txBody>
          <a:bodyPr/>
          <a:lstStyle/>
          <a:p>
            <a:fld id="{4D0B7A8B-3804-471E-A88F-356D9F587977}" type="slidenum">
              <a:rPr lang="en-US" smtClean="0"/>
              <a:t>7</a:t>
            </a:fld>
            <a:endParaRPr lang="en-US"/>
          </a:p>
        </p:txBody>
      </p:sp>
    </p:spTree>
    <p:extLst>
      <p:ext uri="{BB962C8B-B14F-4D97-AF65-F5344CB8AC3E}">
        <p14:creationId xmlns:p14="http://schemas.microsoft.com/office/powerpoint/2010/main" val="361197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objective – explain which services make up Azure Data Lake offering. The presentation will focus on Azure Data Lake Store and Analytics.</a:t>
            </a:r>
          </a:p>
          <a:p>
            <a:endParaRPr lang="en-US"/>
          </a:p>
          <a:p>
            <a:r>
              <a:rPr lang="en-US"/>
              <a:t>Talking points there are 3 main services in Azure</a:t>
            </a:r>
          </a:p>
        </p:txBody>
      </p:sp>
      <p:sp>
        <p:nvSpPr>
          <p:cNvPr id="4" name="Slide Number Placeholder 3"/>
          <p:cNvSpPr>
            <a:spLocks noGrp="1"/>
          </p:cNvSpPr>
          <p:nvPr>
            <p:ph type="sldNum" sz="quarter" idx="10"/>
          </p:nvPr>
        </p:nvSpPr>
        <p:spPr/>
        <p:txBody>
          <a:bodyPr/>
          <a:lstStyle/>
          <a:p>
            <a:pPr>
              <a:defRPr/>
            </a:pPr>
            <a:fld id="{45AFD610-1DA2-4DE2-BEB7-46AD4E3C54F9}"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372011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6738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how Azure data Lake fits into analytics scenarios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6935C-AF9A-4D9D-9A33-C087949C20A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55648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how the previous scenario can fir into a concrete scenario for retail sector .</a:t>
            </a:r>
          </a:p>
          <a:p>
            <a:r>
              <a:rPr lang="en-US"/>
              <a:t>Here we use ADLS as store to where </a:t>
            </a:r>
            <a:r>
              <a:rPr lang="en-US" err="1"/>
              <a:t>dat</a:t>
            </a:r>
            <a:r>
              <a:rPr lang="en-US"/>
              <a:t> is uploaded from on-premise HDFS cluster and it </a:t>
            </a:r>
            <a:r>
              <a:rPr lang="en-US" err="1"/>
              <a:t>analysed</a:t>
            </a:r>
            <a:r>
              <a:rPr lang="en-US"/>
              <a:t> to extract additional insight using machine learning techniques</a:t>
            </a:r>
          </a:p>
          <a:p>
            <a:r>
              <a:rPr lang="en-US"/>
              <a:t>To do fraud prediction or customer segmentation. The data can then be </a:t>
            </a:r>
            <a:r>
              <a:rPr lang="en-US" err="1"/>
              <a:t>suploaded</a:t>
            </a:r>
            <a:r>
              <a:rPr lang="en-US"/>
              <a:t> to SQL data </a:t>
            </a:r>
            <a:r>
              <a:rPr lang="en-US" err="1"/>
              <a:t>warehose</a:t>
            </a:r>
            <a:r>
              <a:rPr lang="en-US"/>
              <a:t> to which various clients connect to </a:t>
            </a:r>
            <a:r>
              <a:rPr lang="en-US" err="1"/>
              <a:t>conume</a:t>
            </a:r>
            <a:r>
              <a:rPr lang="en-US"/>
              <a:t>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6935C-AF9A-4D9D-9A33-C087949C20A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05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3FA8B-F0F4-514C-9194-8D8B1BC5EE14}"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180987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3FA8B-F0F4-514C-9194-8D8B1BC5EE14}"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231132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3FA8B-F0F4-514C-9194-8D8B1BC5EE14}"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10860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9"/>
            <a:ext cx="11655840" cy="2018835"/>
          </a:xfrm>
        </p:spPr>
        <p:txBody>
          <a:bodyPr/>
          <a:lstStyle>
            <a:lvl1pPr marL="0" indent="0">
              <a:buNone/>
              <a:defRPr>
                <a:gradFill>
                  <a:gsLst>
                    <a:gs pos="2920">
                      <a:schemeClr val="tx2"/>
                    </a:gs>
                    <a:gs pos="39000">
                      <a:schemeClr val="tx2"/>
                    </a:gs>
                  </a:gsLst>
                  <a:lin ang="5400000" scaled="0"/>
                </a:gradFill>
              </a:defRPr>
            </a:lvl1pPr>
            <a:lvl2pPr marL="21005" indent="0">
              <a:buNone/>
              <a:defRPr sz="1471"/>
            </a:lvl2pPr>
            <a:lvl3pPr marL="164540" indent="0">
              <a:buNone/>
              <a:defRPr sz="1471"/>
            </a:lvl3pPr>
            <a:lvl4pPr marL="350084" indent="0">
              <a:buNone/>
              <a:defRPr sz="1324"/>
            </a:lvl4pPr>
            <a:lvl5pPr marL="543796" indent="0">
              <a:buNone/>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904651" y="6586802"/>
            <a:ext cx="2382704" cy="118622"/>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1"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607248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ext Placeholder 4"/>
          <p:cNvSpPr>
            <a:spLocks noGrp="1"/>
          </p:cNvSpPr>
          <p:nvPr>
            <p:ph type="body" sz="quarter" idx="13"/>
          </p:nvPr>
        </p:nvSpPr>
        <p:spPr>
          <a:xfrm>
            <a:off x="269239" y="361912"/>
            <a:ext cx="10757099" cy="1004683"/>
          </a:xfrm>
          <a:prstGeom prst="rect">
            <a:avLst/>
          </a:prstGeom>
        </p:spPr>
        <p:txBody>
          <a:bodyPr lIns="146304" tIns="91440" rIns="146304" bIns="91440">
            <a:noAutofit/>
          </a:bodyPr>
          <a:lstStyle>
            <a:lvl1pPr marL="0" indent="0" algn="l" defTabSz="685775" rtl="0" eaLnBrk="1" latinLnBrk="0" hangingPunct="1">
              <a:lnSpc>
                <a:spcPct val="90000"/>
              </a:lnSpc>
              <a:spcBef>
                <a:spcPct val="0"/>
              </a:spcBef>
              <a:spcAft>
                <a:spcPts val="1765"/>
              </a:spcAft>
              <a:buFontTx/>
              <a:buNone/>
              <a:defRPr lang="en-US" sz="4265" b="0" kern="1200" cap="none" spc="-75" baseline="0" dirty="0" smtClean="0">
                <a:ln w="3175">
                  <a:noFill/>
                </a:ln>
                <a:gradFill>
                  <a:gsLst>
                    <a:gs pos="6195">
                      <a:schemeClr val="tx1"/>
                    </a:gs>
                    <a:gs pos="26000">
                      <a:schemeClr val="tx1"/>
                    </a:gs>
                  </a:gsLst>
                  <a:lin ang="5400000" scaled="0"/>
                </a:gradFill>
                <a:effectLst/>
                <a:latin typeface="+mj-lt"/>
                <a:ea typeface="+mn-ea"/>
                <a:cs typeface="Segoe UI" pitchFamily="34" charset="0"/>
              </a:defRPr>
            </a:lvl1pPr>
          </a:lstStyle>
          <a:p>
            <a:pPr marL="0" marR="0" lvl="0" indent="0" algn="l" defTabSz="685775" rtl="0" eaLnBrk="1" fontAlgn="auto" latinLnBrk="0" hangingPunct="1">
              <a:lnSpc>
                <a:spcPct val="90000"/>
              </a:lnSpc>
              <a:spcBef>
                <a:spcPts val="882"/>
              </a:spcBef>
              <a:spcAft>
                <a:spcPts val="1765"/>
              </a:spcAft>
              <a:buClrTx/>
              <a:buSzPct val="90000"/>
              <a:buFontTx/>
              <a:buNone/>
              <a:tabLst/>
            </a:pPr>
            <a:r>
              <a:rPr lang="en-US"/>
              <a:t>Click to edit Master text</a:t>
            </a:r>
          </a:p>
        </p:txBody>
      </p:sp>
      <p:sp>
        <p:nvSpPr>
          <p:cNvPr id="5" name="Rectangle 4">
            <a:extLst>
              <a:ext uri="{FF2B5EF4-FFF2-40B4-BE49-F238E27FC236}">
                <a16:creationId xmlns:a16="http://schemas.microsoft.com/office/drawing/2014/main" id="{E387FA1F-6923-4380-9192-28D0DDD03701}"/>
              </a:ext>
            </a:extLst>
          </p:cNvPr>
          <p:cNvSpPr/>
          <p:nvPr userDrawn="1"/>
        </p:nvSpPr>
        <p:spPr bwMode="auto">
          <a:xfrm>
            <a:off x="0" y="6325187"/>
            <a:ext cx="12192000" cy="532814"/>
          </a:xfrm>
          <a:prstGeom prst="rect">
            <a:avLst/>
          </a:prstGeom>
          <a:solidFill>
            <a:srgbClr val="409AE1"/>
          </a:solidFill>
          <a:ln w="28575">
            <a:noFill/>
          </a:ln>
        </p:spPr>
        <p:txBody>
          <a:bodyPr vert="horz" wrap="square" lIns="68570" tIns="34285" rIns="68570" bIns="34285" numCol="1" anchor="t" anchorCtr="0" compatLnSpc="1">
            <a:prstTxWarp prst="textNoShape">
              <a:avLst/>
            </a:prstTxWarp>
          </a:bodyPr>
          <a:lstStyle/>
          <a:p>
            <a:pPr marL="0" marR="0" lvl="0" indent="0" defTabSz="699422"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a:ln>
                <a:noFill/>
              </a:ln>
              <a:solidFill>
                <a:srgbClr val="333333"/>
              </a:solidFill>
              <a:effectLst/>
              <a:uLnTx/>
              <a:uFillTx/>
            </a:endParaRPr>
          </a:p>
        </p:txBody>
      </p:sp>
      <p:grpSp>
        <p:nvGrpSpPr>
          <p:cNvPr id="9" name="Group 8">
            <a:extLst>
              <a:ext uri="{FF2B5EF4-FFF2-40B4-BE49-F238E27FC236}">
                <a16:creationId xmlns:a16="http://schemas.microsoft.com/office/drawing/2014/main" id="{BCE3B420-C557-46A1-8C32-DFF6157D7EE2}"/>
              </a:ext>
            </a:extLst>
          </p:cNvPr>
          <p:cNvGrpSpPr/>
          <p:nvPr userDrawn="1"/>
        </p:nvGrpSpPr>
        <p:grpSpPr>
          <a:xfrm>
            <a:off x="9338575" y="6216164"/>
            <a:ext cx="1824627" cy="773723"/>
            <a:chOff x="4494770" y="2621197"/>
            <a:chExt cx="3127126" cy="1326043"/>
          </a:xfrm>
        </p:grpSpPr>
        <p:sp>
          <p:nvSpPr>
            <p:cNvPr id="10" name="Freeform 12">
              <a:extLst>
                <a:ext uri="{FF2B5EF4-FFF2-40B4-BE49-F238E27FC236}">
                  <a16:creationId xmlns:a16="http://schemas.microsoft.com/office/drawing/2014/main" id="{19906609-8820-41D4-9316-C5AFB9CF5FCB}"/>
                </a:ext>
              </a:extLst>
            </p:cNvPr>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1" name="Freeform 13">
              <a:extLst>
                <a:ext uri="{FF2B5EF4-FFF2-40B4-BE49-F238E27FC236}">
                  <a16:creationId xmlns:a16="http://schemas.microsoft.com/office/drawing/2014/main" id="{EC83A07E-CAB3-4E48-AEA8-59673FFC7F7F}"/>
                </a:ext>
              </a:extLst>
            </p:cNvPr>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2" name="Freeform 14">
              <a:extLst>
                <a:ext uri="{FF2B5EF4-FFF2-40B4-BE49-F238E27FC236}">
                  <a16:creationId xmlns:a16="http://schemas.microsoft.com/office/drawing/2014/main" id="{E9900C75-ED65-41C6-B5D7-B957306810BF}"/>
                </a:ext>
              </a:extLst>
            </p:cNvPr>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3" name="Freeform 15">
              <a:extLst>
                <a:ext uri="{FF2B5EF4-FFF2-40B4-BE49-F238E27FC236}">
                  <a16:creationId xmlns:a16="http://schemas.microsoft.com/office/drawing/2014/main" id="{F195B3C5-C2D7-4532-9937-7CB5B412B174}"/>
                </a:ext>
              </a:extLst>
            </p:cNvPr>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4" name="Freeform 18">
              <a:extLst>
                <a:ext uri="{FF2B5EF4-FFF2-40B4-BE49-F238E27FC236}">
                  <a16:creationId xmlns:a16="http://schemas.microsoft.com/office/drawing/2014/main" id="{5E7B9DCA-2E84-421F-A17C-ABFE615E633A}"/>
                </a:ext>
              </a:extLst>
            </p:cNvPr>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5" name="Freeform 19">
              <a:extLst>
                <a:ext uri="{FF2B5EF4-FFF2-40B4-BE49-F238E27FC236}">
                  <a16:creationId xmlns:a16="http://schemas.microsoft.com/office/drawing/2014/main" id="{311F2B49-124B-4315-B8A5-79758D68BE6B}"/>
                </a:ext>
              </a:extLst>
            </p:cNvPr>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6" name="Freeform 20">
              <a:extLst>
                <a:ext uri="{FF2B5EF4-FFF2-40B4-BE49-F238E27FC236}">
                  <a16:creationId xmlns:a16="http://schemas.microsoft.com/office/drawing/2014/main" id="{6CA59A7A-611E-402B-B138-7B045EF1021D}"/>
                </a:ext>
              </a:extLst>
            </p:cNvPr>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grpSp>
          <p:nvGrpSpPr>
            <p:cNvPr id="17" name="Group 16">
              <a:extLst>
                <a:ext uri="{FF2B5EF4-FFF2-40B4-BE49-F238E27FC236}">
                  <a16:creationId xmlns:a16="http://schemas.microsoft.com/office/drawing/2014/main" id="{15A61399-0B91-4EA3-950B-04FC73BFAB43}"/>
                </a:ext>
              </a:extLst>
            </p:cNvPr>
            <p:cNvGrpSpPr/>
            <p:nvPr/>
          </p:nvGrpSpPr>
          <p:grpSpPr>
            <a:xfrm>
              <a:off x="5413104" y="2621197"/>
              <a:ext cx="1326042" cy="1326043"/>
              <a:chOff x="5413104" y="2598477"/>
              <a:chExt cx="1326042" cy="1326043"/>
            </a:xfrm>
          </p:grpSpPr>
          <p:sp>
            <p:nvSpPr>
              <p:cNvPr id="18" name="Freeform 5">
                <a:extLst>
                  <a:ext uri="{FF2B5EF4-FFF2-40B4-BE49-F238E27FC236}">
                    <a16:creationId xmlns:a16="http://schemas.microsoft.com/office/drawing/2014/main" id="{E5EE77FF-74AC-4400-A59F-30F6B3913D37}"/>
                  </a:ext>
                </a:extLst>
              </p:cNvPr>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9" name="Freeform 6">
                <a:extLst>
                  <a:ext uri="{FF2B5EF4-FFF2-40B4-BE49-F238E27FC236}">
                    <a16:creationId xmlns:a16="http://schemas.microsoft.com/office/drawing/2014/main" id="{3253E709-7A11-4CC8-8F19-B4965C51C2D8}"/>
                  </a:ext>
                </a:extLst>
              </p:cNvPr>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0" name="Freeform 7">
                <a:extLst>
                  <a:ext uri="{FF2B5EF4-FFF2-40B4-BE49-F238E27FC236}">
                    <a16:creationId xmlns:a16="http://schemas.microsoft.com/office/drawing/2014/main" id="{F49B82ED-CC45-433B-929A-775EB6EA5D41}"/>
                  </a:ext>
                </a:extLst>
              </p:cNvPr>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1" name="Freeform 8">
                <a:extLst>
                  <a:ext uri="{FF2B5EF4-FFF2-40B4-BE49-F238E27FC236}">
                    <a16:creationId xmlns:a16="http://schemas.microsoft.com/office/drawing/2014/main" id="{DA9C014B-E237-4460-9B7D-841AAA82987F}"/>
                  </a:ext>
                </a:extLst>
              </p:cNvPr>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2" name="Freeform 9">
                <a:extLst>
                  <a:ext uri="{FF2B5EF4-FFF2-40B4-BE49-F238E27FC236}">
                    <a16:creationId xmlns:a16="http://schemas.microsoft.com/office/drawing/2014/main" id="{13C3B8EC-49B4-4361-8447-1D3ED63577AB}"/>
                  </a:ext>
                </a:extLst>
              </p:cNvPr>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3" name="Freeform 10">
                <a:extLst>
                  <a:ext uri="{FF2B5EF4-FFF2-40B4-BE49-F238E27FC236}">
                    <a16:creationId xmlns:a16="http://schemas.microsoft.com/office/drawing/2014/main" id="{B4DB99EF-D41B-4312-98AF-CF764443A430}"/>
                  </a:ext>
                </a:extLst>
              </p:cNvPr>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4" name="Freeform 11">
                <a:extLst>
                  <a:ext uri="{FF2B5EF4-FFF2-40B4-BE49-F238E27FC236}">
                    <a16:creationId xmlns:a16="http://schemas.microsoft.com/office/drawing/2014/main" id="{8B3BDC7C-6389-4571-98B8-1E822271A0CF}"/>
                  </a:ext>
                </a:extLst>
              </p:cNvPr>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5" name="Oval 24">
                <a:extLst>
                  <a:ext uri="{FF2B5EF4-FFF2-40B4-BE49-F238E27FC236}">
                    <a16:creationId xmlns:a16="http://schemas.microsoft.com/office/drawing/2014/main" id="{2DCD9E25-037E-4320-8352-C516EE2E6238}"/>
                  </a:ext>
                </a:extLst>
              </p:cNvPr>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26" name="Group 25">
            <a:extLst>
              <a:ext uri="{FF2B5EF4-FFF2-40B4-BE49-F238E27FC236}">
                <a16:creationId xmlns:a16="http://schemas.microsoft.com/office/drawing/2014/main" id="{999B9909-46A7-4B5E-872D-8147581DEE32}"/>
              </a:ext>
            </a:extLst>
          </p:cNvPr>
          <p:cNvGrpSpPr/>
          <p:nvPr userDrawn="1"/>
        </p:nvGrpSpPr>
        <p:grpSpPr>
          <a:xfrm rot="16200000">
            <a:off x="2686558" y="3784724"/>
            <a:ext cx="182438" cy="5555552"/>
            <a:chOff x="9312007" y="34787"/>
            <a:chExt cx="1212906" cy="3143923"/>
          </a:xfrm>
        </p:grpSpPr>
        <p:sp>
          <p:nvSpPr>
            <p:cNvPr id="27" name="Bent Arrow 26">
              <a:extLst>
                <a:ext uri="{FF2B5EF4-FFF2-40B4-BE49-F238E27FC236}">
                  <a16:creationId xmlns:a16="http://schemas.microsoft.com/office/drawing/2014/main" id="{37DFB64E-F825-4DB0-BF10-C994178000CA}"/>
                </a:ext>
              </a:extLst>
            </p:cNvPr>
            <p:cNvSpPr/>
            <p:nvPr/>
          </p:nvSpPr>
          <p:spPr bwMode="auto">
            <a:xfrm flipH="1">
              <a:off x="9832459" y="1745357"/>
              <a:ext cx="692454" cy="1433353"/>
            </a:xfrm>
            <a:prstGeom prst="bentArrow">
              <a:avLst>
                <a:gd name="adj1" fmla="val 25000"/>
                <a:gd name="adj2" fmla="val 0"/>
                <a:gd name="adj3" fmla="val 25000"/>
                <a:gd name="adj4" fmla="val 75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Bent Arrow 27">
              <a:extLst>
                <a:ext uri="{FF2B5EF4-FFF2-40B4-BE49-F238E27FC236}">
                  <a16:creationId xmlns:a16="http://schemas.microsoft.com/office/drawing/2014/main" id="{09C12913-2299-430A-B8DD-B4DB3AA8E19A}"/>
                </a:ext>
              </a:extLst>
            </p:cNvPr>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9" name="Bent Arrow 28">
            <a:extLst>
              <a:ext uri="{FF2B5EF4-FFF2-40B4-BE49-F238E27FC236}">
                <a16:creationId xmlns:a16="http://schemas.microsoft.com/office/drawing/2014/main" id="{47402E8B-275E-4A27-B358-76E8B6FB9C10}"/>
              </a:ext>
            </a:extLst>
          </p:cNvPr>
          <p:cNvSpPr/>
          <p:nvPr userDrawn="1"/>
        </p:nvSpPr>
        <p:spPr bwMode="auto">
          <a:xfrm>
            <a:off x="5686283" y="6687741"/>
            <a:ext cx="3820135" cy="163512"/>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Bent Arrow 43">
            <a:extLst>
              <a:ext uri="{FF2B5EF4-FFF2-40B4-BE49-F238E27FC236}">
                <a16:creationId xmlns:a16="http://schemas.microsoft.com/office/drawing/2014/main" id="{FA82716B-7CD5-4DEB-A1D3-305F770CCE6F}"/>
              </a:ext>
            </a:extLst>
          </p:cNvPr>
          <p:cNvSpPr/>
          <p:nvPr userDrawn="1"/>
        </p:nvSpPr>
        <p:spPr bwMode="auto">
          <a:xfrm rot="10800000">
            <a:off x="11224378" y="6302646"/>
            <a:ext cx="709317" cy="266055"/>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Freeform 15">
            <a:extLst>
              <a:ext uri="{FF2B5EF4-FFF2-40B4-BE49-F238E27FC236}">
                <a16:creationId xmlns:a16="http://schemas.microsoft.com/office/drawing/2014/main" id="{01E794A3-C200-4A35-8FC3-46E5E7CBA21E}"/>
              </a:ext>
            </a:extLst>
          </p:cNvPr>
          <p:cNvSpPr>
            <a:spLocks noEditPoints="1"/>
          </p:cNvSpPr>
          <p:nvPr userDrawn="1"/>
        </p:nvSpPr>
        <p:spPr bwMode="auto">
          <a:xfrm>
            <a:off x="4389233" y="6600372"/>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5" name="Freeform 18">
            <a:extLst>
              <a:ext uri="{FF2B5EF4-FFF2-40B4-BE49-F238E27FC236}">
                <a16:creationId xmlns:a16="http://schemas.microsoft.com/office/drawing/2014/main" id="{F72E9563-D444-4FAA-BE45-5C9EA8B58269}"/>
              </a:ext>
            </a:extLst>
          </p:cNvPr>
          <p:cNvSpPr>
            <a:spLocks/>
          </p:cNvSpPr>
          <p:nvPr userDrawn="1"/>
        </p:nvSpPr>
        <p:spPr bwMode="auto">
          <a:xfrm>
            <a:off x="4431636" y="6462555"/>
            <a:ext cx="37459"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6" name="Rectangle 35">
            <a:extLst>
              <a:ext uri="{FF2B5EF4-FFF2-40B4-BE49-F238E27FC236}">
                <a16:creationId xmlns:a16="http://schemas.microsoft.com/office/drawing/2014/main" id="{E36C32AF-84CF-473B-96BC-3E089C11218E}"/>
              </a:ext>
            </a:extLst>
          </p:cNvPr>
          <p:cNvSpPr/>
          <p:nvPr userDrawn="1"/>
        </p:nvSpPr>
        <p:spPr bwMode="auto">
          <a:xfrm>
            <a:off x="-391886" y="6074231"/>
            <a:ext cx="391887" cy="783771"/>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99354"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CA19A4B7-45A3-4E00-9871-F8A6FAB5D96A}"/>
              </a:ext>
            </a:extLst>
          </p:cNvPr>
          <p:cNvSpPr/>
          <p:nvPr userDrawn="1"/>
        </p:nvSpPr>
        <p:spPr bwMode="auto">
          <a:xfrm>
            <a:off x="0" y="6344999"/>
            <a:ext cx="12192000" cy="513003"/>
          </a:xfrm>
          <a:prstGeom prst="rect">
            <a:avLst/>
          </a:prstGeom>
          <a:solidFill>
            <a:srgbClr val="0078D7">
              <a:alpha val="35000"/>
            </a:srgb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99354"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38" name="Picture 37">
            <a:extLst>
              <a:ext uri="{FF2B5EF4-FFF2-40B4-BE49-F238E27FC236}">
                <a16:creationId xmlns:a16="http://schemas.microsoft.com/office/drawing/2014/main" id="{0D97322B-9249-46BB-8C0C-05F4619FCB41}"/>
              </a:ext>
            </a:extLst>
          </p:cNvPr>
          <p:cNvPicPr>
            <a:picLocks noChangeAspect="1"/>
          </p:cNvPicPr>
          <p:nvPr userDrawn="1"/>
        </p:nvPicPr>
        <p:blipFill>
          <a:blip r:embed="rId2">
            <a:biLevel thresh="25000"/>
          </a:blip>
          <a:stretch>
            <a:fillRect/>
          </a:stretch>
        </p:blipFill>
        <p:spPr>
          <a:xfrm>
            <a:off x="171512" y="6491045"/>
            <a:ext cx="936609" cy="206372"/>
          </a:xfrm>
          <a:prstGeom prst="rect">
            <a:avLst/>
          </a:prstGeom>
        </p:spPr>
      </p:pic>
    </p:spTree>
    <p:extLst>
      <p:ext uri="{BB962C8B-B14F-4D97-AF65-F5344CB8AC3E}">
        <p14:creationId xmlns:p14="http://schemas.microsoft.com/office/powerpoint/2010/main" val="2763116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8900932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alf Cyan">
    <p:spTree>
      <p:nvGrpSpPr>
        <p:cNvPr id="1" name=""/>
        <p:cNvGrpSpPr/>
        <p:nvPr/>
      </p:nvGrpSpPr>
      <p:grpSpPr>
        <a:xfrm>
          <a:off x="0" y="0"/>
          <a:ext cx="0" cy="0"/>
          <a:chOff x="0" y="0"/>
          <a:chExt cx="0" cy="0"/>
        </a:xfrm>
      </p:grpSpPr>
      <p:sp>
        <p:nvSpPr>
          <p:cNvPr id="3" name="Rectangle 2"/>
          <p:cNvSpPr/>
          <p:nvPr userDrawn="1"/>
        </p:nvSpPr>
        <p:spPr bwMode="gray">
          <a:xfrm>
            <a:off x="-1" y="0"/>
            <a:ext cx="6089301" cy="686641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rgbClr val="FFFFFF"/>
              </a:solidFill>
              <a:ea typeface="Segoe UI" pitchFamily="34" charset="0"/>
              <a:cs typeface="Segoe UI" pitchFamily="34" charset="0"/>
            </a:endParaRPr>
          </a:p>
        </p:txBody>
      </p:sp>
      <p:sp>
        <p:nvSpPr>
          <p:cNvPr id="2" name="Title 1"/>
          <p:cNvSpPr>
            <a:spLocks noGrp="1"/>
          </p:cNvSpPr>
          <p:nvPr>
            <p:ph type="title"/>
          </p:nvPr>
        </p:nvSpPr>
        <p:spPr>
          <a:xfrm>
            <a:off x="269241" y="289514"/>
            <a:ext cx="5327691" cy="899665"/>
          </a:xfrm>
        </p:spPr>
        <p:txBody>
          <a:bodyPr/>
          <a:lstStyle/>
          <a:p>
            <a:endParaRPr lang="en-GB"/>
          </a:p>
        </p:txBody>
      </p:sp>
      <p:sp>
        <p:nvSpPr>
          <p:cNvPr id="5" name="Text Placeholder 2"/>
          <p:cNvSpPr>
            <a:spLocks noGrp="1"/>
          </p:cNvSpPr>
          <p:nvPr>
            <p:ph type="body" sz="quarter" idx="14"/>
          </p:nvPr>
        </p:nvSpPr>
        <p:spPr bwMode="ltGray">
          <a:xfrm>
            <a:off x="269241" y="1478691"/>
            <a:ext cx="5327691" cy="1789991"/>
          </a:xfrm>
          <a:noFill/>
        </p:spPr>
        <p:txBody>
          <a:bodyPr tIns="109728" bIns="109728">
            <a:noAutofit/>
          </a:bodyPr>
          <a:lstStyle>
            <a:lvl1pPr marL="0" indent="0">
              <a:spcBef>
                <a:spcPts val="0"/>
              </a:spcBef>
              <a:buNone/>
              <a:defRPr sz="2400">
                <a:solidFill>
                  <a:schemeClr val="tx1"/>
                </a:solidFill>
              </a:defRPr>
            </a:lvl1pPr>
          </a:lstStyle>
          <a:p>
            <a:pPr lvl="0"/>
            <a:endParaRPr lang="en-US"/>
          </a:p>
        </p:txBody>
      </p:sp>
      <p:sp>
        <p:nvSpPr>
          <p:cNvPr id="6" name="Text Placeholder 2"/>
          <p:cNvSpPr>
            <a:spLocks noGrp="1"/>
          </p:cNvSpPr>
          <p:nvPr>
            <p:ph type="body" sz="quarter" idx="15"/>
          </p:nvPr>
        </p:nvSpPr>
        <p:spPr bwMode="ltGray">
          <a:xfrm>
            <a:off x="6358543" y="1478690"/>
            <a:ext cx="5327691" cy="1789991"/>
          </a:xfrm>
          <a:noFill/>
        </p:spPr>
        <p:txBody>
          <a:bodyPr tIns="109728" bIns="109728">
            <a:noAutofit/>
          </a:bodyPr>
          <a:lstStyle>
            <a:lvl1pPr marL="0" indent="0">
              <a:spcBef>
                <a:spcPts val="0"/>
              </a:spcBef>
              <a:buNone/>
              <a:defRPr sz="2400">
                <a:solidFill>
                  <a:schemeClr val="tx1"/>
                </a:solidFill>
              </a:defRPr>
            </a:lvl1pPr>
          </a:lstStyle>
          <a:p>
            <a:pPr lvl="0"/>
            <a:endParaRPr lang="en-US"/>
          </a:p>
        </p:txBody>
      </p:sp>
      <p:sp>
        <p:nvSpPr>
          <p:cNvPr id="7" name="Rectangle 6">
            <a:extLst>
              <a:ext uri="{FF2B5EF4-FFF2-40B4-BE49-F238E27FC236}">
                <a16:creationId xmlns:a16="http://schemas.microsoft.com/office/drawing/2014/main" id="{0252697D-71EB-4613-9E0D-DBAB56D41F9B}"/>
              </a:ext>
            </a:extLst>
          </p:cNvPr>
          <p:cNvSpPr/>
          <p:nvPr userDrawn="1"/>
        </p:nvSpPr>
        <p:spPr bwMode="auto">
          <a:xfrm>
            <a:off x="0" y="6325187"/>
            <a:ext cx="12192000" cy="532814"/>
          </a:xfrm>
          <a:prstGeom prst="rect">
            <a:avLst/>
          </a:prstGeom>
          <a:solidFill>
            <a:srgbClr val="409AE1"/>
          </a:solidFill>
          <a:ln w="28575">
            <a:noFill/>
          </a:ln>
        </p:spPr>
        <p:txBody>
          <a:bodyPr vert="horz" wrap="square" lIns="68570" tIns="34285" rIns="68570" bIns="34285" numCol="1" anchor="t" anchorCtr="0" compatLnSpc="1">
            <a:prstTxWarp prst="textNoShape">
              <a:avLst/>
            </a:prstTxWarp>
          </a:bodyPr>
          <a:lstStyle/>
          <a:p>
            <a:pPr marL="0" marR="0" lvl="0" indent="0" defTabSz="699422"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a:ln>
                <a:noFill/>
              </a:ln>
              <a:solidFill>
                <a:srgbClr val="333333"/>
              </a:solidFill>
              <a:effectLst/>
              <a:uLnTx/>
              <a:uFillTx/>
            </a:endParaRPr>
          </a:p>
        </p:txBody>
      </p:sp>
      <p:grpSp>
        <p:nvGrpSpPr>
          <p:cNvPr id="9" name="Group 8">
            <a:extLst>
              <a:ext uri="{FF2B5EF4-FFF2-40B4-BE49-F238E27FC236}">
                <a16:creationId xmlns:a16="http://schemas.microsoft.com/office/drawing/2014/main" id="{0D914A44-BFCD-42C5-AA80-2DE54BC5FD45}"/>
              </a:ext>
            </a:extLst>
          </p:cNvPr>
          <p:cNvGrpSpPr/>
          <p:nvPr userDrawn="1"/>
        </p:nvGrpSpPr>
        <p:grpSpPr>
          <a:xfrm>
            <a:off x="9338575" y="6216164"/>
            <a:ext cx="1824627" cy="773723"/>
            <a:chOff x="4494770" y="2621197"/>
            <a:chExt cx="3127126" cy="1326043"/>
          </a:xfrm>
        </p:grpSpPr>
        <p:sp>
          <p:nvSpPr>
            <p:cNvPr id="10" name="Freeform 12">
              <a:extLst>
                <a:ext uri="{FF2B5EF4-FFF2-40B4-BE49-F238E27FC236}">
                  <a16:creationId xmlns:a16="http://schemas.microsoft.com/office/drawing/2014/main" id="{AAA01862-836F-4A23-870A-3B2E18BD1A43}"/>
                </a:ext>
              </a:extLst>
            </p:cNvPr>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1" name="Freeform 13">
              <a:extLst>
                <a:ext uri="{FF2B5EF4-FFF2-40B4-BE49-F238E27FC236}">
                  <a16:creationId xmlns:a16="http://schemas.microsoft.com/office/drawing/2014/main" id="{63ABF774-D3F7-4A2D-B041-2B53F088AB9C}"/>
                </a:ext>
              </a:extLst>
            </p:cNvPr>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2" name="Freeform 14">
              <a:extLst>
                <a:ext uri="{FF2B5EF4-FFF2-40B4-BE49-F238E27FC236}">
                  <a16:creationId xmlns:a16="http://schemas.microsoft.com/office/drawing/2014/main" id="{275111F7-A74B-4973-93F7-910377822876}"/>
                </a:ext>
              </a:extLst>
            </p:cNvPr>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3" name="Freeform 15">
              <a:extLst>
                <a:ext uri="{FF2B5EF4-FFF2-40B4-BE49-F238E27FC236}">
                  <a16:creationId xmlns:a16="http://schemas.microsoft.com/office/drawing/2014/main" id="{EE80B4F4-E330-4D73-9FB7-FCA23F11061B}"/>
                </a:ext>
              </a:extLst>
            </p:cNvPr>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4" name="Freeform 18">
              <a:extLst>
                <a:ext uri="{FF2B5EF4-FFF2-40B4-BE49-F238E27FC236}">
                  <a16:creationId xmlns:a16="http://schemas.microsoft.com/office/drawing/2014/main" id="{4069058D-E4DA-4D5C-A9D7-83C45DAAF935}"/>
                </a:ext>
              </a:extLst>
            </p:cNvPr>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5" name="Freeform 19">
              <a:extLst>
                <a:ext uri="{FF2B5EF4-FFF2-40B4-BE49-F238E27FC236}">
                  <a16:creationId xmlns:a16="http://schemas.microsoft.com/office/drawing/2014/main" id="{8F534960-770B-4258-AFC5-71F511394A12}"/>
                </a:ext>
              </a:extLst>
            </p:cNvPr>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6" name="Freeform 20">
              <a:extLst>
                <a:ext uri="{FF2B5EF4-FFF2-40B4-BE49-F238E27FC236}">
                  <a16:creationId xmlns:a16="http://schemas.microsoft.com/office/drawing/2014/main" id="{04F91F20-7423-4043-83A2-A538410D52CD}"/>
                </a:ext>
              </a:extLst>
            </p:cNvPr>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grpSp>
          <p:nvGrpSpPr>
            <p:cNvPr id="17" name="Group 16">
              <a:extLst>
                <a:ext uri="{FF2B5EF4-FFF2-40B4-BE49-F238E27FC236}">
                  <a16:creationId xmlns:a16="http://schemas.microsoft.com/office/drawing/2014/main" id="{1070AD2B-404F-4AFD-975C-EDFC0E88FF1E}"/>
                </a:ext>
              </a:extLst>
            </p:cNvPr>
            <p:cNvGrpSpPr/>
            <p:nvPr/>
          </p:nvGrpSpPr>
          <p:grpSpPr>
            <a:xfrm>
              <a:off x="5413104" y="2621197"/>
              <a:ext cx="1326042" cy="1326043"/>
              <a:chOff x="5413104" y="2598477"/>
              <a:chExt cx="1326042" cy="1326043"/>
            </a:xfrm>
          </p:grpSpPr>
          <p:sp>
            <p:nvSpPr>
              <p:cNvPr id="18" name="Freeform 5">
                <a:extLst>
                  <a:ext uri="{FF2B5EF4-FFF2-40B4-BE49-F238E27FC236}">
                    <a16:creationId xmlns:a16="http://schemas.microsoft.com/office/drawing/2014/main" id="{C6397DD9-8979-4CE8-92D1-05C9C86DA7E9}"/>
                  </a:ext>
                </a:extLst>
              </p:cNvPr>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9" name="Freeform 6">
                <a:extLst>
                  <a:ext uri="{FF2B5EF4-FFF2-40B4-BE49-F238E27FC236}">
                    <a16:creationId xmlns:a16="http://schemas.microsoft.com/office/drawing/2014/main" id="{C080F332-A135-468F-8859-9CD3463DC92B}"/>
                  </a:ext>
                </a:extLst>
              </p:cNvPr>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0" name="Freeform 7">
                <a:extLst>
                  <a:ext uri="{FF2B5EF4-FFF2-40B4-BE49-F238E27FC236}">
                    <a16:creationId xmlns:a16="http://schemas.microsoft.com/office/drawing/2014/main" id="{C2A592C0-46C4-4A78-89AA-301F4252CF35}"/>
                  </a:ext>
                </a:extLst>
              </p:cNvPr>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1" name="Freeform 8">
                <a:extLst>
                  <a:ext uri="{FF2B5EF4-FFF2-40B4-BE49-F238E27FC236}">
                    <a16:creationId xmlns:a16="http://schemas.microsoft.com/office/drawing/2014/main" id="{9F7F7D6C-3257-45D7-B86B-ED0D41EE2CE7}"/>
                  </a:ext>
                </a:extLst>
              </p:cNvPr>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2" name="Freeform 9">
                <a:extLst>
                  <a:ext uri="{FF2B5EF4-FFF2-40B4-BE49-F238E27FC236}">
                    <a16:creationId xmlns:a16="http://schemas.microsoft.com/office/drawing/2014/main" id="{0A16139F-8A33-4992-B89C-6428647DA21C}"/>
                  </a:ext>
                </a:extLst>
              </p:cNvPr>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3" name="Freeform 10">
                <a:extLst>
                  <a:ext uri="{FF2B5EF4-FFF2-40B4-BE49-F238E27FC236}">
                    <a16:creationId xmlns:a16="http://schemas.microsoft.com/office/drawing/2014/main" id="{378E4CE8-6486-4315-B15E-F509BCF9496D}"/>
                  </a:ext>
                </a:extLst>
              </p:cNvPr>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4" name="Freeform 11">
                <a:extLst>
                  <a:ext uri="{FF2B5EF4-FFF2-40B4-BE49-F238E27FC236}">
                    <a16:creationId xmlns:a16="http://schemas.microsoft.com/office/drawing/2014/main" id="{2F3F334A-C8AE-47FB-BA5A-9CF4E2ED81E3}"/>
                  </a:ext>
                </a:extLst>
              </p:cNvPr>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5" name="Oval 24">
                <a:extLst>
                  <a:ext uri="{FF2B5EF4-FFF2-40B4-BE49-F238E27FC236}">
                    <a16:creationId xmlns:a16="http://schemas.microsoft.com/office/drawing/2014/main" id="{79B79C34-7F32-4A58-A140-F7CF23C52793}"/>
                  </a:ext>
                </a:extLst>
              </p:cNvPr>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26" name="Group 25">
            <a:extLst>
              <a:ext uri="{FF2B5EF4-FFF2-40B4-BE49-F238E27FC236}">
                <a16:creationId xmlns:a16="http://schemas.microsoft.com/office/drawing/2014/main" id="{3226989B-C3BE-4490-B1DD-1D309C5935A4}"/>
              </a:ext>
            </a:extLst>
          </p:cNvPr>
          <p:cNvGrpSpPr/>
          <p:nvPr userDrawn="1"/>
        </p:nvGrpSpPr>
        <p:grpSpPr>
          <a:xfrm rot="16200000">
            <a:off x="2686558" y="3784724"/>
            <a:ext cx="182438" cy="5555552"/>
            <a:chOff x="9312007" y="34787"/>
            <a:chExt cx="1212906" cy="3143923"/>
          </a:xfrm>
        </p:grpSpPr>
        <p:sp>
          <p:nvSpPr>
            <p:cNvPr id="27" name="Bent Arrow 26">
              <a:extLst>
                <a:ext uri="{FF2B5EF4-FFF2-40B4-BE49-F238E27FC236}">
                  <a16:creationId xmlns:a16="http://schemas.microsoft.com/office/drawing/2014/main" id="{937AABC3-12D8-4C22-8519-8A62ADDDBD95}"/>
                </a:ext>
              </a:extLst>
            </p:cNvPr>
            <p:cNvSpPr/>
            <p:nvPr/>
          </p:nvSpPr>
          <p:spPr bwMode="auto">
            <a:xfrm flipH="1">
              <a:off x="9832459" y="1745357"/>
              <a:ext cx="692454" cy="1433353"/>
            </a:xfrm>
            <a:prstGeom prst="bentArrow">
              <a:avLst>
                <a:gd name="adj1" fmla="val 25000"/>
                <a:gd name="adj2" fmla="val 0"/>
                <a:gd name="adj3" fmla="val 25000"/>
                <a:gd name="adj4" fmla="val 75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Bent Arrow 27">
              <a:extLst>
                <a:ext uri="{FF2B5EF4-FFF2-40B4-BE49-F238E27FC236}">
                  <a16:creationId xmlns:a16="http://schemas.microsoft.com/office/drawing/2014/main" id="{ED57493F-63C9-4FAE-913D-88F366A7748D}"/>
                </a:ext>
              </a:extLst>
            </p:cNvPr>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9" name="Bent Arrow 28">
            <a:extLst>
              <a:ext uri="{FF2B5EF4-FFF2-40B4-BE49-F238E27FC236}">
                <a16:creationId xmlns:a16="http://schemas.microsoft.com/office/drawing/2014/main" id="{A99D7B94-A835-4331-8B3A-59D626BA2A88}"/>
              </a:ext>
            </a:extLst>
          </p:cNvPr>
          <p:cNvSpPr/>
          <p:nvPr userDrawn="1"/>
        </p:nvSpPr>
        <p:spPr bwMode="auto">
          <a:xfrm>
            <a:off x="5686283" y="6687741"/>
            <a:ext cx="3820135" cy="163512"/>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Bent Arrow 43">
            <a:extLst>
              <a:ext uri="{FF2B5EF4-FFF2-40B4-BE49-F238E27FC236}">
                <a16:creationId xmlns:a16="http://schemas.microsoft.com/office/drawing/2014/main" id="{A77F3A21-587D-4D25-B2FF-A1CF882F417E}"/>
              </a:ext>
            </a:extLst>
          </p:cNvPr>
          <p:cNvSpPr/>
          <p:nvPr userDrawn="1"/>
        </p:nvSpPr>
        <p:spPr bwMode="auto">
          <a:xfrm rot="10800000">
            <a:off x="11224378" y="6302646"/>
            <a:ext cx="709317" cy="266055"/>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699354"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a:extLst>
              <a:ext uri="{FF2B5EF4-FFF2-40B4-BE49-F238E27FC236}">
                <a16:creationId xmlns:a16="http://schemas.microsoft.com/office/drawing/2014/main" id="{134C0CDB-5479-4D39-9361-21C6B0E991E1}"/>
              </a:ext>
            </a:extLst>
          </p:cNvPr>
          <p:cNvSpPr/>
          <p:nvPr userDrawn="1"/>
        </p:nvSpPr>
        <p:spPr bwMode="auto">
          <a:xfrm>
            <a:off x="6102698" y="5375937"/>
            <a:ext cx="6089303" cy="95735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99354"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4" name="Freeform 15">
            <a:extLst>
              <a:ext uri="{FF2B5EF4-FFF2-40B4-BE49-F238E27FC236}">
                <a16:creationId xmlns:a16="http://schemas.microsoft.com/office/drawing/2014/main" id="{562F7D84-078E-409C-B6AD-2D348D22D5D3}"/>
              </a:ext>
            </a:extLst>
          </p:cNvPr>
          <p:cNvSpPr>
            <a:spLocks noEditPoints="1"/>
          </p:cNvSpPr>
          <p:nvPr userDrawn="1"/>
        </p:nvSpPr>
        <p:spPr bwMode="auto">
          <a:xfrm>
            <a:off x="4389233" y="6600372"/>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5" name="Freeform 18">
            <a:extLst>
              <a:ext uri="{FF2B5EF4-FFF2-40B4-BE49-F238E27FC236}">
                <a16:creationId xmlns:a16="http://schemas.microsoft.com/office/drawing/2014/main" id="{A7CFB94F-5E60-4EBB-A66F-4E48CB8234D7}"/>
              </a:ext>
            </a:extLst>
          </p:cNvPr>
          <p:cNvSpPr>
            <a:spLocks/>
          </p:cNvSpPr>
          <p:nvPr userDrawn="1"/>
        </p:nvSpPr>
        <p:spPr bwMode="auto">
          <a:xfrm>
            <a:off x="4431636" y="6462555"/>
            <a:ext cx="37459"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6" name="Rectangle 35">
            <a:extLst>
              <a:ext uri="{FF2B5EF4-FFF2-40B4-BE49-F238E27FC236}">
                <a16:creationId xmlns:a16="http://schemas.microsoft.com/office/drawing/2014/main" id="{4F2406A3-8398-4F16-80E1-4312D8B42BF2}"/>
              </a:ext>
            </a:extLst>
          </p:cNvPr>
          <p:cNvSpPr/>
          <p:nvPr userDrawn="1"/>
        </p:nvSpPr>
        <p:spPr bwMode="auto">
          <a:xfrm>
            <a:off x="-391886" y="6074231"/>
            <a:ext cx="391887" cy="783771"/>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99354"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2FAD7618-F71B-46DB-A43D-64A3A0A78702}"/>
              </a:ext>
            </a:extLst>
          </p:cNvPr>
          <p:cNvSpPr/>
          <p:nvPr userDrawn="1"/>
        </p:nvSpPr>
        <p:spPr bwMode="auto">
          <a:xfrm>
            <a:off x="0" y="6344999"/>
            <a:ext cx="12192000" cy="513003"/>
          </a:xfrm>
          <a:prstGeom prst="rect">
            <a:avLst/>
          </a:prstGeom>
          <a:solidFill>
            <a:srgbClr val="0078D7">
              <a:alpha val="35000"/>
            </a:srgb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99354"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38" name="Picture 37">
            <a:extLst>
              <a:ext uri="{FF2B5EF4-FFF2-40B4-BE49-F238E27FC236}">
                <a16:creationId xmlns:a16="http://schemas.microsoft.com/office/drawing/2014/main" id="{551304EB-E5A6-48E9-8E11-0AD3165980E0}"/>
              </a:ext>
            </a:extLst>
          </p:cNvPr>
          <p:cNvPicPr>
            <a:picLocks noChangeAspect="1"/>
          </p:cNvPicPr>
          <p:nvPr userDrawn="1"/>
        </p:nvPicPr>
        <p:blipFill>
          <a:blip r:embed="rId2">
            <a:biLevel thresh="25000"/>
          </a:blip>
          <a:stretch>
            <a:fillRect/>
          </a:stretch>
        </p:blipFill>
        <p:spPr>
          <a:xfrm>
            <a:off x="171512" y="6491045"/>
            <a:ext cx="936609" cy="206372"/>
          </a:xfrm>
          <a:prstGeom prst="rect">
            <a:avLst/>
          </a:prstGeom>
        </p:spPr>
      </p:pic>
    </p:spTree>
    <p:extLst>
      <p:ext uri="{BB962C8B-B14F-4D97-AF65-F5344CB8AC3E}">
        <p14:creationId xmlns:p14="http://schemas.microsoft.com/office/powerpoint/2010/main" val="390685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D2BC-3C35-4A73-A783-F468BD7E7F96}"/>
              </a:ext>
            </a:extLst>
          </p:cNvPr>
          <p:cNvSpPr>
            <a:spLocks noGrp="1"/>
          </p:cNvSpPr>
          <p:nvPr>
            <p:ph type="title"/>
          </p:nvPr>
        </p:nvSpPr>
        <p:spPr/>
        <p:txBody>
          <a:bodyPr/>
          <a:lstStyle/>
          <a:p>
            <a:r>
              <a:rPr lang="en-US"/>
              <a:t>Click to edit Master title style</a:t>
            </a:r>
            <a:endParaRPr lang="it-IT"/>
          </a:p>
        </p:txBody>
      </p:sp>
      <p:grpSp>
        <p:nvGrpSpPr>
          <p:cNvPr id="4" name="Group 3">
            <a:extLst>
              <a:ext uri="{FF2B5EF4-FFF2-40B4-BE49-F238E27FC236}">
                <a16:creationId xmlns:a16="http://schemas.microsoft.com/office/drawing/2014/main" id="{A04C5352-0171-484F-8855-794A619C3775}"/>
              </a:ext>
            </a:extLst>
          </p:cNvPr>
          <p:cNvGrpSpPr/>
          <p:nvPr userDrawn="1"/>
        </p:nvGrpSpPr>
        <p:grpSpPr>
          <a:xfrm>
            <a:off x="0" y="6216164"/>
            <a:ext cx="12192000" cy="773723"/>
            <a:chOff x="0" y="6216162"/>
            <a:chExt cx="12192000" cy="773723"/>
          </a:xfrm>
        </p:grpSpPr>
        <p:sp>
          <p:nvSpPr>
            <p:cNvPr id="5" name="Rectangle 4">
              <a:extLst>
                <a:ext uri="{FF2B5EF4-FFF2-40B4-BE49-F238E27FC236}">
                  <a16:creationId xmlns:a16="http://schemas.microsoft.com/office/drawing/2014/main" id="{B187E09E-7711-4AD7-8881-AAEE3F05A894}"/>
                </a:ext>
              </a:extLst>
            </p:cNvPr>
            <p:cNvSpPr/>
            <p:nvPr userDrawn="1"/>
          </p:nvSpPr>
          <p:spPr bwMode="auto">
            <a:xfrm>
              <a:off x="0" y="6325187"/>
              <a:ext cx="12192000" cy="532814"/>
            </a:xfrm>
            <a:prstGeom prst="rect">
              <a:avLst/>
            </a:prstGeom>
            <a:solidFill>
              <a:srgbClr val="409AE1"/>
            </a:solidFill>
            <a:ln w="28575">
              <a:noFill/>
            </a:ln>
          </p:spPr>
          <p:txBody>
            <a:bodyPr vert="horz" wrap="square" lIns="91414" tIns="45706" rIns="91414" bIns="45706" numCol="1" anchor="t" anchorCtr="0" compatLnSpc="1">
              <a:prstTxWarp prst="textNoShape">
                <a:avLst/>
              </a:prstTxWarp>
            </a:bodyPr>
            <a:lstStyle/>
            <a:p>
              <a:pPr marL="0" marR="0" lvl="0" indent="0" defTabSz="699288" eaLnBrk="1" fontAlgn="auto" latinLnBrk="0" hangingPunct="1">
                <a:lnSpc>
                  <a:spcPct val="100000"/>
                </a:lnSpc>
                <a:spcBef>
                  <a:spcPts val="0"/>
                </a:spcBef>
                <a:spcAft>
                  <a:spcPts val="0"/>
                </a:spcAft>
                <a:buClrTx/>
                <a:buSzTx/>
                <a:buFontTx/>
                <a:buNone/>
                <a:tabLst/>
                <a:defRPr/>
              </a:pPr>
              <a:endParaRPr kumimoji="0" lang="en-US" sz="788" b="0" i="0" u="none" strike="noStrike" kern="0" cap="none" spc="0" normalizeH="0" baseline="0" noProof="0">
                <a:ln>
                  <a:noFill/>
                </a:ln>
                <a:solidFill>
                  <a:srgbClr val="333333"/>
                </a:solidFill>
                <a:effectLst/>
                <a:uLnTx/>
                <a:uFillTx/>
              </a:endParaRPr>
            </a:p>
          </p:txBody>
        </p:sp>
        <p:grpSp>
          <p:nvGrpSpPr>
            <p:cNvPr id="6" name="Group 5">
              <a:extLst>
                <a:ext uri="{FF2B5EF4-FFF2-40B4-BE49-F238E27FC236}">
                  <a16:creationId xmlns:a16="http://schemas.microsoft.com/office/drawing/2014/main" id="{FFF0E6B5-EB70-47A4-8657-323C14512E2F}"/>
                </a:ext>
              </a:extLst>
            </p:cNvPr>
            <p:cNvGrpSpPr/>
            <p:nvPr userDrawn="1"/>
          </p:nvGrpSpPr>
          <p:grpSpPr>
            <a:xfrm>
              <a:off x="9338575" y="6216162"/>
              <a:ext cx="1824626" cy="773723"/>
              <a:chOff x="4494770" y="2621197"/>
              <a:chExt cx="3127126" cy="1326043"/>
            </a:xfrm>
          </p:grpSpPr>
          <p:sp>
            <p:nvSpPr>
              <p:cNvPr id="19" name="Freeform 12">
                <a:extLst>
                  <a:ext uri="{FF2B5EF4-FFF2-40B4-BE49-F238E27FC236}">
                    <a16:creationId xmlns:a16="http://schemas.microsoft.com/office/drawing/2014/main" id="{DF26FA18-3471-403F-A6DD-8A9D35908D17}"/>
                  </a:ext>
                </a:extLst>
              </p:cNvPr>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0" name="Freeform 13">
                <a:extLst>
                  <a:ext uri="{FF2B5EF4-FFF2-40B4-BE49-F238E27FC236}">
                    <a16:creationId xmlns:a16="http://schemas.microsoft.com/office/drawing/2014/main" id="{16361AD0-27C9-432B-96BA-4E2F937A5BF5}"/>
                  </a:ext>
                </a:extLst>
              </p:cNvPr>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1" name="Freeform 14">
                <a:extLst>
                  <a:ext uri="{FF2B5EF4-FFF2-40B4-BE49-F238E27FC236}">
                    <a16:creationId xmlns:a16="http://schemas.microsoft.com/office/drawing/2014/main" id="{214B9A0A-472C-44F1-9715-71A3C32BDDCD}"/>
                  </a:ext>
                </a:extLst>
              </p:cNvPr>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2" name="Freeform 15">
                <a:extLst>
                  <a:ext uri="{FF2B5EF4-FFF2-40B4-BE49-F238E27FC236}">
                    <a16:creationId xmlns:a16="http://schemas.microsoft.com/office/drawing/2014/main" id="{B20CE7DD-9413-4434-ABCC-1F9EF393E84F}"/>
                  </a:ext>
                </a:extLst>
              </p:cNvPr>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3" name="Freeform 18">
                <a:extLst>
                  <a:ext uri="{FF2B5EF4-FFF2-40B4-BE49-F238E27FC236}">
                    <a16:creationId xmlns:a16="http://schemas.microsoft.com/office/drawing/2014/main" id="{7F8C02AA-C8DD-40EB-BAE9-AF70EEA12FC1}"/>
                  </a:ext>
                </a:extLst>
              </p:cNvPr>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4" name="Freeform 19">
                <a:extLst>
                  <a:ext uri="{FF2B5EF4-FFF2-40B4-BE49-F238E27FC236}">
                    <a16:creationId xmlns:a16="http://schemas.microsoft.com/office/drawing/2014/main" id="{96CAD177-632F-47D5-AC38-27D2D4E0E5F9}"/>
                  </a:ext>
                </a:extLst>
              </p:cNvPr>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5" name="Freeform 20">
                <a:extLst>
                  <a:ext uri="{FF2B5EF4-FFF2-40B4-BE49-F238E27FC236}">
                    <a16:creationId xmlns:a16="http://schemas.microsoft.com/office/drawing/2014/main" id="{993F6DCE-B4A3-48CA-BB27-8EAA78CFBB2E}"/>
                  </a:ext>
                </a:extLst>
              </p:cNvPr>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grpSp>
            <p:nvGrpSpPr>
              <p:cNvPr id="26" name="Group 25">
                <a:extLst>
                  <a:ext uri="{FF2B5EF4-FFF2-40B4-BE49-F238E27FC236}">
                    <a16:creationId xmlns:a16="http://schemas.microsoft.com/office/drawing/2014/main" id="{9DCC5C18-E0CF-4E0D-B380-C7448E578CFE}"/>
                  </a:ext>
                </a:extLst>
              </p:cNvPr>
              <p:cNvGrpSpPr/>
              <p:nvPr/>
            </p:nvGrpSpPr>
            <p:grpSpPr>
              <a:xfrm>
                <a:off x="5413104" y="2621197"/>
                <a:ext cx="1326042" cy="1326043"/>
                <a:chOff x="5413104" y="2598477"/>
                <a:chExt cx="1326042" cy="1326043"/>
              </a:xfrm>
            </p:grpSpPr>
            <p:sp>
              <p:nvSpPr>
                <p:cNvPr id="27" name="Freeform 5">
                  <a:extLst>
                    <a:ext uri="{FF2B5EF4-FFF2-40B4-BE49-F238E27FC236}">
                      <a16:creationId xmlns:a16="http://schemas.microsoft.com/office/drawing/2014/main" id="{B51F5488-C2C7-4BA3-9F56-636B1DCA6FEB}"/>
                    </a:ext>
                  </a:extLst>
                </p:cNvPr>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8" name="Freeform 6">
                  <a:extLst>
                    <a:ext uri="{FF2B5EF4-FFF2-40B4-BE49-F238E27FC236}">
                      <a16:creationId xmlns:a16="http://schemas.microsoft.com/office/drawing/2014/main" id="{53D495F9-DCAE-4D7B-96AF-83B0D26C4A57}"/>
                    </a:ext>
                  </a:extLst>
                </p:cNvPr>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29" name="Freeform 7">
                  <a:extLst>
                    <a:ext uri="{FF2B5EF4-FFF2-40B4-BE49-F238E27FC236}">
                      <a16:creationId xmlns:a16="http://schemas.microsoft.com/office/drawing/2014/main" id="{C7D6D384-9AB6-4AB8-8A8F-EB2FB97B5FDD}"/>
                    </a:ext>
                  </a:extLst>
                </p:cNvPr>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0" name="Freeform 8">
                  <a:extLst>
                    <a:ext uri="{FF2B5EF4-FFF2-40B4-BE49-F238E27FC236}">
                      <a16:creationId xmlns:a16="http://schemas.microsoft.com/office/drawing/2014/main" id="{20F06315-F99A-4031-B48D-EB87D3F8F2A5}"/>
                    </a:ext>
                  </a:extLst>
                </p:cNvPr>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1" name="Freeform 9">
                  <a:extLst>
                    <a:ext uri="{FF2B5EF4-FFF2-40B4-BE49-F238E27FC236}">
                      <a16:creationId xmlns:a16="http://schemas.microsoft.com/office/drawing/2014/main" id="{926B0734-3772-4B41-BDCE-71F7EEA464D3}"/>
                    </a:ext>
                  </a:extLst>
                </p:cNvPr>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2" name="Freeform 10">
                  <a:extLst>
                    <a:ext uri="{FF2B5EF4-FFF2-40B4-BE49-F238E27FC236}">
                      <a16:creationId xmlns:a16="http://schemas.microsoft.com/office/drawing/2014/main" id="{BFED9925-530F-4335-9C61-434C5E20FCA3}"/>
                    </a:ext>
                  </a:extLst>
                </p:cNvPr>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3" name="Freeform 11">
                  <a:extLst>
                    <a:ext uri="{FF2B5EF4-FFF2-40B4-BE49-F238E27FC236}">
                      <a16:creationId xmlns:a16="http://schemas.microsoft.com/office/drawing/2014/main" id="{5D589916-594E-40B3-B642-DCAD367AD50B}"/>
                    </a:ext>
                  </a:extLst>
                </p:cNvPr>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34" name="Oval 33">
                  <a:extLst>
                    <a:ext uri="{FF2B5EF4-FFF2-40B4-BE49-F238E27FC236}">
                      <a16:creationId xmlns:a16="http://schemas.microsoft.com/office/drawing/2014/main" id="{C32F3AE4-F432-43CC-B8E0-9CBAD53B3579}"/>
                    </a:ext>
                  </a:extLst>
                </p:cNvPr>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22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7" name="Group 6">
              <a:extLst>
                <a:ext uri="{FF2B5EF4-FFF2-40B4-BE49-F238E27FC236}">
                  <a16:creationId xmlns:a16="http://schemas.microsoft.com/office/drawing/2014/main" id="{1424EA93-4742-49AA-94BF-1C9CC939CEC2}"/>
                </a:ext>
              </a:extLst>
            </p:cNvPr>
            <p:cNvGrpSpPr/>
            <p:nvPr userDrawn="1"/>
          </p:nvGrpSpPr>
          <p:grpSpPr>
            <a:xfrm rot="16200000">
              <a:off x="2686558" y="3784724"/>
              <a:ext cx="182438" cy="5555552"/>
              <a:chOff x="9312007" y="34787"/>
              <a:chExt cx="1212906" cy="3143923"/>
            </a:xfrm>
          </p:grpSpPr>
          <p:sp>
            <p:nvSpPr>
              <p:cNvPr id="17" name="Bent Arrow 26">
                <a:extLst>
                  <a:ext uri="{FF2B5EF4-FFF2-40B4-BE49-F238E27FC236}">
                    <a16:creationId xmlns:a16="http://schemas.microsoft.com/office/drawing/2014/main" id="{DF98CBAA-E484-46B3-8F76-2ABCB556CCF0}"/>
                  </a:ext>
                </a:extLst>
              </p:cNvPr>
              <p:cNvSpPr/>
              <p:nvPr/>
            </p:nvSpPr>
            <p:spPr bwMode="auto">
              <a:xfrm flipH="1">
                <a:off x="9832459" y="1745357"/>
                <a:ext cx="692454" cy="1433353"/>
              </a:xfrm>
              <a:prstGeom prst="bentArrow">
                <a:avLst>
                  <a:gd name="adj1" fmla="val 25000"/>
                  <a:gd name="adj2" fmla="val 0"/>
                  <a:gd name="adj3" fmla="val 25000"/>
                  <a:gd name="adj4" fmla="val 75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22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Bent Arrow 27">
                <a:extLst>
                  <a:ext uri="{FF2B5EF4-FFF2-40B4-BE49-F238E27FC236}">
                    <a16:creationId xmlns:a16="http://schemas.microsoft.com/office/drawing/2014/main" id="{D6BA4CD3-484C-4D43-A10F-BED8950C8E20}"/>
                  </a:ext>
                </a:extLst>
              </p:cNvPr>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69922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 name="Bent Arrow 28">
              <a:extLst>
                <a:ext uri="{FF2B5EF4-FFF2-40B4-BE49-F238E27FC236}">
                  <a16:creationId xmlns:a16="http://schemas.microsoft.com/office/drawing/2014/main" id="{C8C07767-DDA8-446B-A2CE-7ED46C546218}"/>
                </a:ext>
              </a:extLst>
            </p:cNvPr>
            <p:cNvSpPr/>
            <p:nvPr userDrawn="1"/>
          </p:nvSpPr>
          <p:spPr bwMode="auto">
            <a:xfrm>
              <a:off x="5686283" y="6687742"/>
              <a:ext cx="3820134" cy="163512"/>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69922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Bent Arrow 43">
              <a:extLst>
                <a:ext uri="{FF2B5EF4-FFF2-40B4-BE49-F238E27FC236}">
                  <a16:creationId xmlns:a16="http://schemas.microsoft.com/office/drawing/2014/main" id="{67C1E513-3EF5-49FE-9BDA-EA7F0459B7E6}"/>
                </a:ext>
              </a:extLst>
            </p:cNvPr>
            <p:cNvSpPr/>
            <p:nvPr userDrawn="1"/>
          </p:nvSpPr>
          <p:spPr bwMode="auto">
            <a:xfrm rot="10800000">
              <a:off x="11224378" y="6302645"/>
              <a:ext cx="709317" cy="266055"/>
            </a:xfrm>
            <a:prstGeom prst="bentArrow">
              <a:avLst>
                <a:gd name="adj1" fmla="val 25000"/>
                <a:gd name="adj2" fmla="val 0"/>
                <a:gd name="adj3" fmla="val 25000"/>
                <a:gd name="adj4" fmla="val 100000"/>
              </a:avLst>
            </a:prstGeom>
            <a:solidFill>
              <a:srgbClr val="0078D7"/>
            </a:solidFill>
            <a:ln w="38100" cap="flat" cmpd="sng" algn="ctr">
              <a:solidFill>
                <a:srgbClr val="1A86DB"/>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69922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5">
              <a:extLst>
                <a:ext uri="{FF2B5EF4-FFF2-40B4-BE49-F238E27FC236}">
                  <a16:creationId xmlns:a16="http://schemas.microsoft.com/office/drawing/2014/main" id="{EA4976FB-44ED-45C5-9392-E387B4097032}"/>
                </a:ext>
              </a:extLst>
            </p:cNvPr>
            <p:cNvSpPr>
              <a:spLocks noEditPoints="1"/>
            </p:cNvSpPr>
            <p:nvPr userDrawn="1"/>
          </p:nvSpPr>
          <p:spPr bwMode="auto">
            <a:xfrm>
              <a:off x="4389232" y="6600371"/>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4" name="Freeform 18">
              <a:extLst>
                <a:ext uri="{FF2B5EF4-FFF2-40B4-BE49-F238E27FC236}">
                  <a16:creationId xmlns:a16="http://schemas.microsoft.com/office/drawing/2014/main" id="{7D912FD8-64E1-49E0-86D1-B18ACCAA576F}"/>
                </a:ext>
              </a:extLst>
            </p:cNvPr>
            <p:cNvSpPr>
              <a:spLocks/>
            </p:cNvSpPr>
            <p:nvPr userDrawn="1"/>
          </p:nvSpPr>
          <p:spPr bwMode="auto">
            <a:xfrm>
              <a:off x="4431637"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marL="0" marR="0" lvl="0" indent="0" defTabSz="685669"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ndParaRPr>
            </a:p>
          </p:txBody>
        </p:sp>
        <p:sp>
          <p:nvSpPr>
            <p:cNvPr id="15" name="Rectangle 14">
              <a:extLst>
                <a:ext uri="{FF2B5EF4-FFF2-40B4-BE49-F238E27FC236}">
                  <a16:creationId xmlns:a16="http://schemas.microsoft.com/office/drawing/2014/main" id="{E12F8C12-ACA8-4B46-95D2-F927507BC65D}"/>
                </a:ext>
              </a:extLst>
            </p:cNvPr>
            <p:cNvSpPr/>
            <p:nvPr userDrawn="1"/>
          </p:nvSpPr>
          <p:spPr bwMode="auto">
            <a:xfrm>
              <a:off x="0" y="6344998"/>
              <a:ext cx="12192000" cy="513003"/>
            </a:xfrm>
            <a:prstGeom prst="rect">
              <a:avLst/>
            </a:prstGeom>
            <a:solidFill>
              <a:srgbClr val="0078D7">
                <a:alpha val="35000"/>
              </a:srgbClr>
            </a:solid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69922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16" name="Picture 15">
              <a:extLst>
                <a:ext uri="{FF2B5EF4-FFF2-40B4-BE49-F238E27FC236}">
                  <a16:creationId xmlns:a16="http://schemas.microsoft.com/office/drawing/2014/main" id="{B131E363-1408-47F5-9927-6105891E3681}"/>
                </a:ext>
              </a:extLst>
            </p:cNvPr>
            <p:cNvPicPr>
              <a:picLocks noChangeAspect="1"/>
            </p:cNvPicPr>
            <p:nvPr userDrawn="1"/>
          </p:nvPicPr>
          <p:blipFill>
            <a:blip r:embed="rId2" cstate="email">
              <a:biLevel thresh="25000"/>
              <a:extLst>
                <a:ext uri="{28A0092B-C50C-407E-A947-70E740481C1C}">
                  <a14:useLocalDpi xmlns:a14="http://schemas.microsoft.com/office/drawing/2010/main"/>
                </a:ext>
              </a:extLst>
            </a:blip>
            <a:stretch>
              <a:fillRect/>
            </a:stretch>
          </p:blipFill>
          <p:spPr>
            <a:xfrm>
              <a:off x="171511" y="6491045"/>
              <a:ext cx="936609" cy="206372"/>
            </a:xfrm>
            <a:prstGeom prst="rect">
              <a:avLst/>
            </a:prstGeom>
          </p:spPr>
        </p:pic>
      </p:grpSp>
    </p:spTree>
    <p:extLst>
      <p:ext uri="{BB962C8B-B14F-4D97-AF65-F5344CB8AC3E}">
        <p14:creationId xmlns:p14="http://schemas.microsoft.com/office/powerpoint/2010/main" val="435750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3" y="5535428"/>
            <a:ext cx="5059677" cy="1328737"/>
          </a:xfrm>
          <a:prstGeom prst="rect">
            <a:avLst/>
          </a:prstGeom>
        </p:spPr>
      </p:pic>
      <p:sp>
        <p:nvSpPr>
          <p:cNvPr id="16" name="Slide Number Placeholder 5"/>
          <p:cNvSpPr>
            <a:spLocks noGrp="1"/>
          </p:cNvSpPr>
          <p:nvPr>
            <p:ph type="sldNum" sz="quarter" idx="12"/>
          </p:nvPr>
        </p:nvSpPr>
        <p:spPr>
          <a:xfrm>
            <a:off x="5577029" y="6516090"/>
            <a:ext cx="1037943"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596901" y="185739"/>
            <a:ext cx="10985500"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Content Placeholder 20"/>
          <p:cNvSpPr>
            <a:spLocks noGrp="1"/>
          </p:cNvSpPr>
          <p:nvPr>
            <p:ph sz="quarter" idx="17"/>
          </p:nvPr>
        </p:nvSpPr>
        <p:spPr>
          <a:xfrm>
            <a:off x="599019" y="2322787"/>
            <a:ext cx="5274733"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0"/>
          <p:cNvSpPr>
            <a:spLocks noGrp="1"/>
          </p:cNvSpPr>
          <p:nvPr>
            <p:ph sz="quarter" idx="23"/>
          </p:nvPr>
        </p:nvSpPr>
        <p:spPr>
          <a:xfrm>
            <a:off x="6321888" y="2322787"/>
            <a:ext cx="5274733"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0"/>
          <p:cNvSpPr>
            <a:spLocks noGrp="1"/>
          </p:cNvSpPr>
          <p:nvPr>
            <p:ph sz="quarter" idx="24"/>
          </p:nvPr>
        </p:nvSpPr>
        <p:spPr>
          <a:xfrm>
            <a:off x="596899" y="1266825"/>
            <a:ext cx="11002433"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p:txBody>
      </p:sp>
      <p:grpSp>
        <p:nvGrpSpPr>
          <p:cNvPr id="19" name="Group 18"/>
          <p:cNvGrpSpPr/>
          <p:nvPr userDrawn="1"/>
        </p:nvGrpSpPr>
        <p:grpSpPr bwMode="gray">
          <a:xfrm>
            <a:off x="10633829" y="6325019"/>
            <a:ext cx="95419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grpSp>
    </p:spTree>
    <p:extLst>
      <p:ext uri="{BB962C8B-B14F-4D97-AF65-F5344CB8AC3E}">
        <p14:creationId xmlns:p14="http://schemas.microsoft.com/office/powerpoint/2010/main" val="2491454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3" y="5535428"/>
            <a:ext cx="5059677" cy="1328737"/>
          </a:xfrm>
          <a:prstGeom prst="rect">
            <a:avLst/>
          </a:prstGeom>
        </p:spPr>
      </p:pic>
      <p:sp>
        <p:nvSpPr>
          <p:cNvPr id="23" name="Title Placeholder 1"/>
          <p:cNvSpPr>
            <a:spLocks noGrp="1"/>
          </p:cNvSpPr>
          <p:nvPr>
            <p:ph type="title"/>
          </p:nvPr>
        </p:nvSpPr>
        <p:spPr>
          <a:xfrm>
            <a:off x="596901" y="185739"/>
            <a:ext cx="10985500"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21" name="Content Placeholder 20"/>
          <p:cNvSpPr>
            <a:spLocks noGrp="1"/>
          </p:cNvSpPr>
          <p:nvPr>
            <p:ph sz="quarter" idx="17"/>
          </p:nvPr>
        </p:nvSpPr>
        <p:spPr>
          <a:xfrm>
            <a:off x="599018" y="1263408"/>
            <a:ext cx="11000316"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12"/>
          </p:nvPr>
        </p:nvSpPr>
        <p:spPr>
          <a:xfrm>
            <a:off x="5577029" y="6516090"/>
            <a:ext cx="1037943"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10633829" y="6325019"/>
            <a:ext cx="95419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grpSp>
    </p:spTree>
    <p:extLst>
      <p:ext uri="{BB962C8B-B14F-4D97-AF65-F5344CB8AC3E}">
        <p14:creationId xmlns:p14="http://schemas.microsoft.com/office/powerpoint/2010/main" val="770113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1"/>
            <a:ext cx="4572000" cy="5105400"/>
          </a:xfrm>
          <a:prstGeom prst="rect">
            <a:avLst/>
          </a:prstGeom>
        </p:spPr>
        <p:txBody>
          <a:bodyPr vert="horz" lIns="68570" tIns="34285" rIns="68570" bIns="34285"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1800" dirty="0">
              <a:solidFill>
                <a:prstClr val="white"/>
              </a:solidFill>
            </a:endParaRPr>
          </a:p>
        </p:txBody>
      </p:sp>
      <p:sp>
        <p:nvSpPr>
          <p:cNvPr id="12" name="Content Placeholder 11"/>
          <p:cNvSpPr>
            <a:spLocks noGrp="1"/>
          </p:cNvSpPr>
          <p:nvPr>
            <p:ph sz="quarter" idx="13"/>
          </p:nvPr>
        </p:nvSpPr>
        <p:spPr>
          <a:xfrm>
            <a:off x="152400" y="152404"/>
            <a:ext cx="4495800" cy="6553199"/>
          </a:xfrm>
          <a:prstGeom prst="rect">
            <a:avLst/>
          </a:prstGeom>
        </p:spPr>
        <p:txBody>
          <a:bodyPr/>
          <a:lstStyle>
            <a:lvl1pPr>
              <a:defRPr lang="en-US" sz="18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19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3FA8B-F0F4-514C-9194-8D8B1BC5EE14}"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4174489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3" y="5535428"/>
            <a:ext cx="5059677" cy="1328737"/>
          </a:xfrm>
          <a:prstGeom prst="rect">
            <a:avLst/>
          </a:prstGeom>
        </p:spPr>
      </p:pic>
      <p:sp>
        <p:nvSpPr>
          <p:cNvPr id="23" name="Title Placeholder 1"/>
          <p:cNvSpPr>
            <a:spLocks noGrp="1"/>
          </p:cNvSpPr>
          <p:nvPr>
            <p:ph type="title"/>
          </p:nvPr>
        </p:nvSpPr>
        <p:spPr>
          <a:xfrm>
            <a:off x="596901" y="185739"/>
            <a:ext cx="10985500"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21" name="Content Placeholder 20"/>
          <p:cNvSpPr>
            <a:spLocks noGrp="1"/>
          </p:cNvSpPr>
          <p:nvPr>
            <p:ph sz="quarter" idx="17"/>
          </p:nvPr>
        </p:nvSpPr>
        <p:spPr>
          <a:xfrm>
            <a:off x="599018" y="1263408"/>
            <a:ext cx="11000316"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12"/>
          </p:nvPr>
        </p:nvSpPr>
        <p:spPr>
          <a:xfrm>
            <a:off x="5577029" y="6516090"/>
            <a:ext cx="1037943"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10633829" y="6325019"/>
            <a:ext cx="95419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grpSp>
    </p:spTree>
    <p:extLst>
      <p:ext uri="{BB962C8B-B14F-4D97-AF65-F5344CB8AC3E}">
        <p14:creationId xmlns:p14="http://schemas.microsoft.com/office/powerpoint/2010/main" val="29809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3" y="5535428"/>
            <a:ext cx="5059677" cy="1328737"/>
          </a:xfrm>
          <a:prstGeom prst="rect">
            <a:avLst/>
          </a:prstGeom>
        </p:spPr>
      </p:pic>
      <p:sp>
        <p:nvSpPr>
          <p:cNvPr id="23" name="Title Placeholder 1"/>
          <p:cNvSpPr>
            <a:spLocks noGrp="1"/>
          </p:cNvSpPr>
          <p:nvPr>
            <p:ph type="title"/>
          </p:nvPr>
        </p:nvSpPr>
        <p:spPr>
          <a:xfrm>
            <a:off x="596901" y="185739"/>
            <a:ext cx="10985500"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21" name="Content Placeholder 20"/>
          <p:cNvSpPr>
            <a:spLocks noGrp="1"/>
          </p:cNvSpPr>
          <p:nvPr>
            <p:ph sz="quarter" idx="17"/>
          </p:nvPr>
        </p:nvSpPr>
        <p:spPr>
          <a:xfrm>
            <a:off x="599018" y="1263408"/>
            <a:ext cx="11000316"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12"/>
          </p:nvPr>
        </p:nvSpPr>
        <p:spPr>
          <a:xfrm>
            <a:off x="5577029" y="6516090"/>
            <a:ext cx="1037943"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10633829" y="6325019"/>
            <a:ext cx="95419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latin typeface="Arial" pitchFamily="34" charset="0"/>
              </a:endParaRPr>
            </a:p>
          </p:txBody>
        </p:sp>
      </p:grpSp>
    </p:spTree>
    <p:extLst>
      <p:ext uri="{BB962C8B-B14F-4D97-AF65-F5344CB8AC3E}">
        <p14:creationId xmlns:p14="http://schemas.microsoft.com/office/powerpoint/2010/main" val="2829840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Tex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6776449-C932-F741-9AF2-0440F9CE04F8}"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8A3A-D70F-D447-A655-072CDD628BE2}" type="slidenum">
              <a:rPr lang="en-US" smtClean="0"/>
              <a:t>‹#›</a:t>
            </a:fld>
            <a:endParaRPr lang="en-US"/>
          </a:p>
        </p:txBody>
      </p:sp>
      <p:sp>
        <p:nvSpPr>
          <p:cNvPr id="8" name="Content Placeholder 2"/>
          <p:cNvSpPr>
            <a:spLocks noGrp="1"/>
          </p:cNvSpPr>
          <p:nvPr>
            <p:ph sz="half" idx="16"/>
          </p:nvPr>
        </p:nvSpPr>
        <p:spPr>
          <a:xfrm>
            <a:off x="838199" y="2105246"/>
            <a:ext cx="5159375" cy="4093941"/>
          </a:xfrm>
        </p:spPr>
        <p:txBody>
          <a:bodyPr/>
          <a:lstStyle>
            <a:lvl1pPr>
              <a:defRPr sz="1800"/>
            </a:lvl1pPr>
            <a:lvl2pPr>
              <a:defRPr sz="1600"/>
            </a:lvl2pPr>
            <a:lvl3pPr>
              <a:defRPr sz="1400"/>
            </a:lvl3pPr>
            <a:lvl4pPr>
              <a:defRPr sz="12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7"/>
          </p:nvPr>
        </p:nvSpPr>
        <p:spPr>
          <a:xfrm>
            <a:off x="6172200" y="2105246"/>
            <a:ext cx="5159375" cy="4093941"/>
          </a:xfrm>
        </p:spPr>
        <p:txBody>
          <a:bodyPr/>
          <a:lstStyle>
            <a:lvl1pPr>
              <a:defRPr sz="1800"/>
            </a:lvl1pPr>
            <a:lvl2pPr>
              <a:defRPr sz="1600"/>
            </a:lvl2pPr>
            <a:lvl3pPr>
              <a:defRPr sz="1400"/>
            </a:lvl3pPr>
            <a:lvl4pPr>
              <a:defRPr sz="12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838200" y="213201"/>
            <a:ext cx="10515600" cy="1073890"/>
          </a:xfrm>
        </p:spPr>
        <p:txBody>
          <a:bodyPr anchor="b">
            <a:normAutofit/>
          </a:bodyPr>
          <a:lstStyle>
            <a:lvl1pPr>
              <a:defRPr sz="3600" b="1">
                <a:solidFill>
                  <a:srgbClr val="001C32"/>
                </a:solidFill>
              </a:defRPr>
            </a:lvl1pPr>
          </a:lstStyle>
          <a:p>
            <a:r>
              <a:rPr lang="en-US"/>
              <a:t>Click to edit Master title style</a:t>
            </a:r>
            <a:endParaRPr lang="en-US" dirty="0"/>
          </a:p>
        </p:txBody>
      </p:sp>
      <p:sp>
        <p:nvSpPr>
          <p:cNvPr id="11" name="Text Placeholder 2"/>
          <p:cNvSpPr>
            <a:spLocks noGrp="1"/>
          </p:cNvSpPr>
          <p:nvPr>
            <p:ph type="body" idx="13"/>
          </p:nvPr>
        </p:nvSpPr>
        <p:spPr>
          <a:xfrm>
            <a:off x="838200" y="1287091"/>
            <a:ext cx="10515600" cy="457699"/>
          </a:xfrm>
        </p:spPr>
        <p:txBody>
          <a:bodyPr/>
          <a:lstStyle>
            <a:lvl1pPr marL="0" indent="0">
              <a:buNone/>
              <a:defRPr sz="2400" cap="none" spc="0" baseline="0">
                <a:solidFill>
                  <a:srgbClr val="1D90E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690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3FA8B-F0F4-514C-9194-8D8B1BC5EE14}"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287047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3FA8B-F0F4-514C-9194-8D8B1BC5EE14}"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401520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3FA8B-F0F4-514C-9194-8D8B1BC5EE14}" type="datetimeFigureOut">
              <a:rPr lang="en-US" smtClean="0"/>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202146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3FA8B-F0F4-514C-9194-8D8B1BC5EE14}" type="datetimeFigureOut">
              <a:rPr lang="en-US" smtClean="0"/>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400422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3FA8B-F0F4-514C-9194-8D8B1BC5EE14}" type="datetimeFigureOut">
              <a:rPr lang="en-US" smtClean="0"/>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247096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3FA8B-F0F4-514C-9194-8D8B1BC5EE14}"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306999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3FA8B-F0F4-514C-9194-8D8B1BC5EE14}"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B45A-2901-274E-8208-11CE5FD823ED}" type="slidenum">
              <a:rPr lang="en-US" smtClean="0"/>
              <a:t>‹#›</a:t>
            </a:fld>
            <a:endParaRPr lang="en-US"/>
          </a:p>
        </p:txBody>
      </p:sp>
    </p:spTree>
    <p:extLst>
      <p:ext uri="{BB962C8B-B14F-4D97-AF65-F5344CB8AC3E}">
        <p14:creationId xmlns:p14="http://schemas.microsoft.com/office/powerpoint/2010/main" val="345492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3FA8B-F0F4-514C-9194-8D8B1BC5EE14}" type="datetimeFigureOut">
              <a:rPr lang="en-US" smtClean="0"/>
              <a:t>4/12/19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B45A-2901-274E-8208-11CE5FD823ED}" type="slidenum">
              <a:rPr lang="en-US" smtClean="0"/>
              <a:t>‹#›</a:t>
            </a:fld>
            <a:endParaRPr lang="en-US"/>
          </a:p>
        </p:txBody>
      </p:sp>
    </p:spTree>
    <p:extLst>
      <p:ext uri="{BB962C8B-B14F-4D97-AF65-F5344CB8AC3E}">
        <p14:creationId xmlns:p14="http://schemas.microsoft.com/office/powerpoint/2010/main" val="3989665203"/>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67" r:id="rId20"/>
    <p:sldLayoutId id="2147483668" r:id="rId21"/>
    <p:sldLayoutId id="214748369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9vND34dzLAhUD6WMKHWO5BNsQjRwIBw&amp;url=https://azure.microsoft.com/en-us/services/data-lake-store/&amp;bvm=bv.117868183,d.cGc&amp;psig=AFQjCNETTWiW1LcX93YiByIxe26pUlIMpQ&amp;ust=1459027175939918"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9vND34dzLAhUD6WMKHWO5BNsQjRwIBw&amp;url=https://azure.microsoft.com/en-us/services/data-lake-store/&amp;bvm=bv.117868183,d.cGc&amp;psig=AFQjCNETTWiW1LcX93YiByIxe26pUlIMpQ&amp;ust=1459027175939918"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1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16.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3.gi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6.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4.png"/><Relationship Id="rId5" Type="http://schemas.openxmlformats.org/officeDocument/2006/relationships/tags" Target="../tags/tag21.xml"/><Relationship Id="rId10" Type="http://schemas.openxmlformats.org/officeDocument/2006/relationships/notesSlide" Target="../notesSlides/notesSlide14.xml"/><Relationship Id="rId4" Type="http://schemas.openxmlformats.org/officeDocument/2006/relationships/tags" Target="../tags/tag20.xml"/><Relationship Id="rId9" Type="http://schemas.openxmlformats.org/officeDocument/2006/relationships/slideLayout" Target="../slideLayouts/slideLayout16.xml"/><Relationship Id="rId1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28.png"/><Relationship Id="rId3" Type="http://schemas.openxmlformats.org/officeDocument/2006/relationships/tags" Target="../tags/tag27.xml"/><Relationship Id="rId7" Type="http://schemas.openxmlformats.org/officeDocument/2006/relationships/tags" Target="../tags/tag31.xml"/><Relationship Id="rId12" Type="http://schemas.microsoft.com/office/2007/relationships/hdphoto" Target="../media/hdphoto2.wdp"/><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27.png"/><Relationship Id="rId5" Type="http://schemas.openxmlformats.org/officeDocument/2006/relationships/tags" Target="../tags/tag29.xml"/><Relationship Id="rId10" Type="http://schemas.openxmlformats.org/officeDocument/2006/relationships/notesSlide" Target="../notesSlides/notesSlide15.xml"/><Relationship Id="rId4" Type="http://schemas.openxmlformats.org/officeDocument/2006/relationships/tags" Target="../tags/tag28.xml"/><Relationship Id="rId9"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eg"/></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4.png"/></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1.png"/></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B0D5-8F04-0F41-9348-93F02ED08DAA}"/>
              </a:ext>
            </a:extLst>
          </p:cNvPr>
          <p:cNvSpPr>
            <a:spLocks noGrp="1"/>
          </p:cNvSpPr>
          <p:nvPr>
            <p:ph type="ctrTitle"/>
          </p:nvPr>
        </p:nvSpPr>
        <p:spPr/>
        <p:txBody>
          <a:bodyPr/>
          <a:lstStyle/>
          <a:p>
            <a:r>
              <a:rPr lang="en-US" dirty="0"/>
              <a:t>Azure Data Lake</a:t>
            </a:r>
          </a:p>
        </p:txBody>
      </p:sp>
      <p:sp>
        <p:nvSpPr>
          <p:cNvPr id="3" name="Subtitle 2">
            <a:extLst>
              <a:ext uri="{FF2B5EF4-FFF2-40B4-BE49-F238E27FC236}">
                <a16:creationId xmlns:a16="http://schemas.microsoft.com/office/drawing/2014/main" id="{B4208E86-E51C-ED41-B29A-F4D6B95B72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534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3EBC-E070-4C3B-A2AC-6A7DEFE42FB4}"/>
              </a:ext>
            </a:extLst>
          </p:cNvPr>
          <p:cNvSpPr>
            <a:spLocks noGrp="1"/>
          </p:cNvSpPr>
          <p:nvPr>
            <p:ph type="title"/>
          </p:nvPr>
        </p:nvSpPr>
        <p:spPr>
          <a:xfrm>
            <a:off x="677334" y="609600"/>
            <a:ext cx="9267944" cy="700726"/>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Azure Data Lake Storage Gen 1</a:t>
            </a:r>
          </a:p>
        </p:txBody>
      </p:sp>
      <p:pic>
        <p:nvPicPr>
          <p:cNvPr id="6" name="Picture 5">
            <a:extLst>
              <a:ext uri="{FF2B5EF4-FFF2-40B4-BE49-F238E27FC236}">
                <a16:creationId xmlns:a16="http://schemas.microsoft.com/office/drawing/2014/main" id="{266EF163-91DC-4EAD-B541-7A2696F0CA5C}"/>
              </a:ext>
            </a:extLst>
          </p:cNvPr>
          <p:cNvPicPr>
            <a:picLocks noChangeAspect="1"/>
          </p:cNvPicPr>
          <p:nvPr/>
        </p:nvPicPr>
        <p:blipFill rotWithShape="1">
          <a:blip r:embed="rId2"/>
          <a:srcRect l="15195" t="22371" r="12406" b="16121"/>
          <a:stretch/>
        </p:blipFill>
        <p:spPr>
          <a:xfrm>
            <a:off x="1149079" y="1723133"/>
            <a:ext cx="8559163" cy="4088352"/>
          </a:xfrm>
          <a:prstGeom prst="rect">
            <a:avLst/>
          </a:prstGeom>
        </p:spPr>
      </p:pic>
    </p:spTree>
    <p:extLst>
      <p:ext uri="{BB962C8B-B14F-4D97-AF65-F5344CB8AC3E}">
        <p14:creationId xmlns:p14="http://schemas.microsoft.com/office/powerpoint/2010/main" val="233493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3EBC-E070-4C3B-A2AC-6A7DEFE42FB4}"/>
              </a:ext>
            </a:extLst>
          </p:cNvPr>
          <p:cNvSpPr>
            <a:spLocks noGrp="1"/>
          </p:cNvSpPr>
          <p:nvPr>
            <p:ph type="title"/>
          </p:nvPr>
        </p:nvSpPr>
        <p:spPr>
          <a:xfrm>
            <a:off x="677334" y="609600"/>
            <a:ext cx="9267944" cy="700726"/>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Azure Data Lake Storage Gen 2</a:t>
            </a:r>
          </a:p>
        </p:txBody>
      </p:sp>
      <p:sp>
        <p:nvSpPr>
          <p:cNvPr id="3" name="Content Placeholder 2">
            <a:extLst>
              <a:ext uri="{FF2B5EF4-FFF2-40B4-BE49-F238E27FC236}">
                <a16:creationId xmlns:a16="http://schemas.microsoft.com/office/drawing/2014/main" id="{F6ADB7DB-6418-4C9E-A767-A4C9BEF3F8D8}"/>
              </a:ext>
            </a:extLst>
          </p:cNvPr>
          <p:cNvSpPr>
            <a:spLocks noGrp="1"/>
          </p:cNvSpPr>
          <p:nvPr>
            <p:ph idx="1"/>
          </p:nvPr>
        </p:nvSpPr>
        <p:spPr>
          <a:xfrm>
            <a:off x="554785" y="1488613"/>
            <a:ext cx="10031516" cy="3880773"/>
          </a:xfrm>
        </p:spPr>
        <p:txBody>
          <a:bodyPr>
            <a:normAutofit fontScale="62500" lnSpcReduction="20000"/>
          </a:bodyPr>
          <a:lstStyle/>
          <a:p>
            <a:r>
              <a:rPr lang="en-US" sz="3400" b="1" dirty="0">
                <a:latin typeface="Verdana" panose="020B0604030504040204" pitchFamily="34" charset="0"/>
                <a:ea typeface="Verdana" panose="020B0604030504040204" pitchFamily="34" charset="0"/>
                <a:cs typeface="Verdana" panose="020B0604030504040204" pitchFamily="34" charset="0"/>
              </a:rPr>
              <a:t>Performance:</a:t>
            </a:r>
            <a:r>
              <a:rPr lang="en-US" sz="3400" dirty="0">
                <a:latin typeface="Verdana" panose="020B0604030504040204" pitchFamily="34" charset="0"/>
                <a:ea typeface="Verdana" panose="020B0604030504040204" pitchFamily="34" charset="0"/>
                <a:cs typeface="Verdana" panose="020B0604030504040204" pitchFamily="34" charset="0"/>
              </a:rPr>
              <a:t> </a:t>
            </a:r>
          </a:p>
          <a:p>
            <a:pPr lvl="1"/>
            <a:r>
              <a:rPr lang="en-US" sz="2800" dirty="0">
                <a:latin typeface="Verdana" panose="020B0604030504040204" pitchFamily="34" charset="0"/>
                <a:ea typeface="Verdana" panose="020B0604030504040204" pitchFamily="34" charset="0"/>
                <a:cs typeface="Verdana" panose="020B0604030504040204" pitchFamily="34" charset="0"/>
              </a:rPr>
              <a:t>The hierarchical namespace greatly improves the performance of directory management operations, which improves overall job performance.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3400" b="1" dirty="0">
                <a:latin typeface="Verdana" panose="020B0604030504040204" pitchFamily="34" charset="0"/>
                <a:ea typeface="Verdana" panose="020B0604030504040204" pitchFamily="34" charset="0"/>
                <a:cs typeface="Verdana" panose="020B0604030504040204" pitchFamily="34" charset="0"/>
              </a:rPr>
              <a:t>Management</a:t>
            </a:r>
            <a:r>
              <a:rPr lang="en-US" sz="2000" dirty="0">
                <a:latin typeface="Verdana" panose="020B0604030504040204" pitchFamily="34" charset="0"/>
                <a:ea typeface="Verdana" panose="020B0604030504040204" pitchFamily="34" charset="0"/>
                <a:cs typeface="Verdana" panose="020B0604030504040204" pitchFamily="34" charset="0"/>
              </a:rPr>
              <a:t> :</a:t>
            </a:r>
          </a:p>
          <a:p>
            <a:pPr lvl="1"/>
            <a:r>
              <a:rPr lang="en-US" sz="2900" dirty="0">
                <a:latin typeface="Verdana" panose="020B0604030504040204" pitchFamily="34" charset="0"/>
                <a:ea typeface="Verdana" panose="020B0604030504040204" pitchFamily="34" charset="0"/>
                <a:cs typeface="Verdana" panose="020B0604030504040204" pitchFamily="34" charset="0"/>
              </a:rPr>
              <a:t>Organize and manipulate files through directories and subdirectories.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3400" b="1" dirty="0">
                <a:latin typeface="Verdana" panose="020B0604030504040204" pitchFamily="34" charset="0"/>
                <a:ea typeface="Verdana" panose="020B0604030504040204" pitchFamily="34" charset="0"/>
                <a:cs typeface="Verdana" panose="020B0604030504040204" pitchFamily="34" charset="0"/>
              </a:rPr>
              <a:t>Security :</a:t>
            </a:r>
          </a:p>
          <a:p>
            <a:pPr lvl="1"/>
            <a:r>
              <a:rPr lang="en-US" sz="2900" dirty="0">
                <a:latin typeface="Verdana" panose="020B0604030504040204" pitchFamily="34" charset="0"/>
                <a:ea typeface="Verdana" panose="020B0604030504040204" pitchFamily="34" charset="0"/>
                <a:cs typeface="Verdana" panose="020B0604030504040204" pitchFamily="34" charset="0"/>
              </a:rPr>
              <a:t>Enforceable because you can define POSIX permissions on directories or individual files.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3500" b="1" dirty="0">
                <a:latin typeface="Verdana" panose="020B0604030504040204" pitchFamily="34" charset="0"/>
                <a:ea typeface="Verdana" panose="020B0604030504040204" pitchFamily="34" charset="0"/>
                <a:cs typeface="Verdana" panose="020B0604030504040204" pitchFamily="34" charset="0"/>
              </a:rPr>
              <a:t>Cost effectiveness : </a:t>
            </a:r>
            <a:r>
              <a:rPr lang="en-US" sz="2000" dirty="0">
                <a:latin typeface="Verdana" panose="020B0604030504040204" pitchFamily="34" charset="0"/>
                <a:ea typeface="Verdana" panose="020B0604030504040204" pitchFamily="34" charset="0"/>
                <a:cs typeface="Verdana" panose="020B0604030504040204" pitchFamily="34" charset="0"/>
              </a:rPr>
              <a:t> </a:t>
            </a:r>
          </a:p>
          <a:p>
            <a:pPr lvl="1"/>
            <a:r>
              <a:rPr lang="en-US" sz="2700" dirty="0">
                <a:latin typeface="Verdana" panose="020B0604030504040204" pitchFamily="34" charset="0"/>
                <a:ea typeface="Verdana" panose="020B0604030504040204" pitchFamily="34" charset="0"/>
                <a:cs typeface="Verdana" panose="020B0604030504040204" pitchFamily="34" charset="0"/>
              </a:rPr>
              <a:t>Built on top of the low-cost Azure Blob storage</a:t>
            </a:r>
            <a:r>
              <a:rPr lang="en-US" sz="18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6544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A712-9148-4E45-9089-6A9EE52838C6}"/>
              </a:ext>
            </a:extLst>
          </p:cNvPr>
          <p:cNvSpPr>
            <a:spLocks noGrp="1"/>
          </p:cNvSpPr>
          <p:nvPr>
            <p:ph type="title"/>
          </p:nvPr>
        </p:nvSpPr>
        <p:spPr>
          <a:xfrm>
            <a:off x="677333" y="609600"/>
            <a:ext cx="8966287" cy="559324"/>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ADLS Gen1 + BLOB = ADLS Gen 2</a:t>
            </a:r>
          </a:p>
        </p:txBody>
      </p:sp>
      <p:graphicFrame>
        <p:nvGraphicFramePr>
          <p:cNvPr id="4" name="Table 3">
            <a:extLst>
              <a:ext uri="{FF2B5EF4-FFF2-40B4-BE49-F238E27FC236}">
                <a16:creationId xmlns:a16="http://schemas.microsoft.com/office/drawing/2014/main" id="{3C9B6A70-FE8D-4685-92C5-EB18304D50DF}"/>
              </a:ext>
            </a:extLst>
          </p:cNvPr>
          <p:cNvGraphicFramePr>
            <a:graphicFrameLocks noGrp="1"/>
          </p:cNvGraphicFramePr>
          <p:nvPr>
            <p:extLst>
              <p:ext uri="{D42A27DB-BD31-4B8C-83A1-F6EECF244321}">
                <p14:modId xmlns:p14="http://schemas.microsoft.com/office/powerpoint/2010/main" val="954617178"/>
              </p:ext>
            </p:extLst>
          </p:nvPr>
        </p:nvGraphicFramePr>
        <p:xfrm>
          <a:off x="1385739" y="1832187"/>
          <a:ext cx="9666575" cy="4038526"/>
        </p:xfrm>
        <a:graphic>
          <a:graphicData uri="http://schemas.openxmlformats.org/drawingml/2006/table">
            <a:tbl>
              <a:tblPr firstRow="1" bandRow="1">
                <a:tableStyleId>{5C22544A-7EE6-4342-B048-85BDC9FD1C3A}</a:tableStyleId>
              </a:tblPr>
              <a:tblGrid>
                <a:gridCol w="4320434">
                  <a:extLst>
                    <a:ext uri="{9D8B030D-6E8A-4147-A177-3AD203B41FA5}">
                      <a16:colId xmlns:a16="http://schemas.microsoft.com/office/drawing/2014/main" val="509533741"/>
                    </a:ext>
                  </a:extLst>
                </a:gridCol>
                <a:gridCol w="1906075">
                  <a:extLst>
                    <a:ext uri="{9D8B030D-6E8A-4147-A177-3AD203B41FA5}">
                      <a16:colId xmlns:a16="http://schemas.microsoft.com/office/drawing/2014/main" val="668389762"/>
                    </a:ext>
                  </a:extLst>
                </a:gridCol>
                <a:gridCol w="1601636">
                  <a:extLst>
                    <a:ext uri="{9D8B030D-6E8A-4147-A177-3AD203B41FA5}">
                      <a16:colId xmlns:a16="http://schemas.microsoft.com/office/drawing/2014/main" val="3026767707"/>
                    </a:ext>
                  </a:extLst>
                </a:gridCol>
                <a:gridCol w="1838430">
                  <a:extLst>
                    <a:ext uri="{9D8B030D-6E8A-4147-A177-3AD203B41FA5}">
                      <a16:colId xmlns:a16="http://schemas.microsoft.com/office/drawing/2014/main" val="797337708"/>
                    </a:ext>
                  </a:extLst>
                </a:gridCol>
              </a:tblGrid>
              <a:tr h="864418">
                <a:tc>
                  <a:txBody>
                    <a:bodyPr/>
                    <a:lstStyle/>
                    <a:p>
                      <a:r>
                        <a:rPr lang="en-US" dirty="0">
                          <a:latin typeface="Verdana" panose="020B0604030504040204" pitchFamily="34" charset="0"/>
                          <a:ea typeface="Verdana" panose="020B0604030504040204" pitchFamily="34" charset="0"/>
                          <a:cs typeface="Verdana" panose="020B0604030504040204" pitchFamily="34" charset="0"/>
                        </a:rPr>
                        <a:t>Use</a:t>
                      </a:r>
                    </a:p>
                  </a:txBody>
                  <a:tcPr/>
                </a:tc>
                <a:tc>
                  <a:txBody>
                    <a:body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Data Lake Store</a:t>
                      </a:r>
                    </a:p>
                  </a:txBody>
                  <a:tcPr/>
                </a:tc>
                <a:tc>
                  <a:txBody>
                    <a:body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Blob Storage</a:t>
                      </a:r>
                    </a:p>
                  </a:txBody>
                  <a:tcPr/>
                </a:tc>
                <a:tc>
                  <a:txBody>
                    <a:body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Data Lake Gen 2</a:t>
                      </a:r>
                    </a:p>
                  </a:txBody>
                  <a:tcPr/>
                </a:tc>
                <a:extLst>
                  <a:ext uri="{0D108BD9-81ED-4DB2-BD59-A6C34878D82A}">
                    <a16:rowId xmlns:a16="http://schemas.microsoft.com/office/drawing/2014/main" val="4169015121"/>
                  </a:ext>
                </a:extLst>
              </a:tr>
              <a:tr h="793527">
                <a:tc>
                  <a:txBody>
                    <a:bodyPr/>
                    <a:lstStyle/>
                    <a:p>
                      <a:r>
                        <a:rPr lang="en-US" b="1" dirty="0">
                          <a:latin typeface="Verdana" panose="020B0604030504040204" pitchFamily="34" charset="0"/>
                          <a:ea typeface="Verdana" panose="020B0604030504040204" pitchFamily="34" charset="0"/>
                          <a:cs typeface="Verdana" panose="020B0604030504040204" pitchFamily="34" charset="0"/>
                        </a:rPr>
                        <a:t>Hot/Cold Storage Tiers</a:t>
                      </a:r>
                    </a:p>
                  </a:txBody>
                  <a:tcPr/>
                </a:tc>
                <a:tc>
                  <a:txBody>
                    <a:bodyPr/>
                    <a:lstStyle/>
                    <a:p>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No</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extLst>
                  <a:ext uri="{0D108BD9-81ED-4DB2-BD59-A6C34878D82A}">
                    <a16:rowId xmlns:a16="http://schemas.microsoft.com/office/drawing/2014/main" val="2766474"/>
                  </a:ext>
                </a:extLst>
              </a:tr>
              <a:tr h="793527">
                <a:tc>
                  <a:txBody>
                    <a:bodyPr/>
                    <a:lstStyle/>
                    <a:p>
                      <a:r>
                        <a:rPr lang="en-US" b="1" dirty="0">
                          <a:latin typeface="Verdana" panose="020B0604030504040204" pitchFamily="34" charset="0"/>
                          <a:ea typeface="Verdana" panose="020B0604030504040204" pitchFamily="34" charset="0"/>
                          <a:cs typeface="Verdana" panose="020B0604030504040204" pitchFamily="34" charset="0"/>
                        </a:rPr>
                        <a:t>Redundant Storage</a:t>
                      </a:r>
                    </a:p>
                  </a:txBody>
                  <a:tcPr/>
                </a:tc>
                <a:tc>
                  <a:txBody>
                    <a:bodyPr/>
                    <a:lstStyle/>
                    <a:p>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No</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extLst>
                  <a:ext uri="{0D108BD9-81ED-4DB2-BD59-A6C34878D82A}">
                    <a16:rowId xmlns:a16="http://schemas.microsoft.com/office/drawing/2014/main" val="1517161562"/>
                  </a:ext>
                </a:extLst>
              </a:tr>
              <a:tr h="793527">
                <a:tc>
                  <a:txBody>
                    <a:bodyPr/>
                    <a:lstStyle/>
                    <a:p>
                      <a:r>
                        <a:rPr lang="en-US" b="1" dirty="0">
                          <a:latin typeface="Verdana" panose="020B0604030504040204" pitchFamily="34" charset="0"/>
                          <a:ea typeface="Verdana" panose="020B0604030504040204" pitchFamily="34" charset="0"/>
                          <a:cs typeface="Verdana" panose="020B0604030504040204" pitchFamily="34" charset="0"/>
                        </a:rPr>
                        <a:t>AD Security</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tc>
                  <a:txBody>
                    <a:bodyPr/>
                    <a:lstStyle/>
                    <a:p>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No</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extLst>
                  <a:ext uri="{0D108BD9-81ED-4DB2-BD59-A6C34878D82A}">
                    <a16:rowId xmlns:a16="http://schemas.microsoft.com/office/drawing/2014/main" val="3995148524"/>
                  </a:ext>
                </a:extLst>
              </a:tr>
              <a:tr h="793527">
                <a:tc>
                  <a:txBody>
                    <a:bodyPr/>
                    <a:lstStyle/>
                    <a:p>
                      <a:r>
                        <a:rPr lang="en-US" b="1" dirty="0">
                          <a:latin typeface="Verdana" panose="020B0604030504040204" pitchFamily="34" charset="0"/>
                          <a:ea typeface="Verdana" panose="020B0604030504040204" pitchFamily="34" charset="0"/>
                          <a:cs typeface="Verdana" panose="020B0604030504040204" pitchFamily="34" charset="0"/>
                        </a:rPr>
                        <a:t>HDFS Compatible</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tc>
                  <a:txBody>
                    <a:bodyPr/>
                    <a:lstStyle/>
                    <a:p>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No</a:t>
                      </a:r>
                    </a:p>
                  </a:txBody>
                  <a:tcPr/>
                </a:tc>
                <a:tc>
                  <a:txBody>
                    <a:bodyPr/>
                    <a:lstStyle/>
                    <a:p>
                      <a:r>
                        <a:rPr lang="en-US" dirty="0">
                          <a:solidFill>
                            <a:srgbClr val="00B050"/>
                          </a:solidFill>
                          <a:latin typeface="Verdana" panose="020B0604030504040204" pitchFamily="34" charset="0"/>
                          <a:ea typeface="Verdana" panose="020B0604030504040204" pitchFamily="34" charset="0"/>
                          <a:cs typeface="Verdana" panose="020B0604030504040204" pitchFamily="34" charset="0"/>
                        </a:rPr>
                        <a:t>Yes</a:t>
                      </a:r>
                    </a:p>
                  </a:txBody>
                  <a:tcPr/>
                </a:tc>
                <a:extLst>
                  <a:ext uri="{0D108BD9-81ED-4DB2-BD59-A6C34878D82A}">
                    <a16:rowId xmlns:a16="http://schemas.microsoft.com/office/drawing/2014/main" val="375200720"/>
                  </a:ext>
                </a:extLst>
              </a:tr>
            </a:tbl>
          </a:graphicData>
        </a:graphic>
      </p:graphicFrame>
    </p:spTree>
    <p:extLst>
      <p:ext uri="{BB962C8B-B14F-4D97-AF65-F5344CB8AC3E}">
        <p14:creationId xmlns:p14="http://schemas.microsoft.com/office/powerpoint/2010/main" val="347294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6A0D-AD71-4AFD-B8C9-75D9299DD4EA}"/>
              </a:ext>
            </a:extLst>
          </p:cNvPr>
          <p:cNvSpPr>
            <a:spLocks noGrp="1"/>
          </p:cNvSpPr>
          <p:nvPr>
            <p:ph type="title"/>
          </p:nvPr>
        </p:nvSpPr>
        <p:spPr>
          <a:xfrm>
            <a:off x="677334" y="609600"/>
            <a:ext cx="10078650" cy="663019"/>
          </a:xfrm>
        </p:spPr>
        <p:txBody>
          <a:bodyPr>
            <a:normAutofit/>
          </a:bodyPr>
          <a:lstStyle/>
          <a:p>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ADLS Gen1 + BLOB = ADLS Gen2</a:t>
            </a:r>
          </a:p>
        </p:txBody>
      </p:sp>
      <p:pic>
        <p:nvPicPr>
          <p:cNvPr id="4" name="Content Placeholder 3">
            <a:extLst>
              <a:ext uri="{FF2B5EF4-FFF2-40B4-BE49-F238E27FC236}">
                <a16:creationId xmlns:a16="http://schemas.microsoft.com/office/drawing/2014/main" id="{DDBE476A-4F5A-404B-A956-1167604D3B78}"/>
              </a:ext>
            </a:extLst>
          </p:cNvPr>
          <p:cNvPicPr>
            <a:picLocks noGrp="1" noChangeAspect="1"/>
          </p:cNvPicPr>
          <p:nvPr>
            <p:ph idx="1"/>
          </p:nvPr>
        </p:nvPicPr>
        <p:blipFill>
          <a:blip r:embed="rId2"/>
          <a:stretch>
            <a:fillRect/>
          </a:stretch>
        </p:blipFill>
        <p:spPr>
          <a:xfrm>
            <a:off x="1651806" y="1606772"/>
            <a:ext cx="7389651" cy="4158127"/>
          </a:xfrm>
          <a:prstGeom prst="rect">
            <a:avLst/>
          </a:prstGeom>
        </p:spPr>
      </p:pic>
    </p:spTree>
    <p:extLst>
      <p:ext uri="{BB962C8B-B14F-4D97-AF65-F5344CB8AC3E}">
        <p14:creationId xmlns:p14="http://schemas.microsoft.com/office/powerpoint/2010/main" val="62459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BBAE-9EC6-478F-9477-1F67C8BCDB65}"/>
              </a:ext>
            </a:extLst>
          </p:cNvPr>
          <p:cNvSpPr>
            <a:spLocks noGrp="1"/>
          </p:cNvSpPr>
          <p:nvPr>
            <p:ph type="title"/>
          </p:nvPr>
        </p:nvSpPr>
        <p:spPr>
          <a:xfrm>
            <a:off x="1725930" y="2420379"/>
            <a:ext cx="8740142" cy="917880"/>
          </a:xfrm>
        </p:spPr>
        <p:txBody>
          <a:bodyPr/>
          <a:lstStyle/>
          <a:p>
            <a:r>
              <a:rPr lang="en-US"/>
              <a:t>Azure Data Lake Use Cases</a:t>
            </a:r>
            <a:endParaRPr lang="es-ES"/>
          </a:p>
        </p:txBody>
      </p:sp>
    </p:spTree>
    <p:extLst>
      <p:ext uri="{BB962C8B-B14F-4D97-AF65-F5344CB8AC3E}">
        <p14:creationId xmlns:p14="http://schemas.microsoft.com/office/powerpoint/2010/main" val="15943883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Rounded Corners 85"/>
          <p:cNvSpPr/>
          <p:nvPr/>
        </p:nvSpPr>
        <p:spPr>
          <a:xfrm>
            <a:off x="3684470" y="2247487"/>
            <a:ext cx="5033544" cy="2222517"/>
          </a:xfrm>
          <a:prstGeom prst="roundRect">
            <a:avLst>
              <a:gd name="adj" fmla="val 522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endParaRPr lang="en-US" sz="1324">
              <a:solidFill>
                <a:schemeClr val="tx1"/>
              </a:solidFill>
              <a:latin typeface="Segoe UI"/>
            </a:endParaRPr>
          </a:p>
        </p:txBody>
      </p:sp>
      <p:sp>
        <p:nvSpPr>
          <p:cNvPr id="3" name="Rectangle: Rounded Corners 2"/>
          <p:cNvSpPr/>
          <p:nvPr/>
        </p:nvSpPr>
        <p:spPr>
          <a:xfrm>
            <a:off x="3789739" y="2323254"/>
            <a:ext cx="2554783" cy="2070981"/>
          </a:xfrm>
          <a:prstGeom prst="roundRect">
            <a:avLst>
              <a:gd name="adj" fmla="val 463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endParaRPr lang="en-US" sz="1324">
              <a:solidFill>
                <a:schemeClr val="tx1"/>
              </a:solidFill>
              <a:latin typeface="Segoe UI"/>
            </a:endParaRPr>
          </a:p>
        </p:txBody>
      </p:sp>
      <p:sp>
        <p:nvSpPr>
          <p:cNvPr id="7" name="Rectangle 6"/>
          <p:cNvSpPr/>
          <p:nvPr/>
        </p:nvSpPr>
        <p:spPr>
          <a:xfrm>
            <a:off x="1531668" y="1549201"/>
            <a:ext cx="1316665" cy="46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1350" kern="0">
                <a:solidFill>
                  <a:schemeClr val="tx1"/>
                </a:solidFill>
                <a:latin typeface="Segoe UI"/>
              </a:rPr>
              <a:t>ON-PREMISES</a:t>
            </a:r>
          </a:p>
        </p:txBody>
      </p:sp>
      <p:sp>
        <p:nvSpPr>
          <p:cNvPr id="26" name="Rectangle 25"/>
          <p:cNvSpPr/>
          <p:nvPr/>
        </p:nvSpPr>
        <p:spPr>
          <a:xfrm>
            <a:off x="4167246" y="1549201"/>
            <a:ext cx="3945689" cy="46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1350" kern="0">
                <a:solidFill>
                  <a:schemeClr val="tx1"/>
                </a:solidFill>
                <a:latin typeface="Segoe UI"/>
              </a:rPr>
              <a:t>AZURE</a:t>
            </a:r>
          </a:p>
        </p:txBody>
      </p:sp>
      <p:sp>
        <p:nvSpPr>
          <p:cNvPr id="30" name="Rectangle 29"/>
          <p:cNvSpPr/>
          <p:nvPr/>
        </p:nvSpPr>
        <p:spPr>
          <a:xfrm>
            <a:off x="1676190" y="2952248"/>
            <a:ext cx="861533" cy="234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09" kern="0">
                <a:solidFill>
                  <a:schemeClr val="tx1"/>
                </a:solidFill>
                <a:latin typeface="Segoe UI"/>
              </a:rPr>
              <a:t>Customer Behavior</a:t>
            </a:r>
          </a:p>
        </p:txBody>
      </p:sp>
      <p:sp>
        <p:nvSpPr>
          <p:cNvPr id="54" name="Rectangle 53"/>
          <p:cNvSpPr/>
          <p:nvPr/>
        </p:nvSpPr>
        <p:spPr>
          <a:xfrm>
            <a:off x="2667213" y="3694899"/>
            <a:ext cx="1112868"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662" kern="0">
                <a:solidFill>
                  <a:schemeClr val="tx1"/>
                </a:solidFill>
                <a:latin typeface="Segoe UI"/>
              </a:rPr>
              <a:t>Move via </a:t>
            </a:r>
            <a:r>
              <a:rPr lang="en-US" sz="662" b="1" kern="0">
                <a:solidFill>
                  <a:schemeClr val="tx1"/>
                </a:solidFill>
                <a:latin typeface="Segoe UI"/>
              </a:rPr>
              <a:t>Data Factory</a:t>
            </a:r>
          </a:p>
        </p:txBody>
      </p:sp>
      <p:sp>
        <p:nvSpPr>
          <p:cNvPr id="55" name="Rectangle 54"/>
          <p:cNvSpPr/>
          <p:nvPr/>
        </p:nvSpPr>
        <p:spPr>
          <a:xfrm>
            <a:off x="4705109" y="2303981"/>
            <a:ext cx="1316009" cy="560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defTabSz="685669">
              <a:defRPr/>
            </a:pPr>
            <a:r>
              <a:rPr lang="en-US" sz="1471" kern="0">
                <a:solidFill>
                  <a:schemeClr val="tx1"/>
                </a:solidFill>
                <a:latin typeface="Segoe UI Light"/>
              </a:rPr>
              <a:t>Data Lake</a:t>
            </a:r>
          </a:p>
        </p:txBody>
      </p:sp>
      <p:sp>
        <p:nvSpPr>
          <p:cNvPr id="80" name="Rectangle 79"/>
          <p:cNvSpPr/>
          <p:nvPr/>
        </p:nvSpPr>
        <p:spPr>
          <a:xfrm>
            <a:off x="7847002" y="2916518"/>
            <a:ext cx="647282" cy="168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b" anchorCtr="0" forceAA="0" compatLnSpc="1">
            <a:prstTxWarp prst="textNoShape">
              <a:avLst/>
            </a:prstTxWarp>
            <a:noAutofit/>
          </a:bodyPr>
          <a:lstStyle/>
          <a:p>
            <a:pPr algn="ctr" defTabSz="685669">
              <a:defRPr/>
            </a:pPr>
            <a:r>
              <a:rPr lang="en-US" sz="809" kern="0">
                <a:solidFill>
                  <a:schemeClr val="tx1"/>
                </a:solidFill>
                <a:latin typeface="Segoe UI"/>
              </a:rPr>
              <a:t>SQL DW</a:t>
            </a:r>
          </a:p>
        </p:txBody>
      </p:sp>
      <p:sp>
        <p:nvSpPr>
          <p:cNvPr id="87" name="Rectangle 86"/>
          <p:cNvSpPr/>
          <p:nvPr/>
        </p:nvSpPr>
        <p:spPr>
          <a:xfrm>
            <a:off x="9155541" y="1549201"/>
            <a:ext cx="1512177" cy="46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1350" kern="0">
                <a:solidFill>
                  <a:schemeClr val="tx1"/>
                </a:solidFill>
                <a:latin typeface="Segoe UI"/>
              </a:rPr>
              <a:t>CONSUMPTION</a:t>
            </a:r>
          </a:p>
        </p:txBody>
      </p:sp>
      <p:sp>
        <p:nvSpPr>
          <p:cNvPr id="98" name="Freeform 5"/>
          <p:cNvSpPr>
            <a:spLocks noEditPoints="1"/>
          </p:cNvSpPr>
          <p:nvPr/>
        </p:nvSpPr>
        <p:spPr bwMode="auto">
          <a:xfrm>
            <a:off x="9604808" y="2189124"/>
            <a:ext cx="331223" cy="292115"/>
          </a:xfrm>
          <a:custGeom>
            <a:avLst/>
            <a:gdLst>
              <a:gd name="T0" fmla="*/ 111 w 145"/>
              <a:gd name="T1" fmla="*/ 115 h 128"/>
              <a:gd name="T2" fmla="*/ 72 w 145"/>
              <a:gd name="T3" fmla="*/ 128 h 128"/>
              <a:gd name="T4" fmla="*/ 21 w 145"/>
              <a:gd name="T5" fmla="*/ 103 h 128"/>
              <a:gd name="T6" fmla="*/ 34 w 145"/>
              <a:gd name="T7" fmla="*/ 14 h 128"/>
              <a:gd name="T8" fmla="*/ 72 w 145"/>
              <a:gd name="T9" fmla="*/ 0 h 128"/>
              <a:gd name="T10" fmla="*/ 123 w 145"/>
              <a:gd name="T11" fmla="*/ 26 h 128"/>
              <a:gd name="T12" fmla="*/ 111 w 145"/>
              <a:gd name="T13" fmla="*/ 115 h 128"/>
              <a:gd name="T14" fmla="*/ 117 w 145"/>
              <a:gd name="T15" fmla="*/ 30 h 128"/>
              <a:gd name="T16" fmla="*/ 116 w 145"/>
              <a:gd name="T17" fmla="*/ 29 h 128"/>
              <a:gd name="T18" fmla="*/ 81 w 145"/>
              <a:gd name="T19" fmla="*/ 39 h 128"/>
              <a:gd name="T20" fmla="*/ 99 w 145"/>
              <a:gd name="T21" fmla="*/ 57 h 128"/>
              <a:gd name="T22" fmla="*/ 114 w 145"/>
              <a:gd name="T23" fmla="*/ 60 h 128"/>
              <a:gd name="T24" fmla="*/ 117 w 145"/>
              <a:gd name="T25" fmla="*/ 71 h 128"/>
              <a:gd name="T26" fmla="*/ 126 w 145"/>
              <a:gd name="T27" fmla="*/ 79 h 128"/>
              <a:gd name="T28" fmla="*/ 117 w 145"/>
              <a:gd name="T29" fmla="*/ 30 h 128"/>
              <a:gd name="T30" fmla="*/ 119 w 145"/>
              <a:gd name="T31" fmla="*/ 95 h 128"/>
              <a:gd name="T32" fmla="*/ 125 w 145"/>
              <a:gd name="T33" fmla="*/ 83 h 128"/>
              <a:gd name="T34" fmla="*/ 114 w 145"/>
              <a:gd name="T35" fmla="*/ 76 h 128"/>
              <a:gd name="T36" fmla="*/ 113 w 145"/>
              <a:gd name="T37" fmla="*/ 76 h 128"/>
              <a:gd name="T38" fmla="*/ 96 w 145"/>
              <a:gd name="T39" fmla="*/ 74 h 128"/>
              <a:gd name="T40" fmla="*/ 95 w 145"/>
              <a:gd name="T41" fmla="*/ 60 h 128"/>
              <a:gd name="T42" fmla="*/ 73 w 145"/>
              <a:gd name="T43" fmla="*/ 42 h 128"/>
              <a:gd name="T44" fmla="*/ 58 w 145"/>
              <a:gd name="T45" fmla="*/ 54 h 128"/>
              <a:gd name="T46" fmla="*/ 56 w 145"/>
              <a:gd name="T47" fmla="*/ 56 h 128"/>
              <a:gd name="T48" fmla="*/ 56 w 145"/>
              <a:gd name="T49" fmla="*/ 73 h 128"/>
              <a:gd name="T50" fmla="*/ 59 w 145"/>
              <a:gd name="T51" fmla="*/ 76 h 128"/>
              <a:gd name="T52" fmla="*/ 75 w 145"/>
              <a:gd name="T53" fmla="*/ 86 h 128"/>
              <a:gd name="T54" fmla="*/ 89 w 145"/>
              <a:gd name="T55" fmla="*/ 89 h 128"/>
              <a:gd name="T56" fmla="*/ 91 w 145"/>
              <a:gd name="T57" fmla="*/ 94 h 128"/>
              <a:gd name="T58" fmla="*/ 119 w 145"/>
              <a:gd name="T59" fmla="*/ 95 h 128"/>
              <a:gd name="T60" fmla="*/ 73 w 145"/>
              <a:gd name="T61" fmla="*/ 9 h 128"/>
              <a:gd name="T62" fmla="*/ 56 w 145"/>
              <a:gd name="T63" fmla="*/ 11 h 128"/>
              <a:gd name="T64" fmla="*/ 72 w 145"/>
              <a:gd name="T65" fmla="*/ 28 h 128"/>
              <a:gd name="T66" fmla="*/ 109 w 145"/>
              <a:gd name="T67" fmla="*/ 22 h 128"/>
              <a:gd name="T68" fmla="*/ 73 w 145"/>
              <a:gd name="T69" fmla="*/ 9 h 128"/>
              <a:gd name="T70" fmla="*/ 32 w 145"/>
              <a:gd name="T71" fmla="*/ 25 h 128"/>
              <a:gd name="T72" fmla="*/ 36 w 145"/>
              <a:gd name="T73" fmla="*/ 49 h 128"/>
              <a:gd name="T74" fmla="*/ 45 w 145"/>
              <a:gd name="T75" fmla="*/ 48 h 128"/>
              <a:gd name="T76" fmla="*/ 47 w 145"/>
              <a:gd name="T77" fmla="*/ 46 h 128"/>
              <a:gd name="T78" fmla="*/ 63 w 145"/>
              <a:gd name="T79" fmla="*/ 33 h 128"/>
              <a:gd name="T80" fmla="*/ 48 w 145"/>
              <a:gd name="T81" fmla="*/ 14 h 128"/>
              <a:gd name="T82" fmla="*/ 38 w 145"/>
              <a:gd name="T83" fmla="*/ 20 h 128"/>
              <a:gd name="T84" fmla="*/ 32 w 145"/>
              <a:gd name="T85" fmla="*/ 25 h 128"/>
              <a:gd name="T86" fmla="*/ 27 w 145"/>
              <a:gd name="T87" fmla="*/ 96 h 128"/>
              <a:gd name="T88" fmla="*/ 31 w 145"/>
              <a:gd name="T89" fmla="*/ 77 h 128"/>
              <a:gd name="T90" fmla="*/ 29 w 145"/>
              <a:gd name="T91" fmla="*/ 75 h 128"/>
              <a:gd name="T92" fmla="*/ 29 w 145"/>
              <a:gd name="T93" fmla="*/ 55 h 128"/>
              <a:gd name="T94" fmla="*/ 27 w 145"/>
              <a:gd name="T95" fmla="*/ 33 h 128"/>
              <a:gd name="T96" fmla="*/ 27 w 145"/>
              <a:gd name="T97" fmla="*/ 96 h 128"/>
              <a:gd name="T98" fmla="*/ 111 w 145"/>
              <a:gd name="T99" fmla="*/ 104 h 128"/>
              <a:gd name="T100" fmla="*/ 89 w 145"/>
              <a:gd name="T101" fmla="*/ 102 h 128"/>
              <a:gd name="T102" fmla="*/ 88 w 145"/>
              <a:gd name="T103" fmla="*/ 104 h 128"/>
              <a:gd name="T104" fmla="*/ 72 w 145"/>
              <a:gd name="T105" fmla="*/ 102 h 128"/>
              <a:gd name="T106" fmla="*/ 69 w 145"/>
              <a:gd name="T107" fmla="*/ 94 h 128"/>
              <a:gd name="T108" fmla="*/ 53 w 145"/>
              <a:gd name="T109" fmla="*/ 84 h 128"/>
              <a:gd name="T110" fmla="*/ 48 w 145"/>
              <a:gd name="T111" fmla="*/ 81 h 128"/>
              <a:gd name="T112" fmla="*/ 40 w 145"/>
              <a:gd name="T113" fmla="*/ 82 h 128"/>
              <a:gd name="T114" fmla="*/ 37 w 145"/>
              <a:gd name="T115" fmla="*/ 107 h 128"/>
              <a:gd name="T116" fmla="*/ 72 w 145"/>
              <a:gd name="T117" fmla="*/ 120 h 128"/>
              <a:gd name="T118" fmla="*/ 106 w 145"/>
              <a:gd name="T119" fmla="*/ 109 h 128"/>
              <a:gd name="T120" fmla="*/ 111 w 145"/>
              <a:gd name="T121"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28">
                <a:moveTo>
                  <a:pt x="111" y="115"/>
                </a:moveTo>
                <a:cubicBezTo>
                  <a:pt x="100" y="125"/>
                  <a:pt x="86" y="128"/>
                  <a:pt x="72" y="128"/>
                </a:cubicBezTo>
                <a:cubicBezTo>
                  <a:pt x="53" y="128"/>
                  <a:pt x="34" y="120"/>
                  <a:pt x="21" y="103"/>
                </a:cubicBezTo>
                <a:cubicBezTo>
                  <a:pt x="0" y="75"/>
                  <a:pt x="6" y="35"/>
                  <a:pt x="34" y="14"/>
                </a:cubicBezTo>
                <a:cubicBezTo>
                  <a:pt x="45" y="4"/>
                  <a:pt x="58" y="0"/>
                  <a:pt x="72" y="0"/>
                </a:cubicBezTo>
                <a:cubicBezTo>
                  <a:pt x="91" y="0"/>
                  <a:pt x="111" y="9"/>
                  <a:pt x="123" y="26"/>
                </a:cubicBezTo>
                <a:cubicBezTo>
                  <a:pt x="145" y="54"/>
                  <a:pt x="139" y="94"/>
                  <a:pt x="111" y="115"/>
                </a:cubicBezTo>
                <a:close/>
                <a:moveTo>
                  <a:pt x="117" y="30"/>
                </a:moveTo>
                <a:cubicBezTo>
                  <a:pt x="117" y="30"/>
                  <a:pt x="116" y="30"/>
                  <a:pt x="116" y="29"/>
                </a:cubicBezTo>
                <a:cubicBezTo>
                  <a:pt x="114" y="29"/>
                  <a:pt x="100" y="29"/>
                  <a:pt x="81" y="39"/>
                </a:cubicBezTo>
                <a:cubicBezTo>
                  <a:pt x="87" y="45"/>
                  <a:pt x="94" y="51"/>
                  <a:pt x="99" y="57"/>
                </a:cubicBezTo>
                <a:cubicBezTo>
                  <a:pt x="104" y="54"/>
                  <a:pt x="111" y="54"/>
                  <a:pt x="114" y="60"/>
                </a:cubicBezTo>
                <a:cubicBezTo>
                  <a:pt x="117" y="63"/>
                  <a:pt x="118" y="68"/>
                  <a:pt x="117" y="71"/>
                </a:cubicBezTo>
                <a:cubicBezTo>
                  <a:pt x="121" y="75"/>
                  <a:pt x="124" y="77"/>
                  <a:pt x="126" y="79"/>
                </a:cubicBezTo>
                <a:cubicBezTo>
                  <a:pt x="130" y="62"/>
                  <a:pt x="128" y="45"/>
                  <a:pt x="117" y="30"/>
                </a:cubicBezTo>
                <a:close/>
                <a:moveTo>
                  <a:pt x="119" y="95"/>
                </a:moveTo>
                <a:cubicBezTo>
                  <a:pt x="122" y="91"/>
                  <a:pt x="124" y="87"/>
                  <a:pt x="125" y="83"/>
                </a:cubicBezTo>
                <a:cubicBezTo>
                  <a:pt x="123" y="82"/>
                  <a:pt x="119" y="79"/>
                  <a:pt x="114" y="76"/>
                </a:cubicBezTo>
                <a:cubicBezTo>
                  <a:pt x="114" y="76"/>
                  <a:pt x="114" y="76"/>
                  <a:pt x="113" y="76"/>
                </a:cubicBezTo>
                <a:cubicBezTo>
                  <a:pt x="108" y="80"/>
                  <a:pt x="100" y="79"/>
                  <a:pt x="96" y="74"/>
                </a:cubicBezTo>
                <a:cubicBezTo>
                  <a:pt x="94" y="70"/>
                  <a:pt x="93" y="65"/>
                  <a:pt x="95" y="60"/>
                </a:cubicBezTo>
                <a:cubicBezTo>
                  <a:pt x="88" y="54"/>
                  <a:pt x="80" y="48"/>
                  <a:pt x="73" y="42"/>
                </a:cubicBezTo>
                <a:cubicBezTo>
                  <a:pt x="69" y="45"/>
                  <a:pt x="63" y="49"/>
                  <a:pt x="58" y="54"/>
                </a:cubicBezTo>
                <a:cubicBezTo>
                  <a:pt x="58" y="55"/>
                  <a:pt x="57" y="56"/>
                  <a:pt x="56" y="56"/>
                </a:cubicBezTo>
                <a:cubicBezTo>
                  <a:pt x="59" y="62"/>
                  <a:pt x="59" y="68"/>
                  <a:pt x="56" y="73"/>
                </a:cubicBezTo>
                <a:cubicBezTo>
                  <a:pt x="57" y="74"/>
                  <a:pt x="58" y="75"/>
                  <a:pt x="59" y="76"/>
                </a:cubicBezTo>
                <a:cubicBezTo>
                  <a:pt x="64" y="80"/>
                  <a:pt x="69" y="83"/>
                  <a:pt x="75" y="86"/>
                </a:cubicBezTo>
                <a:cubicBezTo>
                  <a:pt x="79" y="84"/>
                  <a:pt x="86" y="85"/>
                  <a:pt x="89" y="89"/>
                </a:cubicBezTo>
                <a:cubicBezTo>
                  <a:pt x="90" y="91"/>
                  <a:pt x="91" y="93"/>
                  <a:pt x="91" y="94"/>
                </a:cubicBezTo>
                <a:cubicBezTo>
                  <a:pt x="105" y="98"/>
                  <a:pt x="115" y="96"/>
                  <a:pt x="119" y="95"/>
                </a:cubicBezTo>
                <a:close/>
                <a:moveTo>
                  <a:pt x="73" y="9"/>
                </a:moveTo>
                <a:cubicBezTo>
                  <a:pt x="67" y="9"/>
                  <a:pt x="61" y="9"/>
                  <a:pt x="56" y="11"/>
                </a:cubicBezTo>
                <a:cubicBezTo>
                  <a:pt x="61" y="17"/>
                  <a:pt x="66" y="23"/>
                  <a:pt x="72" y="28"/>
                </a:cubicBezTo>
                <a:cubicBezTo>
                  <a:pt x="86" y="20"/>
                  <a:pt x="100" y="20"/>
                  <a:pt x="109" y="22"/>
                </a:cubicBezTo>
                <a:cubicBezTo>
                  <a:pt x="97" y="14"/>
                  <a:pt x="85" y="9"/>
                  <a:pt x="73" y="9"/>
                </a:cubicBezTo>
                <a:close/>
                <a:moveTo>
                  <a:pt x="32" y="25"/>
                </a:moveTo>
                <a:cubicBezTo>
                  <a:pt x="31" y="30"/>
                  <a:pt x="31" y="39"/>
                  <a:pt x="36" y="49"/>
                </a:cubicBezTo>
                <a:cubicBezTo>
                  <a:pt x="39" y="48"/>
                  <a:pt x="42" y="48"/>
                  <a:pt x="45" y="48"/>
                </a:cubicBezTo>
                <a:cubicBezTo>
                  <a:pt x="46" y="48"/>
                  <a:pt x="47" y="47"/>
                  <a:pt x="47" y="46"/>
                </a:cubicBezTo>
                <a:cubicBezTo>
                  <a:pt x="53" y="41"/>
                  <a:pt x="58" y="37"/>
                  <a:pt x="63" y="33"/>
                </a:cubicBezTo>
                <a:cubicBezTo>
                  <a:pt x="57" y="27"/>
                  <a:pt x="52" y="21"/>
                  <a:pt x="48" y="14"/>
                </a:cubicBezTo>
                <a:cubicBezTo>
                  <a:pt x="44" y="17"/>
                  <a:pt x="41" y="18"/>
                  <a:pt x="38" y="20"/>
                </a:cubicBezTo>
                <a:cubicBezTo>
                  <a:pt x="36" y="22"/>
                  <a:pt x="35" y="23"/>
                  <a:pt x="32" y="25"/>
                </a:cubicBezTo>
                <a:close/>
                <a:moveTo>
                  <a:pt x="27" y="96"/>
                </a:moveTo>
                <a:cubicBezTo>
                  <a:pt x="28" y="90"/>
                  <a:pt x="29" y="83"/>
                  <a:pt x="31" y="77"/>
                </a:cubicBezTo>
                <a:cubicBezTo>
                  <a:pt x="30" y="76"/>
                  <a:pt x="30" y="76"/>
                  <a:pt x="29" y="75"/>
                </a:cubicBezTo>
                <a:cubicBezTo>
                  <a:pt x="25" y="70"/>
                  <a:pt x="25" y="61"/>
                  <a:pt x="29" y="55"/>
                </a:cubicBezTo>
                <a:cubicBezTo>
                  <a:pt x="25" y="46"/>
                  <a:pt x="26" y="38"/>
                  <a:pt x="27" y="33"/>
                </a:cubicBezTo>
                <a:cubicBezTo>
                  <a:pt x="14" y="51"/>
                  <a:pt x="13" y="77"/>
                  <a:pt x="27" y="96"/>
                </a:cubicBezTo>
                <a:close/>
                <a:moveTo>
                  <a:pt x="111" y="104"/>
                </a:moveTo>
                <a:cubicBezTo>
                  <a:pt x="106" y="104"/>
                  <a:pt x="98" y="104"/>
                  <a:pt x="89" y="102"/>
                </a:cubicBezTo>
                <a:cubicBezTo>
                  <a:pt x="89" y="102"/>
                  <a:pt x="88" y="103"/>
                  <a:pt x="88" y="104"/>
                </a:cubicBezTo>
                <a:cubicBezTo>
                  <a:pt x="83" y="108"/>
                  <a:pt x="75" y="107"/>
                  <a:pt x="72" y="102"/>
                </a:cubicBezTo>
                <a:cubicBezTo>
                  <a:pt x="70" y="100"/>
                  <a:pt x="69" y="97"/>
                  <a:pt x="69" y="94"/>
                </a:cubicBezTo>
                <a:cubicBezTo>
                  <a:pt x="64" y="92"/>
                  <a:pt x="59" y="88"/>
                  <a:pt x="53" y="84"/>
                </a:cubicBezTo>
                <a:cubicBezTo>
                  <a:pt x="51" y="83"/>
                  <a:pt x="49" y="82"/>
                  <a:pt x="48" y="81"/>
                </a:cubicBezTo>
                <a:cubicBezTo>
                  <a:pt x="45" y="82"/>
                  <a:pt x="43" y="82"/>
                  <a:pt x="40" y="82"/>
                </a:cubicBezTo>
                <a:cubicBezTo>
                  <a:pt x="37" y="91"/>
                  <a:pt x="36" y="101"/>
                  <a:pt x="37" y="107"/>
                </a:cubicBezTo>
                <a:cubicBezTo>
                  <a:pt x="47" y="116"/>
                  <a:pt x="60" y="120"/>
                  <a:pt x="72" y="120"/>
                </a:cubicBezTo>
                <a:cubicBezTo>
                  <a:pt x="84" y="120"/>
                  <a:pt x="96" y="116"/>
                  <a:pt x="106" y="109"/>
                </a:cubicBezTo>
                <a:cubicBezTo>
                  <a:pt x="109" y="107"/>
                  <a:pt x="109" y="106"/>
                  <a:pt x="111" y="104"/>
                </a:cubicBez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669">
              <a:defRPr/>
            </a:pPr>
            <a:endParaRPr lang="en-US" sz="662" kern="0">
              <a:latin typeface="Segoe UI"/>
            </a:endParaRPr>
          </a:p>
        </p:txBody>
      </p:sp>
      <p:sp>
        <p:nvSpPr>
          <p:cNvPr id="99" name="Rectangle 98"/>
          <p:cNvSpPr/>
          <p:nvPr/>
        </p:nvSpPr>
        <p:spPr>
          <a:xfrm>
            <a:off x="9333139" y="2405975"/>
            <a:ext cx="874556"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662" kern="0">
                <a:solidFill>
                  <a:schemeClr val="tx1"/>
                </a:solidFill>
                <a:latin typeface="Segoe UI"/>
              </a:rPr>
              <a:t>Web Portals</a:t>
            </a:r>
          </a:p>
        </p:txBody>
      </p:sp>
      <p:sp>
        <p:nvSpPr>
          <p:cNvPr id="100" name="Freeform 99"/>
          <p:cNvSpPr>
            <a:spLocks/>
          </p:cNvSpPr>
          <p:nvPr/>
        </p:nvSpPr>
        <p:spPr bwMode="auto">
          <a:xfrm>
            <a:off x="9683268" y="3287119"/>
            <a:ext cx="174302" cy="313208"/>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tx1"/>
          </a:solidFill>
          <a:ln>
            <a:noFill/>
          </a:ln>
        </p:spPr>
        <p:txBody>
          <a:bodyPr vert="horz" wrap="square" lIns="69935" tIns="34967" rIns="69935" bIns="34967" numCol="1" anchor="t" anchorCtr="0" compatLnSpc="1">
            <a:prstTxWarp prst="textNoShape">
              <a:avLst/>
            </a:prstTxWarp>
            <a:noAutofit/>
          </a:bodyPr>
          <a:lstStyle/>
          <a:p>
            <a:pPr defTabSz="699422">
              <a:defRPr/>
            </a:pPr>
            <a:endParaRPr lang="en-US" sz="662" kern="0">
              <a:latin typeface="Segoe UI"/>
            </a:endParaRPr>
          </a:p>
        </p:txBody>
      </p:sp>
      <p:sp>
        <p:nvSpPr>
          <p:cNvPr id="101" name="Rectangle 100"/>
          <p:cNvSpPr/>
          <p:nvPr/>
        </p:nvSpPr>
        <p:spPr>
          <a:xfrm>
            <a:off x="9333139" y="3527848"/>
            <a:ext cx="874556"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662" kern="0">
                <a:solidFill>
                  <a:schemeClr val="tx1"/>
                </a:solidFill>
                <a:latin typeface="Segoe UI"/>
              </a:rPr>
              <a:t>Mobile Apps</a:t>
            </a:r>
          </a:p>
        </p:txBody>
      </p:sp>
      <p:sp>
        <p:nvSpPr>
          <p:cNvPr id="102" name="Rectangle 101"/>
          <p:cNvSpPr/>
          <p:nvPr/>
        </p:nvSpPr>
        <p:spPr>
          <a:xfrm>
            <a:off x="9314971" y="4390968"/>
            <a:ext cx="910892" cy="198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algn="ctr" defTabSz="685669">
              <a:defRPr/>
            </a:pPr>
            <a:r>
              <a:rPr lang="en-US" sz="662" kern="0">
                <a:solidFill>
                  <a:schemeClr val="tx1"/>
                </a:solidFill>
                <a:latin typeface="Segoe UI"/>
              </a:rPr>
              <a:t>Power BI</a:t>
            </a:r>
          </a:p>
        </p:txBody>
      </p:sp>
      <p:grpSp>
        <p:nvGrpSpPr>
          <p:cNvPr id="103" name="Group 102"/>
          <p:cNvGrpSpPr/>
          <p:nvPr/>
        </p:nvGrpSpPr>
        <p:grpSpPr>
          <a:xfrm>
            <a:off x="9612946" y="4207680"/>
            <a:ext cx="314947" cy="201298"/>
            <a:chOff x="7884058" y="5368509"/>
            <a:chExt cx="324905" cy="207663"/>
          </a:xfrm>
          <a:solidFill>
            <a:schemeClr val="tx1"/>
          </a:solidFill>
        </p:grpSpPr>
        <p:sp>
          <p:nvSpPr>
            <p:cNvPr id="104"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662" kern="0">
                <a:latin typeface="Segoe UI"/>
              </a:endParaRPr>
            </a:p>
          </p:txBody>
        </p:sp>
        <p:sp>
          <p:nvSpPr>
            <p:cNvPr id="105"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662" kern="0">
                <a:latin typeface="Segoe UI"/>
              </a:endParaRPr>
            </a:p>
          </p:txBody>
        </p:sp>
        <p:sp>
          <p:nvSpPr>
            <p:cNvPr id="106"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662" kern="0">
                <a:latin typeface="Segoe UI"/>
              </a:endParaRPr>
            </a:p>
          </p:txBody>
        </p:sp>
        <p:sp>
          <p:nvSpPr>
            <p:cNvPr id="107"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662" kern="0">
                <a:latin typeface="Segoe UI"/>
              </a:endParaRPr>
            </a:p>
          </p:txBody>
        </p:sp>
        <p:sp>
          <p:nvSpPr>
            <p:cNvPr id="108"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662" kern="0">
                <a:latin typeface="Segoe UI"/>
              </a:endParaRPr>
            </a:p>
          </p:txBody>
        </p:sp>
      </p:grpSp>
      <p:sp>
        <p:nvSpPr>
          <p:cNvPr id="89" name="Freeform 5"/>
          <p:cNvSpPr>
            <a:spLocks noEditPoints="1"/>
          </p:cNvSpPr>
          <p:nvPr/>
        </p:nvSpPr>
        <p:spPr bwMode="auto">
          <a:xfrm>
            <a:off x="9604808" y="5016333"/>
            <a:ext cx="331223" cy="292115"/>
          </a:xfrm>
          <a:custGeom>
            <a:avLst/>
            <a:gdLst>
              <a:gd name="T0" fmla="*/ 111 w 145"/>
              <a:gd name="T1" fmla="*/ 115 h 128"/>
              <a:gd name="T2" fmla="*/ 72 w 145"/>
              <a:gd name="T3" fmla="*/ 128 h 128"/>
              <a:gd name="T4" fmla="*/ 21 w 145"/>
              <a:gd name="T5" fmla="*/ 103 h 128"/>
              <a:gd name="T6" fmla="*/ 34 w 145"/>
              <a:gd name="T7" fmla="*/ 14 h 128"/>
              <a:gd name="T8" fmla="*/ 72 w 145"/>
              <a:gd name="T9" fmla="*/ 0 h 128"/>
              <a:gd name="T10" fmla="*/ 123 w 145"/>
              <a:gd name="T11" fmla="*/ 26 h 128"/>
              <a:gd name="T12" fmla="*/ 111 w 145"/>
              <a:gd name="T13" fmla="*/ 115 h 128"/>
              <a:gd name="T14" fmla="*/ 117 w 145"/>
              <a:gd name="T15" fmla="*/ 30 h 128"/>
              <a:gd name="T16" fmla="*/ 116 w 145"/>
              <a:gd name="T17" fmla="*/ 29 h 128"/>
              <a:gd name="T18" fmla="*/ 81 w 145"/>
              <a:gd name="T19" fmla="*/ 39 h 128"/>
              <a:gd name="T20" fmla="*/ 99 w 145"/>
              <a:gd name="T21" fmla="*/ 57 h 128"/>
              <a:gd name="T22" fmla="*/ 114 w 145"/>
              <a:gd name="T23" fmla="*/ 60 h 128"/>
              <a:gd name="T24" fmla="*/ 117 w 145"/>
              <a:gd name="T25" fmla="*/ 71 h 128"/>
              <a:gd name="T26" fmla="*/ 126 w 145"/>
              <a:gd name="T27" fmla="*/ 79 h 128"/>
              <a:gd name="T28" fmla="*/ 117 w 145"/>
              <a:gd name="T29" fmla="*/ 30 h 128"/>
              <a:gd name="T30" fmla="*/ 119 w 145"/>
              <a:gd name="T31" fmla="*/ 95 h 128"/>
              <a:gd name="T32" fmla="*/ 125 w 145"/>
              <a:gd name="T33" fmla="*/ 83 h 128"/>
              <a:gd name="T34" fmla="*/ 114 w 145"/>
              <a:gd name="T35" fmla="*/ 76 h 128"/>
              <a:gd name="T36" fmla="*/ 113 w 145"/>
              <a:gd name="T37" fmla="*/ 76 h 128"/>
              <a:gd name="T38" fmla="*/ 96 w 145"/>
              <a:gd name="T39" fmla="*/ 74 h 128"/>
              <a:gd name="T40" fmla="*/ 95 w 145"/>
              <a:gd name="T41" fmla="*/ 60 h 128"/>
              <a:gd name="T42" fmla="*/ 73 w 145"/>
              <a:gd name="T43" fmla="*/ 42 h 128"/>
              <a:gd name="T44" fmla="*/ 58 w 145"/>
              <a:gd name="T45" fmla="*/ 54 h 128"/>
              <a:gd name="T46" fmla="*/ 56 w 145"/>
              <a:gd name="T47" fmla="*/ 56 h 128"/>
              <a:gd name="T48" fmla="*/ 56 w 145"/>
              <a:gd name="T49" fmla="*/ 73 h 128"/>
              <a:gd name="T50" fmla="*/ 59 w 145"/>
              <a:gd name="T51" fmla="*/ 76 h 128"/>
              <a:gd name="T52" fmla="*/ 75 w 145"/>
              <a:gd name="T53" fmla="*/ 86 h 128"/>
              <a:gd name="T54" fmla="*/ 89 w 145"/>
              <a:gd name="T55" fmla="*/ 89 h 128"/>
              <a:gd name="T56" fmla="*/ 91 w 145"/>
              <a:gd name="T57" fmla="*/ 94 h 128"/>
              <a:gd name="T58" fmla="*/ 119 w 145"/>
              <a:gd name="T59" fmla="*/ 95 h 128"/>
              <a:gd name="T60" fmla="*/ 73 w 145"/>
              <a:gd name="T61" fmla="*/ 9 h 128"/>
              <a:gd name="T62" fmla="*/ 56 w 145"/>
              <a:gd name="T63" fmla="*/ 11 h 128"/>
              <a:gd name="T64" fmla="*/ 72 w 145"/>
              <a:gd name="T65" fmla="*/ 28 h 128"/>
              <a:gd name="T66" fmla="*/ 109 w 145"/>
              <a:gd name="T67" fmla="*/ 22 h 128"/>
              <a:gd name="T68" fmla="*/ 73 w 145"/>
              <a:gd name="T69" fmla="*/ 9 h 128"/>
              <a:gd name="T70" fmla="*/ 32 w 145"/>
              <a:gd name="T71" fmla="*/ 25 h 128"/>
              <a:gd name="T72" fmla="*/ 36 w 145"/>
              <a:gd name="T73" fmla="*/ 49 h 128"/>
              <a:gd name="T74" fmla="*/ 45 w 145"/>
              <a:gd name="T75" fmla="*/ 48 h 128"/>
              <a:gd name="T76" fmla="*/ 47 w 145"/>
              <a:gd name="T77" fmla="*/ 46 h 128"/>
              <a:gd name="T78" fmla="*/ 63 w 145"/>
              <a:gd name="T79" fmla="*/ 33 h 128"/>
              <a:gd name="T80" fmla="*/ 48 w 145"/>
              <a:gd name="T81" fmla="*/ 14 h 128"/>
              <a:gd name="T82" fmla="*/ 38 w 145"/>
              <a:gd name="T83" fmla="*/ 20 h 128"/>
              <a:gd name="T84" fmla="*/ 32 w 145"/>
              <a:gd name="T85" fmla="*/ 25 h 128"/>
              <a:gd name="T86" fmla="*/ 27 w 145"/>
              <a:gd name="T87" fmla="*/ 96 h 128"/>
              <a:gd name="T88" fmla="*/ 31 w 145"/>
              <a:gd name="T89" fmla="*/ 77 h 128"/>
              <a:gd name="T90" fmla="*/ 29 w 145"/>
              <a:gd name="T91" fmla="*/ 75 h 128"/>
              <a:gd name="T92" fmla="*/ 29 w 145"/>
              <a:gd name="T93" fmla="*/ 55 h 128"/>
              <a:gd name="T94" fmla="*/ 27 w 145"/>
              <a:gd name="T95" fmla="*/ 33 h 128"/>
              <a:gd name="T96" fmla="*/ 27 w 145"/>
              <a:gd name="T97" fmla="*/ 96 h 128"/>
              <a:gd name="T98" fmla="*/ 111 w 145"/>
              <a:gd name="T99" fmla="*/ 104 h 128"/>
              <a:gd name="T100" fmla="*/ 89 w 145"/>
              <a:gd name="T101" fmla="*/ 102 h 128"/>
              <a:gd name="T102" fmla="*/ 88 w 145"/>
              <a:gd name="T103" fmla="*/ 104 h 128"/>
              <a:gd name="T104" fmla="*/ 72 w 145"/>
              <a:gd name="T105" fmla="*/ 102 h 128"/>
              <a:gd name="T106" fmla="*/ 69 w 145"/>
              <a:gd name="T107" fmla="*/ 94 h 128"/>
              <a:gd name="T108" fmla="*/ 53 w 145"/>
              <a:gd name="T109" fmla="*/ 84 h 128"/>
              <a:gd name="T110" fmla="*/ 48 w 145"/>
              <a:gd name="T111" fmla="*/ 81 h 128"/>
              <a:gd name="T112" fmla="*/ 40 w 145"/>
              <a:gd name="T113" fmla="*/ 82 h 128"/>
              <a:gd name="T114" fmla="*/ 37 w 145"/>
              <a:gd name="T115" fmla="*/ 107 h 128"/>
              <a:gd name="T116" fmla="*/ 72 w 145"/>
              <a:gd name="T117" fmla="*/ 120 h 128"/>
              <a:gd name="T118" fmla="*/ 106 w 145"/>
              <a:gd name="T119" fmla="*/ 109 h 128"/>
              <a:gd name="T120" fmla="*/ 111 w 145"/>
              <a:gd name="T121"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28">
                <a:moveTo>
                  <a:pt x="111" y="115"/>
                </a:moveTo>
                <a:cubicBezTo>
                  <a:pt x="100" y="125"/>
                  <a:pt x="86" y="128"/>
                  <a:pt x="72" y="128"/>
                </a:cubicBezTo>
                <a:cubicBezTo>
                  <a:pt x="53" y="128"/>
                  <a:pt x="34" y="120"/>
                  <a:pt x="21" y="103"/>
                </a:cubicBezTo>
                <a:cubicBezTo>
                  <a:pt x="0" y="75"/>
                  <a:pt x="6" y="35"/>
                  <a:pt x="34" y="14"/>
                </a:cubicBezTo>
                <a:cubicBezTo>
                  <a:pt x="45" y="4"/>
                  <a:pt x="58" y="0"/>
                  <a:pt x="72" y="0"/>
                </a:cubicBezTo>
                <a:cubicBezTo>
                  <a:pt x="91" y="0"/>
                  <a:pt x="111" y="9"/>
                  <a:pt x="123" y="26"/>
                </a:cubicBezTo>
                <a:cubicBezTo>
                  <a:pt x="145" y="54"/>
                  <a:pt x="139" y="94"/>
                  <a:pt x="111" y="115"/>
                </a:cubicBezTo>
                <a:close/>
                <a:moveTo>
                  <a:pt x="117" y="30"/>
                </a:moveTo>
                <a:cubicBezTo>
                  <a:pt x="117" y="30"/>
                  <a:pt x="116" y="30"/>
                  <a:pt x="116" y="29"/>
                </a:cubicBezTo>
                <a:cubicBezTo>
                  <a:pt x="114" y="29"/>
                  <a:pt x="100" y="29"/>
                  <a:pt x="81" y="39"/>
                </a:cubicBezTo>
                <a:cubicBezTo>
                  <a:pt x="87" y="45"/>
                  <a:pt x="94" y="51"/>
                  <a:pt x="99" y="57"/>
                </a:cubicBezTo>
                <a:cubicBezTo>
                  <a:pt x="104" y="54"/>
                  <a:pt x="111" y="54"/>
                  <a:pt x="114" y="60"/>
                </a:cubicBezTo>
                <a:cubicBezTo>
                  <a:pt x="117" y="63"/>
                  <a:pt x="118" y="68"/>
                  <a:pt x="117" y="71"/>
                </a:cubicBezTo>
                <a:cubicBezTo>
                  <a:pt x="121" y="75"/>
                  <a:pt x="124" y="77"/>
                  <a:pt x="126" y="79"/>
                </a:cubicBezTo>
                <a:cubicBezTo>
                  <a:pt x="130" y="62"/>
                  <a:pt x="128" y="45"/>
                  <a:pt x="117" y="30"/>
                </a:cubicBezTo>
                <a:close/>
                <a:moveTo>
                  <a:pt x="119" y="95"/>
                </a:moveTo>
                <a:cubicBezTo>
                  <a:pt x="122" y="91"/>
                  <a:pt x="124" y="87"/>
                  <a:pt x="125" y="83"/>
                </a:cubicBezTo>
                <a:cubicBezTo>
                  <a:pt x="123" y="82"/>
                  <a:pt x="119" y="79"/>
                  <a:pt x="114" y="76"/>
                </a:cubicBezTo>
                <a:cubicBezTo>
                  <a:pt x="114" y="76"/>
                  <a:pt x="114" y="76"/>
                  <a:pt x="113" y="76"/>
                </a:cubicBezTo>
                <a:cubicBezTo>
                  <a:pt x="108" y="80"/>
                  <a:pt x="100" y="79"/>
                  <a:pt x="96" y="74"/>
                </a:cubicBezTo>
                <a:cubicBezTo>
                  <a:pt x="94" y="70"/>
                  <a:pt x="93" y="65"/>
                  <a:pt x="95" y="60"/>
                </a:cubicBezTo>
                <a:cubicBezTo>
                  <a:pt x="88" y="54"/>
                  <a:pt x="80" y="48"/>
                  <a:pt x="73" y="42"/>
                </a:cubicBezTo>
                <a:cubicBezTo>
                  <a:pt x="69" y="45"/>
                  <a:pt x="63" y="49"/>
                  <a:pt x="58" y="54"/>
                </a:cubicBezTo>
                <a:cubicBezTo>
                  <a:pt x="58" y="55"/>
                  <a:pt x="57" y="56"/>
                  <a:pt x="56" y="56"/>
                </a:cubicBezTo>
                <a:cubicBezTo>
                  <a:pt x="59" y="62"/>
                  <a:pt x="59" y="68"/>
                  <a:pt x="56" y="73"/>
                </a:cubicBezTo>
                <a:cubicBezTo>
                  <a:pt x="57" y="74"/>
                  <a:pt x="58" y="75"/>
                  <a:pt x="59" y="76"/>
                </a:cubicBezTo>
                <a:cubicBezTo>
                  <a:pt x="64" y="80"/>
                  <a:pt x="69" y="83"/>
                  <a:pt x="75" y="86"/>
                </a:cubicBezTo>
                <a:cubicBezTo>
                  <a:pt x="79" y="84"/>
                  <a:pt x="86" y="85"/>
                  <a:pt x="89" y="89"/>
                </a:cubicBezTo>
                <a:cubicBezTo>
                  <a:pt x="90" y="91"/>
                  <a:pt x="91" y="93"/>
                  <a:pt x="91" y="94"/>
                </a:cubicBezTo>
                <a:cubicBezTo>
                  <a:pt x="105" y="98"/>
                  <a:pt x="115" y="96"/>
                  <a:pt x="119" y="95"/>
                </a:cubicBezTo>
                <a:close/>
                <a:moveTo>
                  <a:pt x="73" y="9"/>
                </a:moveTo>
                <a:cubicBezTo>
                  <a:pt x="67" y="9"/>
                  <a:pt x="61" y="9"/>
                  <a:pt x="56" y="11"/>
                </a:cubicBezTo>
                <a:cubicBezTo>
                  <a:pt x="61" y="17"/>
                  <a:pt x="66" y="23"/>
                  <a:pt x="72" y="28"/>
                </a:cubicBezTo>
                <a:cubicBezTo>
                  <a:pt x="86" y="20"/>
                  <a:pt x="100" y="20"/>
                  <a:pt x="109" y="22"/>
                </a:cubicBezTo>
                <a:cubicBezTo>
                  <a:pt x="97" y="14"/>
                  <a:pt x="85" y="9"/>
                  <a:pt x="73" y="9"/>
                </a:cubicBezTo>
                <a:close/>
                <a:moveTo>
                  <a:pt x="32" y="25"/>
                </a:moveTo>
                <a:cubicBezTo>
                  <a:pt x="31" y="30"/>
                  <a:pt x="31" y="39"/>
                  <a:pt x="36" y="49"/>
                </a:cubicBezTo>
                <a:cubicBezTo>
                  <a:pt x="39" y="48"/>
                  <a:pt x="42" y="48"/>
                  <a:pt x="45" y="48"/>
                </a:cubicBezTo>
                <a:cubicBezTo>
                  <a:pt x="46" y="48"/>
                  <a:pt x="47" y="47"/>
                  <a:pt x="47" y="46"/>
                </a:cubicBezTo>
                <a:cubicBezTo>
                  <a:pt x="53" y="41"/>
                  <a:pt x="58" y="37"/>
                  <a:pt x="63" y="33"/>
                </a:cubicBezTo>
                <a:cubicBezTo>
                  <a:pt x="57" y="27"/>
                  <a:pt x="52" y="21"/>
                  <a:pt x="48" y="14"/>
                </a:cubicBezTo>
                <a:cubicBezTo>
                  <a:pt x="44" y="17"/>
                  <a:pt x="41" y="18"/>
                  <a:pt x="38" y="20"/>
                </a:cubicBezTo>
                <a:cubicBezTo>
                  <a:pt x="36" y="22"/>
                  <a:pt x="35" y="23"/>
                  <a:pt x="32" y="25"/>
                </a:cubicBezTo>
                <a:close/>
                <a:moveTo>
                  <a:pt x="27" y="96"/>
                </a:moveTo>
                <a:cubicBezTo>
                  <a:pt x="28" y="90"/>
                  <a:pt x="29" y="83"/>
                  <a:pt x="31" y="77"/>
                </a:cubicBezTo>
                <a:cubicBezTo>
                  <a:pt x="30" y="76"/>
                  <a:pt x="30" y="76"/>
                  <a:pt x="29" y="75"/>
                </a:cubicBezTo>
                <a:cubicBezTo>
                  <a:pt x="25" y="70"/>
                  <a:pt x="25" y="61"/>
                  <a:pt x="29" y="55"/>
                </a:cubicBezTo>
                <a:cubicBezTo>
                  <a:pt x="25" y="46"/>
                  <a:pt x="26" y="38"/>
                  <a:pt x="27" y="33"/>
                </a:cubicBezTo>
                <a:cubicBezTo>
                  <a:pt x="14" y="51"/>
                  <a:pt x="13" y="77"/>
                  <a:pt x="27" y="96"/>
                </a:cubicBezTo>
                <a:close/>
                <a:moveTo>
                  <a:pt x="111" y="104"/>
                </a:moveTo>
                <a:cubicBezTo>
                  <a:pt x="106" y="104"/>
                  <a:pt x="98" y="104"/>
                  <a:pt x="89" y="102"/>
                </a:cubicBezTo>
                <a:cubicBezTo>
                  <a:pt x="89" y="102"/>
                  <a:pt x="88" y="103"/>
                  <a:pt x="88" y="104"/>
                </a:cubicBezTo>
                <a:cubicBezTo>
                  <a:pt x="83" y="108"/>
                  <a:pt x="75" y="107"/>
                  <a:pt x="72" y="102"/>
                </a:cubicBezTo>
                <a:cubicBezTo>
                  <a:pt x="70" y="100"/>
                  <a:pt x="69" y="97"/>
                  <a:pt x="69" y="94"/>
                </a:cubicBezTo>
                <a:cubicBezTo>
                  <a:pt x="64" y="92"/>
                  <a:pt x="59" y="88"/>
                  <a:pt x="53" y="84"/>
                </a:cubicBezTo>
                <a:cubicBezTo>
                  <a:pt x="51" y="83"/>
                  <a:pt x="49" y="82"/>
                  <a:pt x="48" y="81"/>
                </a:cubicBezTo>
                <a:cubicBezTo>
                  <a:pt x="45" y="82"/>
                  <a:pt x="43" y="82"/>
                  <a:pt x="40" y="82"/>
                </a:cubicBezTo>
                <a:cubicBezTo>
                  <a:pt x="37" y="91"/>
                  <a:pt x="36" y="101"/>
                  <a:pt x="37" y="107"/>
                </a:cubicBezTo>
                <a:cubicBezTo>
                  <a:pt x="47" y="116"/>
                  <a:pt x="60" y="120"/>
                  <a:pt x="72" y="120"/>
                </a:cubicBezTo>
                <a:cubicBezTo>
                  <a:pt x="84" y="120"/>
                  <a:pt x="96" y="116"/>
                  <a:pt x="106" y="109"/>
                </a:cubicBezTo>
                <a:cubicBezTo>
                  <a:pt x="109" y="107"/>
                  <a:pt x="109" y="106"/>
                  <a:pt x="111" y="104"/>
                </a:cubicBez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669">
              <a:defRPr/>
            </a:pPr>
            <a:endParaRPr lang="en-US" sz="662" kern="0">
              <a:latin typeface="Segoe UI"/>
            </a:endParaRPr>
          </a:p>
        </p:txBody>
      </p:sp>
      <p:sp>
        <p:nvSpPr>
          <p:cNvPr id="94" name="Rectangle 93"/>
          <p:cNvSpPr/>
          <p:nvPr/>
        </p:nvSpPr>
        <p:spPr>
          <a:xfrm>
            <a:off x="9333139" y="5303579"/>
            <a:ext cx="874556"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662" kern="0">
                <a:solidFill>
                  <a:schemeClr val="tx1"/>
                </a:solidFill>
                <a:latin typeface="Segoe UI"/>
              </a:rPr>
              <a:t>Data Science</a:t>
            </a:r>
          </a:p>
          <a:p>
            <a:pPr algn="ctr" defTabSz="685669">
              <a:defRPr/>
            </a:pPr>
            <a:r>
              <a:rPr lang="en-US" sz="662" kern="0">
                <a:solidFill>
                  <a:schemeClr val="tx1"/>
                </a:solidFill>
                <a:latin typeface="Segoe UI"/>
              </a:rPr>
              <a:t>Notebooks</a:t>
            </a:r>
          </a:p>
        </p:txBody>
      </p:sp>
      <p:sp>
        <p:nvSpPr>
          <p:cNvPr id="116" name="Rectangle 115"/>
          <p:cNvSpPr/>
          <p:nvPr/>
        </p:nvSpPr>
        <p:spPr>
          <a:xfrm>
            <a:off x="4728267" y="2940093"/>
            <a:ext cx="1554623" cy="1603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669">
              <a:defRPr/>
            </a:pPr>
            <a:r>
              <a:rPr lang="en-US" sz="735" b="1" kern="0">
                <a:solidFill>
                  <a:schemeClr val="tx1"/>
                </a:solidFill>
                <a:latin typeface="Segoe UI"/>
              </a:rPr>
              <a:t>ETL &amp; Analytics</a:t>
            </a:r>
          </a:p>
          <a:p>
            <a:pPr defTabSz="685669">
              <a:defRPr/>
            </a:pPr>
            <a:r>
              <a:rPr lang="en-US" sz="735" kern="0">
                <a:solidFill>
                  <a:schemeClr val="tx1"/>
                </a:solidFill>
                <a:latin typeface="Segoe UI"/>
              </a:rPr>
              <a:t>Cleanup, Normalize, Basic Stats</a:t>
            </a:r>
          </a:p>
          <a:p>
            <a:pPr defTabSz="685669">
              <a:defRPr/>
            </a:pPr>
            <a:endParaRPr lang="en-US" sz="735" kern="0">
              <a:solidFill>
                <a:schemeClr val="tx1"/>
              </a:solidFill>
              <a:latin typeface="Segoe UI"/>
            </a:endParaRPr>
          </a:p>
          <a:p>
            <a:pPr defTabSz="685669">
              <a:defRPr/>
            </a:pPr>
            <a:r>
              <a:rPr lang="en-US" sz="735" b="1" kern="0">
                <a:solidFill>
                  <a:schemeClr val="tx1"/>
                </a:solidFill>
                <a:latin typeface="Segoe UI"/>
              </a:rPr>
              <a:t>Experimentation</a:t>
            </a:r>
          </a:p>
          <a:p>
            <a:pPr defTabSz="685669">
              <a:defRPr/>
            </a:pPr>
            <a:r>
              <a:rPr lang="en-US" sz="735" kern="0">
                <a:solidFill>
                  <a:schemeClr val="tx1"/>
                </a:solidFill>
                <a:latin typeface="Segoe UI"/>
              </a:rPr>
              <a:t>A/B testing at scale. Drive changes based on actual</a:t>
            </a:r>
          </a:p>
          <a:p>
            <a:pPr defTabSz="685669">
              <a:defRPr/>
            </a:pPr>
            <a:r>
              <a:rPr lang="en-US" sz="735" kern="0">
                <a:solidFill>
                  <a:schemeClr val="tx1"/>
                </a:solidFill>
                <a:latin typeface="Segoe UI"/>
              </a:rPr>
              <a:t>Customer behavior</a:t>
            </a:r>
          </a:p>
          <a:p>
            <a:pPr defTabSz="685669">
              <a:defRPr/>
            </a:pPr>
            <a:endParaRPr lang="en-US" sz="735" kern="0">
              <a:solidFill>
                <a:schemeClr val="tx1"/>
              </a:solidFill>
              <a:latin typeface="Segoe UI"/>
            </a:endParaRPr>
          </a:p>
          <a:p>
            <a:pPr defTabSz="685669">
              <a:defRPr/>
            </a:pPr>
            <a:r>
              <a:rPr lang="en-US" sz="735" b="1" kern="0">
                <a:solidFill>
                  <a:schemeClr val="tx1"/>
                </a:solidFill>
                <a:latin typeface="Segoe UI"/>
              </a:rPr>
              <a:t>Machine Learning</a:t>
            </a:r>
          </a:p>
          <a:p>
            <a:pPr defTabSz="685669">
              <a:defRPr/>
            </a:pPr>
            <a:r>
              <a:rPr lang="en-US" sz="735" kern="0">
                <a:solidFill>
                  <a:schemeClr val="tx1"/>
                </a:solidFill>
                <a:latin typeface="Segoe UI"/>
              </a:rPr>
              <a:t>Do ML at Scale (Customer Segmentation &amp; Fraud Detection)</a:t>
            </a:r>
          </a:p>
          <a:p>
            <a:pPr defTabSz="685669">
              <a:defRPr/>
            </a:pPr>
            <a:endParaRPr lang="en-US" sz="735" kern="0">
              <a:solidFill>
                <a:schemeClr val="tx1"/>
              </a:solidFill>
              <a:latin typeface="Segoe UI"/>
            </a:endParaRPr>
          </a:p>
          <a:p>
            <a:pPr defTabSz="685669">
              <a:defRPr/>
            </a:pPr>
            <a:endParaRPr lang="en-US" sz="735" kern="0">
              <a:solidFill>
                <a:schemeClr val="tx1"/>
              </a:solidFill>
              <a:latin typeface="Segoe UI"/>
            </a:endParaRPr>
          </a:p>
        </p:txBody>
      </p:sp>
      <p:sp>
        <p:nvSpPr>
          <p:cNvPr id="67" name="Rectangle 66"/>
          <p:cNvSpPr/>
          <p:nvPr/>
        </p:nvSpPr>
        <p:spPr>
          <a:xfrm>
            <a:off x="3906256" y="2890296"/>
            <a:ext cx="640970" cy="194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algn="ctr" defTabSz="685669">
              <a:defRPr/>
            </a:pPr>
            <a:r>
              <a:rPr lang="en-US" sz="772" kern="0">
                <a:solidFill>
                  <a:schemeClr val="tx1"/>
                </a:solidFill>
                <a:latin typeface="Segoe UI"/>
              </a:rPr>
              <a:t>Store</a:t>
            </a:r>
          </a:p>
        </p:txBody>
      </p:sp>
      <p:sp>
        <p:nvSpPr>
          <p:cNvPr id="68" name="Rectangle 67"/>
          <p:cNvSpPr/>
          <p:nvPr/>
        </p:nvSpPr>
        <p:spPr>
          <a:xfrm>
            <a:off x="3906256" y="3546659"/>
            <a:ext cx="640970" cy="194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algn="ctr" defTabSz="685669">
              <a:defRPr/>
            </a:pPr>
            <a:r>
              <a:rPr lang="en-US" sz="772" kern="0">
                <a:solidFill>
                  <a:schemeClr val="tx1"/>
                </a:solidFill>
                <a:latin typeface="Segoe UI"/>
              </a:rPr>
              <a:t>Analytics</a:t>
            </a:r>
          </a:p>
        </p:txBody>
      </p:sp>
      <p:sp>
        <p:nvSpPr>
          <p:cNvPr id="79" name="Rectangle 78"/>
          <p:cNvSpPr/>
          <p:nvPr/>
        </p:nvSpPr>
        <p:spPr>
          <a:xfrm>
            <a:off x="6539165" y="3425975"/>
            <a:ext cx="1112868"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662" kern="0">
                <a:solidFill>
                  <a:schemeClr val="tx1"/>
                </a:solidFill>
                <a:latin typeface="Segoe UI"/>
              </a:rPr>
              <a:t>Move via </a:t>
            </a:r>
            <a:r>
              <a:rPr lang="en-US" sz="662" b="1" kern="0">
                <a:solidFill>
                  <a:schemeClr val="tx1"/>
                </a:solidFill>
                <a:latin typeface="Segoe UI"/>
              </a:rPr>
              <a:t>Data Factory</a:t>
            </a:r>
          </a:p>
        </p:txBody>
      </p:sp>
      <p:sp>
        <p:nvSpPr>
          <p:cNvPr id="6" name="Arrow: Right 5"/>
          <p:cNvSpPr/>
          <p:nvPr/>
        </p:nvSpPr>
        <p:spPr>
          <a:xfrm>
            <a:off x="2808017" y="3157050"/>
            <a:ext cx="812503" cy="5305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endParaRPr lang="en-US" sz="1324">
              <a:solidFill>
                <a:schemeClr val="tx1"/>
              </a:solidFill>
              <a:latin typeface="Segoe UI"/>
            </a:endParaRPr>
          </a:p>
        </p:txBody>
      </p:sp>
      <p:sp>
        <p:nvSpPr>
          <p:cNvPr id="8" name="Left Brace 7"/>
          <p:cNvSpPr/>
          <p:nvPr/>
        </p:nvSpPr>
        <p:spPr>
          <a:xfrm>
            <a:off x="8898965" y="2215815"/>
            <a:ext cx="434176" cy="2958170"/>
          </a:xfrm>
          <a:prstGeom prst="leftBrace">
            <a:avLst>
              <a:gd name="adj1" fmla="val 5143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775"/>
            <a:endParaRPr lang="en-US" sz="1324">
              <a:latin typeface="Segoe UI"/>
            </a:endParaRPr>
          </a:p>
        </p:txBody>
      </p:sp>
      <p:sp>
        <p:nvSpPr>
          <p:cNvPr id="88" name="Arrow: Right 87"/>
          <p:cNvSpPr/>
          <p:nvPr/>
        </p:nvSpPr>
        <p:spPr>
          <a:xfrm>
            <a:off x="6657538" y="2888126"/>
            <a:ext cx="812503" cy="5305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endParaRPr lang="en-US" sz="1324">
              <a:solidFill>
                <a:schemeClr val="tx1"/>
              </a:solidFill>
              <a:latin typeface="Segoe UI"/>
            </a:endParaRPr>
          </a:p>
        </p:txBody>
      </p:sp>
      <p:sp>
        <p:nvSpPr>
          <p:cNvPr id="85" name="Rectangle 84"/>
          <p:cNvSpPr/>
          <p:nvPr/>
        </p:nvSpPr>
        <p:spPr>
          <a:xfrm>
            <a:off x="3915011" y="4084103"/>
            <a:ext cx="640970" cy="194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algn="ctr" defTabSz="685669">
              <a:defRPr/>
            </a:pPr>
            <a:r>
              <a:rPr lang="en-US" sz="772" kern="0">
                <a:solidFill>
                  <a:schemeClr val="tx1"/>
                </a:solidFill>
                <a:latin typeface="Segoe UI"/>
              </a:rPr>
              <a:t>HDInsight</a:t>
            </a:r>
          </a:p>
        </p:txBody>
      </p:sp>
      <p:sp>
        <p:nvSpPr>
          <p:cNvPr id="112" name="Rectangle 111"/>
          <p:cNvSpPr/>
          <p:nvPr/>
        </p:nvSpPr>
        <p:spPr>
          <a:xfrm>
            <a:off x="7847002" y="3654239"/>
            <a:ext cx="647282" cy="168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b" anchorCtr="0" forceAA="0" compatLnSpc="1">
            <a:prstTxWarp prst="textNoShape">
              <a:avLst/>
            </a:prstTxWarp>
            <a:noAutofit/>
          </a:bodyPr>
          <a:lstStyle/>
          <a:p>
            <a:pPr algn="ctr" defTabSz="685669">
              <a:defRPr/>
            </a:pPr>
            <a:r>
              <a:rPr lang="en-US" sz="809" kern="0">
                <a:solidFill>
                  <a:schemeClr val="tx1"/>
                </a:solidFill>
                <a:latin typeface="Segoe UI"/>
              </a:rPr>
              <a:t>SQL DB</a:t>
            </a:r>
          </a:p>
        </p:txBody>
      </p:sp>
      <p:sp>
        <p:nvSpPr>
          <p:cNvPr id="151" name="Freeform 16"/>
          <p:cNvSpPr>
            <a:spLocks noChangeAspect="1" noEditPoints="1"/>
          </p:cNvSpPr>
          <p:nvPr/>
        </p:nvSpPr>
        <p:spPr bwMode="auto">
          <a:xfrm>
            <a:off x="1795556" y="2352466"/>
            <a:ext cx="622800" cy="602893"/>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35703" tIns="17852" rIns="35703" bIns="17852" numCol="1" anchor="t" anchorCtr="0" compatLnSpc="1">
            <a:prstTxWarp prst="textNoShape">
              <a:avLst/>
            </a:prstTxWarp>
          </a:bodyPr>
          <a:lstStyle/>
          <a:p>
            <a:pPr defTabSz="364136">
              <a:defRPr/>
            </a:pPr>
            <a:endParaRPr lang="en-US" sz="1250" kern="0">
              <a:latin typeface="Segoe UI"/>
              <a:ea typeface="MS PGothic" panose="020B0600070205080204" pitchFamily="34" charset="-128"/>
            </a:endParaRPr>
          </a:p>
        </p:txBody>
      </p:sp>
      <p:sp>
        <p:nvSpPr>
          <p:cNvPr id="172" name="Rectangle 171"/>
          <p:cNvSpPr/>
          <p:nvPr/>
        </p:nvSpPr>
        <p:spPr>
          <a:xfrm>
            <a:off x="1676190" y="3896593"/>
            <a:ext cx="861533" cy="234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09" kern="0">
                <a:solidFill>
                  <a:schemeClr val="tx1"/>
                </a:solidFill>
                <a:latin typeface="Segoe UI"/>
              </a:rPr>
              <a:t>Clickstream</a:t>
            </a:r>
          </a:p>
        </p:txBody>
      </p:sp>
      <p:sp>
        <p:nvSpPr>
          <p:cNvPr id="175" name="Freeform 191"/>
          <p:cNvSpPr>
            <a:spLocks noChangeAspect="1"/>
          </p:cNvSpPr>
          <p:nvPr/>
        </p:nvSpPr>
        <p:spPr bwMode="auto">
          <a:xfrm>
            <a:off x="1864510" y="3456097"/>
            <a:ext cx="484893" cy="477607"/>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7506" tIns="56019" rIns="0" bIns="56019" numCol="1" spcCol="0" rtlCol="0" fromWordArt="0" anchor="t" anchorCtr="0" forceAA="0" compatLnSpc="1">
            <a:prstTxWarp prst="textNoShape">
              <a:avLst/>
            </a:prstTxWarp>
            <a:noAutofit/>
          </a:bodyPr>
          <a:lstStyle/>
          <a:p>
            <a:pPr defTabSz="356996" fontAlgn="base">
              <a:lnSpc>
                <a:spcPct val="90000"/>
              </a:lnSpc>
              <a:spcBef>
                <a:spcPct val="0"/>
              </a:spcBef>
              <a:spcAft>
                <a:spcPct val="0"/>
              </a:spcAft>
              <a:defRPr/>
            </a:pPr>
            <a:endParaRPr lang="en-US" sz="500" kern="0" err="1">
              <a:latin typeface="Segoe UI"/>
              <a:ea typeface="Segoe UI" pitchFamily="34" charset="0"/>
              <a:cs typeface="Segoe UI" pitchFamily="34" charset="0"/>
            </a:endParaRPr>
          </a:p>
        </p:txBody>
      </p:sp>
      <p:sp>
        <p:nvSpPr>
          <p:cNvPr id="176" name="Freeform 192"/>
          <p:cNvSpPr/>
          <p:nvPr/>
        </p:nvSpPr>
        <p:spPr>
          <a:xfrm>
            <a:off x="1886709" y="4341951"/>
            <a:ext cx="464289" cy="576009"/>
          </a:xfrm>
          <a:custGeom>
            <a:avLst/>
            <a:gdLst>
              <a:gd name="connsiteX0" fmla="*/ 103887 w 207774"/>
              <a:gd name="connsiteY0" fmla="*/ 0 h 257770"/>
              <a:gd name="connsiteX1" fmla="*/ 205663 w 207774"/>
              <a:gd name="connsiteY1" fmla="*/ 24187 h 257770"/>
              <a:gd name="connsiteX2" fmla="*/ 207588 w 207774"/>
              <a:gd name="connsiteY2" fmla="*/ 29753 h 257770"/>
              <a:gd name="connsiteX3" fmla="*/ 207774 w 207774"/>
              <a:gd name="connsiteY3" fmla="*/ 29753 h 257770"/>
              <a:gd name="connsiteX4" fmla="*/ 207774 w 207774"/>
              <a:gd name="connsiteY4" fmla="*/ 30292 h 257770"/>
              <a:gd name="connsiteX5" fmla="*/ 207774 w 207774"/>
              <a:gd name="connsiteY5" fmla="*/ 227478 h 257770"/>
              <a:gd name="connsiteX6" fmla="*/ 103887 w 207774"/>
              <a:gd name="connsiteY6" fmla="*/ 257770 h 257770"/>
              <a:gd name="connsiteX7" fmla="*/ 0 w 207774"/>
              <a:gd name="connsiteY7" fmla="*/ 227478 h 257770"/>
              <a:gd name="connsiteX8" fmla="*/ 0 w 207774"/>
              <a:gd name="connsiteY8" fmla="*/ 30292 h 257770"/>
              <a:gd name="connsiteX9" fmla="*/ 0 w 207774"/>
              <a:gd name="connsiteY9" fmla="*/ 29753 h 257770"/>
              <a:gd name="connsiteX10" fmla="*/ 187 w 207774"/>
              <a:gd name="connsiteY10" fmla="*/ 29753 h 257770"/>
              <a:gd name="connsiteX11" fmla="*/ 2111 w 207774"/>
              <a:gd name="connsiteY11" fmla="*/ 24187 h 257770"/>
              <a:gd name="connsiteX12" fmla="*/ 103887 w 207774"/>
              <a:gd name="connsiteY12" fmla="*/ 0 h 257770"/>
              <a:gd name="connsiteX13" fmla="*/ 101573 w 207774"/>
              <a:gd name="connsiteY13" fmla="*/ 12155 h 257770"/>
              <a:gd name="connsiteX14" fmla="*/ 17226 w 207774"/>
              <a:gd name="connsiteY14" fmla="*/ 37778 h 257770"/>
              <a:gd name="connsiteX15" fmla="*/ 101573 w 207774"/>
              <a:gd name="connsiteY15" fmla="*/ 63401 h 257770"/>
              <a:gd name="connsiteX16" fmla="*/ 185920 w 207774"/>
              <a:gd name="connsiteY16" fmla="*/ 37778 h 257770"/>
              <a:gd name="connsiteX17" fmla="*/ 101573 w 207774"/>
              <a:gd name="connsiteY17" fmla="*/ 12155 h 25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7774" h="257770">
                <a:moveTo>
                  <a:pt x="103887" y="0"/>
                </a:moveTo>
                <a:cubicBezTo>
                  <a:pt x="154090" y="0"/>
                  <a:pt x="195976" y="10384"/>
                  <a:pt x="205663" y="24187"/>
                </a:cubicBezTo>
                <a:lnTo>
                  <a:pt x="207588" y="29753"/>
                </a:lnTo>
                <a:lnTo>
                  <a:pt x="207774" y="29753"/>
                </a:lnTo>
                <a:lnTo>
                  <a:pt x="207774" y="30292"/>
                </a:lnTo>
                <a:lnTo>
                  <a:pt x="207774" y="227478"/>
                </a:lnTo>
                <a:cubicBezTo>
                  <a:pt x="207774" y="244208"/>
                  <a:pt x="161262" y="257770"/>
                  <a:pt x="103887" y="257770"/>
                </a:cubicBezTo>
                <a:cubicBezTo>
                  <a:pt x="46512" y="257770"/>
                  <a:pt x="0" y="244208"/>
                  <a:pt x="0" y="227478"/>
                </a:cubicBezTo>
                <a:lnTo>
                  <a:pt x="0" y="30292"/>
                </a:lnTo>
                <a:lnTo>
                  <a:pt x="0" y="29753"/>
                </a:lnTo>
                <a:lnTo>
                  <a:pt x="187" y="29753"/>
                </a:lnTo>
                <a:lnTo>
                  <a:pt x="2111" y="24187"/>
                </a:lnTo>
                <a:cubicBezTo>
                  <a:pt x="11798" y="10384"/>
                  <a:pt x="53684" y="0"/>
                  <a:pt x="103887" y="0"/>
                </a:cubicBezTo>
                <a:close/>
                <a:moveTo>
                  <a:pt x="101573" y="12155"/>
                </a:moveTo>
                <a:cubicBezTo>
                  <a:pt x="54989" y="12155"/>
                  <a:pt x="17226" y="23627"/>
                  <a:pt x="17226" y="37778"/>
                </a:cubicBezTo>
                <a:cubicBezTo>
                  <a:pt x="17226" y="51929"/>
                  <a:pt x="54989" y="63401"/>
                  <a:pt x="101573" y="63401"/>
                </a:cubicBezTo>
                <a:cubicBezTo>
                  <a:pt x="148157" y="63401"/>
                  <a:pt x="185920" y="51929"/>
                  <a:pt x="185920" y="37778"/>
                </a:cubicBezTo>
                <a:cubicBezTo>
                  <a:pt x="185920" y="23627"/>
                  <a:pt x="148157" y="12155"/>
                  <a:pt x="101573" y="12155"/>
                </a:cubicBezTo>
                <a:close/>
              </a:path>
            </a:pathLst>
          </a:custGeom>
          <a:solidFill>
            <a:schemeClr val="tx1"/>
          </a:solidFill>
          <a:ln w="12700" cap="flat" cmpd="sng" algn="ctr">
            <a:noFill/>
            <a:prstDash val="solid"/>
            <a:miter lim="800000"/>
          </a:ln>
          <a:effectLst/>
        </p:spPr>
        <p:txBody>
          <a:bodyPr wrap="square" lIns="17506" rIns="0" rtlCol="0" anchor="ctr">
            <a:noAutofit/>
          </a:bodyPr>
          <a:lstStyle/>
          <a:p>
            <a:pPr defTabSz="356942">
              <a:defRPr/>
            </a:pPr>
            <a:endParaRPr lang="en-US" sz="500" kern="0">
              <a:latin typeface="Segoe UI"/>
            </a:endParaRPr>
          </a:p>
        </p:txBody>
      </p:sp>
      <p:sp>
        <p:nvSpPr>
          <p:cNvPr id="177" name="Rectangle 176"/>
          <p:cNvSpPr/>
          <p:nvPr/>
        </p:nvSpPr>
        <p:spPr>
          <a:xfrm>
            <a:off x="1671653" y="4965164"/>
            <a:ext cx="861533" cy="234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09" kern="0">
                <a:solidFill>
                  <a:schemeClr val="tx1"/>
                </a:solidFill>
                <a:latin typeface="Segoe UI"/>
              </a:rPr>
              <a:t>DBs</a:t>
            </a:r>
          </a:p>
        </p:txBody>
      </p:sp>
      <p:grpSp>
        <p:nvGrpSpPr>
          <p:cNvPr id="133" name="Group 132"/>
          <p:cNvGrpSpPr/>
          <p:nvPr/>
        </p:nvGrpSpPr>
        <p:grpSpPr>
          <a:xfrm>
            <a:off x="4077853" y="3208554"/>
            <a:ext cx="350081" cy="348362"/>
            <a:chOff x="8580718" y="793097"/>
            <a:chExt cx="2587625" cy="2574925"/>
          </a:xfrm>
          <a:solidFill>
            <a:schemeClr val="tx1"/>
          </a:solidFill>
        </p:grpSpPr>
        <p:sp>
          <p:nvSpPr>
            <p:cNvPr id="134"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grp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135"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grp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grpSp>
      <p:grpSp>
        <p:nvGrpSpPr>
          <p:cNvPr id="136" name="Group 135"/>
          <p:cNvGrpSpPr/>
          <p:nvPr/>
        </p:nvGrpSpPr>
        <p:grpSpPr>
          <a:xfrm>
            <a:off x="4061530" y="2619202"/>
            <a:ext cx="347933" cy="272762"/>
            <a:chOff x="8588655" y="3482322"/>
            <a:chExt cx="2571750" cy="2016125"/>
          </a:xfrm>
          <a:solidFill>
            <a:schemeClr val="tx1"/>
          </a:solidFill>
        </p:grpSpPr>
        <p:sp>
          <p:nvSpPr>
            <p:cNvPr id="137"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grp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138"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grp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grpSp>
      <p:grpSp>
        <p:nvGrpSpPr>
          <p:cNvPr id="139" name="Group 138"/>
          <p:cNvGrpSpPr/>
          <p:nvPr/>
        </p:nvGrpSpPr>
        <p:grpSpPr>
          <a:xfrm>
            <a:off x="4041838" y="3778241"/>
            <a:ext cx="422636" cy="307255"/>
            <a:chOff x="3365500" y="4116388"/>
            <a:chExt cx="1570037" cy="1141413"/>
          </a:xfrm>
          <a:solidFill>
            <a:schemeClr val="tx1"/>
          </a:solidFill>
        </p:grpSpPr>
        <p:sp>
          <p:nvSpPr>
            <p:cNvPr id="140" name="Freeform 49"/>
            <p:cNvSpPr>
              <a:spLocks noEditPoints="1"/>
            </p:cNvSpPr>
            <p:nvPr/>
          </p:nvSpPr>
          <p:spPr bwMode="auto">
            <a:xfrm>
              <a:off x="3365500" y="4116388"/>
              <a:ext cx="1570037" cy="1141413"/>
            </a:xfrm>
            <a:custGeom>
              <a:avLst/>
              <a:gdLst>
                <a:gd name="T0" fmla="*/ 6137 w 14832"/>
                <a:gd name="T1" fmla="*/ 8965 h 10783"/>
                <a:gd name="T2" fmla="*/ 5781 w 14832"/>
                <a:gd name="T3" fmla="*/ 8730 h 10783"/>
                <a:gd name="T4" fmla="*/ 4083 w 14832"/>
                <a:gd name="T5" fmla="*/ 8216 h 10783"/>
                <a:gd name="T6" fmla="*/ 3755 w 14832"/>
                <a:gd name="T7" fmla="*/ 9972 h 10783"/>
                <a:gd name="T8" fmla="*/ 2687 w 14832"/>
                <a:gd name="T9" fmla="*/ 10607 h 10783"/>
                <a:gd name="T10" fmla="*/ 2102 w 14832"/>
                <a:gd name="T11" fmla="*/ 9104 h 10783"/>
                <a:gd name="T12" fmla="*/ 1235 w 14832"/>
                <a:gd name="T13" fmla="*/ 7273 h 10783"/>
                <a:gd name="T14" fmla="*/ 1127 w 14832"/>
                <a:gd name="T15" fmla="*/ 5308 h 10783"/>
                <a:gd name="T16" fmla="*/ 149 w 14832"/>
                <a:gd name="T17" fmla="*/ 4605 h 10783"/>
                <a:gd name="T18" fmla="*/ 474 w 14832"/>
                <a:gd name="T19" fmla="*/ 3575 h 10783"/>
                <a:gd name="T20" fmla="*/ 555 w 14832"/>
                <a:gd name="T21" fmla="*/ 4279 h 10783"/>
                <a:gd name="T22" fmla="*/ 802 w 14832"/>
                <a:gd name="T23" fmla="*/ 4830 h 10783"/>
                <a:gd name="T24" fmla="*/ 3031 w 14832"/>
                <a:gd name="T25" fmla="*/ 2802 h 10783"/>
                <a:gd name="T26" fmla="*/ 4406 w 14832"/>
                <a:gd name="T27" fmla="*/ 2558 h 10783"/>
                <a:gd name="T28" fmla="*/ 3081 w 14832"/>
                <a:gd name="T29" fmla="*/ 4642 h 10783"/>
                <a:gd name="T30" fmla="*/ 3562 w 14832"/>
                <a:gd name="T31" fmla="*/ 6571 h 10783"/>
                <a:gd name="T32" fmla="*/ 5629 w 14832"/>
                <a:gd name="T33" fmla="*/ 7092 h 10783"/>
                <a:gd name="T34" fmla="*/ 7380 w 14832"/>
                <a:gd name="T35" fmla="*/ 6723 h 10783"/>
                <a:gd name="T36" fmla="*/ 7361 w 14832"/>
                <a:gd name="T37" fmla="*/ 3984 h 10783"/>
                <a:gd name="T38" fmla="*/ 7094 w 14832"/>
                <a:gd name="T39" fmla="*/ 4285 h 10783"/>
                <a:gd name="T40" fmla="*/ 6987 w 14832"/>
                <a:gd name="T41" fmla="*/ 6290 h 10783"/>
                <a:gd name="T42" fmla="*/ 4952 w 14832"/>
                <a:gd name="T43" fmla="*/ 6982 h 10783"/>
                <a:gd name="T44" fmla="*/ 4056 w 14832"/>
                <a:gd name="T45" fmla="*/ 5494 h 10783"/>
                <a:gd name="T46" fmla="*/ 3995 w 14832"/>
                <a:gd name="T47" fmla="*/ 3516 h 10783"/>
                <a:gd name="T48" fmla="*/ 7034 w 14832"/>
                <a:gd name="T49" fmla="*/ 1324 h 10783"/>
                <a:gd name="T50" fmla="*/ 6734 w 14832"/>
                <a:gd name="T51" fmla="*/ 796 h 10783"/>
                <a:gd name="T52" fmla="*/ 9460 w 14832"/>
                <a:gd name="T53" fmla="*/ 64 h 10783"/>
                <a:gd name="T54" fmla="*/ 10600 w 14832"/>
                <a:gd name="T55" fmla="*/ 1459 h 10783"/>
                <a:gd name="T56" fmla="*/ 11843 w 14832"/>
                <a:gd name="T57" fmla="*/ 2300 h 10783"/>
                <a:gd name="T58" fmla="*/ 11532 w 14832"/>
                <a:gd name="T59" fmla="*/ 2526 h 10783"/>
                <a:gd name="T60" fmla="*/ 11978 w 14832"/>
                <a:gd name="T61" fmla="*/ 2994 h 10783"/>
                <a:gd name="T62" fmla="*/ 12447 w 14832"/>
                <a:gd name="T63" fmla="*/ 3355 h 10783"/>
                <a:gd name="T64" fmla="*/ 12276 w 14832"/>
                <a:gd name="T65" fmla="*/ 4544 h 10783"/>
                <a:gd name="T66" fmla="*/ 12767 w 14832"/>
                <a:gd name="T67" fmla="*/ 2092 h 10783"/>
                <a:gd name="T68" fmla="*/ 13588 w 14832"/>
                <a:gd name="T69" fmla="*/ 903 h 10783"/>
                <a:gd name="T70" fmla="*/ 14461 w 14832"/>
                <a:gd name="T71" fmla="*/ 947 h 10783"/>
                <a:gd name="T72" fmla="*/ 14687 w 14832"/>
                <a:gd name="T73" fmla="*/ 4434 h 10783"/>
                <a:gd name="T74" fmla="*/ 12655 w 14832"/>
                <a:gd name="T75" fmla="*/ 6662 h 10783"/>
                <a:gd name="T76" fmla="*/ 10066 w 14832"/>
                <a:gd name="T77" fmla="*/ 5712 h 10783"/>
                <a:gd name="T78" fmla="*/ 9782 w 14832"/>
                <a:gd name="T79" fmla="*/ 6353 h 10783"/>
                <a:gd name="T80" fmla="*/ 11061 w 14832"/>
                <a:gd name="T81" fmla="*/ 6977 h 10783"/>
                <a:gd name="T82" fmla="*/ 10590 w 14832"/>
                <a:gd name="T83" fmla="*/ 7698 h 10783"/>
                <a:gd name="T84" fmla="*/ 8473 w 14832"/>
                <a:gd name="T85" fmla="*/ 6622 h 10783"/>
                <a:gd name="T86" fmla="*/ 8937 w 14832"/>
                <a:gd name="T87" fmla="*/ 7279 h 10783"/>
                <a:gd name="T88" fmla="*/ 8191 w 14832"/>
                <a:gd name="T89" fmla="*/ 9163 h 10783"/>
                <a:gd name="T90" fmla="*/ 6136 w 14832"/>
                <a:gd name="T91" fmla="*/ 10756 h 10783"/>
                <a:gd name="T92" fmla="*/ 10735 w 14832"/>
                <a:gd name="T93" fmla="*/ 3102 h 10783"/>
                <a:gd name="T94" fmla="*/ 10340 w 14832"/>
                <a:gd name="T95" fmla="*/ 3073 h 10783"/>
                <a:gd name="T96" fmla="*/ 10320 w 14832"/>
                <a:gd name="T97" fmla="*/ 2657 h 10783"/>
                <a:gd name="T98" fmla="*/ 9155 w 14832"/>
                <a:gd name="T99" fmla="*/ 3323 h 10783"/>
                <a:gd name="T100" fmla="*/ 9337 w 14832"/>
                <a:gd name="T101" fmla="*/ 3385 h 10783"/>
                <a:gd name="T102" fmla="*/ 9442 w 14832"/>
                <a:gd name="T103" fmla="*/ 4031 h 10783"/>
                <a:gd name="T104" fmla="*/ 6076 w 14832"/>
                <a:gd name="T105" fmla="*/ 2490 h 10783"/>
                <a:gd name="T106" fmla="*/ 6189 w 14832"/>
                <a:gd name="T107" fmla="*/ 3093 h 10783"/>
                <a:gd name="T108" fmla="*/ 7467 w 14832"/>
                <a:gd name="T109" fmla="*/ 1842 h 10783"/>
                <a:gd name="T110" fmla="*/ 6249 w 14832"/>
                <a:gd name="T111" fmla="*/ 2025 h 10783"/>
                <a:gd name="T112" fmla="*/ 5392 w 14832"/>
                <a:gd name="T113" fmla="*/ 3950 h 10783"/>
                <a:gd name="T114" fmla="*/ 9358 w 14832"/>
                <a:gd name="T115" fmla="*/ 1916 h 10783"/>
                <a:gd name="T116" fmla="*/ 8711 w 14832"/>
                <a:gd name="T117" fmla="*/ 1875 h 10783"/>
                <a:gd name="T118" fmla="*/ 8633 w 14832"/>
                <a:gd name="T119" fmla="*/ 2505 h 10783"/>
                <a:gd name="T120" fmla="*/ 13968 w 14832"/>
                <a:gd name="T121" fmla="*/ 680 h 10783"/>
                <a:gd name="T122" fmla="*/ 12994 w 14832"/>
                <a:gd name="T123" fmla="*/ 1432 h 10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832" h="10783">
                  <a:moveTo>
                    <a:pt x="5570" y="10190"/>
                  </a:moveTo>
                  <a:lnTo>
                    <a:pt x="5549" y="10163"/>
                  </a:lnTo>
                  <a:lnTo>
                    <a:pt x="5529" y="10136"/>
                  </a:lnTo>
                  <a:lnTo>
                    <a:pt x="5510" y="10110"/>
                  </a:lnTo>
                  <a:lnTo>
                    <a:pt x="5491" y="10084"/>
                  </a:lnTo>
                  <a:lnTo>
                    <a:pt x="5458" y="10035"/>
                  </a:lnTo>
                  <a:lnTo>
                    <a:pt x="5429" y="9987"/>
                  </a:lnTo>
                  <a:lnTo>
                    <a:pt x="5403" y="9943"/>
                  </a:lnTo>
                  <a:lnTo>
                    <a:pt x="5381" y="9901"/>
                  </a:lnTo>
                  <a:lnTo>
                    <a:pt x="5363" y="9860"/>
                  </a:lnTo>
                  <a:lnTo>
                    <a:pt x="5347" y="9822"/>
                  </a:lnTo>
                  <a:lnTo>
                    <a:pt x="5335" y="9784"/>
                  </a:lnTo>
                  <a:lnTo>
                    <a:pt x="5327" y="9749"/>
                  </a:lnTo>
                  <a:lnTo>
                    <a:pt x="5321" y="9716"/>
                  </a:lnTo>
                  <a:lnTo>
                    <a:pt x="5317" y="9686"/>
                  </a:lnTo>
                  <a:lnTo>
                    <a:pt x="5316" y="9656"/>
                  </a:lnTo>
                  <a:lnTo>
                    <a:pt x="5319" y="9627"/>
                  </a:lnTo>
                  <a:lnTo>
                    <a:pt x="5323" y="9600"/>
                  </a:lnTo>
                  <a:lnTo>
                    <a:pt x="5329" y="9575"/>
                  </a:lnTo>
                  <a:lnTo>
                    <a:pt x="5337" y="9551"/>
                  </a:lnTo>
                  <a:lnTo>
                    <a:pt x="5347" y="9528"/>
                  </a:lnTo>
                  <a:lnTo>
                    <a:pt x="5360" y="9505"/>
                  </a:lnTo>
                  <a:lnTo>
                    <a:pt x="5373" y="9485"/>
                  </a:lnTo>
                  <a:lnTo>
                    <a:pt x="5388" y="9465"/>
                  </a:lnTo>
                  <a:lnTo>
                    <a:pt x="5404" y="9447"/>
                  </a:lnTo>
                  <a:lnTo>
                    <a:pt x="5421" y="9428"/>
                  </a:lnTo>
                  <a:lnTo>
                    <a:pt x="5439" y="9411"/>
                  </a:lnTo>
                  <a:lnTo>
                    <a:pt x="5479" y="9378"/>
                  </a:lnTo>
                  <a:lnTo>
                    <a:pt x="5519" y="9346"/>
                  </a:lnTo>
                  <a:lnTo>
                    <a:pt x="5561" y="9316"/>
                  </a:lnTo>
                  <a:lnTo>
                    <a:pt x="5602" y="9287"/>
                  </a:lnTo>
                  <a:lnTo>
                    <a:pt x="5685" y="9242"/>
                  </a:lnTo>
                  <a:lnTo>
                    <a:pt x="5769" y="9198"/>
                  </a:lnTo>
                  <a:lnTo>
                    <a:pt x="5809" y="9178"/>
                  </a:lnTo>
                  <a:lnTo>
                    <a:pt x="5849" y="9158"/>
                  </a:lnTo>
                  <a:lnTo>
                    <a:pt x="5888" y="9139"/>
                  </a:lnTo>
                  <a:lnTo>
                    <a:pt x="5926" y="9119"/>
                  </a:lnTo>
                  <a:lnTo>
                    <a:pt x="5961" y="9101"/>
                  </a:lnTo>
                  <a:lnTo>
                    <a:pt x="5995" y="9082"/>
                  </a:lnTo>
                  <a:lnTo>
                    <a:pt x="6026" y="9063"/>
                  </a:lnTo>
                  <a:lnTo>
                    <a:pt x="6054" y="9046"/>
                  </a:lnTo>
                  <a:lnTo>
                    <a:pt x="6078" y="9027"/>
                  </a:lnTo>
                  <a:lnTo>
                    <a:pt x="6100" y="9010"/>
                  </a:lnTo>
                  <a:lnTo>
                    <a:pt x="6119" y="8992"/>
                  </a:lnTo>
                  <a:lnTo>
                    <a:pt x="6126" y="8984"/>
                  </a:lnTo>
                  <a:lnTo>
                    <a:pt x="6132" y="8975"/>
                  </a:lnTo>
                  <a:lnTo>
                    <a:pt x="6137" y="8965"/>
                  </a:lnTo>
                  <a:lnTo>
                    <a:pt x="6142" y="8952"/>
                  </a:lnTo>
                  <a:lnTo>
                    <a:pt x="6147" y="8937"/>
                  </a:lnTo>
                  <a:lnTo>
                    <a:pt x="6152" y="8919"/>
                  </a:lnTo>
                  <a:lnTo>
                    <a:pt x="6155" y="8901"/>
                  </a:lnTo>
                  <a:lnTo>
                    <a:pt x="6158" y="8879"/>
                  </a:lnTo>
                  <a:lnTo>
                    <a:pt x="6161" y="8855"/>
                  </a:lnTo>
                  <a:lnTo>
                    <a:pt x="6163" y="8832"/>
                  </a:lnTo>
                  <a:lnTo>
                    <a:pt x="6165" y="8805"/>
                  </a:lnTo>
                  <a:lnTo>
                    <a:pt x="6167" y="8778"/>
                  </a:lnTo>
                  <a:lnTo>
                    <a:pt x="6168" y="8749"/>
                  </a:lnTo>
                  <a:lnTo>
                    <a:pt x="6169" y="8720"/>
                  </a:lnTo>
                  <a:lnTo>
                    <a:pt x="6170" y="8660"/>
                  </a:lnTo>
                  <a:lnTo>
                    <a:pt x="6171" y="8597"/>
                  </a:lnTo>
                  <a:lnTo>
                    <a:pt x="6170" y="8534"/>
                  </a:lnTo>
                  <a:lnTo>
                    <a:pt x="6169" y="8472"/>
                  </a:lnTo>
                  <a:lnTo>
                    <a:pt x="6168" y="8413"/>
                  </a:lnTo>
                  <a:lnTo>
                    <a:pt x="6167" y="8385"/>
                  </a:lnTo>
                  <a:lnTo>
                    <a:pt x="6167" y="8357"/>
                  </a:lnTo>
                  <a:lnTo>
                    <a:pt x="6166" y="8331"/>
                  </a:lnTo>
                  <a:lnTo>
                    <a:pt x="6165" y="8306"/>
                  </a:lnTo>
                  <a:lnTo>
                    <a:pt x="6165" y="8283"/>
                  </a:lnTo>
                  <a:lnTo>
                    <a:pt x="6164" y="8262"/>
                  </a:lnTo>
                  <a:lnTo>
                    <a:pt x="6164" y="8241"/>
                  </a:lnTo>
                  <a:lnTo>
                    <a:pt x="6163" y="8224"/>
                  </a:lnTo>
                  <a:lnTo>
                    <a:pt x="6163" y="8210"/>
                  </a:lnTo>
                  <a:lnTo>
                    <a:pt x="6163" y="8196"/>
                  </a:lnTo>
                  <a:lnTo>
                    <a:pt x="6160" y="8220"/>
                  </a:lnTo>
                  <a:lnTo>
                    <a:pt x="6155" y="8245"/>
                  </a:lnTo>
                  <a:lnTo>
                    <a:pt x="6150" y="8270"/>
                  </a:lnTo>
                  <a:lnTo>
                    <a:pt x="6142" y="8296"/>
                  </a:lnTo>
                  <a:lnTo>
                    <a:pt x="6134" y="8322"/>
                  </a:lnTo>
                  <a:lnTo>
                    <a:pt x="6124" y="8349"/>
                  </a:lnTo>
                  <a:lnTo>
                    <a:pt x="6112" y="8376"/>
                  </a:lnTo>
                  <a:lnTo>
                    <a:pt x="6100" y="8403"/>
                  </a:lnTo>
                  <a:lnTo>
                    <a:pt x="6087" y="8431"/>
                  </a:lnTo>
                  <a:lnTo>
                    <a:pt x="6070" y="8459"/>
                  </a:lnTo>
                  <a:lnTo>
                    <a:pt x="6054" y="8486"/>
                  </a:lnTo>
                  <a:lnTo>
                    <a:pt x="6034" y="8512"/>
                  </a:lnTo>
                  <a:lnTo>
                    <a:pt x="6013" y="8539"/>
                  </a:lnTo>
                  <a:lnTo>
                    <a:pt x="5992" y="8566"/>
                  </a:lnTo>
                  <a:lnTo>
                    <a:pt x="5967" y="8592"/>
                  </a:lnTo>
                  <a:lnTo>
                    <a:pt x="5941" y="8616"/>
                  </a:lnTo>
                  <a:lnTo>
                    <a:pt x="5913" y="8641"/>
                  </a:lnTo>
                  <a:lnTo>
                    <a:pt x="5883" y="8665"/>
                  </a:lnTo>
                  <a:lnTo>
                    <a:pt x="5851" y="8687"/>
                  </a:lnTo>
                  <a:lnTo>
                    <a:pt x="5817" y="8709"/>
                  </a:lnTo>
                  <a:lnTo>
                    <a:pt x="5781" y="8730"/>
                  </a:lnTo>
                  <a:lnTo>
                    <a:pt x="5742" y="8748"/>
                  </a:lnTo>
                  <a:lnTo>
                    <a:pt x="5702" y="8767"/>
                  </a:lnTo>
                  <a:lnTo>
                    <a:pt x="5659" y="8783"/>
                  </a:lnTo>
                  <a:lnTo>
                    <a:pt x="5614" y="8798"/>
                  </a:lnTo>
                  <a:lnTo>
                    <a:pt x="5566" y="8811"/>
                  </a:lnTo>
                  <a:lnTo>
                    <a:pt x="5516" y="8822"/>
                  </a:lnTo>
                  <a:lnTo>
                    <a:pt x="5463" y="8833"/>
                  </a:lnTo>
                  <a:lnTo>
                    <a:pt x="5408" y="8840"/>
                  </a:lnTo>
                  <a:lnTo>
                    <a:pt x="5351" y="8846"/>
                  </a:lnTo>
                  <a:lnTo>
                    <a:pt x="5291" y="8849"/>
                  </a:lnTo>
                  <a:lnTo>
                    <a:pt x="5228" y="8850"/>
                  </a:lnTo>
                  <a:lnTo>
                    <a:pt x="5166" y="8850"/>
                  </a:lnTo>
                  <a:lnTo>
                    <a:pt x="5088" y="8846"/>
                  </a:lnTo>
                  <a:lnTo>
                    <a:pt x="5015" y="8839"/>
                  </a:lnTo>
                  <a:lnTo>
                    <a:pt x="4945" y="8829"/>
                  </a:lnTo>
                  <a:lnTo>
                    <a:pt x="4879" y="8815"/>
                  </a:lnTo>
                  <a:lnTo>
                    <a:pt x="4816" y="8801"/>
                  </a:lnTo>
                  <a:lnTo>
                    <a:pt x="4755" y="8783"/>
                  </a:lnTo>
                  <a:lnTo>
                    <a:pt x="4698" y="8764"/>
                  </a:lnTo>
                  <a:lnTo>
                    <a:pt x="4644" y="8743"/>
                  </a:lnTo>
                  <a:lnTo>
                    <a:pt x="4594" y="8719"/>
                  </a:lnTo>
                  <a:lnTo>
                    <a:pt x="4546" y="8696"/>
                  </a:lnTo>
                  <a:lnTo>
                    <a:pt x="4501" y="8670"/>
                  </a:lnTo>
                  <a:lnTo>
                    <a:pt x="4459" y="8643"/>
                  </a:lnTo>
                  <a:lnTo>
                    <a:pt x="4419" y="8614"/>
                  </a:lnTo>
                  <a:lnTo>
                    <a:pt x="4382" y="8587"/>
                  </a:lnTo>
                  <a:lnTo>
                    <a:pt x="4348" y="8557"/>
                  </a:lnTo>
                  <a:lnTo>
                    <a:pt x="4316" y="8527"/>
                  </a:lnTo>
                  <a:lnTo>
                    <a:pt x="4287" y="8497"/>
                  </a:lnTo>
                  <a:lnTo>
                    <a:pt x="4259" y="8467"/>
                  </a:lnTo>
                  <a:lnTo>
                    <a:pt x="4235" y="8436"/>
                  </a:lnTo>
                  <a:lnTo>
                    <a:pt x="4212" y="8407"/>
                  </a:lnTo>
                  <a:lnTo>
                    <a:pt x="4191" y="8377"/>
                  </a:lnTo>
                  <a:lnTo>
                    <a:pt x="4172" y="8349"/>
                  </a:lnTo>
                  <a:lnTo>
                    <a:pt x="4155" y="8321"/>
                  </a:lnTo>
                  <a:lnTo>
                    <a:pt x="4140" y="8294"/>
                  </a:lnTo>
                  <a:lnTo>
                    <a:pt x="4126" y="8267"/>
                  </a:lnTo>
                  <a:lnTo>
                    <a:pt x="4115" y="8244"/>
                  </a:lnTo>
                  <a:lnTo>
                    <a:pt x="4105" y="8220"/>
                  </a:lnTo>
                  <a:lnTo>
                    <a:pt x="4096" y="8198"/>
                  </a:lnTo>
                  <a:lnTo>
                    <a:pt x="4089" y="8179"/>
                  </a:lnTo>
                  <a:lnTo>
                    <a:pt x="4083" y="8161"/>
                  </a:lnTo>
                  <a:lnTo>
                    <a:pt x="4078" y="8147"/>
                  </a:lnTo>
                  <a:lnTo>
                    <a:pt x="4075" y="8133"/>
                  </a:lnTo>
                  <a:lnTo>
                    <a:pt x="4078" y="8158"/>
                  </a:lnTo>
                  <a:lnTo>
                    <a:pt x="4080" y="8186"/>
                  </a:lnTo>
                  <a:lnTo>
                    <a:pt x="4083" y="8216"/>
                  </a:lnTo>
                  <a:lnTo>
                    <a:pt x="4085" y="8248"/>
                  </a:lnTo>
                  <a:lnTo>
                    <a:pt x="4087" y="8283"/>
                  </a:lnTo>
                  <a:lnTo>
                    <a:pt x="4089" y="8319"/>
                  </a:lnTo>
                  <a:lnTo>
                    <a:pt x="4090" y="8357"/>
                  </a:lnTo>
                  <a:lnTo>
                    <a:pt x="4092" y="8397"/>
                  </a:lnTo>
                  <a:lnTo>
                    <a:pt x="4093" y="8438"/>
                  </a:lnTo>
                  <a:lnTo>
                    <a:pt x="4094" y="8479"/>
                  </a:lnTo>
                  <a:lnTo>
                    <a:pt x="4096" y="8567"/>
                  </a:lnTo>
                  <a:lnTo>
                    <a:pt x="4097" y="8656"/>
                  </a:lnTo>
                  <a:lnTo>
                    <a:pt x="4098" y="8745"/>
                  </a:lnTo>
                  <a:lnTo>
                    <a:pt x="4097" y="8834"/>
                  </a:lnTo>
                  <a:lnTo>
                    <a:pt x="4097" y="8877"/>
                  </a:lnTo>
                  <a:lnTo>
                    <a:pt x="4096" y="8919"/>
                  </a:lnTo>
                  <a:lnTo>
                    <a:pt x="4095" y="8960"/>
                  </a:lnTo>
                  <a:lnTo>
                    <a:pt x="4094" y="9001"/>
                  </a:lnTo>
                  <a:lnTo>
                    <a:pt x="4093" y="9039"/>
                  </a:lnTo>
                  <a:lnTo>
                    <a:pt x="4092" y="9076"/>
                  </a:lnTo>
                  <a:lnTo>
                    <a:pt x="4090" y="9111"/>
                  </a:lnTo>
                  <a:lnTo>
                    <a:pt x="4089" y="9144"/>
                  </a:lnTo>
                  <a:lnTo>
                    <a:pt x="4087" y="9175"/>
                  </a:lnTo>
                  <a:lnTo>
                    <a:pt x="4085" y="9202"/>
                  </a:lnTo>
                  <a:lnTo>
                    <a:pt x="4083" y="9228"/>
                  </a:lnTo>
                  <a:lnTo>
                    <a:pt x="4080" y="9251"/>
                  </a:lnTo>
                  <a:lnTo>
                    <a:pt x="4078" y="9270"/>
                  </a:lnTo>
                  <a:lnTo>
                    <a:pt x="4075" y="9287"/>
                  </a:lnTo>
                  <a:lnTo>
                    <a:pt x="4071" y="9299"/>
                  </a:lnTo>
                  <a:lnTo>
                    <a:pt x="4066" y="9315"/>
                  </a:lnTo>
                  <a:lnTo>
                    <a:pt x="4060" y="9331"/>
                  </a:lnTo>
                  <a:lnTo>
                    <a:pt x="4052" y="9350"/>
                  </a:lnTo>
                  <a:lnTo>
                    <a:pt x="4044" y="9370"/>
                  </a:lnTo>
                  <a:lnTo>
                    <a:pt x="4034" y="9392"/>
                  </a:lnTo>
                  <a:lnTo>
                    <a:pt x="4024" y="9415"/>
                  </a:lnTo>
                  <a:lnTo>
                    <a:pt x="4013" y="9439"/>
                  </a:lnTo>
                  <a:lnTo>
                    <a:pt x="4000" y="9464"/>
                  </a:lnTo>
                  <a:lnTo>
                    <a:pt x="3988" y="9491"/>
                  </a:lnTo>
                  <a:lnTo>
                    <a:pt x="3961" y="9546"/>
                  </a:lnTo>
                  <a:lnTo>
                    <a:pt x="3932" y="9602"/>
                  </a:lnTo>
                  <a:lnTo>
                    <a:pt x="3903" y="9661"/>
                  </a:lnTo>
                  <a:lnTo>
                    <a:pt x="3874" y="9720"/>
                  </a:lnTo>
                  <a:lnTo>
                    <a:pt x="3845" y="9776"/>
                  </a:lnTo>
                  <a:lnTo>
                    <a:pt x="3819" y="9831"/>
                  </a:lnTo>
                  <a:lnTo>
                    <a:pt x="3806" y="9858"/>
                  </a:lnTo>
                  <a:lnTo>
                    <a:pt x="3794" y="9883"/>
                  </a:lnTo>
                  <a:lnTo>
                    <a:pt x="3782" y="9907"/>
                  </a:lnTo>
                  <a:lnTo>
                    <a:pt x="3772" y="9930"/>
                  </a:lnTo>
                  <a:lnTo>
                    <a:pt x="3763" y="9951"/>
                  </a:lnTo>
                  <a:lnTo>
                    <a:pt x="3755" y="9972"/>
                  </a:lnTo>
                  <a:lnTo>
                    <a:pt x="3746" y="9990"/>
                  </a:lnTo>
                  <a:lnTo>
                    <a:pt x="3740" y="10007"/>
                  </a:lnTo>
                  <a:lnTo>
                    <a:pt x="3736" y="10022"/>
                  </a:lnTo>
                  <a:lnTo>
                    <a:pt x="3732" y="10035"/>
                  </a:lnTo>
                  <a:lnTo>
                    <a:pt x="3729" y="10047"/>
                  </a:lnTo>
                  <a:lnTo>
                    <a:pt x="3727" y="10061"/>
                  </a:lnTo>
                  <a:lnTo>
                    <a:pt x="3726" y="10075"/>
                  </a:lnTo>
                  <a:lnTo>
                    <a:pt x="3724" y="10091"/>
                  </a:lnTo>
                  <a:lnTo>
                    <a:pt x="3722" y="10125"/>
                  </a:lnTo>
                  <a:lnTo>
                    <a:pt x="3720" y="10163"/>
                  </a:lnTo>
                  <a:lnTo>
                    <a:pt x="3719" y="10203"/>
                  </a:lnTo>
                  <a:lnTo>
                    <a:pt x="3718" y="10244"/>
                  </a:lnTo>
                  <a:lnTo>
                    <a:pt x="3716" y="10287"/>
                  </a:lnTo>
                  <a:lnTo>
                    <a:pt x="3712" y="10331"/>
                  </a:lnTo>
                  <a:lnTo>
                    <a:pt x="3707" y="10375"/>
                  </a:lnTo>
                  <a:lnTo>
                    <a:pt x="3699" y="10418"/>
                  </a:lnTo>
                  <a:lnTo>
                    <a:pt x="3688" y="10459"/>
                  </a:lnTo>
                  <a:lnTo>
                    <a:pt x="3675" y="10499"/>
                  </a:lnTo>
                  <a:lnTo>
                    <a:pt x="3667" y="10519"/>
                  </a:lnTo>
                  <a:lnTo>
                    <a:pt x="3658" y="10536"/>
                  </a:lnTo>
                  <a:lnTo>
                    <a:pt x="3646" y="10554"/>
                  </a:lnTo>
                  <a:lnTo>
                    <a:pt x="3635" y="10571"/>
                  </a:lnTo>
                  <a:lnTo>
                    <a:pt x="3622" y="10587"/>
                  </a:lnTo>
                  <a:lnTo>
                    <a:pt x="3608" y="10601"/>
                  </a:lnTo>
                  <a:lnTo>
                    <a:pt x="3592" y="10615"/>
                  </a:lnTo>
                  <a:lnTo>
                    <a:pt x="3576" y="10627"/>
                  </a:lnTo>
                  <a:lnTo>
                    <a:pt x="3564" y="10633"/>
                  </a:lnTo>
                  <a:lnTo>
                    <a:pt x="3550" y="10638"/>
                  </a:lnTo>
                  <a:lnTo>
                    <a:pt x="3535" y="10645"/>
                  </a:lnTo>
                  <a:lnTo>
                    <a:pt x="3518" y="10650"/>
                  </a:lnTo>
                  <a:lnTo>
                    <a:pt x="3501" y="10655"/>
                  </a:lnTo>
                  <a:lnTo>
                    <a:pt x="3481" y="10660"/>
                  </a:lnTo>
                  <a:lnTo>
                    <a:pt x="3461" y="10665"/>
                  </a:lnTo>
                  <a:lnTo>
                    <a:pt x="3440" y="10669"/>
                  </a:lnTo>
                  <a:lnTo>
                    <a:pt x="3417" y="10673"/>
                  </a:lnTo>
                  <a:lnTo>
                    <a:pt x="3394" y="10678"/>
                  </a:lnTo>
                  <a:lnTo>
                    <a:pt x="3344" y="10684"/>
                  </a:lnTo>
                  <a:lnTo>
                    <a:pt x="3290" y="10688"/>
                  </a:lnTo>
                  <a:lnTo>
                    <a:pt x="3233" y="10689"/>
                  </a:lnTo>
                  <a:lnTo>
                    <a:pt x="3168" y="10688"/>
                  </a:lnTo>
                  <a:lnTo>
                    <a:pt x="3102" y="10684"/>
                  </a:lnTo>
                  <a:lnTo>
                    <a:pt x="3035" y="10676"/>
                  </a:lnTo>
                  <a:lnTo>
                    <a:pt x="2966" y="10667"/>
                  </a:lnTo>
                  <a:lnTo>
                    <a:pt x="2897" y="10656"/>
                  </a:lnTo>
                  <a:lnTo>
                    <a:pt x="2828" y="10641"/>
                  </a:lnTo>
                  <a:lnTo>
                    <a:pt x="2757" y="10626"/>
                  </a:lnTo>
                  <a:lnTo>
                    <a:pt x="2687" y="10607"/>
                  </a:lnTo>
                  <a:lnTo>
                    <a:pt x="2617" y="10588"/>
                  </a:lnTo>
                  <a:lnTo>
                    <a:pt x="2547" y="10566"/>
                  </a:lnTo>
                  <a:lnTo>
                    <a:pt x="2478" y="10544"/>
                  </a:lnTo>
                  <a:lnTo>
                    <a:pt x="2408" y="10519"/>
                  </a:lnTo>
                  <a:lnTo>
                    <a:pt x="2340" y="10493"/>
                  </a:lnTo>
                  <a:lnTo>
                    <a:pt x="2273" y="10466"/>
                  </a:lnTo>
                  <a:lnTo>
                    <a:pt x="2207" y="10438"/>
                  </a:lnTo>
                  <a:lnTo>
                    <a:pt x="2142" y="10409"/>
                  </a:lnTo>
                  <a:lnTo>
                    <a:pt x="2119" y="10398"/>
                  </a:lnTo>
                  <a:lnTo>
                    <a:pt x="2095" y="10389"/>
                  </a:lnTo>
                  <a:lnTo>
                    <a:pt x="2068" y="10380"/>
                  </a:lnTo>
                  <a:lnTo>
                    <a:pt x="2041" y="10371"/>
                  </a:lnTo>
                  <a:lnTo>
                    <a:pt x="1986" y="10350"/>
                  </a:lnTo>
                  <a:lnTo>
                    <a:pt x="1959" y="10340"/>
                  </a:lnTo>
                  <a:lnTo>
                    <a:pt x="1935" y="10328"/>
                  </a:lnTo>
                  <a:lnTo>
                    <a:pt x="1910" y="10315"/>
                  </a:lnTo>
                  <a:lnTo>
                    <a:pt x="1888" y="10302"/>
                  </a:lnTo>
                  <a:lnTo>
                    <a:pt x="1869" y="10286"/>
                  </a:lnTo>
                  <a:lnTo>
                    <a:pt x="1852" y="10270"/>
                  </a:lnTo>
                  <a:lnTo>
                    <a:pt x="1839" y="10251"/>
                  </a:lnTo>
                  <a:lnTo>
                    <a:pt x="1833" y="10242"/>
                  </a:lnTo>
                  <a:lnTo>
                    <a:pt x="1828" y="10230"/>
                  </a:lnTo>
                  <a:lnTo>
                    <a:pt x="1825" y="10220"/>
                  </a:lnTo>
                  <a:lnTo>
                    <a:pt x="1823" y="10208"/>
                  </a:lnTo>
                  <a:lnTo>
                    <a:pt x="1823" y="10195"/>
                  </a:lnTo>
                  <a:lnTo>
                    <a:pt x="1823" y="10183"/>
                  </a:lnTo>
                  <a:lnTo>
                    <a:pt x="1826" y="10147"/>
                  </a:lnTo>
                  <a:lnTo>
                    <a:pt x="1831" y="10109"/>
                  </a:lnTo>
                  <a:lnTo>
                    <a:pt x="1838" y="10069"/>
                  </a:lnTo>
                  <a:lnTo>
                    <a:pt x="1845" y="10027"/>
                  </a:lnTo>
                  <a:lnTo>
                    <a:pt x="1853" y="9983"/>
                  </a:lnTo>
                  <a:lnTo>
                    <a:pt x="1862" y="9938"/>
                  </a:lnTo>
                  <a:lnTo>
                    <a:pt x="1873" y="9892"/>
                  </a:lnTo>
                  <a:lnTo>
                    <a:pt x="1883" y="9844"/>
                  </a:lnTo>
                  <a:lnTo>
                    <a:pt x="1908" y="9748"/>
                  </a:lnTo>
                  <a:lnTo>
                    <a:pt x="1934" y="9651"/>
                  </a:lnTo>
                  <a:lnTo>
                    <a:pt x="1961" y="9553"/>
                  </a:lnTo>
                  <a:lnTo>
                    <a:pt x="1989" y="9458"/>
                  </a:lnTo>
                  <a:lnTo>
                    <a:pt x="2003" y="9412"/>
                  </a:lnTo>
                  <a:lnTo>
                    <a:pt x="2017" y="9366"/>
                  </a:lnTo>
                  <a:lnTo>
                    <a:pt x="2031" y="9323"/>
                  </a:lnTo>
                  <a:lnTo>
                    <a:pt x="2044" y="9281"/>
                  </a:lnTo>
                  <a:lnTo>
                    <a:pt x="2056" y="9241"/>
                  </a:lnTo>
                  <a:lnTo>
                    <a:pt x="2069" y="9202"/>
                  </a:lnTo>
                  <a:lnTo>
                    <a:pt x="2081" y="9167"/>
                  </a:lnTo>
                  <a:lnTo>
                    <a:pt x="2091" y="9133"/>
                  </a:lnTo>
                  <a:lnTo>
                    <a:pt x="2102" y="9104"/>
                  </a:lnTo>
                  <a:lnTo>
                    <a:pt x="2112" y="9076"/>
                  </a:lnTo>
                  <a:lnTo>
                    <a:pt x="2120" y="9051"/>
                  </a:lnTo>
                  <a:lnTo>
                    <a:pt x="2128" y="9029"/>
                  </a:lnTo>
                  <a:lnTo>
                    <a:pt x="2134" y="9012"/>
                  </a:lnTo>
                  <a:lnTo>
                    <a:pt x="2139" y="8999"/>
                  </a:lnTo>
                  <a:lnTo>
                    <a:pt x="2140" y="8993"/>
                  </a:lnTo>
                  <a:lnTo>
                    <a:pt x="2142" y="8988"/>
                  </a:lnTo>
                  <a:lnTo>
                    <a:pt x="2143" y="8985"/>
                  </a:lnTo>
                  <a:lnTo>
                    <a:pt x="2144" y="8983"/>
                  </a:lnTo>
                  <a:lnTo>
                    <a:pt x="2144" y="8982"/>
                  </a:lnTo>
                  <a:lnTo>
                    <a:pt x="2142" y="8980"/>
                  </a:lnTo>
                  <a:lnTo>
                    <a:pt x="2140" y="8977"/>
                  </a:lnTo>
                  <a:lnTo>
                    <a:pt x="2137" y="8972"/>
                  </a:lnTo>
                  <a:lnTo>
                    <a:pt x="2133" y="8966"/>
                  </a:lnTo>
                  <a:lnTo>
                    <a:pt x="2128" y="8957"/>
                  </a:lnTo>
                  <a:lnTo>
                    <a:pt x="2122" y="8949"/>
                  </a:lnTo>
                  <a:lnTo>
                    <a:pt x="2115" y="8939"/>
                  </a:lnTo>
                  <a:lnTo>
                    <a:pt x="2108" y="8926"/>
                  </a:lnTo>
                  <a:lnTo>
                    <a:pt x="2100" y="8914"/>
                  </a:lnTo>
                  <a:lnTo>
                    <a:pt x="2091" y="8901"/>
                  </a:lnTo>
                  <a:lnTo>
                    <a:pt x="2082" y="8885"/>
                  </a:lnTo>
                  <a:lnTo>
                    <a:pt x="2072" y="8869"/>
                  </a:lnTo>
                  <a:lnTo>
                    <a:pt x="2061" y="8851"/>
                  </a:lnTo>
                  <a:lnTo>
                    <a:pt x="2049" y="8834"/>
                  </a:lnTo>
                  <a:lnTo>
                    <a:pt x="2037" y="8814"/>
                  </a:lnTo>
                  <a:lnTo>
                    <a:pt x="2011" y="8772"/>
                  </a:lnTo>
                  <a:lnTo>
                    <a:pt x="1983" y="8727"/>
                  </a:lnTo>
                  <a:lnTo>
                    <a:pt x="1953" y="8677"/>
                  </a:lnTo>
                  <a:lnTo>
                    <a:pt x="1922" y="8624"/>
                  </a:lnTo>
                  <a:lnTo>
                    <a:pt x="1888" y="8568"/>
                  </a:lnTo>
                  <a:lnTo>
                    <a:pt x="1854" y="8509"/>
                  </a:lnTo>
                  <a:lnTo>
                    <a:pt x="1818" y="8447"/>
                  </a:lnTo>
                  <a:lnTo>
                    <a:pt x="1781" y="8384"/>
                  </a:lnTo>
                  <a:lnTo>
                    <a:pt x="1744" y="8317"/>
                  </a:lnTo>
                  <a:lnTo>
                    <a:pt x="1704" y="8248"/>
                  </a:lnTo>
                  <a:lnTo>
                    <a:pt x="1666" y="8178"/>
                  </a:lnTo>
                  <a:lnTo>
                    <a:pt x="1627" y="8106"/>
                  </a:lnTo>
                  <a:lnTo>
                    <a:pt x="1588" y="8032"/>
                  </a:lnTo>
                  <a:lnTo>
                    <a:pt x="1548" y="7958"/>
                  </a:lnTo>
                  <a:lnTo>
                    <a:pt x="1472" y="7807"/>
                  </a:lnTo>
                  <a:lnTo>
                    <a:pt x="1435" y="7730"/>
                  </a:lnTo>
                  <a:lnTo>
                    <a:pt x="1398" y="7653"/>
                  </a:lnTo>
                  <a:lnTo>
                    <a:pt x="1363" y="7576"/>
                  </a:lnTo>
                  <a:lnTo>
                    <a:pt x="1329" y="7500"/>
                  </a:lnTo>
                  <a:lnTo>
                    <a:pt x="1296" y="7423"/>
                  </a:lnTo>
                  <a:lnTo>
                    <a:pt x="1265" y="7347"/>
                  </a:lnTo>
                  <a:lnTo>
                    <a:pt x="1235" y="7273"/>
                  </a:lnTo>
                  <a:lnTo>
                    <a:pt x="1208" y="7199"/>
                  </a:lnTo>
                  <a:lnTo>
                    <a:pt x="1183" y="7125"/>
                  </a:lnTo>
                  <a:lnTo>
                    <a:pt x="1161" y="7050"/>
                  </a:lnTo>
                  <a:lnTo>
                    <a:pt x="1142" y="6972"/>
                  </a:lnTo>
                  <a:lnTo>
                    <a:pt x="1124" y="6893"/>
                  </a:lnTo>
                  <a:lnTo>
                    <a:pt x="1110" y="6814"/>
                  </a:lnTo>
                  <a:lnTo>
                    <a:pt x="1097" y="6735"/>
                  </a:lnTo>
                  <a:lnTo>
                    <a:pt x="1088" y="6653"/>
                  </a:lnTo>
                  <a:lnTo>
                    <a:pt x="1080" y="6573"/>
                  </a:lnTo>
                  <a:lnTo>
                    <a:pt x="1074" y="6492"/>
                  </a:lnTo>
                  <a:lnTo>
                    <a:pt x="1068" y="6412"/>
                  </a:lnTo>
                  <a:lnTo>
                    <a:pt x="1066" y="6333"/>
                  </a:lnTo>
                  <a:lnTo>
                    <a:pt x="1064" y="6255"/>
                  </a:lnTo>
                  <a:lnTo>
                    <a:pt x="1064" y="6177"/>
                  </a:lnTo>
                  <a:lnTo>
                    <a:pt x="1065" y="6102"/>
                  </a:lnTo>
                  <a:lnTo>
                    <a:pt x="1067" y="6028"/>
                  </a:lnTo>
                  <a:lnTo>
                    <a:pt x="1072" y="5956"/>
                  </a:lnTo>
                  <a:lnTo>
                    <a:pt x="1075" y="5887"/>
                  </a:lnTo>
                  <a:lnTo>
                    <a:pt x="1080" y="5819"/>
                  </a:lnTo>
                  <a:lnTo>
                    <a:pt x="1085" y="5755"/>
                  </a:lnTo>
                  <a:lnTo>
                    <a:pt x="1091" y="5694"/>
                  </a:lnTo>
                  <a:lnTo>
                    <a:pt x="1096" y="5635"/>
                  </a:lnTo>
                  <a:lnTo>
                    <a:pt x="1103" y="5582"/>
                  </a:lnTo>
                  <a:lnTo>
                    <a:pt x="1106" y="5556"/>
                  </a:lnTo>
                  <a:lnTo>
                    <a:pt x="1109" y="5531"/>
                  </a:lnTo>
                  <a:lnTo>
                    <a:pt x="1112" y="5508"/>
                  </a:lnTo>
                  <a:lnTo>
                    <a:pt x="1115" y="5485"/>
                  </a:lnTo>
                  <a:lnTo>
                    <a:pt x="1118" y="5463"/>
                  </a:lnTo>
                  <a:lnTo>
                    <a:pt x="1121" y="5443"/>
                  </a:lnTo>
                  <a:lnTo>
                    <a:pt x="1124" y="5424"/>
                  </a:lnTo>
                  <a:lnTo>
                    <a:pt x="1126" y="5407"/>
                  </a:lnTo>
                  <a:lnTo>
                    <a:pt x="1129" y="5389"/>
                  </a:lnTo>
                  <a:lnTo>
                    <a:pt x="1131" y="5374"/>
                  </a:lnTo>
                  <a:lnTo>
                    <a:pt x="1133" y="5360"/>
                  </a:lnTo>
                  <a:lnTo>
                    <a:pt x="1136" y="5347"/>
                  </a:lnTo>
                  <a:lnTo>
                    <a:pt x="1138" y="5336"/>
                  </a:lnTo>
                  <a:lnTo>
                    <a:pt x="1140" y="5326"/>
                  </a:lnTo>
                  <a:lnTo>
                    <a:pt x="1141" y="5317"/>
                  </a:lnTo>
                  <a:lnTo>
                    <a:pt x="1143" y="5310"/>
                  </a:lnTo>
                  <a:lnTo>
                    <a:pt x="1144" y="5305"/>
                  </a:lnTo>
                  <a:lnTo>
                    <a:pt x="1144" y="5301"/>
                  </a:lnTo>
                  <a:lnTo>
                    <a:pt x="1145" y="5299"/>
                  </a:lnTo>
                  <a:lnTo>
                    <a:pt x="1145" y="5298"/>
                  </a:lnTo>
                  <a:lnTo>
                    <a:pt x="1144" y="5299"/>
                  </a:lnTo>
                  <a:lnTo>
                    <a:pt x="1141" y="5301"/>
                  </a:lnTo>
                  <a:lnTo>
                    <a:pt x="1136" y="5304"/>
                  </a:lnTo>
                  <a:lnTo>
                    <a:pt x="1127" y="5308"/>
                  </a:lnTo>
                  <a:lnTo>
                    <a:pt x="1118" y="5312"/>
                  </a:lnTo>
                  <a:lnTo>
                    <a:pt x="1106" y="5317"/>
                  </a:lnTo>
                  <a:lnTo>
                    <a:pt x="1091" y="5323"/>
                  </a:lnTo>
                  <a:lnTo>
                    <a:pt x="1075" y="5330"/>
                  </a:lnTo>
                  <a:lnTo>
                    <a:pt x="1056" y="5335"/>
                  </a:lnTo>
                  <a:lnTo>
                    <a:pt x="1035" y="5341"/>
                  </a:lnTo>
                  <a:lnTo>
                    <a:pt x="1013" y="5346"/>
                  </a:lnTo>
                  <a:lnTo>
                    <a:pt x="988" y="5351"/>
                  </a:lnTo>
                  <a:lnTo>
                    <a:pt x="960" y="5354"/>
                  </a:lnTo>
                  <a:lnTo>
                    <a:pt x="931" y="5357"/>
                  </a:lnTo>
                  <a:lnTo>
                    <a:pt x="899" y="5359"/>
                  </a:lnTo>
                  <a:lnTo>
                    <a:pt x="865" y="5360"/>
                  </a:lnTo>
                  <a:lnTo>
                    <a:pt x="829" y="5359"/>
                  </a:lnTo>
                  <a:lnTo>
                    <a:pt x="789" y="5355"/>
                  </a:lnTo>
                  <a:lnTo>
                    <a:pt x="746" y="5349"/>
                  </a:lnTo>
                  <a:lnTo>
                    <a:pt x="701" y="5341"/>
                  </a:lnTo>
                  <a:lnTo>
                    <a:pt x="652" y="5332"/>
                  </a:lnTo>
                  <a:lnTo>
                    <a:pt x="602" y="5320"/>
                  </a:lnTo>
                  <a:lnTo>
                    <a:pt x="547" y="5309"/>
                  </a:lnTo>
                  <a:lnTo>
                    <a:pt x="490" y="5298"/>
                  </a:lnTo>
                  <a:lnTo>
                    <a:pt x="459" y="5282"/>
                  </a:lnTo>
                  <a:lnTo>
                    <a:pt x="430" y="5264"/>
                  </a:lnTo>
                  <a:lnTo>
                    <a:pt x="403" y="5244"/>
                  </a:lnTo>
                  <a:lnTo>
                    <a:pt x="377" y="5222"/>
                  </a:lnTo>
                  <a:lnTo>
                    <a:pt x="353" y="5199"/>
                  </a:lnTo>
                  <a:lnTo>
                    <a:pt x="331" y="5174"/>
                  </a:lnTo>
                  <a:lnTo>
                    <a:pt x="311" y="5147"/>
                  </a:lnTo>
                  <a:lnTo>
                    <a:pt x="292" y="5120"/>
                  </a:lnTo>
                  <a:lnTo>
                    <a:pt x="275" y="5092"/>
                  </a:lnTo>
                  <a:lnTo>
                    <a:pt x="259" y="5063"/>
                  </a:lnTo>
                  <a:lnTo>
                    <a:pt x="245" y="5033"/>
                  </a:lnTo>
                  <a:lnTo>
                    <a:pt x="231" y="5002"/>
                  </a:lnTo>
                  <a:lnTo>
                    <a:pt x="220" y="4972"/>
                  </a:lnTo>
                  <a:lnTo>
                    <a:pt x="209" y="4941"/>
                  </a:lnTo>
                  <a:lnTo>
                    <a:pt x="199" y="4911"/>
                  </a:lnTo>
                  <a:lnTo>
                    <a:pt x="191" y="4880"/>
                  </a:lnTo>
                  <a:lnTo>
                    <a:pt x="177" y="4822"/>
                  </a:lnTo>
                  <a:lnTo>
                    <a:pt x="170" y="4794"/>
                  </a:lnTo>
                  <a:lnTo>
                    <a:pt x="166" y="4766"/>
                  </a:lnTo>
                  <a:lnTo>
                    <a:pt x="162" y="4740"/>
                  </a:lnTo>
                  <a:lnTo>
                    <a:pt x="158" y="4716"/>
                  </a:lnTo>
                  <a:lnTo>
                    <a:pt x="155" y="4692"/>
                  </a:lnTo>
                  <a:lnTo>
                    <a:pt x="153" y="4671"/>
                  </a:lnTo>
                  <a:lnTo>
                    <a:pt x="152" y="4651"/>
                  </a:lnTo>
                  <a:lnTo>
                    <a:pt x="150" y="4633"/>
                  </a:lnTo>
                  <a:lnTo>
                    <a:pt x="149" y="4618"/>
                  </a:lnTo>
                  <a:lnTo>
                    <a:pt x="149" y="4605"/>
                  </a:lnTo>
                  <a:lnTo>
                    <a:pt x="148" y="4595"/>
                  </a:lnTo>
                  <a:lnTo>
                    <a:pt x="148" y="4587"/>
                  </a:lnTo>
                  <a:lnTo>
                    <a:pt x="148" y="4583"/>
                  </a:lnTo>
                  <a:lnTo>
                    <a:pt x="148" y="4581"/>
                  </a:lnTo>
                  <a:lnTo>
                    <a:pt x="147" y="4581"/>
                  </a:lnTo>
                  <a:lnTo>
                    <a:pt x="146" y="4580"/>
                  </a:lnTo>
                  <a:lnTo>
                    <a:pt x="142" y="4578"/>
                  </a:lnTo>
                  <a:lnTo>
                    <a:pt x="138" y="4575"/>
                  </a:lnTo>
                  <a:lnTo>
                    <a:pt x="128" y="4567"/>
                  </a:lnTo>
                  <a:lnTo>
                    <a:pt x="115" y="4556"/>
                  </a:lnTo>
                  <a:lnTo>
                    <a:pt x="100" y="4542"/>
                  </a:lnTo>
                  <a:lnTo>
                    <a:pt x="84" y="4523"/>
                  </a:lnTo>
                  <a:lnTo>
                    <a:pt x="67" y="4501"/>
                  </a:lnTo>
                  <a:lnTo>
                    <a:pt x="51" y="4476"/>
                  </a:lnTo>
                  <a:lnTo>
                    <a:pt x="42" y="4461"/>
                  </a:lnTo>
                  <a:lnTo>
                    <a:pt x="35" y="4446"/>
                  </a:lnTo>
                  <a:lnTo>
                    <a:pt x="28" y="4429"/>
                  </a:lnTo>
                  <a:lnTo>
                    <a:pt x="22" y="4412"/>
                  </a:lnTo>
                  <a:lnTo>
                    <a:pt x="15" y="4393"/>
                  </a:lnTo>
                  <a:lnTo>
                    <a:pt x="11" y="4374"/>
                  </a:lnTo>
                  <a:lnTo>
                    <a:pt x="7" y="4353"/>
                  </a:lnTo>
                  <a:lnTo>
                    <a:pt x="3" y="4330"/>
                  </a:lnTo>
                  <a:lnTo>
                    <a:pt x="1" y="4308"/>
                  </a:lnTo>
                  <a:lnTo>
                    <a:pt x="0" y="4284"/>
                  </a:lnTo>
                  <a:lnTo>
                    <a:pt x="1" y="4258"/>
                  </a:lnTo>
                  <a:lnTo>
                    <a:pt x="2" y="4231"/>
                  </a:lnTo>
                  <a:lnTo>
                    <a:pt x="5" y="4204"/>
                  </a:lnTo>
                  <a:lnTo>
                    <a:pt x="9" y="4175"/>
                  </a:lnTo>
                  <a:lnTo>
                    <a:pt x="15" y="4145"/>
                  </a:lnTo>
                  <a:lnTo>
                    <a:pt x="24" y="4113"/>
                  </a:lnTo>
                  <a:lnTo>
                    <a:pt x="34" y="4081"/>
                  </a:lnTo>
                  <a:lnTo>
                    <a:pt x="46" y="4049"/>
                  </a:lnTo>
                  <a:lnTo>
                    <a:pt x="61" y="4018"/>
                  </a:lnTo>
                  <a:lnTo>
                    <a:pt x="77" y="3986"/>
                  </a:lnTo>
                  <a:lnTo>
                    <a:pt x="96" y="3956"/>
                  </a:lnTo>
                  <a:lnTo>
                    <a:pt x="116" y="3926"/>
                  </a:lnTo>
                  <a:lnTo>
                    <a:pt x="137" y="3896"/>
                  </a:lnTo>
                  <a:lnTo>
                    <a:pt x="160" y="3867"/>
                  </a:lnTo>
                  <a:lnTo>
                    <a:pt x="185" y="3838"/>
                  </a:lnTo>
                  <a:lnTo>
                    <a:pt x="210" y="3810"/>
                  </a:lnTo>
                  <a:lnTo>
                    <a:pt x="261" y="3756"/>
                  </a:lnTo>
                  <a:lnTo>
                    <a:pt x="316" y="3705"/>
                  </a:lnTo>
                  <a:lnTo>
                    <a:pt x="370" y="3658"/>
                  </a:lnTo>
                  <a:lnTo>
                    <a:pt x="396" y="3636"/>
                  </a:lnTo>
                  <a:lnTo>
                    <a:pt x="423" y="3615"/>
                  </a:lnTo>
                  <a:lnTo>
                    <a:pt x="449" y="3595"/>
                  </a:lnTo>
                  <a:lnTo>
                    <a:pt x="474" y="3575"/>
                  </a:lnTo>
                  <a:lnTo>
                    <a:pt x="498" y="3558"/>
                  </a:lnTo>
                  <a:lnTo>
                    <a:pt x="520" y="3541"/>
                  </a:lnTo>
                  <a:lnTo>
                    <a:pt x="542" y="3527"/>
                  </a:lnTo>
                  <a:lnTo>
                    <a:pt x="562" y="3514"/>
                  </a:lnTo>
                  <a:lnTo>
                    <a:pt x="580" y="3501"/>
                  </a:lnTo>
                  <a:lnTo>
                    <a:pt x="597" y="3490"/>
                  </a:lnTo>
                  <a:lnTo>
                    <a:pt x="611" y="3481"/>
                  </a:lnTo>
                  <a:lnTo>
                    <a:pt x="624" y="3473"/>
                  </a:lnTo>
                  <a:lnTo>
                    <a:pt x="633" y="3467"/>
                  </a:lnTo>
                  <a:lnTo>
                    <a:pt x="640" y="3463"/>
                  </a:lnTo>
                  <a:lnTo>
                    <a:pt x="645" y="3460"/>
                  </a:lnTo>
                  <a:lnTo>
                    <a:pt x="646" y="3459"/>
                  </a:lnTo>
                  <a:lnTo>
                    <a:pt x="646" y="3460"/>
                  </a:lnTo>
                  <a:lnTo>
                    <a:pt x="645" y="3462"/>
                  </a:lnTo>
                  <a:lnTo>
                    <a:pt x="643" y="3466"/>
                  </a:lnTo>
                  <a:lnTo>
                    <a:pt x="641" y="3472"/>
                  </a:lnTo>
                  <a:lnTo>
                    <a:pt x="638" y="3480"/>
                  </a:lnTo>
                  <a:lnTo>
                    <a:pt x="635" y="3488"/>
                  </a:lnTo>
                  <a:lnTo>
                    <a:pt x="632" y="3498"/>
                  </a:lnTo>
                  <a:lnTo>
                    <a:pt x="628" y="3510"/>
                  </a:lnTo>
                  <a:lnTo>
                    <a:pt x="624" y="3524"/>
                  </a:lnTo>
                  <a:lnTo>
                    <a:pt x="618" y="3538"/>
                  </a:lnTo>
                  <a:lnTo>
                    <a:pt x="613" y="3555"/>
                  </a:lnTo>
                  <a:lnTo>
                    <a:pt x="609" y="3572"/>
                  </a:lnTo>
                  <a:lnTo>
                    <a:pt x="604" y="3592"/>
                  </a:lnTo>
                  <a:lnTo>
                    <a:pt x="599" y="3612"/>
                  </a:lnTo>
                  <a:lnTo>
                    <a:pt x="594" y="3634"/>
                  </a:lnTo>
                  <a:lnTo>
                    <a:pt x="588" y="3658"/>
                  </a:lnTo>
                  <a:lnTo>
                    <a:pt x="583" y="3682"/>
                  </a:lnTo>
                  <a:lnTo>
                    <a:pt x="578" y="3708"/>
                  </a:lnTo>
                  <a:lnTo>
                    <a:pt x="574" y="3736"/>
                  </a:lnTo>
                  <a:lnTo>
                    <a:pt x="569" y="3765"/>
                  </a:lnTo>
                  <a:lnTo>
                    <a:pt x="565" y="3795"/>
                  </a:lnTo>
                  <a:lnTo>
                    <a:pt x="562" y="3826"/>
                  </a:lnTo>
                  <a:lnTo>
                    <a:pt x="557" y="3859"/>
                  </a:lnTo>
                  <a:lnTo>
                    <a:pt x="554" y="3893"/>
                  </a:lnTo>
                  <a:lnTo>
                    <a:pt x="552" y="3928"/>
                  </a:lnTo>
                  <a:lnTo>
                    <a:pt x="550" y="3964"/>
                  </a:lnTo>
                  <a:lnTo>
                    <a:pt x="549" y="4002"/>
                  </a:lnTo>
                  <a:lnTo>
                    <a:pt x="548" y="4040"/>
                  </a:lnTo>
                  <a:lnTo>
                    <a:pt x="548" y="4080"/>
                  </a:lnTo>
                  <a:lnTo>
                    <a:pt x="549" y="4121"/>
                  </a:lnTo>
                  <a:lnTo>
                    <a:pt x="551" y="4164"/>
                  </a:lnTo>
                  <a:lnTo>
                    <a:pt x="553" y="4207"/>
                  </a:lnTo>
                  <a:lnTo>
                    <a:pt x="555" y="4233"/>
                  </a:lnTo>
                  <a:lnTo>
                    <a:pt x="556" y="4256"/>
                  </a:lnTo>
                  <a:lnTo>
                    <a:pt x="555" y="4279"/>
                  </a:lnTo>
                  <a:lnTo>
                    <a:pt x="553" y="4301"/>
                  </a:lnTo>
                  <a:lnTo>
                    <a:pt x="549" y="4321"/>
                  </a:lnTo>
                  <a:lnTo>
                    <a:pt x="545" y="4340"/>
                  </a:lnTo>
                  <a:lnTo>
                    <a:pt x="539" y="4357"/>
                  </a:lnTo>
                  <a:lnTo>
                    <a:pt x="533" y="4374"/>
                  </a:lnTo>
                  <a:lnTo>
                    <a:pt x="524" y="4389"/>
                  </a:lnTo>
                  <a:lnTo>
                    <a:pt x="516" y="4404"/>
                  </a:lnTo>
                  <a:lnTo>
                    <a:pt x="507" y="4417"/>
                  </a:lnTo>
                  <a:lnTo>
                    <a:pt x="498" y="4428"/>
                  </a:lnTo>
                  <a:lnTo>
                    <a:pt x="477" y="4450"/>
                  </a:lnTo>
                  <a:lnTo>
                    <a:pt x="455" y="4468"/>
                  </a:lnTo>
                  <a:lnTo>
                    <a:pt x="434" y="4483"/>
                  </a:lnTo>
                  <a:lnTo>
                    <a:pt x="412" y="4494"/>
                  </a:lnTo>
                  <a:lnTo>
                    <a:pt x="391" y="4503"/>
                  </a:lnTo>
                  <a:lnTo>
                    <a:pt x="373" y="4510"/>
                  </a:lnTo>
                  <a:lnTo>
                    <a:pt x="357" y="4514"/>
                  </a:lnTo>
                  <a:lnTo>
                    <a:pt x="351" y="4516"/>
                  </a:lnTo>
                  <a:lnTo>
                    <a:pt x="345" y="4517"/>
                  </a:lnTo>
                  <a:lnTo>
                    <a:pt x="341" y="4518"/>
                  </a:lnTo>
                  <a:lnTo>
                    <a:pt x="338" y="4519"/>
                  </a:lnTo>
                  <a:lnTo>
                    <a:pt x="336" y="4519"/>
                  </a:lnTo>
                  <a:lnTo>
                    <a:pt x="334" y="4519"/>
                  </a:lnTo>
                  <a:lnTo>
                    <a:pt x="334" y="4520"/>
                  </a:lnTo>
                  <a:lnTo>
                    <a:pt x="336" y="4522"/>
                  </a:lnTo>
                  <a:lnTo>
                    <a:pt x="338" y="4526"/>
                  </a:lnTo>
                  <a:lnTo>
                    <a:pt x="341" y="4532"/>
                  </a:lnTo>
                  <a:lnTo>
                    <a:pt x="344" y="4539"/>
                  </a:lnTo>
                  <a:lnTo>
                    <a:pt x="348" y="4548"/>
                  </a:lnTo>
                  <a:lnTo>
                    <a:pt x="353" y="4557"/>
                  </a:lnTo>
                  <a:lnTo>
                    <a:pt x="358" y="4567"/>
                  </a:lnTo>
                  <a:lnTo>
                    <a:pt x="372" y="4591"/>
                  </a:lnTo>
                  <a:lnTo>
                    <a:pt x="389" y="4618"/>
                  </a:lnTo>
                  <a:lnTo>
                    <a:pt x="409" y="4646"/>
                  </a:lnTo>
                  <a:lnTo>
                    <a:pt x="433" y="4674"/>
                  </a:lnTo>
                  <a:lnTo>
                    <a:pt x="458" y="4703"/>
                  </a:lnTo>
                  <a:lnTo>
                    <a:pt x="488" y="4731"/>
                  </a:lnTo>
                  <a:lnTo>
                    <a:pt x="521" y="4758"/>
                  </a:lnTo>
                  <a:lnTo>
                    <a:pt x="558" y="4782"/>
                  </a:lnTo>
                  <a:lnTo>
                    <a:pt x="578" y="4792"/>
                  </a:lnTo>
                  <a:lnTo>
                    <a:pt x="599" y="4801"/>
                  </a:lnTo>
                  <a:lnTo>
                    <a:pt x="619" y="4809"/>
                  </a:lnTo>
                  <a:lnTo>
                    <a:pt x="642" y="4817"/>
                  </a:lnTo>
                  <a:lnTo>
                    <a:pt x="665" y="4823"/>
                  </a:lnTo>
                  <a:lnTo>
                    <a:pt x="690" y="4827"/>
                  </a:lnTo>
                  <a:lnTo>
                    <a:pt x="714" y="4829"/>
                  </a:lnTo>
                  <a:lnTo>
                    <a:pt x="740" y="4830"/>
                  </a:lnTo>
                  <a:lnTo>
                    <a:pt x="802" y="4830"/>
                  </a:lnTo>
                  <a:lnTo>
                    <a:pt x="831" y="4826"/>
                  </a:lnTo>
                  <a:lnTo>
                    <a:pt x="859" y="4821"/>
                  </a:lnTo>
                  <a:lnTo>
                    <a:pt x="887" y="4812"/>
                  </a:lnTo>
                  <a:lnTo>
                    <a:pt x="914" y="4803"/>
                  </a:lnTo>
                  <a:lnTo>
                    <a:pt x="940" y="4791"/>
                  </a:lnTo>
                  <a:lnTo>
                    <a:pt x="967" y="4777"/>
                  </a:lnTo>
                  <a:lnTo>
                    <a:pt x="993" y="4761"/>
                  </a:lnTo>
                  <a:lnTo>
                    <a:pt x="1020" y="4742"/>
                  </a:lnTo>
                  <a:lnTo>
                    <a:pt x="1048" y="4722"/>
                  </a:lnTo>
                  <a:lnTo>
                    <a:pt x="1076" y="4698"/>
                  </a:lnTo>
                  <a:lnTo>
                    <a:pt x="1104" y="4672"/>
                  </a:lnTo>
                  <a:lnTo>
                    <a:pt x="1133" y="4644"/>
                  </a:lnTo>
                  <a:lnTo>
                    <a:pt x="1163" y="4613"/>
                  </a:lnTo>
                  <a:lnTo>
                    <a:pt x="1194" y="4579"/>
                  </a:lnTo>
                  <a:lnTo>
                    <a:pt x="1227" y="4543"/>
                  </a:lnTo>
                  <a:lnTo>
                    <a:pt x="1262" y="4503"/>
                  </a:lnTo>
                  <a:lnTo>
                    <a:pt x="1298" y="4460"/>
                  </a:lnTo>
                  <a:lnTo>
                    <a:pt x="1336" y="4415"/>
                  </a:lnTo>
                  <a:lnTo>
                    <a:pt x="1375" y="4366"/>
                  </a:lnTo>
                  <a:lnTo>
                    <a:pt x="1417" y="4315"/>
                  </a:lnTo>
                  <a:lnTo>
                    <a:pt x="1461" y="4260"/>
                  </a:lnTo>
                  <a:lnTo>
                    <a:pt x="1507" y="4203"/>
                  </a:lnTo>
                  <a:lnTo>
                    <a:pt x="1557" y="4141"/>
                  </a:lnTo>
                  <a:lnTo>
                    <a:pt x="1608" y="4077"/>
                  </a:lnTo>
                  <a:lnTo>
                    <a:pt x="1663" y="4008"/>
                  </a:lnTo>
                  <a:lnTo>
                    <a:pt x="1721" y="3937"/>
                  </a:lnTo>
                  <a:lnTo>
                    <a:pt x="1783" y="3862"/>
                  </a:lnTo>
                  <a:lnTo>
                    <a:pt x="1847" y="3782"/>
                  </a:lnTo>
                  <a:lnTo>
                    <a:pt x="1915" y="3699"/>
                  </a:lnTo>
                  <a:lnTo>
                    <a:pt x="1987" y="3612"/>
                  </a:lnTo>
                  <a:lnTo>
                    <a:pt x="2063" y="3523"/>
                  </a:lnTo>
                  <a:lnTo>
                    <a:pt x="2102" y="3475"/>
                  </a:lnTo>
                  <a:lnTo>
                    <a:pt x="2142" y="3428"/>
                  </a:lnTo>
                  <a:lnTo>
                    <a:pt x="2176" y="3389"/>
                  </a:lnTo>
                  <a:lnTo>
                    <a:pt x="2212" y="3351"/>
                  </a:lnTo>
                  <a:lnTo>
                    <a:pt x="2249" y="3314"/>
                  </a:lnTo>
                  <a:lnTo>
                    <a:pt x="2288" y="3278"/>
                  </a:lnTo>
                  <a:lnTo>
                    <a:pt x="2328" y="3242"/>
                  </a:lnTo>
                  <a:lnTo>
                    <a:pt x="2369" y="3207"/>
                  </a:lnTo>
                  <a:lnTo>
                    <a:pt x="2410" y="3173"/>
                  </a:lnTo>
                  <a:lnTo>
                    <a:pt x="2454" y="3140"/>
                  </a:lnTo>
                  <a:lnTo>
                    <a:pt x="2543" y="3076"/>
                  </a:lnTo>
                  <a:lnTo>
                    <a:pt x="2636" y="3015"/>
                  </a:lnTo>
                  <a:lnTo>
                    <a:pt x="2732" y="2957"/>
                  </a:lnTo>
                  <a:lnTo>
                    <a:pt x="2830" y="2903"/>
                  </a:lnTo>
                  <a:lnTo>
                    <a:pt x="2930" y="2851"/>
                  </a:lnTo>
                  <a:lnTo>
                    <a:pt x="3031" y="2802"/>
                  </a:lnTo>
                  <a:lnTo>
                    <a:pt x="3133" y="2756"/>
                  </a:lnTo>
                  <a:lnTo>
                    <a:pt x="3236" y="2713"/>
                  </a:lnTo>
                  <a:lnTo>
                    <a:pt x="3340" y="2673"/>
                  </a:lnTo>
                  <a:lnTo>
                    <a:pt x="3442" y="2635"/>
                  </a:lnTo>
                  <a:lnTo>
                    <a:pt x="3543" y="2600"/>
                  </a:lnTo>
                  <a:lnTo>
                    <a:pt x="3642" y="2567"/>
                  </a:lnTo>
                  <a:lnTo>
                    <a:pt x="3740" y="2537"/>
                  </a:lnTo>
                  <a:lnTo>
                    <a:pt x="3834" y="2509"/>
                  </a:lnTo>
                  <a:lnTo>
                    <a:pt x="3926" y="2484"/>
                  </a:lnTo>
                  <a:lnTo>
                    <a:pt x="3970" y="2472"/>
                  </a:lnTo>
                  <a:lnTo>
                    <a:pt x="4015" y="2461"/>
                  </a:lnTo>
                  <a:lnTo>
                    <a:pt x="4057" y="2450"/>
                  </a:lnTo>
                  <a:lnTo>
                    <a:pt x="4098" y="2439"/>
                  </a:lnTo>
                  <a:lnTo>
                    <a:pt x="4139" y="2430"/>
                  </a:lnTo>
                  <a:lnTo>
                    <a:pt x="4178" y="2421"/>
                  </a:lnTo>
                  <a:lnTo>
                    <a:pt x="4215" y="2412"/>
                  </a:lnTo>
                  <a:lnTo>
                    <a:pt x="4252" y="2404"/>
                  </a:lnTo>
                  <a:lnTo>
                    <a:pt x="4287" y="2396"/>
                  </a:lnTo>
                  <a:lnTo>
                    <a:pt x="4320" y="2390"/>
                  </a:lnTo>
                  <a:lnTo>
                    <a:pt x="4352" y="2383"/>
                  </a:lnTo>
                  <a:lnTo>
                    <a:pt x="4383" y="2376"/>
                  </a:lnTo>
                  <a:lnTo>
                    <a:pt x="4411" y="2371"/>
                  </a:lnTo>
                  <a:lnTo>
                    <a:pt x="4438" y="2366"/>
                  </a:lnTo>
                  <a:lnTo>
                    <a:pt x="4464" y="2361"/>
                  </a:lnTo>
                  <a:lnTo>
                    <a:pt x="4486" y="2357"/>
                  </a:lnTo>
                  <a:lnTo>
                    <a:pt x="4508" y="2353"/>
                  </a:lnTo>
                  <a:lnTo>
                    <a:pt x="4528" y="2350"/>
                  </a:lnTo>
                  <a:lnTo>
                    <a:pt x="4545" y="2347"/>
                  </a:lnTo>
                  <a:lnTo>
                    <a:pt x="4561" y="2344"/>
                  </a:lnTo>
                  <a:lnTo>
                    <a:pt x="4573" y="2342"/>
                  </a:lnTo>
                  <a:lnTo>
                    <a:pt x="4585" y="2340"/>
                  </a:lnTo>
                  <a:lnTo>
                    <a:pt x="4593" y="2339"/>
                  </a:lnTo>
                  <a:lnTo>
                    <a:pt x="4599" y="2338"/>
                  </a:lnTo>
                  <a:lnTo>
                    <a:pt x="4603" y="2337"/>
                  </a:lnTo>
                  <a:lnTo>
                    <a:pt x="4604" y="2337"/>
                  </a:lnTo>
                  <a:lnTo>
                    <a:pt x="4602" y="2339"/>
                  </a:lnTo>
                  <a:lnTo>
                    <a:pt x="4598" y="2344"/>
                  </a:lnTo>
                  <a:lnTo>
                    <a:pt x="4590" y="2354"/>
                  </a:lnTo>
                  <a:lnTo>
                    <a:pt x="4578" y="2366"/>
                  </a:lnTo>
                  <a:lnTo>
                    <a:pt x="4565" y="2382"/>
                  </a:lnTo>
                  <a:lnTo>
                    <a:pt x="4548" y="2399"/>
                  </a:lnTo>
                  <a:lnTo>
                    <a:pt x="4530" y="2420"/>
                  </a:lnTo>
                  <a:lnTo>
                    <a:pt x="4508" y="2443"/>
                  </a:lnTo>
                  <a:lnTo>
                    <a:pt x="4485" y="2469"/>
                  </a:lnTo>
                  <a:lnTo>
                    <a:pt x="4461" y="2497"/>
                  </a:lnTo>
                  <a:lnTo>
                    <a:pt x="4434" y="2526"/>
                  </a:lnTo>
                  <a:lnTo>
                    <a:pt x="4406" y="2558"/>
                  </a:lnTo>
                  <a:lnTo>
                    <a:pt x="4376" y="2591"/>
                  </a:lnTo>
                  <a:lnTo>
                    <a:pt x="4345" y="2625"/>
                  </a:lnTo>
                  <a:lnTo>
                    <a:pt x="4314" y="2660"/>
                  </a:lnTo>
                  <a:lnTo>
                    <a:pt x="4281" y="2696"/>
                  </a:lnTo>
                  <a:lnTo>
                    <a:pt x="4215" y="2770"/>
                  </a:lnTo>
                  <a:lnTo>
                    <a:pt x="4147" y="2845"/>
                  </a:lnTo>
                  <a:lnTo>
                    <a:pt x="4079" y="2920"/>
                  </a:lnTo>
                  <a:lnTo>
                    <a:pt x="4014" y="2994"/>
                  </a:lnTo>
                  <a:lnTo>
                    <a:pt x="3982" y="3030"/>
                  </a:lnTo>
                  <a:lnTo>
                    <a:pt x="3951" y="3064"/>
                  </a:lnTo>
                  <a:lnTo>
                    <a:pt x="3921" y="3098"/>
                  </a:lnTo>
                  <a:lnTo>
                    <a:pt x="3892" y="3130"/>
                  </a:lnTo>
                  <a:lnTo>
                    <a:pt x="3865" y="3160"/>
                  </a:lnTo>
                  <a:lnTo>
                    <a:pt x="3840" y="3189"/>
                  </a:lnTo>
                  <a:lnTo>
                    <a:pt x="3816" y="3216"/>
                  </a:lnTo>
                  <a:lnTo>
                    <a:pt x="3795" y="3241"/>
                  </a:lnTo>
                  <a:lnTo>
                    <a:pt x="3776" y="3265"/>
                  </a:lnTo>
                  <a:lnTo>
                    <a:pt x="3756" y="3291"/>
                  </a:lnTo>
                  <a:lnTo>
                    <a:pt x="3733" y="3320"/>
                  </a:lnTo>
                  <a:lnTo>
                    <a:pt x="3709" y="3350"/>
                  </a:lnTo>
                  <a:lnTo>
                    <a:pt x="3683" y="3381"/>
                  </a:lnTo>
                  <a:lnTo>
                    <a:pt x="3656" y="3415"/>
                  </a:lnTo>
                  <a:lnTo>
                    <a:pt x="3629" y="3450"/>
                  </a:lnTo>
                  <a:lnTo>
                    <a:pt x="3599" y="3486"/>
                  </a:lnTo>
                  <a:lnTo>
                    <a:pt x="3570" y="3523"/>
                  </a:lnTo>
                  <a:lnTo>
                    <a:pt x="3539" y="3562"/>
                  </a:lnTo>
                  <a:lnTo>
                    <a:pt x="3508" y="3603"/>
                  </a:lnTo>
                  <a:lnTo>
                    <a:pt x="3477" y="3644"/>
                  </a:lnTo>
                  <a:lnTo>
                    <a:pt x="3446" y="3687"/>
                  </a:lnTo>
                  <a:lnTo>
                    <a:pt x="3415" y="3731"/>
                  </a:lnTo>
                  <a:lnTo>
                    <a:pt x="3354" y="3822"/>
                  </a:lnTo>
                  <a:lnTo>
                    <a:pt x="3295" y="3915"/>
                  </a:lnTo>
                  <a:lnTo>
                    <a:pt x="3268" y="3963"/>
                  </a:lnTo>
                  <a:lnTo>
                    <a:pt x="3241" y="4011"/>
                  </a:lnTo>
                  <a:lnTo>
                    <a:pt x="3216" y="4061"/>
                  </a:lnTo>
                  <a:lnTo>
                    <a:pt x="3192" y="4110"/>
                  </a:lnTo>
                  <a:lnTo>
                    <a:pt x="3170" y="4159"/>
                  </a:lnTo>
                  <a:lnTo>
                    <a:pt x="3150" y="4210"/>
                  </a:lnTo>
                  <a:lnTo>
                    <a:pt x="3132" y="4260"/>
                  </a:lnTo>
                  <a:lnTo>
                    <a:pt x="3116" y="4311"/>
                  </a:lnTo>
                  <a:lnTo>
                    <a:pt x="3102" y="4361"/>
                  </a:lnTo>
                  <a:lnTo>
                    <a:pt x="3092" y="4412"/>
                  </a:lnTo>
                  <a:lnTo>
                    <a:pt x="3084" y="4462"/>
                  </a:lnTo>
                  <a:lnTo>
                    <a:pt x="3078" y="4513"/>
                  </a:lnTo>
                  <a:lnTo>
                    <a:pt x="3076" y="4563"/>
                  </a:lnTo>
                  <a:lnTo>
                    <a:pt x="3077" y="4613"/>
                  </a:lnTo>
                  <a:lnTo>
                    <a:pt x="3081" y="4642"/>
                  </a:lnTo>
                  <a:lnTo>
                    <a:pt x="3087" y="4672"/>
                  </a:lnTo>
                  <a:lnTo>
                    <a:pt x="3094" y="4702"/>
                  </a:lnTo>
                  <a:lnTo>
                    <a:pt x="3103" y="4733"/>
                  </a:lnTo>
                  <a:lnTo>
                    <a:pt x="3113" y="4764"/>
                  </a:lnTo>
                  <a:lnTo>
                    <a:pt x="3125" y="4796"/>
                  </a:lnTo>
                  <a:lnTo>
                    <a:pt x="3138" y="4828"/>
                  </a:lnTo>
                  <a:lnTo>
                    <a:pt x="3153" y="4860"/>
                  </a:lnTo>
                  <a:lnTo>
                    <a:pt x="3168" y="4893"/>
                  </a:lnTo>
                  <a:lnTo>
                    <a:pt x="3186" y="4925"/>
                  </a:lnTo>
                  <a:lnTo>
                    <a:pt x="3203" y="4958"/>
                  </a:lnTo>
                  <a:lnTo>
                    <a:pt x="3223" y="4991"/>
                  </a:lnTo>
                  <a:lnTo>
                    <a:pt x="3263" y="5057"/>
                  </a:lnTo>
                  <a:lnTo>
                    <a:pt x="3308" y="5122"/>
                  </a:lnTo>
                  <a:lnTo>
                    <a:pt x="3354" y="5187"/>
                  </a:lnTo>
                  <a:lnTo>
                    <a:pt x="3402" y="5252"/>
                  </a:lnTo>
                  <a:lnTo>
                    <a:pt x="3452" y="5316"/>
                  </a:lnTo>
                  <a:lnTo>
                    <a:pt x="3503" y="5379"/>
                  </a:lnTo>
                  <a:lnTo>
                    <a:pt x="3553" y="5440"/>
                  </a:lnTo>
                  <a:lnTo>
                    <a:pt x="3604" y="5498"/>
                  </a:lnTo>
                  <a:lnTo>
                    <a:pt x="3653" y="5555"/>
                  </a:lnTo>
                  <a:lnTo>
                    <a:pt x="3701" y="5610"/>
                  </a:lnTo>
                  <a:lnTo>
                    <a:pt x="3729" y="5645"/>
                  </a:lnTo>
                  <a:lnTo>
                    <a:pt x="3754" y="5678"/>
                  </a:lnTo>
                  <a:lnTo>
                    <a:pt x="3776" y="5711"/>
                  </a:lnTo>
                  <a:lnTo>
                    <a:pt x="3796" y="5742"/>
                  </a:lnTo>
                  <a:lnTo>
                    <a:pt x="3813" y="5771"/>
                  </a:lnTo>
                  <a:lnTo>
                    <a:pt x="3829" y="5800"/>
                  </a:lnTo>
                  <a:lnTo>
                    <a:pt x="3841" y="5826"/>
                  </a:lnTo>
                  <a:lnTo>
                    <a:pt x="3853" y="5851"/>
                  </a:lnTo>
                  <a:lnTo>
                    <a:pt x="3862" y="5872"/>
                  </a:lnTo>
                  <a:lnTo>
                    <a:pt x="3870" y="5893"/>
                  </a:lnTo>
                  <a:lnTo>
                    <a:pt x="3875" y="5909"/>
                  </a:lnTo>
                  <a:lnTo>
                    <a:pt x="3881" y="5925"/>
                  </a:lnTo>
                  <a:lnTo>
                    <a:pt x="3884" y="5936"/>
                  </a:lnTo>
                  <a:lnTo>
                    <a:pt x="3886" y="5944"/>
                  </a:lnTo>
                  <a:lnTo>
                    <a:pt x="3888" y="5950"/>
                  </a:lnTo>
                  <a:lnTo>
                    <a:pt x="3888" y="5952"/>
                  </a:lnTo>
                  <a:lnTo>
                    <a:pt x="3514" y="6513"/>
                  </a:lnTo>
                  <a:lnTo>
                    <a:pt x="3515" y="6514"/>
                  </a:lnTo>
                  <a:lnTo>
                    <a:pt x="3516" y="6515"/>
                  </a:lnTo>
                  <a:lnTo>
                    <a:pt x="3518" y="6518"/>
                  </a:lnTo>
                  <a:lnTo>
                    <a:pt x="3522" y="6523"/>
                  </a:lnTo>
                  <a:lnTo>
                    <a:pt x="3526" y="6529"/>
                  </a:lnTo>
                  <a:lnTo>
                    <a:pt x="3532" y="6535"/>
                  </a:lnTo>
                  <a:lnTo>
                    <a:pt x="3538" y="6542"/>
                  </a:lnTo>
                  <a:lnTo>
                    <a:pt x="3545" y="6550"/>
                  </a:lnTo>
                  <a:lnTo>
                    <a:pt x="3562" y="6571"/>
                  </a:lnTo>
                  <a:lnTo>
                    <a:pt x="3581" y="6593"/>
                  </a:lnTo>
                  <a:lnTo>
                    <a:pt x="3604" y="6620"/>
                  </a:lnTo>
                  <a:lnTo>
                    <a:pt x="3630" y="6650"/>
                  </a:lnTo>
                  <a:lnTo>
                    <a:pt x="3658" y="6682"/>
                  </a:lnTo>
                  <a:lnTo>
                    <a:pt x="3690" y="6716"/>
                  </a:lnTo>
                  <a:lnTo>
                    <a:pt x="3723" y="6753"/>
                  </a:lnTo>
                  <a:lnTo>
                    <a:pt x="3759" y="6791"/>
                  </a:lnTo>
                  <a:lnTo>
                    <a:pt x="3797" y="6830"/>
                  </a:lnTo>
                  <a:lnTo>
                    <a:pt x="3837" y="6870"/>
                  </a:lnTo>
                  <a:lnTo>
                    <a:pt x="3879" y="6912"/>
                  </a:lnTo>
                  <a:lnTo>
                    <a:pt x="3923" y="6953"/>
                  </a:lnTo>
                  <a:lnTo>
                    <a:pt x="3968" y="6995"/>
                  </a:lnTo>
                  <a:lnTo>
                    <a:pt x="4015" y="7036"/>
                  </a:lnTo>
                  <a:lnTo>
                    <a:pt x="4063" y="7078"/>
                  </a:lnTo>
                  <a:lnTo>
                    <a:pt x="4112" y="7117"/>
                  </a:lnTo>
                  <a:lnTo>
                    <a:pt x="4162" y="7156"/>
                  </a:lnTo>
                  <a:lnTo>
                    <a:pt x="4213" y="7193"/>
                  </a:lnTo>
                  <a:lnTo>
                    <a:pt x="4263" y="7229"/>
                  </a:lnTo>
                  <a:lnTo>
                    <a:pt x="4316" y="7262"/>
                  </a:lnTo>
                  <a:lnTo>
                    <a:pt x="4368" y="7293"/>
                  </a:lnTo>
                  <a:lnTo>
                    <a:pt x="4420" y="7322"/>
                  </a:lnTo>
                  <a:lnTo>
                    <a:pt x="4473" y="7346"/>
                  </a:lnTo>
                  <a:lnTo>
                    <a:pt x="4525" y="7369"/>
                  </a:lnTo>
                  <a:lnTo>
                    <a:pt x="4576" y="7387"/>
                  </a:lnTo>
                  <a:lnTo>
                    <a:pt x="4602" y="7395"/>
                  </a:lnTo>
                  <a:lnTo>
                    <a:pt x="4628" y="7401"/>
                  </a:lnTo>
                  <a:lnTo>
                    <a:pt x="4654" y="7407"/>
                  </a:lnTo>
                  <a:lnTo>
                    <a:pt x="4680" y="7411"/>
                  </a:lnTo>
                  <a:lnTo>
                    <a:pt x="4704" y="7414"/>
                  </a:lnTo>
                  <a:lnTo>
                    <a:pt x="4729" y="7416"/>
                  </a:lnTo>
                  <a:lnTo>
                    <a:pt x="4776" y="7415"/>
                  </a:lnTo>
                  <a:lnTo>
                    <a:pt x="4822" y="7412"/>
                  </a:lnTo>
                  <a:lnTo>
                    <a:pt x="4867" y="7407"/>
                  </a:lnTo>
                  <a:lnTo>
                    <a:pt x="4914" y="7400"/>
                  </a:lnTo>
                  <a:lnTo>
                    <a:pt x="4959" y="7391"/>
                  </a:lnTo>
                  <a:lnTo>
                    <a:pt x="5004" y="7380"/>
                  </a:lnTo>
                  <a:lnTo>
                    <a:pt x="5049" y="7368"/>
                  </a:lnTo>
                  <a:lnTo>
                    <a:pt x="5093" y="7354"/>
                  </a:lnTo>
                  <a:lnTo>
                    <a:pt x="5139" y="7338"/>
                  </a:lnTo>
                  <a:lnTo>
                    <a:pt x="5183" y="7322"/>
                  </a:lnTo>
                  <a:lnTo>
                    <a:pt x="5228" y="7303"/>
                  </a:lnTo>
                  <a:lnTo>
                    <a:pt x="5272" y="7284"/>
                  </a:lnTo>
                  <a:lnTo>
                    <a:pt x="5316" y="7263"/>
                  </a:lnTo>
                  <a:lnTo>
                    <a:pt x="5361" y="7241"/>
                  </a:lnTo>
                  <a:lnTo>
                    <a:pt x="5450" y="7195"/>
                  </a:lnTo>
                  <a:lnTo>
                    <a:pt x="5539" y="7144"/>
                  </a:lnTo>
                  <a:lnTo>
                    <a:pt x="5629" y="7092"/>
                  </a:lnTo>
                  <a:lnTo>
                    <a:pt x="5720" y="7038"/>
                  </a:lnTo>
                  <a:lnTo>
                    <a:pt x="5812" y="6983"/>
                  </a:lnTo>
                  <a:lnTo>
                    <a:pt x="5905" y="6927"/>
                  </a:lnTo>
                  <a:lnTo>
                    <a:pt x="6000" y="6870"/>
                  </a:lnTo>
                  <a:lnTo>
                    <a:pt x="6096" y="6816"/>
                  </a:lnTo>
                  <a:lnTo>
                    <a:pt x="6194" y="6762"/>
                  </a:lnTo>
                  <a:lnTo>
                    <a:pt x="6229" y="6746"/>
                  </a:lnTo>
                  <a:lnTo>
                    <a:pt x="6265" y="6730"/>
                  </a:lnTo>
                  <a:lnTo>
                    <a:pt x="6302" y="6716"/>
                  </a:lnTo>
                  <a:lnTo>
                    <a:pt x="6339" y="6704"/>
                  </a:lnTo>
                  <a:lnTo>
                    <a:pt x="6377" y="6692"/>
                  </a:lnTo>
                  <a:lnTo>
                    <a:pt x="6414" y="6682"/>
                  </a:lnTo>
                  <a:lnTo>
                    <a:pt x="6452" y="6673"/>
                  </a:lnTo>
                  <a:lnTo>
                    <a:pt x="6490" y="6664"/>
                  </a:lnTo>
                  <a:lnTo>
                    <a:pt x="6528" y="6658"/>
                  </a:lnTo>
                  <a:lnTo>
                    <a:pt x="6567" y="6652"/>
                  </a:lnTo>
                  <a:lnTo>
                    <a:pt x="6641" y="6644"/>
                  </a:lnTo>
                  <a:lnTo>
                    <a:pt x="6715" y="6639"/>
                  </a:lnTo>
                  <a:lnTo>
                    <a:pt x="6786" y="6638"/>
                  </a:lnTo>
                  <a:lnTo>
                    <a:pt x="6849" y="6639"/>
                  </a:lnTo>
                  <a:lnTo>
                    <a:pt x="6910" y="6642"/>
                  </a:lnTo>
                  <a:lnTo>
                    <a:pt x="6968" y="6646"/>
                  </a:lnTo>
                  <a:lnTo>
                    <a:pt x="7024" y="6652"/>
                  </a:lnTo>
                  <a:lnTo>
                    <a:pt x="7076" y="6659"/>
                  </a:lnTo>
                  <a:lnTo>
                    <a:pt x="7124" y="6668"/>
                  </a:lnTo>
                  <a:lnTo>
                    <a:pt x="7169" y="6676"/>
                  </a:lnTo>
                  <a:lnTo>
                    <a:pt x="7211" y="6685"/>
                  </a:lnTo>
                  <a:lnTo>
                    <a:pt x="7230" y="6689"/>
                  </a:lnTo>
                  <a:lnTo>
                    <a:pt x="7248" y="6693"/>
                  </a:lnTo>
                  <a:lnTo>
                    <a:pt x="7265" y="6697"/>
                  </a:lnTo>
                  <a:lnTo>
                    <a:pt x="7281" y="6702"/>
                  </a:lnTo>
                  <a:lnTo>
                    <a:pt x="7296" y="6706"/>
                  </a:lnTo>
                  <a:lnTo>
                    <a:pt x="7310" y="6710"/>
                  </a:lnTo>
                  <a:lnTo>
                    <a:pt x="7322" y="6713"/>
                  </a:lnTo>
                  <a:lnTo>
                    <a:pt x="7334" y="6717"/>
                  </a:lnTo>
                  <a:lnTo>
                    <a:pt x="7344" y="6720"/>
                  </a:lnTo>
                  <a:lnTo>
                    <a:pt x="7353" y="6723"/>
                  </a:lnTo>
                  <a:lnTo>
                    <a:pt x="7360" y="6725"/>
                  </a:lnTo>
                  <a:lnTo>
                    <a:pt x="7367" y="6727"/>
                  </a:lnTo>
                  <a:lnTo>
                    <a:pt x="7372" y="6729"/>
                  </a:lnTo>
                  <a:lnTo>
                    <a:pt x="7375" y="6730"/>
                  </a:lnTo>
                  <a:lnTo>
                    <a:pt x="7377" y="6731"/>
                  </a:lnTo>
                  <a:lnTo>
                    <a:pt x="7378" y="6731"/>
                  </a:lnTo>
                  <a:lnTo>
                    <a:pt x="7378" y="6731"/>
                  </a:lnTo>
                  <a:lnTo>
                    <a:pt x="7379" y="6729"/>
                  </a:lnTo>
                  <a:lnTo>
                    <a:pt x="7379" y="6726"/>
                  </a:lnTo>
                  <a:lnTo>
                    <a:pt x="7380" y="6723"/>
                  </a:lnTo>
                  <a:lnTo>
                    <a:pt x="7383" y="6713"/>
                  </a:lnTo>
                  <a:lnTo>
                    <a:pt x="7387" y="6698"/>
                  </a:lnTo>
                  <a:lnTo>
                    <a:pt x="7392" y="6680"/>
                  </a:lnTo>
                  <a:lnTo>
                    <a:pt x="7399" y="6658"/>
                  </a:lnTo>
                  <a:lnTo>
                    <a:pt x="7405" y="6633"/>
                  </a:lnTo>
                  <a:lnTo>
                    <a:pt x="7413" y="6604"/>
                  </a:lnTo>
                  <a:lnTo>
                    <a:pt x="7421" y="6572"/>
                  </a:lnTo>
                  <a:lnTo>
                    <a:pt x="7430" y="6537"/>
                  </a:lnTo>
                  <a:lnTo>
                    <a:pt x="7439" y="6500"/>
                  </a:lnTo>
                  <a:lnTo>
                    <a:pt x="7449" y="6458"/>
                  </a:lnTo>
                  <a:lnTo>
                    <a:pt x="7460" y="6415"/>
                  </a:lnTo>
                  <a:lnTo>
                    <a:pt x="7470" y="6370"/>
                  </a:lnTo>
                  <a:lnTo>
                    <a:pt x="7480" y="6321"/>
                  </a:lnTo>
                  <a:lnTo>
                    <a:pt x="7492" y="6272"/>
                  </a:lnTo>
                  <a:lnTo>
                    <a:pt x="7502" y="6219"/>
                  </a:lnTo>
                  <a:lnTo>
                    <a:pt x="7513" y="6166"/>
                  </a:lnTo>
                  <a:lnTo>
                    <a:pt x="7525" y="6110"/>
                  </a:lnTo>
                  <a:lnTo>
                    <a:pt x="7535" y="6053"/>
                  </a:lnTo>
                  <a:lnTo>
                    <a:pt x="7546" y="5994"/>
                  </a:lnTo>
                  <a:lnTo>
                    <a:pt x="7557" y="5934"/>
                  </a:lnTo>
                  <a:lnTo>
                    <a:pt x="7566" y="5873"/>
                  </a:lnTo>
                  <a:lnTo>
                    <a:pt x="7576" y="5812"/>
                  </a:lnTo>
                  <a:lnTo>
                    <a:pt x="7594" y="5685"/>
                  </a:lnTo>
                  <a:lnTo>
                    <a:pt x="7608" y="5556"/>
                  </a:lnTo>
                  <a:lnTo>
                    <a:pt x="7620" y="5426"/>
                  </a:lnTo>
                  <a:lnTo>
                    <a:pt x="7625" y="5362"/>
                  </a:lnTo>
                  <a:lnTo>
                    <a:pt x="7628" y="5298"/>
                  </a:lnTo>
                  <a:lnTo>
                    <a:pt x="7629" y="5254"/>
                  </a:lnTo>
                  <a:lnTo>
                    <a:pt x="7629" y="5212"/>
                  </a:lnTo>
                  <a:lnTo>
                    <a:pt x="7629" y="5171"/>
                  </a:lnTo>
                  <a:lnTo>
                    <a:pt x="7628" y="5132"/>
                  </a:lnTo>
                  <a:lnTo>
                    <a:pt x="7624" y="5055"/>
                  </a:lnTo>
                  <a:lnTo>
                    <a:pt x="7618" y="4980"/>
                  </a:lnTo>
                  <a:lnTo>
                    <a:pt x="7608" y="4910"/>
                  </a:lnTo>
                  <a:lnTo>
                    <a:pt x="7598" y="4843"/>
                  </a:lnTo>
                  <a:lnTo>
                    <a:pt x="7584" y="4778"/>
                  </a:lnTo>
                  <a:lnTo>
                    <a:pt x="7571" y="4716"/>
                  </a:lnTo>
                  <a:lnTo>
                    <a:pt x="7556" y="4655"/>
                  </a:lnTo>
                  <a:lnTo>
                    <a:pt x="7539" y="4594"/>
                  </a:lnTo>
                  <a:lnTo>
                    <a:pt x="7503" y="4478"/>
                  </a:lnTo>
                  <a:lnTo>
                    <a:pt x="7466" y="4360"/>
                  </a:lnTo>
                  <a:lnTo>
                    <a:pt x="7447" y="4302"/>
                  </a:lnTo>
                  <a:lnTo>
                    <a:pt x="7429" y="4242"/>
                  </a:lnTo>
                  <a:lnTo>
                    <a:pt x="7411" y="4180"/>
                  </a:lnTo>
                  <a:lnTo>
                    <a:pt x="7393" y="4117"/>
                  </a:lnTo>
                  <a:lnTo>
                    <a:pt x="7377" y="4052"/>
                  </a:lnTo>
                  <a:lnTo>
                    <a:pt x="7361" y="3984"/>
                  </a:lnTo>
                  <a:lnTo>
                    <a:pt x="7348" y="3913"/>
                  </a:lnTo>
                  <a:lnTo>
                    <a:pt x="7336" y="3840"/>
                  </a:lnTo>
                  <a:lnTo>
                    <a:pt x="7325" y="3762"/>
                  </a:lnTo>
                  <a:lnTo>
                    <a:pt x="7320" y="3722"/>
                  </a:lnTo>
                  <a:lnTo>
                    <a:pt x="7316" y="3680"/>
                  </a:lnTo>
                  <a:lnTo>
                    <a:pt x="7313" y="3638"/>
                  </a:lnTo>
                  <a:lnTo>
                    <a:pt x="7310" y="3594"/>
                  </a:lnTo>
                  <a:lnTo>
                    <a:pt x="7308" y="3550"/>
                  </a:lnTo>
                  <a:lnTo>
                    <a:pt x="7306" y="3503"/>
                  </a:lnTo>
                  <a:lnTo>
                    <a:pt x="7306" y="3456"/>
                  </a:lnTo>
                  <a:lnTo>
                    <a:pt x="7305" y="3407"/>
                  </a:lnTo>
                  <a:lnTo>
                    <a:pt x="7306" y="3357"/>
                  </a:lnTo>
                  <a:lnTo>
                    <a:pt x="7307" y="3305"/>
                  </a:lnTo>
                  <a:lnTo>
                    <a:pt x="7309" y="3253"/>
                  </a:lnTo>
                  <a:lnTo>
                    <a:pt x="7312" y="3198"/>
                  </a:lnTo>
                  <a:lnTo>
                    <a:pt x="7315" y="3142"/>
                  </a:lnTo>
                  <a:lnTo>
                    <a:pt x="7320" y="3084"/>
                  </a:lnTo>
                  <a:lnTo>
                    <a:pt x="7325" y="3024"/>
                  </a:lnTo>
                  <a:lnTo>
                    <a:pt x="7332" y="2964"/>
                  </a:lnTo>
                  <a:lnTo>
                    <a:pt x="7339" y="2901"/>
                  </a:lnTo>
                  <a:lnTo>
                    <a:pt x="7347" y="2836"/>
                  </a:lnTo>
                  <a:lnTo>
                    <a:pt x="7326" y="2872"/>
                  </a:lnTo>
                  <a:lnTo>
                    <a:pt x="7307" y="2908"/>
                  </a:lnTo>
                  <a:lnTo>
                    <a:pt x="7287" y="2946"/>
                  </a:lnTo>
                  <a:lnTo>
                    <a:pt x="7268" y="2985"/>
                  </a:lnTo>
                  <a:lnTo>
                    <a:pt x="7249" y="3026"/>
                  </a:lnTo>
                  <a:lnTo>
                    <a:pt x="7230" y="3068"/>
                  </a:lnTo>
                  <a:lnTo>
                    <a:pt x="7213" y="3112"/>
                  </a:lnTo>
                  <a:lnTo>
                    <a:pt x="7196" y="3156"/>
                  </a:lnTo>
                  <a:lnTo>
                    <a:pt x="7180" y="3202"/>
                  </a:lnTo>
                  <a:lnTo>
                    <a:pt x="7164" y="3251"/>
                  </a:lnTo>
                  <a:lnTo>
                    <a:pt x="7150" y="3300"/>
                  </a:lnTo>
                  <a:lnTo>
                    <a:pt x="7136" y="3352"/>
                  </a:lnTo>
                  <a:lnTo>
                    <a:pt x="7124" y="3405"/>
                  </a:lnTo>
                  <a:lnTo>
                    <a:pt x="7113" y="3460"/>
                  </a:lnTo>
                  <a:lnTo>
                    <a:pt x="7102" y="3517"/>
                  </a:lnTo>
                  <a:lnTo>
                    <a:pt x="7094" y="3576"/>
                  </a:lnTo>
                  <a:lnTo>
                    <a:pt x="7087" y="3637"/>
                  </a:lnTo>
                  <a:lnTo>
                    <a:pt x="7081" y="3700"/>
                  </a:lnTo>
                  <a:lnTo>
                    <a:pt x="7077" y="3765"/>
                  </a:lnTo>
                  <a:lnTo>
                    <a:pt x="7073" y="3832"/>
                  </a:lnTo>
                  <a:lnTo>
                    <a:pt x="7072" y="3902"/>
                  </a:lnTo>
                  <a:lnTo>
                    <a:pt x="7073" y="3974"/>
                  </a:lnTo>
                  <a:lnTo>
                    <a:pt x="7076" y="4048"/>
                  </a:lnTo>
                  <a:lnTo>
                    <a:pt x="7080" y="4124"/>
                  </a:lnTo>
                  <a:lnTo>
                    <a:pt x="7086" y="4204"/>
                  </a:lnTo>
                  <a:lnTo>
                    <a:pt x="7094" y="4285"/>
                  </a:lnTo>
                  <a:lnTo>
                    <a:pt x="7104" y="4368"/>
                  </a:lnTo>
                  <a:lnTo>
                    <a:pt x="7118" y="4456"/>
                  </a:lnTo>
                  <a:lnTo>
                    <a:pt x="7132" y="4545"/>
                  </a:lnTo>
                  <a:lnTo>
                    <a:pt x="7150" y="4637"/>
                  </a:lnTo>
                  <a:lnTo>
                    <a:pt x="7169" y="4732"/>
                  </a:lnTo>
                  <a:lnTo>
                    <a:pt x="7191" y="4830"/>
                  </a:lnTo>
                  <a:lnTo>
                    <a:pt x="7205" y="4887"/>
                  </a:lnTo>
                  <a:lnTo>
                    <a:pt x="7215" y="4944"/>
                  </a:lnTo>
                  <a:lnTo>
                    <a:pt x="7222" y="5003"/>
                  </a:lnTo>
                  <a:lnTo>
                    <a:pt x="7228" y="5063"/>
                  </a:lnTo>
                  <a:lnTo>
                    <a:pt x="7231" y="5124"/>
                  </a:lnTo>
                  <a:lnTo>
                    <a:pt x="7231" y="5185"/>
                  </a:lnTo>
                  <a:lnTo>
                    <a:pt x="7230" y="5247"/>
                  </a:lnTo>
                  <a:lnTo>
                    <a:pt x="7227" y="5309"/>
                  </a:lnTo>
                  <a:lnTo>
                    <a:pt x="7223" y="5371"/>
                  </a:lnTo>
                  <a:lnTo>
                    <a:pt x="7217" y="5433"/>
                  </a:lnTo>
                  <a:lnTo>
                    <a:pt x="7210" y="5493"/>
                  </a:lnTo>
                  <a:lnTo>
                    <a:pt x="7200" y="5554"/>
                  </a:lnTo>
                  <a:lnTo>
                    <a:pt x="7191" y="5613"/>
                  </a:lnTo>
                  <a:lnTo>
                    <a:pt x="7180" y="5672"/>
                  </a:lnTo>
                  <a:lnTo>
                    <a:pt x="7168" y="5729"/>
                  </a:lnTo>
                  <a:lnTo>
                    <a:pt x="7156" y="5785"/>
                  </a:lnTo>
                  <a:lnTo>
                    <a:pt x="7144" y="5838"/>
                  </a:lnTo>
                  <a:lnTo>
                    <a:pt x="7130" y="5890"/>
                  </a:lnTo>
                  <a:lnTo>
                    <a:pt x="7118" y="5940"/>
                  </a:lnTo>
                  <a:lnTo>
                    <a:pt x="7104" y="5988"/>
                  </a:lnTo>
                  <a:lnTo>
                    <a:pt x="7092" y="6032"/>
                  </a:lnTo>
                  <a:lnTo>
                    <a:pt x="7079" y="6074"/>
                  </a:lnTo>
                  <a:lnTo>
                    <a:pt x="7067" y="6113"/>
                  </a:lnTo>
                  <a:lnTo>
                    <a:pt x="7056" y="6149"/>
                  </a:lnTo>
                  <a:lnTo>
                    <a:pt x="7045" y="6181"/>
                  </a:lnTo>
                  <a:lnTo>
                    <a:pt x="7035" y="6210"/>
                  </a:lnTo>
                  <a:lnTo>
                    <a:pt x="7026" y="6235"/>
                  </a:lnTo>
                  <a:lnTo>
                    <a:pt x="7022" y="6246"/>
                  </a:lnTo>
                  <a:lnTo>
                    <a:pt x="7019" y="6257"/>
                  </a:lnTo>
                  <a:lnTo>
                    <a:pt x="7016" y="6265"/>
                  </a:lnTo>
                  <a:lnTo>
                    <a:pt x="7013" y="6273"/>
                  </a:lnTo>
                  <a:lnTo>
                    <a:pt x="7010" y="6279"/>
                  </a:lnTo>
                  <a:lnTo>
                    <a:pt x="7008" y="6284"/>
                  </a:lnTo>
                  <a:lnTo>
                    <a:pt x="7006" y="6290"/>
                  </a:lnTo>
                  <a:lnTo>
                    <a:pt x="7005" y="6293"/>
                  </a:lnTo>
                  <a:lnTo>
                    <a:pt x="7004" y="6294"/>
                  </a:lnTo>
                  <a:lnTo>
                    <a:pt x="7004" y="6295"/>
                  </a:lnTo>
                  <a:lnTo>
                    <a:pt x="7003" y="6295"/>
                  </a:lnTo>
                  <a:lnTo>
                    <a:pt x="7000" y="6294"/>
                  </a:lnTo>
                  <a:lnTo>
                    <a:pt x="6995" y="6292"/>
                  </a:lnTo>
                  <a:lnTo>
                    <a:pt x="6987" y="6290"/>
                  </a:lnTo>
                  <a:lnTo>
                    <a:pt x="6977" y="6287"/>
                  </a:lnTo>
                  <a:lnTo>
                    <a:pt x="6966" y="6285"/>
                  </a:lnTo>
                  <a:lnTo>
                    <a:pt x="6953" y="6282"/>
                  </a:lnTo>
                  <a:lnTo>
                    <a:pt x="6938" y="6279"/>
                  </a:lnTo>
                  <a:lnTo>
                    <a:pt x="6921" y="6276"/>
                  </a:lnTo>
                  <a:lnTo>
                    <a:pt x="6902" y="6274"/>
                  </a:lnTo>
                  <a:lnTo>
                    <a:pt x="6881" y="6271"/>
                  </a:lnTo>
                  <a:lnTo>
                    <a:pt x="6860" y="6269"/>
                  </a:lnTo>
                  <a:lnTo>
                    <a:pt x="6836" y="6267"/>
                  </a:lnTo>
                  <a:lnTo>
                    <a:pt x="6810" y="6265"/>
                  </a:lnTo>
                  <a:lnTo>
                    <a:pt x="6783" y="6264"/>
                  </a:lnTo>
                  <a:lnTo>
                    <a:pt x="6756" y="6264"/>
                  </a:lnTo>
                  <a:lnTo>
                    <a:pt x="6737" y="6264"/>
                  </a:lnTo>
                  <a:lnTo>
                    <a:pt x="6717" y="6264"/>
                  </a:lnTo>
                  <a:lnTo>
                    <a:pt x="6697" y="6264"/>
                  </a:lnTo>
                  <a:lnTo>
                    <a:pt x="6674" y="6265"/>
                  </a:lnTo>
                  <a:lnTo>
                    <a:pt x="6651" y="6265"/>
                  </a:lnTo>
                  <a:lnTo>
                    <a:pt x="6628" y="6266"/>
                  </a:lnTo>
                  <a:lnTo>
                    <a:pt x="6576" y="6268"/>
                  </a:lnTo>
                  <a:lnTo>
                    <a:pt x="6522" y="6271"/>
                  </a:lnTo>
                  <a:lnTo>
                    <a:pt x="6465" y="6277"/>
                  </a:lnTo>
                  <a:lnTo>
                    <a:pt x="6409" y="6284"/>
                  </a:lnTo>
                  <a:lnTo>
                    <a:pt x="6350" y="6295"/>
                  </a:lnTo>
                  <a:lnTo>
                    <a:pt x="6305" y="6305"/>
                  </a:lnTo>
                  <a:lnTo>
                    <a:pt x="6259" y="6317"/>
                  </a:lnTo>
                  <a:lnTo>
                    <a:pt x="6213" y="6333"/>
                  </a:lnTo>
                  <a:lnTo>
                    <a:pt x="6164" y="6350"/>
                  </a:lnTo>
                  <a:lnTo>
                    <a:pt x="6114" y="6369"/>
                  </a:lnTo>
                  <a:lnTo>
                    <a:pt x="6065" y="6390"/>
                  </a:lnTo>
                  <a:lnTo>
                    <a:pt x="6014" y="6413"/>
                  </a:lnTo>
                  <a:lnTo>
                    <a:pt x="5963" y="6438"/>
                  </a:lnTo>
                  <a:lnTo>
                    <a:pt x="5911" y="6464"/>
                  </a:lnTo>
                  <a:lnTo>
                    <a:pt x="5858" y="6490"/>
                  </a:lnTo>
                  <a:lnTo>
                    <a:pt x="5753" y="6546"/>
                  </a:lnTo>
                  <a:lnTo>
                    <a:pt x="5648" y="6606"/>
                  </a:lnTo>
                  <a:lnTo>
                    <a:pt x="5544" y="6665"/>
                  </a:lnTo>
                  <a:lnTo>
                    <a:pt x="5440" y="6724"/>
                  </a:lnTo>
                  <a:lnTo>
                    <a:pt x="5341" y="6782"/>
                  </a:lnTo>
                  <a:lnTo>
                    <a:pt x="5293" y="6810"/>
                  </a:lnTo>
                  <a:lnTo>
                    <a:pt x="5245" y="6836"/>
                  </a:lnTo>
                  <a:lnTo>
                    <a:pt x="5199" y="6862"/>
                  </a:lnTo>
                  <a:lnTo>
                    <a:pt x="5153" y="6887"/>
                  </a:lnTo>
                  <a:lnTo>
                    <a:pt x="5110" y="6910"/>
                  </a:lnTo>
                  <a:lnTo>
                    <a:pt x="5068" y="6930"/>
                  </a:lnTo>
                  <a:lnTo>
                    <a:pt x="5027" y="6950"/>
                  </a:lnTo>
                  <a:lnTo>
                    <a:pt x="4988" y="6967"/>
                  </a:lnTo>
                  <a:lnTo>
                    <a:pt x="4952" y="6982"/>
                  </a:lnTo>
                  <a:lnTo>
                    <a:pt x="4917" y="6994"/>
                  </a:lnTo>
                  <a:lnTo>
                    <a:pt x="4884" y="7004"/>
                  </a:lnTo>
                  <a:lnTo>
                    <a:pt x="4854" y="7012"/>
                  </a:lnTo>
                  <a:lnTo>
                    <a:pt x="4792" y="7012"/>
                  </a:lnTo>
                  <a:lnTo>
                    <a:pt x="4754" y="7011"/>
                  </a:lnTo>
                  <a:lnTo>
                    <a:pt x="4717" y="7006"/>
                  </a:lnTo>
                  <a:lnTo>
                    <a:pt x="4680" y="7000"/>
                  </a:lnTo>
                  <a:lnTo>
                    <a:pt x="4642" y="6992"/>
                  </a:lnTo>
                  <a:lnTo>
                    <a:pt x="4605" y="6981"/>
                  </a:lnTo>
                  <a:lnTo>
                    <a:pt x="4569" y="6968"/>
                  </a:lnTo>
                  <a:lnTo>
                    <a:pt x="4534" y="6954"/>
                  </a:lnTo>
                  <a:lnTo>
                    <a:pt x="4499" y="6938"/>
                  </a:lnTo>
                  <a:lnTo>
                    <a:pt x="4465" y="6921"/>
                  </a:lnTo>
                  <a:lnTo>
                    <a:pt x="4432" y="6903"/>
                  </a:lnTo>
                  <a:lnTo>
                    <a:pt x="4367" y="6863"/>
                  </a:lnTo>
                  <a:lnTo>
                    <a:pt x="4337" y="6843"/>
                  </a:lnTo>
                  <a:lnTo>
                    <a:pt x="4307" y="6821"/>
                  </a:lnTo>
                  <a:lnTo>
                    <a:pt x="4278" y="6799"/>
                  </a:lnTo>
                  <a:lnTo>
                    <a:pt x="4250" y="6778"/>
                  </a:lnTo>
                  <a:lnTo>
                    <a:pt x="4224" y="6756"/>
                  </a:lnTo>
                  <a:lnTo>
                    <a:pt x="4198" y="6735"/>
                  </a:lnTo>
                  <a:lnTo>
                    <a:pt x="4175" y="6713"/>
                  </a:lnTo>
                  <a:lnTo>
                    <a:pt x="4152" y="6692"/>
                  </a:lnTo>
                  <a:lnTo>
                    <a:pt x="4131" y="6672"/>
                  </a:lnTo>
                  <a:lnTo>
                    <a:pt x="4112" y="6652"/>
                  </a:lnTo>
                  <a:lnTo>
                    <a:pt x="4094" y="6635"/>
                  </a:lnTo>
                  <a:lnTo>
                    <a:pt x="4078" y="6617"/>
                  </a:lnTo>
                  <a:lnTo>
                    <a:pt x="4063" y="6602"/>
                  </a:lnTo>
                  <a:lnTo>
                    <a:pt x="4050" y="6587"/>
                  </a:lnTo>
                  <a:lnTo>
                    <a:pt x="4038" y="6575"/>
                  </a:lnTo>
                  <a:lnTo>
                    <a:pt x="4029" y="6565"/>
                  </a:lnTo>
                  <a:lnTo>
                    <a:pt x="4022" y="6555"/>
                  </a:lnTo>
                  <a:lnTo>
                    <a:pt x="4017" y="6549"/>
                  </a:lnTo>
                  <a:lnTo>
                    <a:pt x="4014" y="6545"/>
                  </a:lnTo>
                  <a:lnTo>
                    <a:pt x="4013" y="6544"/>
                  </a:lnTo>
                  <a:lnTo>
                    <a:pt x="4854" y="4799"/>
                  </a:lnTo>
                  <a:lnTo>
                    <a:pt x="4138" y="5641"/>
                  </a:lnTo>
                  <a:lnTo>
                    <a:pt x="4137" y="5640"/>
                  </a:lnTo>
                  <a:lnTo>
                    <a:pt x="4134" y="5634"/>
                  </a:lnTo>
                  <a:lnTo>
                    <a:pt x="4130" y="5627"/>
                  </a:lnTo>
                  <a:lnTo>
                    <a:pt x="4125" y="5617"/>
                  </a:lnTo>
                  <a:lnTo>
                    <a:pt x="4118" y="5605"/>
                  </a:lnTo>
                  <a:lnTo>
                    <a:pt x="4110" y="5588"/>
                  </a:lnTo>
                  <a:lnTo>
                    <a:pt x="4099" y="5570"/>
                  </a:lnTo>
                  <a:lnTo>
                    <a:pt x="4087" y="5547"/>
                  </a:lnTo>
                  <a:lnTo>
                    <a:pt x="4073" y="5522"/>
                  </a:lnTo>
                  <a:lnTo>
                    <a:pt x="4056" y="5494"/>
                  </a:lnTo>
                  <a:lnTo>
                    <a:pt x="4038" y="5463"/>
                  </a:lnTo>
                  <a:lnTo>
                    <a:pt x="4019" y="5430"/>
                  </a:lnTo>
                  <a:lnTo>
                    <a:pt x="3997" y="5393"/>
                  </a:lnTo>
                  <a:lnTo>
                    <a:pt x="3972" y="5354"/>
                  </a:lnTo>
                  <a:lnTo>
                    <a:pt x="3947" y="5312"/>
                  </a:lnTo>
                  <a:lnTo>
                    <a:pt x="3919" y="5267"/>
                  </a:lnTo>
                  <a:lnTo>
                    <a:pt x="3888" y="5220"/>
                  </a:lnTo>
                  <a:lnTo>
                    <a:pt x="3854" y="5175"/>
                  </a:lnTo>
                  <a:lnTo>
                    <a:pt x="3818" y="5129"/>
                  </a:lnTo>
                  <a:lnTo>
                    <a:pt x="3780" y="5084"/>
                  </a:lnTo>
                  <a:lnTo>
                    <a:pt x="3702" y="4995"/>
                  </a:lnTo>
                  <a:lnTo>
                    <a:pt x="3664" y="4949"/>
                  </a:lnTo>
                  <a:lnTo>
                    <a:pt x="3627" y="4904"/>
                  </a:lnTo>
                  <a:lnTo>
                    <a:pt x="3591" y="4859"/>
                  </a:lnTo>
                  <a:lnTo>
                    <a:pt x="3558" y="4812"/>
                  </a:lnTo>
                  <a:lnTo>
                    <a:pt x="3528" y="4766"/>
                  </a:lnTo>
                  <a:lnTo>
                    <a:pt x="3515" y="4742"/>
                  </a:lnTo>
                  <a:lnTo>
                    <a:pt x="3503" y="4719"/>
                  </a:lnTo>
                  <a:lnTo>
                    <a:pt x="3491" y="4695"/>
                  </a:lnTo>
                  <a:lnTo>
                    <a:pt x="3481" y="4670"/>
                  </a:lnTo>
                  <a:lnTo>
                    <a:pt x="3472" y="4646"/>
                  </a:lnTo>
                  <a:lnTo>
                    <a:pt x="3464" y="4621"/>
                  </a:lnTo>
                  <a:lnTo>
                    <a:pt x="3459" y="4596"/>
                  </a:lnTo>
                  <a:lnTo>
                    <a:pt x="3454" y="4570"/>
                  </a:lnTo>
                  <a:lnTo>
                    <a:pt x="3452" y="4545"/>
                  </a:lnTo>
                  <a:lnTo>
                    <a:pt x="3451" y="4519"/>
                  </a:lnTo>
                  <a:lnTo>
                    <a:pt x="3453" y="4491"/>
                  </a:lnTo>
                  <a:lnTo>
                    <a:pt x="3457" y="4460"/>
                  </a:lnTo>
                  <a:lnTo>
                    <a:pt x="3464" y="4427"/>
                  </a:lnTo>
                  <a:lnTo>
                    <a:pt x="3475" y="4391"/>
                  </a:lnTo>
                  <a:lnTo>
                    <a:pt x="3488" y="4353"/>
                  </a:lnTo>
                  <a:lnTo>
                    <a:pt x="3504" y="4313"/>
                  </a:lnTo>
                  <a:lnTo>
                    <a:pt x="3522" y="4270"/>
                  </a:lnTo>
                  <a:lnTo>
                    <a:pt x="3543" y="4225"/>
                  </a:lnTo>
                  <a:lnTo>
                    <a:pt x="3566" y="4179"/>
                  </a:lnTo>
                  <a:lnTo>
                    <a:pt x="3591" y="4131"/>
                  </a:lnTo>
                  <a:lnTo>
                    <a:pt x="3619" y="4080"/>
                  </a:lnTo>
                  <a:lnTo>
                    <a:pt x="3648" y="4029"/>
                  </a:lnTo>
                  <a:lnTo>
                    <a:pt x="3680" y="3976"/>
                  </a:lnTo>
                  <a:lnTo>
                    <a:pt x="3714" y="3921"/>
                  </a:lnTo>
                  <a:lnTo>
                    <a:pt x="3749" y="3866"/>
                  </a:lnTo>
                  <a:lnTo>
                    <a:pt x="3787" y="3809"/>
                  </a:lnTo>
                  <a:lnTo>
                    <a:pt x="3826" y="3753"/>
                  </a:lnTo>
                  <a:lnTo>
                    <a:pt x="3866" y="3694"/>
                  </a:lnTo>
                  <a:lnTo>
                    <a:pt x="3907" y="3635"/>
                  </a:lnTo>
                  <a:lnTo>
                    <a:pt x="3951" y="3575"/>
                  </a:lnTo>
                  <a:lnTo>
                    <a:pt x="3995" y="3516"/>
                  </a:lnTo>
                  <a:lnTo>
                    <a:pt x="4041" y="3456"/>
                  </a:lnTo>
                  <a:lnTo>
                    <a:pt x="4088" y="3395"/>
                  </a:lnTo>
                  <a:lnTo>
                    <a:pt x="4135" y="3335"/>
                  </a:lnTo>
                  <a:lnTo>
                    <a:pt x="4234" y="3215"/>
                  </a:lnTo>
                  <a:lnTo>
                    <a:pt x="4335" y="3096"/>
                  </a:lnTo>
                  <a:lnTo>
                    <a:pt x="4438" y="2980"/>
                  </a:lnTo>
                  <a:lnTo>
                    <a:pt x="4490" y="2922"/>
                  </a:lnTo>
                  <a:lnTo>
                    <a:pt x="4542" y="2867"/>
                  </a:lnTo>
                  <a:lnTo>
                    <a:pt x="4642" y="2754"/>
                  </a:lnTo>
                  <a:lnTo>
                    <a:pt x="4741" y="2642"/>
                  </a:lnTo>
                  <a:lnTo>
                    <a:pt x="4842" y="2529"/>
                  </a:lnTo>
                  <a:lnTo>
                    <a:pt x="4940" y="2417"/>
                  </a:lnTo>
                  <a:lnTo>
                    <a:pt x="5038" y="2306"/>
                  </a:lnTo>
                  <a:lnTo>
                    <a:pt x="5134" y="2199"/>
                  </a:lnTo>
                  <a:lnTo>
                    <a:pt x="5180" y="2147"/>
                  </a:lnTo>
                  <a:lnTo>
                    <a:pt x="5227" y="2096"/>
                  </a:lnTo>
                  <a:lnTo>
                    <a:pt x="5272" y="2047"/>
                  </a:lnTo>
                  <a:lnTo>
                    <a:pt x="5317" y="1998"/>
                  </a:lnTo>
                  <a:lnTo>
                    <a:pt x="5362" y="1951"/>
                  </a:lnTo>
                  <a:lnTo>
                    <a:pt x="5405" y="1907"/>
                  </a:lnTo>
                  <a:lnTo>
                    <a:pt x="5448" y="1863"/>
                  </a:lnTo>
                  <a:lnTo>
                    <a:pt x="5489" y="1822"/>
                  </a:lnTo>
                  <a:lnTo>
                    <a:pt x="5529" y="1783"/>
                  </a:lnTo>
                  <a:lnTo>
                    <a:pt x="5568" y="1746"/>
                  </a:lnTo>
                  <a:lnTo>
                    <a:pt x="5606" y="1711"/>
                  </a:lnTo>
                  <a:lnTo>
                    <a:pt x="5643" y="1679"/>
                  </a:lnTo>
                  <a:lnTo>
                    <a:pt x="5678" y="1650"/>
                  </a:lnTo>
                  <a:lnTo>
                    <a:pt x="5712" y="1622"/>
                  </a:lnTo>
                  <a:lnTo>
                    <a:pt x="5744" y="1599"/>
                  </a:lnTo>
                  <a:lnTo>
                    <a:pt x="5775" y="1578"/>
                  </a:lnTo>
                  <a:lnTo>
                    <a:pt x="5805" y="1561"/>
                  </a:lnTo>
                  <a:lnTo>
                    <a:pt x="5832" y="1545"/>
                  </a:lnTo>
                  <a:lnTo>
                    <a:pt x="5858" y="1534"/>
                  </a:lnTo>
                  <a:lnTo>
                    <a:pt x="5882" y="1527"/>
                  </a:lnTo>
                  <a:lnTo>
                    <a:pt x="6475" y="1434"/>
                  </a:lnTo>
                  <a:lnTo>
                    <a:pt x="6533" y="1425"/>
                  </a:lnTo>
                  <a:lnTo>
                    <a:pt x="6587" y="1416"/>
                  </a:lnTo>
                  <a:lnTo>
                    <a:pt x="6641" y="1407"/>
                  </a:lnTo>
                  <a:lnTo>
                    <a:pt x="6693" y="1398"/>
                  </a:lnTo>
                  <a:lnTo>
                    <a:pt x="6742" y="1389"/>
                  </a:lnTo>
                  <a:lnTo>
                    <a:pt x="6790" y="1379"/>
                  </a:lnTo>
                  <a:lnTo>
                    <a:pt x="6835" y="1370"/>
                  </a:lnTo>
                  <a:lnTo>
                    <a:pt x="6879" y="1361"/>
                  </a:lnTo>
                  <a:lnTo>
                    <a:pt x="6921" y="1350"/>
                  </a:lnTo>
                  <a:lnTo>
                    <a:pt x="6961" y="1342"/>
                  </a:lnTo>
                  <a:lnTo>
                    <a:pt x="6998" y="1333"/>
                  </a:lnTo>
                  <a:lnTo>
                    <a:pt x="7034" y="1324"/>
                  </a:lnTo>
                  <a:lnTo>
                    <a:pt x="7068" y="1314"/>
                  </a:lnTo>
                  <a:lnTo>
                    <a:pt x="7101" y="1306"/>
                  </a:lnTo>
                  <a:lnTo>
                    <a:pt x="7131" y="1298"/>
                  </a:lnTo>
                  <a:lnTo>
                    <a:pt x="7160" y="1290"/>
                  </a:lnTo>
                  <a:lnTo>
                    <a:pt x="7187" y="1281"/>
                  </a:lnTo>
                  <a:lnTo>
                    <a:pt x="7212" y="1274"/>
                  </a:lnTo>
                  <a:lnTo>
                    <a:pt x="7236" y="1267"/>
                  </a:lnTo>
                  <a:lnTo>
                    <a:pt x="7256" y="1260"/>
                  </a:lnTo>
                  <a:lnTo>
                    <a:pt x="7276" y="1254"/>
                  </a:lnTo>
                  <a:lnTo>
                    <a:pt x="7294" y="1247"/>
                  </a:lnTo>
                  <a:lnTo>
                    <a:pt x="7310" y="1241"/>
                  </a:lnTo>
                  <a:lnTo>
                    <a:pt x="7324" y="1236"/>
                  </a:lnTo>
                  <a:lnTo>
                    <a:pt x="7337" y="1232"/>
                  </a:lnTo>
                  <a:lnTo>
                    <a:pt x="7348" y="1228"/>
                  </a:lnTo>
                  <a:lnTo>
                    <a:pt x="7357" y="1224"/>
                  </a:lnTo>
                  <a:lnTo>
                    <a:pt x="7365" y="1221"/>
                  </a:lnTo>
                  <a:lnTo>
                    <a:pt x="7371" y="1219"/>
                  </a:lnTo>
                  <a:lnTo>
                    <a:pt x="7375" y="1217"/>
                  </a:lnTo>
                  <a:lnTo>
                    <a:pt x="7377" y="1216"/>
                  </a:lnTo>
                  <a:lnTo>
                    <a:pt x="7378" y="1216"/>
                  </a:lnTo>
                  <a:lnTo>
                    <a:pt x="6381" y="1246"/>
                  </a:lnTo>
                  <a:lnTo>
                    <a:pt x="6383" y="1245"/>
                  </a:lnTo>
                  <a:lnTo>
                    <a:pt x="6385" y="1243"/>
                  </a:lnTo>
                  <a:lnTo>
                    <a:pt x="6389" y="1238"/>
                  </a:lnTo>
                  <a:lnTo>
                    <a:pt x="6393" y="1232"/>
                  </a:lnTo>
                  <a:lnTo>
                    <a:pt x="6398" y="1225"/>
                  </a:lnTo>
                  <a:lnTo>
                    <a:pt x="6405" y="1216"/>
                  </a:lnTo>
                  <a:lnTo>
                    <a:pt x="6411" y="1205"/>
                  </a:lnTo>
                  <a:lnTo>
                    <a:pt x="6419" y="1193"/>
                  </a:lnTo>
                  <a:lnTo>
                    <a:pt x="6427" y="1179"/>
                  </a:lnTo>
                  <a:lnTo>
                    <a:pt x="6438" y="1165"/>
                  </a:lnTo>
                  <a:lnTo>
                    <a:pt x="6448" y="1149"/>
                  </a:lnTo>
                  <a:lnTo>
                    <a:pt x="6459" y="1131"/>
                  </a:lnTo>
                  <a:lnTo>
                    <a:pt x="6472" y="1114"/>
                  </a:lnTo>
                  <a:lnTo>
                    <a:pt x="6485" y="1094"/>
                  </a:lnTo>
                  <a:lnTo>
                    <a:pt x="6501" y="1073"/>
                  </a:lnTo>
                  <a:lnTo>
                    <a:pt x="6516" y="1052"/>
                  </a:lnTo>
                  <a:lnTo>
                    <a:pt x="6533" y="1029"/>
                  </a:lnTo>
                  <a:lnTo>
                    <a:pt x="6550" y="1006"/>
                  </a:lnTo>
                  <a:lnTo>
                    <a:pt x="6569" y="982"/>
                  </a:lnTo>
                  <a:lnTo>
                    <a:pt x="6589" y="957"/>
                  </a:lnTo>
                  <a:lnTo>
                    <a:pt x="6610" y="932"/>
                  </a:lnTo>
                  <a:lnTo>
                    <a:pt x="6633" y="905"/>
                  </a:lnTo>
                  <a:lnTo>
                    <a:pt x="6655" y="880"/>
                  </a:lnTo>
                  <a:lnTo>
                    <a:pt x="6680" y="852"/>
                  </a:lnTo>
                  <a:lnTo>
                    <a:pt x="6706" y="824"/>
                  </a:lnTo>
                  <a:lnTo>
                    <a:pt x="6734" y="796"/>
                  </a:lnTo>
                  <a:lnTo>
                    <a:pt x="6762" y="768"/>
                  </a:lnTo>
                  <a:lnTo>
                    <a:pt x="6792" y="740"/>
                  </a:lnTo>
                  <a:lnTo>
                    <a:pt x="6822" y="711"/>
                  </a:lnTo>
                  <a:lnTo>
                    <a:pt x="6855" y="682"/>
                  </a:lnTo>
                  <a:lnTo>
                    <a:pt x="6888" y="652"/>
                  </a:lnTo>
                  <a:lnTo>
                    <a:pt x="6923" y="623"/>
                  </a:lnTo>
                  <a:lnTo>
                    <a:pt x="6959" y="594"/>
                  </a:lnTo>
                  <a:lnTo>
                    <a:pt x="6996" y="565"/>
                  </a:lnTo>
                  <a:lnTo>
                    <a:pt x="7035" y="536"/>
                  </a:lnTo>
                  <a:lnTo>
                    <a:pt x="7076" y="507"/>
                  </a:lnTo>
                  <a:lnTo>
                    <a:pt x="7117" y="478"/>
                  </a:lnTo>
                  <a:lnTo>
                    <a:pt x="7160" y="450"/>
                  </a:lnTo>
                  <a:lnTo>
                    <a:pt x="7205" y="422"/>
                  </a:lnTo>
                  <a:lnTo>
                    <a:pt x="7250" y="395"/>
                  </a:lnTo>
                  <a:lnTo>
                    <a:pt x="7297" y="368"/>
                  </a:lnTo>
                  <a:lnTo>
                    <a:pt x="7347" y="341"/>
                  </a:lnTo>
                  <a:lnTo>
                    <a:pt x="7398" y="314"/>
                  </a:lnTo>
                  <a:lnTo>
                    <a:pt x="7449" y="290"/>
                  </a:lnTo>
                  <a:lnTo>
                    <a:pt x="7503" y="265"/>
                  </a:lnTo>
                  <a:lnTo>
                    <a:pt x="7559" y="240"/>
                  </a:lnTo>
                  <a:lnTo>
                    <a:pt x="7615" y="217"/>
                  </a:lnTo>
                  <a:lnTo>
                    <a:pt x="7674" y="195"/>
                  </a:lnTo>
                  <a:lnTo>
                    <a:pt x="7734" y="173"/>
                  </a:lnTo>
                  <a:lnTo>
                    <a:pt x="7796" y="153"/>
                  </a:lnTo>
                  <a:lnTo>
                    <a:pt x="7859" y="134"/>
                  </a:lnTo>
                  <a:lnTo>
                    <a:pt x="7924" y="115"/>
                  </a:lnTo>
                  <a:lnTo>
                    <a:pt x="7991" y="98"/>
                  </a:lnTo>
                  <a:lnTo>
                    <a:pt x="8059" y="81"/>
                  </a:lnTo>
                  <a:lnTo>
                    <a:pt x="8130" y="67"/>
                  </a:lnTo>
                  <a:lnTo>
                    <a:pt x="8202" y="54"/>
                  </a:lnTo>
                  <a:lnTo>
                    <a:pt x="8275" y="41"/>
                  </a:lnTo>
                  <a:lnTo>
                    <a:pt x="8350" y="31"/>
                  </a:lnTo>
                  <a:lnTo>
                    <a:pt x="8428" y="22"/>
                  </a:lnTo>
                  <a:lnTo>
                    <a:pt x="8507" y="14"/>
                  </a:lnTo>
                  <a:lnTo>
                    <a:pt x="8589" y="8"/>
                  </a:lnTo>
                  <a:lnTo>
                    <a:pt x="8671" y="4"/>
                  </a:lnTo>
                  <a:lnTo>
                    <a:pt x="8756" y="1"/>
                  </a:lnTo>
                  <a:lnTo>
                    <a:pt x="8843" y="0"/>
                  </a:lnTo>
                  <a:lnTo>
                    <a:pt x="9062" y="0"/>
                  </a:lnTo>
                  <a:lnTo>
                    <a:pt x="9114" y="4"/>
                  </a:lnTo>
                  <a:lnTo>
                    <a:pt x="9166" y="8"/>
                  </a:lnTo>
                  <a:lnTo>
                    <a:pt x="9217" y="14"/>
                  </a:lnTo>
                  <a:lnTo>
                    <a:pt x="9266" y="23"/>
                  </a:lnTo>
                  <a:lnTo>
                    <a:pt x="9316" y="31"/>
                  </a:lnTo>
                  <a:lnTo>
                    <a:pt x="9365" y="41"/>
                  </a:lnTo>
                  <a:lnTo>
                    <a:pt x="9413" y="52"/>
                  </a:lnTo>
                  <a:lnTo>
                    <a:pt x="9460" y="64"/>
                  </a:lnTo>
                  <a:lnTo>
                    <a:pt x="9507" y="77"/>
                  </a:lnTo>
                  <a:lnTo>
                    <a:pt x="9553" y="91"/>
                  </a:lnTo>
                  <a:lnTo>
                    <a:pt x="9643" y="123"/>
                  </a:lnTo>
                  <a:lnTo>
                    <a:pt x="9731" y="158"/>
                  </a:lnTo>
                  <a:lnTo>
                    <a:pt x="9815" y="196"/>
                  </a:lnTo>
                  <a:lnTo>
                    <a:pt x="9897" y="237"/>
                  </a:lnTo>
                  <a:lnTo>
                    <a:pt x="9976" y="280"/>
                  </a:lnTo>
                  <a:lnTo>
                    <a:pt x="10053" y="327"/>
                  </a:lnTo>
                  <a:lnTo>
                    <a:pt x="10126" y="375"/>
                  </a:lnTo>
                  <a:lnTo>
                    <a:pt x="10197" y="425"/>
                  </a:lnTo>
                  <a:lnTo>
                    <a:pt x="10265" y="477"/>
                  </a:lnTo>
                  <a:lnTo>
                    <a:pt x="10330" y="531"/>
                  </a:lnTo>
                  <a:lnTo>
                    <a:pt x="10393" y="584"/>
                  </a:lnTo>
                  <a:lnTo>
                    <a:pt x="10453" y="639"/>
                  </a:lnTo>
                  <a:lnTo>
                    <a:pt x="10511" y="693"/>
                  </a:lnTo>
                  <a:lnTo>
                    <a:pt x="10565" y="747"/>
                  </a:lnTo>
                  <a:lnTo>
                    <a:pt x="10617" y="801"/>
                  </a:lnTo>
                  <a:lnTo>
                    <a:pt x="10666" y="855"/>
                  </a:lnTo>
                  <a:lnTo>
                    <a:pt x="10712" y="908"/>
                  </a:lnTo>
                  <a:lnTo>
                    <a:pt x="10756" y="958"/>
                  </a:lnTo>
                  <a:lnTo>
                    <a:pt x="10797" y="1007"/>
                  </a:lnTo>
                  <a:lnTo>
                    <a:pt x="10835" y="1056"/>
                  </a:lnTo>
                  <a:lnTo>
                    <a:pt x="10870" y="1101"/>
                  </a:lnTo>
                  <a:lnTo>
                    <a:pt x="10903" y="1143"/>
                  </a:lnTo>
                  <a:lnTo>
                    <a:pt x="10933" y="1184"/>
                  </a:lnTo>
                  <a:lnTo>
                    <a:pt x="10960" y="1221"/>
                  </a:lnTo>
                  <a:lnTo>
                    <a:pt x="10985" y="1254"/>
                  </a:lnTo>
                  <a:lnTo>
                    <a:pt x="11007" y="1284"/>
                  </a:lnTo>
                  <a:lnTo>
                    <a:pt x="11016" y="1297"/>
                  </a:lnTo>
                  <a:lnTo>
                    <a:pt x="11025" y="1309"/>
                  </a:lnTo>
                  <a:lnTo>
                    <a:pt x="10993" y="1309"/>
                  </a:lnTo>
                  <a:lnTo>
                    <a:pt x="10963" y="1311"/>
                  </a:lnTo>
                  <a:lnTo>
                    <a:pt x="10931" y="1316"/>
                  </a:lnTo>
                  <a:lnTo>
                    <a:pt x="10898" y="1324"/>
                  </a:lnTo>
                  <a:lnTo>
                    <a:pt x="10864" y="1334"/>
                  </a:lnTo>
                  <a:lnTo>
                    <a:pt x="10830" y="1345"/>
                  </a:lnTo>
                  <a:lnTo>
                    <a:pt x="10797" y="1359"/>
                  </a:lnTo>
                  <a:lnTo>
                    <a:pt x="10764" y="1372"/>
                  </a:lnTo>
                  <a:lnTo>
                    <a:pt x="10732" y="1388"/>
                  </a:lnTo>
                  <a:lnTo>
                    <a:pt x="10703" y="1402"/>
                  </a:lnTo>
                  <a:lnTo>
                    <a:pt x="10675" y="1415"/>
                  </a:lnTo>
                  <a:lnTo>
                    <a:pt x="10651" y="1429"/>
                  </a:lnTo>
                  <a:lnTo>
                    <a:pt x="10630" y="1440"/>
                  </a:lnTo>
                  <a:lnTo>
                    <a:pt x="10621" y="1446"/>
                  </a:lnTo>
                  <a:lnTo>
                    <a:pt x="10612" y="1450"/>
                  </a:lnTo>
                  <a:lnTo>
                    <a:pt x="10605" y="1454"/>
                  </a:lnTo>
                  <a:lnTo>
                    <a:pt x="10600" y="1459"/>
                  </a:lnTo>
                  <a:lnTo>
                    <a:pt x="10595" y="1461"/>
                  </a:lnTo>
                  <a:lnTo>
                    <a:pt x="10592" y="1463"/>
                  </a:lnTo>
                  <a:lnTo>
                    <a:pt x="10590" y="1465"/>
                  </a:lnTo>
                  <a:lnTo>
                    <a:pt x="10589" y="1465"/>
                  </a:lnTo>
                  <a:lnTo>
                    <a:pt x="10868" y="1465"/>
                  </a:lnTo>
                  <a:lnTo>
                    <a:pt x="10914" y="1465"/>
                  </a:lnTo>
                  <a:lnTo>
                    <a:pt x="10957" y="1466"/>
                  </a:lnTo>
                  <a:lnTo>
                    <a:pt x="10997" y="1467"/>
                  </a:lnTo>
                  <a:lnTo>
                    <a:pt x="11037" y="1469"/>
                  </a:lnTo>
                  <a:lnTo>
                    <a:pt x="11074" y="1472"/>
                  </a:lnTo>
                  <a:lnTo>
                    <a:pt x="11110" y="1478"/>
                  </a:lnTo>
                  <a:lnTo>
                    <a:pt x="11145" y="1485"/>
                  </a:lnTo>
                  <a:lnTo>
                    <a:pt x="11180" y="1496"/>
                  </a:lnTo>
                  <a:lnTo>
                    <a:pt x="11215" y="1508"/>
                  </a:lnTo>
                  <a:lnTo>
                    <a:pt x="11249" y="1521"/>
                  </a:lnTo>
                  <a:lnTo>
                    <a:pt x="11283" y="1535"/>
                  </a:lnTo>
                  <a:lnTo>
                    <a:pt x="11316" y="1551"/>
                  </a:lnTo>
                  <a:lnTo>
                    <a:pt x="11349" y="1568"/>
                  </a:lnTo>
                  <a:lnTo>
                    <a:pt x="11383" y="1587"/>
                  </a:lnTo>
                  <a:lnTo>
                    <a:pt x="11416" y="1609"/>
                  </a:lnTo>
                  <a:lnTo>
                    <a:pt x="11449" y="1633"/>
                  </a:lnTo>
                  <a:lnTo>
                    <a:pt x="11484" y="1658"/>
                  </a:lnTo>
                  <a:lnTo>
                    <a:pt x="11518" y="1687"/>
                  </a:lnTo>
                  <a:lnTo>
                    <a:pt x="11553" y="1719"/>
                  </a:lnTo>
                  <a:lnTo>
                    <a:pt x="11589" y="1754"/>
                  </a:lnTo>
                  <a:lnTo>
                    <a:pt x="11625" y="1793"/>
                  </a:lnTo>
                  <a:lnTo>
                    <a:pt x="11663" y="1836"/>
                  </a:lnTo>
                  <a:lnTo>
                    <a:pt x="11682" y="1858"/>
                  </a:lnTo>
                  <a:lnTo>
                    <a:pt x="11701" y="1882"/>
                  </a:lnTo>
                  <a:lnTo>
                    <a:pt x="11721" y="1907"/>
                  </a:lnTo>
                  <a:lnTo>
                    <a:pt x="11742" y="1932"/>
                  </a:lnTo>
                  <a:lnTo>
                    <a:pt x="11769" y="1967"/>
                  </a:lnTo>
                  <a:lnTo>
                    <a:pt x="11794" y="2004"/>
                  </a:lnTo>
                  <a:lnTo>
                    <a:pt x="11816" y="2040"/>
                  </a:lnTo>
                  <a:lnTo>
                    <a:pt x="11833" y="2075"/>
                  </a:lnTo>
                  <a:lnTo>
                    <a:pt x="11848" y="2109"/>
                  </a:lnTo>
                  <a:lnTo>
                    <a:pt x="11859" y="2143"/>
                  </a:lnTo>
                  <a:lnTo>
                    <a:pt x="11867" y="2174"/>
                  </a:lnTo>
                  <a:lnTo>
                    <a:pt x="11871" y="2204"/>
                  </a:lnTo>
                  <a:lnTo>
                    <a:pt x="11871" y="2219"/>
                  </a:lnTo>
                  <a:lnTo>
                    <a:pt x="11870" y="2233"/>
                  </a:lnTo>
                  <a:lnTo>
                    <a:pt x="11868" y="2246"/>
                  </a:lnTo>
                  <a:lnTo>
                    <a:pt x="11864" y="2258"/>
                  </a:lnTo>
                  <a:lnTo>
                    <a:pt x="11861" y="2270"/>
                  </a:lnTo>
                  <a:lnTo>
                    <a:pt x="11856" y="2281"/>
                  </a:lnTo>
                  <a:lnTo>
                    <a:pt x="11850" y="2291"/>
                  </a:lnTo>
                  <a:lnTo>
                    <a:pt x="11843" y="2300"/>
                  </a:lnTo>
                  <a:lnTo>
                    <a:pt x="11833" y="2308"/>
                  </a:lnTo>
                  <a:lnTo>
                    <a:pt x="11824" y="2316"/>
                  </a:lnTo>
                  <a:lnTo>
                    <a:pt x="11814" y="2322"/>
                  </a:lnTo>
                  <a:lnTo>
                    <a:pt x="11801" y="2328"/>
                  </a:lnTo>
                  <a:lnTo>
                    <a:pt x="11788" y="2332"/>
                  </a:lnTo>
                  <a:lnTo>
                    <a:pt x="11775" y="2335"/>
                  </a:lnTo>
                  <a:lnTo>
                    <a:pt x="11758" y="2336"/>
                  </a:lnTo>
                  <a:lnTo>
                    <a:pt x="11742" y="2337"/>
                  </a:lnTo>
                  <a:lnTo>
                    <a:pt x="11648" y="2337"/>
                  </a:lnTo>
                  <a:lnTo>
                    <a:pt x="11619" y="2337"/>
                  </a:lnTo>
                  <a:lnTo>
                    <a:pt x="11592" y="2338"/>
                  </a:lnTo>
                  <a:lnTo>
                    <a:pt x="11566" y="2339"/>
                  </a:lnTo>
                  <a:lnTo>
                    <a:pt x="11541" y="2340"/>
                  </a:lnTo>
                  <a:lnTo>
                    <a:pt x="11519" y="2341"/>
                  </a:lnTo>
                  <a:lnTo>
                    <a:pt x="11496" y="2343"/>
                  </a:lnTo>
                  <a:lnTo>
                    <a:pt x="11475" y="2345"/>
                  </a:lnTo>
                  <a:lnTo>
                    <a:pt x="11456" y="2348"/>
                  </a:lnTo>
                  <a:lnTo>
                    <a:pt x="11419" y="2354"/>
                  </a:lnTo>
                  <a:lnTo>
                    <a:pt x="11384" y="2360"/>
                  </a:lnTo>
                  <a:lnTo>
                    <a:pt x="11353" y="2368"/>
                  </a:lnTo>
                  <a:lnTo>
                    <a:pt x="11325" y="2376"/>
                  </a:lnTo>
                  <a:lnTo>
                    <a:pt x="11298" y="2385"/>
                  </a:lnTo>
                  <a:lnTo>
                    <a:pt x="11272" y="2395"/>
                  </a:lnTo>
                  <a:lnTo>
                    <a:pt x="11222" y="2416"/>
                  </a:lnTo>
                  <a:lnTo>
                    <a:pt x="11199" y="2427"/>
                  </a:lnTo>
                  <a:lnTo>
                    <a:pt x="11173" y="2438"/>
                  </a:lnTo>
                  <a:lnTo>
                    <a:pt x="11146" y="2451"/>
                  </a:lnTo>
                  <a:lnTo>
                    <a:pt x="11118" y="2462"/>
                  </a:lnTo>
                  <a:lnTo>
                    <a:pt x="11132" y="2461"/>
                  </a:lnTo>
                  <a:lnTo>
                    <a:pt x="11147" y="2457"/>
                  </a:lnTo>
                  <a:lnTo>
                    <a:pt x="11165" y="2453"/>
                  </a:lnTo>
                  <a:lnTo>
                    <a:pt x="11184" y="2446"/>
                  </a:lnTo>
                  <a:lnTo>
                    <a:pt x="11206" y="2441"/>
                  </a:lnTo>
                  <a:lnTo>
                    <a:pt x="11228" y="2436"/>
                  </a:lnTo>
                  <a:lnTo>
                    <a:pt x="11251" y="2432"/>
                  </a:lnTo>
                  <a:lnTo>
                    <a:pt x="11274" y="2431"/>
                  </a:lnTo>
                  <a:lnTo>
                    <a:pt x="11321" y="2432"/>
                  </a:lnTo>
                  <a:lnTo>
                    <a:pt x="11345" y="2433"/>
                  </a:lnTo>
                  <a:lnTo>
                    <a:pt x="11369" y="2435"/>
                  </a:lnTo>
                  <a:lnTo>
                    <a:pt x="11393" y="2439"/>
                  </a:lnTo>
                  <a:lnTo>
                    <a:pt x="11415" y="2444"/>
                  </a:lnTo>
                  <a:lnTo>
                    <a:pt x="11438" y="2453"/>
                  </a:lnTo>
                  <a:lnTo>
                    <a:pt x="11461" y="2463"/>
                  </a:lnTo>
                  <a:lnTo>
                    <a:pt x="11483" y="2476"/>
                  </a:lnTo>
                  <a:lnTo>
                    <a:pt x="11503" y="2493"/>
                  </a:lnTo>
                  <a:lnTo>
                    <a:pt x="11523" y="2513"/>
                  </a:lnTo>
                  <a:lnTo>
                    <a:pt x="11532" y="2526"/>
                  </a:lnTo>
                  <a:lnTo>
                    <a:pt x="11540" y="2538"/>
                  </a:lnTo>
                  <a:lnTo>
                    <a:pt x="11550" y="2551"/>
                  </a:lnTo>
                  <a:lnTo>
                    <a:pt x="11558" y="2567"/>
                  </a:lnTo>
                  <a:lnTo>
                    <a:pt x="11566" y="2582"/>
                  </a:lnTo>
                  <a:lnTo>
                    <a:pt x="11573" y="2600"/>
                  </a:lnTo>
                  <a:lnTo>
                    <a:pt x="11581" y="2618"/>
                  </a:lnTo>
                  <a:lnTo>
                    <a:pt x="11588" y="2638"/>
                  </a:lnTo>
                  <a:lnTo>
                    <a:pt x="11594" y="2660"/>
                  </a:lnTo>
                  <a:lnTo>
                    <a:pt x="11600" y="2682"/>
                  </a:lnTo>
                  <a:lnTo>
                    <a:pt x="11600" y="2715"/>
                  </a:lnTo>
                  <a:lnTo>
                    <a:pt x="11600" y="2746"/>
                  </a:lnTo>
                  <a:lnTo>
                    <a:pt x="11599" y="2774"/>
                  </a:lnTo>
                  <a:lnTo>
                    <a:pt x="11598" y="2800"/>
                  </a:lnTo>
                  <a:lnTo>
                    <a:pt x="11595" y="2824"/>
                  </a:lnTo>
                  <a:lnTo>
                    <a:pt x="11592" y="2846"/>
                  </a:lnTo>
                  <a:lnTo>
                    <a:pt x="11588" y="2866"/>
                  </a:lnTo>
                  <a:lnTo>
                    <a:pt x="11583" y="2883"/>
                  </a:lnTo>
                  <a:lnTo>
                    <a:pt x="11575" y="2900"/>
                  </a:lnTo>
                  <a:lnTo>
                    <a:pt x="11568" y="2913"/>
                  </a:lnTo>
                  <a:lnTo>
                    <a:pt x="11559" y="2925"/>
                  </a:lnTo>
                  <a:lnTo>
                    <a:pt x="11549" y="2937"/>
                  </a:lnTo>
                  <a:lnTo>
                    <a:pt x="11537" y="2946"/>
                  </a:lnTo>
                  <a:lnTo>
                    <a:pt x="11524" y="2953"/>
                  </a:lnTo>
                  <a:lnTo>
                    <a:pt x="11509" y="2959"/>
                  </a:lnTo>
                  <a:lnTo>
                    <a:pt x="11493" y="2965"/>
                  </a:lnTo>
                  <a:lnTo>
                    <a:pt x="11518" y="2955"/>
                  </a:lnTo>
                  <a:lnTo>
                    <a:pt x="11540" y="2948"/>
                  </a:lnTo>
                  <a:lnTo>
                    <a:pt x="11564" y="2943"/>
                  </a:lnTo>
                  <a:lnTo>
                    <a:pt x="11577" y="2940"/>
                  </a:lnTo>
                  <a:lnTo>
                    <a:pt x="11591" y="2938"/>
                  </a:lnTo>
                  <a:lnTo>
                    <a:pt x="11606" y="2937"/>
                  </a:lnTo>
                  <a:lnTo>
                    <a:pt x="11623" y="2935"/>
                  </a:lnTo>
                  <a:lnTo>
                    <a:pt x="11641" y="2934"/>
                  </a:lnTo>
                  <a:lnTo>
                    <a:pt x="11662" y="2933"/>
                  </a:lnTo>
                  <a:lnTo>
                    <a:pt x="11686" y="2932"/>
                  </a:lnTo>
                  <a:lnTo>
                    <a:pt x="11712" y="2931"/>
                  </a:lnTo>
                  <a:lnTo>
                    <a:pt x="11741" y="2931"/>
                  </a:lnTo>
                  <a:lnTo>
                    <a:pt x="11773" y="2930"/>
                  </a:lnTo>
                  <a:lnTo>
                    <a:pt x="11796" y="2931"/>
                  </a:lnTo>
                  <a:lnTo>
                    <a:pt x="11820" y="2933"/>
                  </a:lnTo>
                  <a:lnTo>
                    <a:pt x="11844" y="2937"/>
                  </a:lnTo>
                  <a:lnTo>
                    <a:pt x="11868" y="2943"/>
                  </a:lnTo>
                  <a:lnTo>
                    <a:pt x="11890" y="2950"/>
                  </a:lnTo>
                  <a:lnTo>
                    <a:pt x="11914" y="2959"/>
                  </a:lnTo>
                  <a:lnTo>
                    <a:pt x="11936" y="2970"/>
                  </a:lnTo>
                  <a:lnTo>
                    <a:pt x="11957" y="2981"/>
                  </a:lnTo>
                  <a:lnTo>
                    <a:pt x="11978" y="2994"/>
                  </a:lnTo>
                  <a:lnTo>
                    <a:pt x="11998" y="3008"/>
                  </a:lnTo>
                  <a:lnTo>
                    <a:pt x="12016" y="3023"/>
                  </a:lnTo>
                  <a:lnTo>
                    <a:pt x="12033" y="3040"/>
                  </a:lnTo>
                  <a:lnTo>
                    <a:pt x="12048" y="3057"/>
                  </a:lnTo>
                  <a:lnTo>
                    <a:pt x="12063" y="3076"/>
                  </a:lnTo>
                  <a:lnTo>
                    <a:pt x="12074" y="3095"/>
                  </a:lnTo>
                  <a:lnTo>
                    <a:pt x="12084" y="3116"/>
                  </a:lnTo>
                  <a:lnTo>
                    <a:pt x="12094" y="3137"/>
                  </a:lnTo>
                  <a:lnTo>
                    <a:pt x="12102" y="3157"/>
                  </a:lnTo>
                  <a:lnTo>
                    <a:pt x="12110" y="3176"/>
                  </a:lnTo>
                  <a:lnTo>
                    <a:pt x="12117" y="3194"/>
                  </a:lnTo>
                  <a:lnTo>
                    <a:pt x="12124" y="3213"/>
                  </a:lnTo>
                  <a:lnTo>
                    <a:pt x="12128" y="3231"/>
                  </a:lnTo>
                  <a:lnTo>
                    <a:pt x="12130" y="3251"/>
                  </a:lnTo>
                  <a:lnTo>
                    <a:pt x="12130" y="3269"/>
                  </a:lnTo>
                  <a:lnTo>
                    <a:pt x="12127" y="3290"/>
                  </a:lnTo>
                  <a:lnTo>
                    <a:pt x="12120" y="3312"/>
                  </a:lnTo>
                  <a:lnTo>
                    <a:pt x="12111" y="3334"/>
                  </a:lnTo>
                  <a:lnTo>
                    <a:pt x="12105" y="3347"/>
                  </a:lnTo>
                  <a:lnTo>
                    <a:pt x="12098" y="3359"/>
                  </a:lnTo>
                  <a:lnTo>
                    <a:pt x="12090" y="3371"/>
                  </a:lnTo>
                  <a:lnTo>
                    <a:pt x="12080" y="3385"/>
                  </a:lnTo>
                  <a:lnTo>
                    <a:pt x="12070" y="3399"/>
                  </a:lnTo>
                  <a:lnTo>
                    <a:pt x="12058" y="3414"/>
                  </a:lnTo>
                  <a:lnTo>
                    <a:pt x="12045" y="3429"/>
                  </a:lnTo>
                  <a:lnTo>
                    <a:pt x="12031" y="3445"/>
                  </a:lnTo>
                  <a:lnTo>
                    <a:pt x="12015" y="3461"/>
                  </a:lnTo>
                  <a:lnTo>
                    <a:pt x="11999" y="3479"/>
                  </a:lnTo>
                  <a:lnTo>
                    <a:pt x="12016" y="3462"/>
                  </a:lnTo>
                  <a:lnTo>
                    <a:pt x="12035" y="3446"/>
                  </a:lnTo>
                  <a:lnTo>
                    <a:pt x="12053" y="3431"/>
                  </a:lnTo>
                  <a:lnTo>
                    <a:pt x="12073" y="3418"/>
                  </a:lnTo>
                  <a:lnTo>
                    <a:pt x="12093" y="3405"/>
                  </a:lnTo>
                  <a:lnTo>
                    <a:pt x="12113" y="3394"/>
                  </a:lnTo>
                  <a:lnTo>
                    <a:pt x="12134" y="3385"/>
                  </a:lnTo>
                  <a:lnTo>
                    <a:pt x="12156" y="3376"/>
                  </a:lnTo>
                  <a:lnTo>
                    <a:pt x="12199" y="3360"/>
                  </a:lnTo>
                  <a:lnTo>
                    <a:pt x="12243" y="3348"/>
                  </a:lnTo>
                  <a:lnTo>
                    <a:pt x="12288" y="3339"/>
                  </a:lnTo>
                  <a:lnTo>
                    <a:pt x="12333" y="3334"/>
                  </a:lnTo>
                  <a:lnTo>
                    <a:pt x="12350" y="3333"/>
                  </a:lnTo>
                  <a:lnTo>
                    <a:pt x="12367" y="3333"/>
                  </a:lnTo>
                  <a:lnTo>
                    <a:pt x="12385" y="3334"/>
                  </a:lnTo>
                  <a:lnTo>
                    <a:pt x="12401" y="3336"/>
                  </a:lnTo>
                  <a:lnTo>
                    <a:pt x="12418" y="3341"/>
                  </a:lnTo>
                  <a:lnTo>
                    <a:pt x="12433" y="3347"/>
                  </a:lnTo>
                  <a:lnTo>
                    <a:pt x="12447" y="3355"/>
                  </a:lnTo>
                  <a:lnTo>
                    <a:pt x="12458" y="3365"/>
                  </a:lnTo>
                  <a:lnTo>
                    <a:pt x="12474" y="3382"/>
                  </a:lnTo>
                  <a:lnTo>
                    <a:pt x="12487" y="3397"/>
                  </a:lnTo>
                  <a:lnTo>
                    <a:pt x="12499" y="3413"/>
                  </a:lnTo>
                  <a:lnTo>
                    <a:pt x="12511" y="3427"/>
                  </a:lnTo>
                  <a:lnTo>
                    <a:pt x="12520" y="3442"/>
                  </a:lnTo>
                  <a:lnTo>
                    <a:pt x="12528" y="3458"/>
                  </a:lnTo>
                  <a:lnTo>
                    <a:pt x="12534" y="3474"/>
                  </a:lnTo>
                  <a:lnTo>
                    <a:pt x="12539" y="3492"/>
                  </a:lnTo>
                  <a:lnTo>
                    <a:pt x="12542" y="3511"/>
                  </a:lnTo>
                  <a:lnTo>
                    <a:pt x="12544" y="3534"/>
                  </a:lnTo>
                  <a:lnTo>
                    <a:pt x="12543" y="3558"/>
                  </a:lnTo>
                  <a:lnTo>
                    <a:pt x="12541" y="3586"/>
                  </a:lnTo>
                  <a:lnTo>
                    <a:pt x="12537" y="3618"/>
                  </a:lnTo>
                  <a:lnTo>
                    <a:pt x="12533" y="3634"/>
                  </a:lnTo>
                  <a:lnTo>
                    <a:pt x="12529" y="3653"/>
                  </a:lnTo>
                  <a:lnTo>
                    <a:pt x="12526" y="3671"/>
                  </a:lnTo>
                  <a:lnTo>
                    <a:pt x="12521" y="3692"/>
                  </a:lnTo>
                  <a:lnTo>
                    <a:pt x="12516" y="3713"/>
                  </a:lnTo>
                  <a:lnTo>
                    <a:pt x="12511" y="3736"/>
                  </a:lnTo>
                  <a:lnTo>
                    <a:pt x="12505" y="3766"/>
                  </a:lnTo>
                  <a:lnTo>
                    <a:pt x="12497" y="3797"/>
                  </a:lnTo>
                  <a:lnTo>
                    <a:pt x="12483" y="3861"/>
                  </a:lnTo>
                  <a:lnTo>
                    <a:pt x="12465" y="3927"/>
                  </a:lnTo>
                  <a:lnTo>
                    <a:pt x="12447" y="3995"/>
                  </a:lnTo>
                  <a:lnTo>
                    <a:pt x="12427" y="4063"/>
                  </a:lnTo>
                  <a:lnTo>
                    <a:pt x="12407" y="4131"/>
                  </a:lnTo>
                  <a:lnTo>
                    <a:pt x="12387" y="4196"/>
                  </a:lnTo>
                  <a:lnTo>
                    <a:pt x="12367" y="4259"/>
                  </a:lnTo>
                  <a:lnTo>
                    <a:pt x="12358" y="4290"/>
                  </a:lnTo>
                  <a:lnTo>
                    <a:pt x="12349" y="4319"/>
                  </a:lnTo>
                  <a:lnTo>
                    <a:pt x="12339" y="4348"/>
                  </a:lnTo>
                  <a:lnTo>
                    <a:pt x="12330" y="4375"/>
                  </a:lnTo>
                  <a:lnTo>
                    <a:pt x="12322" y="4399"/>
                  </a:lnTo>
                  <a:lnTo>
                    <a:pt x="12315" y="4424"/>
                  </a:lnTo>
                  <a:lnTo>
                    <a:pt x="12306" y="4446"/>
                  </a:lnTo>
                  <a:lnTo>
                    <a:pt x="12300" y="4466"/>
                  </a:lnTo>
                  <a:lnTo>
                    <a:pt x="12294" y="4485"/>
                  </a:lnTo>
                  <a:lnTo>
                    <a:pt x="12288" y="4501"/>
                  </a:lnTo>
                  <a:lnTo>
                    <a:pt x="12283" y="4516"/>
                  </a:lnTo>
                  <a:lnTo>
                    <a:pt x="12278" y="4527"/>
                  </a:lnTo>
                  <a:lnTo>
                    <a:pt x="12275" y="4537"/>
                  </a:lnTo>
                  <a:lnTo>
                    <a:pt x="12273" y="4544"/>
                  </a:lnTo>
                  <a:lnTo>
                    <a:pt x="12272" y="4549"/>
                  </a:lnTo>
                  <a:lnTo>
                    <a:pt x="12271" y="4550"/>
                  </a:lnTo>
                  <a:lnTo>
                    <a:pt x="12272" y="4548"/>
                  </a:lnTo>
                  <a:lnTo>
                    <a:pt x="12276" y="4544"/>
                  </a:lnTo>
                  <a:lnTo>
                    <a:pt x="12283" y="4535"/>
                  </a:lnTo>
                  <a:lnTo>
                    <a:pt x="12291" y="4525"/>
                  </a:lnTo>
                  <a:lnTo>
                    <a:pt x="12301" y="4511"/>
                  </a:lnTo>
                  <a:lnTo>
                    <a:pt x="12314" y="4493"/>
                  </a:lnTo>
                  <a:lnTo>
                    <a:pt x="12328" y="4473"/>
                  </a:lnTo>
                  <a:lnTo>
                    <a:pt x="12343" y="4449"/>
                  </a:lnTo>
                  <a:lnTo>
                    <a:pt x="12360" y="4422"/>
                  </a:lnTo>
                  <a:lnTo>
                    <a:pt x="12379" y="4392"/>
                  </a:lnTo>
                  <a:lnTo>
                    <a:pt x="12398" y="4359"/>
                  </a:lnTo>
                  <a:lnTo>
                    <a:pt x="12419" y="4323"/>
                  </a:lnTo>
                  <a:lnTo>
                    <a:pt x="12439" y="4284"/>
                  </a:lnTo>
                  <a:lnTo>
                    <a:pt x="12462" y="4242"/>
                  </a:lnTo>
                  <a:lnTo>
                    <a:pt x="12484" y="4196"/>
                  </a:lnTo>
                  <a:lnTo>
                    <a:pt x="12507" y="4147"/>
                  </a:lnTo>
                  <a:lnTo>
                    <a:pt x="12529" y="4096"/>
                  </a:lnTo>
                  <a:lnTo>
                    <a:pt x="12553" y="4041"/>
                  </a:lnTo>
                  <a:lnTo>
                    <a:pt x="12576" y="3983"/>
                  </a:lnTo>
                  <a:lnTo>
                    <a:pt x="12597" y="3922"/>
                  </a:lnTo>
                  <a:lnTo>
                    <a:pt x="12620" y="3858"/>
                  </a:lnTo>
                  <a:lnTo>
                    <a:pt x="12642" y="3791"/>
                  </a:lnTo>
                  <a:lnTo>
                    <a:pt x="12662" y="3721"/>
                  </a:lnTo>
                  <a:lnTo>
                    <a:pt x="12682" y="3647"/>
                  </a:lnTo>
                  <a:lnTo>
                    <a:pt x="12701" y="3571"/>
                  </a:lnTo>
                  <a:lnTo>
                    <a:pt x="12718" y="3491"/>
                  </a:lnTo>
                  <a:lnTo>
                    <a:pt x="12735" y="3408"/>
                  </a:lnTo>
                  <a:lnTo>
                    <a:pt x="12749" y="3323"/>
                  </a:lnTo>
                  <a:lnTo>
                    <a:pt x="12763" y="3234"/>
                  </a:lnTo>
                  <a:lnTo>
                    <a:pt x="12773" y="3143"/>
                  </a:lnTo>
                  <a:lnTo>
                    <a:pt x="12782" y="3048"/>
                  </a:lnTo>
                  <a:lnTo>
                    <a:pt x="12789" y="2950"/>
                  </a:lnTo>
                  <a:lnTo>
                    <a:pt x="12793" y="2897"/>
                  </a:lnTo>
                  <a:lnTo>
                    <a:pt x="12795" y="2844"/>
                  </a:lnTo>
                  <a:lnTo>
                    <a:pt x="12796" y="2794"/>
                  </a:lnTo>
                  <a:lnTo>
                    <a:pt x="12797" y="2743"/>
                  </a:lnTo>
                  <a:lnTo>
                    <a:pt x="12798" y="2695"/>
                  </a:lnTo>
                  <a:lnTo>
                    <a:pt x="12798" y="2647"/>
                  </a:lnTo>
                  <a:lnTo>
                    <a:pt x="12798" y="2601"/>
                  </a:lnTo>
                  <a:lnTo>
                    <a:pt x="12798" y="2556"/>
                  </a:lnTo>
                  <a:lnTo>
                    <a:pt x="12797" y="2511"/>
                  </a:lnTo>
                  <a:lnTo>
                    <a:pt x="12796" y="2468"/>
                  </a:lnTo>
                  <a:lnTo>
                    <a:pt x="12794" y="2426"/>
                  </a:lnTo>
                  <a:lnTo>
                    <a:pt x="12791" y="2385"/>
                  </a:lnTo>
                  <a:lnTo>
                    <a:pt x="12789" y="2344"/>
                  </a:lnTo>
                  <a:lnTo>
                    <a:pt x="12787" y="2305"/>
                  </a:lnTo>
                  <a:lnTo>
                    <a:pt x="12781" y="2231"/>
                  </a:lnTo>
                  <a:lnTo>
                    <a:pt x="12774" y="2159"/>
                  </a:lnTo>
                  <a:lnTo>
                    <a:pt x="12767" y="2092"/>
                  </a:lnTo>
                  <a:lnTo>
                    <a:pt x="12759" y="2028"/>
                  </a:lnTo>
                  <a:lnTo>
                    <a:pt x="12751" y="1968"/>
                  </a:lnTo>
                  <a:lnTo>
                    <a:pt x="12742" y="1911"/>
                  </a:lnTo>
                  <a:lnTo>
                    <a:pt x="12734" y="1857"/>
                  </a:lnTo>
                  <a:lnTo>
                    <a:pt x="12724" y="1808"/>
                  </a:lnTo>
                  <a:lnTo>
                    <a:pt x="12716" y="1760"/>
                  </a:lnTo>
                  <a:lnTo>
                    <a:pt x="12708" y="1715"/>
                  </a:lnTo>
                  <a:lnTo>
                    <a:pt x="12701" y="1674"/>
                  </a:lnTo>
                  <a:lnTo>
                    <a:pt x="12693" y="1635"/>
                  </a:lnTo>
                  <a:lnTo>
                    <a:pt x="12687" y="1599"/>
                  </a:lnTo>
                  <a:lnTo>
                    <a:pt x="12683" y="1565"/>
                  </a:lnTo>
                  <a:lnTo>
                    <a:pt x="12679" y="1533"/>
                  </a:lnTo>
                  <a:lnTo>
                    <a:pt x="12676" y="1504"/>
                  </a:lnTo>
                  <a:lnTo>
                    <a:pt x="12675" y="1476"/>
                  </a:lnTo>
                  <a:lnTo>
                    <a:pt x="12676" y="1450"/>
                  </a:lnTo>
                  <a:lnTo>
                    <a:pt x="12678" y="1427"/>
                  </a:lnTo>
                  <a:lnTo>
                    <a:pt x="12682" y="1405"/>
                  </a:lnTo>
                  <a:lnTo>
                    <a:pt x="12688" y="1385"/>
                  </a:lnTo>
                  <a:lnTo>
                    <a:pt x="12697" y="1366"/>
                  </a:lnTo>
                  <a:lnTo>
                    <a:pt x="12707" y="1348"/>
                  </a:lnTo>
                  <a:lnTo>
                    <a:pt x="12720" y="1333"/>
                  </a:lnTo>
                  <a:lnTo>
                    <a:pt x="12737" y="1317"/>
                  </a:lnTo>
                  <a:lnTo>
                    <a:pt x="12752" y="1301"/>
                  </a:lnTo>
                  <a:lnTo>
                    <a:pt x="12769" y="1286"/>
                  </a:lnTo>
                  <a:lnTo>
                    <a:pt x="12786" y="1271"/>
                  </a:lnTo>
                  <a:lnTo>
                    <a:pt x="12805" y="1258"/>
                  </a:lnTo>
                  <a:lnTo>
                    <a:pt x="12825" y="1245"/>
                  </a:lnTo>
                  <a:lnTo>
                    <a:pt x="12845" y="1234"/>
                  </a:lnTo>
                  <a:lnTo>
                    <a:pt x="12890" y="1213"/>
                  </a:lnTo>
                  <a:lnTo>
                    <a:pt x="12938" y="1196"/>
                  </a:lnTo>
                  <a:lnTo>
                    <a:pt x="12989" y="1179"/>
                  </a:lnTo>
                  <a:lnTo>
                    <a:pt x="13041" y="1165"/>
                  </a:lnTo>
                  <a:lnTo>
                    <a:pt x="13096" y="1150"/>
                  </a:lnTo>
                  <a:lnTo>
                    <a:pt x="13153" y="1133"/>
                  </a:lnTo>
                  <a:lnTo>
                    <a:pt x="13210" y="1117"/>
                  </a:lnTo>
                  <a:lnTo>
                    <a:pt x="13267" y="1096"/>
                  </a:lnTo>
                  <a:lnTo>
                    <a:pt x="13326" y="1073"/>
                  </a:lnTo>
                  <a:lnTo>
                    <a:pt x="13355" y="1061"/>
                  </a:lnTo>
                  <a:lnTo>
                    <a:pt x="13383" y="1047"/>
                  </a:lnTo>
                  <a:lnTo>
                    <a:pt x="13412" y="1031"/>
                  </a:lnTo>
                  <a:lnTo>
                    <a:pt x="13440" y="1015"/>
                  </a:lnTo>
                  <a:lnTo>
                    <a:pt x="13468" y="997"/>
                  </a:lnTo>
                  <a:lnTo>
                    <a:pt x="13496" y="978"/>
                  </a:lnTo>
                  <a:lnTo>
                    <a:pt x="13522" y="957"/>
                  </a:lnTo>
                  <a:lnTo>
                    <a:pt x="13549" y="934"/>
                  </a:lnTo>
                  <a:lnTo>
                    <a:pt x="13569" y="919"/>
                  </a:lnTo>
                  <a:lnTo>
                    <a:pt x="13588" y="903"/>
                  </a:lnTo>
                  <a:lnTo>
                    <a:pt x="13625" y="868"/>
                  </a:lnTo>
                  <a:lnTo>
                    <a:pt x="13658" y="830"/>
                  </a:lnTo>
                  <a:lnTo>
                    <a:pt x="13689" y="791"/>
                  </a:lnTo>
                  <a:lnTo>
                    <a:pt x="13717" y="750"/>
                  </a:lnTo>
                  <a:lnTo>
                    <a:pt x="13745" y="709"/>
                  </a:lnTo>
                  <a:lnTo>
                    <a:pt x="13772" y="667"/>
                  </a:lnTo>
                  <a:lnTo>
                    <a:pt x="13799" y="626"/>
                  </a:lnTo>
                  <a:lnTo>
                    <a:pt x="13825" y="588"/>
                  </a:lnTo>
                  <a:lnTo>
                    <a:pt x="13852" y="552"/>
                  </a:lnTo>
                  <a:lnTo>
                    <a:pt x="13865" y="536"/>
                  </a:lnTo>
                  <a:lnTo>
                    <a:pt x="13880" y="520"/>
                  </a:lnTo>
                  <a:lnTo>
                    <a:pt x="13894" y="506"/>
                  </a:lnTo>
                  <a:lnTo>
                    <a:pt x="13908" y="491"/>
                  </a:lnTo>
                  <a:lnTo>
                    <a:pt x="13924" y="479"/>
                  </a:lnTo>
                  <a:lnTo>
                    <a:pt x="13939" y="469"/>
                  </a:lnTo>
                  <a:lnTo>
                    <a:pt x="13956" y="458"/>
                  </a:lnTo>
                  <a:lnTo>
                    <a:pt x="13972" y="451"/>
                  </a:lnTo>
                  <a:lnTo>
                    <a:pt x="13990" y="444"/>
                  </a:lnTo>
                  <a:lnTo>
                    <a:pt x="14009" y="440"/>
                  </a:lnTo>
                  <a:lnTo>
                    <a:pt x="14028" y="437"/>
                  </a:lnTo>
                  <a:lnTo>
                    <a:pt x="14048" y="436"/>
                  </a:lnTo>
                  <a:lnTo>
                    <a:pt x="14063" y="438"/>
                  </a:lnTo>
                  <a:lnTo>
                    <a:pt x="14081" y="442"/>
                  </a:lnTo>
                  <a:lnTo>
                    <a:pt x="14100" y="450"/>
                  </a:lnTo>
                  <a:lnTo>
                    <a:pt x="14122" y="463"/>
                  </a:lnTo>
                  <a:lnTo>
                    <a:pt x="14145" y="478"/>
                  </a:lnTo>
                  <a:lnTo>
                    <a:pt x="14170" y="498"/>
                  </a:lnTo>
                  <a:lnTo>
                    <a:pt x="14182" y="509"/>
                  </a:lnTo>
                  <a:lnTo>
                    <a:pt x="14195" y="521"/>
                  </a:lnTo>
                  <a:lnTo>
                    <a:pt x="14209" y="535"/>
                  </a:lnTo>
                  <a:lnTo>
                    <a:pt x="14222" y="549"/>
                  </a:lnTo>
                  <a:lnTo>
                    <a:pt x="14236" y="565"/>
                  </a:lnTo>
                  <a:lnTo>
                    <a:pt x="14250" y="582"/>
                  </a:lnTo>
                  <a:lnTo>
                    <a:pt x="14265" y="600"/>
                  </a:lnTo>
                  <a:lnTo>
                    <a:pt x="14279" y="619"/>
                  </a:lnTo>
                  <a:lnTo>
                    <a:pt x="14294" y="639"/>
                  </a:lnTo>
                  <a:lnTo>
                    <a:pt x="14308" y="660"/>
                  </a:lnTo>
                  <a:lnTo>
                    <a:pt x="14323" y="683"/>
                  </a:lnTo>
                  <a:lnTo>
                    <a:pt x="14338" y="707"/>
                  </a:lnTo>
                  <a:lnTo>
                    <a:pt x="14353" y="732"/>
                  </a:lnTo>
                  <a:lnTo>
                    <a:pt x="14369" y="759"/>
                  </a:lnTo>
                  <a:lnTo>
                    <a:pt x="14384" y="787"/>
                  </a:lnTo>
                  <a:lnTo>
                    <a:pt x="14399" y="816"/>
                  </a:lnTo>
                  <a:lnTo>
                    <a:pt x="14414" y="847"/>
                  </a:lnTo>
                  <a:lnTo>
                    <a:pt x="14430" y="879"/>
                  </a:lnTo>
                  <a:lnTo>
                    <a:pt x="14445" y="912"/>
                  </a:lnTo>
                  <a:lnTo>
                    <a:pt x="14461" y="947"/>
                  </a:lnTo>
                  <a:lnTo>
                    <a:pt x="14476" y="983"/>
                  </a:lnTo>
                  <a:lnTo>
                    <a:pt x="14492" y="1020"/>
                  </a:lnTo>
                  <a:lnTo>
                    <a:pt x="14506" y="1059"/>
                  </a:lnTo>
                  <a:lnTo>
                    <a:pt x="14522" y="1100"/>
                  </a:lnTo>
                  <a:lnTo>
                    <a:pt x="14536" y="1142"/>
                  </a:lnTo>
                  <a:lnTo>
                    <a:pt x="14552" y="1186"/>
                  </a:lnTo>
                  <a:lnTo>
                    <a:pt x="14566" y="1231"/>
                  </a:lnTo>
                  <a:lnTo>
                    <a:pt x="14580" y="1277"/>
                  </a:lnTo>
                  <a:lnTo>
                    <a:pt x="14595" y="1326"/>
                  </a:lnTo>
                  <a:lnTo>
                    <a:pt x="14608" y="1376"/>
                  </a:lnTo>
                  <a:lnTo>
                    <a:pt x="14623" y="1428"/>
                  </a:lnTo>
                  <a:lnTo>
                    <a:pt x="14636" y="1481"/>
                  </a:lnTo>
                  <a:lnTo>
                    <a:pt x="14650" y="1536"/>
                  </a:lnTo>
                  <a:lnTo>
                    <a:pt x="14663" y="1593"/>
                  </a:lnTo>
                  <a:lnTo>
                    <a:pt x="14675" y="1651"/>
                  </a:lnTo>
                  <a:lnTo>
                    <a:pt x="14688" y="1712"/>
                  </a:lnTo>
                  <a:lnTo>
                    <a:pt x="14700" y="1774"/>
                  </a:lnTo>
                  <a:lnTo>
                    <a:pt x="14712" y="1838"/>
                  </a:lnTo>
                  <a:lnTo>
                    <a:pt x="14723" y="1903"/>
                  </a:lnTo>
                  <a:lnTo>
                    <a:pt x="14734" y="1971"/>
                  </a:lnTo>
                  <a:lnTo>
                    <a:pt x="14745" y="2040"/>
                  </a:lnTo>
                  <a:lnTo>
                    <a:pt x="14754" y="2111"/>
                  </a:lnTo>
                  <a:lnTo>
                    <a:pt x="14764" y="2184"/>
                  </a:lnTo>
                  <a:lnTo>
                    <a:pt x="14774" y="2259"/>
                  </a:lnTo>
                  <a:lnTo>
                    <a:pt x="14782" y="2335"/>
                  </a:lnTo>
                  <a:lnTo>
                    <a:pt x="14790" y="2414"/>
                  </a:lnTo>
                  <a:lnTo>
                    <a:pt x="14797" y="2495"/>
                  </a:lnTo>
                  <a:lnTo>
                    <a:pt x="14805" y="2578"/>
                  </a:lnTo>
                  <a:lnTo>
                    <a:pt x="14812" y="2663"/>
                  </a:lnTo>
                  <a:lnTo>
                    <a:pt x="14817" y="2749"/>
                  </a:lnTo>
                  <a:lnTo>
                    <a:pt x="14822" y="2839"/>
                  </a:lnTo>
                  <a:lnTo>
                    <a:pt x="14827" y="2930"/>
                  </a:lnTo>
                  <a:lnTo>
                    <a:pt x="14830" y="3041"/>
                  </a:lnTo>
                  <a:lnTo>
                    <a:pt x="14832" y="3151"/>
                  </a:lnTo>
                  <a:lnTo>
                    <a:pt x="14831" y="3260"/>
                  </a:lnTo>
                  <a:lnTo>
                    <a:pt x="14829" y="3366"/>
                  </a:lnTo>
                  <a:lnTo>
                    <a:pt x="14825" y="3471"/>
                  </a:lnTo>
                  <a:lnTo>
                    <a:pt x="14819" y="3575"/>
                  </a:lnTo>
                  <a:lnTo>
                    <a:pt x="14811" y="3677"/>
                  </a:lnTo>
                  <a:lnTo>
                    <a:pt x="14800" y="3777"/>
                  </a:lnTo>
                  <a:lnTo>
                    <a:pt x="14789" y="3876"/>
                  </a:lnTo>
                  <a:lnTo>
                    <a:pt x="14777" y="3974"/>
                  </a:lnTo>
                  <a:lnTo>
                    <a:pt x="14761" y="4069"/>
                  </a:lnTo>
                  <a:lnTo>
                    <a:pt x="14746" y="4162"/>
                  </a:lnTo>
                  <a:lnTo>
                    <a:pt x="14727" y="4255"/>
                  </a:lnTo>
                  <a:lnTo>
                    <a:pt x="14707" y="4346"/>
                  </a:lnTo>
                  <a:lnTo>
                    <a:pt x="14687" y="4434"/>
                  </a:lnTo>
                  <a:lnTo>
                    <a:pt x="14664" y="4522"/>
                  </a:lnTo>
                  <a:lnTo>
                    <a:pt x="14640" y="4607"/>
                  </a:lnTo>
                  <a:lnTo>
                    <a:pt x="14615" y="4691"/>
                  </a:lnTo>
                  <a:lnTo>
                    <a:pt x="14589" y="4773"/>
                  </a:lnTo>
                  <a:lnTo>
                    <a:pt x="14560" y="4854"/>
                  </a:lnTo>
                  <a:lnTo>
                    <a:pt x="14531" y="4932"/>
                  </a:lnTo>
                  <a:lnTo>
                    <a:pt x="14500" y="5009"/>
                  </a:lnTo>
                  <a:lnTo>
                    <a:pt x="14469" y="5085"/>
                  </a:lnTo>
                  <a:lnTo>
                    <a:pt x="14436" y="5159"/>
                  </a:lnTo>
                  <a:lnTo>
                    <a:pt x="14402" y="5231"/>
                  </a:lnTo>
                  <a:lnTo>
                    <a:pt x="14366" y="5301"/>
                  </a:lnTo>
                  <a:lnTo>
                    <a:pt x="14330" y="5370"/>
                  </a:lnTo>
                  <a:lnTo>
                    <a:pt x="14292" y="5437"/>
                  </a:lnTo>
                  <a:lnTo>
                    <a:pt x="14254" y="5502"/>
                  </a:lnTo>
                  <a:lnTo>
                    <a:pt x="14215" y="5565"/>
                  </a:lnTo>
                  <a:lnTo>
                    <a:pt x="14175" y="5627"/>
                  </a:lnTo>
                  <a:lnTo>
                    <a:pt x="14134" y="5687"/>
                  </a:lnTo>
                  <a:lnTo>
                    <a:pt x="14091" y="5746"/>
                  </a:lnTo>
                  <a:lnTo>
                    <a:pt x="14048" y="5802"/>
                  </a:lnTo>
                  <a:lnTo>
                    <a:pt x="14004" y="5857"/>
                  </a:lnTo>
                  <a:lnTo>
                    <a:pt x="13960" y="5909"/>
                  </a:lnTo>
                  <a:lnTo>
                    <a:pt x="13915" y="5961"/>
                  </a:lnTo>
                  <a:lnTo>
                    <a:pt x="13869" y="6010"/>
                  </a:lnTo>
                  <a:lnTo>
                    <a:pt x="13823" y="6059"/>
                  </a:lnTo>
                  <a:lnTo>
                    <a:pt x="13775" y="6104"/>
                  </a:lnTo>
                  <a:lnTo>
                    <a:pt x="13728" y="6148"/>
                  </a:lnTo>
                  <a:lnTo>
                    <a:pt x="13679" y="6192"/>
                  </a:lnTo>
                  <a:lnTo>
                    <a:pt x="13631" y="6232"/>
                  </a:lnTo>
                  <a:lnTo>
                    <a:pt x="13581" y="6271"/>
                  </a:lnTo>
                  <a:lnTo>
                    <a:pt x="13532" y="6308"/>
                  </a:lnTo>
                  <a:lnTo>
                    <a:pt x="13482" y="6343"/>
                  </a:lnTo>
                  <a:lnTo>
                    <a:pt x="13432" y="6377"/>
                  </a:lnTo>
                  <a:lnTo>
                    <a:pt x="13381" y="6409"/>
                  </a:lnTo>
                  <a:lnTo>
                    <a:pt x="13329" y="6439"/>
                  </a:lnTo>
                  <a:lnTo>
                    <a:pt x="13278" y="6467"/>
                  </a:lnTo>
                  <a:lnTo>
                    <a:pt x="13226" y="6493"/>
                  </a:lnTo>
                  <a:lnTo>
                    <a:pt x="13174" y="6517"/>
                  </a:lnTo>
                  <a:lnTo>
                    <a:pt x="13123" y="6541"/>
                  </a:lnTo>
                  <a:lnTo>
                    <a:pt x="13071" y="6561"/>
                  </a:lnTo>
                  <a:lnTo>
                    <a:pt x="13019" y="6580"/>
                  </a:lnTo>
                  <a:lnTo>
                    <a:pt x="12967" y="6598"/>
                  </a:lnTo>
                  <a:lnTo>
                    <a:pt x="12914" y="6613"/>
                  </a:lnTo>
                  <a:lnTo>
                    <a:pt x="12863" y="6626"/>
                  </a:lnTo>
                  <a:lnTo>
                    <a:pt x="12810" y="6638"/>
                  </a:lnTo>
                  <a:lnTo>
                    <a:pt x="12758" y="6648"/>
                  </a:lnTo>
                  <a:lnTo>
                    <a:pt x="12707" y="6656"/>
                  </a:lnTo>
                  <a:lnTo>
                    <a:pt x="12655" y="6662"/>
                  </a:lnTo>
                  <a:lnTo>
                    <a:pt x="12604" y="6667"/>
                  </a:lnTo>
                  <a:lnTo>
                    <a:pt x="12552" y="6669"/>
                  </a:lnTo>
                  <a:lnTo>
                    <a:pt x="12458" y="6669"/>
                  </a:lnTo>
                  <a:lnTo>
                    <a:pt x="12375" y="6668"/>
                  </a:lnTo>
                  <a:lnTo>
                    <a:pt x="12294" y="6665"/>
                  </a:lnTo>
                  <a:lnTo>
                    <a:pt x="12214" y="6660"/>
                  </a:lnTo>
                  <a:lnTo>
                    <a:pt x="12136" y="6654"/>
                  </a:lnTo>
                  <a:lnTo>
                    <a:pt x="12059" y="6647"/>
                  </a:lnTo>
                  <a:lnTo>
                    <a:pt x="11982" y="6638"/>
                  </a:lnTo>
                  <a:lnTo>
                    <a:pt x="11908" y="6627"/>
                  </a:lnTo>
                  <a:lnTo>
                    <a:pt x="11835" y="6615"/>
                  </a:lnTo>
                  <a:lnTo>
                    <a:pt x="11762" y="6602"/>
                  </a:lnTo>
                  <a:lnTo>
                    <a:pt x="11691" y="6587"/>
                  </a:lnTo>
                  <a:lnTo>
                    <a:pt x="11622" y="6571"/>
                  </a:lnTo>
                  <a:lnTo>
                    <a:pt x="11554" y="6553"/>
                  </a:lnTo>
                  <a:lnTo>
                    <a:pt x="11487" y="6536"/>
                  </a:lnTo>
                  <a:lnTo>
                    <a:pt x="11422" y="6516"/>
                  </a:lnTo>
                  <a:lnTo>
                    <a:pt x="11358" y="6496"/>
                  </a:lnTo>
                  <a:lnTo>
                    <a:pt x="11295" y="6474"/>
                  </a:lnTo>
                  <a:lnTo>
                    <a:pt x="11233" y="6451"/>
                  </a:lnTo>
                  <a:lnTo>
                    <a:pt x="11173" y="6429"/>
                  </a:lnTo>
                  <a:lnTo>
                    <a:pt x="11114" y="6404"/>
                  </a:lnTo>
                  <a:lnTo>
                    <a:pt x="11056" y="6379"/>
                  </a:lnTo>
                  <a:lnTo>
                    <a:pt x="11000" y="6354"/>
                  </a:lnTo>
                  <a:lnTo>
                    <a:pt x="10946" y="6328"/>
                  </a:lnTo>
                  <a:lnTo>
                    <a:pt x="10892" y="6302"/>
                  </a:lnTo>
                  <a:lnTo>
                    <a:pt x="10839" y="6274"/>
                  </a:lnTo>
                  <a:lnTo>
                    <a:pt x="10788" y="6246"/>
                  </a:lnTo>
                  <a:lnTo>
                    <a:pt x="10738" y="6218"/>
                  </a:lnTo>
                  <a:lnTo>
                    <a:pt x="10690" y="6191"/>
                  </a:lnTo>
                  <a:lnTo>
                    <a:pt x="10643" y="6162"/>
                  </a:lnTo>
                  <a:lnTo>
                    <a:pt x="10597" y="6133"/>
                  </a:lnTo>
                  <a:lnTo>
                    <a:pt x="10552" y="6104"/>
                  </a:lnTo>
                  <a:lnTo>
                    <a:pt x="10509" y="6074"/>
                  </a:lnTo>
                  <a:lnTo>
                    <a:pt x="10468" y="6045"/>
                  </a:lnTo>
                  <a:lnTo>
                    <a:pt x="10426" y="6017"/>
                  </a:lnTo>
                  <a:lnTo>
                    <a:pt x="10387" y="5987"/>
                  </a:lnTo>
                  <a:lnTo>
                    <a:pt x="10349" y="5958"/>
                  </a:lnTo>
                  <a:lnTo>
                    <a:pt x="10313" y="5929"/>
                  </a:lnTo>
                  <a:lnTo>
                    <a:pt x="10278" y="5900"/>
                  </a:lnTo>
                  <a:lnTo>
                    <a:pt x="10243" y="5872"/>
                  </a:lnTo>
                  <a:lnTo>
                    <a:pt x="10211" y="5845"/>
                  </a:lnTo>
                  <a:lnTo>
                    <a:pt x="10179" y="5817"/>
                  </a:lnTo>
                  <a:lnTo>
                    <a:pt x="10149" y="5790"/>
                  </a:lnTo>
                  <a:lnTo>
                    <a:pt x="10120" y="5763"/>
                  </a:lnTo>
                  <a:lnTo>
                    <a:pt x="10092" y="5736"/>
                  </a:lnTo>
                  <a:lnTo>
                    <a:pt x="10066" y="5712"/>
                  </a:lnTo>
                  <a:lnTo>
                    <a:pt x="10040" y="5687"/>
                  </a:lnTo>
                  <a:lnTo>
                    <a:pt x="10017" y="5662"/>
                  </a:lnTo>
                  <a:lnTo>
                    <a:pt x="9994" y="5640"/>
                  </a:lnTo>
                  <a:lnTo>
                    <a:pt x="9973" y="5617"/>
                  </a:lnTo>
                  <a:lnTo>
                    <a:pt x="9954" y="5595"/>
                  </a:lnTo>
                  <a:lnTo>
                    <a:pt x="9935" y="5575"/>
                  </a:lnTo>
                  <a:lnTo>
                    <a:pt x="9918" y="5556"/>
                  </a:lnTo>
                  <a:lnTo>
                    <a:pt x="9901" y="5538"/>
                  </a:lnTo>
                  <a:lnTo>
                    <a:pt x="9887" y="5520"/>
                  </a:lnTo>
                  <a:lnTo>
                    <a:pt x="9873" y="5504"/>
                  </a:lnTo>
                  <a:lnTo>
                    <a:pt x="9861" y="5489"/>
                  </a:lnTo>
                  <a:lnTo>
                    <a:pt x="9850" y="5476"/>
                  </a:lnTo>
                  <a:lnTo>
                    <a:pt x="9840" y="5463"/>
                  </a:lnTo>
                  <a:lnTo>
                    <a:pt x="9832" y="5453"/>
                  </a:lnTo>
                  <a:lnTo>
                    <a:pt x="9826" y="5444"/>
                  </a:lnTo>
                  <a:lnTo>
                    <a:pt x="9819" y="5437"/>
                  </a:lnTo>
                  <a:lnTo>
                    <a:pt x="9815" y="5430"/>
                  </a:lnTo>
                  <a:lnTo>
                    <a:pt x="9812" y="5426"/>
                  </a:lnTo>
                  <a:lnTo>
                    <a:pt x="9810" y="5423"/>
                  </a:lnTo>
                  <a:lnTo>
                    <a:pt x="9809" y="5422"/>
                  </a:lnTo>
                  <a:lnTo>
                    <a:pt x="9809" y="5423"/>
                  </a:lnTo>
                  <a:lnTo>
                    <a:pt x="9808" y="5427"/>
                  </a:lnTo>
                  <a:lnTo>
                    <a:pt x="9807" y="5434"/>
                  </a:lnTo>
                  <a:lnTo>
                    <a:pt x="9806" y="5443"/>
                  </a:lnTo>
                  <a:lnTo>
                    <a:pt x="9805" y="5454"/>
                  </a:lnTo>
                  <a:lnTo>
                    <a:pt x="9803" y="5468"/>
                  </a:lnTo>
                  <a:lnTo>
                    <a:pt x="9801" y="5484"/>
                  </a:lnTo>
                  <a:lnTo>
                    <a:pt x="9799" y="5502"/>
                  </a:lnTo>
                  <a:lnTo>
                    <a:pt x="9797" y="5521"/>
                  </a:lnTo>
                  <a:lnTo>
                    <a:pt x="9795" y="5543"/>
                  </a:lnTo>
                  <a:lnTo>
                    <a:pt x="9792" y="5567"/>
                  </a:lnTo>
                  <a:lnTo>
                    <a:pt x="9790" y="5592"/>
                  </a:lnTo>
                  <a:lnTo>
                    <a:pt x="9786" y="5620"/>
                  </a:lnTo>
                  <a:lnTo>
                    <a:pt x="9784" y="5649"/>
                  </a:lnTo>
                  <a:lnTo>
                    <a:pt x="9781" y="5679"/>
                  </a:lnTo>
                  <a:lnTo>
                    <a:pt x="9779" y="5711"/>
                  </a:lnTo>
                  <a:lnTo>
                    <a:pt x="9777" y="5745"/>
                  </a:lnTo>
                  <a:lnTo>
                    <a:pt x="9775" y="5779"/>
                  </a:lnTo>
                  <a:lnTo>
                    <a:pt x="9773" y="5815"/>
                  </a:lnTo>
                  <a:lnTo>
                    <a:pt x="9772" y="5852"/>
                  </a:lnTo>
                  <a:lnTo>
                    <a:pt x="9770" y="5890"/>
                  </a:lnTo>
                  <a:lnTo>
                    <a:pt x="9769" y="5928"/>
                  </a:lnTo>
                  <a:lnTo>
                    <a:pt x="9768" y="6009"/>
                  </a:lnTo>
                  <a:lnTo>
                    <a:pt x="9769" y="6093"/>
                  </a:lnTo>
                  <a:lnTo>
                    <a:pt x="9771" y="6178"/>
                  </a:lnTo>
                  <a:lnTo>
                    <a:pt x="9775" y="6265"/>
                  </a:lnTo>
                  <a:lnTo>
                    <a:pt x="9782" y="6353"/>
                  </a:lnTo>
                  <a:lnTo>
                    <a:pt x="9792" y="6442"/>
                  </a:lnTo>
                  <a:lnTo>
                    <a:pt x="9804" y="6530"/>
                  </a:lnTo>
                  <a:lnTo>
                    <a:pt x="9819" y="6617"/>
                  </a:lnTo>
                  <a:lnTo>
                    <a:pt x="9838" y="6702"/>
                  </a:lnTo>
                  <a:lnTo>
                    <a:pt x="9861" y="6785"/>
                  </a:lnTo>
                  <a:lnTo>
                    <a:pt x="9873" y="6825"/>
                  </a:lnTo>
                  <a:lnTo>
                    <a:pt x="9888" y="6865"/>
                  </a:lnTo>
                  <a:lnTo>
                    <a:pt x="9902" y="6903"/>
                  </a:lnTo>
                  <a:lnTo>
                    <a:pt x="9919" y="6942"/>
                  </a:lnTo>
                  <a:lnTo>
                    <a:pt x="9935" y="6978"/>
                  </a:lnTo>
                  <a:lnTo>
                    <a:pt x="9954" y="7014"/>
                  </a:lnTo>
                  <a:lnTo>
                    <a:pt x="9973" y="7048"/>
                  </a:lnTo>
                  <a:lnTo>
                    <a:pt x="9994" y="7081"/>
                  </a:lnTo>
                  <a:lnTo>
                    <a:pt x="10016" y="7112"/>
                  </a:lnTo>
                  <a:lnTo>
                    <a:pt x="10039" y="7141"/>
                  </a:lnTo>
                  <a:lnTo>
                    <a:pt x="10064" y="7170"/>
                  </a:lnTo>
                  <a:lnTo>
                    <a:pt x="10090" y="7197"/>
                  </a:lnTo>
                  <a:lnTo>
                    <a:pt x="10118" y="7222"/>
                  </a:lnTo>
                  <a:lnTo>
                    <a:pt x="10147" y="7244"/>
                  </a:lnTo>
                  <a:lnTo>
                    <a:pt x="10177" y="7266"/>
                  </a:lnTo>
                  <a:lnTo>
                    <a:pt x="10209" y="7286"/>
                  </a:lnTo>
                  <a:lnTo>
                    <a:pt x="10242" y="7302"/>
                  </a:lnTo>
                  <a:lnTo>
                    <a:pt x="10277" y="7318"/>
                  </a:lnTo>
                  <a:lnTo>
                    <a:pt x="10313" y="7330"/>
                  </a:lnTo>
                  <a:lnTo>
                    <a:pt x="10351" y="7341"/>
                  </a:lnTo>
                  <a:lnTo>
                    <a:pt x="10391" y="7349"/>
                  </a:lnTo>
                  <a:lnTo>
                    <a:pt x="10433" y="7355"/>
                  </a:lnTo>
                  <a:lnTo>
                    <a:pt x="10495" y="7355"/>
                  </a:lnTo>
                  <a:lnTo>
                    <a:pt x="10535" y="7353"/>
                  </a:lnTo>
                  <a:lnTo>
                    <a:pt x="10574" y="7348"/>
                  </a:lnTo>
                  <a:lnTo>
                    <a:pt x="10612" y="7340"/>
                  </a:lnTo>
                  <a:lnTo>
                    <a:pt x="10649" y="7329"/>
                  </a:lnTo>
                  <a:lnTo>
                    <a:pt x="10686" y="7315"/>
                  </a:lnTo>
                  <a:lnTo>
                    <a:pt x="10720" y="7300"/>
                  </a:lnTo>
                  <a:lnTo>
                    <a:pt x="10754" y="7282"/>
                  </a:lnTo>
                  <a:lnTo>
                    <a:pt x="10786" y="7262"/>
                  </a:lnTo>
                  <a:lnTo>
                    <a:pt x="10817" y="7240"/>
                  </a:lnTo>
                  <a:lnTo>
                    <a:pt x="10847" y="7218"/>
                  </a:lnTo>
                  <a:lnTo>
                    <a:pt x="10876" y="7193"/>
                  </a:lnTo>
                  <a:lnTo>
                    <a:pt x="10903" y="7167"/>
                  </a:lnTo>
                  <a:lnTo>
                    <a:pt x="10929" y="7140"/>
                  </a:lnTo>
                  <a:lnTo>
                    <a:pt x="10955" y="7114"/>
                  </a:lnTo>
                  <a:lnTo>
                    <a:pt x="10979" y="7086"/>
                  </a:lnTo>
                  <a:lnTo>
                    <a:pt x="11001" y="7059"/>
                  </a:lnTo>
                  <a:lnTo>
                    <a:pt x="11022" y="7031"/>
                  </a:lnTo>
                  <a:lnTo>
                    <a:pt x="11043" y="7003"/>
                  </a:lnTo>
                  <a:lnTo>
                    <a:pt x="11061" y="6977"/>
                  </a:lnTo>
                  <a:lnTo>
                    <a:pt x="11078" y="6950"/>
                  </a:lnTo>
                  <a:lnTo>
                    <a:pt x="11094" y="6924"/>
                  </a:lnTo>
                  <a:lnTo>
                    <a:pt x="11109" y="6899"/>
                  </a:lnTo>
                  <a:lnTo>
                    <a:pt x="11122" y="6877"/>
                  </a:lnTo>
                  <a:lnTo>
                    <a:pt x="11135" y="6855"/>
                  </a:lnTo>
                  <a:lnTo>
                    <a:pt x="11145" y="6835"/>
                  </a:lnTo>
                  <a:lnTo>
                    <a:pt x="11154" y="6817"/>
                  </a:lnTo>
                  <a:lnTo>
                    <a:pt x="11162" y="6801"/>
                  </a:lnTo>
                  <a:lnTo>
                    <a:pt x="11169" y="6788"/>
                  </a:lnTo>
                  <a:lnTo>
                    <a:pt x="11174" y="6777"/>
                  </a:lnTo>
                  <a:lnTo>
                    <a:pt x="11177" y="6769"/>
                  </a:lnTo>
                  <a:lnTo>
                    <a:pt x="11179" y="6764"/>
                  </a:lnTo>
                  <a:lnTo>
                    <a:pt x="11180" y="6762"/>
                  </a:lnTo>
                  <a:lnTo>
                    <a:pt x="11336" y="6793"/>
                  </a:lnTo>
                  <a:lnTo>
                    <a:pt x="11336" y="6794"/>
                  </a:lnTo>
                  <a:lnTo>
                    <a:pt x="11335" y="6796"/>
                  </a:lnTo>
                  <a:lnTo>
                    <a:pt x="11334" y="6799"/>
                  </a:lnTo>
                  <a:lnTo>
                    <a:pt x="11333" y="6804"/>
                  </a:lnTo>
                  <a:lnTo>
                    <a:pt x="11332" y="6810"/>
                  </a:lnTo>
                  <a:lnTo>
                    <a:pt x="11330" y="6816"/>
                  </a:lnTo>
                  <a:lnTo>
                    <a:pt x="11327" y="6824"/>
                  </a:lnTo>
                  <a:lnTo>
                    <a:pt x="11324" y="6833"/>
                  </a:lnTo>
                  <a:lnTo>
                    <a:pt x="11317" y="6855"/>
                  </a:lnTo>
                  <a:lnTo>
                    <a:pt x="11308" y="6880"/>
                  </a:lnTo>
                  <a:lnTo>
                    <a:pt x="11298" y="6908"/>
                  </a:lnTo>
                  <a:lnTo>
                    <a:pt x="11286" y="6939"/>
                  </a:lnTo>
                  <a:lnTo>
                    <a:pt x="11272" y="6973"/>
                  </a:lnTo>
                  <a:lnTo>
                    <a:pt x="11256" y="7011"/>
                  </a:lnTo>
                  <a:lnTo>
                    <a:pt x="11239" y="7049"/>
                  </a:lnTo>
                  <a:lnTo>
                    <a:pt x="11219" y="7089"/>
                  </a:lnTo>
                  <a:lnTo>
                    <a:pt x="11198" y="7131"/>
                  </a:lnTo>
                  <a:lnTo>
                    <a:pt x="11175" y="7173"/>
                  </a:lnTo>
                  <a:lnTo>
                    <a:pt x="11149" y="7218"/>
                  </a:lnTo>
                  <a:lnTo>
                    <a:pt x="11122" y="7261"/>
                  </a:lnTo>
                  <a:lnTo>
                    <a:pt x="11092" y="7305"/>
                  </a:lnTo>
                  <a:lnTo>
                    <a:pt x="11061" y="7348"/>
                  </a:lnTo>
                  <a:lnTo>
                    <a:pt x="11027" y="7391"/>
                  </a:lnTo>
                  <a:lnTo>
                    <a:pt x="10991" y="7433"/>
                  </a:lnTo>
                  <a:lnTo>
                    <a:pt x="10953" y="7473"/>
                  </a:lnTo>
                  <a:lnTo>
                    <a:pt x="10912" y="7511"/>
                  </a:lnTo>
                  <a:lnTo>
                    <a:pt x="10869" y="7548"/>
                  </a:lnTo>
                  <a:lnTo>
                    <a:pt x="10824" y="7582"/>
                  </a:lnTo>
                  <a:lnTo>
                    <a:pt x="10776" y="7614"/>
                  </a:lnTo>
                  <a:lnTo>
                    <a:pt x="10726" y="7642"/>
                  </a:lnTo>
                  <a:lnTo>
                    <a:pt x="10673" y="7667"/>
                  </a:lnTo>
                  <a:lnTo>
                    <a:pt x="10617" y="7688"/>
                  </a:lnTo>
                  <a:lnTo>
                    <a:pt x="10590" y="7698"/>
                  </a:lnTo>
                  <a:lnTo>
                    <a:pt x="10560" y="7706"/>
                  </a:lnTo>
                  <a:lnTo>
                    <a:pt x="10530" y="7712"/>
                  </a:lnTo>
                  <a:lnTo>
                    <a:pt x="10500" y="7718"/>
                  </a:lnTo>
                  <a:lnTo>
                    <a:pt x="10469" y="7722"/>
                  </a:lnTo>
                  <a:lnTo>
                    <a:pt x="10437" y="7725"/>
                  </a:lnTo>
                  <a:lnTo>
                    <a:pt x="10404" y="7727"/>
                  </a:lnTo>
                  <a:lnTo>
                    <a:pt x="10371" y="7729"/>
                  </a:lnTo>
                  <a:lnTo>
                    <a:pt x="10324" y="7727"/>
                  </a:lnTo>
                  <a:lnTo>
                    <a:pt x="10277" y="7722"/>
                  </a:lnTo>
                  <a:lnTo>
                    <a:pt x="10230" y="7715"/>
                  </a:lnTo>
                  <a:lnTo>
                    <a:pt x="10184" y="7705"/>
                  </a:lnTo>
                  <a:lnTo>
                    <a:pt x="10136" y="7692"/>
                  </a:lnTo>
                  <a:lnTo>
                    <a:pt x="10090" y="7676"/>
                  </a:lnTo>
                  <a:lnTo>
                    <a:pt x="10042" y="7656"/>
                  </a:lnTo>
                  <a:lnTo>
                    <a:pt x="9996" y="7635"/>
                  </a:lnTo>
                  <a:lnTo>
                    <a:pt x="9943" y="7610"/>
                  </a:lnTo>
                  <a:lnTo>
                    <a:pt x="9889" y="7581"/>
                  </a:lnTo>
                  <a:lnTo>
                    <a:pt x="9833" y="7549"/>
                  </a:lnTo>
                  <a:lnTo>
                    <a:pt x="9778" y="7515"/>
                  </a:lnTo>
                  <a:lnTo>
                    <a:pt x="9721" y="7478"/>
                  </a:lnTo>
                  <a:lnTo>
                    <a:pt x="9666" y="7439"/>
                  </a:lnTo>
                  <a:lnTo>
                    <a:pt x="9611" y="7398"/>
                  </a:lnTo>
                  <a:lnTo>
                    <a:pt x="9556" y="7355"/>
                  </a:lnTo>
                  <a:lnTo>
                    <a:pt x="9503" y="7310"/>
                  </a:lnTo>
                  <a:lnTo>
                    <a:pt x="9450" y="7264"/>
                  </a:lnTo>
                  <a:lnTo>
                    <a:pt x="9400" y="7218"/>
                  </a:lnTo>
                  <a:lnTo>
                    <a:pt x="9352" y="7170"/>
                  </a:lnTo>
                  <a:lnTo>
                    <a:pt x="9305" y="7123"/>
                  </a:lnTo>
                  <a:lnTo>
                    <a:pt x="9263" y="7075"/>
                  </a:lnTo>
                  <a:lnTo>
                    <a:pt x="9223" y="7028"/>
                  </a:lnTo>
                  <a:lnTo>
                    <a:pt x="9186" y="6981"/>
                  </a:lnTo>
                  <a:lnTo>
                    <a:pt x="9136" y="6968"/>
                  </a:lnTo>
                  <a:lnTo>
                    <a:pt x="9086" y="6953"/>
                  </a:lnTo>
                  <a:lnTo>
                    <a:pt x="9038" y="6936"/>
                  </a:lnTo>
                  <a:lnTo>
                    <a:pt x="8989" y="6918"/>
                  </a:lnTo>
                  <a:lnTo>
                    <a:pt x="8941" y="6898"/>
                  </a:lnTo>
                  <a:lnTo>
                    <a:pt x="8894" y="6877"/>
                  </a:lnTo>
                  <a:lnTo>
                    <a:pt x="8847" y="6854"/>
                  </a:lnTo>
                  <a:lnTo>
                    <a:pt x="8802" y="6830"/>
                  </a:lnTo>
                  <a:lnTo>
                    <a:pt x="8756" y="6807"/>
                  </a:lnTo>
                  <a:lnTo>
                    <a:pt x="8713" y="6781"/>
                  </a:lnTo>
                  <a:lnTo>
                    <a:pt x="8669" y="6755"/>
                  </a:lnTo>
                  <a:lnTo>
                    <a:pt x="8627" y="6728"/>
                  </a:lnTo>
                  <a:lnTo>
                    <a:pt x="8587" y="6703"/>
                  </a:lnTo>
                  <a:lnTo>
                    <a:pt x="8548" y="6676"/>
                  </a:lnTo>
                  <a:lnTo>
                    <a:pt x="8509" y="6649"/>
                  </a:lnTo>
                  <a:lnTo>
                    <a:pt x="8473" y="6622"/>
                  </a:lnTo>
                  <a:lnTo>
                    <a:pt x="8438" y="6596"/>
                  </a:lnTo>
                  <a:lnTo>
                    <a:pt x="8404" y="6571"/>
                  </a:lnTo>
                  <a:lnTo>
                    <a:pt x="8373" y="6546"/>
                  </a:lnTo>
                  <a:lnTo>
                    <a:pt x="8343" y="6522"/>
                  </a:lnTo>
                  <a:lnTo>
                    <a:pt x="8315" y="6499"/>
                  </a:lnTo>
                  <a:lnTo>
                    <a:pt x="8290" y="6477"/>
                  </a:lnTo>
                  <a:lnTo>
                    <a:pt x="8266" y="6456"/>
                  </a:lnTo>
                  <a:lnTo>
                    <a:pt x="8244" y="6438"/>
                  </a:lnTo>
                  <a:lnTo>
                    <a:pt x="8225" y="6420"/>
                  </a:lnTo>
                  <a:lnTo>
                    <a:pt x="8207" y="6404"/>
                  </a:lnTo>
                  <a:lnTo>
                    <a:pt x="8193" y="6390"/>
                  </a:lnTo>
                  <a:lnTo>
                    <a:pt x="8180" y="6379"/>
                  </a:lnTo>
                  <a:lnTo>
                    <a:pt x="8170" y="6370"/>
                  </a:lnTo>
                  <a:lnTo>
                    <a:pt x="8164" y="6363"/>
                  </a:lnTo>
                  <a:lnTo>
                    <a:pt x="8158" y="6359"/>
                  </a:lnTo>
                  <a:lnTo>
                    <a:pt x="8157" y="6358"/>
                  </a:lnTo>
                  <a:lnTo>
                    <a:pt x="8157" y="6360"/>
                  </a:lnTo>
                  <a:lnTo>
                    <a:pt x="8159" y="6365"/>
                  </a:lnTo>
                  <a:lnTo>
                    <a:pt x="8162" y="6374"/>
                  </a:lnTo>
                  <a:lnTo>
                    <a:pt x="8166" y="6385"/>
                  </a:lnTo>
                  <a:lnTo>
                    <a:pt x="8171" y="6401"/>
                  </a:lnTo>
                  <a:lnTo>
                    <a:pt x="8177" y="6420"/>
                  </a:lnTo>
                  <a:lnTo>
                    <a:pt x="8185" y="6442"/>
                  </a:lnTo>
                  <a:lnTo>
                    <a:pt x="8197" y="6467"/>
                  </a:lnTo>
                  <a:lnTo>
                    <a:pt x="8209" y="6495"/>
                  </a:lnTo>
                  <a:lnTo>
                    <a:pt x="8225" y="6524"/>
                  </a:lnTo>
                  <a:lnTo>
                    <a:pt x="8242" y="6558"/>
                  </a:lnTo>
                  <a:lnTo>
                    <a:pt x="8263" y="6594"/>
                  </a:lnTo>
                  <a:lnTo>
                    <a:pt x="8285" y="6633"/>
                  </a:lnTo>
                  <a:lnTo>
                    <a:pt x="8312" y="6674"/>
                  </a:lnTo>
                  <a:lnTo>
                    <a:pt x="8342" y="6717"/>
                  </a:lnTo>
                  <a:lnTo>
                    <a:pt x="8375" y="6762"/>
                  </a:lnTo>
                  <a:lnTo>
                    <a:pt x="8424" y="6820"/>
                  </a:lnTo>
                  <a:lnTo>
                    <a:pt x="8473" y="6876"/>
                  </a:lnTo>
                  <a:lnTo>
                    <a:pt x="8526" y="6930"/>
                  </a:lnTo>
                  <a:lnTo>
                    <a:pt x="8579" y="6982"/>
                  </a:lnTo>
                  <a:lnTo>
                    <a:pt x="8630" y="7031"/>
                  </a:lnTo>
                  <a:lnTo>
                    <a:pt x="8682" y="7078"/>
                  </a:lnTo>
                  <a:lnTo>
                    <a:pt x="8732" y="7121"/>
                  </a:lnTo>
                  <a:lnTo>
                    <a:pt x="8781" y="7160"/>
                  </a:lnTo>
                  <a:lnTo>
                    <a:pt x="8826" y="7196"/>
                  </a:lnTo>
                  <a:lnTo>
                    <a:pt x="8847" y="7212"/>
                  </a:lnTo>
                  <a:lnTo>
                    <a:pt x="8868" y="7228"/>
                  </a:lnTo>
                  <a:lnTo>
                    <a:pt x="8886" y="7243"/>
                  </a:lnTo>
                  <a:lnTo>
                    <a:pt x="8905" y="7257"/>
                  </a:lnTo>
                  <a:lnTo>
                    <a:pt x="8921" y="7269"/>
                  </a:lnTo>
                  <a:lnTo>
                    <a:pt x="8937" y="7279"/>
                  </a:lnTo>
                  <a:lnTo>
                    <a:pt x="8950" y="7290"/>
                  </a:lnTo>
                  <a:lnTo>
                    <a:pt x="8963" y="7299"/>
                  </a:lnTo>
                  <a:lnTo>
                    <a:pt x="8973" y="7306"/>
                  </a:lnTo>
                  <a:lnTo>
                    <a:pt x="8982" y="7312"/>
                  </a:lnTo>
                  <a:lnTo>
                    <a:pt x="8989" y="7318"/>
                  </a:lnTo>
                  <a:lnTo>
                    <a:pt x="8995" y="7321"/>
                  </a:lnTo>
                  <a:lnTo>
                    <a:pt x="8998" y="7323"/>
                  </a:lnTo>
                  <a:lnTo>
                    <a:pt x="8999" y="7324"/>
                  </a:lnTo>
                  <a:lnTo>
                    <a:pt x="8999" y="7325"/>
                  </a:lnTo>
                  <a:lnTo>
                    <a:pt x="8997" y="7329"/>
                  </a:lnTo>
                  <a:lnTo>
                    <a:pt x="8995" y="7334"/>
                  </a:lnTo>
                  <a:lnTo>
                    <a:pt x="8992" y="7342"/>
                  </a:lnTo>
                  <a:lnTo>
                    <a:pt x="8987" y="7353"/>
                  </a:lnTo>
                  <a:lnTo>
                    <a:pt x="8983" y="7365"/>
                  </a:lnTo>
                  <a:lnTo>
                    <a:pt x="8978" y="7379"/>
                  </a:lnTo>
                  <a:lnTo>
                    <a:pt x="8971" y="7396"/>
                  </a:lnTo>
                  <a:lnTo>
                    <a:pt x="8965" y="7413"/>
                  </a:lnTo>
                  <a:lnTo>
                    <a:pt x="8956" y="7434"/>
                  </a:lnTo>
                  <a:lnTo>
                    <a:pt x="8948" y="7456"/>
                  </a:lnTo>
                  <a:lnTo>
                    <a:pt x="8939" y="7479"/>
                  </a:lnTo>
                  <a:lnTo>
                    <a:pt x="8930" y="7504"/>
                  </a:lnTo>
                  <a:lnTo>
                    <a:pt x="8918" y="7531"/>
                  </a:lnTo>
                  <a:lnTo>
                    <a:pt x="8908" y="7559"/>
                  </a:lnTo>
                  <a:lnTo>
                    <a:pt x="8896" y="7588"/>
                  </a:lnTo>
                  <a:lnTo>
                    <a:pt x="8884" y="7619"/>
                  </a:lnTo>
                  <a:lnTo>
                    <a:pt x="8871" y="7652"/>
                  </a:lnTo>
                  <a:lnTo>
                    <a:pt x="8857" y="7685"/>
                  </a:lnTo>
                  <a:lnTo>
                    <a:pt x="8844" y="7720"/>
                  </a:lnTo>
                  <a:lnTo>
                    <a:pt x="8829" y="7756"/>
                  </a:lnTo>
                  <a:lnTo>
                    <a:pt x="8815" y="7792"/>
                  </a:lnTo>
                  <a:lnTo>
                    <a:pt x="8783" y="7870"/>
                  </a:lnTo>
                  <a:lnTo>
                    <a:pt x="8751" y="7949"/>
                  </a:lnTo>
                  <a:lnTo>
                    <a:pt x="8717" y="8032"/>
                  </a:lnTo>
                  <a:lnTo>
                    <a:pt x="8681" y="8117"/>
                  </a:lnTo>
                  <a:lnTo>
                    <a:pt x="8645" y="8204"/>
                  </a:lnTo>
                  <a:lnTo>
                    <a:pt x="8606" y="8292"/>
                  </a:lnTo>
                  <a:lnTo>
                    <a:pt x="8568" y="8381"/>
                  </a:lnTo>
                  <a:lnTo>
                    <a:pt x="8489" y="8559"/>
                  </a:lnTo>
                  <a:lnTo>
                    <a:pt x="8449" y="8647"/>
                  </a:lnTo>
                  <a:lnTo>
                    <a:pt x="8408" y="8734"/>
                  </a:lnTo>
                  <a:lnTo>
                    <a:pt x="8368" y="8818"/>
                  </a:lnTo>
                  <a:lnTo>
                    <a:pt x="8328" y="8901"/>
                  </a:lnTo>
                  <a:lnTo>
                    <a:pt x="8289" y="8981"/>
                  </a:lnTo>
                  <a:lnTo>
                    <a:pt x="8249" y="9057"/>
                  </a:lnTo>
                  <a:lnTo>
                    <a:pt x="8230" y="9093"/>
                  </a:lnTo>
                  <a:lnTo>
                    <a:pt x="8210" y="9129"/>
                  </a:lnTo>
                  <a:lnTo>
                    <a:pt x="8191" y="9163"/>
                  </a:lnTo>
                  <a:lnTo>
                    <a:pt x="8173" y="9196"/>
                  </a:lnTo>
                  <a:lnTo>
                    <a:pt x="8154" y="9228"/>
                  </a:lnTo>
                  <a:lnTo>
                    <a:pt x="8136" y="9259"/>
                  </a:lnTo>
                  <a:lnTo>
                    <a:pt x="8117" y="9288"/>
                  </a:lnTo>
                  <a:lnTo>
                    <a:pt x="8100" y="9316"/>
                  </a:lnTo>
                  <a:lnTo>
                    <a:pt x="8082" y="9343"/>
                  </a:lnTo>
                  <a:lnTo>
                    <a:pt x="8066" y="9367"/>
                  </a:lnTo>
                  <a:lnTo>
                    <a:pt x="8049" y="9390"/>
                  </a:lnTo>
                  <a:lnTo>
                    <a:pt x="8032" y="9412"/>
                  </a:lnTo>
                  <a:lnTo>
                    <a:pt x="7999" y="9452"/>
                  </a:lnTo>
                  <a:lnTo>
                    <a:pt x="7966" y="9492"/>
                  </a:lnTo>
                  <a:lnTo>
                    <a:pt x="7896" y="9571"/>
                  </a:lnTo>
                  <a:lnTo>
                    <a:pt x="7822" y="9647"/>
                  </a:lnTo>
                  <a:lnTo>
                    <a:pt x="7744" y="9723"/>
                  </a:lnTo>
                  <a:lnTo>
                    <a:pt x="7664" y="9797"/>
                  </a:lnTo>
                  <a:lnTo>
                    <a:pt x="7581" y="9869"/>
                  </a:lnTo>
                  <a:lnTo>
                    <a:pt x="7497" y="9941"/>
                  </a:lnTo>
                  <a:lnTo>
                    <a:pt x="7409" y="10011"/>
                  </a:lnTo>
                  <a:lnTo>
                    <a:pt x="7321" y="10081"/>
                  </a:lnTo>
                  <a:lnTo>
                    <a:pt x="7231" y="10150"/>
                  </a:lnTo>
                  <a:lnTo>
                    <a:pt x="7051" y="10288"/>
                  </a:lnTo>
                  <a:lnTo>
                    <a:pt x="6870" y="10425"/>
                  </a:lnTo>
                  <a:lnTo>
                    <a:pt x="6781" y="10494"/>
                  </a:lnTo>
                  <a:lnTo>
                    <a:pt x="6693" y="10564"/>
                  </a:lnTo>
                  <a:lnTo>
                    <a:pt x="6658" y="10592"/>
                  </a:lnTo>
                  <a:lnTo>
                    <a:pt x="6625" y="10618"/>
                  </a:lnTo>
                  <a:lnTo>
                    <a:pt x="6593" y="10643"/>
                  </a:lnTo>
                  <a:lnTo>
                    <a:pt x="6564" y="10664"/>
                  </a:lnTo>
                  <a:lnTo>
                    <a:pt x="6534" y="10684"/>
                  </a:lnTo>
                  <a:lnTo>
                    <a:pt x="6506" y="10701"/>
                  </a:lnTo>
                  <a:lnTo>
                    <a:pt x="6478" y="10718"/>
                  </a:lnTo>
                  <a:lnTo>
                    <a:pt x="6451" y="10732"/>
                  </a:lnTo>
                  <a:lnTo>
                    <a:pt x="6425" y="10744"/>
                  </a:lnTo>
                  <a:lnTo>
                    <a:pt x="6400" y="10755"/>
                  </a:lnTo>
                  <a:lnTo>
                    <a:pt x="6376" y="10763"/>
                  </a:lnTo>
                  <a:lnTo>
                    <a:pt x="6351" y="10770"/>
                  </a:lnTo>
                  <a:lnTo>
                    <a:pt x="6327" y="10775"/>
                  </a:lnTo>
                  <a:lnTo>
                    <a:pt x="6303" y="10779"/>
                  </a:lnTo>
                  <a:lnTo>
                    <a:pt x="6281" y="10782"/>
                  </a:lnTo>
                  <a:lnTo>
                    <a:pt x="6257" y="10783"/>
                  </a:lnTo>
                  <a:lnTo>
                    <a:pt x="6239" y="10782"/>
                  </a:lnTo>
                  <a:lnTo>
                    <a:pt x="6222" y="10781"/>
                  </a:lnTo>
                  <a:lnTo>
                    <a:pt x="6204" y="10777"/>
                  </a:lnTo>
                  <a:lnTo>
                    <a:pt x="6188" y="10773"/>
                  </a:lnTo>
                  <a:lnTo>
                    <a:pt x="6170" y="10769"/>
                  </a:lnTo>
                  <a:lnTo>
                    <a:pt x="6154" y="10763"/>
                  </a:lnTo>
                  <a:lnTo>
                    <a:pt x="6136" y="10756"/>
                  </a:lnTo>
                  <a:lnTo>
                    <a:pt x="6119" y="10747"/>
                  </a:lnTo>
                  <a:lnTo>
                    <a:pt x="6101" y="10737"/>
                  </a:lnTo>
                  <a:lnTo>
                    <a:pt x="6083" y="10727"/>
                  </a:lnTo>
                  <a:lnTo>
                    <a:pt x="6066" y="10715"/>
                  </a:lnTo>
                  <a:lnTo>
                    <a:pt x="6047" y="10702"/>
                  </a:lnTo>
                  <a:lnTo>
                    <a:pt x="6029" y="10688"/>
                  </a:lnTo>
                  <a:lnTo>
                    <a:pt x="6010" y="10672"/>
                  </a:lnTo>
                  <a:lnTo>
                    <a:pt x="5992" y="10656"/>
                  </a:lnTo>
                  <a:lnTo>
                    <a:pt x="5972" y="10638"/>
                  </a:lnTo>
                  <a:lnTo>
                    <a:pt x="5951" y="10620"/>
                  </a:lnTo>
                  <a:lnTo>
                    <a:pt x="5932" y="10599"/>
                  </a:lnTo>
                  <a:lnTo>
                    <a:pt x="5910" y="10578"/>
                  </a:lnTo>
                  <a:lnTo>
                    <a:pt x="5888" y="10556"/>
                  </a:lnTo>
                  <a:lnTo>
                    <a:pt x="5867" y="10532"/>
                  </a:lnTo>
                  <a:lnTo>
                    <a:pt x="5844" y="10508"/>
                  </a:lnTo>
                  <a:lnTo>
                    <a:pt x="5820" y="10481"/>
                  </a:lnTo>
                  <a:lnTo>
                    <a:pt x="5795" y="10454"/>
                  </a:lnTo>
                  <a:lnTo>
                    <a:pt x="5771" y="10425"/>
                  </a:lnTo>
                  <a:lnTo>
                    <a:pt x="5745" y="10395"/>
                  </a:lnTo>
                  <a:lnTo>
                    <a:pt x="5718" y="10364"/>
                  </a:lnTo>
                  <a:lnTo>
                    <a:pt x="5690" y="10332"/>
                  </a:lnTo>
                  <a:lnTo>
                    <a:pt x="5662" y="10298"/>
                  </a:lnTo>
                  <a:lnTo>
                    <a:pt x="5632" y="10263"/>
                  </a:lnTo>
                  <a:lnTo>
                    <a:pt x="5602" y="10227"/>
                  </a:lnTo>
                  <a:lnTo>
                    <a:pt x="5570" y="10190"/>
                  </a:lnTo>
                  <a:lnTo>
                    <a:pt x="5570" y="10190"/>
                  </a:lnTo>
                  <a:close/>
                  <a:moveTo>
                    <a:pt x="9965" y="3553"/>
                  </a:moveTo>
                  <a:lnTo>
                    <a:pt x="10041" y="3496"/>
                  </a:lnTo>
                  <a:lnTo>
                    <a:pt x="10117" y="3444"/>
                  </a:lnTo>
                  <a:lnTo>
                    <a:pt x="10190" y="3394"/>
                  </a:lnTo>
                  <a:lnTo>
                    <a:pt x="10262" y="3348"/>
                  </a:lnTo>
                  <a:lnTo>
                    <a:pt x="10333" y="3305"/>
                  </a:lnTo>
                  <a:lnTo>
                    <a:pt x="10400" y="3267"/>
                  </a:lnTo>
                  <a:lnTo>
                    <a:pt x="10432" y="3250"/>
                  </a:lnTo>
                  <a:lnTo>
                    <a:pt x="10464" y="3233"/>
                  </a:lnTo>
                  <a:lnTo>
                    <a:pt x="10494" y="3217"/>
                  </a:lnTo>
                  <a:lnTo>
                    <a:pt x="10522" y="3201"/>
                  </a:lnTo>
                  <a:lnTo>
                    <a:pt x="10550" y="3188"/>
                  </a:lnTo>
                  <a:lnTo>
                    <a:pt x="10577" y="3175"/>
                  </a:lnTo>
                  <a:lnTo>
                    <a:pt x="10602" y="3162"/>
                  </a:lnTo>
                  <a:lnTo>
                    <a:pt x="10626" y="3151"/>
                  </a:lnTo>
                  <a:lnTo>
                    <a:pt x="10648" y="3141"/>
                  </a:lnTo>
                  <a:lnTo>
                    <a:pt x="10669" y="3130"/>
                  </a:lnTo>
                  <a:lnTo>
                    <a:pt x="10689" y="3122"/>
                  </a:lnTo>
                  <a:lnTo>
                    <a:pt x="10706" y="3114"/>
                  </a:lnTo>
                  <a:lnTo>
                    <a:pt x="10722" y="3108"/>
                  </a:lnTo>
                  <a:lnTo>
                    <a:pt x="10735" y="3102"/>
                  </a:lnTo>
                  <a:lnTo>
                    <a:pt x="10747" y="3096"/>
                  </a:lnTo>
                  <a:lnTo>
                    <a:pt x="10757" y="3092"/>
                  </a:lnTo>
                  <a:lnTo>
                    <a:pt x="10765" y="3089"/>
                  </a:lnTo>
                  <a:lnTo>
                    <a:pt x="10771" y="3087"/>
                  </a:lnTo>
                  <a:lnTo>
                    <a:pt x="10774" y="3085"/>
                  </a:lnTo>
                  <a:lnTo>
                    <a:pt x="10775" y="3085"/>
                  </a:lnTo>
                  <a:lnTo>
                    <a:pt x="10774" y="3085"/>
                  </a:lnTo>
                  <a:lnTo>
                    <a:pt x="10770" y="3085"/>
                  </a:lnTo>
                  <a:lnTo>
                    <a:pt x="10763" y="3085"/>
                  </a:lnTo>
                  <a:lnTo>
                    <a:pt x="10754" y="3086"/>
                  </a:lnTo>
                  <a:lnTo>
                    <a:pt x="10742" y="3087"/>
                  </a:lnTo>
                  <a:lnTo>
                    <a:pt x="10729" y="3088"/>
                  </a:lnTo>
                  <a:lnTo>
                    <a:pt x="10714" y="3090"/>
                  </a:lnTo>
                  <a:lnTo>
                    <a:pt x="10697" y="3093"/>
                  </a:lnTo>
                  <a:lnTo>
                    <a:pt x="10679" y="3096"/>
                  </a:lnTo>
                  <a:lnTo>
                    <a:pt x="10660" y="3101"/>
                  </a:lnTo>
                  <a:lnTo>
                    <a:pt x="10639" y="3106"/>
                  </a:lnTo>
                  <a:lnTo>
                    <a:pt x="10617" y="3112"/>
                  </a:lnTo>
                  <a:lnTo>
                    <a:pt x="10595" y="3119"/>
                  </a:lnTo>
                  <a:lnTo>
                    <a:pt x="10572" y="3127"/>
                  </a:lnTo>
                  <a:lnTo>
                    <a:pt x="10549" y="3137"/>
                  </a:lnTo>
                  <a:lnTo>
                    <a:pt x="10526" y="3148"/>
                  </a:lnTo>
                  <a:lnTo>
                    <a:pt x="10504" y="3154"/>
                  </a:lnTo>
                  <a:lnTo>
                    <a:pt x="10483" y="3159"/>
                  </a:lnTo>
                  <a:lnTo>
                    <a:pt x="10466" y="3165"/>
                  </a:lnTo>
                  <a:lnTo>
                    <a:pt x="10449" y="3171"/>
                  </a:lnTo>
                  <a:lnTo>
                    <a:pt x="10435" y="3176"/>
                  </a:lnTo>
                  <a:lnTo>
                    <a:pt x="10422" y="3181"/>
                  </a:lnTo>
                  <a:lnTo>
                    <a:pt x="10411" y="3186"/>
                  </a:lnTo>
                  <a:lnTo>
                    <a:pt x="10402" y="3190"/>
                  </a:lnTo>
                  <a:lnTo>
                    <a:pt x="10393" y="3194"/>
                  </a:lnTo>
                  <a:lnTo>
                    <a:pt x="10387" y="3198"/>
                  </a:lnTo>
                  <a:lnTo>
                    <a:pt x="10382" y="3201"/>
                  </a:lnTo>
                  <a:lnTo>
                    <a:pt x="10378" y="3205"/>
                  </a:lnTo>
                  <a:lnTo>
                    <a:pt x="10375" y="3207"/>
                  </a:lnTo>
                  <a:lnTo>
                    <a:pt x="10373" y="3209"/>
                  </a:lnTo>
                  <a:lnTo>
                    <a:pt x="10371" y="3210"/>
                  </a:lnTo>
                  <a:lnTo>
                    <a:pt x="10371" y="3208"/>
                  </a:lnTo>
                  <a:lnTo>
                    <a:pt x="10371" y="3202"/>
                  </a:lnTo>
                  <a:lnTo>
                    <a:pt x="10370" y="3194"/>
                  </a:lnTo>
                  <a:lnTo>
                    <a:pt x="10369" y="3184"/>
                  </a:lnTo>
                  <a:lnTo>
                    <a:pt x="10367" y="3170"/>
                  </a:lnTo>
                  <a:lnTo>
                    <a:pt x="10365" y="3154"/>
                  </a:lnTo>
                  <a:lnTo>
                    <a:pt x="10360" y="3136"/>
                  </a:lnTo>
                  <a:lnTo>
                    <a:pt x="10355" y="3116"/>
                  </a:lnTo>
                  <a:lnTo>
                    <a:pt x="10348" y="3095"/>
                  </a:lnTo>
                  <a:lnTo>
                    <a:pt x="10340" y="3073"/>
                  </a:lnTo>
                  <a:lnTo>
                    <a:pt x="10330" y="3050"/>
                  </a:lnTo>
                  <a:lnTo>
                    <a:pt x="10318" y="3026"/>
                  </a:lnTo>
                  <a:lnTo>
                    <a:pt x="10304" y="3002"/>
                  </a:lnTo>
                  <a:lnTo>
                    <a:pt x="10287" y="2977"/>
                  </a:lnTo>
                  <a:lnTo>
                    <a:pt x="10267" y="2953"/>
                  </a:lnTo>
                  <a:lnTo>
                    <a:pt x="10246" y="2930"/>
                  </a:lnTo>
                  <a:lnTo>
                    <a:pt x="10228" y="2907"/>
                  </a:lnTo>
                  <a:lnTo>
                    <a:pt x="10210" y="2887"/>
                  </a:lnTo>
                  <a:lnTo>
                    <a:pt x="10191" y="2869"/>
                  </a:lnTo>
                  <a:lnTo>
                    <a:pt x="10172" y="2852"/>
                  </a:lnTo>
                  <a:lnTo>
                    <a:pt x="10154" y="2838"/>
                  </a:lnTo>
                  <a:lnTo>
                    <a:pt x="10135" y="2825"/>
                  </a:lnTo>
                  <a:lnTo>
                    <a:pt x="10118" y="2814"/>
                  </a:lnTo>
                  <a:lnTo>
                    <a:pt x="10101" y="2805"/>
                  </a:lnTo>
                  <a:lnTo>
                    <a:pt x="10086" y="2797"/>
                  </a:lnTo>
                  <a:lnTo>
                    <a:pt x="10071" y="2789"/>
                  </a:lnTo>
                  <a:lnTo>
                    <a:pt x="10059" y="2784"/>
                  </a:lnTo>
                  <a:lnTo>
                    <a:pt x="10048" y="2780"/>
                  </a:lnTo>
                  <a:lnTo>
                    <a:pt x="10039" y="2777"/>
                  </a:lnTo>
                  <a:lnTo>
                    <a:pt x="10032" y="2775"/>
                  </a:lnTo>
                  <a:lnTo>
                    <a:pt x="10028" y="2773"/>
                  </a:lnTo>
                  <a:lnTo>
                    <a:pt x="10027" y="2773"/>
                  </a:lnTo>
                  <a:lnTo>
                    <a:pt x="10027" y="2772"/>
                  </a:lnTo>
                  <a:lnTo>
                    <a:pt x="10029" y="2768"/>
                  </a:lnTo>
                  <a:lnTo>
                    <a:pt x="10031" y="2765"/>
                  </a:lnTo>
                  <a:lnTo>
                    <a:pt x="10033" y="2762"/>
                  </a:lnTo>
                  <a:lnTo>
                    <a:pt x="10037" y="2758"/>
                  </a:lnTo>
                  <a:lnTo>
                    <a:pt x="10042" y="2753"/>
                  </a:lnTo>
                  <a:lnTo>
                    <a:pt x="10050" y="2749"/>
                  </a:lnTo>
                  <a:lnTo>
                    <a:pt x="10058" y="2744"/>
                  </a:lnTo>
                  <a:lnTo>
                    <a:pt x="10067" y="2739"/>
                  </a:lnTo>
                  <a:lnTo>
                    <a:pt x="10080" y="2734"/>
                  </a:lnTo>
                  <a:lnTo>
                    <a:pt x="10094" y="2729"/>
                  </a:lnTo>
                  <a:lnTo>
                    <a:pt x="10111" y="2722"/>
                  </a:lnTo>
                  <a:lnTo>
                    <a:pt x="10130" y="2717"/>
                  </a:lnTo>
                  <a:lnTo>
                    <a:pt x="10152" y="2711"/>
                  </a:lnTo>
                  <a:lnTo>
                    <a:pt x="10175" y="2705"/>
                  </a:lnTo>
                  <a:lnTo>
                    <a:pt x="10196" y="2700"/>
                  </a:lnTo>
                  <a:lnTo>
                    <a:pt x="10216" y="2694"/>
                  </a:lnTo>
                  <a:lnTo>
                    <a:pt x="10233" y="2688"/>
                  </a:lnTo>
                  <a:lnTo>
                    <a:pt x="10251" y="2683"/>
                  </a:lnTo>
                  <a:lnTo>
                    <a:pt x="10265" y="2678"/>
                  </a:lnTo>
                  <a:lnTo>
                    <a:pt x="10280" y="2673"/>
                  </a:lnTo>
                  <a:lnTo>
                    <a:pt x="10292" y="2668"/>
                  </a:lnTo>
                  <a:lnTo>
                    <a:pt x="10303" y="2664"/>
                  </a:lnTo>
                  <a:lnTo>
                    <a:pt x="10313" y="2660"/>
                  </a:lnTo>
                  <a:lnTo>
                    <a:pt x="10320" y="2657"/>
                  </a:lnTo>
                  <a:lnTo>
                    <a:pt x="10327" y="2653"/>
                  </a:lnTo>
                  <a:lnTo>
                    <a:pt x="10333" y="2651"/>
                  </a:lnTo>
                  <a:lnTo>
                    <a:pt x="10336" y="2649"/>
                  </a:lnTo>
                  <a:lnTo>
                    <a:pt x="10338" y="2648"/>
                  </a:lnTo>
                  <a:lnTo>
                    <a:pt x="10339" y="2648"/>
                  </a:lnTo>
                  <a:lnTo>
                    <a:pt x="10335" y="2648"/>
                  </a:lnTo>
                  <a:lnTo>
                    <a:pt x="10329" y="2648"/>
                  </a:lnTo>
                  <a:lnTo>
                    <a:pt x="10322" y="2648"/>
                  </a:lnTo>
                  <a:lnTo>
                    <a:pt x="10313" y="2649"/>
                  </a:lnTo>
                  <a:lnTo>
                    <a:pt x="10303" y="2649"/>
                  </a:lnTo>
                  <a:lnTo>
                    <a:pt x="10290" y="2650"/>
                  </a:lnTo>
                  <a:lnTo>
                    <a:pt x="10277" y="2651"/>
                  </a:lnTo>
                  <a:lnTo>
                    <a:pt x="10261" y="2652"/>
                  </a:lnTo>
                  <a:lnTo>
                    <a:pt x="10245" y="2653"/>
                  </a:lnTo>
                  <a:lnTo>
                    <a:pt x="10227" y="2656"/>
                  </a:lnTo>
                  <a:lnTo>
                    <a:pt x="10208" y="2659"/>
                  </a:lnTo>
                  <a:lnTo>
                    <a:pt x="10187" y="2662"/>
                  </a:lnTo>
                  <a:lnTo>
                    <a:pt x="10165" y="2665"/>
                  </a:lnTo>
                  <a:lnTo>
                    <a:pt x="10143" y="2669"/>
                  </a:lnTo>
                  <a:lnTo>
                    <a:pt x="10119" y="2674"/>
                  </a:lnTo>
                  <a:lnTo>
                    <a:pt x="10094" y="2679"/>
                  </a:lnTo>
                  <a:lnTo>
                    <a:pt x="10040" y="2693"/>
                  </a:lnTo>
                  <a:lnTo>
                    <a:pt x="9984" y="2709"/>
                  </a:lnTo>
                  <a:lnTo>
                    <a:pt x="9924" y="2730"/>
                  </a:lnTo>
                  <a:lnTo>
                    <a:pt x="9893" y="2741"/>
                  </a:lnTo>
                  <a:lnTo>
                    <a:pt x="9862" y="2754"/>
                  </a:lnTo>
                  <a:lnTo>
                    <a:pt x="9829" y="2768"/>
                  </a:lnTo>
                  <a:lnTo>
                    <a:pt x="9797" y="2782"/>
                  </a:lnTo>
                  <a:lnTo>
                    <a:pt x="9763" y="2799"/>
                  </a:lnTo>
                  <a:lnTo>
                    <a:pt x="9730" y="2816"/>
                  </a:lnTo>
                  <a:lnTo>
                    <a:pt x="9696" y="2835"/>
                  </a:lnTo>
                  <a:lnTo>
                    <a:pt x="9660" y="2854"/>
                  </a:lnTo>
                  <a:lnTo>
                    <a:pt x="9626" y="2876"/>
                  </a:lnTo>
                  <a:lnTo>
                    <a:pt x="9591" y="2899"/>
                  </a:lnTo>
                  <a:lnTo>
                    <a:pt x="9557" y="2920"/>
                  </a:lnTo>
                  <a:lnTo>
                    <a:pt x="9523" y="2942"/>
                  </a:lnTo>
                  <a:lnTo>
                    <a:pt x="9490" y="2966"/>
                  </a:lnTo>
                  <a:lnTo>
                    <a:pt x="9458" y="2990"/>
                  </a:lnTo>
                  <a:lnTo>
                    <a:pt x="9398" y="3043"/>
                  </a:lnTo>
                  <a:lnTo>
                    <a:pt x="9341" y="3097"/>
                  </a:lnTo>
                  <a:lnTo>
                    <a:pt x="9288" y="3154"/>
                  </a:lnTo>
                  <a:lnTo>
                    <a:pt x="9263" y="3182"/>
                  </a:lnTo>
                  <a:lnTo>
                    <a:pt x="9239" y="3211"/>
                  </a:lnTo>
                  <a:lnTo>
                    <a:pt x="9217" y="3240"/>
                  </a:lnTo>
                  <a:lnTo>
                    <a:pt x="9195" y="3267"/>
                  </a:lnTo>
                  <a:lnTo>
                    <a:pt x="9174" y="3295"/>
                  </a:lnTo>
                  <a:lnTo>
                    <a:pt x="9155" y="3323"/>
                  </a:lnTo>
                  <a:lnTo>
                    <a:pt x="9136" y="3350"/>
                  </a:lnTo>
                  <a:lnTo>
                    <a:pt x="9120" y="3376"/>
                  </a:lnTo>
                  <a:lnTo>
                    <a:pt x="9103" y="3400"/>
                  </a:lnTo>
                  <a:lnTo>
                    <a:pt x="9088" y="3424"/>
                  </a:lnTo>
                  <a:lnTo>
                    <a:pt x="9074" y="3447"/>
                  </a:lnTo>
                  <a:lnTo>
                    <a:pt x="9061" y="3468"/>
                  </a:lnTo>
                  <a:lnTo>
                    <a:pt x="9049" y="3489"/>
                  </a:lnTo>
                  <a:lnTo>
                    <a:pt x="9039" y="3507"/>
                  </a:lnTo>
                  <a:lnTo>
                    <a:pt x="9030" y="3524"/>
                  </a:lnTo>
                  <a:lnTo>
                    <a:pt x="9021" y="3539"/>
                  </a:lnTo>
                  <a:lnTo>
                    <a:pt x="9014" y="3552"/>
                  </a:lnTo>
                  <a:lnTo>
                    <a:pt x="9009" y="3563"/>
                  </a:lnTo>
                  <a:lnTo>
                    <a:pt x="9005" y="3572"/>
                  </a:lnTo>
                  <a:lnTo>
                    <a:pt x="9002" y="3578"/>
                  </a:lnTo>
                  <a:lnTo>
                    <a:pt x="9000" y="3583"/>
                  </a:lnTo>
                  <a:lnTo>
                    <a:pt x="8999" y="3584"/>
                  </a:lnTo>
                  <a:lnTo>
                    <a:pt x="9000" y="3583"/>
                  </a:lnTo>
                  <a:lnTo>
                    <a:pt x="9004" y="3578"/>
                  </a:lnTo>
                  <a:lnTo>
                    <a:pt x="9011" y="3571"/>
                  </a:lnTo>
                  <a:lnTo>
                    <a:pt x="9019" y="3563"/>
                  </a:lnTo>
                  <a:lnTo>
                    <a:pt x="9030" y="3553"/>
                  </a:lnTo>
                  <a:lnTo>
                    <a:pt x="9041" y="3541"/>
                  </a:lnTo>
                  <a:lnTo>
                    <a:pt x="9054" y="3528"/>
                  </a:lnTo>
                  <a:lnTo>
                    <a:pt x="9069" y="3514"/>
                  </a:lnTo>
                  <a:lnTo>
                    <a:pt x="9099" y="3484"/>
                  </a:lnTo>
                  <a:lnTo>
                    <a:pt x="9130" y="3453"/>
                  </a:lnTo>
                  <a:lnTo>
                    <a:pt x="9160" y="3423"/>
                  </a:lnTo>
                  <a:lnTo>
                    <a:pt x="9173" y="3410"/>
                  </a:lnTo>
                  <a:lnTo>
                    <a:pt x="9186" y="3397"/>
                  </a:lnTo>
                  <a:lnTo>
                    <a:pt x="9209" y="3376"/>
                  </a:lnTo>
                  <a:lnTo>
                    <a:pt x="9232" y="3356"/>
                  </a:lnTo>
                  <a:lnTo>
                    <a:pt x="9253" y="3339"/>
                  </a:lnTo>
                  <a:lnTo>
                    <a:pt x="9271" y="3327"/>
                  </a:lnTo>
                  <a:lnTo>
                    <a:pt x="9288" y="3317"/>
                  </a:lnTo>
                  <a:lnTo>
                    <a:pt x="9294" y="3313"/>
                  </a:lnTo>
                  <a:lnTo>
                    <a:pt x="9300" y="3310"/>
                  </a:lnTo>
                  <a:lnTo>
                    <a:pt x="9304" y="3307"/>
                  </a:lnTo>
                  <a:lnTo>
                    <a:pt x="9307" y="3304"/>
                  </a:lnTo>
                  <a:lnTo>
                    <a:pt x="9309" y="3303"/>
                  </a:lnTo>
                  <a:lnTo>
                    <a:pt x="9311" y="3303"/>
                  </a:lnTo>
                  <a:lnTo>
                    <a:pt x="9311" y="3310"/>
                  </a:lnTo>
                  <a:lnTo>
                    <a:pt x="9312" y="3318"/>
                  </a:lnTo>
                  <a:lnTo>
                    <a:pt x="9314" y="3327"/>
                  </a:lnTo>
                  <a:lnTo>
                    <a:pt x="9317" y="3337"/>
                  </a:lnTo>
                  <a:lnTo>
                    <a:pt x="9325" y="3360"/>
                  </a:lnTo>
                  <a:lnTo>
                    <a:pt x="9331" y="3372"/>
                  </a:lnTo>
                  <a:lnTo>
                    <a:pt x="9337" y="3385"/>
                  </a:lnTo>
                  <a:lnTo>
                    <a:pt x="9346" y="3398"/>
                  </a:lnTo>
                  <a:lnTo>
                    <a:pt x="9355" y="3412"/>
                  </a:lnTo>
                  <a:lnTo>
                    <a:pt x="9365" y="3426"/>
                  </a:lnTo>
                  <a:lnTo>
                    <a:pt x="9377" y="3439"/>
                  </a:lnTo>
                  <a:lnTo>
                    <a:pt x="9389" y="3453"/>
                  </a:lnTo>
                  <a:lnTo>
                    <a:pt x="9403" y="3465"/>
                  </a:lnTo>
                  <a:lnTo>
                    <a:pt x="9419" y="3478"/>
                  </a:lnTo>
                  <a:lnTo>
                    <a:pt x="9435" y="3490"/>
                  </a:lnTo>
                  <a:lnTo>
                    <a:pt x="9458" y="3513"/>
                  </a:lnTo>
                  <a:lnTo>
                    <a:pt x="9481" y="3532"/>
                  </a:lnTo>
                  <a:lnTo>
                    <a:pt x="9501" y="3551"/>
                  </a:lnTo>
                  <a:lnTo>
                    <a:pt x="9522" y="3567"/>
                  </a:lnTo>
                  <a:lnTo>
                    <a:pt x="9542" y="3582"/>
                  </a:lnTo>
                  <a:lnTo>
                    <a:pt x="9559" y="3594"/>
                  </a:lnTo>
                  <a:lnTo>
                    <a:pt x="9576" y="3605"/>
                  </a:lnTo>
                  <a:lnTo>
                    <a:pt x="9591" y="3615"/>
                  </a:lnTo>
                  <a:lnTo>
                    <a:pt x="9605" y="3623"/>
                  </a:lnTo>
                  <a:lnTo>
                    <a:pt x="9617" y="3630"/>
                  </a:lnTo>
                  <a:lnTo>
                    <a:pt x="9627" y="3635"/>
                  </a:lnTo>
                  <a:lnTo>
                    <a:pt x="9637" y="3639"/>
                  </a:lnTo>
                  <a:lnTo>
                    <a:pt x="9644" y="3642"/>
                  </a:lnTo>
                  <a:lnTo>
                    <a:pt x="9649" y="3644"/>
                  </a:lnTo>
                  <a:lnTo>
                    <a:pt x="9652" y="3646"/>
                  </a:lnTo>
                  <a:lnTo>
                    <a:pt x="9653" y="3646"/>
                  </a:lnTo>
                  <a:lnTo>
                    <a:pt x="9652" y="3647"/>
                  </a:lnTo>
                  <a:lnTo>
                    <a:pt x="9649" y="3651"/>
                  </a:lnTo>
                  <a:lnTo>
                    <a:pt x="9645" y="3656"/>
                  </a:lnTo>
                  <a:lnTo>
                    <a:pt x="9638" y="3663"/>
                  </a:lnTo>
                  <a:lnTo>
                    <a:pt x="9631" y="3671"/>
                  </a:lnTo>
                  <a:lnTo>
                    <a:pt x="9622" y="3680"/>
                  </a:lnTo>
                  <a:lnTo>
                    <a:pt x="9613" y="3692"/>
                  </a:lnTo>
                  <a:lnTo>
                    <a:pt x="9603" y="3704"/>
                  </a:lnTo>
                  <a:lnTo>
                    <a:pt x="9592" y="3719"/>
                  </a:lnTo>
                  <a:lnTo>
                    <a:pt x="9582" y="3733"/>
                  </a:lnTo>
                  <a:lnTo>
                    <a:pt x="9561" y="3764"/>
                  </a:lnTo>
                  <a:lnTo>
                    <a:pt x="9543" y="3798"/>
                  </a:lnTo>
                  <a:lnTo>
                    <a:pt x="9535" y="3815"/>
                  </a:lnTo>
                  <a:lnTo>
                    <a:pt x="9528" y="3833"/>
                  </a:lnTo>
                  <a:lnTo>
                    <a:pt x="9507" y="3869"/>
                  </a:lnTo>
                  <a:lnTo>
                    <a:pt x="9488" y="3907"/>
                  </a:lnTo>
                  <a:lnTo>
                    <a:pt x="9472" y="3943"/>
                  </a:lnTo>
                  <a:lnTo>
                    <a:pt x="9465" y="3961"/>
                  </a:lnTo>
                  <a:lnTo>
                    <a:pt x="9459" y="3977"/>
                  </a:lnTo>
                  <a:lnTo>
                    <a:pt x="9453" y="3993"/>
                  </a:lnTo>
                  <a:lnTo>
                    <a:pt x="9449" y="4007"/>
                  </a:lnTo>
                  <a:lnTo>
                    <a:pt x="9445" y="4019"/>
                  </a:lnTo>
                  <a:lnTo>
                    <a:pt x="9442" y="4031"/>
                  </a:lnTo>
                  <a:lnTo>
                    <a:pt x="9439" y="4039"/>
                  </a:lnTo>
                  <a:lnTo>
                    <a:pt x="9436" y="4046"/>
                  </a:lnTo>
                  <a:lnTo>
                    <a:pt x="9435" y="4050"/>
                  </a:lnTo>
                  <a:lnTo>
                    <a:pt x="9435" y="4051"/>
                  </a:lnTo>
                  <a:lnTo>
                    <a:pt x="9436" y="4050"/>
                  </a:lnTo>
                  <a:lnTo>
                    <a:pt x="9439" y="4048"/>
                  </a:lnTo>
                  <a:lnTo>
                    <a:pt x="9442" y="4044"/>
                  </a:lnTo>
                  <a:lnTo>
                    <a:pt x="9447" y="4039"/>
                  </a:lnTo>
                  <a:lnTo>
                    <a:pt x="9453" y="4032"/>
                  </a:lnTo>
                  <a:lnTo>
                    <a:pt x="9460" y="4024"/>
                  </a:lnTo>
                  <a:lnTo>
                    <a:pt x="9468" y="4014"/>
                  </a:lnTo>
                  <a:lnTo>
                    <a:pt x="9479" y="4004"/>
                  </a:lnTo>
                  <a:lnTo>
                    <a:pt x="9490" y="3993"/>
                  </a:lnTo>
                  <a:lnTo>
                    <a:pt x="9501" y="3979"/>
                  </a:lnTo>
                  <a:lnTo>
                    <a:pt x="9515" y="3966"/>
                  </a:lnTo>
                  <a:lnTo>
                    <a:pt x="9529" y="3951"/>
                  </a:lnTo>
                  <a:lnTo>
                    <a:pt x="9560" y="3919"/>
                  </a:lnTo>
                  <a:lnTo>
                    <a:pt x="9595" y="3884"/>
                  </a:lnTo>
                  <a:lnTo>
                    <a:pt x="9633" y="3846"/>
                  </a:lnTo>
                  <a:lnTo>
                    <a:pt x="9674" y="3806"/>
                  </a:lnTo>
                  <a:lnTo>
                    <a:pt x="9718" y="3765"/>
                  </a:lnTo>
                  <a:lnTo>
                    <a:pt x="9764" y="3723"/>
                  </a:lnTo>
                  <a:lnTo>
                    <a:pt x="9812" y="3679"/>
                  </a:lnTo>
                  <a:lnTo>
                    <a:pt x="9862" y="3637"/>
                  </a:lnTo>
                  <a:lnTo>
                    <a:pt x="9912" y="3594"/>
                  </a:lnTo>
                  <a:lnTo>
                    <a:pt x="9965" y="3553"/>
                  </a:lnTo>
                  <a:lnTo>
                    <a:pt x="9965" y="3553"/>
                  </a:lnTo>
                  <a:close/>
                  <a:moveTo>
                    <a:pt x="5828" y="2799"/>
                  </a:moveTo>
                  <a:lnTo>
                    <a:pt x="5843" y="2776"/>
                  </a:lnTo>
                  <a:lnTo>
                    <a:pt x="5857" y="2754"/>
                  </a:lnTo>
                  <a:lnTo>
                    <a:pt x="5871" y="2734"/>
                  </a:lnTo>
                  <a:lnTo>
                    <a:pt x="5884" y="2714"/>
                  </a:lnTo>
                  <a:lnTo>
                    <a:pt x="5909" y="2678"/>
                  </a:lnTo>
                  <a:lnTo>
                    <a:pt x="5933" y="2645"/>
                  </a:lnTo>
                  <a:lnTo>
                    <a:pt x="5955" y="2616"/>
                  </a:lnTo>
                  <a:lnTo>
                    <a:pt x="5976" y="2592"/>
                  </a:lnTo>
                  <a:lnTo>
                    <a:pt x="5995" y="2569"/>
                  </a:lnTo>
                  <a:lnTo>
                    <a:pt x="6011" y="2550"/>
                  </a:lnTo>
                  <a:lnTo>
                    <a:pt x="6027" y="2534"/>
                  </a:lnTo>
                  <a:lnTo>
                    <a:pt x="6040" y="2521"/>
                  </a:lnTo>
                  <a:lnTo>
                    <a:pt x="6051" y="2510"/>
                  </a:lnTo>
                  <a:lnTo>
                    <a:pt x="6061" y="2501"/>
                  </a:lnTo>
                  <a:lnTo>
                    <a:pt x="6068" y="2495"/>
                  </a:lnTo>
                  <a:lnTo>
                    <a:pt x="6073" y="2491"/>
                  </a:lnTo>
                  <a:lnTo>
                    <a:pt x="6076" y="2489"/>
                  </a:lnTo>
                  <a:lnTo>
                    <a:pt x="6077" y="2488"/>
                  </a:lnTo>
                  <a:lnTo>
                    <a:pt x="6076" y="2490"/>
                  </a:lnTo>
                  <a:lnTo>
                    <a:pt x="6075" y="2495"/>
                  </a:lnTo>
                  <a:lnTo>
                    <a:pt x="6072" y="2503"/>
                  </a:lnTo>
                  <a:lnTo>
                    <a:pt x="6068" y="2514"/>
                  </a:lnTo>
                  <a:lnTo>
                    <a:pt x="6064" y="2528"/>
                  </a:lnTo>
                  <a:lnTo>
                    <a:pt x="6060" y="2543"/>
                  </a:lnTo>
                  <a:lnTo>
                    <a:pt x="6055" y="2562"/>
                  </a:lnTo>
                  <a:lnTo>
                    <a:pt x="6050" y="2581"/>
                  </a:lnTo>
                  <a:lnTo>
                    <a:pt x="6046" y="2602"/>
                  </a:lnTo>
                  <a:lnTo>
                    <a:pt x="6042" y="2625"/>
                  </a:lnTo>
                  <a:lnTo>
                    <a:pt x="6040" y="2647"/>
                  </a:lnTo>
                  <a:lnTo>
                    <a:pt x="6038" y="2671"/>
                  </a:lnTo>
                  <a:lnTo>
                    <a:pt x="6038" y="2696"/>
                  </a:lnTo>
                  <a:lnTo>
                    <a:pt x="6039" y="2720"/>
                  </a:lnTo>
                  <a:lnTo>
                    <a:pt x="6041" y="2744"/>
                  </a:lnTo>
                  <a:lnTo>
                    <a:pt x="6046" y="2768"/>
                  </a:lnTo>
                  <a:lnTo>
                    <a:pt x="6053" y="2819"/>
                  </a:lnTo>
                  <a:lnTo>
                    <a:pt x="6061" y="2870"/>
                  </a:lnTo>
                  <a:lnTo>
                    <a:pt x="6069" y="2918"/>
                  </a:lnTo>
                  <a:lnTo>
                    <a:pt x="6079" y="2965"/>
                  </a:lnTo>
                  <a:lnTo>
                    <a:pt x="6089" y="3008"/>
                  </a:lnTo>
                  <a:lnTo>
                    <a:pt x="6100" y="3049"/>
                  </a:lnTo>
                  <a:lnTo>
                    <a:pt x="6110" y="3087"/>
                  </a:lnTo>
                  <a:lnTo>
                    <a:pt x="6121" y="3122"/>
                  </a:lnTo>
                  <a:lnTo>
                    <a:pt x="6131" y="3154"/>
                  </a:lnTo>
                  <a:lnTo>
                    <a:pt x="6140" y="3183"/>
                  </a:lnTo>
                  <a:lnTo>
                    <a:pt x="6149" y="3208"/>
                  </a:lnTo>
                  <a:lnTo>
                    <a:pt x="6153" y="3218"/>
                  </a:lnTo>
                  <a:lnTo>
                    <a:pt x="6156" y="3228"/>
                  </a:lnTo>
                  <a:lnTo>
                    <a:pt x="6160" y="3236"/>
                  </a:lnTo>
                  <a:lnTo>
                    <a:pt x="6162" y="3245"/>
                  </a:lnTo>
                  <a:lnTo>
                    <a:pt x="6165" y="3251"/>
                  </a:lnTo>
                  <a:lnTo>
                    <a:pt x="6167" y="3256"/>
                  </a:lnTo>
                  <a:lnTo>
                    <a:pt x="6169" y="3261"/>
                  </a:lnTo>
                  <a:lnTo>
                    <a:pt x="6170" y="3264"/>
                  </a:lnTo>
                  <a:lnTo>
                    <a:pt x="6171" y="3265"/>
                  </a:lnTo>
                  <a:lnTo>
                    <a:pt x="6171" y="3266"/>
                  </a:lnTo>
                  <a:lnTo>
                    <a:pt x="6171" y="3264"/>
                  </a:lnTo>
                  <a:lnTo>
                    <a:pt x="6171" y="3260"/>
                  </a:lnTo>
                  <a:lnTo>
                    <a:pt x="6172" y="3252"/>
                  </a:lnTo>
                  <a:lnTo>
                    <a:pt x="6173" y="3241"/>
                  </a:lnTo>
                  <a:lnTo>
                    <a:pt x="6174" y="3226"/>
                  </a:lnTo>
                  <a:lnTo>
                    <a:pt x="6175" y="3210"/>
                  </a:lnTo>
                  <a:lnTo>
                    <a:pt x="6177" y="3191"/>
                  </a:lnTo>
                  <a:lnTo>
                    <a:pt x="6179" y="3170"/>
                  </a:lnTo>
                  <a:lnTo>
                    <a:pt x="6183" y="3146"/>
                  </a:lnTo>
                  <a:lnTo>
                    <a:pt x="6185" y="3120"/>
                  </a:lnTo>
                  <a:lnTo>
                    <a:pt x="6189" y="3093"/>
                  </a:lnTo>
                  <a:lnTo>
                    <a:pt x="6193" y="3064"/>
                  </a:lnTo>
                  <a:lnTo>
                    <a:pt x="6197" y="3034"/>
                  </a:lnTo>
                  <a:lnTo>
                    <a:pt x="6202" y="3002"/>
                  </a:lnTo>
                  <a:lnTo>
                    <a:pt x="6207" y="2969"/>
                  </a:lnTo>
                  <a:lnTo>
                    <a:pt x="6214" y="2936"/>
                  </a:lnTo>
                  <a:lnTo>
                    <a:pt x="6228" y="2865"/>
                  </a:lnTo>
                  <a:lnTo>
                    <a:pt x="6246" y="2794"/>
                  </a:lnTo>
                  <a:lnTo>
                    <a:pt x="6266" y="2720"/>
                  </a:lnTo>
                  <a:lnTo>
                    <a:pt x="6289" y="2648"/>
                  </a:lnTo>
                  <a:lnTo>
                    <a:pt x="6316" y="2578"/>
                  </a:lnTo>
                  <a:lnTo>
                    <a:pt x="6331" y="2544"/>
                  </a:lnTo>
                  <a:lnTo>
                    <a:pt x="6347" y="2512"/>
                  </a:lnTo>
                  <a:lnTo>
                    <a:pt x="6363" y="2480"/>
                  </a:lnTo>
                  <a:lnTo>
                    <a:pt x="6382" y="2450"/>
                  </a:lnTo>
                  <a:lnTo>
                    <a:pt x="6400" y="2421"/>
                  </a:lnTo>
                  <a:lnTo>
                    <a:pt x="6420" y="2394"/>
                  </a:lnTo>
                  <a:lnTo>
                    <a:pt x="6444" y="2365"/>
                  </a:lnTo>
                  <a:lnTo>
                    <a:pt x="6470" y="2338"/>
                  </a:lnTo>
                  <a:lnTo>
                    <a:pt x="6496" y="2313"/>
                  </a:lnTo>
                  <a:lnTo>
                    <a:pt x="6525" y="2289"/>
                  </a:lnTo>
                  <a:lnTo>
                    <a:pt x="6554" y="2265"/>
                  </a:lnTo>
                  <a:lnTo>
                    <a:pt x="6585" y="2244"/>
                  </a:lnTo>
                  <a:lnTo>
                    <a:pt x="6617" y="2223"/>
                  </a:lnTo>
                  <a:lnTo>
                    <a:pt x="6650" y="2203"/>
                  </a:lnTo>
                  <a:lnTo>
                    <a:pt x="6684" y="2185"/>
                  </a:lnTo>
                  <a:lnTo>
                    <a:pt x="6719" y="2167"/>
                  </a:lnTo>
                  <a:lnTo>
                    <a:pt x="6793" y="2135"/>
                  </a:lnTo>
                  <a:lnTo>
                    <a:pt x="6869" y="2108"/>
                  </a:lnTo>
                  <a:lnTo>
                    <a:pt x="6950" y="2083"/>
                  </a:lnTo>
                  <a:lnTo>
                    <a:pt x="6992" y="2069"/>
                  </a:lnTo>
                  <a:lnTo>
                    <a:pt x="7035" y="2054"/>
                  </a:lnTo>
                  <a:lnTo>
                    <a:pt x="7080" y="2036"/>
                  </a:lnTo>
                  <a:lnTo>
                    <a:pt x="7125" y="2017"/>
                  </a:lnTo>
                  <a:lnTo>
                    <a:pt x="7169" y="1997"/>
                  </a:lnTo>
                  <a:lnTo>
                    <a:pt x="7214" y="1977"/>
                  </a:lnTo>
                  <a:lnTo>
                    <a:pt x="7256" y="1955"/>
                  </a:lnTo>
                  <a:lnTo>
                    <a:pt x="7297" y="1934"/>
                  </a:lnTo>
                  <a:lnTo>
                    <a:pt x="7335" y="1915"/>
                  </a:lnTo>
                  <a:lnTo>
                    <a:pt x="7370" y="1896"/>
                  </a:lnTo>
                  <a:lnTo>
                    <a:pt x="7386" y="1887"/>
                  </a:lnTo>
                  <a:lnTo>
                    <a:pt x="7402" y="1879"/>
                  </a:lnTo>
                  <a:lnTo>
                    <a:pt x="7415" y="1871"/>
                  </a:lnTo>
                  <a:lnTo>
                    <a:pt x="7429" y="1863"/>
                  </a:lnTo>
                  <a:lnTo>
                    <a:pt x="7440" y="1857"/>
                  </a:lnTo>
                  <a:lnTo>
                    <a:pt x="7450" y="1851"/>
                  </a:lnTo>
                  <a:lnTo>
                    <a:pt x="7459" y="1846"/>
                  </a:lnTo>
                  <a:lnTo>
                    <a:pt x="7467" y="1842"/>
                  </a:lnTo>
                  <a:lnTo>
                    <a:pt x="7472" y="1839"/>
                  </a:lnTo>
                  <a:lnTo>
                    <a:pt x="7477" y="1836"/>
                  </a:lnTo>
                  <a:lnTo>
                    <a:pt x="7479" y="1835"/>
                  </a:lnTo>
                  <a:lnTo>
                    <a:pt x="7480" y="1834"/>
                  </a:lnTo>
                  <a:lnTo>
                    <a:pt x="7479" y="1834"/>
                  </a:lnTo>
                  <a:lnTo>
                    <a:pt x="7478" y="1835"/>
                  </a:lnTo>
                  <a:lnTo>
                    <a:pt x="7475" y="1836"/>
                  </a:lnTo>
                  <a:lnTo>
                    <a:pt x="7471" y="1837"/>
                  </a:lnTo>
                  <a:lnTo>
                    <a:pt x="7467" y="1838"/>
                  </a:lnTo>
                  <a:lnTo>
                    <a:pt x="7461" y="1840"/>
                  </a:lnTo>
                  <a:lnTo>
                    <a:pt x="7453" y="1842"/>
                  </a:lnTo>
                  <a:lnTo>
                    <a:pt x="7444" y="1844"/>
                  </a:lnTo>
                  <a:lnTo>
                    <a:pt x="7435" y="1847"/>
                  </a:lnTo>
                  <a:lnTo>
                    <a:pt x="7424" y="1850"/>
                  </a:lnTo>
                  <a:lnTo>
                    <a:pt x="7412" y="1853"/>
                  </a:lnTo>
                  <a:lnTo>
                    <a:pt x="7400" y="1856"/>
                  </a:lnTo>
                  <a:lnTo>
                    <a:pt x="7385" y="1860"/>
                  </a:lnTo>
                  <a:lnTo>
                    <a:pt x="7370" y="1864"/>
                  </a:lnTo>
                  <a:lnTo>
                    <a:pt x="7353" y="1869"/>
                  </a:lnTo>
                  <a:lnTo>
                    <a:pt x="7336" y="1873"/>
                  </a:lnTo>
                  <a:lnTo>
                    <a:pt x="7317" y="1877"/>
                  </a:lnTo>
                  <a:lnTo>
                    <a:pt x="7296" y="1881"/>
                  </a:lnTo>
                  <a:lnTo>
                    <a:pt x="7276" y="1886"/>
                  </a:lnTo>
                  <a:lnTo>
                    <a:pt x="7253" y="1891"/>
                  </a:lnTo>
                  <a:lnTo>
                    <a:pt x="7229" y="1896"/>
                  </a:lnTo>
                  <a:lnTo>
                    <a:pt x="7205" y="1902"/>
                  </a:lnTo>
                  <a:lnTo>
                    <a:pt x="7179" y="1907"/>
                  </a:lnTo>
                  <a:lnTo>
                    <a:pt x="7151" y="1912"/>
                  </a:lnTo>
                  <a:lnTo>
                    <a:pt x="7122" y="1918"/>
                  </a:lnTo>
                  <a:lnTo>
                    <a:pt x="7093" y="1923"/>
                  </a:lnTo>
                  <a:lnTo>
                    <a:pt x="7062" y="1929"/>
                  </a:lnTo>
                  <a:lnTo>
                    <a:pt x="7029" y="1934"/>
                  </a:lnTo>
                  <a:lnTo>
                    <a:pt x="6996" y="1941"/>
                  </a:lnTo>
                  <a:lnTo>
                    <a:pt x="6961" y="1947"/>
                  </a:lnTo>
                  <a:lnTo>
                    <a:pt x="6925" y="1952"/>
                  </a:lnTo>
                  <a:lnTo>
                    <a:pt x="6888" y="1958"/>
                  </a:lnTo>
                  <a:lnTo>
                    <a:pt x="6818" y="1968"/>
                  </a:lnTo>
                  <a:lnTo>
                    <a:pt x="6752" y="1978"/>
                  </a:lnTo>
                  <a:lnTo>
                    <a:pt x="6687" y="1985"/>
                  </a:lnTo>
                  <a:lnTo>
                    <a:pt x="6624" y="1990"/>
                  </a:lnTo>
                  <a:lnTo>
                    <a:pt x="6565" y="1995"/>
                  </a:lnTo>
                  <a:lnTo>
                    <a:pt x="6507" y="2000"/>
                  </a:lnTo>
                  <a:lnTo>
                    <a:pt x="6451" y="2005"/>
                  </a:lnTo>
                  <a:lnTo>
                    <a:pt x="6397" y="2009"/>
                  </a:lnTo>
                  <a:lnTo>
                    <a:pt x="6346" y="2013"/>
                  </a:lnTo>
                  <a:lnTo>
                    <a:pt x="6296" y="2019"/>
                  </a:lnTo>
                  <a:lnTo>
                    <a:pt x="6249" y="2025"/>
                  </a:lnTo>
                  <a:lnTo>
                    <a:pt x="6204" y="2032"/>
                  </a:lnTo>
                  <a:lnTo>
                    <a:pt x="6161" y="2042"/>
                  </a:lnTo>
                  <a:lnTo>
                    <a:pt x="6121" y="2053"/>
                  </a:lnTo>
                  <a:lnTo>
                    <a:pt x="6082" y="2066"/>
                  </a:lnTo>
                  <a:lnTo>
                    <a:pt x="6046" y="2083"/>
                  </a:lnTo>
                  <a:lnTo>
                    <a:pt x="5996" y="2113"/>
                  </a:lnTo>
                  <a:lnTo>
                    <a:pt x="5948" y="2146"/>
                  </a:lnTo>
                  <a:lnTo>
                    <a:pt x="5904" y="2181"/>
                  </a:lnTo>
                  <a:lnTo>
                    <a:pt x="5863" y="2218"/>
                  </a:lnTo>
                  <a:lnTo>
                    <a:pt x="5824" y="2258"/>
                  </a:lnTo>
                  <a:lnTo>
                    <a:pt x="5788" y="2300"/>
                  </a:lnTo>
                  <a:lnTo>
                    <a:pt x="5754" y="2345"/>
                  </a:lnTo>
                  <a:lnTo>
                    <a:pt x="5723" y="2394"/>
                  </a:lnTo>
                  <a:lnTo>
                    <a:pt x="5693" y="2445"/>
                  </a:lnTo>
                  <a:lnTo>
                    <a:pt x="5664" y="2499"/>
                  </a:lnTo>
                  <a:lnTo>
                    <a:pt x="5638" y="2557"/>
                  </a:lnTo>
                  <a:lnTo>
                    <a:pt x="5613" y="2617"/>
                  </a:lnTo>
                  <a:lnTo>
                    <a:pt x="5588" y="2680"/>
                  </a:lnTo>
                  <a:lnTo>
                    <a:pt x="5563" y="2748"/>
                  </a:lnTo>
                  <a:lnTo>
                    <a:pt x="5540" y="2818"/>
                  </a:lnTo>
                  <a:lnTo>
                    <a:pt x="5517" y="2892"/>
                  </a:lnTo>
                  <a:lnTo>
                    <a:pt x="5502" y="2937"/>
                  </a:lnTo>
                  <a:lnTo>
                    <a:pt x="5490" y="2981"/>
                  </a:lnTo>
                  <a:lnTo>
                    <a:pt x="5466" y="3073"/>
                  </a:lnTo>
                  <a:lnTo>
                    <a:pt x="5448" y="3164"/>
                  </a:lnTo>
                  <a:lnTo>
                    <a:pt x="5431" y="3255"/>
                  </a:lnTo>
                  <a:lnTo>
                    <a:pt x="5419" y="3346"/>
                  </a:lnTo>
                  <a:lnTo>
                    <a:pt x="5408" y="3433"/>
                  </a:lnTo>
                  <a:lnTo>
                    <a:pt x="5404" y="3476"/>
                  </a:lnTo>
                  <a:lnTo>
                    <a:pt x="5401" y="3518"/>
                  </a:lnTo>
                  <a:lnTo>
                    <a:pt x="5398" y="3559"/>
                  </a:lnTo>
                  <a:lnTo>
                    <a:pt x="5396" y="3598"/>
                  </a:lnTo>
                  <a:lnTo>
                    <a:pt x="5394" y="3636"/>
                  </a:lnTo>
                  <a:lnTo>
                    <a:pt x="5392" y="3672"/>
                  </a:lnTo>
                  <a:lnTo>
                    <a:pt x="5391" y="3707"/>
                  </a:lnTo>
                  <a:lnTo>
                    <a:pt x="5391" y="3740"/>
                  </a:lnTo>
                  <a:lnTo>
                    <a:pt x="5390" y="3771"/>
                  </a:lnTo>
                  <a:lnTo>
                    <a:pt x="5390" y="3801"/>
                  </a:lnTo>
                  <a:lnTo>
                    <a:pt x="5390" y="3828"/>
                  </a:lnTo>
                  <a:lnTo>
                    <a:pt x="5390" y="3852"/>
                  </a:lnTo>
                  <a:lnTo>
                    <a:pt x="5390" y="3875"/>
                  </a:lnTo>
                  <a:lnTo>
                    <a:pt x="5390" y="3895"/>
                  </a:lnTo>
                  <a:lnTo>
                    <a:pt x="5391" y="3912"/>
                  </a:lnTo>
                  <a:lnTo>
                    <a:pt x="5391" y="3926"/>
                  </a:lnTo>
                  <a:lnTo>
                    <a:pt x="5391" y="3937"/>
                  </a:lnTo>
                  <a:lnTo>
                    <a:pt x="5392" y="3945"/>
                  </a:lnTo>
                  <a:lnTo>
                    <a:pt x="5392" y="3950"/>
                  </a:lnTo>
                  <a:lnTo>
                    <a:pt x="5392" y="3952"/>
                  </a:lnTo>
                  <a:lnTo>
                    <a:pt x="5392" y="3951"/>
                  </a:lnTo>
                  <a:lnTo>
                    <a:pt x="5393" y="3950"/>
                  </a:lnTo>
                  <a:lnTo>
                    <a:pt x="5393" y="3947"/>
                  </a:lnTo>
                  <a:lnTo>
                    <a:pt x="5394" y="3943"/>
                  </a:lnTo>
                  <a:lnTo>
                    <a:pt x="5396" y="3938"/>
                  </a:lnTo>
                  <a:lnTo>
                    <a:pt x="5397" y="3932"/>
                  </a:lnTo>
                  <a:lnTo>
                    <a:pt x="5399" y="3924"/>
                  </a:lnTo>
                  <a:lnTo>
                    <a:pt x="5402" y="3915"/>
                  </a:lnTo>
                  <a:lnTo>
                    <a:pt x="5407" y="3896"/>
                  </a:lnTo>
                  <a:lnTo>
                    <a:pt x="5413" y="3873"/>
                  </a:lnTo>
                  <a:lnTo>
                    <a:pt x="5421" y="3846"/>
                  </a:lnTo>
                  <a:lnTo>
                    <a:pt x="5429" y="3816"/>
                  </a:lnTo>
                  <a:lnTo>
                    <a:pt x="5438" y="3783"/>
                  </a:lnTo>
                  <a:lnTo>
                    <a:pt x="5449" y="3747"/>
                  </a:lnTo>
                  <a:lnTo>
                    <a:pt x="5460" y="3709"/>
                  </a:lnTo>
                  <a:lnTo>
                    <a:pt x="5472" y="3670"/>
                  </a:lnTo>
                  <a:lnTo>
                    <a:pt x="5485" y="3628"/>
                  </a:lnTo>
                  <a:lnTo>
                    <a:pt x="5499" y="3584"/>
                  </a:lnTo>
                  <a:lnTo>
                    <a:pt x="5513" y="3539"/>
                  </a:lnTo>
                  <a:lnTo>
                    <a:pt x="5528" y="3493"/>
                  </a:lnTo>
                  <a:lnTo>
                    <a:pt x="5560" y="3397"/>
                  </a:lnTo>
                  <a:lnTo>
                    <a:pt x="5594" y="3301"/>
                  </a:lnTo>
                  <a:lnTo>
                    <a:pt x="5630" y="3205"/>
                  </a:lnTo>
                  <a:lnTo>
                    <a:pt x="5649" y="3157"/>
                  </a:lnTo>
                  <a:lnTo>
                    <a:pt x="5668" y="3111"/>
                  </a:lnTo>
                  <a:lnTo>
                    <a:pt x="5687" y="3065"/>
                  </a:lnTo>
                  <a:lnTo>
                    <a:pt x="5707" y="3021"/>
                  </a:lnTo>
                  <a:lnTo>
                    <a:pt x="5727" y="2979"/>
                  </a:lnTo>
                  <a:lnTo>
                    <a:pt x="5747" y="2938"/>
                  </a:lnTo>
                  <a:lnTo>
                    <a:pt x="5768" y="2900"/>
                  </a:lnTo>
                  <a:lnTo>
                    <a:pt x="5787" y="2864"/>
                  </a:lnTo>
                  <a:lnTo>
                    <a:pt x="5808" y="2830"/>
                  </a:lnTo>
                  <a:lnTo>
                    <a:pt x="5828" y="2799"/>
                  </a:lnTo>
                  <a:lnTo>
                    <a:pt x="5828" y="2799"/>
                  </a:lnTo>
                  <a:close/>
                  <a:moveTo>
                    <a:pt x="8937" y="2088"/>
                  </a:moveTo>
                  <a:lnTo>
                    <a:pt x="8957" y="2070"/>
                  </a:lnTo>
                  <a:lnTo>
                    <a:pt x="8979" y="2055"/>
                  </a:lnTo>
                  <a:lnTo>
                    <a:pt x="9002" y="2040"/>
                  </a:lnTo>
                  <a:lnTo>
                    <a:pt x="9025" y="2026"/>
                  </a:lnTo>
                  <a:lnTo>
                    <a:pt x="9072" y="2001"/>
                  </a:lnTo>
                  <a:lnTo>
                    <a:pt x="9122" y="1980"/>
                  </a:lnTo>
                  <a:lnTo>
                    <a:pt x="9170" y="1961"/>
                  </a:lnTo>
                  <a:lnTo>
                    <a:pt x="9220" y="1946"/>
                  </a:lnTo>
                  <a:lnTo>
                    <a:pt x="9268" y="1933"/>
                  </a:lnTo>
                  <a:lnTo>
                    <a:pt x="9315" y="1924"/>
                  </a:lnTo>
                  <a:lnTo>
                    <a:pt x="9358" y="1916"/>
                  </a:lnTo>
                  <a:lnTo>
                    <a:pt x="9398" y="1911"/>
                  </a:lnTo>
                  <a:lnTo>
                    <a:pt x="9418" y="1908"/>
                  </a:lnTo>
                  <a:lnTo>
                    <a:pt x="9435" y="1907"/>
                  </a:lnTo>
                  <a:lnTo>
                    <a:pt x="9452" y="1905"/>
                  </a:lnTo>
                  <a:lnTo>
                    <a:pt x="9466" y="1904"/>
                  </a:lnTo>
                  <a:lnTo>
                    <a:pt x="9480" y="1903"/>
                  </a:lnTo>
                  <a:lnTo>
                    <a:pt x="9492" y="1902"/>
                  </a:lnTo>
                  <a:lnTo>
                    <a:pt x="9503" y="1902"/>
                  </a:lnTo>
                  <a:lnTo>
                    <a:pt x="9512" y="1901"/>
                  </a:lnTo>
                  <a:lnTo>
                    <a:pt x="9519" y="1901"/>
                  </a:lnTo>
                  <a:lnTo>
                    <a:pt x="9524" y="1901"/>
                  </a:lnTo>
                  <a:lnTo>
                    <a:pt x="9527" y="1901"/>
                  </a:lnTo>
                  <a:lnTo>
                    <a:pt x="9528" y="1901"/>
                  </a:lnTo>
                  <a:lnTo>
                    <a:pt x="9527" y="1901"/>
                  </a:lnTo>
                  <a:lnTo>
                    <a:pt x="9525" y="1899"/>
                  </a:lnTo>
                  <a:lnTo>
                    <a:pt x="9520" y="1898"/>
                  </a:lnTo>
                  <a:lnTo>
                    <a:pt x="9515" y="1896"/>
                  </a:lnTo>
                  <a:lnTo>
                    <a:pt x="9507" y="1894"/>
                  </a:lnTo>
                  <a:lnTo>
                    <a:pt x="9498" y="1892"/>
                  </a:lnTo>
                  <a:lnTo>
                    <a:pt x="9488" y="1889"/>
                  </a:lnTo>
                  <a:lnTo>
                    <a:pt x="9476" y="1886"/>
                  </a:lnTo>
                  <a:lnTo>
                    <a:pt x="9463" y="1883"/>
                  </a:lnTo>
                  <a:lnTo>
                    <a:pt x="9449" y="1879"/>
                  </a:lnTo>
                  <a:lnTo>
                    <a:pt x="9433" y="1875"/>
                  </a:lnTo>
                  <a:lnTo>
                    <a:pt x="9417" y="1872"/>
                  </a:lnTo>
                  <a:lnTo>
                    <a:pt x="9381" y="1862"/>
                  </a:lnTo>
                  <a:lnTo>
                    <a:pt x="9341" y="1854"/>
                  </a:lnTo>
                  <a:lnTo>
                    <a:pt x="9299" y="1846"/>
                  </a:lnTo>
                  <a:lnTo>
                    <a:pt x="9255" y="1838"/>
                  </a:lnTo>
                  <a:lnTo>
                    <a:pt x="9208" y="1829"/>
                  </a:lnTo>
                  <a:lnTo>
                    <a:pt x="9161" y="1822"/>
                  </a:lnTo>
                  <a:lnTo>
                    <a:pt x="9112" y="1816"/>
                  </a:lnTo>
                  <a:lnTo>
                    <a:pt x="9064" y="1812"/>
                  </a:lnTo>
                  <a:lnTo>
                    <a:pt x="9015" y="1809"/>
                  </a:lnTo>
                  <a:lnTo>
                    <a:pt x="8968" y="1808"/>
                  </a:lnTo>
                  <a:lnTo>
                    <a:pt x="8933" y="1808"/>
                  </a:lnTo>
                  <a:lnTo>
                    <a:pt x="8898" y="1809"/>
                  </a:lnTo>
                  <a:lnTo>
                    <a:pt x="8865" y="1811"/>
                  </a:lnTo>
                  <a:lnTo>
                    <a:pt x="8832" y="1816"/>
                  </a:lnTo>
                  <a:lnTo>
                    <a:pt x="8800" y="1823"/>
                  </a:lnTo>
                  <a:lnTo>
                    <a:pt x="8785" y="1828"/>
                  </a:lnTo>
                  <a:lnTo>
                    <a:pt x="8771" y="1834"/>
                  </a:lnTo>
                  <a:lnTo>
                    <a:pt x="8756" y="1841"/>
                  </a:lnTo>
                  <a:lnTo>
                    <a:pt x="8743" y="1849"/>
                  </a:lnTo>
                  <a:lnTo>
                    <a:pt x="8730" y="1858"/>
                  </a:lnTo>
                  <a:lnTo>
                    <a:pt x="8718" y="1870"/>
                  </a:lnTo>
                  <a:lnTo>
                    <a:pt x="8711" y="1875"/>
                  </a:lnTo>
                  <a:lnTo>
                    <a:pt x="8704" y="1881"/>
                  </a:lnTo>
                  <a:lnTo>
                    <a:pt x="8689" y="1895"/>
                  </a:lnTo>
                  <a:lnTo>
                    <a:pt x="8676" y="1914"/>
                  </a:lnTo>
                  <a:lnTo>
                    <a:pt x="8662" y="1937"/>
                  </a:lnTo>
                  <a:lnTo>
                    <a:pt x="8650" y="1962"/>
                  </a:lnTo>
                  <a:lnTo>
                    <a:pt x="8637" y="1991"/>
                  </a:lnTo>
                  <a:lnTo>
                    <a:pt x="8625" y="2022"/>
                  </a:lnTo>
                  <a:lnTo>
                    <a:pt x="8614" y="2055"/>
                  </a:lnTo>
                  <a:lnTo>
                    <a:pt x="8602" y="2091"/>
                  </a:lnTo>
                  <a:lnTo>
                    <a:pt x="8591" y="2128"/>
                  </a:lnTo>
                  <a:lnTo>
                    <a:pt x="8581" y="2167"/>
                  </a:lnTo>
                  <a:lnTo>
                    <a:pt x="8570" y="2206"/>
                  </a:lnTo>
                  <a:lnTo>
                    <a:pt x="8552" y="2289"/>
                  </a:lnTo>
                  <a:lnTo>
                    <a:pt x="8535" y="2372"/>
                  </a:lnTo>
                  <a:lnTo>
                    <a:pt x="8520" y="2455"/>
                  </a:lnTo>
                  <a:lnTo>
                    <a:pt x="8514" y="2495"/>
                  </a:lnTo>
                  <a:lnTo>
                    <a:pt x="8506" y="2534"/>
                  </a:lnTo>
                  <a:lnTo>
                    <a:pt x="8501" y="2571"/>
                  </a:lnTo>
                  <a:lnTo>
                    <a:pt x="8496" y="2607"/>
                  </a:lnTo>
                  <a:lnTo>
                    <a:pt x="8491" y="2640"/>
                  </a:lnTo>
                  <a:lnTo>
                    <a:pt x="8486" y="2672"/>
                  </a:lnTo>
                  <a:lnTo>
                    <a:pt x="8483" y="2701"/>
                  </a:lnTo>
                  <a:lnTo>
                    <a:pt x="8478" y="2727"/>
                  </a:lnTo>
                  <a:lnTo>
                    <a:pt x="8476" y="2749"/>
                  </a:lnTo>
                  <a:lnTo>
                    <a:pt x="8473" y="2769"/>
                  </a:lnTo>
                  <a:lnTo>
                    <a:pt x="8471" y="2784"/>
                  </a:lnTo>
                  <a:lnTo>
                    <a:pt x="8471" y="2790"/>
                  </a:lnTo>
                  <a:lnTo>
                    <a:pt x="8470" y="2796"/>
                  </a:lnTo>
                  <a:lnTo>
                    <a:pt x="8470" y="2800"/>
                  </a:lnTo>
                  <a:lnTo>
                    <a:pt x="8469" y="2803"/>
                  </a:lnTo>
                  <a:lnTo>
                    <a:pt x="8469" y="2804"/>
                  </a:lnTo>
                  <a:lnTo>
                    <a:pt x="8469" y="2805"/>
                  </a:lnTo>
                  <a:lnTo>
                    <a:pt x="8470" y="2803"/>
                  </a:lnTo>
                  <a:lnTo>
                    <a:pt x="8472" y="2799"/>
                  </a:lnTo>
                  <a:lnTo>
                    <a:pt x="8476" y="2790"/>
                  </a:lnTo>
                  <a:lnTo>
                    <a:pt x="8482" y="2780"/>
                  </a:lnTo>
                  <a:lnTo>
                    <a:pt x="8489" y="2768"/>
                  </a:lnTo>
                  <a:lnTo>
                    <a:pt x="8496" y="2752"/>
                  </a:lnTo>
                  <a:lnTo>
                    <a:pt x="8505" y="2735"/>
                  </a:lnTo>
                  <a:lnTo>
                    <a:pt x="8516" y="2715"/>
                  </a:lnTo>
                  <a:lnTo>
                    <a:pt x="8528" y="2694"/>
                  </a:lnTo>
                  <a:lnTo>
                    <a:pt x="8540" y="2670"/>
                  </a:lnTo>
                  <a:lnTo>
                    <a:pt x="8554" y="2645"/>
                  </a:lnTo>
                  <a:lnTo>
                    <a:pt x="8568" y="2619"/>
                  </a:lnTo>
                  <a:lnTo>
                    <a:pt x="8583" y="2592"/>
                  </a:lnTo>
                  <a:lnTo>
                    <a:pt x="8599" y="2564"/>
                  </a:lnTo>
                  <a:lnTo>
                    <a:pt x="8633" y="2505"/>
                  </a:lnTo>
                  <a:lnTo>
                    <a:pt x="8669" y="2444"/>
                  </a:lnTo>
                  <a:lnTo>
                    <a:pt x="8707" y="2384"/>
                  </a:lnTo>
                  <a:lnTo>
                    <a:pt x="8746" y="2323"/>
                  </a:lnTo>
                  <a:lnTo>
                    <a:pt x="8785" y="2265"/>
                  </a:lnTo>
                  <a:lnTo>
                    <a:pt x="8805" y="2238"/>
                  </a:lnTo>
                  <a:lnTo>
                    <a:pt x="8824" y="2212"/>
                  </a:lnTo>
                  <a:lnTo>
                    <a:pt x="8844" y="2187"/>
                  </a:lnTo>
                  <a:lnTo>
                    <a:pt x="8864" y="2163"/>
                  </a:lnTo>
                  <a:lnTo>
                    <a:pt x="8882" y="2142"/>
                  </a:lnTo>
                  <a:lnTo>
                    <a:pt x="8901" y="2122"/>
                  </a:lnTo>
                  <a:lnTo>
                    <a:pt x="8919" y="2103"/>
                  </a:lnTo>
                  <a:lnTo>
                    <a:pt x="8937" y="2088"/>
                  </a:lnTo>
                  <a:lnTo>
                    <a:pt x="8937" y="2088"/>
                  </a:lnTo>
                  <a:close/>
                  <a:moveTo>
                    <a:pt x="13635" y="1364"/>
                  </a:moveTo>
                  <a:lnTo>
                    <a:pt x="13659" y="1346"/>
                  </a:lnTo>
                  <a:lnTo>
                    <a:pt x="13681" y="1327"/>
                  </a:lnTo>
                  <a:lnTo>
                    <a:pt x="13726" y="1287"/>
                  </a:lnTo>
                  <a:lnTo>
                    <a:pt x="13768" y="1242"/>
                  </a:lnTo>
                  <a:lnTo>
                    <a:pt x="13807" y="1196"/>
                  </a:lnTo>
                  <a:lnTo>
                    <a:pt x="13845" y="1149"/>
                  </a:lnTo>
                  <a:lnTo>
                    <a:pt x="13880" y="1100"/>
                  </a:lnTo>
                  <a:lnTo>
                    <a:pt x="13912" y="1051"/>
                  </a:lnTo>
                  <a:lnTo>
                    <a:pt x="13939" y="1002"/>
                  </a:lnTo>
                  <a:lnTo>
                    <a:pt x="13963" y="955"/>
                  </a:lnTo>
                  <a:lnTo>
                    <a:pt x="13975" y="931"/>
                  </a:lnTo>
                  <a:lnTo>
                    <a:pt x="13984" y="909"/>
                  </a:lnTo>
                  <a:lnTo>
                    <a:pt x="13993" y="887"/>
                  </a:lnTo>
                  <a:lnTo>
                    <a:pt x="14000" y="865"/>
                  </a:lnTo>
                  <a:lnTo>
                    <a:pt x="14007" y="845"/>
                  </a:lnTo>
                  <a:lnTo>
                    <a:pt x="14013" y="825"/>
                  </a:lnTo>
                  <a:lnTo>
                    <a:pt x="14017" y="807"/>
                  </a:lnTo>
                  <a:lnTo>
                    <a:pt x="14020" y="789"/>
                  </a:lnTo>
                  <a:lnTo>
                    <a:pt x="14021" y="773"/>
                  </a:lnTo>
                  <a:lnTo>
                    <a:pt x="14022" y="757"/>
                  </a:lnTo>
                  <a:lnTo>
                    <a:pt x="14021" y="743"/>
                  </a:lnTo>
                  <a:lnTo>
                    <a:pt x="14019" y="730"/>
                  </a:lnTo>
                  <a:lnTo>
                    <a:pt x="14015" y="719"/>
                  </a:lnTo>
                  <a:lnTo>
                    <a:pt x="14010" y="710"/>
                  </a:lnTo>
                  <a:lnTo>
                    <a:pt x="14010" y="709"/>
                  </a:lnTo>
                  <a:lnTo>
                    <a:pt x="14010" y="705"/>
                  </a:lnTo>
                  <a:lnTo>
                    <a:pt x="14008" y="701"/>
                  </a:lnTo>
                  <a:lnTo>
                    <a:pt x="14005" y="694"/>
                  </a:lnTo>
                  <a:lnTo>
                    <a:pt x="14001" y="689"/>
                  </a:lnTo>
                  <a:lnTo>
                    <a:pt x="13996" y="684"/>
                  </a:lnTo>
                  <a:lnTo>
                    <a:pt x="13988" y="680"/>
                  </a:lnTo>
                  <a:lnTo>
                    <a:pt x="13978" y="679"/>
                  </a:lnTo>
                  <a:lnTo>
                    <a:pt x="13968" y="680"/>
                  </a:lnTo>
                  <a:lnTo>
                    <a:pt x="13959" y="683"/>
                  </a:lnTo>
                  <a:lnTo>
                    <a:pt x="13950" y="687"/>
                  </a:lnTo>
                  <a:lnTo>
                    <a:pt x="13939" y="694"/>
                  </a:lnTo>
                  <a:lnTo>
                    <a:pt x="13929" y="702"/>
                  </a:lnTo>
                  <a:lnTo>
                    <a:pt x="13919" y="712"/>
                  </a:lnTo>
                  <a:lnTo>
                    <a:pt x="13907" y="722"/>
                  </a:lnTo>
                  <a:lnTo>
                    <a:pt x="13896" y="734"/>
                  </a:lnTo>
                  <a:lnTo>
                    <a:pt x="13885" y="748"/>
                  </a:lnTo>
                  <a:lnTo>
                    <a:pt x="13872" y="763"/>
                  </a:lnTo>
                  <a:lnTo>
                    <a:pt x="13860" y="779"/>
                  </a:lnTo>
                  <a:lnTo>
                    <a:pt x="13847" y="795"/>
                  </a:lnTo>
                  <a:lnTo>
                    <a:pt x="13820" y="831"/>
                  </a:lnTo>
                  <a:lnTo>
                    <a:pt x="13791" y="869"/>
                  </a:lnTo>
                  <a:lnTo>
                    <a:pt x="13761" y="910"/>
                  </a:lnTo>
                  <a:lnTo>
                    <a:pt x="13730" y="951"/>
                  </a:lnTo>
                  <a:lnTo>
                    <a:pt x="13697" y="992"/>
                  </a:lnTo>
                  <a:lnTo>
                    <a:pt x="13663" y="1033"/>
                  </a:lnTo>
                  <a:lnTo>
                    <a:pt x="13627" y="1073"/>
                  </a:lnTo>
                  <a:lnTo>
                    <a:pt x="13589" y="1111"/>
                  </a:lnTo>
                  <a:lnTo>
                    <a:pt x="13551" y="1147"/>
                  </a:lnTo>
                  <a:lnTo>
                    <a:pt x="13532" y="1162"/>
                  </a:lnTo>
                  <a:lnTo>
                    <a:pt x="13511" y="1177"/>
                  </a:lnTo>
                  <a:lnTo>
                    <a:pt x="13475" y="1206"/>
                  </a:lnTo>
                  <a:lnTo>
                    <a:pt x="13436" y="1233"/>
                  </a:lnTo>
                  <a:lnTo>
                    <a:pt x="13395" y="1258"/>
                  </a:lnTo>
                  <a:lnTo>
                    <a:pt x="13354" y="1282"/>
                  </a:lnTo>
                  <a:lnTo>
                    <a:pt x="13313" y="1304"/>
                  </a:lnTo>
                  <a:lnTo>
                    <a:pt x="13272" y="1325"/>
                  </a:lnTo>
                  <a:lnTo>
                    <a:pt x="13230" y="1343"/>
                  </a:lnTo>
                  <a:lnTo>
                    <a:pt x="13192" y="1361"/>
                  </a:lnTo>
                  <a:lnTo>
                    <a:pt x="13155" y="1375"/>
                  </a:lnTo>
                  <a:lnTo>
                    <a:pt x="13121" y="1389"/>
                  </a:lnTo>
                  <a:lnTo>
                    <a:pt x="13091" y="1400"/>
                  </a:lnTo>
                  <a:lnTo>
                    <a:pt x="13076" y="1405"/>
                  </a:lnTo>
                  <a:lnTo>
                    <a:pt x="13064" y="1409"/>
                  </a:lnTo>
                  <a:lnTo>
                    <a:pt x="13053" y="1413"/>
                  </a:lnTo>
                  <a:lnTo>
                    <a:pt x="13042" y="1417"/>
                  </a:lnTo>
                  <a:lnTo>
                    <a:pt x="13034" y="1419"/>
                  </a:lnTo>
                  <a:lnTo>
                    <a:pt x="13026" y="1423"/>
                  </a:lnTo>
                  <a:lnTo>
                    <a:pt x="13021" y="1425"/>
                  </a:lnTo>
                  <a:lnTo>
                    <a:pt x="13016" y="1426"/>
                  </a:lnTo>
                  <a:lnTo>
                    <a:pt x="13013" y="1427"/>
                  </a:lnTo>
                  <a:lnTo>
                    <a:pt x="13012" y="1427"/>
                  </a:lnTo>
                  <a:lnTo>
                    <a:pt x="13011" y="1427"/>
                  </a:lnTo>
                  <a:lnTo>
                    <a:pt x="13009" y="1427"/>
                  </a:lnTo>
                  <a:lnTo>
                    <a:pt x="13003" y="1428"/>
                  </a:lnTo>
                  <a:lnTo>
                    <a:pt x="12994" y="1432"/>
                  </a:lnTo>
                  <a:lnTo>
                    <a:pt x="12990" y="1435"/>
                  </a:lnTo>
                  <a:lnTo>
                    <a:pt x="12985" y="1438"/>
                  </a:lnTo>
                  <a:lnTo>
                    <a:pt x="12980" y="1443"/>
                  </a:lnTo>
                  <a:lnTo>
                    <a:pt x="12977" y="1449"/>
                  </a:lnTo>
                  <a:lnTo>
                    <a:pt x="12974" y="1457"/>
                  </a:lnTo>
                  <a:lnTo>
                    <a:pt x="12972" y="1466"/>
                  </a:lnTo>
                  <a:lnTo>
                    <a:pt x="12972" y="1476"/>
                  </a:lnTo>
                  <a:lnTo>
                    <a:pt x="12973" y="1488"/>
                  </a:lnTo>
                  <a:lnTo>
                    <a:pt x="12975" y="1503"/>
                  </a:lnTo>
                  <a:lnTo>
                    <a:pt x="12980" y="1519"/>
                  </a:lnTo>
                  <a:lnTo>
                    <a:pt x="12993" y="1532"/>
                  </a:lnTo>
                  <a:lnTo>
                    <a:pt x="13005" y="1543"/>
                  </a:lnTo>
                  <a:lnTo>
                    <a:pt x="13020" y="1553"/>
                  </a:lnTo>
                  <a:lnTo>
                    <a:pt x="13035" y="1563"/>
                  </a:lnTo>
                  <a:lnTo>
                    <a:pt x="13055" y="1571"/>
                  </a:lnTo>
                  <a:lnTo>
                    <a:pt x="13065" y="1574"/>
                  </a:lnTo>
                  <a:lnTo>
                    <a:pt x="13077" y="1577"/>
                  </a:lnTo>
                  <a:lnTo>
                    <a:pt x="13090" y="1579"/>
                  </a:lnTo>
                  <a:lnTo>
                    <a:pt x="13104" y="1581"/>
                  </a:lnTo>
                  <a:lnTo>
                    <a:pt x="13120" y="1582"/>
                  </a:lnTo>
                  <a:lnTo>
                    <a:pt x="13136" y="1582"/>
                  </a:lnTo>
                  <a:lnTo>
                    <a:pt x="13160" y="1581"/>
                  </a:lnTo>
                  <a:lnTo>
                    <a:pt x="13186" y="1579"/>
                  </a:lnTo>
                  <a:lnTo>
                    <a:pt x="13213" y="1575"/>
                  </a:lnTo>
                  <a:lnTo>
                    <a:pt x="13241" y="1570"/>
                  </a:lnTo>
                  <a:lnTo>
                    <a:pt x="13269" y="1563"/>
                  </a:lnTo>
                  <a:lnTo>
                    <a:pt x="13299" y="1554"/>
                  </a:lnTo>
                  <a:lnTo>
                    <a:pt x="13330" y="1544"/>
                  </a:lnTo>
                  <a:lnTo>
                    <a:pt x="13362" y="1532"/>
                  </a:lnTo>
                  <a:lnTo>
                    <a:pt x="13394" y="1517"/>
                  </a:lnTo>
                  <a:lnTo>
                    <a:pt x="13428" y="1501"/>
                  </a:lnTo>
                  <a:lnTo>
                    <a:pt x="13461" y="1483"/>
                  </a:lnTo>
                  <a:lnTo>
                    <a:pt x="13496" y="1464"/>
                  </a:lnTo>
                  <a:lnTo>
                    <a:pt x="13531" y="1442"/>
                  </a:lnTo>
                  <a:lnTo>
                    <a:pt x="13565" y="1417"/>
                  </a:lnTo>
                  <a:lnTo>
                    <a:pt x="13600" y="1392"/>
                  </a:lnTo>
                  <a:lnTo>
                    <a:pt x="13635" y="1364"/>
                  </a:lnTo>
                  <a:lnTo>
                    <a:pt x="13635" y="1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141" name="Freeform 50"/>
            <p:cNvSpPr>
              <a:spLocks/>
            </p:cNvSpPr>
            <p:nvPr/>
          </p:nvSpPr>
          <p:spPr bwMode="auto">
            <a:xfrm>
              <a:off x="3376613" y="4881563"/>
              <a:ext cx="173037" cy="225425"/>
            </a:xfrm>
            <a:custGeom>
              <a:avLst/>
              <a:gdLst>
                <a:gd name="T0" fmla="*/ 51 w 1624"/>
                <a:gd name="T1" fmla="*/ 1213 h 2120"/>
                <a:gd name="T2" fmla="*/ 44 w 1624"/>
                <a:gd name="T3" fmla="*/ 1202 h 2120"/>
                <a:gd name="T4" fmla="*/ 23 w 1624"/>
                <a:gd name="T5" fmla="*/ 1163 h 2120"/>
                <a:gd name="T6" fmla="*/ 3 w 1624"/>
                <a:gd name="T7" fmla="*/ 1084 h 2120"/>
                <a:gd name="T8" fmla="*/ 2 w 1624"/>
                <a:gd name="T9" fmla="*/ 992 h 2120"/>
                <a:gd name="T10" fmla="*/ 14 w 1624"/>
                <a:gd name="T11" fmla="*/ 926 h 2120"/>
                <a:gd name="T12" fmla="*/ 39 w 1624"/>
                <a:gd name="T13" fmla="*/ 854 h 2120"/>
                <a:gd name="T14" fmla="*/ 79 w 1624"/>
                <a:gd name="T15" fmla="*/ 774 h 2120"/>
                <a:gd name="T16" fmla="*/ 157 w 1624"/>
                <a:gd name="T17" fmla="*/ 663 h 2120"/>
                <a:gd name="T18" fmla="*/ 295 w 1624"/>
                <a:gd name="T19" fmla="*/ 491 h 2120"/>
                <a:gd name="T20" fmla="*/ 434 w 1624"/>
                <a:gd name="T21" fmla="*/ 322 h 2120"/>
                <a:gd name="T22" fmla="*/ 538 w 1624"/>
                <a:gd name="T23" fmla="*/ 197 h 2120"/>
                <a:gd name="T24" fmla="*/ 591 w 1624"/>
                <a:gd name="T25" fmla="*/ 134 h 2120"/>
                <a:gd name="T26" fmla="*/ 632 w 1624"/>
                <a:gd name="T27" fmla="*/ 85 h 2120"/>
                <a:gd name="T28" fmla="*/ 661 w 1624"/>
                <a:gd name="T29" fmla="*/ 49 h 2120"/>
                <a:gd name="T30" fmla="*/ 676 w 1624"/>
                <a:gd name="T31" fmla="*/ 33 h 2120"/>
                <a:gd name="T32" fmla="*/ 735 w 1624"/>
                <a:gd name="T33" fmla="*/ 45 h 2120"/>
                <a:gd name="T34" fmla="*/ 801 w 1624"/>
                <a:gd name="T35" fmla="*/ 214 h 2120"/>
                <a:gd name="T36" fmla="*/ 967 w 1624"/>
                <a:gd name="T37" fmla="*/ 585 h 2120"/>
                <a:gd name="T38" fmla="*/ 1150 w 1624"/>
                <a:gd name="T39" fmla="*/ 944 h 2120"/>
                <a:gd name="T40" fmla="*/ 1242 w 1624"/>
                <a:gd name="T41" fmla="*/ 1111 h 2120"/>
                <a:gd name="T42" fmla="*/ 1332 w 1624"/>
                <a:gd name="T43" fmla="*/ 1269 h 2120"/>
                <a:gd name="T44" fmla="*/ 1417 w 1624"/>
                <a:gd name="T45" fmla="*/ 1413 h 2120"/>
                <a:gd name="T46" fmla="*/ 1495 w 1624"/>
                <a:gd name="T47" fmla="*/ 1542 h 2120"/>
                <a:gd name="T48" fmla="*/ 1566 w 1624"/>
                <a:gd name="T49" fmla="*/ 1652 h 2120"/>
                <a:gd name="T50" fmla="*/ 1624 w 1624"/>
                <a:gd name="T51" fmla="*/ 1742 h 2120"/>
                <a:gd name="T52" fmla="*/ 1616 w 1624"/>
                <a:gd name="T53" fmla="*/ 1790 h 2120"/>
                <a:gd name="T54" fmla="*/ 1602 w 1624"/>
                <a:gd name="T55" fmla="*/ 1850 h 2120"/>
                <a:gd name="T56" fmla="*/ 1547 w 1624"/>
                <a:gd name="T57" fmla="*/ 1941 h 2120"/>
                <a:gd name="T58" fmla="*/ 1459 w 1624"/>
                <a:gd name="T59" fmla="*/ 2020 h 2120"/>
                <a:gd name="T60" fmla="*/ 1389 w 1624"/>
                <a:gd name="T61" fmla="*/ 2068 h 2120"/>
                <a:gd name="T62" fmla="*/ 1315 w 1624"/>
                <a:gd name="T63" fmla="*/ 2102 h 2120"/>
                <a:gd name="T64" fmla="*/ 1234 w 1624"/>
                <a:gd name="T65" fmla="*/ 2119 h 2120"/>
                <a:gd name="T66" fmla="*/ 1091 w 1624"/>
                <a:gd name="T67" fmla="*/ 2119 h 2120"/>
                <a:gd name="T68" fmla="*/ 1025 w 1624"/>
                <a:gd name="T69" fmla="*/ 2110 h 2120"/>
                <a:gd name="T70" fmla="*/ 956 w 1624"/>
                <a:gd name="T71" fmla="*/ 2090 h 2120"/>
                <a:gd name="T72" fmla="*/ 843 w 1624"/>
                <a:gd name="T73" fmla="*/ 2036 h 2120"/>
                <a:gd name="T74" fmla="*/ 706 w 1624"/>
                <a:gd name="T75" fmla="*/ 1946 h 2120"/>
                <a:gd name="T76" fmla="*/ 574 w 1624"/>
                <a:gd name="T77" fmla="*/ 1834 h 2120"/>
                <a:gd name="T78" fmla="*/ 449 w 1624"/>
                <a:gd name="T79" fmla="*/ 1710 h 2120"/>
                <a:gd name="T80" fmla="*/ 334 w 1624"/>
                <a:gd name="T81" fmla="*/ 1583 h 2120"/>
                <a:gd name="T82" fmla="*/ 235 w 1624"/>
                <a:gd name="T83" fmla="*/ 1463 h 2120"/>
                <a:gd name="T84" fmla="*/ 153 w 1624"/>
                <a:gd name="T85" fmla="*/ 1357 h 2120"/>
                <a:gd name="T86" fmla="*/ 95 w 1624"/>
                <a:gd name="T87" fmla="*/ 1275 h 2120"/>
                <a:gd name="T88" fmla="*/ 69 w 1624"/>
                <a:gd name="T89" fmla="*/ 1238 h 2120"/>
                <a:gd name="T90" fmla="*/ 57 w 1624"/>
                <a:gd name="T91" fmla="*/ 1222 h 2120"/>
                <a:gd name="T92" fmla="*/ 53 w 1624"/>
                <a:gd name="T93" fmla="*/ 1216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24" h="2120">
                  <a:moveTo>
                    <a:pt x="53" y="1216"/>
                  </a:moveTo>
                  <a:lnTo>
                    <a:pt x="53" y="1216"/>
                  </a:lnTo>
                  <a:lnTo>
                    <a:pt x="51" y="1213"/>
                  </a:lnTo>
                  <a:lnTo>
                    <a:pt x="49" y="1210"/>
                  </a:lnTo>
                  <a:lnTo>
                    <a:pt x="47" y="1207"/>
                  </a:lnTo>
                  <a:lnTo>
                    <a:pt x="44" y="1202"/>
                  </a:lnTo>
                  <a:lnTo>
                    <a:pt x="40" y="1196"/>
                  </a:lnTo>
                  <a:lnTo>
                    <a:pt x="33" y="1182"/>
                  </a:lnTo>
                  <a:lnTo>
                    <a:pt x="23" y="1163"/>
                  </a:lnTo>
                  <a:lnTo>
                    <a:pt x="15" y="1140"/>
                  </a:lnTo>
                  <a:lnTo>
                    <a:pt x="8" y="1114"/>
                  </a:lnTo>
                  <a:lnTo>
                    <a:pt x="3" y="1084"/>
                  </a:lnTo>
                  <a:lnTo>
                    <a:pt x="0" y="1050"/>
                  </a:lnTo>
                  <a:lnTo>
                    <a:pt x="0" y="1012"/>
                  </a:lnTo>
                  <a:lnTo>
                    <a:pt x="2" y="992"/>
                  </a:lnTo>
                  <a:lnTo>
                    <a:pt x="5" y="971"/>
                  </a:lnTo>
                  <a:lnTo>
                    <a:pt x="8" y="949"/>
                  </a:lnTo>
                  <a:lnTo>
                    <a:pt x="14" y="926"/>
                  </a:lnTo>
                  <a:lnTo>
                    <a:pt x="20" y="903"/>
                  </a:lnTo>
                  <a:lnTo>
                    <a:pt x="28" y="879"/>
                  </a:lnTo>
                  <a:lnTo>
                    <a:pt x="39" y="854"/>
                  </a:lnTo>
                  <a:lnTo>
                    <a:pt x="50" y="828"/>
                  </a:lnTo>
                  <a:lnTo>
                    <a:pt x="64" y="801"/>
                  </a:lnTo>
                  <a:lnTo>
                    <a:pt x="79" y="774"/>
                  </a:lnTo>
                  <a:lnTo>
                    <a:pt x="96" y="746"/>
                  </a:lnTo>
                  <a:lnTo>
                    <a:pt x="115" y="717"/>
                  </a:lnTo>
                  <a:lnTo>
                    <a:pt x="157" y="663"/>
                  </a:lnTo>
                  <a:lnTo>
                    <a:pt x="202" y="607"/>
                  </a:lnTo>
                  <a:lnTo>
                    <a:pt x="248" y="550"/>
                  </a:lnTo>
                  <a:lnTo>
                    <a:pt x="295" y="491"/>
                  </a:lnTo>
                  <a:lnTo>
                    <a:pt x="342" y="434"/>
                  </a:lnTo>
                  <a:lnTo>
                    <a:pt x="389" y="377"/>
                  </a:lnTo>
                  <a:lnTo>
                    <a:pt x="434" y="322"/>
                  </a:lnTo>
                  <a:lnTo>
                    <a:pt x="479" y="270"/>
                  </a:lnTo>
                  <a:lnTo>
                    <a:pt x="519" y="220"/>
                  </a:lnTo>
                  <a:lnTo>
                    <a:pt x="538" y="197"/>
                  </a:lnTo>
                  <a:lnTo>
                    <a:pt x="557" y="175"/>
                  </a:lnTo>
                  <a:lnTo>
                    <a:pt x="575" y="154"/>
                  </a:lnTo>
                  <a:lnTo>
                    <a:pt x="591" y="134"/>
                  </a:lnTo>
                  <a:lnTo>
                    <a:pt x="606" y="116"/>
                  </a:lnTo>
                  <a:lnTo>
                    <a:pt x="620" y="100"/>
                  </a:lnTo>
                  <a:lnTo>
                    <a:pt x="632" y="85"/>
                  </a:lnTo>
                  <a:lnTo>
                    <a:pt x="644" y="71"/>
                  </a:lnTo>
                  <a:lnTo>
                    <a:pt x="653" y="60"/>
                  </a:lnTo>
                  <a:lnTo>
                    <a:pt x="661" y="49"/>
                  </a:lnTo>
                  <a:lnTo>
                    <a:pt x="668" y="42"/>
                  </a:lnTo>
                  <a:lnTo>
                    <a:pt x="673" y="37"/>
                  </a:lnTo>
                  <a:lnTo>
                    <a:pt x="676" y="33"/>
                  </a:lnTo>
                  <a:lnTo>
                    <a:pt x="677" y="32"/>
                  </a:lnTo>
                  <a:lnTo>
                    <a:pt x="717" y="0"/>
                  </a:lnTo>
                  <a:lnTo>
                    <a:pt x="735" y="45"/>
                  </a:lnTo>
                  <a:lnTo>
                    <a:pt x="752" y="91"/>
                  </a:lnTo>
                  <a:lnTo>
                    <a:pt x="776" y="152"/>
                  </a:lnTo>
                  <a:lnTo>
                    <a:pt x="801" y="214"/>
                  </a:lnTo>
                  <a:lnTo>
                    <a:pt x="853" y="338"/>
                  </a:lnTo>
                  <a:lnTo>
                    <a:pt x="909" y="462"/>
                  </a:lnTo>
                  <a:lnTo>
                    <a:pt x="967" y="585"/>
                  </a:lnTo>
                  <a:lnTo>
                    <a:pt x="1027" y="707"/>
                  </a:lnTo>
                  <a:lnTo>
                    <a:pt x="1089" y="827"/>
                  </a:lnTo>
                  <a:lnTo>
                    <a:pt x="1150" y="944"/>
                  </a:lnTo>
                  <a:lnTo>
                    <a:pt x="1181" y="1000"/>
                  </a:lnTo>
                  <a:lnTo>
                    <a:pt x="1211" y="1057"/>
                  </a:lnTo>
                  <a:lnTo>
                    <a:pt x="1242" y="1111"/>
                  </a:lnTo>
                  <a:lnTo>
                    <a:pt x="1272" y="1165"/>
                  </a:lnTo>
                  <a:lnTo>
                    <a:pt x="1302" y="1218"/>
                  </a:lnTo>
                  <a:lnTo>
                    <a:pt x="1332" y="1269"/>
                  </a:lnTo>
                  <a:lnTo>
                    <a:pt x="1361" y="1319"/>
                  </a:lnTo>
                  <a:lnTo>
                    <a:pt x="1389" y="1367"/>
                  </a:lnTo>
                  <a:lnTo>
                    <a:pt x="1417" y="1413"/>
                  </a:lnTo>
                  <a:lnTo>
                    <a:pt x="1445" y="1458"/>
                  </a:lnTo>
                  <a:lnTo>
                    <a:pt x="1471" y="1501"/>
                  </a:lnTo>
                  <a:lnTo>
                    <a:pt x="1495" y="1542"/>
                  </a:lnTo>
                  <a:lnTo>
                    <a:pt x="1520" y="1580"/>
                  </a:lnTo>
                  <a:lnTo>
                    <a:pt x="1544" y="1617"/>
                  </a:lnTo>
                  <a:lnTo>
                    <a:pt x="1566" y="1652"/>
                  </a:lnTo>
                  <a:lnTo>
                    <a:pt x="1586" y="1684"/>
                  </a:lnTo>
                  <a:lnTo>
                    <a:pt x="1606" y="1714"/>
                  </a:lnTo>
                  <a:lnTo>
                    <a:pt x="1624" y="1742"/>
                  </a:lnTo>
                  <a:lnTo>
                    <a:pt x="1622" y="1757"/>
                  </a:lnTo>
                  <a:lnTo>
                    <a:pt x="1619" y="1773"/>
                  </a:lnTo>
                  <a:lnTo>
                    <a:pt x="1616" y="1790"/>
                  </a:lnTo>
                  <a:lnTo>
                    <a:pt x="1612" y="1810"/>
                  </a:lnTo>
                  <a:lnTo>
                    <a:pt x="1607" y="1829"/>
                  </a:lnTo>
                  <a:lnTo>
                    <a:pt x="1602" y="1850"/>
                  </a:lnTo>
                  <a:lnTo>
                    <a:pt x="1596" y="1873"/>
                  </a:lnTo>
                  <a:lnTo>
                    <a:pt x="1589" y="1895"/>
                  </a:lnTo>
                  <a:lnTo>
                    <a:pt x="1547" y="1941"/>
                  </a:lnTo>
                  <a:lnTo>
                    <a:pt x="1504" y="1982"/>
                  </a:lnTo>
                  <a:lnTo>
                    <a:pt x="1482" y="2001"/>
                  </a:lnTo>
                  <a:lnTo>
                    <a:pt x="1459" y="2020"/>
                  </a:lnTo>
                  <a:lnTo>
                    <a:pt x="1437" y="2037"/>
                  </a:lnTo>
                  <a:lnTo>
                    <a:pt x="1413" y="2054"/>
                  </a:lnTo>
                  <a:lnTo>
                    <a:pt x="1389" y="2068"/>
                  </a:lnTo>
                  <a:lnTo>
                    <a:pt x="1364" y="2081"/>
                  </a:lnTo>
                  <a:lnTo>
                    <a:pt x="1339" y="2092"/>
                  </a:lnTo>
                  <a:lnTo>
                    <a:pt x="1315" y="2102"/>
                  </a:lnTo>
                  <a:lnTo>
                    <a:pt x="1288" y="2110"/>
                  </a:lnTo>
                  <a:lnTo>
                    <a:pt x="1262" y="2116"/>
                  </a:lnTo>
                  <a:lnTo>
                    <a:pt x="1234" y="2119"/>
                  </a:lnTo>
                  <a:lnTo>
                    <a:pt x="1206" y="2120"/>
                  </a:lnTo>
                  <a:lnTo>
                    <a:pt x="1112" y="2120"/>
                  </a:lnTo>
                  <a:lnTo>
                    <a:pt x="1091" y="2119"/>
                  </a:lnTo>
                  <a:lnTo>
                    <a:pt x="1069" y="2118"/>
                  </a:lnTo>
                  <a:lnTo>
                    <a:pt x="1046" y="2114"/>
                  </a:lnTo>
                  <a:lnTo>
                    <a:pt x="1025" y="2110"/>
                  </a:lnTo>
                  <a:lnTo>
                    <a:pt x="1002" y="2104"/>
                  </a:lnTo>
                  <a:lnTo>
                    <a:pt x="979" y="2097"/>
                  </a:lnTo>
                  <a:lnTo>
                    <a:pt x="956" y="2090"/>
                  </a:lnTo>
                  <a:lnTo>
                    <a:pt x="934" y="2081"/>
                  </a:lnTo>
                  <a:lnTo>
                    <a:pt x="888" y="2060"/>
                  </a:lnTo>
                  <a:lnTo>
                    <a:pt x="843" y="2036"/>
                  </a:lnTo>
                  <a:lnTo>
                    <a:pt x="796" y="2009"/>
                  </a:lnTo>
                  <a:lnTo>
                    <a:pt x="751" y="1979"/>
                  </a:lnTo>
                  <a:lnTo>
                    <a:pt x="706" y="1946"/>
                  </a:lnTo>
                  <a:lnTo>
                    <a:pt x="661" y="1910"/>
                  </a:lnTo>
                  <a:lnTo>
                    <a:pt x="617" y="1873"/>
                  </a:lnTo>
                  <a:lnTo>
                    <a:pt x="574" y="1834"/>
                  </a:lnTo>
                  <a:lnTo>
                    <a:pt x="531" y="1793"/>
                  </a:lnTo>
                  <a:lnTo>
                    <a:pt x="489" y="1752"/>
                  </a:lnTo>
                  <a:lnTo>
                    <a:pt x="449" y="1710"/>
                  </a:lnTo>
                  <a:lnTo>
                    <a:pt x="409" y="1668"/>
                  </a:lnTo>
                  <a:lnTo>
                    <a:pt x="371" y="1625"/>
                  </a:lnTo>
                  <a:lnTo>
                    <a:pt x="334" y="1583"/>
                  </a:lnTo>
                  <a:lnTo>
                    <a:pt x="299" y="1542"/>
                  </a:lnTo>
                  <a:lnTo>
                    <a:pt x="266" y="1502"/>
                  </a:lnTo>
                  <a:lnTo>
                    <a:pt x="235" y="1463"/>
                  </a:lnTo>
                  <a:lnTo>
                    <a:pt x="206" y="1426"/>
                  </a:lnTo>
                  <a:lnTo>
                    <a:pt x="178" y="1390"/>
                  </a:lnTo>
                  <a:lnTo>
                    <a:pt x="153" y="1357"/>
                  </a:lnTo>
                  <a:lnTo>
                    <a:pt x="131" y="1327"/>
                  </a:lnTo>
                  <a:lnTo>
                    <a:pt x="111" y="1299"/>
                  </a:lnTo>
                  <a:lnTo>
                    <a:pt x="95" y="1275"/>
                  </a:lnTo>
                  <a:lnTo>
                    <a:pt x="80" y="1255"/>
                  </a:lnTo>
                  <a:lnTo>
                    <a:pt x="74" y="1245"/>
                  </a:lnTo>
                  <a:lnTo>
                    <a:pt x="69" y="1238"/>
                  </a:lnTo>
                  <a:lnTo>
                    <a:pt x="64" y="1231"/>
                  </a:lnTo>
                  <a:lnTo>
                    <a:pt x="60" y="1226"/>
                  </a:lnTo>
                  <a:lnTo>
                    <a:pt x="57" y="1222"/>
                  </a:lnTo>
                  <a:lnTo>
                    <a:pt x="55" y="1219"/>
                  </a:lnTo>
                  <a:lnTo>
                    <a:pt x="53" y="1217"/>
                  </a:lnTo>
                  <a:lnTo>
                    <a:pt x="53" y="1216"/>
                  </a:lnTo>
                  <a:lnTo>
                    <a:pt x="53" y="1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142" name="Freeform 51"/>
            <p:cNvSpPr>
              <a:spLocks/>
            </p:cNvSpPr>
            <p:nvPr/>
          </p:nvSpPr>
          <p:spPr bwMode="auto">
            <a:xfrm>
              <a:off x="4205288" y="4954588"/>
              <a:ext cx="180975" cy="255588"/>
            </a:xfrm>
            <a:custGeom>
              <a:avLst/>
              <a:gdLst>
                <a:gd name="T0" fmla="*/ 186 w 1703"/>
                <a:gd name="T1" fmla="*/ 2409 h 2413"/>
                <a:gd name="T2" fmla="*/ 136 w 1703"/>
                <a:gd name="T3" fmla="*/ 2400 h 2413"/>
                <a:gd name="T4" fmla="*/ 96 w 1703"/>
                <a:gd name="T5" fmla="*/ 2383 h 2413"/>
                <a:gd name="T6" fmla="*/ 67 w 1703"/>
                <a:gd name="T7" fmla="*/ 2359 h 2413"/>
                <a:gd name="T8" fmla="*/ 32 w 1703"/>
                <a:gd name="T9" fmla="*/ 2300 h 2413"/>
                <a:gd name="T10" fmla="*/ 19 w 1703"/>
                <a:gd name="T11" fmla="*/ 2242 h 2413"/>
                <a:gd name="T12" fmla="*/ 19 w 1703"/>
                <a:gd name="T13" fmla="*/ 2200 h 2413"/>
                <a:gd name="T14" fmla="*/ 20 w 1703"/>
                <a:gd name="T15" fmla="*/ 2192 h 2413"/>
                <a:gd name="T16" fmla="*/ 73 w 1703"/>
                <a:gd name="T17" fmla="*/ 1899 h 2413"/>
                <a:gd name="T18" fmla="*/ 279 w 1703"/>
                <a:gd name="T19" fmla="*/ 1671 h 2413"/>
                <a:gd name="T20" fmla="*/ 351 w 1703"/>
                <a:gd name="T21" fmla="*/ 1570 h 2413"/>
                <a:gd name="T22" fmla="*/ 427 w 1703"/>
                <a:gd name="T23" fmla="*/ 1446 h 2413"/>
                <a:gd name="T24" fmla="*/ 506 w 1703"/>
                <a:gd name="T25" fmla="*/ 1305 h 2413"/>
                <a:gd name="T26" fmla="*/ 588 w 1703"/>
                <a:gd name="T27" fmla="*/ 1149 h 2413"/>
                <a:gd name="T28" fmla="*/ 698 w 1703"/>
                <a:gd name="T29" fmla="*/ 923 h 2413"/>
                <a:gd name="T30" fmla="*/ 861 w 1703"/>
                <a:gd name="T31" fmla="*/ 567 h 2413"/>
                <a:gd name="T32" fmla="*/ 1010 w 1703"/>
                <a:gd name="T33" fmla="*/ 217 h 2413"/>
                <a:gd name="T34" fmla="*/ 1077 w 1703"/>
                <a:gd name="T35" fmla="*/ 53 h 2413"/>
                <a:gd name="T36" fmla="*/ 1164 w 1703"/>
                <a:gd name="T37" fmla="*/ 92 h 2413"/>
                <a:gd name="T38" fmla="*/ 1249 w 1703"/>
                <a:gd name="T39" fmla="*/ 223 h 2413"/>
                <a:gd name="T40" fmla="*/ 1321 w 1703"/>
                <a:gd name="T41" fmla="*/ 358 h 2413"/>
                <a:gd name="T42" fmla="*/ 1389 w 1703"/>
                <a:gd name="T43" fmla="*/ 513 h 2413"/>
                <a:gd name="T44" fmla="*/ 1425 w 1703"/>
                <a:gd name="T45" fmla="*/ 603 h 2413"/>
                <a:gd name="T46" fmla="*/ 1463 w 1703"/>
                <a:gd name="T47" fmla="*/ 703 h 2413"/>
                <a:gd name="T48" fmla="*/ 1505 w 1703"/>
                <a:gd name="T49" fmla="*/ 815 h 2413"/>
                <a:gd name="T50" fmla="*/ 1529 w 1703"/>
                <a:gd name="T51" fmla="*/ 901 h 2413"/>
                <a:gd name="T52" fmla="*/ 1542 w 1703"/>
                <a:gd name="T53" fmla="*/ 983 h 2413"/>
                <a:gd name="T54" fmla="*/ 1550 w 1703"/>
                <a:gd name="T55" fmla="*/ 1079 h 2413"/>
                <a:gd name="T56" fmla="*/ 1556 w 1703"/>
                <a:gd name="T57" fmla="*/ 1288 h 2413"/>
                <a:gd name="T58" fmla="*/ 1556 w 1703"/>
                <a:gd name="T59" fmla="*/ 1457 h 2413"/>
                <a:gd name="T60" fmla="*/ 1554 w 1703"/>
                <a:gd name="T61" fmla="*/ 1544 h 2413"/>
                <a:gd name="T62" fmla="*/ 1551 w 1703"/>
                <a:gd name="T63" fmla="*/ 1617 h 2413"/>
                <a:gd name="T64" fmla="*/ 1549 w 1703"/>
                <a:gd name="T65" fmla="*/ 1669 h 2413"/>
                <a:gd name="T66" fmla="*/ 1548 w 1703"/>
                <a:gd name="T67" fmla="*/ 1694 h 2413"/>
                <a:gd name="T68" fmla="*/ 1550 w 1703"/>
                <a:gd name="T69" fmla="*/ 1698 h 2413"/>
                <a:gd name="T70" fmla="*/ 1563 w 1703"/>
                <a:gd name="T71" fmla="*/ 1714 h 2413"/>
                <a:gd name="T72" fmla="*/ 1598 w 1703"/>
                <a:gd name="T73" fmla="*/ 1765 h 2413"/>
                <a:gd name="T74" fmla="*/ 1640 w 1703"/>
                <a:gd name="T75" fmla="*/ 1840 h 2413"/>
                <a:gd name="T76" fmla="*/ 1679 w 1703"/>
                <a:gd name="T77" fmla="*/ 1933 h 2413"/>
                <a:gd name="T78" fmla="*/ 1702 w 1703"/>
                <a:gd name="T79" fmla="*/ 2036 h 2413"/>
                <a:gd name="T80" fmla="*/ 1697 w 1703"/>
                <a:gd name="T81" fmla="*/ 2139 h 2413"/>
                <a:gd name="T82" fmla="*/ 1668 w 1703"/>
                <a:gd name="T83" fmla="*/ 2232 h 2413"/>
                <a:gd name="T84" fmla="*/ 1617 w 1703"/>
                <a:gd name="T85" fmla="*/ 2312 h 2413"/>
                <a:gd name="T86" fmla="*/ 1546 w 1703"/>
                <a:gd name="T87" fmla="*/ 2370 h 2413"/>
                <a:gd name="T88" fmla="*/ 1458 w 1703"/>
                <a:gd name="T89" fmla="*/ 2405 h 2413"/>
                <a:gd name="T90" fmla="*/ 1391 w 1703"/>
                <a:gd name="T91" fmla="*/ 2413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3" h="2413">
                  <a:moveTo>
                    <a:pt x="1391" y="2413"/>
                  </a:moveTo>
                  <a:lnTo>
                    <a:pt x="206" y="2410"/>
                  </a:lnTo>
                  <a:lnTo>
                    <a:pt x="186" y="2409"/>
                  </a:lnTo>
                  <a:lnTo>
                    <a:pt x="168" y="2408"/>
                  </a:lnTo>
                  <a:lnTo>
                    <a:pt x="151" y="2404"/>
                  </a:lnTo>
                  <a:lnTo>
                    <a:pt x="136" y="2400"/>
                  </a:lnTo>
                  <a:lnTo>
                    <a:pt x="121" y="2395"/>
                  </a:lnTo>
                  <a:lnTo>
                    <a:pt x="108" y="2389"/>
                  </a:lnTo>
                  <a:lnTo>
                    <a:pt x="96" y="2383"/>
                  </a:lnTo>
                  <a:lnTo>
                    <a:pt x="85" y="2376"/>
                  </a:lnTo>
                  <a:lnTo>
                    <a:pt x="75" y="2367"/>
                  </a:lnTo>
                  <a:lnTo>
                    <a:pt x="67" y="2359"/>
                  </a:lnTo>
                  <a:lnTo>
                    <a:pt x="51" y="2341"/>
                  </a:lnTo>
                  <a:lnTo>
                    <a:pt x="40" y="2321"/>
                  </a:lnTo>
                  <a:lnTo>
                    <a:pt x="32" y="2300"/>
                  </a:lnTo>
                  <a:lnTo>
                    <a:pt x="25" y="2280"/>
                  </a:lnTo>
                  <a:lnTo>
                    <a:pt x="21" y="2260"/>
                  </a:lnTo>
                  <a:lnTo>
                    <a:pt x="19" y="2242"/>
                  </a:lnTo>
                  <a:lnTo>
                    <a:pt x="18" y="2225"/>
                  </a:lnTo>
                  <a:lnTo>
                    <a:pt x="19" y="2212"/>
                  </a:lnTo>
                  <a:lnTo>
                    <a:pt x="19" y="2200"/>
                  </a:lnTo>
                  <a:lnTo>
                    <a:pt x="19" y="2196"/>
                  </a:lnTo>
                  <a:lnTo>
                    <a:pt x="20" y="2193"/>
                  </a:lnTo>
                  <a:lnTo>
                    <a:pt x="20" y="2192"/>
                  </a:lnTo>
                  <a:lnTo>
                    <a:pt x="20" y="2191"/>
                  </a:lnTo>
                  <a:lnTo>
                    <a:pt x="0" y="1972"/>
                  </a:lnTo>
                  <a:lnTo>
                    <a:pt x="73" y="1899"/>
                  </a:lnTo>
                  <a:lnTo>
                    <a:pt x="144" y="1825"/>
                  </a:lnTo>
                  <a:lnTo>
                    <a:pt x="213" y="1748"/>
                  </a:lnTo>
                  <a:lnTo>
                    <a:pt x="279" y="1671"/>
                  </a:lnTo>
                  <a:lnTo>
                    <a:pt x="302" y="1640"/>
                  </a:lnTo>
                  <a:lnTo>
                    <a:pt x="326" y="1606"/>
                  </a:lnTo>
                  <a:lnTo>
                    <a:pt x="351" y="1570"/>
                  </a:lnTo>
                  <a:lnTo>
                    <a:pt x="375" y="1531"/>
                  </a:lnTo>
                  <a:lnTo>
                    <a:pt x="401" y="1490"/>
                  </a:lnTo>
                  <a:lnTo>
                    <a:pt x="427" y="1446"/>
                  </a:lnTo>
                  <a:lnTo>
                    <a:pt x="453" y="1401"/>
                  </a:lnTo>
                  <a:lnTo>
                    <a:pt x="480" y="1354"/>
                  </a:lnTo>
                  <a:lnTo>
                    <a:pt x="506" y="1305"/>
                  </a:lnTo>
                  <a:lnTo>
                    <a:pt x="533" y="1254"/>
                  </a:lnTo>
                  <a:lnTo>
                    <a:pt x="560" y="1202"/>
                  </a:lnTo>
                  <a:lnTo>
                    <a:pt x="588" y="1149"/>
                  </a:lnTo>
                  <a:lnTo>
                    <a:pt x="615" y="1093"/>
                  </a:lnTo>
                  <a:lnTo>
                    <a:pt x="643" y="1038"/>
                  </a:lnTo>
                  <a:lnTo>
                    <a:pt x="698" y="923"/>
                  </a:lnTo>
                  <a:lnTo>
                    <a:pt x="753" y="806"/>
                  </a:lnTo>
                  <a:lnTo>
                    <a:pt x="807" y="686"/>
                  </a:lnTo>
                  <a:lnTo>
                    <a:pt x="861" y="567"/>
                  </a:lnTo>
                  <a:lnTo>
                    <a:pt x="912" y="448"/>
                  </a:lnTo>
                  <a:lnTo>
                    <a:pt x="962" y="331"/>
                  </a:lnTo>
                  <a:lnTo>
                    <a:pt x="1010" y="217"/>
                  </a:lnTo>
                  <a:lnTo>
                    <a:pt x="1033" y="161"/>
                  </a:lnTo>
                  <a:lnTo>
                    <a:pt x="1056" y="106"/>
                  </a:lnTo>
                  <a:lnTo>
                    <a:pt x="1077" y="53"/>
                  </a:lnTo>
                  <a:lnTo>
                    <a:pt x="1098" y="0"/>
                  </a:lnTo>
                  <a:lnTo>
                    <a:pt x="1132" y="47"/>
                  </a:lnTo>
                  <a:lnTo>
                    <a:pt x="1164" y="92"/>
                  </a:lnTo>
                  <a:lnTo>
                    <a:pt x="1194" y="136"/>
                  </a:lnTo>
                  <a:lnTo>
                    <a:pt x="1222" y="180"/>
                  </a:lnTo>
                  <a:lnTo>
                    <a:pt x="1249" y="223"/>
                  </a:lnTo>
                  <a:lnTo>
                    <a:pt x="1273" y="266"/>
                  </a:lnTo>
                  <a:lnTo>
                    <a:pt x="1297" y="311"/>
                  </a:lnTo>
                  <a:lnTo>
                    <a:pt x="1321" y="358"/>
                  </a:lnTo>
                  <a:lnTo>
                    <a:pt x="1344" y="406"/>
                  </a:lnTo>
                  <a:lnTo>
                    <a:pt x="1366" y="458"/>
                  </a:lnTo>
                  <a:lnTo>
                    <a:pt x="1389" y="513"/>
                  </a:lnTo>
                  <a:lnTo>
                    <a:pt x="1401" y="542"/>
                  </a:lnTo>
                  <a:lnTo>
                    <a:pt x="1413" y="572"/>
                  </a:lnTo>
                  <a:lnTo>
                    <a:pt x="1425" y="603"/>
                  </a:lnTo>
                  <a:lnTo>
                    <a:pt x="1438" y="635"/>
                  </a:lnTo>
                  <a:lnTo>
                    <a:pt x="1450" y="668"/>
                  </a:lnTo>
                  <a:lnTo>
                    <a:pt x="1463" y="703"/>
                  </a:lnTo>
                  <a:lnTo>
                    <a:pt x="1477" y="739"/>
                  </a:lnTo>
                  <a:lnTo>
                    <a:pt x="1490" y="776"/>
                  </a:lnTo>
                  <a:lnTo>
                    <a:pt x="1505" y="815"/>
                  </a:lnTo>
                  <a:lnTo>
                    <a:pt x="1519" y="855"/>
                  </a:lnTo>
                  <a:lnTo>
                    <a:pt x="1524" y="877"/>
                  </a:lnTo>
                  <a:lnTo>
                    <a:pt x="1529" y="901"/>
                  </a:lnTo>
                  <a:lnTo>
                    <a:pt x="1535" y="926"/>
                  </a:lnTo>
                  <a:lnTo>
                    <a:pt x="1538" y="954"/>
                  </a:lnTo>
                  <a:lnTo>
                    <a:pt x="1542" y="983"/>
                  </a:lnTo>
                  <a:lnTo>
                    <a:pt x="1545" y="1014"/>
                  </a:lnTo>
                  <a:lnTo>
                    <a:pt x="1547" y="1046"/>
                  </a:lnTo>
                  <a:lnTo>
                    <a:pt x="1550" y="1079"/>
                  </a:lnTo>
                  <a:lnTo>
                    <a:pt x="1553" y="1147"/>
                  </a:lnTo>
                  <a:lnTo>
                    <a:pt x="1555" y="1217"/>
                  </a:lnTo>
                  <a:lnTo>
                    <a:pt x="1556" y="1288"/>
                  </a:lnTo>
                  <a:lnTo>
                    <a:pt x="1557" y="1358"/>
                  </a:lnTo>
                  <a:lnTo>
                    <a:pt x="1556" y="1425"/>
                  </a:lnTo>
                  <a:lnTo>
                    <a:pt x="1556" y="1457"/>
                  </a:lnTo>
                  <a:lnTo>
                    <a:pt x="1555" y="1488"/>
                  </a:lnTo>
                  <a:lnTo>
                    <a:pt x="1554" y="1517"/>
                  </a:lnTo>
                  <a:lnTo>
                    <a:pt x="1554" y="1544"/>
                  </a:lnTo>
                  <a:lnTo>
                    <a:pt x="1553" y="1571"/>
                  </a:lnTo>
                  <a:lnTo>
                    <a:pt x="1552" y="1595"/>
                  </a:lnTo>
                  <a:lnTo>
                    <a:pt x="1551" y="1617"/>
                  </a:lnTo>
                  <a:lnTo>
                    <a:pt x="1551" y="1637"/>
                  </a:lnTo>
                  <a:lnTo>
                    <a:pt x="1550" y="1655"/>
                  </a:lnTo>
                  <a:lnTo>
                    <a:pt x="1549" y="1669"/>
                  </a:lnTo>
                  <a:lnTo>
                    <a:pt x="1549" y="1680"/>
                  </a:lnTo>
                  <a:lnTo>
                    <a:pt x="1548" y="1689"/>
                  </a:lnTo>
                  <a:lnTo>
                    <a:pt x="1548" y="1694"/>
                  </a:lnTo>
                  <a:lnTo>
                    <a:pt x="1548" y="1696"/>
                  </a:lnTo>
                  <a:lnTo>
                    <a:pt x="1548" y="1697"/>
                  </a:lnTo>
                  <a:lnTo>
                    <a:pt x="1550" y="1698"/>
                  </a:lnTo>
                  <a:lnTo>
                    <a:pt x="1552" y="1701"/>
                  </a:lnTo>
                  <a:lnTo>
                    <a:pt x="1555" y="1704"/>
                  </a:lnTo>
                  <a:lnTo>
                    <a:pt x="1563" y="1714"/>
                  </a:lnTo>
                  <a:lnTo>
                    <a:pt x="1573" y="1728"/>
                  </a:lnTo>
                  <a:lnTo>
                    <a:pt x="1584" y="1745"/>
                  </a:lnTo>
                  <a:lnTo>
                    <a:pt x="1598" y="1765"/>
                  </a:lnTo>
                  <a:lnTo>
                    <a:pt x="1611" y="1787"/>
                  </a:lnTo>
                  <a:lnTo>
                    <a:pt x="1625" y="1813"/>
                  </a:lnTo>
                  <a:lnTo>
                    <a:pt x="1640" y="1840"/>
                  </a:lnTo>
                  <a:lnTo>
                    <a:pt x="1654" y="1870"/>
                  </a:lnTo>
                  <a:lnTo>
                    <a:pt x="1668" y="1901"/>
                  </a:lnTo>
                  <a:lnTo>
                    <a:pt x="1679" y="1933"/>
                  </a:lnTo>
                  <a:lnTo>
                    <a:pt x="1689" y="1967"/>
                  </a:lnTo>
                  <a:lnTo>
                    <a:pt x="1697" y="2001"/>
                  </a:lnTo>
                  <a:lnTo>
                    <a:pt x="1702" y="2036"/>
                  </a:lnTo>
                  <a:lnTo>
                    <a:pt x="1703" y="2071"/>
                  </a:lnTo>
                  <a:lnTo>
                    <a:pt x="1702" y="2106"/>
                  </a:lnTo>
                  <a:lnTo>
                    <a:pt x="1697" y="2139"/>
                  </a:lnTo>
                  <a:lnTo>
                    <a:pt x="1691" y="2172"/>
                  </a:lnTo>
                  <a:lnTo>
                    <a:pt x="1680" y="2203"/>
                  </a:lnTo>
                  <a:lnTo>
                    <a:pt x="1668" y="2232"/>
                  </a:lnTo>
                  <a:lnTo>
                    <a:pt x="1653" y="2261"/>
                  </a:lnTo>
                  <a:lnTo>
                    <a:pt x="1637" y="2287"/>
                  </a:lnTo>
                  <a:lnTo>
                    <a:pt x="1617" y="2312"/>
                  </a:lnTo>
                  <a:lnTo>
                    <a:pt x="1596" y="2333"/>
                  </a:lnTo>
                  <a:lnTo>
                    <a:pt x="1572" y="2354"/>
                  </a:lnTo>
                  <a:lnTo>
                    <a:pt x="1546" y="2370"/>
                  </a:lnTo>
                  <a:lnTo>
                    <a:pt x="1519" y="2386"/>
                  </a:lnTo>
                  <a:lnTo>
                    <a:pt x="1489" y="2397"/>
                  </a:lnTo>
                  <a:lnTo>
                    <a:pt x="1458" y="2405"/>
                  </a:lnTo>
                  <a:lnTo>
                    <a:pt x="1425" y="2411"/>
                  </a:lnTo>
                  <a:lnTo>
                    <a:pt x="1391" y="2413"/>
                  </a:lnTo>
                  <a:lnTo>
                    <a:pt x="1391" y="2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grpSp>
      <p:grpSp>
        <p:nvGrpSpPr>
          <p:cNvPr id="143" name="Group 142"/>
          <p:cNvGrpSpPr/>
          <p:nvPr/>
        </p:nvGrpSpPr>
        <p:grpSpPr>
          <a:xfrm>
            <a:off x="8006855" y="2489093"/>
            <a:ext cx="327575" cy="401202"/>
            <a:chOff x="-3084513" y="3390510"/>
            <a:chExt cx="2716213" cy="3363913"/>
          </a:xfrm>
          <a:solidFill>
            <a:schemeClr val="tx1"/>
          </a:solidFill>
        </p:grpSpPr>
        <p:sp>
          <p:nvSpPr>
            <p:cNvPr id="14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75">
                <a:defRPr/>
              </a:pPr>
              <a:endParaRPr lang="en-US" sz="1350" kern="0">
                <a:latin typeface="Segoe UI"/>
              </a:endParaRPr>
            </a:p>
          </p:txBody>
        </p:sp>
        <p:sp>
          <p:nvSpPr>
            <p:cNvPr id="14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75">
                <a:defRPr/>
              </a:pPr>
              <a:endParaRPr lang="en-US" sz="1350" kern="0">
                <a:latin typeface="Segoe UI"/>
              </a:endParaRPr>
            </a:p>
          </p:txBody>
        </p:sp>
      </p:grpSp>
      <p:grpSp>
        <p:nvGrpSpPr>
          <p:cNvPr id="146" name="Group 145"/>
          <p:cNvGrpSpPr/>
          <p:nvPr/>
        </p:nvGrpSpPr>
        <p:grpSpPr>
          <a:xfrm>
            <a:off x="8006855" y="3224282"/>
            <a:ext cx="327575" cy="401202"/>
            <a:chOff x="-3084513" y="3390510"/>
            <a:chExt cx="2716213" cy="3363913"/>
          </a:xfrm>
          <a:solidFill>
            <a:schemeClr val="tx1"/>
          </a:solidFill>
        </p:grpSpPr>
        <p:sp>
          <p:nvSpPr>
            <p:cNvPr id="147"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75">
                <a:defRPr/>
              </a:pPr>
              <a:endParaRPr lang="en-US" sz="1350" kern="0">
                <a:latin typeface="Segoe UI"/>
              </a:endParaRPr>
            </a:p>
          </p:txBody>
        </p:sp>
        <p:sp>
          <p:nvSpPr>
            <p:cNvPr id="148"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75">
                <a:defRPr/>
              </a:pPr>
              <a:endParaRPr lang="en-US" sz="1350" kern="0">
                <a:latin typeface="Segoe UI"/>
              </a:endParaRPr>
            </a:p>
          </p:txBody>
        </p:sp>
      </p:grpSp>
      <p:sp>
        <p:nvSpPr>
          <p:cNvPr id="4" name="Title 3">
            <a:extLst>
              <a:ext uri="{FF2B5EF4-FFF2-40B4-BE49-F238E27FC236}">
                <a16:creationId xmlns:a16="http://schemas.microsoft.com/office/drawing/2014/main" id="{22012CFC-F42B-492C-980D-05854647E1FE}"/>
              </a:ext>
            </a:extLst>
          </p:cNvPr>
          <p:cNvSpPr>
            <a:spLocks noGrp="1"/>
          </p:cNvSpPr>
          <p:nvPr>
            <p:ph type="title"/>
          </p:nvPr>
        </p:nvSpPr>
        <p:spPr>
          <a:xfrm>
            <a:off x="1666876" y="896252"/>
            <a:ext cx="8858251" cy="577180"/>
          </a:xfrm>
        </p:spPr>
        <p:txBody>
          <a:bodyPr>
            <a:normAutofit fontScale="90000"/>
          </a:bodyPr>
          <a:lstStyle/>
          <a:p>
            <a:r>
              <a:rPr lang="en-US">
                <a:latin typeface="+mn-lt"/>
              </a:rPr>
              <a:t>Data Lake Analytics Scenario</a:t>
            </a:r>
            <a:endParaRPr lang="it-IT">
              <a:latin typeface="+mn-lt"/>
            </a:endParaRPr>
          </a:p>
        </p:txBody>
      </p:sp>
    </p:spTree>
    <p:extLst>
      <p:ext uri="{BB962C8B-B14F-4D97-AF65-F5344CB8AC3E}">
        <p14:creationId xmlns:p14="http://schemas.microsoft.com/office/powerpoint/2010/main" val="304590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05342" y="1249832"/>
            <a:ext cx="2200735" cy="46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1350" kern="0">
                <a:solidFill>
                  <a:schemeClr val="tx1"/>
                </a:solidFill>
                <a:latin typeface="Segoe UI"/>
              </a:rPr>
              <a:t>ON-PREMISES</a:t>
            </a:r>
          </a:p>
        </p:txBody>
      </p:sp>
      <p:sp>
        <p:nvSpPr>
          <p:cNvPr id="26" name="Rectangle 25"/>
          <p:cNvSpPr/>
          <p:nvPr/>
        </p:nvSpPr>
        <p:spPr>
          <a:xfrm>
            <a:off x="4326148" y="1249832"/>
            <a:ext cx="4568497" cy="46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1350" kern="0">
                <a:solidFill>
                  <a:schemeClr val="tx1"/>
                </a:solidFill>
                <a:latin typeface="Segoe UI"/>
              </a:rPr>
              <a:t>CLOUD</a:t>
            </a:r>
          </a:p>
        </p:txBody>
      </p:sp>
      <p:sp>
        <p:nvSpPr>
          <p:cNvPr id="27" name="Rectangle 26"/>
          <p:cNvSpPr/>
          <p:nvPr/>
        </p:nvSpPr>
        <p:spPr>
          <a:xfrm>
            <a:off x="1966609" y="2542475"/>
            <a:ext cx="1042454" cy="282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25" kern="0">
                <a:solidFill>
                  <a:schemeClr val="tx1"/>
                </a:solidFill>
                <a:latin typeface="Segoe UI"/>
              </a:rPr>
              <a:t>Massive Archive</a:t>
            </a:r>
          </a:p>
        </p:txBody>
      </p:sp>
      <p:sp>
        <p:nvSpPr>
          <p:cNvPr id="28" name="Rectangle 27"/>
          <p:cNvSpPr/>
          <p:nvPr/>
        </p:nvSpPr>
        <p:spPr>
          <a:xfrm>
            <a:off x="1961976" y="3432245"/>
            <a:ext cx="1042454" cy="880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669">
              <a:defRPr/>
            </a:pPr>
            <a:r>
              <a:rPr lang="en-US" sz="825" kern="0">
                <a:solidFill>
                  <a:schemeClr val="tx1"/>
                </a:solidFill>
                <a:latin typeface="Segoe UI"/>
              </a:rPr>
              <a:t>On-Prem HDFS</a:t>
            </a:r>
          </a:p>
        </p:txBody>
      </p:sp>
      <p:sp>
        <p:nvSpPr>
          <p:cNvPr id="8" name="Down Arrow 7"/>
          <p:cNvSpPr/>
          <p:nvPr/>
        </p:nvSpPr>
        <p:spPr>
          <a:xfrm>
            <a:off x="2355793" y="2933761"/>
            <a:ext cx="254822" cy="36138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50" kern="0">
              <a:solidFill>
                <a:schemeClr val="tx1"/>
              </a:solidFill>
              <a:latin typeface="Segoe UI"/>
            </a:endParaRPr>
          </a:p>
        </p:txBody>
      </p:sp>
      <p:sp>
        <p:nvSpPr>
          <p:cNvPr id="29" name="Rectangle 28"/>
          <p:cNvSpPr/>
          <p:nvPr/>
        </p:nvSpPr>
        <p:spPr>
          <a:xfrm>
            <a:off x="2710998" y="2972918"/>
            <a:ext cx="691881"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825" kern="0">
                <a:solidFill>
                  <a:schemeClr val="tx1"/>
                </a:solidFill>
                <a:latin typeface="Segoe UI"/>
              </a:rPr>
              <a:t>Initial one time import</a:t>
            </a:r>
          </a:p>
        </p:txBody>
      </p:sp>
      <p:sp>
        <p:nvSpPr>
          <p:cNvPr id="30" name="Rectangle 29"/>
          <p:cNvSpPr/>
          <p:nvPr/>
        </p:nvSpPr>
        <p:spPr>
          <a:xfrm>
            <a:off x="1966609" y="5208286"/>
            <a:ext cx="1042454" cy="343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25" kern="0">
                <a:solidFill>
                  <a:schemeClr val="tx1"/>
                </a:solidFill>
                <a:latin typeface="Segoe UI"/>
              </a:rPr>
              <a:t>Active Incoming Data</a:t>
            </a:r>
          </a:p>
        </p:txBody>
      </p:sp>
      <p:sp>
        <p:nvSpPr>
          <p:cNvPr id="31" name="Down Arrow 30"/>
          <p:cNvSpPr/>
          <p:nvPr/>
        </p:nvSpPr>
        <p:spPr>
          <a:xfrm rot="10800000">
            <a:off x="2321815" y="4466891"/>
            <a:ext cx="254822" cy="36138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50" kern="0">
              <a:solidFill>
                <a:schemeClr val="tx1"/>
              </a:solidFill>
              <a:latin typeface="Segoe UI"/>
            </a:endParaRPr>
          </a:p>
        </p:txBody>
      </p:sp>
      <p:sp>
        <p:nvSpPr>
          <p:cNvPr id="32" name="Rectangle 31"/>
          <p:cNvSpPr/>
          <p:nvPr/>
        </p:nvSpPr>
        <p:spPr>
          <a:xfrm>
            <a:off x="2663123" y="4548182"/>
            <a:ext cx="691881"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825" kern="0" dirty="0">
                <a:solidFill>
                  <a:schemeClr val="tx1"/>
                </a:solidFill>
                <a:latin typeface="Segoe UI"/>
              </a:rPr>
              <a:t>Incremental</a:t>
            </a:r>
          </a:p>
          <a:p>
            <a:pPr defTabSz="685669">
              <a:defRPr/>
            </a:pPr>
            <a:r>
              <a:rPr lang="en-US" sz="825" kern="0" dirty="0">
                <a:solidFill>
                  <a:schemeClr val="tx1"/>
                </a:solidFill>
                <a:latin typeface="Segoe UI"/>
              </a:rPr>
              <a:t>updates</a:t>
            </a:r>
          </a:p>
        </p:txBody>
      </p:sp>
      <p:sp>
        <p:nvSpPr>
          <p:cNvPr id="18" name="Right Arrow 17"/>
          <p:cNvSpPr/>
          <p:nvPr/>
        </p:nvSpPr>
        <p:spPr>
          <a:xfrm>
            <a:off x="3406756" y="3529512"/>
            <a:ext cx="653270" cy="2356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50" kern="0">
              <a:solidFill>
                <a:schemeClr val="tx1"/>
              </a:solidFill>
              <a:latin typeface="Segoe UI"/>
            </a:endParaRPr>
          </a:p>
        </p:txBody>
      </p:sp>
      <p:sp>
        <p:nvSpPr>
          <p:cNvPr id="34" name="Rectangle 33"/>
          <p:cNvSpPr/>
          <p:nvPr/>
        </p:nvSpPr>
        <p:spPr>
          <a:xfrm>
            <a:off x="4213529" y="3198675"/>
            <a:ext cx="1042454" cy="969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b" anchorCtr="0" forceAA="0" compatLnSpc="1">
            <a:prstTxWarp prst="textNoShape">
              <a:avLst/>
            </a:prstTxWarp>
            <a:noAutofit/>
          </a:bodyPr>
          <a:lstStyle/>
          <a:p>
            <a:pPr algn="ctr" defTabSz="685669">
              <a:defRPr/>
            </a:pPr>
            <a:endParaRPr lang="en-US" sz="825" kern="0">
              <a:solidFill>
                <a:schemeClr val="tx1"/>
              </a:solidFill>
              <a:latin typeface="Segoe UI"/>
            </a:endParaRPr>
          </a:p>
          <a:p>
            <a:pPr algn="ctr" defTabSz="685669">
              <a:defRPr/>
            </a:pPr>
            <a:r>
              <a:rPr lang="en-US" sz="825" kern="0">
                <a:solidFill>
                  <a:schemeClr val="tx1"/>
                </a:solidFill>
                <a:latin typeface="Segoe UI"/>
              </a:rPr>
              <a:t>“Landing Zone”</a:t>
            </a:r>
          </a:p>
          <a:p>
            <a:pPr algn="ctr" defTabSz="685669">
              <a:defRPr/>
            </a:pPr>
            <a:r>
              <a:rPr lang="en-US" sz="825" kern="0">
                <a:solidFill>
                  <a:schemeClr val="tx1"/>
                </a:solidFill>
                <a:latin typeface="Segoe UI"/>
              </a:rPr>
              <a:t>Data Lake Store</a:t>
            </a:r>
          </a:p>
        </p:txBody>
      </p:sp>
      <p:sp>
        <p:nvSpPr>
          <p:cNvPr id="35" name="Freeform 34"/>
          <p:cNvSpPr>
            <a:spLocks noChangeAspect="1"/>
          </p:cNvSpPr>
          <p:nvPr/>
        </p:nvSpPr>
        <p:spPr bwMode="black">
          <a:xfrm>
            <a:off x="2324904" y="2223360"/>
            <a:ext cx="270717" cy="273121"/>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defRPr/>
            </a:pPr>
            <a:endParaRPr lang="en-US" kern="0">
              <a:latin typeface="Segoe UI"/>
              <a:ea typeface="Segoe UI" pitchFamily="34" charset="0"/>
              <a:cs typeface="Segoe UI" pitchFamily="34" charset="0"/>
            </a:endParaRPr>
          </a:p>
        </p:txBody>
      </p:sp>
      <p:grpSp>
        <p:nvGrpSpPr>
          <p:cNvPr id="36" name="Group 35"/>
          <p:cNvGrpSpPr/>
          <p:nvPr/>
        </p:nvGrpSpPr>
        <p:grpSpPr>
          <a:xfrm>
            <a:off x="2275070" y="3669988"/>
            <a:ext cx="486893" cy="360923"/>
            <a:chOff x="1358900" y="3878263"/>
            <a:chExt cx="1638300" cy="1214438"/>
          </a:xfrm>
        </p:grpSpPr>
        <p:sp>
          <p:nvSpPr>
            <p:cNvPr id="37" name="Freeform 41"/>
            <p:cNvSpPr>
              <a:spLocks/>
            </p:cNvSpPr>
            <p:nvPr/>
          </p:nvSpPr>
          <p:spPr bwMode="auto">
            <a:xfrm>
              <a:off x="1376363" y="3897313"/>
              <a:ext cx="1606550" cy="1179513"/>
            </a:xfrm>
            <a:custGeom>
              <a:avLst/>
              <a:gdLst>
                <a:gd name="T0" fmla="*/ 5241 w 15187"/>
                <a:gd name="T1" fmla="*/ 9710 h 11142"/>
                <a:gd name="T2" fmla="*/ 5233 w 15187"/>
                <a:gd name="T3" fmla="*/ 9178 h 11142"/>
                <a:gd name="T4" fmla="*/ 4434 w 15187"/>
                <a:gd name="T5" fmla="*/ 9449 h 11142"/>
                <a:gd name="T6" fmla="*/ 3641 w 15187"/>
                <a:gd name="T7" fmla="*/ 11126 h 11142"/>
                <a:gd name="T8" fmla="*/ 1789 w 15187"/>
                <a:gd name="T9" fmla="*/ 10455 h 11142"/>
                <a:gd name="T10" fmla="*/ 1450 w 15187"/>
                <a:gd name="T11" fmla="*/ 9774 h 11142"/>
                <a:gd name="T12" fmla="*/ 225 w 15187"/>
                <a:gd name="T13" fmla="*/ 8805 h 11142"/>
                <a:gd name="T14" fmla="*/ 275 w 15187"/>
                <a:gd name="T15" fmla="*/ 8036 h 11142"/>
                <a:gd name="T16" fmla="*/ 1064 w 15187"/>
                <a:gd name="T17" fmla="*/ 5894 h 11142"/>
                <a:gd name="T18" fmla="*/ 587 w 15187"/>
                <a:gd name="T19" fmla="*/ 5637 h 11142"/>
                <a:gd name="T20" fmla="*/ 0 w 15187"/>
                <a:gd name="T21" fmla="*/ 4241 h 11142"/>
                <a:gd name="T22" fmla="*/ 737 w 15187"/>
                <a:gd name="T23" fmla="*/ 3467 h 11142"/>
                <a:gd name="T24" fmla="*/ 967 w 15187"/>
                <a:gd name="T25" fmla="*/ 3962 h 11142"/>
                <a:gd name="T26" fmla="*/ 1235 w 15187"/>
                <a:gd name="T27" fmla="*/ 4658 h 11142"/>
                <a:gd name="T28" fmla="*/ 2180 w 15187"/>
                <a:gd name="T29" fmla="*/ 3525 h 11142"/>
                <a:gd name="T30" fmla="*/ 4772 w 15187"/>
                <a:gd name="T31" fmla="*/ 2368 h 11142"/>
                <a:gd name="T32" fmla="*/ 4796 w 15187"/>
                <a:gd name="T33" fmla="*/ 2366 h 11142"/>
                <a:gd name="T34" fmla="*/ 5902 w 15187"/>
                <a:gd name="T35" fmla="*/ 1584 h 11142"/>
                <a:gd name="T36" fmla="*/ 7475 w 15187"/>
                <a:gd name="T37" fmla="*/ 320 h 11142"/>
                <a:gd name="T38" fmla="*/ 10463 w 15187"/>
                <a:gd name="T39" fmla="*/ 444 h 11142"/>
                <a:gd name="T40" fmla="*/ 12229 w 15187"/>
                <a:gd name="T41" fmla="*/ 2322 h 11142"/>
                <a:gd name="T42" fmla="*/ 11919 w 15187"/>
                <a:gd name="T43" fmla="*/ 2784 h 11142"/>
                <a:gd name="T44" fmla="*/ 12748 w 15187"/>
                <a:gd name="T45" fmla="*/ 1952 h 11142"/>
                <a:gd name="T46" fmla="*/ 12808 w 15187"/>
                <a:gd name="T47" fmla="*/ 1312 h 11142"/>
                <a:gd name="T48" fmla="*/ 14117 w 15187"/>
                <a:gd name="T49" fmla="*/ 374 h 11142"/>
                <a:gd name="T50" fmla="*/ 15054 w 15187"/>
                <a:gd name="T51" fmla="*/ 1820 h 11142"/>
                <a:gd name="T52" fmla="*/ 15074 w 15187"/>
                <a:gd name="T53" fmla="*/ 4582 h 11142"/>
                <a:gd name="T54" fmla="*/ 13760 w 15187"/>
                <a:gd name="T55" fmla="*/ 6707 h 11142"/>
                <a:gd name="T56" fmla="*/ 11787 w 15187"/>
                <a:gd name="T57" fmla="*/ 6939 h 11142"/>
                <a:gd name="T58" fmla="*/ 11079 w 15187"/>
                <a:gd name="T59" fmla="*/ 7951 h 11142"/>
                <a:gd name="T60" fmla="*/ 9991 w 15187"/>
                <a:gd name="T61" fmla="*/ 7940 h 11142"/>
                <a:gd name="T62" fmla="*/ 9225 w 15187"/>
                <a:gd name="T63" fmla="*/ 7666 h 11142"/>
                <a:gd name="T64" fmla="*/ 9246 w 15187"/>
                <a:gd name="T65" fmla="*/ 7826 h 11142"/>
                <a:gd name="T66" fmla="*/ 9561 w 15187"/>
                <a:gd name="T67" fmla="*/ 8267 h 11142"/>
                <a:gd name="T68" fmla="*/ 9893 w 15187"/>
                <a:gd name="T69" fmla="*/ 9776 h 11142"/>
                <a:gd name="T70" fmla="*/ 9523 w 15187"/>
                <a:gd name="T71" fmla="*/ 10699 h 11142"/>
                <a:gd name="T72" fmla="*/ 8033 w 15187"/>
                <a:gd name="T73" fmla="*/ 10573 h 11142"/>
                <a:gd name="T74" fmla="*/ 7942 w 15187"/>
                <a:gd name="T75" fmla="*/ 10378 h 11142"/>
                <a:gd name="T76" fmla="*/ 7218 w 15187"/>
                <a:gd name="T77" fmla="*/ 10650 h 11142"/>
                <a:gd name="T78" fmla="*/ 5285 w 15187"/>
                <a:gd name="T79" fmla="*/ 10028 h 1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87" h="11142">
                  <a:moveTo>
                    <a:pt x="5285" y="10028"/>
                  </a:moveTo>
                  <a:lnTo>
                    <a:pt x="5241" y="9710"/>
                  </a:lnTo>
                  <a:lnTo>
                    <a:pt x="5370" y="9432"/>
                  </a:lnTo>
                  <a:lnTo>
                    <a:pt x="5233" y="9178"/>
                  </a:lnTo>
                  <a:lnTo>
                    <a:pt x="4621" y="9040"/>
                  </a:lnTo>
                  <a:lnTo>
                    <a:pt x="4434" y="9449"/>
                  </a:lnTo>
                  <a:lnTo>
                    <a:pt x="3963" y="10867"/>
                  </a:lnTo>
                  <a:lnTo>
                    <a:pt x="3641" y="11126"/>
                  </a:lnTo>
                  <a:lnTo>
                    <a:pt x="2596" y="10940"/>
                  </a:lnTo>
                  <a:lnTo>
                    <a:pt x="1789" y="10455"/>
                  </a:lnTo>
                  <a:lnTo>
                    <a:pt x="1960" y="9717"/>
                  </a:lnTo>
                  <a:lnTo>
                    <a:pt x="1450" y="9774"/>
                  </a:lnTo>
                  <a:lnTo>
                    <a:pt x="575" y="9268"/>
                  </a:lnTo>
                  <a:lnTo>
                    <a:pt x="225" y="8805"/>
                  </a:lnTo>
                  <a:lnTo>
                    <a:pt x="214" y="8787"/>
                  </a:lnTo>
                  <a:lnTo>
                    <a:pt x="275" y="8036"/>
                  </a:lnTo>
                  <a:lnTo>
                    <a:pt x="1041" y="7093"/>
                  </a:lnTo>
                  <a:lnTo>
                    <a:pt x="1064" y="5894"/>
                  </a:lnTo>
                  <a:lnTo>
                    <a:pt x="902" y="5720"/>
                  </a:lnTo>
                  <a:lnTo>
                    <a:pt x="587" y="5637"/>
                  </a:lnTo>
                  <a:lnTo>
                    <a:pt x="95" y="4814"/>
                  </a:lnTo>
                  <a:lnTo>
                    <a:pt x="0" y="4241"/>
                  </a:lnTo>
                  <a:lnTo>
                    <a:pt x="725" y="3473"/>
                  </a:lnTo>
                  <a:lnTo>
                    <a:pt x="737" y="3467"/>
                  </a:lnTo>
                  <a:lnTo>
                    <a:pt x="1357" y="3094"/>
                  </a:lnTo>
                  <a:lnTo>
                    <a:pt x="967" y="3962"/>
                  </a:lnTo>
                  <a:lnTo>
                    <a:pt x="958" y="4542"/>
                  </a:lnTo>
                  <a:lnTo>
                    <a:pt x="1235" y="4658"/>
                  </a:lnTo>
                  <a:lnTo>
                    <a:pt x="1557" y="4271"/>
                  </a:lnTo>
                  <a:lnTo>
                    <a:pt x="2180" y="3525"/>
                  </a:lnTo>
                  <a:lnTo>
                    <a:pt x="3357" y="2764"/>
                  </a:lnTo>
                  <a:lnTo>
                    <a:pt x="4772" y="2368"/>
                  </a:lnTo>
                  <a:lnTo>
                    <a:pt x="4775" y="2368"/>
                  </a:lnTo>
                  <a:lnTo>
                    <a:pt x="4796" y="2366"/>
                  </a:lnTo>
                  <a:lnTo>
                    <a:pt x="5235" y="2245"/>
                  </a:lnTo>
                  <a:lnTo>
                    <a:pt x="5902" y="1584"/>
                  </a:lnTo>
                  <a:lnTo>
                    <a:pt x="6314" y="1487"/>
                  </a:lnTo>
                  <a:lnTo>
                    <a:pt x="7475" y="320"/>
                  </a:lnTo>
                  <a:lnTo>
                    <a:pt x="9153" y="0"/>
                  </a:lnTo>
                  <a:lnTo>
                    <a:pt x="10463" y="444"/>
                  </a:lnTo>
                  <a:lnTo>
                    <a:pt x="11733" y="1687"/>
                  </a:lnTo>
                  <a:lnTo>
                    <a:pt x="12229" y="2322"/>
                  </a:lnTo>
                  <a:lnTo>
                    <a:pt x="12086" y="2641"/>
                  </a:lnTo>
                  <a:lnTo>
                    <a:pt x="11919" y="2784"/>
                  </a:lnTo>
                  <a:lnTo>
                    <a:pt x="12928" y="3514"/>
                  </a:lnTo>
                  <a:lnTo>
                    <a:pt x="12748" y="1952"/>
                  </a:lnTo>
                  <a:lnTo>
                    <a:pt x="12797" y="1323"/>
                  </a:lnTo>
                  <a:lnTo>
                    <a:pt x="12808" y="1312"/>
                  </a:lnTo>
                  <a:lnTo>
                    <a:pt x="14099" y="374"/>
                  </a:lnTo>
                  <a:lnTo>
                    <a:pt x="14117" y="374"/>
                  </a:lnTo>
                  <a:lnTo>
                    <a:pt x="14715" y="690"/>
                  </a:lnTo>
                  <a:lnTo>
                    <a:pt x="15054" y="1820"/>
                  </a:lnTo>
                  <a:lnTo>
                    <a:pt x="15187" y="2929"/>
                  </a:lnTo>
                  <a:lnTo>
                    <a:pt x="15074" y="4582"/>
                  </a:lnTo>
                  <a:lnTo>
                    <a:pt x="14612" y="5722"/>
                  </a:lnTo>
                  <a:lnTo>
                    <a:pt x="13760" y="6707"/>
                  </a:lnTo>
                  <a:lnTo>
                    <a:pt x="12558" y="7029"/>
                  </a:lnTo>
                  <a:lnTo>
                    <a:pt x="11787" y="6939"/>
                  </a:lnTo>
                  <a:lnTo>
                    <a:pt x="11439" y="7550"/>
                  </a:lnTo>
                  <a:lnTo>
                    <a:pt x="11079" y="7951"/>
                  </a:lnTo>
                  <a:lnTo>
                    <a:pt x="10469" y="8057"/>
                  </a:lnTo>
                  <a:lnTo>
                    <a:pt x="9991" y="7940"/>
                  </a:lnTo>
                  <a:lnTo>
                    <a:pt x="9483" y="7596"/>
                  </a:lnTo>
                  <a:lnTo>
                    <a:pt x="9225" y="7666"/>
                  </a:lnTo>
                  <a:lnTo>
                    <a:pt x="9222" y="7674"/>
                  </a:lnTo>
                  <a:lnTo>
                    <a:pt x="9246" y="7826"/>
                  </a:lnTo>
                  <a:lnTo>
                    <a:pt x="9489" y="8150"/>
                  </a:lnTo>
                  <a:lnTo>
                    <a:pt x="9561" y="8267"/>
                  </a:lnTo>
                  <a:lnTo>
                    <a:pt x="9838" y="8848"/>
                  </a:lnTo>
                  <a:lnTo>
                    <a:pt x="9893" y="9776"/>
                  </a:lnTo>
                  <a:lnTo>
                    <a:pt x="10032" y="10435"/>
                  </a:lnTo>
                  <a:lnTo>
                    <a:pt x="9523" y="10699"/>
                  </a:lnTo>
                  <a:lnTo>
                    <a:pt x="8339" y="10696"/>
                  </a:lnTo>
                  <a:lnTo>
                    <a:pt x="8033" y="10573"/>
                  </a:lnTo>
                  <a:lnTo>
                    <a:pt x="8018" y="10556"/>
                  </a:lnTo>
                  <a:lnTo>
                    <a:pt x="7942" y="10378"/>
                  </a:lnTo>
                  <a:lnTo>
                    <a:pt x="7674" y="10271"/>
                  </a:lnTo>
                  <a:lnTo>
                    <a:pt x="7218" y="10650"/>
                  </a:lnTo>
                  <a:lnTo>
                    <a:pt x="6386" y="11142"/>
                  </a:lnTo>
                  <a:lnTo>
                    <a:pt x="5285" y="10028"/>
                  </a:lnTo>
                  <a:close/>
                </a:path>
              </a:pathLst>
            </a:custGeom>
            <a:solidFill>
              <a:srgbClr val="FA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38" name="Freeform 42"/>
            <p:cNvSpPr>
              <a:spLocks/>
            </p:cNvSpPr>
            <p:nvPr/>
          </p:nvSpPr>
          <p:spPr bwMode="auto">
            <a:xfrm>
              <a:off x="1376363" y="4618038"/>
              <a:ext cx="246062" cy="33020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39" name="Freeform 43"/>
            <p:cNvSpPr>
              <a:spLocks/>
            </p:cNvSpPr>
            <p:nvPr/>
          </p:nvSpPr>
          <p:spPr bwMode="auto">
            <a:xfrm>
              <a:off x="2203450" y="4699000"/>
              <a:ext cx="254000" cy="34607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40" name="Freeform 44"/>
            <p:cNvSpPr>
              <a:spLocks noEditPoints="1"/>
            </p:cNvSpPr>
            <p:nvPr/>
          </p:nvSpPr>
          <p:spPr bwMode="auto">
            <a:xfrm>
              <a:off x="1358900" y="3878263"/>
              <a:ext cx="1638300" cy="121443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41" name="Freeform 45"/>
            <p:cNvSpPr>
              <a:spLocks/>
            </p:cNvSpPr>
            <p:nvPr/>
          </p:nvSpPr>
          <p:spPr bwMode="auto">
            <a:xfrm>
              <a:off x="1971675" y="4108450"/>
              <a:ext cx="220662" cy="225425"/>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grpSp>
      <p:sp>
        <p:nvSpPr>
          <p:cNvPr id="42" name="Freeform 41"/>
          <p:cNvSpPr>
            <a:spLocks noChangeAspect="1"/>
          </p:cNvSpPr>
          <p:nvPr/>
        </p:nvSpPr>
        <p:spPr bwMode="black">
          <a:xfrm>
            <a:off x="2321823" y="4935166"/>
            <a:ext cx="270717" cy="273121"/>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086" fontAlgn="base">
              <a:lnSpc>
                <a:spcPct val="90000"/>
              </a:lnSpc>
              <a:spcBef>
                <a:spcPct val="0"/>
              </a:spcBef>
              <a:spcAft>
                <a:spcPct val="0"/>
              </a:spcAft>
              <a:defRPr/>
            </a:pPr>
            <a:endParaRPr lang="en-US" kern="0">
              <a:latin typeface="Segoe UI"/>
              <a:ea typeface="Segoe UI" pitchFamily="34" charset="0"/>
              <a:cs typeface="Segoe UI" pitchFamily="34" charset="0"/>
            </a:endParaRPr>
          </a:p>
        </p:txBody>
      </p:sp>
      <p:grpSp>
        <p:nvGrpSpPr>
          <p:cNvPr id="49" name="Group 48"/>
          <p:cNvGrpSpPr/>
          <p:nvPr/>
        </p:nvGrpSpPr>
        <p:grpSpPr>
          <a:xfrm>
            <a:off x="4447808" y="3384040"/>
            <a:ext cx="558482" cy="437553"/>
            <a:chOff x="2148168" y="3425172"/>
            <a:chExt cx="2573338" cy="2016125"/>
          </a:xfrm>
        </p:grpSpPr>
        <p:sp>
          <p:nvSpPr>
            <p:cNvPr id="50" name="Rectangle 28"/>
            <p:cNvSpPr>
              <a:spLocks noChangeArrowheads="1"/>
            </p:cNvSpPr>
            <p:nvPr/>
          </p:nvSpPr>
          <p:spPr bwMode="auto">
            <a:xfrm>
              <a:off x="2829205" y="3822047"/>
              <a:ext cx="1211263" cy="1511300"/>
            </a:xfrm>
            <a:prstGeom prst="rect">
              <a:avLst/>
            </a:prstGeom>
            <a:solidFill>
              <a:srgbClr val="FFFFFF"/>
            </a:solidFill>
            <a:ln w="9525">
              <a:solidFill>
                <a:srgbClr val="000000"/>
              </a:solidFill>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51" name="Rectangle 29"/>
            <p:cNvSpPr>
              <a:spLocks noChangeArrowheads="1"/>
            </p:cNvSpPr>
            <p:nvPr/>
          </p:nvSpPr>
          <p:spPr bwMode="auto">
            <a:xfrm>
              <a:off x="2829205" y="3822047"/>
              <a:ext cx="1211263" cy="1511300"/>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52" name="Freeform 30"/>
            <p:cNvSpPr>
              <a:spLocks/>
            </p:cNvSpPr>
            <p:nvPr/>
          </p:nvSpPr>
          <p:spPr bwMode="auto">
            <a:xfrm>
              <a:off x="2148168" y="3425172"/>
              <a:ext cx="1549400" cy="241300"/>
            </a:xfrm>
            <a:custGeom>
              <a:avLst/>
              <a:gdLst>
                <a:gd name="T0" fmla="*/ 11574 w 11789"/>
                <a:gd name="T1" fmla="*/ 1586 h 1841"/>
                <a:gd name="T2" fmla="*/ 11006 w 11789"/>
                <a:gd name="T3" fmla="*/ 607 h 1841"/>
                <a:gd name="T4" fmla="*/ 9948 w 11789"/>
                <a:gd name="T5" fmla="*/ 0 h 1841"/>
                <a:gd name="T6" fmla="*/ 1214 w 11789"/>
                <a:gd name="T7" fmla="*/ 0 h 1841"/>
                <a:gd name="T8" fmla="*/ 0 w 11789"/>
                <a:gd name="T9" fmla="*/ 1214 h 1841"/>
                <a:gd name="T10" fmla="*/ 0 w 11789"/>
                <a:gd name="T11" fmla="*/ 1841 h 1841"/>
                <a:gd name="T12" fmla="*/ 11789 w 11789"/>
                <a:gd name="T13" fmla="*/ 1841 h 1841"/>
                <a:gd name="T14" fmla="*/ 11574 w 11789"/>
                <a:gd name="T15" fmla="*/ 1586 h 18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89" h="1841">
                  <a:moveTo>
                    <a:pt x="11574" y="1586"/>
                  </a:moveTo>
                  <a:lnTo>
                    <a:pt x="11006" y="607"/>
                  </a:lnTo>
                  <a:cubicBezTo>
                    <a:pt x="10790" y="235"/>
                    <a:pt x="10379" y="0"/>
                    <a:pt x="9948" y="0"/>
                  </a:cubicBezTo>
                  <a:lnTo>
                    <a:pt x="1214" y="0"/>
                  </a:lnTo>
                  <a:cubicBezTo>
                    <a:pt x="548" y="0"/>
                    <a:pt x="0" y="548"/>
                    <a:pt x="0" y="1214"/>
                  </a:cubicBezTo>
                  <a:lnTo>
                    <a:pt x="0" y="1841"/>
                  </a:lnTo>
                  <a:lnTo>
                    <a:pt x="11789" y="1841"/>
                  </a:lnTo>
                  <a:cubicBezTo>
                    <a:pt x="11691" y="1782"/>
                    <a:pt x="11633" y="1684"/>
                    <a:pt x="11574" y="1586"/>
                  </a:cubicBezTo>
                  <a:close/>
                </a:path>
              </a:pathLst>
            </a:custGeom>
            <a:solidFill>
              <a:srgbClr val="3999C6"/>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53" name="Freeform 31"/>
            <p:cNvSpPr>
              <a:spLocks noEditPoints="1"/>
            </p:cNvSpPr>
            <p:nvPr/>
          </p:nvSpPr>
          <p:spPr bwMode="auto">
            <a:xfrm>
              <a:off x="2148168" y="3749022"/>
              <a:ext cx="2573338" cy="1692275"/>
            </a:xfrm>
            <a:custGeom>
              <a:avLst/>
              <a:gdLst>
                <a:gd name="T0" fmla="*/ 9410 w 9792"/>
                <a:gd name="T1" fmla="*/ 0 h 6452"/>
                <a:gd name="T2" fmla="*/ 0 w 9792"/>
                <a:gd name="T3" fmla="*/ 0 h 6452"/>
                <a:gd name="T4" fmla="*/ 0 w 9792"/>
                <a:gd name="T5" fmla="*/ 5845 h 6452"/>
                <a:gd name="T6" fmla="*/ 607 w 9792"/>
                <a:gd name="T7" fmla="*/ 6452 h 6452"/>
                <a:gd name="T8" fmla="*/ 9185 w 9792"/>
                <a:gd name="T9" fmla="*/ 6452 h 6452"/>
                <a:gd name="T10" fmla="*/ 9792 w 9792"/>
                <a:gd name="T11" fmla="*/ 5845 h 6452"/>
                <a:gd name="T12" fmla="*/ 9792 w 9792"/>
                <a:gd name="T13" fmla="*/ 558 h 6452"/>
                <a:gd name="T14" fmla="*/ 9410 w 9792"/>
                <a:gd name="T15" fmla="*/ 0 h 6452"/>
                <a:gd name="T16" fmla="*/ 6140 w 9792"/>
                <a:gd name="T17" fmla="*/ 2937 h 6452"/>
                <a:gd name="T18" fmla="*/ 4406 w 9792"/>
                <a:gd name="T19" fmla="*/ 5415 h 6452"/>
                <a:gd name="T20" fmla="*/ 4338 w 9792"/>
                <a:gd name="T21" fmla="*/ 5454 h 6452"/>
                <a:gd name="T22" fmla="*/ 4299 w 9792"/>
                <a:gd name="T23" fmla="*/ 5444 h 6452"/>
                <a:gd name="T24" fmla="*/ 4260 w 9792"/>
                <a:gd name="T25" fmla="*/ 5346 h 6452"/>
                <a:gd name="T26" fmla="*/ 4710 w 9792"/>
                <a:gd name="T27" fmla="*/ 3867 h 6452"/>
                <a:gd name="T28" fmla="*/ 3701 w 9792"/>
                <a:gd name="T29" fmla="*/ 3867 h 6452"/>
                <a:gd name="T30" fmla="*/ 3623 w 9792"/>
                <a:gd name="T31" fmla="*/ 3818 h 6452"/>
                <a:gd name="T32" fmla="*/ 3633 w 9792"/>
                <a:gd name="T33" fmla="*/ 3730 h 6452"/>
                <a:gd name="T34" fmla="*/ 5317 w 9792"/>
                <a:gd name="T35" fmla="*/ 1282 h 6452"/>
                <a:gd name="T36" fmla="*/ 5386 w 9792"/>
                <a:gd name="T37" fmla="*/ 1243 h 6452"/>
                <a:gd name="T38" fmla="*/ 5425 w 9792"/>
                <a:gd name="T39" fmla="*/ 1253 h 6452"/>
                <a:gd name="T40" fmla="*/ 5464 w 9792"/>
                <a:gd name="T41" fmla="*/ 1351 h 6452"/>
                <a:gd name="T42" fmla="*/ 5033 w 9792"/>
                <a:gd name="T43" fmla="*/ 2800 h 6452"/>
                <a:gd name="T44" fmla="*/ 6071 w 9792"/>
                <a:gd name="T45" fmla="*/ 2800 h 6452"/>
                <a:gd name="T46" fmla="*/ 6159 w 9792"/>
                <a:gd name="T47" fmla="*/ 2888 h 6452"/>
                <a:gd name="T48" fmla="*/ 6140 w 9792"/>
                <a:gd name="T49" fmla="*/ 2937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92" h="6452">
                  <a:moveTo>
                    <a:pt x="9410" y="0"/>
                  </a:moveTo>
                  <a:lnTo>
                    <a:pt x="0" y="0"/>
                  </a:lnTo>
                  <a:lnTo>
                    <a:pt x="0" y="5845"/>
                  </a:lnTo>
                  <a:cubicBezTo>
                    <a:pt x="0" y="6178"/>
                    <a:pt x="274" y="6452"/>
                    <a:pt x="607" y="6452"/>
                  </a:cubicBezTo>
                  <a:lnTo>
                    <a:pt x="9185" y="6452"/>
                  </a:lnTo>
                  <a:cubicBezTo>
                    <a:pt x="9518" y="6452"/>
                    <a:pt x="9792" y="6178"/>
                    <a:pt x="9792" y="5845"/>
                  </a:cubicBezTo>
                  <a:lnTo>
                    <a:pt x="9792" y="558"/>
                  </a:lnTo>
                  <a:cubicBezTo>
                    <a:pt x="9792" y="313"/>
                    <a:pt x="9635" y="97"/>
                    <a:pt x="9410" y="0"/>
                  </a:cubicBezTo>
                  <a:close/>
                  <a:moveTo>
                    <a:pt x="6140" y="2937"/>
                  </a:moveTo>
                  <a:lnTo>
                    <a:pt x="4406" y="5415"/>
                  </a:lnTo>
                  <a:cubicBezTo>
                    <a:pt x="4387" y="5434"/>
                    <a:pt x="4367" y="5454"/>
                    <a:pt x="4338" y="5454"/>
                  </a:cubicBezTo>
                  <a:cubicBezTo>
                    <a:pt x="4328" y="5454"/>
                    <a:pt x="4309" y="5454"/>
                    <a:pt x="4299" y="5444"/>
                  </a:cubicBezTo>
                  <a:cubicBezTo>
                    <a:pt x="4260" y="5424"/>
                    <a:pt x="4240" y="5385"/>
                    <a:pt x="4260" y="5346"/>
                  </a:cubicBezTo>
                  <a:lnTo>
                    <a:pt x="4710" y="3867"/>
                  </a:lnTo>
                  <a:lnTo>
                    <a:pt x="3701" y="3867"/>
                  </a:lnTo>
                  <a:cubicBezTo>
                    <a:pt x="3672" y="3867"/>
                    <a:pt x="3643" y="3848"/>
                    <a:pt x="3623" y="3818"/>
                  </a:cubicBezTo>
                  <a:cubicBezTo>
                    <a:pt x="3613" y="3789"/>
                    <a:pt x="3613" y="3760"/>
                    <a:pt x="3633" y="3730"/>
                  </a:cubicBezTo>
                  <a:lnTo>
                    <a:pt x="5317" y="1282"/>
                  </a:lnTo>
                  <a:cubicBezTo>
                    <a:pt x="5337" y="1263"/>
                    <a:pt x="5356" y="1243"/>
                    <a:pt x="5386" y="1243"/>
                  </a:cubicBezTo>
                  <a:cubicBezTo>
                    <a:pt x="5395" y="1243"/>
                    <a:pt x="5405" y="1243"/>
                    <a:pt x="5425" y="1253"/>
                  </a:cubicBezTo>
                  <a:cubicBezTo>
                    <a:pt x="5464" y="1273"/>
                    <a:pt x="5484" y="1312"/>
                    <a:pt x="5464" y="1351"/>
                  </a:cubicBezTo>
                  <a:lnTo>
                    <a:pt x="5033" y="2800"/>
                  </a:lnTo>
                  <a:lnTo>
                    <a:pt x="6071" y="2800"/>
                  </a:lnTo>
                  <a:cubicBezTo>
                    <a:pt x="6120" y="2800"/>
                    <a:pt x="6159" y="2839"/>
                    <a:pt x="6159" y="2888"/>
                  </a:cubicBezTo>
                  <a:cubicBezTo>
                    <a:pt x="6159" y="2908"/>
                    <a:pt x="6149" y="2918"/>
                    <a:pt x="6140" y="2937"/>
                  </a:cubicBezTo>
                  <a:close/>
                </a:path>
              </a:pathLst>
            </a:custGeom>
            <a:solidFill>
              <a:srgbClr val="59B4D9"/>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grpSp>
      <p:sp>
        <p:nvSpPr>
          <p:cNvPr id="54" name="Rectangle 53"/>
          <p:cNvSpPr/>
          <p:nvPr/>
        </p:nvSpPr>
        <p:spPr>
          <a:xfrm>
            <a:off x="3339471" y="3785588"/>
            <a:ext cx="691881" cy="273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825" kern="0">
                <a:solidFill>
                  <a:schemeClr val="tx1"/>
                </a:solidFill>
                <a:latin typeface="Segoe UI"/>
              </a:rPr>
              <a:t>via </a:t>
            </a:r>
            <a:r>
              <a:rPr lang="en-US" sz="825" kern="0" err="1">
                <a:solidFill>
                  <a:schemeClr val="tx1"/>
                </a:solidFill>
                <a:latin typeface="Segoe UI"/>
              </a:rPr>
              <a:t>AzCopy</a:t>
            </a:r>
            <a:endParaRPr lang="en-US" sz="825" kern="0">
              <a:solidFill>
                <a:schemeClr val="tx1"/>
              </a:solidFill>
              <a:latin typeface="Segoe UI"/>
            </a:endParaRPr>
          </a:p>
        </p:txBody>
      </p:sp>
      <p:sp>
        <p:nvSpPr>
          <p:cNvPr id="55" name="Rectangle 54"/>
          <p:cNvSpPr/>
          <p:nvPr/>
        </p:nvSpPr>
        <p:spPr>
          <a:xfrm>
            <a:off x="6330938" y="3802925"/>
            <a:ext cx="1042454" cy="365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b" anchorCtr="0" forceAA="0" compatLnSpc="1">
            <a:prstTxWarp prst="textNoShape">
              <a:avLst/>
            </a:prstTxWarp>
            <a:noAutofit/>
          </a:bodyPr>
          <a:lstStyle/>
          <a:p>
            <a:pPr algn="ctr" defTabSz="685669">
              <a:defRPr/>
            </a:pPr>
            <a:r>
              <a:rPr lang="en-US" sz="825" kern="0">
                <a:solidFill>
                  <a:schemeClr val="tx1"/>
                </a:solidFill>
                <a:latin typeface="Segoe UI"/>
              </a:rPr>
              <a:t>Curated Data</a:t>
            </a:r>
          </a:p>
        </p:txBody>
      </p:sp>
      <p:grpSp>
        <p:nvGrpSpPr>
          <p:cNvPr id="56" name="Group 55"/>
          <p:cNvGrpSpPr/>
          <p:nvPr/>
        </p:nvGrpSpPr>
        <p:grpSpPr>
          <a:xfrm>
            <a:off x="6582427" y="3384040"/>
            <a:ext cx="558482" cy="437553"/>
            <a:chOff x="2148168" y="3425172"/>
            <a:chExt cx="2573338" cy="2016125"/>
          </a:xfrm>
        </p:grpSpPr>
        <p:sp>
          <p:nvSpPr>
            <p:cNvPr id="57" name="Rectangle 28"/>
            <p:cNvSpPr>
              <a:spLocks noChangeArrowheads="1"/>
            </p:cNvSpPr>
            <p:nvPr/>
          </p:nvSpPr>
          <p:spPr bwMode="auto">
            <a:xfrm>
              <a:off x="2829205" y="3822047"/>
              <a:ext cx="1211263" cy="1511300"/>
            </a:xfrm>
            <a:prstGeom prst="rect">
              <a:avLst/>
            </a:prstGeom>
            <a:solidFill>
              <a:srgbClr val="FFFFFF"/>
            </a:solidFill>
            <a:ln w="9525">
              <a:solidFill>
                <a:srgbClr val="000000"/>
              </a:solidFill>
              <a:miter lim="800000"/>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58" name="Rectangle 29"/>
            <p:cNvSpPr>
              <a:spLocks noChangeArrowheads="1"/>
            </p:cNvSpPr>
            <p:nvPr/>
          </p:nvSpPr>
          <p:spPr bwMode="auto">
            <a:xfrm>
              <a:off x="2829205" y="3822047"/>
              <a:ext cx="1211263" cy="1511300"/>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59" name="Freeform 30"/>
            <p:cNvSpPr>
              <a:spLocks/>
            </p:cNvSpPr>
            <p:nvPr/>
          </p:nvSpPr>
          <p:spPr bwMode="auto">
            <a:xfrm>
              <a:off x="2148168" y="3425172"/>
              <a:ext cx="1549400" cy="241300"/>
            </a:xfrm>
            <a:custGeom>
              <a:avLst/>
              <a:gdLst>
                <a:gd name="T0" fmla="*/ 11574 w 11789"/>
                <a:gd name="T1" fmla="*/ 1586 h 1841"/>
                <a:gd name="T2" fmla="*/ 11006 w 11789"/>
                <a:gd name="T3" fmla="*/ 607 h 1841"/>
                <a:gd name="T4" fmla="*/ 9948 w 11789"/>
                <a:gd name="T5" fmla="*/ 0 h 1841"/>
                <a:gd name="T6" fmla="*/ 1214 w 11789"/>
                <a:gd name="T7" fmla="*/ 0 h 1841"/>
                <a:gd name="T8" fmla="*/ 0 w 11789"/>
                <a:gd name="T9" fmla="*/ 1214 h 1841"/>
                <a:gd name="T10" fmla="*/ 0 w 11789"/>
                <a:gd name="T11" fmla="*/ 1841 h 1841"/>
                <a:gd name="T12" fmla="*/ 11789 w 11789"/>
                <a:gd name="T13" fmla="*/ 1841 h 1841"/>
                <a:gd name="T14" fmla="*/ 11574 w 11789"/>
                <a:gd name="T15" fmla="*/ 1586 h 18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89" h="1841">
                  <a:moveTo>
                    <a:pt x="11574" y="1586"/>
                  </a:moveTo>
                  <a:lnTo>
                    <a:pt x="11006" y="607"/>
                  </a:lnTo>
                  <a:cubicBezTo>
                    <a:pt x="10790" y="235"/>
                    <a:pt x="10379" y="0"/>
                    <a:pt x="9948" y="0"/>
                  </a:cubicBezTo>
                  <a:lnTo>
                    <a:pt x="1214" y="0"/>
                  </a:lnTo>
                  <a:cubicBezTo>
                    <a:pt x="548" y="0"/>
                    <a:pt x="0" y="548"/>
                    <a:pt x="0" y="1214"/>
                  </a:cubicBezTo>
                  <a:lnTo>
                    <a:pt x="0" y="1841"/>
                  </a:lnTo>
                  <a:lnTo>
                    <a:pt x="11789" y="1841"/>
                  </a:lnTo>
                  <a:cubicBezTo>
                    <a:pt x="11691" y="1782"/>
                    <a:pt x="11633" y="1684"/>
                    <a:pt x="11574" y="1586"/>
                  </a:cubicBezTo>
                  <a:close/>
                </a:path>
              </a:pathLst>
            </a:custGeom>
            <a:solidFill>
              <a:srgbClr val="3999C6"/>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60" name="Freeform 31"/>
            <p:cNvSpPr>
              <a:spLocks noEditPoints="1"/>
            </p:cNvSpPr>
            <p:nvPr/>
          </p:nvSpPr>
          <p:spPr bwMode="auto">
            <a:xfrm>
              <a:off x="2148168" y="3749022"/>
              <a:ext cx="2573338" cy="1692275"/>
            </a:xfrm>
            <a:custGeom>
              <a:avLst/>
              <a:gdLst>
                <a:gd name="T0" fmla="*/ 9410 w 9792"/>
                <a:gd name="T1" fmla="*/ 0 h 6452"/>
                <a:gd name="T2" fmla="*/ 0 w 9792"/>
                <a:gd name="T3" fmla="*/ 0 h 6452"/>
                <a:gd name="T4" fmla="*/ 0 w 9792"/>
                <a:gd name="T5" fmla="*/ 5845 h 6452"/>
                <a:gd name="T6" fmla="*/ 607 w 9792"/>
                <a:gd name="T7" fmla="*/ 6452 h 6452"/>
                <a:gd name="T8" fmla="*/ 9185 w 9792"/>
                <a:gd name="T9" fmla="*/ 6452 h 6452"/>
                <a:gd name="T10" fmla="*/ 9792 w 9792"/>
                <a:gd name="T11" fmla="*/ 5845 h 6452"/>
                <a:gd name="T12" fmla="*/ 9792 w 9792"/>
                <a:gd name="T13" fmla="*/ 558 h 6452"/>
                <a:gd name="T14" fmla="*/ 9410 w 9792"/>
                <a:gd name="T15" fmla="*/ 0 h 6452"/>
                <a:gd name="T16" fmla="*/ 6140 w 9792"/>
                <a:gd name="T17" fmla="*/ 2937 h 6452"/>
                <a:gd name="T18" fmla="*/ 4406 w 9792"/>
                <a:gd name="T19" fmla="*/ 5415 h 6452"/>
                <a:gd name="T20" fmla="*/ 4338 w 9792"/>
                <a:gd name="T21" fmla="*/ 5454 h 6452"/>
                <a:gd name="T22" fmla="*/ 4299 w 9792"/>
                <a:gd name="T23" fmla="*/ 5444 h 6452"/>
                <a:gd name="T24" fmla="*/ 4260 w 9792"/>
                <a:gd name="T25" fmla="*/ 5346 h 6452"/>
                <a:gd name="T26" fmla="*/ 4710 w 9792"/>
                <a:gd name="T27" fmla="*/ 3867 h 6452"/>
                <a:gd name="T28" fmla="*/ 3701 w 9792"/>
                <a:gd name="T29" fmla="*/ 3867 h 6452"/>
                <a:gd name="T30" fmla="*/ 3623 w 9792"/>
                <a:gd name="T31" fmla="*/ 3818 h 6452"/>
                <a:gd name="T32" fmla="*/ 3633 w 9792"/>
                <a:gd name="T33" fmla="*/ 3730 h 6452"/>
                <a:gd name="T34" fmla="*/ 5317 w 9792"/>
                <a:gd name="T35" fmla="*/ 1282 h 6452"/>
                <a:gd name="T36" fmla="*/ 5386 w 9792"/>
                <a:gd name="T37" fmla="*/ 1243 h 6452"/>
                <a:gd name="T38" fmla="*/ 5425 w 9792"/>
                <a:gd name="T39" fmla="*/ 1253 h 6452"/>
                <a:gd name="T40" fmla="*/ 5464 w 9792"/>
                <a:gd name="T41" fmla="*/ 1351 h 6452"/>
                <a:gd name="T42" fmla="*/ 5033 w 9792"/>
                <a:gd name="T43" fmla="*/ 2800 h 6452"/>
                <a:gd name="T44" fmla="*/ 6071 w 9792"/>
                <a:gd name="T45" fmla="*/ 2800 h 6452"/>
                <a:gd name="T46" fmla="*/ 6159 w 9792"/>
                <a:gd name="T47" fmla="*/ 2888 h 6452"/>
                <a:gd name="T48" fmla="*/ 6140 w 9792"/>
                <a:gd name="T49" fmla="*/ 2937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92" h="6452">
                  <a:moveTo>
                    <a:pt x="9410" y="0"/>
                  </a:moveTo>
                  <a:lnTo>
                    <a:pt x="0" y="0"/>
                  </a:lnTo>
                  <a:lnTo>
                    <a:pt x="0" y="5845"/>
                  </a:lnTo>
                  <a:cubicBezTo>
                    <a:pt x="0" y="6178"/>
                    <a:pt x="274" y="6452"/>
                    <a:pt x="607" y="6452"/>
                  </a:cubicBezTo>
                  <a:lnTo>
                    <a:pt x="9185" y="6452"/>
                  </a:lnTo>
                  <a:cubicBezTo>
                    <a:pt x="9518" y="6452"/>
                    <a:pt x="9792" y="6178"/>
                    <a:pt x="9792" y="5845"/>
                  </a:cubicBezTo>
                  <a:lnTo>
                    <a:pt x="9792" y="558"/>
                  </a:lnTo>
                  <a:cubicBezTo>
                    <a:pt x="9792" y="313"/>
                    <a:pt x="9635" y="97"/>
                    <a:pt x="9410" y="0"/>
                  </a:cubicBezTo>
                  <a:close/>
                  <a:moveTo>
                    <a:pt x="6140" y="2937"/>
                  </a:moveTo>
                  <a:lnTo>
                    <a:pt x="4406" y="5415"/>
                  </a:lnTo>
                  <a:cubicBezTo>
                    <a:pt x="4387" y="5434"/>
                    <a:pt x="4367" y="5454"/>
                    <a:pt x="4338" y="5454"/>
                  </a:cubicBezTo>
                  <a:cubicBezTo>
                    <a:pt x="4328" y="5454"/>
                    <a:pt x="4309" y="5454"/>
                    <a:pt x="4299" y="5444"/>
                  </a:cubicBezTo>
                  <a:cubicBezTo>
                    <a:pt x="4260" y="5424"/>
                    <a:pt x="4240" y="5385"/>
                    <a:pt x="4260" y="5346"/>
                  </a:cubicBezTo>
                  <a:lnTo>
                    <a:pt x="4710" y="3867"/>
                  </a:lnTo>
                  <a:lnTo>
                    <a:pt x="3701" y="3867"/>
                  </a:lnTo>
                  <a:cubicBezTo>
                    <a:pt x="3672" y="3867"/>
                    <a:pt x="3643" y="3848"/>
                    <a:pt x="3623" y="3818"/>
                  </a:cubicBezTo>
                  <a:cubicBezTo>
                    <a:pt x="3613" y="3789"/>
                    <a:pt x="3613" y="3760"/>
                    <a:pt x="3633" y="3730"/>
                  </a:cubicBezTo>
                  <a:lnTo>
                    <a:pt x="5317" y="1282"/>
                  </a:lnTo>
                  <a:cubicBezTo>
                    <a:pt x="5337" y="1263"/>
                    <a:pt x="5356" y="1243"/>
                    <a:pt x="5386" y="1243"/>
                  </a:cubicBezTo>
                  <a:cubicBezTo>
                    <a:pt x="5395" y="1243"/>
                    <a:pt x="5405" y="1243"/>
                    <a:pt x="5425" y="1253"/>
                  </a:cubicBezTo>
                  <a:cubicBezTo>
                    <a:pt x="5464" y="1273"/>
                    <a:pt x="5484" y="1312"/>
                    <a:pt x="5464" y="1351"/>
                  </a:cubicBezTo>
                  <a:lnTo>
                    <a:pt x="5033" y="2800"/>
                  </a:lnTo>
                  <a:lnTo>
                    <a:pt x="6071" y="2800"/>
                  </a:lnTo>
                  <a:cubicBezTo>
                    <a:pt x="6120" y="2800"/>
                    <a:pt x="6159" y="2839"/>
                    <a:pt x="6159" y="2888"/>
                  </a:cubicBezTo>
                  <a:cubicBezTo>
                    <a:pt x="6159" y="2908"/>
                    <a:pt x="6149" y="2918"/>
                    <a:pt x="6140" y="2937"/>
                  </a:cubicBezTo>
                  <a:close/>
                </a:path>
              </a:pathLst>
            </a:custGeom>
            <a:solidFill>
              <a:srgbClr val="59B4D9"/>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grpSp>
      <p:sp>
        <p:nvSpPr>
          <p:cNvPr id="68" name="Right Arrow 67"/>
          <p:cNvSpPr/>
          <p:nvPr/>
        </p:nvSpPr>
        <p:spPr>
          <a:xfrm>
            <a:off x="5269126" y="3529512"/>
            <a:ext cx="1077332" cy="2356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50" kern="0">
              <a:solidFill>
                <a:schemeClr val="tx1"/>
              </a:solidFill>
              <a:latin typeface="Segoe UI"/>
            </a:endParaRPr>
          </a:p>
        </p:txBody>
      </p:sp>
      <p:sp>
        <p:nvSpPr>
          <p:cNvPr id="80" name="Rectangle 79"/>
          <p:cNvSpPr/>
          <p:nvPr/>
        </p:nvSpPr>
        <p:spPr>
          <a:xfrm>
            <a:off x="7852188" y="3240483"/>
            <a:ext cx="1042454" cy="969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b" anchorCtr="0" forceAA="0" compatLnSpc="1">
            <a:prstTxWarp prst="textNoShape">
              <a:avLst/>
            </a:prstTxWarp>
            <a:noAutofit/>
          </a:bodyPr>
          <a:lstStyle/>
          <a:p>
            <a:pPr algn="ctr" defTabSz="685669">
              <a:defRPr/>
            </a:pPr>
            <a:r>
              <a:rPr lang="en-US" sz="825" kern="0">
                <a:solidFill>
                  <a:schemeClr val="tx1"/>
                </a:solidFill>
                <a:latin typeface="Segoe UI"/>
              </a:rPr>
              <a:t>DW (many instances)</a:t>
            </a:r>
          </a:p>
        </p:txBody>
      </p:sp>
      <p:grpSp>
        <p:nvGrpSpPr>
          <p:cNvPr id="81" name="Group 80"/>
          <p:cNvGrpSpPr/>
          <p:nvPr/>
        </p:nvGrpSpPr>
        <p:grpSpPr>
          <a:xfrm>
            <a:off x="8152877" y="3351359"/>
            <a:ext cx="410621" cy="502914"/>
            <a:chOff x="-3084513" y="3390510"/>
            <a:chExt cx="2716213" cy="3363913"/>
          </a:xfrm>
          <a:solidFill>
            <a:schemeClr val="tx1"/>
          </a:solidFill>
        </p:grpSpPr>
        <p:sp>
          <p:nvSpPr>
            <p:cNvPr id="82"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422">
                <a:defRPr/>
              </a:pPr>
              <a:endParaRPr lang="en-US" sz="1377" kern="0">
                <a:latin typeface="Segoe UI"/>
              </a:endParaRPr>
            </a:p>
          </p:txBody>
        </p:sp>
        <p:sp>
          <p:nvSpPr>
            <p:cNvPr id="83"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422">
                <a:defRPr/>
              </a:pPr>
              <a:endParaRPr lang="en-US" sz="1377" kern="0">
                <a:latin typeface="Segoe UI"/>
              </a:endParaRPr>
            </a:p>
          </p:txBody>
        </p:sp>
      </p:grpSp>
      <p:sp>
        <p:nvSpPr>
          <p:cNvPr id="86" name="Rectangle 85"/>
          <p:cNvSpPr/>
          <p:nvPr/>
        </p:nvSpPr>
        <p:spPr>
          <a:xfrm>
            <a:off x="7788739" y="4298823"/>
            <a:ext cx="1301807" cy="552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825" kern="0">
                <a:solidFill>
                  <a:schemeClr val="tx1"/>
                </a:solidFill>
                <a:latin typeface="Segoe UI"/>
              </a:rPr>
              <a:t>Data is portioned into multiple SQL DWs (one per data consumer. Several hundred consumers)</a:t>
            </a:r>
          </a:p>
        </p:txBody>
      </p:sp>
      <p:sp>
        <p:nvSpPr>
          <p:cNvPr id="87" name="Rectangle 86"/>
          <p:cNvSpPr/>
          <p:nvPr/>
        </p:nvSpPr>
        <p:spPr>
          <a:xfrm>
            <a:off x="9090546" y="1249832"/>
            <a:ext cx="1512177" cy="46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1350" kern="0">
                <a:solidFill>
                  <a:schemeClr val="tx1"/>
                </a:solidFill>
                <a:latin typeface="Segoe UI"/>
              </a:rPr>
              <a:t>CONSUMPTION</a:t>
            </a:r>
          </a:p>
        </p:txBody>
      </p:sp>
      <p:sp>
        <p:nvSpPr>
          <p:cNvPr id="90" name="Rectangle 89"/>
          <p:cNvSpPr/>
          <p:nvPr/>
        </p:nvSpPr>
        <p:spPr>
          <a:xfrm>
            <a:off x="6140048" y="4513040"/>
            <a:ext cx="1192359" cy="221727"/>
          </a:xfrm>
          <a:prstGeom prst="rect">
            <a:avLst/>
          </a:prstGeom>
        </p:spPr>
        <p:txBody>
          <a:bodyPr wrap="square">
            <a:spAutoFit/>
          </a:bodyPr>
          <a:lstStyle/>
          <a:p>
            <a:pPr defTabSz="699422">
              <a:defRPr/>
            </a:pPr>
            <a:r>
              <a:rPr lang="en-US" sz="841" b="1" kern="0">
                <a:latin typeface="Segoe UI"/>
                <a:cs typeface="Segoe UI Semilight" panose="020B0402040204020203" pitchFamily="34" charset="0"/>
              </a:rPr>
              <a:t>Machine Learning</a:t>
            </a:r>
          </a:p>
        </p:txBody>
      </p:sp>
      <p:sp>
        <p:nvSpPr>
          <p:cNvPr id="93" name="Rectangle 92"/>
          <p:cNvSpPr/>
          <p:nvPr/>
        </p:nvSpPr>
        <p:spPr>
          <a:xfrm>
            <a:off x="6129916" y="4749359"/>
            <a:ext cx="1310708"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825" kern="0">
                <a:solidFill>
                  <a:schemeClr val="tx1"/>
                </a:solidFill>
                <a:latin typeface="Segoe UI"/>
              </a:rPr>
              <a:t>Do ML at Scale (Customer Segmentation &amp; Fraud Detection)</a:t>
            </a:r>
          </a:p>
        </p:txBody>
      </p:sp>
      <p:sp>
        <p:nvSpPr>
          <p:cNvPr id="98" name="Freeform 5"/>
          <p:cNvSpPr>
            <a:spLocks noEditPoints="1"/>
          </p:cNvSpPr>
          <p:nvPr/>
        </p:nvSpPr>
        <p:spPr bwMode="auto">
          <a:xfrm>
            <a:off x="9470495" y="2023898"/>
            <a:ext cx="494039" cy="435707"/>
          </a:xfrm>
          <a:custGeom>
            <a:avLst/>
            <a:gdLst>
              <a:gd name="T0" fmla="*/ 111 w 145"/>
              <a:gd name="T1" fmla="*/ 115 h 128"/>
              <a:gd name="T2" fmla="*/ 72 w 145"/>
              <a:gd name="T3" fmla="*/ 128 h 128"/>
              <a:gd name="T4" fmla="*/ 21 w 145"/>
              <a:gd name="T5" fmla="*/ 103 h 128"/>
              <a:gd name="T6" fmla="*/ 34 w 145"/>
              <a:gd name="T7" fmla="*/ 14 h 128"/>
              <a:gd name="T8" fmla="*/ 72 w 145"/>
              <a:gd name="T9" fmla="*/ 0 h 128"/>
              <a:gd name="T10" fmla="*/ 123 w 145"/>
              <a:gd name="T11" fmla="*/ 26 h 128"/>
              <a:gd name="T12" fmla="*/ 111 w 145"/>
              <a:gd name="T13" fmla="*/ 115 h 128"/>
              <a:gd name="T14" fmla="*/ 117 w 145"/>
              <a:gd name="T15" fmla="*/ 30 h 128"/>
              <a:gd name="T16" fmla="*/ 116 w 145"/>
              <a:gd name="T17" fmla="*/ 29 h 128"/>
              <a:gd name="T18" fmla="*/ 81 w 145"/>
              <a:gd name="T19" fmla="*/ 39 h 128"/>
              <a:gd name="T20" fmla="*/ 99 w 145"/>
              <a:gd name="T21" fmla="*/ 57 h 128"/>
              <a:gd name="T22" fmla="*/ 114 w 145"/>
              <a:gd name="T23" fmla="*/ 60 h 128"/>
              <a:gd name="T24" fmla="*/ 117 w 145"/>
              <a:gd name="T25" fmla="*/ 71 h 128"/>
              <a:gd name="T26" fmla="*/ 126 w 145"/>
              <a:gd name="T27" fmla="*/ 79 h 128"/>
              <a:gd name="T28" fmla="*/ 117 w 145"/>
              <a:gd name="T29" fmla="*/ 30 h 128"/>
              <a:gd name="T30" fmla="*/ 119 w 145"/>
              <a:gd name="T31" fmla="*/ 95 h 128"/>
              <a:gd name="T32" fmla="*/ 125 w 145"/>
              <a:gd name="T33" fmla="*/ 83 h 128"/>
              <a:gd name="T34" fmla="*/ 114 w 145"/>
              <a:gd name="T35" fmla="*/ 76 h 128"/>
              <a:gd name="T36" fmla="*/ 113 w 145"/>
              <a:gd name="T37" fmla="*/ 76 h 128"/>
              <a:gd name="T38" fmla="*/ 96 w 145"/>
              <a:gd name="T39" fmla="*/ 74 h 128"/>
              <a:gd name="T40" fmla="*/ 95 w 145"/>
              <a:gd name="T41" fmla="*/ 60 h 128"/>
              <a:gd name="T42" fmla="*/ 73 w 145"/>
              <a:gd name="T43" fmla="*/ 42 h 128"/>
              <a:gd name="T44" fmla="*/ 58 w 145"/>
              <a:gd name="T45" fmla="*/ 54 h 128"/>
              <a:gd name="T46" fmla="*/ 56 w 145"/>
              <a:gd name="T47" fmla="*/ 56 h 128"/>
              <a:gd name="T48" fmla="*/ 56 w 145"/>
              <a:gd name="T49" fmla="*/ 73 h 128"/>
              <a:gd name="T50" fmla="*/ 59 w 145"/>
              <a:gd name="T51" fmla="*/ 76 h 128"/>
              <a:gd name="T52" fmla="*/ 75 w 145"/>
              <a:gd name="T53" fmla="*/ 86 h 128"/>
              <a:gd name="T54" fmla="*/ 89 w 145"/>
              <a:gd name="T55" fmla="*/ 89 h 128"/>
              <a:gd name="T56" fmla="*/ 91 w 145"/>
              <a:gd name="T57" fmla="*/ 94 h 128"/>
              <a:gd name="T58" fmla="*/ 119 w 145"/>
              <a:gd name="T59" fmla="*/ 95 h 128"/>
              <a:gd name="T60" fmla="*/ 73 w 145"/>
              <a:gd name="T61" fmla="*/ 9 h 128"/>
              <a:gd name="T62" fmla="*/ 56 w 145"/>
              <a:gd name="T63" fmla="*/ 11 h 128"/>
              <a:gd name="T64" fmla="*/ 72 w 145"/>
              <a:gd name="T65" fmla="*/ 28 h 128"/>
              <a:gd name="T66" fmla="*/ 109 w 145"/>
              <a:gd name="T67" fmla="*/ 22 h 128"/>
              <a:gd name="T68" fmla="*/ 73 w 145"/>
              <a:gd name="T69" fmla="*/ 9 h 128"/>
              <a:gd name="T70" fmla="*/ 32 w 145"/>
              <a:gd name="T71" fmla="*/ 25 h 128"/>
              <a:gd name="T72" fmla="*/ 36 w 145"/>
              <a:gd name="T73" fmla="*/ 49 h 128"/>
              <a:gd name="T74" fmla="*/ 45 w 145"/>
              <a:gd name="T75" fmla="*/ 48 h 128"/>
              <a:gd name="T76" fmla="*/ 47 w 145"/>
              <a:gd name="T77" fmla="*/ 46 h 128"/>
              <a:gd name="T78" fmla="*/ 63 w 145"/>
              <a:gd name="T79" fmla="*/ 33 h 128"/>
              <a:gd name="T80" fmla="*/ 48 w 145"/>
              <a:gd name="T81" fmla="*/ 14 h 128"/>
              <a:gd name="T82" fmla="*/ 38 w 145"/>
              <a:gd name="T83" fmla="*/ 20 h 128"/>
              <a:gd name="T84" fmla="*/ 32 w 145"/>
              <a:gd name="T85" fmla="*/ 25 h 128"/>
              <a:gd name="T86" fmla="*/ 27 w 145"/>
              <a:gd name="T87" fmla="*/ 96 h 128"/>
              <a:gd name="T88" fmla="*/ 31 w 145"/>
              <a:gd name="T89" fmla="*/ 77 h 128"/>
              <a:gd name="T90" fmla="*/ 29 w 145"/>
              <a:gd name="T91" fmla="*/ 75 h 128"/>
              <a:gd name="T92" fmla="*/ 29 w 145"/>
              <a:gd name="T93" fmla="*/ 55 h 128"/>
              <a:gd name="T94" fmla="*/ 27 w 145"/>
              <a:gd name="T95" fmla="*/ 33 h 128"/>
              <a:gd name="T96" fmla="*/ 27 w 145"/>
              <a:gd name="T97" fmla="*/ 96 h 128"/>
              <a:gd name="T98" fmla="*/ 111 w 145"/>
              <a:gd name="T99" fmla="*/ 104 h 128"/>
              <a:gd name="T100" fmla="*/ 89 w 145"/>
              <a:gd name="T101" fmla="*/ 102 h 128"/>
              <a:gd name="T102" fmla="*/ 88 w 145"/>
              <a:gd name="T103" fmla="*/ 104 h 128"/>
              <a:gd name="T104" fmla="*/ 72 w 145"/>
              <a:gd name="T105" fmla="*/ 102 h 128"/>
              <a:gd name="T106" fmla="*/ 69 w 145"/>
              <a:gd name="T107" fmla="*/ 94 h 128"/>
              <a:gd name="T108" fmla="*/ 53 w 145"/>
              <a:gd name="T109" fmla="*/ 84 h 128"/>
              <a:gd name="T110" fmla="*/ 48 w 145"/>
              <a:gd name="T111" fmla="*/ 81 h 128"/>
              <a:gd name="T112" fmla="*/ 40 w 145"/>
              <a:gd name="T113" fmla="*/ 82 h 128"/>
              <a:gd name="T114" fmla="*/ 37 w 145"/>
              <a:gd name="T115" fmla="*/ 107 h 128"/>
              <a:gd name="T116" fmla="*/ 72 w 145"/>
              <a:gd name="T117" fmla="*/ 120 h 128"/>
              <a:gd name="T118" fmla="*/ 106 w 145"/>
              <a:gd name="T119" fmla="*/ 109 h 128"/>
              <a:gd name="T120" fmla="*/ 111 w 145"/>
              <a:gd name="T121"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28">
                <a:moveTo>
                  <a:pt x="111" y="115"/>
                </a:moveTo>
                <a:cubicBezTo>
                  <a:pt x="100" y="125"/>
                  <a:pt x="86" y="128"/>
                  <a:pt x="72" y="128"/>
                </a:cubicBezTo>
                <a:cubicBezTo>
                  <a:pt x="53" y="128"/>
                  <a:pt x="34" y="120"/>
                  <a:pt x="21" y="103"/>
                </a:cubicBezTo>
                <a:cubicBezTo>
                  <a:pt x="0" y="75"/>
                  <a:pt x="6" y="35"/>
                  <a:pt x="34" y="14"/>
                </a:cubicBezTo>
                <a:cubicBezTo>
                  <a:pt x="45" y="4"/>
                  <a:pt x="58" y="0"/>
                  <a:pt x="72" y="0"/>
                </a:cubicBezTo>
                <a:cubicBezTo>
                  <a:pt x="91" y="0"/>
                  <a:pt x="111" y="9"/>
                  <a:pt x="123" y="26"/>
                </a:cubicBezTo>
                <a:cubicBezTo>
                  <a:pt x="145" y="54"/>
                  <a:pt x="139" y="94"/>
                  <a:pt x="111" y="115"/>
                </a:cubicBezTo>
                <a:close/>
                <a:moveTo>
                  <a:pt x="117" y="30"/>
                </a:moveTo>
                <a:cubicBezTo>
                  <a:pt x="117" y="30"/>
                  <a:pt x="116" y="30"/>
                  <a:pt x="116" y="29"/>
                </a:cubicBezTo>
                <a:cubicBezTo>
                  <a:pt x="114" y="29"/>
                  <a:pt x="100" y="29"/>
                  <a:pt x="81" y="39"/>
                </a:cubicBezTo>
                <a:cubicBezTo>
                  <a:pt x="87" y="45"/>
                  <a:pt x="94" y="51"/>
                  <a:pt x="99" y="57"/>
                </a:cubicBezTo>
                <a:cubicBezTo>
                  <a:pt x="104" y="54"/>
                  <a:pt x="111" y="54"/>
                  <a:pt x="114" y="60"/>
                </a:cubicBezTo>
                <a:cubicBezTo>
                  <a:pt x="117" y="63"/>
                  <a:pt x="118" y="68"/>
                  <a:pt x="117" y="71"/>
                </a:cubicBezTo>
                <a:cubicBezTo>
                  <a:pt x="121" y="75"/>
                  <a:pt x="124" y="77"/>
                  <a:pt x="126" y="79"/>
                </a:cubicBezTo>
                <a:cubicBezTo>
                  <a:pt x="130" y="62"/>
                  <a:pt x="128" y="45"/>
                  <a:pt x="117" y="30"/>
                </a:cubicBezTo>
                <a:close/>
                <a:moveTo>
                  <a:pt x="119" y="95"/>
                </a:moveTo>
                <a:cubicBezTo>
                  <a:pt x="122" y="91"/>
                  <a:pt x="124" y="87"/>
                  <a:pt x="125" y="83"/>
                </a:cubicBezTo>
                <a:cubicBezTo>
                  <a:pt x="123" y="82"/>
                  <a:pt x="119" y="79"/>
                  <a:pt x="114" y="76"/>
                </a:cubicBezTo>
                <a:cubicBezTo>
                  <a:pt x="114" y="76"/>
                  <a:pt x="114" y="76"/>
                  <a:pt x="113" y="76"/>
                </a:cubicBezTo>
                <a:cubicBezTo>
                  <a:pt x="108" y="80"/>
                  <a:pt x="100" y="79"/>
                  <a:pt x="96" y="74"/>
                </a:cubicBezTo>
                <a:cubicBezTo>
                  <a:pt x="94" y="70"/>
                  <a:pt x="93" y="65"/>
                  <a:pt x="95" y="60"/>
                </a:cubicBezTo>
                <a:cubicBezTo>
                  <a:pt x="88" y="54"/>
                  <a:pt x="80" y="48"/>
                  <a:pt x="73" y="42"/>
                </a:cubicBezTo>
                <a:cubicBezTo>
                  <a:pt x="69" y="45"/>
                  <a:pt x="63" y="49"/>
                  <a:pt x="58" y="54"/>
                </a:cubicBezTo>
                <a:cubicBezTo>
                  <a:pt x="58" y="55"/>
                  <a:pt x="57" y="56"/>
                  <a:pt x="56" y="56"/>
                </a:cubicBezTo>
                <a:cubicBezTo>
                  <a:pt x="59" y="62"/>
                  <a:pt x="59" y="68"/>
                  <a:pt x="56" y="73"/>
                </a:cubicBezTo>
                <a:cubicBezTo>
                  <a:pt x="57" y="74"/>
                  <a:pt x="58" y="75"/>
                  <a:pt x="59" y="76"/>
                </a:cubicBezTo>
                <a:cubicBezTo>
                  <a:pt x="64" y="80"/>
                  <a:pt x="69" y="83"/>
                  <a:pt x="75" y="86"/>
                </a:cubicBezTo>
                <a:cubicBezTo>
                  <a:pt x="79" y="84"/>
                  <a:pt x="86" y="85"/>
                  <a:pt x="89" y="89"/>
                </a:cubicBezTo>
                <a:cubicBezTo>
                  <a:pt x="90" y="91"/>
                  <a:pt x="91" y="93"/>
                  <a:pt x="91" y="94"/>
                </a:cubicBezTo>
                <a:cubicBezTo>
                  <a:pt x="105" y="98"/>
                  <a:pt x="115" y="96"/>
                  <a:pt x="119" y="95"/>
                </a:cubicBezTo>
                <a:close/>
                <a:moveTo>
                  <a:pt x="73" y="9"/>
                </a:moveTo>
                <a:cubicBezTo>
                  <a:pt x="67" y="9"/>
                  <a:pt x="61" y="9"/>
                  <a:pt x="56" y="11"/>
                </a:cubicBezTo>
                <a:cubicBezTo>
                  <a:pt x="61" y="17"/>
                  <a:pt x="66" y="23"/>
                  <a:pt x="72" y="28"/>
                </a:cubicBezTo>
                <a:cubicBezTo>
                  <a:pt x="86" y="20"/>
                  <a:pt x="100" y="20"/>
                  <a:pt x="109" y="22"/>
                </a:cubicBezTo>
                <a:cubicBezTo>
                  <a:pt x="97" y="14"/>
                  <a:pt x="85" y="9"/>
                  <a:pt x="73" y="9"/>
                </a:cubicBezTo>
                <a:close/>
                <a:moveTo>
                  <a:pt x="32" y="25"/>
                </a:moveTo>
                <a:cubicBezTo>
                  <a:pt x="31" y="30"/>
                  <a:pt x="31" y="39"/>
                  <a:pt x="36" y="49"/>
                </a:cubicBezTo>
                <a:cubicBezTo>
                  <a:pt x="39" y="48"/>
                  <a:pt x="42" y="48"/>
                  <a:pt x="45" y="48"/>
                </a:cubicBezTo>
                <a:cubicBezTo>
                  <a:pt x="46" y="48"/>
                  <a:pt x="47" y="47"/>
                  <a:pt x="47" y="46"/>
                </a:cubicBezTo>
                <a:cubicBezTo>
                  <a:pt x="53" y="41"/>
                  <a:pt x="58" y="37"/>
                  <a:pt x="63" y="33"/>
                </a:cubicBezTo>
                <a:cubicBezTo>
                  <a:pt x="57" y="27"/>
                  <a:pt x="52" y="21"/>
                  <a:pt x="48" y="14"/>
                </a:cubicBezTo>
                <a:cubicBezTo>
                  <a:pt x="44" y="17"/>
                  <a:pt x="41" y="18"/>
                  <a:pt x="38" y="20"/>
                </a:cubicBezTo>
                <a:cubicBezTo>
                  <a:pt x="36" y="22"/>
                  <a:pt x="35" y="23"/>
                  <a:pt x="32" y="25"/>
                </a:cubicBezTo>
                <a:close/>
                <a:moveTo>
                  <a:pt x="27" y="96"/>
                </a:moveTo>
                <a:cubicBezTo>
                  <a:pt x="28" y="90"/>
                  <a:pt x="29" y="83"/>
                  <a:pt x="31" y="77"/>
                </a:cubicBezTo>
                <a:cubicBezTo>
                  <a:pt x="30" y="76"/>
                  <a:pt x="30" y="76"/>
                  <a:pt x="29" y="75"/>
                </a:cubicBezTo>
                <a:cubicBezTo>
                  <a:pt x="25" y="70"/>
                  <a:pt x="25" y="61"/>
                  <a:pt x="29" y="55"/>
                </a:cubicBezTo>
                <a:cubicBezTo>
                  <a:pt x="25" y="46"/>
                  <a:pt x="26" y="38"/>
                  <a:pt x="27" y="33"/>
                </a:cubicBezTo>
                <a:cubicBezTo>
                  <a:pt x="14" y="51"/>
                  <a:pt x="13" y="77"/>
                  <a:pt x="27" y="96"/>
                </a:cubicBezTo>
                <a:close/>
                <a:moveTo>
                  <a:pt x="111" y="104"/>
                </a:moveTo>
                <a:cubicBezTo>
                  <a:pt x="106" y="104"/>
                  <a:pt x="98" y="104"/>
                  <a:pt x="89" y="102"/>
                </a:cubicBezTo>
                <a:cubicBezTo>
                  <a:pt x="89" y="102"/>
                  <a:pt x="88" y="103"/>
                  <a:pt x="88" y="104"/>
                </a:cubicBezTo>
                <a:cubicBezTo>
                  <a:pt x="83" y="108"/>
                  <a:pt x="75" y="107"/>
                  <a:pt x="72" y="102"/>
                </a:cubicBezTo>
                <a:cubicBezTo>
                  <a:pt x="70" y="100"/>
                  <a:pt x="69" y="97"/>
                  <a:pt x="69" y="94"/>
                </a:cubicBezTo>
                <a:cubicBezTo>
                  <a:pt x="64" y="92"/>
                  <a:pt x="59" y="88"/>
                  <a:pt x="53" y="84"/>
                </a:cubicBezTo>
                <a:cubicBezTo>
                  <a:pt x="51" y="83"/>
                  <a:pt x="49" y="82"/>
                  <a:pt x="48" y="81"/>
                </a:cubicBezTo>
                <a:cubicBezTo>
                  <a:pt x="45" y="82"/>
                  <a:pt x="43" y="82"/>
                  <a:pt x="40" y="82"/>
                </a:cubicBezTo>
                <a:cubicBezTo>
                  <a:pt x="37" y="91"/>
                  <a:pt x="36" y="101"/>
                  <a:pt x="37" y="107"/>
                </a:cubicBezTo>
                <a:cubicBezTo>
                  <a:pt x="47" y="116"/>
                  <a:pt x="60" y="120"/>
                  <a:pt x="72" y="120"/>
                </a:cubicBezTo>
                <a:cubicBezTo>
                  <a:pt x="84" y="120"/>
                  <a:pt x="96" y="116"/>
                  <a:pt x="106" y="109"/>
                </a:cubicBezTo>
                <a:cubicBezTo>
                  <a:pt x="109" y="107"/>
                  <a:pt x="109" y="106"/>
                  <a:pt x="111" y="104"/>
                </a:cubicBez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99" name="Rectangle 98"/>
          <p:cNvSpPr/>
          <p:nvPr/>
        </p:nvSpPr>
        <p:spPr>
          <a:xfrm>
            <a:off x="9306462" y="2476231"/>
            <a:ext cx="874556"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25" kern="0">
                <a:solidFill>
                  <a:schemeClr val="tx1"/>
                </a:solidFill>
                <a:latin typeface="Segoe UI"/>
              </a:rPr>
              <a:t>Web Portals</a:t>
            </a:r>
          </a:p>
        </p:txBody>
      </p:sp>
      <p:sp>
        <p:nvSpPr>
          <p:cNvPr id="100" name="Freeform 99"/>
          <p:cNvSpPr>
            <a:spLocks/>
          </p:cNvSpPr>
          <p:nvPr/>
        </p:nvSpPr>
        <p:spPr bwMode="auto">
          <a:xfrm>
            <a:off x="9563971" y="2859810"/>
            <a:ext cx="259982" cy="467169"/>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tx1"/>
          </a:solidFill>
          <a:ln>
            <a:noFill/>
          </a:ln>
        </p:spPr>
        <p:txBody>
          <a:bodyPr vert="horz" wrap="square" lIns="69935" tIns="34967" rIns="69935" bIns="34967" numCol="1" anchor="t" anchorCtr="0" compatLnSpc="1">
            <a:prstTxWarp prst="textNoShape">
              <a:avLst/>
            </a:prstTxWarp>
            <a:noAutofit/>
          </a:bodyPr>
          <a:lstStyle/>
          <a:p>
            <a:pPr defTabSz="699422">
              <a:defRPr/>
            </a:pPr>
            <a:endParaRPr lang="en-US" sz="1377" kern="0">
              <a:latin typeface="Segoe UI"/>
            </a:endParaRPr>
          </a:p>
        </p:txBody>
      </p:sp>
      <p:sp>
        <p:nvSpPr>
          <p:cNvPr id="101" name="Rectangle 100"/>
          <p:cNvSpPr/>
          <p:nvPr/>
        </p:nvSpPr>
        <p:spPr>
          <a:xfrm>
            <a:off x="9303444" y="3360845"/>
            <a:ext cx="874556"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25" kern="0">
                <a:solidFill>
                  <a:schemeClr val="tx1"/>
                </a:solidFill>
                <a:latin typeface="Segoe UI"/>
              </a:rPr>
              <a:t>Mobile Apps</a:t>
            </a:r>
          </a:p>
        </p:txBody>
      </p:sp>
      <p:sp>
        <p:nvSpPr>
          <p:cNvPr id="102" name="Rectangle 101"/>
          <p:cNvSpPr/>
          <p:nvPr/>
        </p:nvSpPr>
        <p:spPr>
          <a:xfrm>
            <a:off x="9326499" y="4429787"/>
            <a:ext cx="910892" cy="198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algn="ctr" defTabSz="685669">
              <a:defRPr/>
            </a:pPr>
            <a:r>
              <a:rPr lang="en-US" sz="825" kern="0">
                <a:solidFill>
                  <a:schemeClr val="tx1"/>
                </a:solidFill>
                <a:latin typeface="Segoe UI"/>
              </a:rPr>
              <a:t>Power BI</a:t>
            </a:r>
          </a:p>
        </p:txBody>
      </p:sp>
      <p:grpSp>
        <p:nvGrpSpPr>
          <p:cNvPr id="103" name="Group 102"/>
          <p:cNvGrpSpPr/>
          <p:nvPr/>
        </p:nvGrpSpPr>
        <p:grpSpPr>
          <a:xfrm>
            <a:off x="9568995" y="4056189"/>
            <a:ext cx="469761" cy="300248"/>
            <a:chOff x="7884058" y="5368509"/>
            <a:chExt cx="324905" cy="207663"/>
          </a:xfrm>
          <a:solidFill>
            <a:schemeClr val="tx1"/>
          </a:solidFill>
        </p:grpSpPr>
        <p:sp>
          <p:nvSpPr>
            <p:cNvPr id="104"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1350" kern="0">
                <a:latin typeface="Segoe UI"/>
              </a:endParaRPr>
            </a:p>
          </p:txBody>
        </p:sp>
        <p:sp>
          <p:nvSpPr>
            <p:cNvPr id="105"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1350" kern="0">
                <a:latin typeface="Segoe UI"/>
              </a:endParaRPr>
            </a:p>
          </p:txBody>
        </p:sp>
        <p:sp>
          <p:nvSpPr>
            <p:cNvPr id="106"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1350" kern="0">
                <a:latin typeface="Segoe UI"/>
              </a:endParaRPr>
            </a:p>
          </p:txBody>
        </p:sp>
        <p:sp>
          <p:nvSpPr>
            <p:cNvPr id="107"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1350" kern="0">
                <a:latin typeface="Segoe UI"/>
              </a:endParaRPr>
            </a:p>
          </p:txBody>
        </p:sp>
        <p:sp>
          <p:nvSpPr>
            <p:cNvPr id="108"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68561" tIns="34280" rIns="68561" bIns="34280" numCol="1" anchor="t" anchorCtr="0" compatLnSpc="1">
              <a:prstTxWarp prst="textNoShape">
                <a:avLst/>
              </a:prstTxWarp>
            </a:bodyPr>
            <a:lstStyle/>
            <a:p>
              <a:pPr defTabSz="699422">
                <a:defRPr/>
              </a:pPr>
              <a:endParaRPr lang="en-US" sz="1350" kern="0">
                <a:latin typeface="Segoe UI"/>
              </a:endParaRPr>
            </a:p>
          </p:txBody>
        </p:sp>
      </p:grpSp>
      <p:sp>
        <p:nvSpPr>
          <p:cNvPr id="109" name="Right Brace 108"/>
          <p:cNvSpPr/>
          <p:nvPr/>
        </p:nvSpPr>
        <p:spPr>
          <a:xfrm rot="16200000">
            <a:off x="6345836" y="-622543"/>
            <a:ext cx="291236" cy="4890137"/>
          </a:xfrm>
          <a:prstGeom prst="rightBrace">
            <a:avLst>
              <a:gd name="adj1" fmla="val 37139"/>
              <a:gd name="adj2" fmla="val 4941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defRPr/>
            </a:pPr>
            <a:endParaRPr lang="en-US" sz="1350" kern="0">
              <a:latin typeface="Segoe UI"/>
            </a:endParaRPr>
          </a:p>
        </p:txBody>
      </p:sp>
      <p:sp>
        <p:nvSpPr>
          <p:cNvPr id="110" name="Right Brace 109"/>
          <p:cNvSpPr/>
          <p:nvPr/>
        </p:nvSpPr>
        <p:spPr>
          <a:xfrm rot="16200000">
            <a:off x="2621212" y="916137"/>
            <a:ext cx="273008" cy="1794551"/>
          </a:xfrm>
          <a:prstGeom prst="rightBrace">
            <a:avLst>
              <a:gd name="adj1" fmla="val 37139"/>
              <a:gd name="adj2" fmla="val 4941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defRPr/>
            </a:pPr>
            <a:endParaRPr lang="en-US" sz="1350" kern="0">
              <a:latin typeface="Segoe UI"/>
            </a:endParaRPr>
          </a:p>
        </p:txBody>
      </p:sp>
      <p:sp>
        <p:nvSpPr>
          <p:cNvPr id="111" name="Right Brace 110"/>
          <p:cNvSpPr/>
          <p:nvPr/>
        </p:nvSpPr>
        <p:spPr>
          <a:xfrm rot="16200000">
            <a:off x="9655182" y="1252581"/>
            <a:ext cx="273008" cy="1121663"/>
          </a:xfrm>
          <a:prstGeom prst="rightBrace">
            <a:avLst>
              <a:gd name="adj1" fmla="val 37139"/>
              <a:gd name="adj2" fmla="val 4941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defRPr/>
            </a:pPr>
            <a:endParaRPr lang="en-US" sz="1350" kern="0">
              <a:latin typeface="Segoe UI"/>
            </a:endParaRPr>
          </a:p>
        </p:txBody>
      </p:sp>
      <p:sp>
        <p:nvSpPr>
          <p:cNvPr id="112" name="Rectangle 111"/>
          <p:cNvSpPr/>
          <p:nvPr/>
        </p:nvSpPr>
        <p:spPr>
          <a:xfrm>
            <a:off x="4415223" y="4504700"/>
            <a:ext cx="1036004" cy="221727"/>
          </a:xfrm>
          <a:prstGeom prst="rect">
            <a:avLst/>
          </a:prstGeom>
        </p:spPr>
        <p:txBody>
          <a:bodyPr wrap="square">
            <a:spAutoFit/>
          </a:bodyPr>
          <a:lstStyle/>
          <a:p>
            <a:pPr defTabSz="699422">
              <a:defRPr/>
            </a:pPr>
            <a:r>
              <a:rPr lang="en-US" sz="841" b="1" kern="0">
                <a:latin typeface="Segoe UI"/>
                <a:cs typeface="Segoe UI Semilight" panose="020B0402040204020203" pitchFamily="34" charset="0"/>
              </a:rPr>
              <a:t>Experimentation</a:t>
            </a:r>
          </a:p>
        </p:txBody>
      </p:sp>
      <p:sp>
        <p:nvSpPr>
          <p:cNvPr id="113" name="Rectangle 112"/>
          <p:cNvSpPr/>
          <p:nvPr/>
        </p:nvSpPr>
        <p:spPr>
          <a:xfrm>
            <a:off x="4437566" y="4682711"/>
            <a:ext cx="1523987" cy="518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69">
              <a:defRPr/>
            </a:pPr>
            <a:r>
              <a:rPr lang="en-US" sz="825" kern="0">
                <a:solidFill>
                  <a:schemeClr val="tx1"/>
                </a:solidFill>
                <a:latin typeface="Segoe UI"/>
              </a:rPr>
              <a:t>A/B testing at scale. Drive changes based on actual</a:t>
            </a:r>
          </a:p>
          <a:p>
            <a:pPr defTabSz="685669">
              <a:defRPr/>
            </a:pPr>
            <a:r>
              <a:rPr lang="en-US" sz="825" kern="0">
                <a:solidFill>
                  <a:schemeClr val="tx1"/>
                </a:solidFill>
                <a:latin typeface="Segoe UI"/>
              </a:rPr>
              <a:t>Customer behavior</a:t>
            </a:r>
          </a:p>
        </p:txBody>
      </p:sp>
      <p:sp>
        <p:nvSpPr>
          <p:cNvPr id="89" name="Freeform 5"/>
          <p:cNvSpPr>
            <a:spLocks noEditPoints="1"/>
          </p:cNvSpPr>
          <p:nvPr/>
        </p:nvSpPr>
        <p:spPr bwMode="auto">
          <a:xfrm>
            <a:off x="9509752" y="4851107"/>
            <a:ext cx="494039" cy="435707"/>
          </a:xfrm>
          <a:custGeom>
            <a:avLst/>
            <a:gdLst>
              <a:gd name="T0" fmla="*/ 111 w 145"/>
              <a:gd name="T1" fmla="*/ 115 h 128"/>
              <a:gd name="T2" fmla="*/ 72 w 145"/>
              <a:gd name="T3" fmla="*/ 128 h 128"/>
              <a:gd name="T4" fmla="*/ 21 w 145"/>
              <a:gd name="T5" fmla="*/ 103 h 128"/>
              <a:gd name="T6" fmla="*/ 34 w 145"/>
              <a:gd name="T7" fmla="*/ 14 h 128"/>
              <a:gd name="T8" fmla="*/ 72 w 145"/>
              <a:gd name="T9" fmla="*/ 0 h 128"/>
              <a:gd name="T10" fmla="*/ 123 w 145"/>
              <a:gd name="T11" fmla="*/ 26 h 128"/>
              <a:gd name="T12" fmla="*/ 111 w 145"/>
              <a:gd name="T13" fmla="*/ 115 h 128"/>
              <a:gd name="T14" fmla="*/ 117 w 145"/>
              <a:gd name="T15" fmla="*/ 30 h 128"/>
              <a:gd name="T16" fmla="*/ 116 w 145"/>
              <a:gd name="T17" fmla="*/ 29 h 128"/>
              <a:gd name="T18" fmla="*/ 81 w 145"/>
              <a:gd name="T19" fmla="*/ 39 h 128"/>
              <a:gd name="T20" fmla="*/ 99 w 145"/>
              <a:gd name="T21" fmla="*/ 57 h 128"/>
              <a:gd name="T22" fmla="*/ 114 w 145"/>
              <a:gd name="T23" fmla="*/ 60 h 128"/>
              <a:gd name="T24" fmla="*/ 117 w 145"/>
              <a:gd name="T25" fmla="*/ 71 h 128"/>
              <a:gd name="T26" fmla="*/ 126 w 145"/>
              <a:gd name="T27" fmla="*/ 79 h 128"/>
              <a:gd name="T28" fmla="*/ 117 w 145"/>
              <a:gd name="T29" fmla="*/ 30 h 128"/>
              <a:gd name="T30" fmla="*/ 119 w 145"/>
              <a:gd name="T31" fmla="*/ 95 h 128"/>
              <a:gd name="T32" fmla="*/ 125 w 145"/>
              <a:gd name="T33" fmla="*/ 83 h 128"/>
              <a:gd name="T34" fmla="*/ 114 w 145"/>
              <a:gd name="T35" fmla="*/ 76 h 128"/>
              <a:gd name="T36" fmla="*/ 113 w 145"/>
              <a:gd name="T37" fmla="*/ 76 h 128"/>
              <a:gd name="T38" fmla="*/ 96 w 145"/>
              <a:gd name="T39" fmla="*/ 74 h 128"/>
              <a:gd name="T40" fmla="*/ 95 w 145"/>
              <a:gd name="T41" fmla="*/ 60 h 128"/>
              <a:gd name="T42" fmla="*/ 73 w 145"/>
              <a:gd name="T43" fmla="*/ 42 h 128"/>
              <a:gd name="T44" fmla="*/ 58 w 145"/>
              <a:gd name="T45" fmla="*/ 54 h 128"/>
              <a:gd name="T46" fmla="*/ 56 w 145"/>
              <a:gd name="T47" fmla="*/ 56 h 128"/>
              <a:gd name="T48" fmla="*/ 56 w 145"/>
              <a:gd name="T49" fmla="*/ 73 h 128"/>
              <a:gd name="T50" fmla="*/ 59 w 145"/>
              <a:gd name="T51" fmla="*/ 76 h 128"/>
              <a:gd name="T52" fmla="*/ 75 w 145"/>
              <a:gd name="T53" fmla="*/ 86 h 128"/>
              <a:gd name="T54" fmla="*/ 89 w 145"/>
              <a:gd name="T55" fmla="*/ 89 h 128"/>
              <a:gd name="T56" fmla="*/ 91 w 145"/>
              <a:gd name="T57" fmla="*/ 94 h 128"/>
              <a:gd name="T58" fmla="*/ 119 w 145"/>
              <a:gd name="T59" fmla="*/ 95 h 128"/>
              <a:gd name="T60" fmla="*/ 73 w 145"/>
              <a:gd name="T61" fmla="*/ 9 h 128"/>
              <a:gd name="T62" fmla="*/ 56 w 145"/>
              <a:gd name="T63" fmla="*/ 11 h 128"/>
              <a:gd name="T64" fmla="*/ 72 w 145"/>
              <a:gd name="T65" fmla="*/ 28 h 128"/>
              <a:gd name="T66" fmla="*/ 109 w 145"/>
              <a:gd name="T67" fmla="*/ 22 h 128"/>
              <a:gd name="T68" fmla="*/ 73 w 145"/>
              <a:gd name="T69" fmla="*/ 9 h 128"/>
              <a:gd name="T70" fmla="*/ 32 w 145"/>
              <a:gd name="T71" fmla="*/ 25 h 128"/>
              <a:gd name="T72" fmla="*/ 36 w 145"/>
              <a:gd name="T73" fmla="*/ 49 h 128"/>
              <a:gd name="T74" fmla="*/ 45 w 145"/>
              <a:gd name="T75" fmla="*/ 48 h 128"/>
              <a:gd name="T76" fmla="*/ 47 w 145"/>
              <a:gd name="T77" fmla="*/ 46 h 128"/>
              <a:gd name="T78" fmla="*/ 63 w 145"/>
              <a:gd name="T79" fmla="*/ 33 h 128"/>
              <a:gd name="T80" fmla="*/ 48 w 145"/>
              <a:gd name="T81" fmla="*/ 14 h 128"/>
              <a:gd name="T82" fmla="*/ 38 w 145"/>
              <a:gd name="T83" fmla="*/ 20 h 128"/>
              <a:gd name="T84" fmla="*/ 32 w 145"/>
              <a:gd name="T85" fmla="*/ 25 h 128"/>
              <a:gd name="T86" fmla="*/ 27 w 145"/>
              <a:gd name="T87" fmla="*/ 96 h 128"/>
              <a:gd name="T88" fmla="*/ 31 w 145"/>
              <a:gd name="T89" fmla="*/ 77 h 128"/>
              <a:gd name="T90" fmla="*/ 29 w 145"/>
              <a:gd name="T91" fmla="*/ 75 h 128"/>
              <a:gd name="T92" fmla="*/ 29 w 145"/>
              <a:gd name="T93" fmla="*/ 55 h 128"/>
              <a:gd name="T94" fmla="*/ 27 w 145"/>
              <a:gd name="T95" fmla="*/ 33 h 128"/>
              <a:gd name="T96" fmla="*/ 27 w 145"/>
              <a:gd name="T97" fmla="*/ 96 h 128"/>
              <a:gd name="T98" fmla="*/ 111 w 145"/>
              <a:gd name="T99" fmla="*/ 104 h 128"/>
              <a:gd name="T100" fmla="*/ 89 w 145"/>
              <a:gd name="T101" fmla="*/ 102 h 128"/>
              <a:gd name="T102" fmla="*/ 88 w 145"/>
              <a:gd name="T103" fmla="*/ 104 h 128"/>
              <a:gd name="T104" fmla="*/ 72 w 145"/>
              <a:gd name="T105" fmla="*/ 102 h 128"/>
              <a:gd name="T106" fmla="*/ 69 w 145"/>
              <a:gd name="T107" fmla="*/ 94 h 128"/>
              <a:gd name="T108" fmla="*/ 53 w 145"/>
              <a:gd name="T109" fmla="*/ 84 h 128"/>
              <a:gd name="T110" fmla="*/ 48 w 145"/>
              <a:gd name="T111" fmla="*/ 81 h 128"/>
              <a:gd name="T112" fmla="*/ 40 w 145"/>
              <a:gd name="T113" fmla="*/ 82 h 128"/>
              <a:gd name="T114" fmla="*/ 37 w 145"/>
              <a:gd name="T115" fmla="*/ 107 h 128"/>
              <a:gd name="T116" fmla="*/ 72 w 145"/>
              <a:gd name="T117" fmla="*/ 120 h 128"/>
              <a:gd name="T118" fmla="*/ 106 w 145"/>
              <a:gd name="T119" fmla="*/ 109 h 128"/>
              <a:gd name="T120" fmla="*/ 111 w 145"/>
              <a:gd name="T121"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28">
                <a:moveTo>
                  <a:pt x="111" y="115"/>
                </a:moveTo>
                <a:cubicBezTo>
                  <a:pt x="100" y="125"/>
                  <a:pt x="86" y="128"/>
                  <a:pt x="72" y="128"/>
                </a:cubicBezTo>
                <a:cubicBezTo>
                  <a:pt x="53" y="128"/>
                  <a:pt x="34" y="120"/>
                  <a:pt x="21" y="103"/>
                </a:cubicBezTo>
                <a:cubicBezTo>
                  <a:pt x="0" y="75"/>
                  <a:pt x="6" y="35"/>
                  <a:pt x="34" y="14"/>
                </a:cubicBezTo>
                <a:cubicBezTo>
                  <a:pt x="45" y="4"/>
                  <a:pt x="58" y="0"/>
                  <a:pt x="72" y="0"/>
                </a:cubicBezTo>
                <a:cubicBezTo>
                  <a:pt x="91" y="0"/>
                  <a:pt x="111" y="9"/>
                  <a:pt x="123" y="26"/>
                </a:cubicBezTo>
                <a:cubicBezTo>
                  <a:pt x="145" y="54"/>
                  <a:pt x="139" y="94"/>
                  <a:pt x="111" y="115"/>
                </a:cubicBezTo>
                <a:close/>
                <a:moveTo>
                  <a:pt x="117" y="30"/>
                </a:moveTo>
                <a:cubicBezTo>
                  <a:pt x="117" y="30"/>
                  <a:pt x="116" y="30"/>
                  <a:pt x="116" y="29"/>
                </a:cubicBezTo>
                <a:cubicBezTo>
                  <a:pt x="114" y="29"/>
                  <a:pt x="100" y="29"/>
                  <a:pt x="81" y="39"/>
                </a:cubicBezTo>
                <a:cubicBezTo>
                  <a:pt x="87" y="45"/>
                  <a:pt x="94" y="51"/>
                  <a:pt x="99" y="57"/>
                </a:cubicBezTo>
                <a:cubicBezTo>
                  <a:pt x="104" y="54"/>
                  <a:pt x="111" y="54"/>
                  <a:pt x="114" y="60"/>
                </a:cubicBezTo>
                <a:cubicBezTo>
                  <a:pt x="117" y="63"/>
                  <a:pt x="118" y="68"/>
                  <a:pt x="117" y="71"/>
                </a:cubicBezTo>
                <a:cubicBezTo>
                  <a:pt x="121" y="75"/>
                  <a:pt x="124" y="77"/>
                  <a:pt x="126" y="79"/>
                </a:cubicBezTo>
                <a:cubicBezTo>
                  <a:pt x="130" y="62"/>
                  <a:pt x="128" y="45"/>
                  <a:pt x="117" y="30"/>
                </a:cubicBezTo>
                <a:close/>
                <a:moveTo>
                  <a:pt x="119" y="95"/>
                </a:moveTo>
                <a:cubicBezTo>
                  <a:pt x="122" y="91"/>
                  <a:pt x="124" y="87"/>
                  <a:pt x="125" y="83"/>
                </a:cubicBezTo>
                <a:cubicBezTo>
                  <a:pt x="123" y="82"/>
                  <a:pt x="119" y="79"/>
                  <a:pt x="114" y="76"/>
                </a:cubicBezTo>
                <a:cubicBezTo>
                  <a:pt x="114" y="76"/>
                  <a:pt x="114" y="76"/>
                  <a:pt x="113" y="76"/>
                </a:cubicBezTo>
                <a:cubicBezTo>
                  <a:pt x="108" y="80"/>
                  <a:pt x="100" y="79"/>
                  <a:pt x="96" y="74"/>
                </a:cubicBezTo>
                <a:cubicBezTo>
                  <a:pt x="94" y="70"/>
                  <a:pt x="93" y="65"/>
                  <a:pt x="95" y="60"/>
                </a:cubicBezTo>
                <a:cubicBezTo>
                  <a:pt x="88" y="54"/>
                  <a:pt x="80" y="48"/>
                  <a:pt x="73" y="42"/>
                </a:cubicBezTo>
                <a:cubicBezTo>
                  <a:pt x="69" y="45"/>
                  <a:pt x="63" y="49"/>
                  <a:pt x="58" y="54"/>
                </a:cubicBezTo>
                <a:cubicBezTo>
                  <a:pt x="58" y="55"/>
                  <a:pt x="57" y="56"/>
                  <a:pt x="56" y="56"/>
                </a:cubicBezTo>
                <a:cubicBezTo>
                  <a:pt x="59" y="62"/>
                  <a:pt x="59" y="68"/>
                  <a:pt x="56" y="73"/>
                </a:cubicBezTo>
                <a:cubicBezTo>
                  <a:pt x="57" y="74"/>
                  <a:pt x="58" y="75"/>
                  <a:pt x="59" y="76"/>
                </a:cubicBezTo>
                <a:cubicBezTo>
                  <a:pt x="64" y="80"/>
                  <a:pt x="69" y="83"/>
                  <a:pt x="75" y="86"/>
                </a:cubicBezTo>
                <a:cubicBezTo>
                  <a:pt x="79" y="84"/>
                  <a:pt x="86" y="85"/>
                  <a:pt x="89" y="89"/>
                </a:cubicBezTo>
                <a:cubicBezTo>
                  <a:pt x="90" y="91"/>
                  <a:pt x="91" y="93"/>
                  <a:pt x="91" y="94"/>
                </a:cubicBezTo>
                <a:cubicBezTo>
                  <a:pt x="105" y="98"/>
                  <a:pt x="115" y="96"/>
                  <a:pt x="119" y="95"/>
                </a:cubicBezTo>
                <a:close/>
                <a:moveTo>
                  <a:pt x="73" y="9"/>
                </a:moveTo>
                <a:cubicBezTo>
                  <a:pt x="67" y="9"/>
                  <a:pt x="61" y="9"/>
                  <a:pt x="56" y="11"/>
                </a:cubicBezTo>
                <a:cubicBezTo>
                  <a:pt x="61" y="17"/>
                  <a:pt x="66" y="23"/>
                  <a:pt x="72" y="28"/>
                </a:cubicBezTo>
                <a:cubicBezTo>
                  <a:pt x="86" y="20"/>
                  <a:pt x="100" y="20"/>
                  <a:pt x="109" y="22"/>
                </a:cubicBezTo>
                <a:cubicBezTo>
                  <a:pt x="97" y="14"/>
                  <a:pt x="85" y="9"/>
                  <a:pt x="73" y="9"/>
                </a:cubicBezTo>
                <a:close/>
                <a:moveTo>
                  <a:pt x="32" y="25"/>
                </a:moveTo>
                <a:cubicBezTo>
                  <a:pt x="31" y="30"/>
                  <a:pt x="31" y="39"/>
                  <a:pt x="36" y="49"/>
                </a:cubicBezTo>
                <a:cubicBezTo>
                  <a:pt x="39" y="48"/>
                  <a:pt x="42" y="48"/>
                  <a:pt x="45" y="48"/>
                </a:cubicBezTo>
                <a:cubicBezTo>
                  <a:pt x="46" y="48"/>
                  <a:pt x="47" y="47"/>
                  <a:pt x="47" y="46"/>
                </a:cubicBezTo>
                <a:cubicBezTo>
                  <a:pt x="53" y="41"/>
                  <a:pt x="58" y="37"/>
                  <a:pt x="63" y="33"/>
                </a:cubicBezTo>
                <a:cubicBezTo>
                  <a:pt x="57" y="27"/>
                  <a:pt x="52" y="21"/>
                  <a:pt x="48" y="14"/>
                </a:cubicBezTo>
                <a:cubicBezTo>
                  <a:pt x="44" y="17"/>
                  <a:pt x="41" y="18"/>
                  <a:pt x="38" y="20"/>
                </a:cubicBezTo>
                <a:cubicBezTo>
                  <a:pt x="36" y="22"/>
                  <a:pt x="35" y="23"/>
                  <a:pt x="32" y="25"/>
                </a:cubicBezTo>
                <a:close/>
                <a:moveTo>
                  <a:pt x="27" y="96"/>
                </a:moveTo>
                <a:cubicBezTo>
                  <a:pt x="28" y="90"/>
                  <a:pt x="29" y="83"/>
                  <a:pt x="31" y="77"/>
                </a:cubicBezTo>
                <a:cubicBezTo>
                  <a:pt x="30" y="76"/>
                  <a:pt x="30" y="76"/>
                  <a:pt x="29" y="75"/>
                </a:cubicBezTo>
                <a:cubicBezTo>
                  <a:pt x="25" y="70"/>
                  <a:pt x="25" y="61"/>
                  <a:pt x="29" y="55"/>
                </a:cubicBezTo>
                <a:cubicBezTo>
                  <a:pt x="25" y="46"/>
                  <a:pt x="26" y="38"/>
                  <a:pt x="27" y="33"/>
                </a:cubicBezTo>
                <a:cubicBezTo>
                  <a:pt x="14" y="51"/>
                  <a:pt x="13" y="77"/>
                  <a:pt x="27" y="96"/>
                </a:cubicBezTo>
                <a:close/>
                <a:moveTo>
                  <a:pt x="111" y="104"/>
                </a:moveTo>
                <a:cubicBezTo>
                  <a:pt x="106" y="104"/>
                  <a:pt x="98" y="104"/>
                  <a:pt x="89" y="102"/>
                </a:cubicBezTo>
                <a:cubicBezTo>
                  <a:pt x="89" y="102"/>
                  <a:pt x="88" y="103"/>
                  <a:pt x="88" y="104"/>
                </a:cubicBezTo>
                <a:cubicBezTo>
                  <a:pt x="83" y="108"/>
                  <a:pt x="75" y="107"/>
                  <a:pt x="72" y="102"/>
                </a:cubicBezTo>
                <a:cubicBezTo>
                  <a:pt x="70" y="100"/>
                  <a:pt x="69" y="97"/>
                  <a:pt x="69" y="94"/>
                </a:cubicBezTo>
                <a:cubicBezTo>
                  <a:pt x="64" y="92"/>
                  <a:pt x="59" y="88"/>
                  <a:pt x="53" y="84"/>
                </a:cubicBezTo>
                <a:cubicBezTo>
                  <a:pt x="51" y="83"/>
                  <a:pt x="49" y="82"/>
                  <a:pt x="48" y="81"/>
                </a:cubicBezTo>
                <a:cubicBezTo>
                  <a:pt x="45" y="82"/>
                  <a:pt x="43" y="82"/>
                  <a:pt x="40" y="82"/>
                </a:cubicBezTo>
                <a:cubicBezTo>
                  <a:pt x="37" y="91"/>
                  <a:pt x="36" y="101"/>
                  <a:pt x="37" y="107"/>
                </a:cubicBezTo>
                <a:cubicBezTo>
                  <a:pt x="47" y="116"/>
                  <a:pt x="60" y="120"/>
                  <a:pt x="72" y="120"/>
                </a:cubicBezTo>
                <a:cubicBezTo>
                  <a:pt x="84" y="120"/>
                  <a:pt x="96" y="116"/>
                  <a:pt x="106" y="109"/>
                </a:cubicBezTo>
                <a:cubicBezTo>
                  <a:pt x="109" y="107"/>
                  <a:pt x="109" y="106"/>
                  <a:pt x="111" y="104"/>
                </a:cubicBez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669">
              <a:defRPr/>
            </a:pPr>
            <a:endParaRPr lang="en-US" sz="1350" kern="0">
              <a:latin typeface="Segoe UI"/>
            </a:endParaRPr>
          </a:p>
        </p:txBody>
      </p:sp>
      <p:sp>
        <p:nvSpPr>
          <p:cNvPr id="94" name="Rectangle 93"/>
          <p:cNvSpPr/>
          <p:nvPr/>
        </p:nvSpPr>
        <p:spPr>
          <a:xfrm>
            <a:off x="9345719" y="5303441"/>
            <a:ext cx="874556" cy="273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r>
              <a:rPr lang="en-US" sz="825" kern="0" err="1">
                <a:solidFill>
                  <a:schemeClr val="tx1"/>
                </a:solidFill>
                <a:latin typeface="Segoe UI"/>
              </a:rPr>
              <a:t>Jupyter</a:t>
            </a:r>
            <a:r>
              <a:rPr lang="en-US" sz="825" kern="0">
                <a:solidFill>
                  <a:schemeClr val="tx1"/>
                </a:solidFill>
                <a:latin typeface="Segoe UI"/>
              </a:rPr>
              <a:t> </a:t>
            </a:r>
          </a:p>
          <a:p>
            <a:pPr algn="ctr" defTabSz="685669">
              <a:defRPr/>
            </a:pPr>
            <a:r>
              <a:rPr lang="en-US" sz="825" kern="0">
                <a:solidFill>
                  <a:schemeClr val="tx1"/>
                </a:solidFill>
                <a:latin typeface="Segoe UI"/>
              </a:rPr>
              <a:t>Notebooks</a:t>
            </a:r>
          </a:p>
        </p:txBody>
      </p:sp>
      <p:sp>
        <p:nvSpPr>
          <p:cNvPr id="117" name="Right Arrow 17"/>
          <p:cNvSpPr/>
          <p:nvPr/>
        </p:nvSpPr>
        <p:spPr>
          <a:xfrm>
            <a:off x="7359544" y="3521100"/>
            <a:ext cx="653270" cy="2356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9">
              <a:defRPr/>
            </a:pPr>
            <a:endParaRPr lang="en-US" sz="1350" kern="0">
              <a:solidFill>
                <a:schemeClr val="tx1"/>
              </a:solidFill>
              <a:latin typeface="Segoe UI"/>
            </a:endParaRPr>
          </a:p>
        </p:txBody>
      </p:sp>
      <p:sp>
        <p:nvSpPr>
          <p:cNvPr id="3" name="Title 2">
            <a:extLst>
              <a:ext uri="{FF2B5EF4-FFF2-40B4-BE49-F238E27FC236}">
                <a16:creationId xmlns:a16="http://schemas.microsoft.com/office/drawing/2014/main" id="{C87E26EC-2709-416D-A3D6-1ECAA69F444F}"/>
              </a:ext>
            </a:extLst>
          </p:cNvPr>
          <p:cNvSpPr>
            <a:spLocks noGrp="1"/>
          </p:cNvSpPr>
          <p:nvPr>
            <p:ph type="title"/>
          </p:nvPr>
        </p:nvSpPr>
        <p:spPr>
          <a:xfrm>
            <a:off x="1666876" y="876112"/>
            <a:ext cx="8858251" cy="517994"/>
          </a:xfrm>
        </p:spPr>
        <p:txBody>
          <a:bodyPr>
            <a:noAutofit/>
          </a:bodyPr>
          <a:lstStyle/>
          <a:p>
            <a:r>
              <a:rPr lang="en-US" sz="3300" kern="0">
                <a:latin typeface="Segoe UI"/>
              </a:rPr>
              <a:t>Retail Scenario Implementation</a:t>
            </a:r>
            <a:endParaRPr lang="it-IT" sz="3300"/>
          </a:p>
        </p:txBody>
      </p:sp>
    </p:spTree>
    <p:extLst>
      <p:ext uri="{BB962C8B-B14F-4D97-AF65-F5344CB8AC3E}">
        <p14:creationId xmlns:p14="http://schemas.microsoft.com/office/powerpoint/2010/main" val="73604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1770-E26F-4724-B720-FC7EAB80B106}"/>
              </a:ext>
            </a:extLst>
          </p:cNvPr>
          <p:cNvSpPr>
            <a:spLocks noGrp="1"/>
          </p:cNvSpPr>
          <p:nvPr>
            <p:ph type="title"/>
          </p:nvPr>
        </p:nvSpPr>
        <p:spPr>
          <a:xfrm>
            <a:off x="567180" y="410236"/>
            <a:ext cx="11057640" cy="1010239"/>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Best Practices – Modern Data Warehouse</a:t>
            </a:r>
          </a:p>
        </p:txBody>
      </p:sp>
      <p:sp>
        <p:nvSpPr>
          <p:cNvPr id="8" name="Content Placeholder 7">
            <a:extLst>
              <a:ext uri="{FF2B5EF4-FFF2-40B4-BE49-F238E27FC236}">
                <a16:creationId xmlns:a16="http://schemas.microsoft.com/office/drawing/2014/main" id="{E095E9F7-F99D-40E5-AE82-8B9BEEBE930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F78ABDBB-6973-4A7A-9DFB-F536EC9BBA48}"/>
              </a:ext>
            </a:extLst>
          </p:cNvPr>
          <p:cNvPicPr>
            <a:picLocks noChangeAspect="1"/>
          </p:cNvPicPr>
          <p:nvPr/>
        </p:nvPicPr>
        <p:blipFill>
          <a:blip r:embed="rId2"/>
          <a:stretch>
            <a:fillRect/>
          </a:stretch>
        </p:blipFill>
        <p:spPr>
          <a:xfrm>
            <a:off x="1131216" y="1825625"/>
            <a:ext cx="10222584" cy="4327860"/>
          </a:xfrm>
          <a:prstGeom prst="rect">
            <a:avLst/>
          </a:prstGeom>
        </p:spPr>
      </p:pic>
    </p:spTree>
    <p:extLst>
      <p:ext uri="{BB962C8B-B14F-4D97-AF65-F5344CB8AC3E}">
        <p14:creationId xmlns:p14="http://schemas.microsoft.com/office/powerpoint/2010/main" val="413077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3E3B-0CAC-41E5-8A0D-21F64409D7B2}"/>
              </a:ext>
            </a:extLst>
          </p:cNvPr>
          <p:cNvSpPr>
            <a:spLocks noGrp="1"/>
          </p:cNvSpPr>
          <p:nvPr>
            <p:ph type="title"/>
          </p:nvPr>
        </p:nvSpPr>
        <p:spPr>
          <a:xfrm>
            <a:off x="677334" y="609600"/>
            <a:ext cx="8596668" cy="738433"/>
          </a:xfrm>
        </p:spPr>
        <p:txBody>
          <a:bodyPr vert="horz" lIns="91440" tIns="45720" rIns="91440" bIns="45720" rtlCol="0" anchor="t">
            <a:normAutofit fontScale="90000"/>
          </a:bodyPr>
          <a:lstStyle/>
          <a:p>
            <a:r>
              <a:rPr lang="en-US" b="1" dirty="0">
                <a:solidFill>
                  <a:schemeClr val="tx1"/>
                </a:solidFill>
                <a:latin typeface="Verdana" panose="020B0604030504040204" pitchFamily="34" charset="0"/>
                <a:ea typeface="Verdana" panose="020B0604030504040204" pitchFamily="34" charset="0"/>
                <a:cs typeface="Verdana" panose="020B0604030504040204" pitchFamily="34" charset="0"/>
              </a:rPr>
              <a:t>Advanced Analytics Approach</a:t>
            </a:r>
          </a:p>
        </p:txBody>
      </p:sp>
      <p:pic>
        <p:nvPicPr>
          <p:cNvPr id="4" name="Content Placeholder 3">
            <a:extLst>
              <a:ext uri="{FF2B5EF4-FFF2-40B4-BE49-F238E27FC236}">
                <a16:creationId xmlns:a16="http://schemas.microsoft.com/office/drawing/2014/main" id="{629E64CF-85C7-4CC4-A72D-1BC51630F2DA}"/>
              </a:ext>
            </a:extLst>
          </p:cNvPr>
          <p:cNvPicPr>
            <a:picLocks noGrp="1" noChangeAspect="1"/>
          </p:cNvPicPr>
          <p:nvPr>
            <p:ph idx="1"/>
          </p:nvPr>
        </p:nvPicPr>
        <p:blipFill>
          <a:blip r:embed="rId2"/>
          <a:stretch>
            <a:fillRect/>
          </a:stretch>
        </p:blipFill>
        <p:spPr>
          <a:xfrm>
            <a:off x="855602" y="2010681"/>
            <a:ext cx="10329233" cy="4441780"/>
          </a:xfrm>
          <a:prstGeom prst="rect">
            <a:avLst/>
          </a:prstGeom>
        </p:spPr>
      </p:pic>
    </p:spTree>
    <p:extLst>
      <p:ext uri="{BB962C8B-B14F-4D97-AF65-F5344CB8AC3E}">
        <p14:creationId xmlns:p14="http://schemas.microsoft.com/office/powerpoint/2010/main" val="14654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BBAE-9EC6-478F-9477-1F67C8BCDB65}"/>
              </a:ext>
            </a:extLst>
          </p:cNvPr>
          <p:cNvSpPr>
            <a:spLocks noGrp="1"/>
          </p:cNvSpPr>
          <p:nvPr>
            <p:ph type="title"/>
          </p:nvPr>
        </p:nvSpPr>
        <p:spPr>
          <a:xfrm>
            <a:off x="1725930" y="2420379"/>
            <a:ext cx="8740142" cy="917880"/>
          </a:xfrm>
        </p:spPr>
        <p:txBody>
          <a:bodyPr/>
          <a:lstStyle/>
          <a:p>
            <a:r>
              <a:rPr lang="en-US"/>
              <a:t>Azure Data Lake Store</a:t>
            </a:r>
            <a:endParaRPr lang="es-ES"/>
          </a:p>
        </p:txBody>
      </p:sp>
      <p:pic>
        <p:nvPicPr>
          <p:cNvPr id="3" name="Picture 2" descr="https://acom.azurecomcdn.net/80C57D/cdn/svghandler/data-lake-store?width=600&amp;height=315">
            <a:hlinkClick r:id="rId3"/>
            <a:extLst>
              <a:ext uri="{FF2B5EF4-FFF2-40B4-BE49-F238E27FC236}">
                <a16:creationId xmlns:a16="http://schemas.microsoft.com/office/drawing/2014/main" id="{EFE57117-E76A-4400-A3F5-930C3441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5279" y="4888399"/>
            <a:ext cx="1797899" cy="94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89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93AA-83C6-D648-B21C-033C3ED4EFD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90C04EB-2168-704E-A93C-6D2A5540E85B}"/>
              </a:ext>
            </a:extLst>
          </p:cNvPr>
          <p:cNvSpPr>
            <a:spLocks noGrp="1"/>
          </p:cNvSpPr>
          <p:nvPr>
            <p:ph idx="1"/>
          </p:nvPr>
        </p:nvSpPr>
        <p:spPr/>
        <p:txBody>
          <a:bodyPr>
            <a:normAutofit lnSpcReduction="10000"/>
          </a:bodyPr>
          <a:lstStyle/>
          <a:p>
            <a:r>
              <a:rPr lang="en-US" dirty="0"/>
              <a:t>10-10:30 - Subscription Change </a:t>
            </a:r>
          </a:p>
          <a:p>
            <a:r>
              <a:rPr lang="en-US" dirty="0"/>
              <a:t>10:30-10:45 - Data Bricks complete Revise and Agenda </a:t>
            </a:r>
          </a:p>
          <a:p>
            <a:r>
              <a:rPr lang="en-US" dirty="0"/>
              <a:t>11:00 - 11:30 - Data Lake Basics </a:t>
            </a:r>
          </a:p>
          <a:p>
            <a:r>
              <a:rPr lang="en-US" dirty="0"/>
              <a:t>11:30-12:00 - Hands on Data Lake 1</a:t>
            </a:r>
          </a:p>
          <a:p>
            <a:r>
              <a:rPr lang="en-US" dirty="0"/>
              <a:t>12:00 - 12:30 - Hands on ADL 2 Query </a:t>
            </a:r>
          </a:p>
          <a:p>
            <a:r>
              <a:rPr lang="en-US" dirty="0"/>
              <a:t>12:30 - 1 - ADB with Data Lake Integration </a:t>
            </a:r>
          </a:p>
          <a:p>
            <a:r>
              <a:rPr lang="en-US" dirty="0"/>
              <a:t>2:00- 3:00 - Data Bricks ETL </a:t>
            </a:r>
          </a:p>
          <a:p>
            <a:r>
              <a:rPr lang="en-US" dirty="0"/>
              <a:t>3:00 - 4:00 - Data Bricks  Streaming </a:t>
            </a:r>
          </a:p>
          <a:p>
            <a:r>
              <a:rPr lang="en-US" dirty="0"/>
              <a:t>Delete Subscriptions </a:t>
            </a:r>
          </a:p>
          <a:p>
            <a:endParaRPr lang="en-US" dirty="0"/>
          </a:p>
        </p:txBody>
      </p:sp>
    </p:spTree>
    <p:extLst>
      <p:ext uri="{BB962C8B-B14F-4D97-AF65-F5344CB8AC3E}">
        <p14:creationId xmlns:p14="http://schemas.microsoft.com/office/powerpoint/2010/main" val="2643365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24002" y="857250"/>
            <a:ext cx="4574381" cy="4718714"/>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2" name="Title 1"/>
          <p:cNvSpPr>
            <a:spLocks noGrp="1"/>
          </p:cNvSpPr>
          <p:nvPr>
            <p:ph type="title"/>
          </p:nvPr>
        </p:nvSpPr>
        <p:spPr>
          <a:xfrm>
            <a:off x="1524002" y="1074385"/>
            <a:ext cx="4197699" cy="674749"/>
          </a:xfrm>
        </p:spPr>
        <p:txBody>
          <a:bodyPr vert="horz" lIns="342900" tIns="0" rIns="0" bIns="0" rtlCol="0" anchor="ctr" anchorCtr="0">
            <a:normAutofit fontScale="90000"/>
          </a:bodyPr>
          <a:lstStyle/>
          <a:p>
            <a:r>
              <a:rPr lang="en-GB" sz="3300"/>
              <a:t>Introducing Azure Data Lake Store</a:t>
            </a:r>
          </a:p>
        </p:txBody>
      </p:sp>
      <p:sp>
        <p:nvSpPr>
          <p:cNvPr id="10" name="Text Placeholder 2"/>
          <p:cNvSpPr txBox="1">
            <a:spLocks/>
          </p:cNvSpPr>
          <p:nvPr/>
        </p:nvSpPr>
        <p:spPr bwMode="ltGray">
          <a:xfrm>
            <a:off x="1524001" y="2297844"/>
            <a:ext cx="4197698" cy="1342493"/>
          </a:xfrm>
          <a:prstGeom prst="rect">
            <a:avLst/>
          </a:prstGeom>
          <a:noFill/>
        </p:spPr>
        <p:txBody>
          <a:bodyPr vert="horz" wrap="square" lIns="342900" tIns="0" rIns="109728" bIns="82296"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tx1"/>
                </a:soli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GB" sz="1800"/>
              <a:t>A hyper-scale repository for big data analytics workloads</a:t>
            </a:r>
          </a:p>
        </p:txBody>
      </p:sp>
      <p:sp>
        <p:nvSpPr>
          <p:cNvPr id="11" name="Text Placeholder 3"/>
          <p:cNvSpPr txBox="1">
            <a:spLocks/>
          </p:cNvSpPr>
          <p:nvPr/>
        </p:nvSpPr>
        <p:spPr bwMode="ltGray">
          <a:xfrm>
            <a:off x="6098383" y="2299642"/>
            <a:ext cx="4211725" cy="3622010"/>
          </a:xfrm>
          <a:prstGeom prst="rect">
            <a:avLst/>
          </a:prstGeom>
          <a:noFill/>
        </p:spPr>
        <p:txBody>
          <a:bodyPr vert="horz" wrap="square" lIns="342900" tIns="0" rIns="109728" bIns="82296" rtlCol="0">
            <a:norm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tx1"/>
                </a:soli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GB" sz="1800"/>
              <a:t>Store </a:t>
            </a:r>
            <a:r>
              <a:rPr lang="en-GB" sz="1800" b="1">
                <a:cs typeface="Segoe UI Semibold" panose="020B0702040204020203" pitchFamily="34" charset="0"/>
              </a:rPr>
              <a:t>ANY DATA </a:t>
            </a:r>
            <a:r>
              <a:rPr lang="en-GB" sz="1800"/>
              <a:t>in its native format</a:t>
            </a:r>
          </a:p>
          <a:p>
            <a:pPr defTabSz="699557">
              <a:defRPr/>
            </a:pPr>
            <a:endParaRPr lang="en-GB" sz="1800"/>
          </a:p>
          <a:p>
            <a:pPr defTabSz="699557">
              <a:defRPr/>
            </a:pPr>
            <a:r>
              <a:rPr lang="en-GB" sz="1800" b="1">
                <a:cs typeface="Segoe UI Semibold" panose="020B0702040204020203" pitchFamily="34" charset="0"/>
              </a:rPr>
              <a:t>HADOOP FILE SYSTEM (HDFS) </a:t>
            </a:r>
            <a:r>
              <a:rPr lang="en-GB" sz="1800"/>
              <a:t>for the cloud</a:t>
            </a:r>
          </a:p>
          <a:p>
            <a:pPr defTabSz="699557">
              <a:defRPr/>
            </a:pPr>
            <a:endParaRPr lang="en-GB" sz="1800"/>
          </a:p>
          <a:p>
            <a:pPr defTabSz="699557">
              <a:defRPr/>
            </a:pPr>
            <a:r>
              <a:rPr lang="en-GB" sz="1800" b="1">
                <a:cs typeface="Segoe UI Semibold" panose="020B0702040204020203" pitchFamily="34" charset="0"/>
              </a:rPr>
              <a:t>ENTERPRISE GRADE</a:t>
            </a:r>
          </a:p>
          <a:p>
            <a:pPr defTabSz="699557">
              <a:defRPr/>
            </a:pPr>
            <a:endParaRPr lang="en-GB" sz="1800"/>
          </a:p>
          <a:p>
            <a:pPr defTabSz="699557">
              <a:defRPr/>
            </a:pPr>
            <a:r>
              <a:rPr lang="en-GB" sz="1800"/>
              <a:t>No limits to </a:t>
            </a:r>
            <a:r>
              <a:rPr lang="en-GB" sz="1800" b="1">
                <a:cs typeface="Segoe UI Semibold" panose="020B0702040204020203" pitchFamily="34" charset="0"/>
              </a:rPr>
              <a:t>SCALE</a:t>
            </a:r>
          </a:p>
          <a:p>
            <a:pPr defTabSz="699557">
              <a:defRPr/>
            </a:pPr>
            <a:endParaRPr lang="en-GB" sz="1800"/>
          </a:p>
          <a:p>
            <a:pPr defTabSz="699557">
              <a:defRPr/>
            </a:pPr>
            <a:r>
              <a:rPr lang="en-GB" sz="1800"/>
              <a:t>Optimized for analytic workload </a:t>
            </a:r>
            <a:r>
              <a:rPr lang="en-GB" sz="1800" b="1">
                <a:cs typeface="Segoe UI Semibold" panose="020B0702040204020203" pitchFamily="34" charset="0"/>
              </a:rPr>
              <a:t>PERFORMANCE</a:t>
            </a:r>
          </a:p>
          <a:p>
            <a:pPr defTabSz="699557">
              <a:defRPr/>
            </a:pPr>
            <a:endParaRPr lang="en-GB" sz="1800"/>
          </a:p>
        </p:txBody>
      </p:sp>
      <p:pic>
        <p:nvPicPr>
          <p:cNvPr id="8194" name="Picture 2" descr="https://acom.azurecomcdn.net/80C57D/cdn/svghandler/data-lake-store?width=600&amp;height=315">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066" y="3189725"/>
            <a:ext cx="4286250" cy="225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4CEC-F498-4CFF-A0DD-188DE7E8D014}"/>
              </a:ext>
            </a:extLst>
          </p:cNvPr>
          <p:cNvSpPr>
            <a:spLocks noGrp="1"/>
          </p:cNvSpPr>
          <p:nvPr>
            <p:ph type="title"/>
          </p:nvPr>
        </p:nvSpPr>
        <p:spPr>
          <a:xfrm>
            <a:off x="1666876" y="1000126"/>
            <a:ext cx="8858251" cy="625221"/>
          </a:xfrm>
        </p:spPr>
        <p:txBody>
          <a:bodyPr>
            <a:normAutofit fontScale="90000"/>
          </a:bodyPr>
          <a:lstStyle/>
          <a:p>
            <a:pPr algn="ctr"/>
            <a:r>
              <a:rPr lang="en-US"/>
              <a:t>The Data Lake Approach</a:t>
            </a:r>
            <a:endParaRPr lang="it-IT"/>
          </a:p>
        </p:txBody>
      </p:sp>
      <p:pic>
        <p:nvPicPr>
          <p:cNvPr id="3" name="Picture 2">
            <a:extLst>
              <a:ext uri="{FF2B5EF4-FFF2-40B4-BE49-F238E27FC236}">
                <a16:creationId xmlns:a16="http://schemas.microsoft.com/office/drawing/2014/main" id="{7CE473FB-9D73-4A9D-9B15-234827CFA58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766524" y="3459265"/>
            <a:ext cx="4383225" cy="1797122"/>
          </a:xfrm>
          <a:prstGeom prst="rect">
            <a:avLst/>
          </a:prstGeom>
        </p:spPr>
      </p:pic>
      <p:cxnSp>
        <p:nvCxnSpPr>
          <p:cNvPr id="4" name="Straight Arrow Connector 3">
            <a:extLst>
              <a:ext uri="{FF2B5EF4-FFF2-40B4-BE49-F238E27FC236}">
                <a16:creationId xmlns:a16="http://schemas.microsoft.com/office/drawing/2014/main" id="{1659E203-737B-45A7-BFE0-F35449EC40CB}"/>
              </a:ext>
            </a:extLst>
          </p:cNvPr>
          <p:cNvCxnSpPr/>
          <p:nvPr/>
        </p:nvCxnSpPr>
        <p:spPr>
          <a:xfrm>
            <a:off x="3285118" y="3704811"/>
            <a:ext cx="1660039" cy="256979"/>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C69F338-7707-4151-BA06-B16C16F33169}"/>
              </a:ext>
            </a:extLst>
          </p:cNvPr>
          <p:cNvCxnSpPr/>
          <p:nvPr/>
        </p:nvCxnSpPr>
        <p:spPr>
          <a:xfrm>
            <a:off x="3643837" y="3342252"/>
            <a:ext cx="1309124" cy="437987"/>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0DDAA86-A9AB-44F5-81A4-8B6F32CAE559}"/>
              </a:ext>
            </a:extLst>
          </p:cNvPr>
          <p:cNvCxnSpPr>
            <a:stCxn id="38" idx="1"/>
          </p:cNvCxnSpPr>
          <p:nvPr/>
        </p:nvCxnSpPr>
        <p:spPr>
          <a:xfrm>
            <a:off x="3166710" y="3894201"/>
            <a:ext cx="1778445" cy="209073"/>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4981861-1440-4C3D-B68E-46DDB3467B47}"/>
              </a:ext>
            </a:extLst>
          </p:cNvPr>
          <p:cNvCxnSpPr/>
          <p:nvPr/>
        </p:nvCxnSpPr>
        <p:spPr>
          <a:xfrm flipV="1">
            <a:off x="3730060" y="4236887"/>
            <a:ext cx="1218407" cy="59036"/>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84FFC3-C683-4A9F-8D43-5B50CE4C2FC0}"/>
              </a:ext>
            </a:extLst>
          </p:cNvPr>
          <p:cNvCxnSpPr/>
          <p:nvPr/>
        </p:nvCxnSpPr>
        <p:spPr>
          <a:xfrm flipV="1">
            <a:off x="3678885" y="4406892"/>
            <a:ext cx="1269583" cy="289916"/>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35D1C45-BA96-4E48-867F-C56E3238A95F}"/>
              </a:ext>
            </a:extLst>
          </p:cNvPr>
          <p:cNvCxnSpPr/>
          <p:nvPr/>
        </p:nvCxnSpPr>
        <p:spPr>
          <a:xfrm flipV="1">
            <a:off x="3678884" y="4548379"/>
            <a:ext cx="1266273" cy="589685"/>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10" name="Pentagon 75">
            <a:extLst>
              <a:ext uri="{FF2B5EF4-FFF2-40B4-BE49-F238E27FC236}">
                <a16:creationId xmlns:a16="http://schemas.microsoft.com/office/drawing/2014/main" id="{C397D32C-14A9-4C69-8767-F123045CAEBF}"/>
              </a:ext>
            </a:extLst>
          </p:cNvPr>
          <p:cNvSpPr/>
          <p:nvPr/>
        </p:nvSpPr>
        <p:spPr bwMode="auto">
          <a:xfrm>
            <a:off x="3438529" y="2045286"/>
            <a:ext cx="1894004" cy="810813"/>
          </a:xfrm>
          <a:prstGeom prst="homePlat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0" bIns="107541" numCol="1" spcCol="0" rtlCol="0" fromWordArt="0" anchor="ctr" anchorCtr="0" forceAA="0" compatLnSpc="1">
            <a:prstTxWarp prst="textNoShape">
              <a:avLst/>
            </a:prstTxWarp>
            <a:noAutofit/>
          </a:bodyPr>
          <a:lstStyle/>
          <a:p>
            <a:pPr defTabSz="685367">
              <a:lnSpc>
                <a:spcPct val="90000"/>
              </a:lnSpc>
              <a:defRPr/>
            </a:pPr>
            <a:r>
              <a:rPr lang="en-US" sz="1544" kern="0">
                <a:solidFill>
                  <a:schemeClr val="tx1"/>
                </a:solidFill>
                <a:latin typeface="Segoe UI"/>
                <a:ea typeface="Segoe UI" pitchFamily="34" charset="0"/>
                <a:cs typeface="Segoe UI Light" panose="020B0502040204020203" pitchFamily="34" charset="0"/>
              </a:rPr>
              <a:t>Ingest all data </a:t>
            </a:r>
            <a:r>
              <a:rPr lang="en-US" sz="1050" kern="0">
                <a:solidFill>
                  <a:schemeClr val="tx1"/>
                </a:solidFill>
                <a:latin typeface="Segoe UI"/>
                <a:ea typeface="Segoe UI" pitchFamily="34" charset="0"/>
                <a:cs typeface="Segoe UI Light" panose="020B0502040204020203" pitchFamily="34" charset="0"/>
              </a:rPr>
              <a:t>regardless of requirements</a:t>
            </a:r>
          </a:p>
          <a:p>
            <a:pPr defTabSz="685367">
              <a:lnSpc>
                <a:spcPct val="90000"/>
              </a:lnSpc>
              <a:defRPr/>
            </a:pPr>
            <a:endParaRPr lang="en-US" sz="881" kern="0">
              <a:solidFill>
                <a:schemeClr val="tx1"/>
              </a:solidFill>
              <a:latin typeface="Segoe UI"/>
              <a:ea typeface="Segoe UI" pitchFamily="34" charset="0"/>
              <a:cs typeface="Segoe UI Light" panose="020B0502040204020203" pitchFamily="34" charset="0"/>
            </a:endParaRPr>
          </a:p>
        </p:txBody>
      </p:sp>
      <p:sp>
        <p:nvSpPr>
          <p:cNvPr id="11" name="Chevron 76">
            <a:extLst>
              <a:ext uri="{FF2B5EF4-FFF2-40B4-BE49-F238E27FC236}">
                <a16:creationId xmlns:a16="http://schemas.microsoft.com/office/drawing/2014/main" id="{9FEB2DA4-D3C9-46A2-9C32-85DC5479E5F4}"/>
              </a:ext>
            </a:extLst>
          </p:cNvPr>
          <p:cNvSpPr/>
          <p:nvPr/>
        </p:nvSpPr>
        <p:spPr>
          <a:xfrm>
            <a:off x="5028227" y="2038758"/>
            <a:ext cx="2224956" cy="810813"/>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12" tIns="34276" rIns="0" bIns="34276" numCol="1" spcCol="0" rtlCol="0" fromWordArt="0" anchor="ctr" anchorCtr="0" forceAA="0" compatLnSpc="1">
            <a:prstTxWarp prst="textNoShape">
              <a:avLst/>
            </a:prstTxWarp>
            <a:noAutofit/>
          </a:bodyPr>
          <a:lstStyle/>
          <a:p>
            <a:pPr defTabSz="685565">
              <a:defRPr/>
            </a:pPr>
            <a:r>
              <a:rPr lang="en-US" sz="1544" kern="0">
                <a:solidFill>
                  <a:schemeClr val="tx1"/>
                </a:solidFill>
                <a:latin typeface="Segoe UI"/>
                <a:ea typeface="Segoe UI" pitchFamily="34" charset="0"/>
                <a:cs typeface="Segoe UI Light" panose="020B0502040204020203" pitchFamily="34" charset="0"/>
              </a:rPr>
              <a:t>Store all data </a:t>
            </a:r>
          </a:p>
          <a:p>
            <a:pPr defTabSz="685565">
              <a:defRPr/>
            </a:pPr>
            <a:r>
              <a:rPr lang="en-US" sz="1050" kern="0">
                <a:solidFill>
                  <a:schemeClr val="tx1"/>
                </a:solidFill>
                <a:latin typeface="Segoe UI"/>
                <a:ea typeface="Segoe UI" pitchFamily="34" charset="0"/>
                <a:cs typeface="Segoe UI Light" panose="020B0502040204020203" pitchFamily="34" charset="0"/>
              </a:rPr>
              <a:t>in native format without schema definition</a:t>
            </a:r>
          </a:p>
        </p:txBody>
      </p:sp>
      <p:sp>
        <p:nvSpPr>
          <p:cNvPr id="12" name="Chevron 77">
            <a:extLst>
              <a:ext uri="{FF2B5EF4-FFF2-40B4-BE49-F238E27FC236}">
                <a16:creationId xmlns:a16="http://schemas.microsoft.com/office/drawing/2014/main" id="{68C08C0F-3047-4DFC-B770-8FD7FC25FC38}"/>
              </a:ext>
            </a:extLst>
          </p:cNvPr>
          <p:cNvSpPr/>
          <p:nvPr/>
        </p:nvSpPr>
        <p:spPr>
          <a:xfrm>
            <a:off x="6958857" y="2047131"/>
            <a:ext cx="2187722" cy="810813"/>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12" tIns="34276" rIns="0" bIns="34276" numCol="1" spcCol="0" rtlCol="0" fromWordArt="0" anchor="ctr" anchorCtr="0" forceAA="0" compatLnSpc="1">
            <a:prstTxWarp prst="textNoShape">
              <a:avLst/>
            </a:prstTxWarp>
            <a:noAutofit/>
          </a:bodyPr>
          <a:lstStyle/>
          <a:p>
            <a:pPr defTabSz="685565">
              <a:defRPr/>
            </a:pPr>
            <a:r>
              <a:rPr lang="en-US" sz="1544" kern="0">
                <a:solidFill>
                  <a:schemeClr val="tx1"/>
                </a:solidFill>
                <a:latin typeface="Segoe UI"/>
                <a:ea typeface="Segoe UI" pitchFamily="34" charset="0"/>
                <a:cs typeface="Segoe UI Light" panose="020B0502040204020203" pitchFamily="34" charset="0"/>
              </a:rPr>
              <a:t>Do analysis</a:t>
            </a:r>
          </a:p>
          <a:p>
            <a:pPr defTabSz="685565">
              <a:defRPr/>
            </a:pPr>
            <a:r>
              <a:rPr lang="en-US" sz="1050" kern="0">
                <a:solidFill>
                  <a:schemeClr val="tx1"/>
                </a:solidFill>
                <a:latin typeface="Segoe UI"/>
                <a:ea typeface="Segoe UI" pitchFamily="34" charset="0"/>
                <a:cs typeface="Segoe UI Light" panose="020B0502040204020203" pitchFamily="34" charset="0"/>
              </a:rPr>
              <a:t>Using analytic engines like Hadoop and ADLA</a:t>
            </a:r>
          </a:p>
        </p:txBody>
      </p:sp>
      <p:cxnSp>
        <p:nvCxnSpPr>
          <p:cNvPr id="13" name="Straight Arrow Connector 12">
            <a:extLst>
              <a:ext uri="{FF2B5EF4-FFF2-40B4-BE49-F238E27FC236}">
                <a16:creationId xmlns:a16="http://schemas.microsoft.com/office/drawing/2014/main" id="{0DA48CF3-2933-4CB5-94FF-46E6BD85C22A}"/>
              </a:ext>
            </a:extLst>
          </p:cNvPr>
          <p:cNvCxnSpPr/>
          <p:nvPr/>
        </p:nvCxnSpPr>
        <p:spPr>
          <a:xfrm flipV="1">
            <a:off x="7295083" y="3450114"/>
            <a:ext cx="1151420" cy="430068"/>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9D86BD-E3C4-4568-9386-8F19BD27BB2D}"/>
              </a:ext>
            </a:extLst>
          </p:cNvPr>
          <p:cNvCxnSpPr/>
          <p:nvPr/>
        </p:nvCxnSpPr>
        <p:spPr>
          <a:xfrm flipV="1">
            <a:off x="7298413" y="3775705"/>
            <a:ext cx="1150039" cy="225131"/>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DA0EBF6-0778-4A31-9E1F-01E41A2B480A}"/>
              </a:ext>
            </a:extLst>
          </p:cNvPr>
          <p:cNvSpPr txBox="1"/>
          <p:nvPr/>
        </p:nvSpPr>
        <p:spPr>
          <a:xfrm>
            <a:off x="8487994" y="3631334"/>
            <a:ext cx="1387559" cy="296107"/>
          </a:xfrm>
          <a:prstGeom prst="rect">
            <a:avLst/>
          </a:prstGeom>
          <a:noFill/>
        </p:spPr>
        <p:txBody>
          <a:bodyPr wrap="none" lIns="0" rtlCol="0">
            <a:spAutoFit/>
          </a:bodyPr>
          <a:lstStyle/>
          <a:p>
            <a:pPr defTabSz="685326">
              <a:defRPr/>
            </a:pPr>
            <a:r>
              <a:rPr lang="en-US" sz="1324" kern="0">
                <a:latin typeface="Segoe UI"/>
              </a:rPr>
              <a:t>Interactive queries</a:t>
            </a:r>
          </a:p>
        </p:txBody>
      </p:sp>
      <p:sp>
        <p:nvSpPr>
          <p:cNvPr id="16" name="TextBox 15">
            <a:extLst>
              <a:ext uri="{FF2B5EF4-FFF2-40B4-BE49-F238E27FC236}">
                <a16:creationId xmlns:a16="http://schemas.microsoft.com/office/drawing/2014/main" id="{AB9D798A-26A2-4B15-93F1-165E5A820C08}"/>
              </a:ext>
            </a:extLst>
          </p:cNvPr>
          <p:cNvSpPr txBox="1"/>
          <p:nvPr/>
        </p:nvSpPr>
        <p:spPr>
          <a:xfrm>
            <a:off x="8487993" y="3307598"/>
            <a:ext cx="1036502" cy="296107"/>
          </a:xfrm>
          <a:prstGeom prst="rect">
            <a:avLst/>
          </a:prstGeom>
          <a:noFill/>
        </p:spPr>
        <p:txBody>
          <a:bodyPr wrap="none" lIns="0" rtlCol="0">
            <a:spAutoFit/>
          </a:bodyPr>
          <a:lstStyle/>
          <a:p>
            <a:pPr defTabSz="685326">
              <a:defRPr/>
            </a:pPr>
            <a:r>
              <a:rPr lang="en-US" sz="1324" kern="0">
                <a:latin typeface="Segoe UI"/>
              </a:rPr>
              <a:t>Batch queries</a:t>
            </a:r>
          </a:p>
        </p:txBody>
      </p:sp>
      <p:cxnSp>
        <p:nvCxnSpPr>
          <p:cNvPr id="17" name="Straight Arrow Connector 16">
            <a:extLst>
              <a:ext uri="{FF2B5EF4-FFF2-40B4-BE49-F238E27FC236}">
                <a16:creationId xmlns:a16="http://schemas.microsoft.com/office/drawing/2014/main" id="{C31A7F6D-B043-47F6-9201-1A3B6F18A3C0}"/>
              </a:ext>
            </a:extLst>
          </p:cNvPr>
          <p:cNvCxnSpPr/>
          <p:nvPr/>
        </p:nvCxnSpPr>
        <p:spPr>
          <a:xfrm>
            <a:off x="7311870" y="4206717"/>
            <a:ext cx="1134633" cy="178414"/>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EB272E-0D3F-433A-AA6D-8E371B10B8EB}"/>
              </a:ext>
            </a:extLst>
          </p:cNvPr>
          <p:cNvSpPr txBox="1"/>
          <p:nvPr/>
        </p:nvSpPr>
        <p:spPr>
          <a:xfrm>
            <a:off x="8487993" y="4278806"/>
            <a:ext cx="1329851" cy="296107"/>
          </a:xfrm>
          <a:prstGeom prst="rect">
            <a:avLst/>
          </a:prstGeom>
          <a:noFill/>
        </p:spPr>
        <p:txBody>
          <a:bodyPr wrap="none" lIns="0" rtlCol="0">
            <a:spAutoFit/>
          </a:bodyPr>
          <a:lstStyle/>
          <a:p>
            <a:pPr defTabSz="685326">
              <a:defRPr/>
            </a:pPr>
            <a:r>
              <a:rPr lang="en-US" sz="1324" kern="0">
                <a:latin typeface="Segoe UI"/>
              </a:rPr>
              <a:t>Machine Learning</a:t>
            </a:r>
          </a:p>
        </p:txBody>
      </p:sp>
      <p:cxnSp>
        <p:nvCxnSpPr>
          <p:cNvPr id="19" name="Straight Arrow Connector 18">
            <a:extLst>
              <a:ext uri="{FF2B5EF4-FFF2-40B4-BE49-F238E27FC236}">
                <a16:creationId xmlns:a16="http://schemas.microsoft.com/office/drawing/2014/main" id="{48D9CFB2-EDE4-4FCA-ABFD-7BC23D33FDAE}"/>
              </a:ext>
            </a:extLst>
          </p:cNvPr>
          <p:cNvCxnSpPr/>
          <p:nvPr/>
        </p:nvCxnSpPr>
        <p:spPr>
          <a:xfrm>
            <a:off x="7298412" y="4345673"/>
            <a:ext cx="1148092" cy="398169"/>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98988D3-3EAE-4D0F-A1DA-82E477CAF854}"/>
              </a:ext>
            </a:extLst>
          </p:cNvPr>
          <p:cNvSpPr txBox="1"/>
          <p:nvPr/>
        </p:nvSpPr>
        <p:spPr>
          <a:xfrm>
            <a:off x="8487996" y="4602542"/>
            <a:ext cx="1222451" cy="296107"/>
          </a:xfrm>
          <a:prstGeom prst="rect">
            <a:avLst/>
          </a:prstGeom>
          <a:noFill/>
        </p:spPr>
        <p:txBody>
          <a:bodyPr wrap="none" lIns="0" rtlCol="0">
            <a:spAutoFit/>
          </a:bodyPr>
          <a:lstStyle/>
          <a:p>
            <a:pPr defTabSz="685326">
              <a:defRPr/>
            </a:pPr>
            <a:r>
              <a:rPr lang="en-US" sz="1324" kern="0">
                <a:latin typeface="Segoe UI"/>
              </a:rPr>
              <a:t>Data warehouse</a:t>
            </a:r>
          </a:p>
        </p:txBody>
      </p:sp>
      <p:sp>
        <p:nvSpPr>
          <p:cNvPr id="21" name="TextBox 20">
            <a:extLst>
              <a:ext uri="{FF2B5EF4-FFF2-40B4-BE49-F238E27FC236}">
                <a16:creationId xmlns:a16="http://schemas.microsoft.com/office/drawing/2014/main" id="{8E3DE77E-2763-47BE-8F1F-B64B1547B42B}"/>
              </a:ext>
            </a:extLst>
          </p:cNvPr>
          <p:cNvSpPr txBox="1"/>
          <p:nvPr/>
        </p:nvSpPr>
        <p:spPr>
          <a:xfrm>
            <a:off x="8487994" y="3955070"/>
            <a:ext cx="1397177" cy="296107"/>
          </a:xfrm>
          <a:prstGeom prst="rect">
            <a:avLst/>
          </a:prstGeom>
          <a:noFill/>
        </p:spPr>
        <p:txBody>
          <a:bodyPr wrap="none" lIns="0" rtlCol="0">
            <a:spAutoFit/>
          </a:bodyPr>
          <a:lstStyle/>
          <a:p>
            <a:pPr defTabSz="685326">
              <a:defRPr/>
            </a:pPr>
            <a:r>
              <a:rPr lang="en-US" sz="1324" kern="0">
                <a:latin typeface="Segoe UI"/>
              </a:rPr>
              <a:t>Real-time analytics</a:t>
            </a:r>
          </a:p>
        </p:txBody>
      </p:sp>
      <p:cxnSp>
        <p:nvCxnSpPr>
          <p:cNvPr id="22" name="Straight Arrow Connector 21">
            <a:extLst>
              <a:ext uri="{FF2B5EF4-FFF2-40B4-BE49-F238E27FC236}">
                <a16:creationId xmlns:a16="http://schemas.microsoft.com/office/drawing/2014/main" id="{9A9F4F44-34F1-4B71-BB81-6E04377D9FD7}"/>
              </a:ext>
            </a:extLst>
          </p:cNvPr>
          <p:cNvCxnSpPr/>
          <p:nvPr/>
        </p:nvCxnSpPr>
        <p:spPr>
          <a:xfrm flipV="1">
            <a:off x="7305612" y="4077621"/>
            <a:ext cx="1142839" cy="30893"/>
          </a:xfrm>
          <a:prstGeom prst="straightConnector1">
            <a:avLst/>
          </a:prstGeom>
          <a:ln w="12700">
            <a:solidFill>
              <a:srgbClr val="FFC000"/>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2F5E8D6F-97AA-4502-B9ED-75EEE4EF6BF3}"/>
              </a:ext>
            </a:extLst>
          </p:cNvPr>
          <p:cNvGrpSpPr/>
          <p:nvPr/>
        </p:nvGrpSpPr>
        <p:grpSpPr>
          <a:xfrm>
            <a:off x="2620503" y="3108691"/>
            <a:ext cx="508492" cy="508492"/>
            <a:chOff x="372628" y="2473035"/>
            <a:chExt cx="691781" cy="691781"/>
          </a:xfrm>
          <a:solidFill>
            <a:srgbClr val="002050"/>
          </a:solidFill>
        </p:grpSpPr>
        <p:sp>
          <p:nvSpPr>
            <p:cNvPr id="24" name="Rectangle 23">
              <a:extLst>
                <a:ext uri="{FF2B5EF4-FFF2-40B4-BE49-F238E27FC236}">
                  <a16:creationId xmlns:a16="http://schemas.microsoft.com/office/drawing/2014/main" id="{B41F8616-223D-4073-BE86-9FEDF86BD0CE}"/>
                </a:ext>
              </a:extLst>
            </p:cNvPr>
            <p:cNvSpPr/>
            <p:nvPr>
              <p:custDataLst>
                <p:tags r:id="rId16"/>
              </p:custDataLst>
            </p:nvPr>
          </p:nvSpPr>
          <p:spPr bwMode="auto">
            <a:xfrm>
              <a:off x="372628" y="2473035"/>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solidFill>
                    <a:schemeClr val="tx1"/>
                  </a:solidFill>
                  <a:latin typeface="Segoe UI"/>
                  <a:ea typeface="Segoe UI" pitchFamily="34" charset="0"/>
                  <a:cs typeface="Segoe UI" pitchFamily="34" charset="0"/>
                </a:rPr>
                <a:t>Devices</a:t>
              </a:r>
            </a:p>
          </p:txBody>
        </p:sp>
        <p:grpSp>
          <p:nvGrpSpPr>
            <p:cNvPr id="25" name="Group 24">
              <a:extLst>
                <a:ext uri="{FF2B5EF4-FFF2-40B4-BE49-F238E27FC236}">
                  <a16:creationId xmlns:a16="http://schemas.microsoft.com/office/drawing/2014/main" id="{D66E9BD2-168F-4C63-976C-5CA0C5412866}"/>
                </a:ext>
              </a:extLst>
            </p:cNvPr>
            <p:cNvGrpSpPr/>
            <p:nvPr/>
          </p:nvGrpSpPr>
          <p:grpSpPr>
            <a:xfrm>
              <a:off x="476130" y="2594121"/>
              <a:ext cx="496449" cy="279445"/>
              <a:chOff x="2769908" y="1409697"/>
              <a:chExt cx="1965320" cy="1106255"/>
            </a:xfrm>
            <a:grpFill/>
          </p:grpSpPr>
          <p:sp>
            <p:nvSpPr>
              <p:cNvPr id="26" name="Round Same Side Corner Rectangle 11">
                <a:extLst>
                  <a:ext uri="{FF2B5EF4-FFF2-40B4-BE49-F238E27FC236}">
                    <a16:creationId xmlns:a16="http://schemas.microsoft.com/office/drawing/2014/main" id="{64D4CEAA-A8F1-4C2A-91A9-053CD731CA3C}"/>
                  </a:ext>
                </a:extLst>
              </p:cNvPr>
              <p:cNvSpPr/>
              <p:nvPr/>
            </p:nvSpPr>
            <p:spPr>
              <a:xfrm>
                <a:off x="3182901" y="1794718"/>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chemeClr val="bg1"/>
              </a:solidFill>
              <a:ln w="25400" cap="flat" cmpd="sng" algn="ctr">
                <a:noFill/>
                <a:prstDash val="solid"/>
              </a:ln>
              <a:effectLst/>
            </p:spPr>
            <p:txBody>
              <a:bodyPr rtlCol="0" anchor="ctr"/>
              <a:lstStyle/>
              <a:p>
                <a:pPr defTabSz="685590">
                  <a:defRPr/>
                </a:pPr>
                <a:endParaRPr lang="en-US" sz="588" kern="0">
                  <a:latin typeface="Segoe UI"/>
                </a:endParaRPr>
              </a:p>
            </p:txBody>
          </p:sp>
          <p:sp>
            <p:nvSpPr>
              <p:cNvPr id="27" name="Rounded Rectangle 223">
                <a:extLst>
                  <a:ext uri="{FF2B5EF4-FFF2-40B4-BE49-F238E27FC236}">
                    <a16:creationId xmlns:a16="http://schemas.microsoft.com/office/drawing/2014/main" id="{AB7F958F-6E6A-4291-90A4-4A0BDEE1B928}"/>
                  </a:ext>
                </a:extLst>
              </p:cNvPr>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12" tIns="33606" rIns="33606" bIns="67212" numCol="1" spcCol="0" rtlCol="0" fromWordArt="0" anchor="b" anchorCtr="0" forceAA="0" compatLnSpc="1">
                <a:prstTxWarp prst="textNoShape">
                  <a:avLst/>
                </a:prstTxWarp>
                <a:noAutofit/>
              </a:bodyPr>
              <a:lstStyle/>
              <a:p>
                <a:pPr defTabSz="671862" fontAlgn="base">
                  <a:spcBef>
                    <a:spcPct val="0"/>
                  </a:spcBef>
                  <a:spcAft>
                    <a:spcPct val="0"/>
                  </a:spcAft>
                  <a:defRPr/>
                </a:pPr>
                <a:endParaRPr lang="en-US" sz="588" kern="0" spc="-37" err="1">
                  <a:solidFill>
                    <a:schemeClr val="tx1"/>
                  </a:solidFill>
                  <a:latin typeface="Segoe UI"/>
                  <a:ea typeface="Segoe UI" pitchFamily="34" charset="0"/>
                  <a:cs typeface="Segoe UI" pitchFamily="34" charset="0"/>
                </a:endParaRPr>
              </a:p>
            </p:txBody>
          </p:sp>
          <p:sp>
            <p:nvSpPr>
              <p:cNvPr id="28" name="Rounded Rectangle 6">
                <a:extLst>
                  <a:ext uri="{FF2B5EF4-FFF2-40B4-BE49-F238E27FC236}">
                    <a16:creationId xmlns:a16="http://schemas.microsoft.com/office/drawing/2014/main" id="{3C04E6FD-5EA6-4C81-8C44-7E8F121535E7}"/>
                  </a:ext>
                </a:extLst>
              </p:cNvPr>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7209" tIns="33605" rIns="67209" bIns="33605" numCol="1" rtlCol="0" anchor="ctr" anchorCtr="0" compatLnSpc="1">
                <a:prstTxWarp prst="textNoShape">
                  <a:avLst/>
                </a:prstTxWarp>
              </a:bodyPr>
              <a:lstStyle/>
              <a:p>
                <a:pPr defTabSz="604870">
                  <a:defRPr/>
                </a:pPr>
                <a:endParaRPr lang="en-US" sz="588" kern="0" spc="-99">
                  <a:solidFill>
                    <a:schemeClr val="tx1"/>
                  </a:solidFill>
                  <a:latin typeface="Segoe UI"/>
                </a:endParaRPr>
              </a:p>
            </p:txBody>
          </p:sp>
        </p:grpSp>
      </p:grpSp>
      <p:grpSp>
        <p:nvGrpSpPr>
          <p:cNvPr id="29" name="Group 28">
            <a:extLst>
              <a:ext uri="{FF2B5EF4-FFF2-40B4-BE49-F238E27FC236}">
                <a16:creationId xmlns:a16="http://schemas.microsoft.com/office/drawing/2014/main" id="{83C485B4-CAA4-4C53-A20B-5EEA8E21A8EB}"/>
              </a:ext>
            </a:extLst>
          </p:cNvPr>
          <p:cNvGrpSpPr/>
          <p:nvPr/>
        </p:nvGrpSpPr>
        <p:grpSpPr>
          <a:xfrm>
            <a:off x="2620503" y="4702367"/>
            <a:ext cx="508492" cy="508492"/>
            <a:chOff x="1103397" y="3187789"/>
            <a:chExt cx="691781" cy="691781"/>
          </a:xfrm>
          <a:solidFill>
            <a:srgbClr val="002050"/>
          </a:solidFill>
        </p:grpSpPr>
        <p:sp>
          <p:nvSpPr>
            <p:cNvPr id="30" name="Rectangle 29">
              <a:extLst>
                <a:ext uri="{FF2B5EF4-FFF2-40B4-BE49-F238E27FC236}">
                  <a16:creationId xmlns:a16="http://schemas.microsoft.com/office/drawing/2014/main" id="{A1B7E4EC-D067-4193-B4EE-6E6089639C2D}"/>
                </a:ext>
              </a:extLst>
            </p:cNvPr>
            <p:cNvSpPr/>
            <p:nvPr>
              <p:custDataLst>
                <p:tags r:id="rId15"/>
              </p:custDataLst>
            </p:nvPr>
          </p:nvSpPr>
          <p:spPr bwMode="auto">
            <a:xfrm>
              <a:off x="1103397"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ln>
                    <a:solidFill>
                      <a:srgbClr val="000000">
                        <a:alpha val="0"/>
                      </a:srgbClr>
                    </a:solidFill>
                  </a:ln>
                  <a:solidFill>
                    <a:schemeClr val="tx1"/>
                  </a:solidFill>
                  <a:latin typeface="Segoe UI"/>
                </a:rPr>
                <a:t>Relational</a:t>
              </a:r>
              <a:endParaRPr lang="en-US" sz="588" kern="0">
                <a:solidFill>
                  <a:schemeClr val="tx1"/>
                </a:solidFill>
                <a:latin typeface="Segoe UI"/>
                <a:ea typeface="Segoe UI" pitchFamily="34" charset="0"/>
                <a:cs typeface="Segoe UI" pitchFamily="34" charset="0"/>
              </a:endParaRPr>
            </a:p>
          </p:txBody>
        </p:sp>
        <p:grpSp>
          <p:nvGrpSpPr>
            <p:cNvPr id="31" name="Group 30">
              <a:extLst>
                <a:ext uri="{FF2B5EF4-FFF2-40B4-BE49-F238E27FC236}">
                  <a16:creationId xmlns:a16="http://schemas.microsoft.com/office/drawing/2014/main" id="{ABC40258-8489-4DBB-9C5D-C18894FA1839}"/>
                </a:ext>
              </a:extLst>
            </p:cNvPr>
            <p:cNvGrpSpPr/>
            <p:nvPr/>
          </p:nvGrpSpPr>
          <p:grpSpPr>
            <a:xfrm>
              <a:off x="1304674" y="3262655"/>
              <a:ext cx="289229" cy="318346"/>
              <a:chOff x="9677938" y="4380341"/>
              <a:chExt cx="180750" cy="203154"/>
            </a:xfrm>
            <a:grpFill/>
          </p:grpSpPr>
          <p:sp>
            <p:nvSpPr>
              <p:cNvPr id="32" name="Freeform 175">
                <a:extLst>
                  <a:ext uri="{FF2B5EF4-FFF2-40B4-BE49-F238E27FC236}">
                    <a16:creationId xmlns:a16="http://schemas.microsoft.com/office/drawing/2014/main" id="{A70C616C-C001-439A-ADE4-162E10288F3B}"/>
                  </a:ext>
                </a:extLst>
              </p:cNvPr>
              <p:cNvSpPr/>
              <p:nvPr/>
            </p:nvSpPr>
            <p:spPr>
              <a:xfrm>
                <a:off x="9677938" y="4380341"/>
                <a:ext cx="180750" cy="203154"/>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w="12700" cap="flat" cmpd="sng" algn="ctr">
                <a:noFill/>
                <a:prstDash val="solid"/>
                <a:miter lim="800000"/>
              </a:ln>
              <a:effectLst/>
            </p:spPr>
            <p:txBody>
              <a:bodyPr rtlCol="0" anchor="ctr"/>
              <a:lstStyle/>
              <a:p>
                <a:pPr defTabSz="685262">
                  <a:defRPr/>
                </a:pPr>
                <a:endParaRPr lang="en-US" sz="588" kern="0">
                  <a:latin typeface="Segoe UI"/>
                </a:endParaRPr>
              </a:p>
            </p:txBody>
          </p:sp>
          <p:sp>
            <p:nvSpPr>
              <p:cNvPr id="33" name="Oval 32">
                <a:extLst>
                  <a:ext uri="{FF2B5EF4-FFF2-40B4-BE49-F238E27FC236}">
                    <a16:creationId xmlns:a16="http://schemas.microsoft.com/office/drawing/2014/main" id="{9419FD13-FA32-41D1-8858-BB11451210E5}"/>
                  </a:ext>
                </a:extLst>
              </p:cNvPr>
              <p:cNvSpPr/>
              <p:nvPr/>
            </p:nvSpPr>
            <p:spPr>
              <a:xfrm>
                <a:off x="9692924" y="4389921"/>
                <a:ext cx="146753" cy="40388"/>
              </a:xfrm>
              <a:prstGeom prst="ellipse">
                <a:avLst/>
              </a:prstGeom>
              <a:grpFill/>
              <a:ln w="12700" cap="flat" cmpd="sng" algn="ctr">
                <a:noFill/>
                <a:prstDash val="solid"/>
                <a:miter lim="800000"/>
              </a:ln>
              <a:effectLst/>
            </p:spPr>
            <p:txBody>
              <a:bodyPr rtlCol="0" anchor="ctr"/>
              <a:lstStyle/>
              <a:p>
                <a:pPr defTabSz="685262">
                  <a:defRPr/>
                </a:pPr>
                <a:endParaRPr lang="en-US" sz="588" kern="0">
                  <a:latin typeface="Segoe UI"/>
                </a:endParaRPr>
              </a:p>
            </p:txBody>
          </p:sp>
        </p:grpSp>
      </p:grpSp>
      <p:grpSp>
        <p:nvGrpSpPr>
          <p:cNvPr id="34" name="Group 33">
            <a:extLst>
              <a:ext uri="{FF2B5EF4-FFF2-40B4-BE49-F238E27FC236}">
                <a16:creationId xmlns:a16="http://schemas.microsoft.com/office/drawing/2014/main" id="{5FD7DD18-FAB2-42B7-A183-9C6DDAD174C7}"/>
              </a:ext>
            </a:extLst>
          </p:cNvPr>
          <p:cNvGrpSpPr/>
          <p:nvPr/>
        </p:nvGrpSpPr>
        <p:grpSpPr>
          <a:xfrm>
            <a:off x="3166711" y="4169850"/>
            <a:ext cx="508492" cy="508492"/>
            <a:chOff x="2551230" y="2464452"/>
            <a:chExt cx="691781" cy="691781"/>
          </a:xfrm>
          <a:solidFill>
            <a:srgbClr val="002050"/>
          </a:solidFill>
        </p:grpSpPr>
        <p:sp>
          <p:nvSpPr>
            <p:cNvPr id="35" name="Rectangle 34">
              <a:extLst>
                <a:ext uri="{FF2B5EF4-FFF2-40B4-BE49-F238E27FC236}">
                  <a16:creationId xmlns:a16="http://schemas.microsoft.com/office/drawing/2014/main" id="{0F72AAE2-D122-4604-90BF-C849E3A228E0}"/>
                </a:ext>
              </a:extLst>
            </p:cNvPr>
            <p:cNvSpPr/>
            <p:nvPr>
              <p:custDataLst>
                <p:tags r:id="rId14"/>
              </p:custDataLst>
            </p:nvPr>
          </p:nvSpPr>
          <p:spPr bwMode="auto">
            <a:xfrm>
              <a:off x="2551230" y="2464452"/>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ln>
                    <a:solidFill>
                      <a:srgbClr val="000000">
                        <a:alpha val="0"/>
                      </a:srgbClr>
                    </a:solidFill>
                  </a:ln>
                  <a:solidFill>
                    <a:schemeClr val="tx1"/>
                  </a:solidFill>
                  <a:latin typeface="Segoe UI"/>
                </a:rPr>
                <a:t>Sensors</a:t>
              </a:r>
              <a:endParaRPr lang="en-US" sz="588" kern="0">
                <a:solidFill>
                  <a:schemeClr val="tx1"/>
                </a:solidFill>
                <a:latin typeface="Segoe UI"/>
                <a:ea typeface="Segoe UI" pitchFamily="34" charset="0"/>
                <a:cs typeface="Segoe UI" pitchFamily="34" charset="0"/>
              </a:endParaRPr>
            </a:p>
          </p:txBody>
        </p:sp>
        <p:sp>
          <p:nvSpPr>
            <p:cNvPr id="36" name="Frame 5">
              <a:extLst>
                <a:ext uri="{FF2B5EF4-FFF2-40B4-BE49-F238E27FC236}">
                  <a16:creationId xmlns:a16="http://schemas.microsoft.com/office/drawing/2014/main" id="{AAD01F70-3AE8-4F71-9F3E-CEDA26A3B16A}"/>
                </a:ext>
              </a:extLst>
            </p:cNvPr>
            <p:cNvSpPr>
              <a:spLocks noChangeAspect="1"/>
            </p:cNvSpPr>
            <p:nvPr/>
          </p:nvSpPr>
          <p:spPr bwMode="auto">
            <a:xfrm>
              <a:off x="2761691" y="2548139"/>
              <a:ext cx="270860" cy="27078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79058" tIns="39529" rIns="39529" bIns="79058" numCol="1" spcCol="0" rtlCol="0" fromWordArt="0" anchor="b" anchorCtr="0" forceAA="0" compatLnSpc="1">
              <a:prstTxWarp prst="textNoShape">
                <a:avLst/>
              </a:prstTxWarp>
              <a:noAutofit/>
            </a:bodyPr>
            <a:lstStyle/>
            <a:p>
              <a:pPr defTabSz="790200" fontAlgn="base">
                <a:spcBef>
                  <a:spcPct val="0"/>
                </a:spcBef>
                <a:spcAft>
                  <a:spcPct val="0"/>
                </a:spcAft>
                <a:defRPr/>
              </a:pPr>
              <a:endParaRPr lang="en-US" sz="588" kern="0" spc="-43" err="1">
                <a:latin typeface="Segoe UI"/>
                <a:ea typeface="Segoe UI" pitchFamily="34" charset="0"/>
                <a:cs typeface="Segoe UI" pitchFamily="34" charset="0"/>
              </a:endParaRPr>
            </a:p>
          </p:txBody>
        </p:sp>
      </p:grpSp>
      <p:grpSp>
        <p:nvGrpSpPr>
          <p:cNvPr id="37" name="Group 36">
            <a:extLst>
              <a:ext uri="{FF2B5EF4-FFF2-40B4-BE49-F238E27FC236}">
                <a16:creationId xmlns:a16="http://schemas.microsoft.com/office/drawing/2014/main" id="{DC61DDB7-EEE8-43A9-9C19-4D496CFC62D8}"/>
              </a:ext>
            </a:extLst>
          </p:cNvPr>
          <p:cNvGrpSpPr/>
          <p:nvPr/>
        </p:nvGrpSpPr>
        <p:grpSpPr>
          <a:xfrm>
            <a:off x="3166711" y="3639954"/>
            <a:ext cx="508492" cy="508492"/>
            <a:chOff x="1822857" y="3187789"/>
            <a:chExt cx="691781" cy="691781"/>
          </a:xfrm>
          <a:solidFill>
            <a:srgbClr val="002050"/>
          </a:solidFill>
        </p:grpSpPr>
        <p:sp>
          <p:nvSpPr>
            <p:cNvPr id="38" name="Rectangle 37">
              <a:extLst>
                <a:ext uri="{FF2B5EF4-FFF2-40B4-BE49-F238E27FC236}">
                  <a16:creationId xmlns:a16="http://schemas.microsoft.com/office/drawing/2014/main" id="{56FE0402-3028-416B-A443-1B33FC5BEC4E}"/>
                </a:ext>
              </a:extLst>
            </p:cNvPr>
            <p:cNvSpPr/>
            <p:nvPr>
              <p:custDataLst>
                <p:tags r:id="rId13"/>
              </p:custDataLst>
            </p:nvPr>
          </p:nvSpPr>
          <p:spPr bwMode="auto">
            <a:xfrm>
              <a:off x="1822857"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ln>
                    <a:solidFill>
                      <a:srgbClr val="000000">
                        <a:alpha val="0"/>
                      </a:srgbClr>
                    </a:solidFill>
                  </a:ln>
                  <a:solidFill>
                    <a:schemeClr val="tx1"/>
                  </a:solidFill>
                  <a:latin typeface="Segoe UI"/>
                </a:rPr>
                <a:t>Video</a:t>
              </a:r>
              <a:endParaRPr lang="en-US" sz="588" kern="0">
                <a:solidFill>
                  <a:schemeClr val="tx1"/>
                </a:solidFill>
                <a:latin typeface="Segoe UI"/>
                <a:ea typeface="Segoe UI" pitchFamily="34" charset="0"/>
                <a:cs typeface="Segoe UI" pitchFamily="34" charset="0"/>
              </a:endParaRPr>
            </a:p>
          </p:txBody>
        </p:sp>
        <p:sp>
          <p:nvSpPr>
            <p:cNvPr id="39" name="Freeform 7">
              <a:extLst>
                <a:ext uri="{FF2B5EF4-FFF2-40B4-BE49-F238E27FC236}">
                  <a16:creationId xmlns:a16="http://schemas.microsoft.com/office/drawing/2014/main" id="{F6F1888A-F534-401F-BE7B-F2B0EEC85D5A}"/>
                </a:ext>
              </a:extLst>
            </p:cNvPr>
            <p:cNvSpPr>
              <a:spLocks noEditPoints="1"/>
            </p:cNvSpPr>
            <p:nvPr/>
          </p:nvSpPr>
          <p:spPr bwMode="auto">
            <a:xfrm>
              <a:off x="2019832" y="3275280"/>
              <a:ext cx="297830" cy="319992"/>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7209" tIns="33605" rIns="67209" bIns="33605" numCol="1" rtlCol="0" anchor="ctr" anchorCtr="0" compatLnSpc="1">
              <a:prstTxWarp prst="textNoShape">
                <a:avLst/>
              </a:prstTxWarp>
            </a:bodyPr>
            <a:lstStyle/>
            <a:p>
              <a:pPr defTabSz="604870">
                <a:defRPr/>
              </a:pPr>
              <a:endParaRPr lang="en-US" sz="588" kern="0" spc="-99">
                <a:solidFill>
                  <a:schemeClr val="tx1"/>
                </a:solidFill>
                <a:latin typeface="Segoe UI"/>
              </a:endParaRPr>
            </a:p>
          </p:txBody>
        </p:sp>
      </p:grpSp>
      <p:grpSp>
        <p:nvGrpSpPr>
          <p:cNvPr id="40" name="Group 39">
            <a:extLst>
              <a:ext uri="{FF2B5EF4-FFF2-40B4-BE49-F238E27FC236}">
                <a16:creationId xmlns:a16="http://schemas.microsoft.com/office/drawing/2014/main" id="{7EE01346-3DCE-41AA-89E4-606459AF785D}"/>
              </a:ext>
            </a:extLst>
          </p:cNvPr>
          <p:cNvGrpSpPr/>
          <p:nvPr/>
        </p:nvGrpSpPr>
        <p:grpSpPr>
          <a:xfrm>
            <a:off x="2620503" y="3641122"/>
            <a:ext cx="508492" cy="508492"/>
            <a:chOff x="370109" y="3187789"/>
            <a:chExt cx="691781" cy="691781"/>
          </a:xfrm>
          <a:solidFill>
            <a:srgbClr val="002050"/>
          </a:solidFill>
        </p:grpSpPr>
        <p:sp>
          <p:nvSpPr>
            <p:cNvPr id="41" name="Rectangle 40">
              <a:extLst>
                <a:ext uri="{FF2B5EF4-FFF2-40B4-BE49-F238E27FC236}">
                  <a16:creationId xmlns:a16="http://schemas.microsoft.com/office/drawing/2014/main" id="{92970EEB-026B-4AEC-A599-28CA86CA34A0}"/>
                </a:ext>
              </a:extLst>
            </p:cNvPr>
            <p:cNvSpPr/>
            <p:nvPr>
              <p:custDataLst>
                <p:tags r:id="rId12"/>
              </p:custDataLst>
            </p:nvPr>
          </p:nvSpPr>
          <p:spPr bwMode="auto">
            <a:xfrm>
              <a:off x="370109"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262">
                <a:lnSpc>
                  <a:spcPct val="90000"/>
                </a:lnSpc>
                <a:defRPr/>
              </a:pPr>
              <a:r>
                <a:rPr lang="en-US" sz="588" kern="0">
                  <a:ln>
                    <a:solidFill>
                      <a:srgbClr val="000000">
                        <a:alpha val="0"/>
                      </a:srgbClr>
                    </a:solidFill>
                  </a:ln>
                  <a:solidFill>
                    <a:schemeClr val="tx1"/>
                  </a:solidFill>
                  <a:latin typeface="Segoe UI"/>
                </a:rPr>
                <a:t>LOB applications</a:t>
              </a:r>
            </a:p>
          </p:txBody>
        </p:sp>
        <p:sp>
          <p:nvSpPr>
            <p:cNvPr id="42" name="Donut 59">
              <a:extLst>
                <a:ext uri="{FF2B5EF4-FFF2-40B4-BE49-F238E27FC236}">
                  <a16:creationId xmlns:a16="http://schemas.microsoft.com/office/drawing/2014/main" id="{80429348-AD80-41EE-99DA-F5823C55B233}"/>
                </a:ext>
              </a:extLst>
            </p:cNvPr>
            <p:cNvSpPr>
              <a:spLocks noChangeAspect="1"/>
            </p:cNvSpPr>
            <p:nvPr/>
          </p:nvSpPr>
          <p:spPr bwMode="auto">
            <a:xfrm>
              <a:off x="587672" y="3258426"/>
              <a:ext cx="256656" cy="276958"/>
            </a:xfrm>
            <a:custGeom>
              <a:avLst/>
              <a:gdLst/>
              <a:ahLst/>
              <a:cxnLst/>
              <a:rect l="l" t="t" r="r" b="b"/>
              <a:pathLst>
                <a:path w="1872166" h="2020785">
                  <a:moveTo>
                    <a:pt x="930606" y="1257014"/>
                  </a:moveTo>
                  <a:cubicBezTo>
                    <a:pt x="968577" y="1257014"/>
                    <a:pt x="999359" y="1287795"/>
                    <a:pt x="999359" y="1325766"/>
                  </a:cubicBezTo>
                  <a:cubicBezTo>
                    <a:pt x="999359" y="1363737"/>
                    <a:pt x="968577" y="1394519"/>
                    <a:pt x="930606" y="1394519"/>
                  </a:cubicBezTo>
                  <a:cubicBezTo>
                    <a:pt x="892635" y="1394519"/>
                    <a:pt x="861853" y="1363737"/>
                    <a:pt x="861853" y="1325766"/>
                  </a:cubicBezTo>
                  <a:cubicBezTo>
                    <a:pt x="861853" y="1287795"/>
                    <a:pt x="892635" y="1257014"/>
                    <a:pt x="930606" y="1257014"/>
                  </a:cubicBezTo>
                  <a:close/>
                  <a:moveTo>
                    <a:pt x="930606" y="1188261"/>
                  </a:moveTo>
                  <a:cubicBezTo>
                    <a:pt x="854664" y="1188261"/>
                    <a:pt x="793100" y="1249824"/>
                    <a:pt x="793100" y="1325766"/>
                  </a:cubicBezTo>
                  <a:cubicBezTo>
                    <a:pt x="793100" y="1401709"/>
                    <a:pt x="854664" y="1463272"/>
                    <a:pt x="930606" y="1463272"/>
                  </a:cubicBezTo>
                  <a:cubicBezTo>
                    <a:pt x="1006548" y="1463272"/>
                    <a:pt x="1068111" y="1401709"/>
                    <a:pt x="1068111" y="1325766"/>
                  </a:cubicBezTo>
                  <a:cubicBezTo>
                    <a:pt x="1068111" y="1249824"/>
                    <a:pt x="1006548" y="1188261"/>
                    <a:pt x="930606" y="1188261"/>
                  </a:cubicBezTo>
                  <a:close/>
                  <a:moveTo>
                    <a:pt x="971250" y="956702"/>
                  </a:moveTo>
                  <a:lnTo>
                    <a:pt x="986880" y="1028990"/>
                  </a:lnTo>
                  <a:lnTo>
                    <a:pt x="1061122" y="1054389"/>
                  </a:lnTo>
                  <a:lnTo>
                    <a:pt x="1106057" y="1005545"/>
                  </a:lnTo>
                  <a:lnTo>
                    <a:pt x="1174438" y="1052435"/>
                  </a:lnTo>
                  <a:lnTo>
                    <a:pt x="1149040" y="1120816"/>
                  </a:lnTo>
                  <a:lnTo>
                    <a:pt x="1186160" y="1175520"/>
                  </a:lnTo>
                  <a:lnTo>
                    <a:pt x="1262356" y="1175520"/>
                  </a:lnTo>
                  <a:lnTo>
                    <a:pt x="1285801" y="1261484"/>
                  </a:lnTo>
                  <a:lnTo>
                    <a:pt x="1233050" y="1302513"/>
                  </a:lnTo>
                  <a:lnTo>
                    <a:pt x="1233050" y="1366986"/>
                  </a:lnTo>
                  <a:lnTo>
                    <a:pt x="1281894" y="1411922"/>
                  </a:lnTo>
                  <a:lnTo>
                    <a:pt x="1264310" y="1490071"/>
                  </a:lnTo>
                  <a:lnTo>
                    <a:pt x="1180299" y="1492025"/>
                  </a:lnTo>
                  <a:lnTo>
                    <a:pt x="1150993" y="1538914"/>
                  </a:lnTo>
                  <a:lnTo>
                    <a:pt x="1168577" y="1611202"/>
                  </a:lnTo>
                  <a:lnTo>
                    <a:pt x="1106057" y="1658092"/>
                  </a:lnTo>
                  <a:lnTo>
                    <a:pt x="1049399" y="1613156"/>
                  </a:lnTo>
                  <a:lnTo>
                    <a:pt x="986880" y="1640508"/>
                  </a:lnTo>
                  <a:lnTo>
                    <a:pt x="973203" y="1708889"/>
                  </a:lnTo>
                  <a:lnTo>
                    <a:pt x="893100" y="1716704"/>
                  </a:lnTo>
                  <a:lnTo>
                    <a:pt x="873563" y="1632694"/>
                  </a:lnTo>
                  <a:lnTo>
                    <a:pt x="809090" y="1613156"/>
                  </a:lnTo>
                  <a:lnTo>
                    <a:pt x="754385" y="1658092"/>
                  </a:lnTo>
                  <a:lnTo>
                    <a:pt x="699681" y="1609249"/>
                  </a:lnTo>
                  <a:lnTo>
                    <a:pt x="719218" y="1544776"/>
                  </a:lnTo>
                  <a:lnTo>
                    <a:pt x="678190" y="1490071"/>
                  </a:lnTo>
                  <a:lnTo>
                    <a:pt x="601994" y="1488117"/>
                  </a:lnTo>
                  <a:lnTo>
                    <a:pt x="586364" y="1411922"/>
                  </a:lnTo>
                  <a:lnTo>
                    <a:pt x="646930" y="1380662"/>
                  </a:lnTo>
                  <a:lnTo>
                    <a:pt x="644976" y="1304466"/>
                  </a:lnTo>
                  <a:lnTo>
                    <a:pt x="586364" y="1255623"/>
                  </a:lnTo>
                  <a:lnTo>
                    <a:pt x="607855" y="1183335"/>
                  </a:lnTo>
                  <a:lnTo>
                    <a:pt x="680143" y="1185289"/>
                  </a:lnTo>
                  <a:lnTo>
                    <a:pt x="721172" y="1140353"/>
                  </a:lnTo>
                  <a:lnTo>
                    <a:pt x="695773" y="1052435"/>
                  </a:lnTo>
                  <a:lnTo>
                    <a:pt x="752431" y="1007499"/>
                  </a:lnTo>
                  <a:lnTo>
                    <a:pt x="818858" y="1052435"/>
                  </a:lnTo>
                  <a:lnTo>
                    <a:pt x="873563" y="1032898"/>
                  </a:lnTo>
                  <a:lnTo>
                    <a:pt x="895054" y="958656"/>
                  </a:lnTo>
                  <a:close/>
                  <a:moveTo>
                    <a:pt x="966353" y="561544"/>
                  </a:moveTo>
                  <a:lnTo>
                    <a:pt x="1484176" y="561544"/>
                  </a:lnTo>
                  <a:cubicBezTo>
                    <a:pt x="1519876" y="561544"/>
                    <a:pt x="1548815" y="590484"/>
                    <a:pt x="1548815" y="626184"/>
                  </a:cubicBezTo>
                  <a:cubicBezTo>
                    <a:pt x="1548815" y="661883"/>
                    <a:pt x="1519875" y="690823"/>
                    <a:pt x="1484175" y="690823"/>
                  </a:cubicBezTo>
                  <a:lnTo>
                    <a:pt x="966353" y="690822"/>
                  </a:lnTo>
                  <a:cubicBezTo>
                    <a:pt x="930653" y="690822"/>
                    <a:pt x="901714" y="661883"/>
                    <a:pt x="901714" y="626184"/>
                  </a:cubicBezTo>
                  <a:cubicBezTo>
                    <a:pt x="901714" y="590484"/>
                    <a:pt x="930653" y="561544"/>
                    <a:pt x="966353" y="561544"/>
                  </a:cubicBezTo>
                  <a:close/>
                  <a:moveTo>
                    <a:pt x="590322" y="106687"/>
                  </a:moveTo>
                  <a:cubicBezTo>
                    <a:pt x="590332" y="226008"/>
                    <a:pt x="591688" y="375662"/>
                    <a:pt x="590317" y="464513"/>
                  </a:cubicBezTo>
                  <a:cubicBezTo>
                    <a:pt x="588940" y="553814"/>
                    <a:pt x="569467" y="576664"/>
                    <a:pt x="482849" y="576882"/>
                  </a:cubicBezTo>
                  <a:lnTo>
                    <a:pt x="101828" y="577428"/>
                  </a:lnTo>
                  <a:cubicBezTo>
                    <a:pt x="94937" y="958413"/>
                    <a:pt x="101760" y="1616638"/>
                    <a:pt x="104708" y="1753748"/>
                  </a:cubicBezTo>
                  <a:cubicBezTo>
                    <a:pt x="107681" y="1892031"/>
                    <a:pt x="168011" y="1914803"/>
                    <a:pt x="277215" y="1914081"/>
                  </a:cubicBezTo>
                  <a:lnTo>
                    <a:pt x="1773325" y="1910255"/>
                  </a:lnTo>
                  <a:cubicBezTo>
                    <a:pt x="1759000" y="1375795"/>
                    <a:pt x="1765208" y="446089"/>
                    <a:pt x="1768691" y="339408"/>
                  </a:cubicBezTo>
                  <a:cubicBezTo>
                    <a:pt x="1772174" y="232725"/>
                    <a:pt x="1746468" y="112940"/>
                    <a:pt x="1588386" y="110513"/>
                  </a:cubicBezTo>
                  <a:cubicBezTo>
                    <a:pt x="1430337" y="108086"/>
                    <a:pt x="851841" y="106688"/>
                    <a:pt x="590322" y="106687"/>
                  </a:cubicBezTo>
                  <a:close/>
                  <a:moveTo>
                    <a:pt x="549320" y="0"/>
                  </a:moveTo>
                  <a:cubicBezTo>
                    <a:pt x="841627" y="0"/>
                    <a:pt x="1488650" y="1563"/>
                    <a:pt x="1665394" y="4277"/>
                  </a:cubicBezTo>
                  <a:cubicBezTo>
                    <a:pt x="1842137" y="6992"/>
                    <a:pt x="1870878" y="140918"/>
                    <a:pt x="1866984" y="260194"/>
                  </a:cubicBezTo>
                  <a:cubicBezTo>
                    <a:pt x="1863090" y="379470"/>
                    <a:pt x="1856150" y="1418933"/>
                    <a:pt x="1872166" y="2016489"/>
                  </a:cubicBezTo>
                  <a:lnTo>
                    <a:pt x="199432" y="2020767"/>
                  </a:lnTo>
                  <a:cubicBezTo>
                    <a:pt x="77336" y="2021574"/>
                    <a:pt x="9884" y="1996114"/>
                    <a:pt x="6560" y="1841505"/>
                  </a:cubicBezTo>
                  <a:cubicBezTo>
                    <a:pt x="3235" y="1686896"/>
                    <a:pt x="-4497" y="939636"/>
                    <a:pt x="3513" y="51544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12" tIns="33606" rIns="33606" bIns="67212" numCol="1" spcCol="0" rtlCol="0" fromWordArt="0" anchor="b" anchorCtr="0" forceAA="0" compatLnSpc="1">
              <a:prstTxWarp prst="textNoShape">
                <a:avLst/>
              </a:prstTxWarp>
              <a:noAutofit/>
            </a:bodyPr>
            <a:lstStyle/>
            <a:p>
              <a:pPr defTabSz="671862" fontAlgn="base">
                <a:spcBef>
                  <a:spcPct val="0"/>
                </a:spcBef>
                <a:spcAft>
                  <a:spcPct val="0"/>
                </a:spcAft>
                <a:defRPr/>
              </a:pPr>
              <a:endParaRPr lang="en-US" sz="588" kern="0" spc="-37" err="1">
                <a:solidFill>
                  <a:schemeClr val="tx1"/>
                </a:solidFill>
                <a:latin typeface="Segoe UI"/>
                <a:ea typeface="Segoe UI" pitchFamily="34" charset="0"/>
                <a:cs typeface="Segoe UI" pitchFamily="34" charset="0"/>
              </a:endParaRPr>
            </a:p>
          </p:txBody>
        </p:sp>
      </p:grpSp>
      <p:grpSp>
        <p:nvGrpSpPr>
          <p:cNvPr id="43" name="Group 42">
            <a:extLst>
              <a:ext uri="{FF2B5EF4-FFF2-40B4-BE49-F238E27FC236}">
                <a16:creationId xmlns:a16="http://schemas.microsoft.com/office/drawing/2014/main" id="{3B11D43E-10CD-4056-B558-19559AAEBA2B}"/>
              </a:ext>
            </a:extLst>
          </p:cNvPr>
          <p:cNvGrpSpPr/>
          <p:nvPr/>
        </p:nvGrpSpPr>
        <p:grpSpPr>
          <a:xfrm>
            <a:off x="2620503" y="4172184"/>
            <a:ext cx="508492" cy="508492"/>
            <a:chOff x="1103397" y="2464452"/>
            <a:chExt cx="691781" cy="691781"/>
          </a:xfrm>
          <a:solidFill>
            <a:srgbClr val="002050"/>
          </a:solidFill>
        </p:grpSpPr>
        <p:sp>
          <p:nvSpPr>
            <p:cNvPr id="44" name="Rectangle 43">
              <a:extLst>
                <a:ext uri="{FF2B5EF4-FFF2-40B4-BE49-F238E27FC236}">
                  <a16:creationId xmlns:a16="http://schemas.microsoft.com/office/drawing/2014/main" id="{6760F2FE-FB64-4B9F-8395-E3787240E8AF}"/>
                </a:ext>
              </a:extLst>
            </p:cNvPr>
            <p:cNvSpPr/>
            <p:nvPr>
              <p:custDataLst>
                <p:tags r:id="rId11"/>
              </p:custDataLst>
            </p:nvPr>
          </p:nvSpPr>
          <p:spPr bwMode="auto">
            <a:xfrm>
              <a:off x="1103397" y="2464452"/>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ln>
                    <a:solidFill>
                      <a:srgbClr val="000000">
                        <a:alpha val="0"/>
                      </a:srgbClr>
                    </a:solidFill>
                  </a:ln>
                  <a:solidFill>
                    <a:schemeClr val="tx1"/>
                  </a:solidFill>
                  <a:latin typeface="Segoe UI"/>
                </a:rPr>
                <a:t>Web</a:t>
              </a:r>
              <a:endParaRPr lang="en-US" sz="588" kern="0">
                <a:solidFill>
                  <a:schemeClr val="tx1"/>
                </a:solidFill>
                <a:latin typeface="Segoe UI"/>
                <a:ea typeface="Segoe UI" pitchFamily="34" charset="0"/>
                <a:cs typeface="Segoe UI" pitchFamily="34" charset="0"/>
              </a:endParaRPr>
            </a:p>
          </p:txBody>
        </p:sp>
        <p:sp>
          <p:nvSpPr>
            <p:cNvPr id="45" name="Rounded Rectangle 18">
              <a:extLst>
                <a:ext uri="{FF2B5EF4-FFF2-40B4-BE49-F238E27FC236}">
                  <a16:creationId xmlns:a16="http://schemas.microsoft.com/office/drawing/2014/main" id="{2A1C0494-6E1F-4E8E-BC03-93D82AD9B4BB}"/>
                </a:ext>
              </a:extLst>
            </p:cNvPr>
            <p:cNvSpPr/>
            <p:nvPr/>
          </p:nvSpPr>
          <p:spPr bwMode="auto">
            <a:xfrm>
              <a:off x="1331186" y="2561849"/>
              <a:ext cx="236204" cy="243353"/>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12" tIns="33606" rIns="33606" bIns="67212" numCol="1" spcCol="0" rtlCol="0" fromWordArt="0" anchor="b" anchorCtr="0" forceAA="0" compatLnSpc="1">
              <a:prstTxWarp prst="textNoShape">
                <a:avLst/>
              </a:prstTxWarp>
              <a:noAutofit/>
            </a:bodyPr>
            <a:lstStyle/>
            <a:p>
              <a:pPr defTabSz="671862" fontAlgn="base">
                <a:spcBef>
                  <a:spcPct val="0"/>
                </a:spcBef>
                <a:spcAft>
                  <a:spcPct val="0"/>
                </a:spcAft>
                <a:defRPr/>
              </a:pPr>
              <a:endParaRPr lang="en-US" sz="588" kern="0" spc="-37" err="1">
                <a:solidFill>
                  <a:schemeClr val="tx1"/>
                </a:solidFill>
                <a:latin typeface="Segoe UI"/>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9BFD5D34-F600-49A2-8A88-734D8400184D}"/>
              </a:ext>
            </a:extLst>
          </p:cNvPr>
          <p:cNvGrpSpPr/>
          <p:nvPr/>
        </p:nvGrpSpPr>
        <p:grpSpPr>
          <a:xfrm>
            <a:off x="3166711" y="3108691"/>
            <a:ext cx="508492" cy="508492"/>
            <a:chOff x="1822857" y="2464452"/>
            <a:chExt cx="691781" cy="691781"/>
          </a:xfrm>
          <a:solidFill>
            <a:srgbClr val="002050"/>
          </a:solidFill>
        </p:grpSpPr>
        <p:sp>
          <p:nvSpPr>
            <p:cNvPr id="47" name="Rectangle 46">
              <a:extLst>
                <a:ext uri="{FF2B5EF4-FFF2-40B4-BE49-F238E27FC236}">
                  <a16:creationId xmlns:a16="http://schemas.microsoft.com/office/drawing/2014/main" id="{0FBD0FF8-9501-482F-8533-845B07DA55A3}"/>
                </a:ext>
              </a:extLst>
            </p:cNvPr>
            <p:cNvSpPr/>
            <p:nvPr>
              <p:custDataLst>
                <p:tags r:id="rId10"/>
              </p:custDataLst>
            </p:nvPr>
          </p:nvSpPr>
          <p:spPr bwMode="auto">
            <a:xfrm>
              <a:off x="1822857" y="2464452"/>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ln>
                    <a:solidFill>
                      <a:srgbClr val="000000">
                        <a:alpha val="0"/>
                      </a:srgbClr>
                    </a:solidFill>
                  </a:ln>
                  <a:solidFill>
                    <a:schemeClr val="tx1"/>
                  </a:solidFill>
                  <a:latin typeface="Segoe UI"/>
                </a:rPr>
                <a:t>Social</a:t>
              </a:r>
              <a:endParaRPr lang="en-US" sz="588" kern="0">
                <a:solidFill>
                  <a:schemeClr val="tx1"/>
                </a:solidFill>
                <a:latin typeface="Segoe UI"/>
                <a:ea typeface="Segoe UI" pitchFamily="34" charset="0"/>
                <a:cs typeface="Segoe UI" pitchFamily="34" charset="0"/>
              </a:endParaRPr>
            </a:p>
          </p:txBody>
        </p:sp>
        <p:sp>
          <p:nvSpPr>
            <p:cNvPr id="48" name="Freeform 5">
              <a:extLst>
                <a:ext uri="{FF2B5EF4-FFF2-40B4-BE49-F238E27FC236}">
                  <a16:creationId xmlns:a16="http://schemas.microsoft.com/office/drawing/2014/main" id="{BC71CCDE-425D-4EF2-A6ED-6CD581C47F82}"/>
                </a:ext>
              </a:extLst>
            </p:cNvPr>
            <p:cNvSpPr>
              <a:spLocks noEditPoints="1"/>
            </p:cNvSpPr>
            <p:nvPr/>
          </p:nvSpPr>
          <p:spPr bwMode="auto">
            <a:xfrm>
              <a:off x="2039038" y="2574721"/>
              <a:ext cx="259418" cy="217623"/>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chemeClr val="bg1"/>
            </a:solidFill>
            <a:ln>
              <a:noFill/>
            </a:ln>
          </p:spPr>
          <p:txBody>
            <a:bodyPr vert="horz" wrap="square" lIns="67212" tIns="33606" rIns="67212" bIns="33606" numCol="1" anchor="t" anchorCtr="0" compatLnSpc="1">
              <a:prstTxWarp prst="textNoShape">
                <a:avLst/>
              </a:prstTxWarp>
            </a:bodyPr>
            <a:lstStyle/>
            <a:p>
              <a:pPr defTabSz="685565">
                <a:defRPr/>
              </a:pPr>
              <a:endParaRPr lang="en-US" sz="588" kern="0">
                <a:latin typeface="Segoe UI"/>
              </a:endParaRPr>
            </a:p>
          </p:txBody>
        </p:sp>
      </p:grpSp>
      <p:grpSp>
        <p:nvGrpSpPr>
          <p:cNvPr id="49" name="Group 48">
            <a:extLst>
              <a:ext uri="{FF2B5EF4-FFF2-40B4-BE49-F238E27FC236}">
                <a16:creationId xmlns:a16="http://schemas.microsoft.com/office/drawing/2014/main" id="{D77346BA-7E19-4985-9F84-CF7FA9BBE40B}"/>
              </a:ext>
            </a:extLst>
          </p:cNvPr>
          <p:cNvGrpSpPr/>
          <p:nvPr/>
        </p:nvGrpSpPr>
        <p:grpSpPr>
          <a:xfrm>
            <a:off x="3166711" y="4698867"/>
            <a:ext cx="508492" cy="508492"/>
            <a:chOff x="2551230" y="3187789"/>
            <a:chExt cx="691781" cy="691781"/>
          </a:xfrm>
          <a:solidFill>
            <a:srgbClr val="002050"/>
          </a:solidFill>
        </p:grpSpPr>
        <p:sp>
          <p:nvSpPr>
            <p:cNvPr id="50" name="Rectangle 49">
              <a:extLst>
                <a:ext uri="{FF2B5EF4-FFF2-40B4-BE49-F238E27FC236}">
                  <a16:creationId xmlns:a16="http://schemas.microsoft.com/office/drawing/2014/main" id="{80C8AFB5-D085-4A27-9C23-519B66279DE1}"/>
                </a:ext>
              </a:extLst>
            </p:cNvPr>
            <p:cNvSpPr/>
            <p:nvPr>
              <p:custDataLst>
                <p:tags r:id="rId9"/>
              </p:custDataLst>
            </p:nvPr>
          </p:nvSpPr>
          <p:spPr bwMode="auto">
            <a:xfrm>
              <a:off x="2551230"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588" kern="0">
                  <a:ln>
                    <a:solidFill>
                      <a:srgbClr val="000000">
                        <a:alpha val="0"/>
                      </a:srgbClr>
                    </a:solidFill>
                  </a:ln>
                  <a:solidFill>
                    <a:schemeClr val="tx1"/>
                  </a:solidFill>
                  <a:latin typeface="Segoe UI"/>
                </a:rPr>
                <a:t>Clickstream</a:t>
              </a:r>
              <a:endParaRPr lang="en-US" sz="588" kern="0">
                <a:solidFill>
                  <a:schemeClr val="tx1"/>
                </a:solidFill>
                <a:latin typeface="Segoe UI"/>
                <a:ea typeface="Segoe UI" pitchFamily="34" charset="0"/>
                <a:cs typeface="Segoe UI" pitchFamily="34" charset="0"/>
              </a:endParaRPr>
            </a:p>
          </p:txBody>
        </p:sp>
        <p:sp>
          <p:nvSpPr>
            <p:cNvPr id="51" name="Freeform 219">
              <a:extLst>
                <a:ext uri="{FF2B5EF4-FFF2-40B4-BE49-F238E27FC236}">
                  <a16:creationId xmlns:a16="http://schemas.microsoft.com/office/drawing/2014/main" id="{244E4F83-B4B8-4F30-9596-DA833FD9A2AA}"/>
                </a:ext>
              </a:extLst>
            </p:cNvPr>
            <p:cNvSpPr>
              <a:spLocks noChangeAspect="1"/>
            </p:cNvSpPr>
            <p:nvPr/>
          </p:nvSpPr>
          <p:spPr bwMode="auto">
            <a:xfrm>
              <a:off x="2746121" y="3280505"/>
              <a:ext cx="301998" cy="304393"/>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defTabSz="685367" fontAlgn="base">
                <a:lnSpc>
                  <a:spcPct val="90000"/>
                </a:lnSpc>
                <a:spcBef>
                  <a:spcPct val="0"/>
                </a:spcBef>
                <a:spcAft>
                  <a:spcPct val="0"/>
                </a:spcAft>
                <a:defRPr/>
              </a:pPr>
              <a:endParaRPr lang="en-US" sz="588" kern="0" err="1">
                <a:solidFill>
                  <a:schemeClr val="tx1"/>
                </a:solidFill>
                <a:latin typeface="Segoe UI"/>
                <a:ea typeface="Segoe UI" pitchFamily="34" charset="0"/>
                <a:cs typeface="Segoe UI" pitchFamily="34" charset="0"/>
              </a:endParaRPr>
            </a:p>
          </p:txBody>
        </p:sp>
      </p:grpSp>
      <p:grpSp>
        <p:nvGrpSpPr>
          <p:cNvPr id="52" name="Group 51">
            <a:extLst>
              <a:ext uri="{FF2B5EF4-FFF2-40B4-BE49-F238E27FC236}">
                <a16:creationId xmlns:a16="http://schemas.microsoft.com/office/drawing/2014/main" id="{905BBFED-A940-4CAD-9EC5-AAB5ACEF97EB}"/>
              </a:ext>
            </a:extLst>
          </p:cNvPr>
          <p:cNvGrpSpPr/>
          <p:nvPr/>
        </p:nvGrpSpPr>
        <p:grpSpPr>
          <a:xfrm>
            <a:off x="5902984" y="3572056"/>
            <a:ext cx="409328" cy="409328"/>
            <a:chOff x="372628" y="2473035"/>
            <a:chExt cx="691781" cy="691781"/>
          </a:xfrm>
          <a:solidFill>
            <a:schemeClr val="accent2"/>
          </a:solidFill>
        </p:grpSpPr>
        <p:sp>
          <p:nvSpPr>
            <p:cNvPr id="53" name="Rectangle 52">
              <a:extLst>
                <a:ext uri="{FF2B5EF4-FFF2-40B4-BE49-F238E27FC236}">
                  <a16:creationId xmlns:a16="http://schemas.microsoft.com/office/drawing/2014/main" id="{741E4895-D789-444A-81AD-D2DCD1B97FBB}"/>
                </a:ext>
              </a:extLst>
            </p:cNvPr>
            <p:cNvSpPr/>
            <p:nvPr>
              <p:custDataLst>
                <p:tags r:id="rId8"/>
              </p:custDataLst>
            </p:nvPr>
          </p:nvSpPr>
          <p:spPr bwMode="auto">
            <a:xfrm>
              <a:off x="372628" y="2473035"/>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Devices</a:t>
              </a:r>
            </a:p>
          </p:txBody>
        </p:sp>
        <p:grpSp>
          <p:nvGrpSpPr>
            <p:cNvPr id="54" name="Group 53">
              <a:extLst>
                <a:ext uri="{FF2B5EF4-FFF2-40B4-BE49-F238E27FC236}">
                  <a16:creationId xmlns:a16="http://schemas.microsoft.com/office/drawing/2014/main" id="{0B7BAA1E-7879-423B-87AE-6FDB53CC60AA}"/>
                </a:ext>
              </a:extLst>
            </p:cNvPr>
            <p:cNvGrpSpPr/>
            <p:nvPr/>
          </p:nvGrpSpPr>
          <p:grpSpPr>
            <a:xfrm>
              <a:off x="476130" y="2594121"/>
              <a:ext cx="496449" cy="266646"/>
              <a:chOff x="2769908" y="1409697"/>
              <a:chExt cx="1965320" cy="1055586"/>
            </a:xfrm>
            <a:grpFill/>
          </p:grpSpPr>
          <p:sp>
            <p:nvSpPr>
              <p:cNvPr id="55" name="Round Same Side Corner Rectangle 11">
                <a:extLst>
                  <a:ext uri="{FF2B5EF4-FFF2-40B4-BE49-F238E27FC236}">
                    <a16:creationId xmlns:a16="http://schemas.microsoft.com/office/drawing/2014/main" id="{C964C18C-D978-4C74-8AAE-282EE6223F49}"/>
                  </a:ext>
                </a:extLst>
              </p:cNvPr>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chemeClr val="bg1"/>
              </a:solidFill>
              <a:ln w="25400" cap="flat" cmpd="sng" algn="ctr">
                <a:noFill/>
                <a:prstDash val="solid"/>
              </a:ln>
              <a:effectLst/>
            </p:spPr>
            <p:txBody>
              <a:bodyPr rtlCol="0" anchor="ctr"/>
              <a:lstStyle/>
              <a:p>
                <a:pPr defTabSz="685590">
                  <a:defRPr/>
                </a:pPr>
                <a:endParaRPr lang="en-US" sz="441" kern="0">
                  <a:latin typeface="Segoe UI"/>
                </a:endParaRPr>
              </a:p>
            </p:txBody>
          </p:sp>
          <p:sp>
            <p:nvSpPr>
              <p:cNvPr id="56" name="Rounded Rectangle 223">
                <a:extLst>
                  <a:ext uri="{FF2B5EF4-FFF2-40B4-BE49-F238E27FC236}">
                    <a16:creationId xmlns:a16="http://schemas.microsoft.com/office/drawing/2014/main" id="{A7AAA748-C87A-4FBF-AF16-C4AE40A5D176}"/>
                  </a:ext>
                </a:extLst>
              </p:cNvPr>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12" tIns="33606" rIns="33606" bIns="67212" numCol="1" spcCol="0" rtlCol="0" fromWordArt="0" anchor="b" anchorCtr="0" forceAA="0" compatLnSpc="1">
                <a:prstTxWarp prst="textNoShape">
                  <a:avLst/>
                </a:prstTxWarp>
                <a:noAutofit/>
              </a:bodyPr>
              <a:lstStyle/>
              <a:p>
                <a:pPr defTabSz="671862" fontAlgn="base">
                  <a:spcBef>
                    <a:spcPct val="0"/>
                  </a:spcBef>
                  <a:spcAft>
                    <a:spcPct val="0"/>
                  </a:spcAft>
                  <a:defRPr/>
                </a:pPr>
                <a:endParaRPr lang="en-US" sz="441" kern="0" spc="-37" err="1">
                  <a:solidFill>
                    <a:schemeClr val="tx1"/>
                  </a:solidFill>
                  <a:latin typeface="Segoe UI"/>
                  <a:ea typeface="Segoe UI" pitchFamily="34" charset="0"/>
                  <a:cs typeface="Segoe UI" pitchFamily="34" charset="0"/>
                </a:endParaRPr>
              </a:p>
            </p:txBody>
          </p:sp>
          <p:sp>
            <p:nvSpPr>
              <p:cNvPr id="57" name="Rounded Rectangle 6">
                <a:extLst>
                  <a:ext uri="{FF2B5EF4-FFF2-40B4-BE49-F238E27FC236}">
                    <a16:creationId xmlns:a16="http://schemas.microsoft.com/office/drawing/2014/main" id="{62AF30C0-C4BE-4ECF-BA68-BD4CDEF3F6A4}"/>
                  </a:ext>
                </a:extLst>
              </p:cNvPr>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7209" tIns="33605" rIns="67209" bIns="33605" numCol="1" rtlCol="0" anchor="ctr" anchorCtr="0" compatLnSpc="1">
                <a:prstTxWarp prst="textNoShape">
                  <a:avLst/>
                </a:prstTxWarp>
              </a:bodyPr>
              <a:lstStyle/>
              <a:p>
                <a:pPr defTabSz="604870">
                  <a:defRPr/>
                </a:pPr>
                <a:endParaRPr lang="en-US" sz="441" kern="0" spc="-99">
                  <a:solidFill>
                    <a:schemeClr val="tx1"/>
                  </a:solidFill>
                  <a:latin typeface="Segoe UI"/>
                </a:endParaRPr>
              </a:p>
            </p:txBody>
          </p:sp>
        </p:grpSp>
      </p:grpSp>
      <p:grpSp>
        <p:nvGrpSpPr>
          <p:cNvPr id="58" name="Group 57">
            <a:extLst>
              <a:ext uri="{FF2B5EF4-FFF2-40B4-BE49-F238E27FC236}">
                <a16:creationId xmlns:a16="http://schemas.microsoft.com/office/drawing/2014/main" id="{2C812D4A-CED9-4201-92DD-16AA67F70DA1}"/>
              </a:ext>
            </a:extLst>
          </p:cNvPr>
          <p:cNvGrpSpPr/>
          <p:nvPr/>
        </p:nvGrpSpPr>
        <p:grpSpPr>
          <a:xfrm>
            <a:off x="5053774" y="4320415"/>
            <a:ext cx="409328" cy="409328"/>
            <a:chOff x="1103397" y="3187789"/>
            <a:chExt cx="691781" cy="691781"/>
          </a:xfrm>
          <a:solidFill>
            <a:schemeClr val="accent2"/>
          </a:solidFill>
        </p:grpSpPr>
        <p:sp>
          <p:nvSpPr>
            <p:cNvPr id="59" name="Rectangle 58">
              <a:extLst>
                <a:ext uri="{FF2B5EF4-FFF2-40B4-BE49-F238E27FC236}">
                  <a16:creationId xmlns:a16="http://schemas.microsoft.com/office/drawing/2014/main" id="{56799AFE-31C2-48E1-B20E-BC7D84E3C79E}"/>
                </a:ext>
              </a:extLst>
            </p:cNvPr>
            <p:cNvSpPr/>
            <p:nvPr>
              <p:custDataLst>
                <p:tags r:id="rId7"/>
              </p:custDataLst>
            </p:nvPr>
          </p:nvSpPr>
          <p:spPr bwMode="auto">
            <a:xfrm>
              <a:off x="1103397" y="3187789"/>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Relational</a:t>
              </a:r>
              <a:endParaRPr lang="en-US" sz="441" kern="0">
                <a:solidFill>
                  <a:schemeClr val="tx1"/>
                </a:solidFill>
                <a:latin typeface="Segoe UI"/>
                <a:ea typeface="Segoe UI" pitchFamily="34" charset="0"/>
                <a:cs typeface="Segoe UI" pitchFamily="34" charset="0"/>
              </a:endParaRPr>
            </a:p>
          </p:txBody>
        </p:sp>
        <p:grpSp>
          <p:nvGrpSpPr>
            <p:cNvPr id="60" name="Group 59">
              <a:extLst>
                <a:ext uri="{FF2B5EF4-FFF2-40B4-BE49-F238E27FC236}">
                  <a16:creationId xmlns:a16="http://schemas.microsoft.com/office/drawing/2014/main" id="{40988915-9C7D-4187-B747-8EFE40D76DE6}"/>
                </a:ext>
              </a:extLst>
            </p:cNvPr>
            <p:cNvGrpSpPr/>
            <p:nvPr/>
          </p:nvGrpSpPr>
          <p:grpSpPr>
            <a:xfrm>
              <a:off x="1304674" y="3262655"/>
              <a:ext cx="289229" cy="318346"/>
              <a:chOff x="9677938" y="4380341"/>
              <a:chExt cx="180750" cy="203154"/>
            </a:xfrm>
            <a:grpFill/>
          </p:grpSpPr>
          <p:sp>
            <p:nvSpPr>
              <p:cNvPr id="61" name="Freeform 259">
                <a:extLst>
                  <a:ext uri="{FF2B5EF4-FFF2-40B4-BE49-F238E27FC236}">
                    <a16:creationId xmlns:a16="http://schemas.microsoft.com/office/drawing/2014/main" id="{1DCFA3E4-15A7-4ACA-BA19-2FF71711996B}"/>
                  </a:ext>
                </a:extLst>
              </p:cNvPr>
              <p:cNvSpPr/>
              <p:nvPr/>
            </p:nvSpPr>
            <p:spPr>
              <a:xfrm>
                <a:off x="9677938" y="4380341"/>
                <a:ext cx="180750" cy="203154"/>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w="12700" cap="flat" cmpd="sng" algn="ctr">
                <a:noFill/>
                <a:prstDash val="solid"/>
                <a:miter lim="800000"/>
              </a:ln>
              <a:effectLst/>
            </p:spPr>
            <p:txBody>
              <a:bodyPr rtlCol="0" anchor="ctr"/>
              <a:lstStyle/>
              <a:p>
                <a:pPr defTabSz="685262">
                  <a:defRPr/>
                </a:pPr>
                <a:endParaRPr lang="en-US" sz="441" kern="0">
                  <a:latin typeface="Segoe UI"/>
                </a:endParaRPr>
              </a:p>
            </p:txBody>
          </p:sp>
          <p:sp>
            <p:nvSpPr>
              <p:cNvPr id="62" name="Oval 61">
                <a:extLst>
                  <a:ext uri="{FF2B5EF4-FFF2-40B4-BE49-F238E27FC236}">
                    <a16:creationId xmlns:a16="http://schemas.microsoft.com/office/drawing/2014/main" id="{CFF95C94-31BA-49BE-93DB-BDE0B115756D}"/>
                  </a:ext>
                </a:extLst>
              </p:cNvPr>
              <p:cNvSpPr/>
              <p:nvPr/>
            </p:nvSpPr>
            <p:spPr>
              <a:xfrm>
                <a:off x="9692924" y="4389921"/>
                <a:ext cx="146753" cy="40388"/>
              </a:xfrm>
              <a:prstGeom prst="ellipse">
                <a:avLst/>
              </a:prstGeom>
              <a:solidFill>
                <a:schemeClr val="accent3"/>
              </a:solidFill>
              <a:ln w="12700" cap="flat" cmpd="sng" algn="ctr">
                <a:noFill/>
                <a:prstDash val="solid"/>
                <a:miter lim="800000"/>
              </a:ln>
              <a:effectLst/>
            </p:spPr>
            <p:txBody>
              <a:bodyPr rtlCol="0" anchor="ctr"/>
              <a:lstStyle/>
              <a:p>
                <a:pPr defTabSz="685262">
                  <a:defRPr/>
                </a:pPr>
                <a:endParaRPr lang="en-US" sz="441" kern="0">
                  <a:latin typeface="Segoe UI"/>
                </a:endParaRPr>
              </a:p>
            </p:txBody>
          </p:sp>
        </p:grpSp>
      </p:grpSp>
      <p:grpSp>
        <p:nvGrpSpPr>
          <p:cNvPr id="63" name="Group 62">
            <a:extLst>
              <a:ext uri="{FF2B5EF4-FFF2-40B4-BE49-F238E27FC236}">
                <a16:creationId xmlns:a16="http://schemas.microsoft.com/office/drawing/2014/main" id="{2584C0F6-E7CB-4B7A-B8AE-4529ACECFBFE}"/>
              </a:ext>
            </a:extLst>
          </p:cNvPr>
          <p:cNvGrpSpPr/>
          <p:nvPr/>
        </p:nvGrpSpPr>
        <p:grpSpPr>
          <a:xfrm>
            <a:off x="5967429" y="4072789"/>
            <a:ext cx="409328" cy="409328"/>
            <a:chOff x="2551230" y="2464452"/>
            <a:chExt cx="691781" cy="691781"/>
          </a:xfrm>
          <a:solidFill>
            <a:schemeClr val="accent2"/>
          </a:solidFill>
        </p:grpSpPr>
        <p:sp>
          <p:nvSpPr>
            <p:cNvPr id="64" name="Rectangle 63">
              <a:extLst>
                <a:ext uri="{FF2B5EF4-FFF2-40B4-BE49-F238E27FC236}">
                  <a16:creationId xmlns:a16="http://schemas.microsoft.com/office/drawing/2014/main" id="{77EB6187-1469-4091-B602-5C3A6B24E139}"/>
                </a:ext>
              </a:extLst>
            </p:cNvPr>
            <p:cNvSpPr/>
            <p:nvPr>
              <p:custDataLst>
                <p:tags r:id="rId6"/>
              </p:custDataLst>
            </p:nvPr>
          </p:nvSpPr>
          <p:spPr bwMode="auto">
            <a:xfrm>
              <a:off x="2551230" y="2464452"/>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Sensors</a:t>
              </a:r>
              <a:endParaRPr lang="en-US" sz="441" kern="0">
                <a:solidFill>
                  <a:schemeClr val="tx1"/>
                </a:solidFill>
                <a:latin typeface="Segoe UI"/>
                <a:ea typeface="Segoe UI" pitchFamily="34" charset="0"/>
                <a:cs typeface="Segoe UI" pitchFamily="34" charset="0"/>
              </a:endParaRPr>
            </a:p>
          </p:txBody>
        </p:sp>
        <p:sp>
          <p:nvSpPr>
            <p:cNvPr id="65" name="Frame 5">
              <a:extLst>
                <a:ext uri="{FF2B5EF4-FFF2-40B4-BE49-F238E27FC236}">
                  <a16:creationId xmlns:a16="http://schemas.microsoft.com/office/drawing/2014/main" id="{5E94835C-4F72-4337-8015-50DAC52AD63C}"/>
                </a:ext>
              </a:extLst>
            </p:cNvPr>
            <p:cNvSpPr>
              <a:spLocks noChangeAspect="1"/>
            </p:cNvSpPr>
            <p:nvPr/>
          </p:nvSpPr>
          <p:spPr bwMode="auto">
            <a:xfrm>
              <a:off x="2761691" y="2548139"/>
              <a:ext cx="270860" cy="27078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79058" tIns="39529" rIns="39529" bIns="79058" numCol="1" spcCol="0" rtlCol="0" fromWordArt="0" anchor="b" anchorCtr="0" forceAA="0" compatLnSpc="1">
              <a:prstTxWarp prst="textNoShape">
                <a:avLst/>
              </a:prstTxWarp>
              <a:noAutofit/>
            </a:bodyPr>
            <a:lstStyle/>
            <a:p>
              <a:pPr defTabSz="790200" fontAlgn="base">
                <a:spcBef>
                  <a:spcPct val="0"/>
                </a:spcBef>
                <a:spcAft>
                  <a:spcPct val="0"/>
                </a:spcAft>
                <a:defRPr/>
              </a:pPr>
              <a:endParaRPr lang="en-US" sz="441" kern="0" spc="-43" err="1">
                <a:latin typeface="Segoe UI"/>
                <a:ea typeface="Segoe UI" pitchFamily="34" charset="0"/>
                <a:cs typeface="Segoe UI" pitchFamily="34" charset="0"/>
              </a:endParaRPr>
            </a:p>
          </p:txBody>
        </p:sp>
      </p:grpSp>
      <p:grpSp>
        <p:nvGrpSpPr>
          <p:cNvPr id="66" name="Group 65">
            <a:extLst>
              <a:ext uri="{FF2B5EF4-FFF2-40B4-BE49-F238E27FC236}">
                <a16:creationId xmlns:a16="http://schemas.microsoft.com/office/drawing/2014/main" id="{8DB90F94-CAAA-4486-86E2-1A0D2D8A05C1}"/>
              </a:ext>
            </a:extLst>
          </p:cNvPr>
          <p:cNvGrpSpPr/>
          <p:nvPr/>
        </p:nvGrpSpPr>
        <p:grpSpPr>
          <a:xfrm>
            <a:off x="6843280" y="4181917"/>
            <a:ext cx="409328" cy="409328"/>
            <a:chOff x="1822857" y="3187789"/>
            <a:chExt cx="691781" cy="691781"/>
          </a:xfrm>
          <a:solidFill>
            <a:schemeClr val="accent2"/>
          </a:solidFill>
        </p:grpSpPr>
        <p:sp>
          <p:nvSpPr>
            <p:cNvPr id="67" name="Rectangle 66">
              <a:extLst>
                <a:ext uri="{FF2B5EF4-FFF2-40B4-BE49-F238E27FC236}">
                  <a16:creationId xmlns:a16="http://schemas.microsoft.com/office/drawing/2014/main" id="{BDCB8360-B7D7-4E99-A806-7A5FD73B9DC9}"/>
                </a:ext>
              </a:extLst>
            </p:cNvPr>
            <p:cNvSpPr/>
            <p:nvPr>
              <p:custDataLst>
                <p:tags r:id="rId5"/>
              </p:custDataLst>
            </p:nvPr>
          </p:nvSpPr>
          <p:spPr bwMode="auto">
            <a:xfrm>
              <a:off x="1822857" y="3187789"/>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Video</a:t>
              </a:r>
              <a:endParaRPr lang="en-US" sz="441" kern="0">
                <a:solidFill>
                  <a:schemeClr val="tx1"/>
                </a:solidFill>
                <a:latin typeface="Segoe UI"/>
                <a:ea typeface="Segoe UI" pitchFamily="34" charset="0"/>
                <a:cs typeface="Segoe UI" pitchFamily="34" charset="0"/>
              </a:endParaRPr>
            </a:p>
          </p:txBody>
        </p:sp>
        <p:sp>
          <p:nvSpPr>
            <p:cNvPr id="68" name="Freeform 7">
              <a:extLst>
                <a:ext uri="{FF2B5EF4-FFF2-40B4-BE49-F238E27FC236}">
                  <a16:creationId xmlns:a16="http://schemas.microsoft.com/office/drawing/2014/main" id="{C7A45304-91AF-4AC6-BD2D-1EE8851AB1D9}"/>
                </a:ext>
              </a:extLst>
            </p:cNvPr>
            <p:cNvSpPr>
              <a:spLocks noEditPoints="1"/>
            </p:cNvSpPr>
            <p:nvPr/>
          </p:nvSpPr>
          <p:spPr bwMode="auto">
            <a:xfrm>
              <a:off x="2019832" y="3275280"/>
              <a:ext cx="297830" cy="319992"/>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7209" tIns="33605" rIns="67209" bIns="33605" numCol="1" rtlCol="0" anchor="ctr" anchorCtr="0" compatLnSpc="1">
              <a:prstTxWarp prst="textNoShape">
                <a:avLst/>
              </a:prstTxWarp>
            </a:bodyPr>
            <a:lstStyle/>
            <a:p>
              <a:pPr defTabSz="604870">
                <a:defRPr/>
              </a:pPr>
              <a:endParaRPr lang="en-US" sz="441" kern="0" spc="-99">
                <a:solidFill>
                  <a:schemeClr val="tx1"/>
                </a:solidFill>
                <a:latin typeface="Segoe UI"/>
              </a:endParaRPr>
            </a:p>
          </p:txBody>
        </p:sp>
      </p:grpSp>
      <p:grpSp>
        <p:nvGrpSpPr>
          <p:cNvPr id="69" name="Group 68">
            <a:extLst>
              <a:ext uri="{FF2B5EF4-FFF2-40B4-BE49-F238E27FC236}">
                <a16:creationId xmlns:a16="http://schemas.microsoft.com/office/drawing/2014/main" id="{7D91E1E7-7D6B-40EB-8E3D-C7B5070C4108}"/>
              </a:ext>
            </a:extLst>
          </p:cNvPr>
          <p:cNvGrpSpPr/>
          <p:nvPr/>
        </p:nvGrpSpPr>
        <p:grpSpPr>
          <a:xfrm>
            <a:off x="5370973" y="3804483"/>
            <a:ext cx="409328" cy="409328"/>
            <a:chOff x="370109" y="3187789"/>
            <a:chExt cx="691781" cy="691781"/>
          </a:xfrm>
          <a:solidFill>
            <a:schemeClr val="accent2"/>
          </a:solidFill>
        </p:grpSpPr>
        <p:sp>
          <p:nvSpPr>
            <p:cNvPr id="70" name="Rectangle 69">
              <a:extLst>
                <a:ext uri="{FF2B5EF4-FFF2-40B4-BE49-F238E27FC236}">
                  <a16:creationId xmlns:a16="http://schemas.microsoft.com/office/drawing/2014/main" id="{23007C56-ED41-4FA9-AD9C-EDC778D36E10}"/>
                </a:ext>
              </a:extLst>
            </p:cNvPr>
            <p:cNvSpPr/>
            <p:nvPr>
              <p:custDataLst>
                <p:tags r:id="rId4"/>
              </p:custDataLst>
            </p:nvPr>
          </p:nvSpPr>
          <p:spPr bwMode="auto">
            <a:xfrm>
              <a:off x="370109" y="3187789"/>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262">
                <a:lnSpc>
                  <a:spcPct val="90000"/>
                </a:lnSpc>
                <a:defRPr/>
              </a:pPr>
              <a:r>
                <a:rPr lang="en-US" sz="441" kern="0">
                  <a:ln>
                    <a:solidFill>
                      <a:srgbClr val="000000">
                        <a:alpha val="0"/>
                      </a:srgbClr>
                    </a:solidFill>
                  </a:ln>
                  <a:solidFill>
                    <a:schemeClr val="tx1"/>
                  </a:solidFill>
                  <a:latin typeface="Segoe UI"/>
                </a:rPr>
                <a:t>LOB applications</a:t>
              </a:r>
            </a:p>
          </p:txBody>
        </p:sp>
        <p:sp>
          <p:nvSpPr>
            <p:cNvPr id="71" name="Donut 59">
              <a:extLst>
                <a:ext uri="{FF2B5EF4-FFF2-40B4-BE49-F238E27FC236}">
                  <a16:creationId xmlns:a16="http://schemas.microsoft.com/office/drawing/2014/main" id="{834BEA47-C852-4F90-A5A3-B1F1D9AAD85F}"/>
                </a:ext>
              </a:extLst>
            </p:cNvPr>
            <p:cNvSpPr>
              <a:spLocks noChangeAspect="1"/>
            </p:cNvSpPr>
            <p:nvPr/>
          </p:nvSpPr>
          <p:spPr bwMode="auto">
            <a:xfrm>
              <a:off x="587672" y="3258426"/>
              <a:ext cx="256656" cy="276958"/>
            </a:xfrm>
            <a:custGeom>
              <a:avLst/>
              <a:gdLst/>
              <a:ahLst/>
              <a:cxnLst/>
              <a:rect l="l" t="t" r="r" b="b"/>
              <a:pathLst>
                <a:path w="1872166" h="2020785">
                  <a:moveTo>
                    <a:pt x="930606" y="1257014"/>
                  </a:moveTo>
                  <a:cubicBezTo>
                    <a:pt x="968577" y="1257014"/>
                    <a:pt x="999359" y="1287795"/>
                    <a:pt x="999359" y="1325766"/>
                  </a:cubicBezTo>
                  <a:cubicBezTo>
                    <a:pt x="999359" y="1363737"/>
                    <a:pt x="968577" y="1394519"/>
                    <a:pt x="930606" y="1394519"/>
                  </a:cubicBezTo>
                  <a:cubicBezTo>
                    <a:pt x="892635" y="1394519"/>
                    <a:pt x="861853" y="1363737"/>
                    <a:pt x="861853" y="1325766"/>
                  </a:cubicBezTo>
                  <a:cubicBezTo>
                    <a:pt x="861853" y="1287795"/>
                    <a:pt x="892635" y="1257014"/>
                    <a:pt x="930606" y="1257014"/>
                  </a:cubicBezTo>
                  <a:close/>
                  <a:moveTo>
                    <a:pt x="930606" y="1188261"/>
                  </a:moveTo>
                  <a:cubicBezTo>
                    <a:pt x="854664" y="1188261"/>
                    <a:pt x="793100" y="1249824"/>
                    <a:pt x="793100" y="1325766"/>
                  </a:cubicBezTo>
                  <a:cubicBezTo>
                    <a:pt x="793100" y="1401709"/>
                    <a:pt x="854664" y="1463272"/>
                    <a:pt x="930606" y="1463272"/>
                  </a:cubicBezTo>
                  <a:cubicBezTo>
                    <a:pt x="1006548" y="1463272"/>
                    <a:pt x="1068111" y="1401709"/>
                    <a:pt x="1068111" y="1325766"/>
                  </a:cubicBezTo>
                  <a:cubicBezTo>
                    <a:pt x="1068111" y="1249824"/>
                    <a:pt x="1006548" y="1188261"/>
                    <a:pt x="930606" y="1188261"/>
                  </a:cubicBezTo>
                  <a:close/>
                  <a:moveTo>
                    <a:pt x="971250" y="956702"/>
                  </a:moveTo>
                  <a:lnTo>
                    <a:pt x="986880" y="1028990"/>
                  </a:lnTo>
                  <a:lnTo>
                    <a:pt x="1061122" y="1054389"/>
                  </a:lnTo>
                  <a:lnTo>
                    <a:pt x="1106057" y="1005545"/>
                  </a:lnTo>
                  <a:lnTo>
                    <a:pt x="1174438" y="1052435"/>
                  </a:lnTo>
                  <a:lnTo>
                    <a:pt x="1149040" y="1120816"/>
                  </a:lnTo>
                  <a:lnTo>
                    <a:pt x="1186160" y="1175520"/>
                  </a:lnTo>
                  <a:lnTo>
                    <a:pt x="1262356" y="1175520"/>
                  </a:lnTo>
                  <a:lnTo>
                    <a:pt x="1285801" y="1261484"/>
                  </a:lnTo>
                  <a:lnTo>
                    <a:pt x="1233050" y="1302513"/>
                  </a:lnTo>
                  <a:lnTo>
                    <a:pt x="1233050" y="1366986"/>
                  </a:lnTo>
                  <a:lnTo>
                    <a:pt x="1281894" y="1411922"/>
                  </a:lnTo>
                  <a:lnTo>
                    <a:pt x="1264310" y="1490071"/>
                  </a:lnTo>
                  <a:lnTo>
                    <a:pt x="1180299" y="1492025"/>
                  </a:lnTo>
                  <a:lnTo>
                    <a:pt x="1150993" y="1538914"/>
                  </a:lnTo>
                  <a:lnTo>
                    <a:pt x="1168577" y="1611202"/>
                  </a:lnTo>
                  <a:lnTo>
                    <a:pt x="1106057" y="1658092"/>
                  </a:lnTo>
                  <a:lnTo>
                    <a:pt x="1049399" y="1613156"/>
                  </a:lnTo>
                  <a:lnTo>
                    <a:pt x="986880" y="1640508"/>
                  </a:lnTo>
                  <a:lnTo>
                    <a:pt x="973203" y="1708889"/>
                  </a:lnTo>
                  <a:lnTo>
                    <a:pt x="893100" y="1716704"/>
                  </a:lnTo>
                  <a:lnTo>
                    <a:pt x="873563" y="1632694"/>
                  </a:lnTo>
                  <a:lnTo>
                    <a:pt x="809090" y="1613156"/>
                  </a:lnTo>
                  <a:lnTo>
                    <a:pt x="754385" y="1658092"/>
                  </a:lnTo>
                  <a:lnTo>
                    <a:pt x="699681" y="1609249"/>
                  </a:lnTo>
                  <a:lnTo>
                    <a:pt x="719218" y="1544776"/>
                  </a:lnTo>
                  <a:lnTo>
                    <a:pt x="678190" y="1490071"/>
                  </a:lnTo>
                  <a:lnTo>
                    <a:pt x="601994" y="1488117"/>
                  </a:lnTo>
                  <a:lnTo>
                    <a:pt x="586364" y="1411922"/>
                  </a:lnTo>
                  <a:lnTo>
                    <a:pt x="646930" y="1380662"/>
                  </a:lnTo>
                  <a:lnTo>
                    <a:pt x="644976" y="1304466"/>
                  </a:lnTo>
                  <a:lnTo>
                    <a:pt x="586364" y="1255623"/>
                  </a:lnTo>
                  <a:lnTo>
                    <a:pt x="607855" y="1183335"/>
                  </a:lnTo>
                  <a:lnTo>
                    <a:pt x="680143" y="1185289"/>
                  </a:lnTo>
                  <a:lnTo>
                    <a:pt x="721172" y="1140353"/>
                  </a:lnTo>
                  <a:lnTo>
                    <a:pt x="695773" y="1052435"/>
                  </a:lnTo>
                  <a:lnTo>
                    <a:pt x="752431" y="1007499"/>
                  </a:lnTo>
                  <a:lnTo>
                    <a:pt x="818858" y="1052435"/>
                  </a:lnTo>
                  <a:lnTo>
                    <a:pt x="873563" y="1032898"/>
                  </a:lnTo>
                  <a:lnTo>
                    <a:pt x="895054" y="958656"/>
                  </a:lnTo>
                  <a:close/>
                  <a:moveTo>
                    <a:pt x="966353" y="561544"/>
                  </a:moveTo>
                  <a:lnTo>
                    <a:pt x="1484176" y="561544"/>
                  </a:lnTo>
                  <a:cubicBezTo>
                    <a:pt x="1519876" y="561544"/>
                    <a:pt x="1548815" y="590484"/>
                    <a:pt x="1548815" y="626184"/>
                  </a:cubicBezTo>
                  <a:cubicBezTo>
                    <a:pt x="1548815" y="661883"/>
                    <a:pt x="1519875" y="690823"/>
                    <a:pt x="1484175" y="690823"/>
                  </a:cubicBezTo>
                  <a:lnTo>
                    <a:pt x="966353" y="690822"/>
                  </a:lnTo>
                  <a:cubicBezTo>
                    <a:pt x="930653" y="690822"/>
                    <a:pt x="901714" y="661883"/>
                    <a:pt x="901714" y="626184"/>
                  </a:cubicBezTo>
                  <a:cubicBezTo>
                    <a:pt x="901714" y="590484"/>
                    <a:pt x="930653" y="561544"/>
                    <a:pt x="966353" y="561544"/>
                  </a:cubicBezTo>
                  <a:close/>
                  <a:moveTo>
                    <a:pt x="590322" y="106687"/>
                  </a:moveTo>
                  <a:cubicBezTo>
                    <a:pt x="590332" y="226008"/>
                    <a:pt x="591688" y="375662"/>
                    <a:pt x="590317" y="464513"/>
                  </a:cubicBezTo>
                  <a:cubicBezTo>
                    <a:pt x="588940" y="553814"/>
                    <a:pt x="569467" y="576664"/>
                    <a:pt x="482849" y="576882"/>
                  </a:cubicBezTo>
                  <a:lnTo>
                    <a:pt x="101828" y="577428"/>
                  </a:lnTo>
                  <a:cubicBezTo>
                    <a:pt x="94937" y="958413"/>
                    <a:pt x="101760" y="1616638"/>
                    <a:pt x="104708" y="1753748"/>
                  </a:cubicBezTo>
                  <a:cubicBezTo>
                    <a:pt x="107681" y="1892031"/>
                    <a:pt x="168011" y="1914803"/>
                    <a:pt x="277215" y="1914081"/>
                  </a:cubicBezTo>
                  <a:lnTo>
                    <a:pt x="1773325" y="1910255"/>
                  </a:lnTo>
                  <a:cubicBezTo>
                    <a:pt x="1759000" y="1375795"/>
                    <a:pt x="1765208" y="446089"/>
                    <a:pt x="1768691" y="339408"/>
                  </a:cubicBezTo>
                  <a:cubicBezTo>
                    <a:pt x="1772174" y="232725"/>
                    <a:pt x="1746468" y="112940"/>
                    <a:pt x="1588386" y="110513"/>
                  </a:cubicBezTo>
                  <a:cubicBezTo>
                    <a:pt x="1430337" y="108086"/>
                    <a:pt x="851841" y="106688"/>
                    <a:pt x="590322" y="106687"/>
                  </a:cubicBezTo>
                  <a:close/>
                  <a:moveTo>
                    <a:pt x="549320" y="0"/>
                  </a:moveTo>
                  <a:cubicBezTo>
                    <a:pt x="841627" y="0"/>
                    <a:pt x="1488650" y="1563"/>
                    <a:pt x="1665394" y="4277"/>
                  </a:cubicBezTo>
                  <a:cubicBezTo>
                    <a:pt x="1842137" y="6992"/>
                    <a:pt x="1870878" y="140918"/>
                    <a:pt x="1866984" y="260194"/>
                  </a:cubicBezTo>
                  <a:cubicBezTo>
                    <a:pt x="1863090" y="379470"/>
                    <a:pt x="1856150" y="1418933"/>
                    <a:pt x="1872166" y="2016489"/>
                  </a:cubicBezTo>
                  <a:lnTo>
                    <a:pt x="199432" y="2020767"/>
                  </a:lnTo>
                  <a:cubicBezTo>
                    <a:pt x="77336" y="2021574"/>
                    <a:pt x="9884" y="1996114"/>
                    <a:pt x="6560" y="1841505"/>
                  </a:cubicBezTo>
                  <a:cubicBezTo>
                    <a:pt x="3235" y="1686896"/>
                    <a:pt x="-4497" y="939636"/>
                    <a:pt x="3513" y="51544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12" tIns="33606" rIns="33606" bIns="67212" numCol="1" spcCol="0" rtlCol="0" fromWordArt="0" anchor="b" anchorCtr="0" forceAA="0" compatLnSpc="1">
              <a:prstTxWarp prst="textNoShape">
                <a:avLst/>
              </a:prstTxWarp>
              <a:noAutofit/>
            </a:bodyPr>
            <a:lstStyle/>
            <a:p>
              <a:pPr defTabSz="671862" fontAlgn="base">
                <a:spcBef>
                  <a:spcPct val="0"/>
                </a:spcBef>
                <a:spcAft>
                  <a:spcPct val="0"/>
                </a:spcAft>
                <a:defRPr/>
              </a:pPr>
              <a:endParaRPr lang="en-US" sz="441" kern="0" spc="-37" err="1">
                <a:solidFill>
                  <a:schemeClr val="tx1"/>
                </a:solidFill>
                <a:latin typeface="Segoe UI"/>
                <a:ea typeface="Segoe UI" pitchFamily="34" charset="0"/>
                <a:cs typeface="Segoe UI" pitchFamily="34" charset="0"/>
              </a:endParaRPr>
            </a:p>
          </p:txBody>
        </p:sp>
      </p:grpSp>
      <p:grpSp>
        <p:nvGrpSpPr>
          <p:cNvPr id="72" name="Group 71">
            <a:extLst>
              <a:ext uri="{FF2B5EF4-FFF2-40B4-BE49-F238E27FC236}">
                <a16:creationId xmlns:a16="http://schemas.microsoft.com/office/drawing/2014/main" id="{7851B730-5E51-4B9C-85E0-1A2346BFFB41}"/>
              </a:ext>
            </a:extLst>
          </p:cNvPr>
          <p:cNvGrpSpPr/>
          <p:nvPr/>
        </p:nvGrpSpPr>
        <p:grpSpPr>
          <a:xfrm>
            <a:off x="5585124" y="4533616"/>
            <a:ext cx="409328" cy="409328"/>
            <a:chOff x="1103397" y="2464452"/>
            <a:chExt cx="691781" cy="691781"/>
          </a:xfrm>
          <a:solidFill>
            <a:schemeClr val="accent2"/>
          </a:solidFill>
        </p:grpSpPr>
        <p:sp>
          <p:nvSpPr>
            <p:cNvPr id="73" name="Rectangle 72">
              <a:extLst>
                <a:ext uri="{FF2B5EF4-FFF2-40B4-BE49-F238E27FC236}">
                  <a16:creationId xmlns:a16="http://schemas.microsoft.com/office/drawing/2014/main" id="{72A28A16-0C77-44FC-A79E-188DA9322645}"/>
                </a:ext>
              </a:extLst>
            </p:cNvPr>
            <p:cNvSpPr/>
            <p:nvPr>
              <p:custDataLst>
                <p:tags r:id="rId3"/>
              </p:custDataLst>
            </p:nvPr>
          </p:nvSpPr>
          <p:spPr bwMode="auto">
            <a:xfrm>
              <a:off x="1103397" y="2464452"/>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Web</a:t>
              </a:r>
              <a:endParaRPr lang="en-US" sz="441" kern="0">
                <a:solidFill>
                  <a:schemeClr val="tx1"/>
                </a:solidFill>
                <a:latin typeface="Segoe UI"/>
                <a:ea typeface="Segoe UI" pitchFamily="34" charset="0"/>
                <a:cs typeface="Segoe UI" pitchFamily="34" charset="0"/>
              </a:endParaRPr>
            </a:p>
          </p:txBody>
        </p:sp>
        <p:sp>
          <p:nvSpPr>
            <p:cNvPr id="74" name="Rounded Rectangle 18">
              <a:extLst>
                <a:ext uri="{FF2B5EF4-FFF2-40B4-BE49-F238E27FC236}">
                  <a16:creationId xmlns:a16="http://schemas.microsoft.com/office/drawing/2014/main" id="{DFEF04D3-47A3-4221-A2AA-0AA12436C92C}"/>
                </a:ext>
              </a:extLst>
            </p:cNvPr>
            <p:cNvSpPr/>
            <p:nvPr/>
          </p:nvSpPr>
          <p:spPr bwMode="auto">
            <a:xfrm>
              <a:off x="1331186" y="2561849"/>
              <a:ext cx="236204" cy="243353"/>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12" tIns="33606" rIns="33606" bIns="67212" numCol="1" spcCol="0" rtlCol="0" fromWordArt="0" anchor="b" anchorCtr="0" forceAA="0" compatLnSpc="1">
              <a:prstTxWarp prst="textNoShape">
                <a:avLst/>
              </a:prstTxWarp>
              <a:noAutofit/>
            </a:bodyPr>
            <a:lstStyle/>
            <a:p>
              <a:pPr defTabSz="671862" fontAlgn="base">
                <a:spcBef>
                  <a:spcPct val="0"/>
                </a:spcBef>
                <a:spcAft>
                  <a:spcPct val="0"/>
                </a:spcAft>
                <a:defRPr/>
              </a:pPr>
              <a:endParaRPr lang="en-US" sz="441" kern="0" spc="-37" err="1">
                <a:solidFill>
                  <a:schemeClr val="tx1"/>
                </a:solidFill>
                <a:latin typeface="Segoe UI"/>
                <a:ea typeface="Segoe UI" pitchFamily="34" charset="0"/>
                <a:cs typeface="Segoe UI" pitchFamily="34" charset="0"/>
              </a:endParaRPr>
            </a:p>
          </p:txBody>
        </p:sp>
      </p:grpSp>
      <p:grpSp>
        <p:nvGrpSpPr>
          <p:cNvPr id="75" name="Group 74">
            <a:extLst>
              <a:ext uri="{FF2B5EF4-FFF2-40B4-BE49-F238E27FC236}">
                <a16:creationId xmlns:a16="http://schemas.microsoft.com/office/drawing/2014/main" id="{69CB9139-2413-49DA-94EA-8820CF0A300E}"/>
              </a:ext>
            </a:extLst>
          </p:cNvPr>
          <p:cNvGrpSpPr/>
          <p:nvPr/>
        </p:nvGrpSpPr>
        <p:grpSpPr>
          <a:xfrm>
            <a:off x="6549528" y="3713285"/>
            <a:ext cx="409328" cy="409328"/>
            <a:chOff x="1822857" y="2464452"/>
            <a:chExt cx="691781" cy="691781"/>
          </a:xfrm>
          <a:solidFill>
            <a:schemeClr val="accent2"/>
          </a:solidFill>
        </p:grpSpPr>
        <p:sp>
          <p:nvSpPr>
            <p:cNvPr id="76" name="Rectangle 75">
              <a:extLst>
                <a:ext uri="{FF2B5EF4-FFF2-40B4-BE49-F238E27FC236}">
                  <a16:creationId xmlns:a16="http://schemas.microsoft.com/office/drawing/2014/main" id="{387A97D2-E9E4-4B55-8F99-0DF037DA23D5}"/>
                </a:ext>
              </a:extLst>
            </p:cNvPr>
            <p:cNvSpPr/>
            <p:nvPr>
              <p:custDataLst>
                <p:tags r:id="rId2"/>
              </p:custDataLst>
            </p:nvPr>
          </p:nvSpPr>
          <p:spPr bwMode="auto">
            <a:xfrm>
              <a:off x="1822857" y="2464452"/>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Social</a:t>
              </a:r>
              <a:endParaRPr lang="en-US" sz="441" kern="0">
                <a:solidFill>
                  <a:schemeClr val="tx1"/>
                </a:solidFill>
                <a:latin typeface="Segoe UI"/>
                <a:ea typeface="Segoe UI" pitchFamily="34" charset="0"/>
                <a:cs typeface="Segoe UI" pitchFamily="34" charset="0"/>
              </a:endParaRPr>
            </a:p>
          </p:txBody>
        </p:sp>
        <p:sp>
          <p:nvSpPr>
            <p:cNvPr id="77" name="Freeform 5">
              <a:extLst>
                <a:ext uri="{FF2B5EF4-FFF2-40B4-BE49-F238E27FC236}">
                  <a16:creationId xmlns:a16="http://schemas.microsoft.com/office/drawing/2014/main" id="{FC3160B4-FD78-4CD6-BFE2-18846D2E7EB4}"/>
                </a:ext>
              </a:extLst>
            </p:cNvPr>
            <p:cNvSpPr>
              <a:spLocks noEditPoints="1"/>
            </p:cNvSpPr>
            <p:nvPr/>
          </p:nvSpPr>
          <p:spPr bwMode="auto">
            <a:xfrm>
              <a:off x="2039038" y="2574721"/>
              <a:ext cx="259418" cy="217623"/>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chemeClr val="bg1"/>
            </a:solidFill>
            <a:ln>
              <a:noFill/>
            </a:ln>
          </p:spPr>
          <p:txBody>
            <a:bodyPr vert="horz" wrap="square" lIns="67212" tIns="33606" rIns="67212" bIns="33606" numCol="1" anchor="t" anchorCtr="0" compatLnSpc="1">
              <a:prstTxWarp prst="textNoShape">
                <a:avLst/>
              </a:prstTxWarp>
            </a:bodyPr>
            <a:lstStyle/>
            <a:p>
              <a:pPr defTabSz="685565">
                <a:defRPr/>
              </a:pPr>
              <a:endParaRPr lang="en-US" sz="441" kern="0">
                <a:latin typeface="Segoe UI"/>
              </a:endParaRPr>
            </a:p>
          </p:txBody>
        </p:sp>
      </p:grpSp>
      <p:grpSp>
        <p:nvGrpSpPr>
          <p:cNvPr id="78" name="Group 77">
            <a:extLst>
              <a:ext uri="{FF2B5EF4-FFF2-40B4-BE49-F238E27FC236}">
                <a16:creationId xmlns:a16="http://schemas.microsoft.com/office/drawing/2014/main" id="{2F60A268-ABC0-48D6-AC53-93E619AAA973}"/>
              </a:ext>
            </a:extLst>
          </p:cNvPr>
          <p:cNvGrpSpPr/>
          <p:nvPr/>
        </p:nvGrpSpPr>
        <p:grpSpPr>
          <a:xfrm>
            <a:off x="6374029" y="4506823"/>
            <a:ext cx="409328" cy="409328"/>
            <a:chOff x="2551230" y="3187789"/>
            <a:chExt cx="691781" cy="691781"/>
          </a:xfrm>
          <a:solidFill>
            <a:schemeClr val="accent2"/>
          </a:solidFill>
        </p:grpSpPr>
        <p:sp>
          <p:nvSpPr>
            <p:cNvPr id="79" name="Rectangle 78">
              <a:extLst>
                <a:ext uri="{FF2B5EF4-FFF2-40B4-BE49-F238E27FC236}">
                  <a16:creationId xmlns:a16="http://schemas.microsoft.com/office/drawing/2014/main" id="{7CE24C02-04A6-4DA6-8A55-4308FF00A3EF}"/>
                </a:ext>
              </a:extLst>
            </p:cNvPr>
            <p:cNvSpPr/>
            <p:nvPr>
              <p:custDataLst>
                <p:tags r:id="rId1"/>
              </p:custDataLst>
            </p:nvPr>
          </p:nvSpPr>
          <p:spPr bwMode="auto">
            <a:xfrm>
              <a:off x="2551230" y="3187789"/>
              <a:ext cx="691781" cy="6917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410" tIns="33606" rIns="50410" bIns="33606" numCol="1" spcCol="0" rtlCol="0" fromWordArt="0" anchor="b" anchorCtr="0" forceAA="0" compatLnSpc="1">
              <a:prstTxWarp prst="textNoShape">
                <a:avLst/>
              </a:prstTxWarp>
              <a:noAutofit/>
            </a:bodyPr>
            <a:lstStyle/>
            <a:p>
              <a:pPr defTabSz="685367">
                <a:lnSpc>
                  <a:spcPct val="90000"/>
                </a:lnSpc>
                <a:defRPr/>
              </a:pPr>
              <a:r>
                <a:rPr lang="en-US" sz="441" kern="0">
                  <a:ln>
                    <a:solidFill>
                      <a:srgbClr val="000000">
                        <a:alpha val="0"/>
                      </a:srgbClr>
                    </a:solidFill>
                  </a:ln>
                  <a:solidFill>
                    <a:schemeClr val="tx1"/>
                  </a:solidFill>
                  <a:latin typeface="Segoe UI"/>
                </a:rPr>
                <a:t>Clickstream</a:t>
              </a:r>
              <a:endParaRPr lang="en-US" sz="441" kern="0">
                <a:solidFill>
                  <a:schemeClr val="tx1"/>
                </a:solidFill>
                <a:latin typeface="Segoe UI"/>
                <a:ea typeface="Segoe UI" pitchFamily="34" charset="0"/>
                <a:cs typeface="Segoe UI" pitchFamily="34" charset="0"/>
              </a:endParaRPr>
            </a:p>
          </p:txBody>
        </p:sp>
        <p:sp>
          <p:nvSpPr>
            <p:cNvPr id="80" name="Freeform 278">
              <a:extLst>
                <a:ext uri="{FF2B5EF4-FFF2-40B4-BE49-F238E27FC236}">
                  <a16:creationId xmlns:a16="http://schemas.microsoft.com/office/drawing/2014/main" id="{4D3C84E6-56C2-40F3-8759-C0F1CE2AE13D}"/>
                </a:ext>
              </a:extLst>
            </p:cNvPr>
            <p:cNvSpPr>
              <a:spLocks noChangeAspect="1"/>
            </p:cNvSpPr>
            <p:nvPr/>
          </p:nvSpPr>
          <p:spPr bwMode="auto">
            <a:xfrm>
              <a:off x="2746121" y="3280505"/>
              <a:ext cx="301998" cy="304393"/>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defTabSz="685367" fontAlgn="base">
                <a:lnSpc>
                  <a:spcPct val="90000"/>
                </a:lnSpc>
                <a:spcBef>
                  <a:spcPct val="0"/>
                </a:spcBef>
                <a:spcAft>
                  <a:spcPct val="0"/>
                </a:spcAft>
                <a:defRPr/>
              </a:pPr>
              <a:endParaRPr lang="en-US" sz="441" kern="0" err="1">
                <a:solidFill>
                  <a:schemeClr val="tx1"/>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892729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nvSpPr>
        <p:spPr>
          <a:xfrm>
            <a:off x="4250982" y="2059877"/>
            <a:ext cx="4626598" cy="1565676"/>
          </a:xfrm>
          <a:prstGeom prst="rect">
            <a:avLst/>
          </a:prstGeom>
          <a:solidFill>
            <a:srgbClr val="005465"/>
          </a:solidFill>
          <a:ln w="9525" cap="flat" cmpd="sng" algn="ctr">
            <a:noFill/>
            <a:prstDash val="solid"/>
          </a:ln>
          <a:effectLst/>
        </p:spPr>
        <p:txBody>
          <a:bodyPr lIns="71438" tIns="0" rIns="71438" bIns="57150" rtlCol="0" anchor="b"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1500">
                <a:solidFill>
                  <a:schemeClr val="tx1"/>
                </a:solidFill>
                <a:latin typeface="+mj-lt"/>
                <a:cs typeface="Arial"/>
              </a:rPr>
              <a:t>YARN</a:t>
            </a:r>
            <a:endParaRPr lang="en-US" sz="1750">
              <a:solidFill>
                <a:schemeClr val="tx1"/>
              </a:solidFill>
              <a:latin typeface="+mj-lt"/>
              <a:cs typeface="Arial"/>
            </a:endParaRPr>
          </a:p>
        </p:txBody>
      </p:sp>
      <p:sp>
        <p:nvSpPr>
          <p:cNvPr id="7" name="Rectangle 6"/>
          <p:cNvSpPr>
            <a:spLocks/>
          </p:cNvSpPr>
          <p:nvPr/>
        </p:nvSpPr>
        <p:spPr>
          <a:xfrm>
            <a:off x="4250982" y="3741858"/>
            <a:ext cx="4626598" cy="875513"/>
          </a:xfrm>
          <a:prstGeom prst="rect">
            <a:avLst/>
          </a:prstGeom>
          <a:solidFill>
            <a:srgbClr val="005465"/>
          </a:solidFill>
          <a:ln w="9525" cap="flat" cmpd="sng" algn="ctr">
            <a:noFill/>
            <a:prstDash val="solid"/>
          </a:ln>
          <a:effectLst/>
        </p:spPr>
        <p:txBody>
          <a:bodyPr lIns="71438" tIns="57150" rIns="71438"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1500" err="1">
                <a:solidFill>
                  <a:schemeClr val="tx1"/>
                </a:solidFill>
                <a:latin typeface="+mj-lt"/>
                <a:cs typeface="Arial"/>
              </a:rPr>
              <a:t>WebHDFS</a:t>
            </a:r>
            <a:endParaRPr lang="en-US" sz="1750">
              <a:solidFill>
                <a:schemeClr val="tx1"/>
              </a:solidFill>
              <a:latin typeface="+mj-lt"/>
              <a:cs typeface="Arial"/>
            </a:endParaRPr>
          </a:p>
        </p:txBody>
      </p:sp>
      <p:grpSp>
        <p:nvGrpSpPr>
          <p:cNvPr id="66" name="Group 65"/>
          <p:cNvGrpSpPr/>
          <p:nvPr/>
        </p:nvGrpSpPr>
        <p:grpSpPr>
          <a:xfrm>
            <a:off x="4250982" y="1791476"/>
            <a:ext cx="4626598" cy="3766514"/>
            <a:chOff x="5856244" y="1087395"/>
            <a:chExt cx="7402556" cy="6026423"/>
          </a:xfrm>
          <a:solidFill>
            <a:srgbClr val="808B8D"/>
          </a:solidFill>
        </p:grpSpPr>
        <p:sp>
          <p:nvSpPr>
            <p:cNvPr id="4" name="Rounded Rectangle 3"/>
            <p:cNvSpPr/>
            <p:nvPr/>
          </p:nvSpPr>
          <p:spPr>
            <a:xfrm>
              <a:off x="5856244" y="1087395"/>
              <a:ext cx="7402556" cy="2057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tx1"/>
                </a:solidFill>
              </a:endParaRPr>
            </a:p>
          </p:txBody>
        </p:sp>
        <p:sp>
          <p:nvSpPr>
            <p:cNvPr id="70" name="Rounded Rectangle 69"/>
            <p:cNvSpPr/>
            <p:nvPr/>
          </p:nvSpPr>
          <p:spPr>
            <a:xfrm>
              <a:off x="5856244" y="5056418"/>
              <a:ext cx="7402556" cy="2057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tx1"/>
                </a:solidFill>
              </a:endParaRPr>
            </a:p>
          </p:txBody>
        </p:sp>
        <p:sp>
          <p:nvSpPr>
            <p:cNvPr id="18" name="Hexagon 17"/>
            <p:cNvSpPr/>
            <p:nvPr/>
          </p:nvSpPr>
          <p:spPr>
            <a:xfrm>
              <a:off x="8531803" y="2843132"/>
              <a:ext cx="2051438" cy="62208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tx1"/>
                </a:solidFill>
              </a:endParaRPr>
            </a:p>
          </p:txBody>
        </p:sp>
        <p:sp>
          <p:nvSpPr>
            <p:cNvPr id="71" name="Hexagon 70"/>
            <p:cNvSpPr/>
            <p:nvPr/>
          </p:nvSpPr>
          <p:spPr>
            <a:xfrm>
              <a:off x="8531803" y="4774380"/>
              <a:ext cx="2051438" cy="62208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tx1"/>
                </a:solidFill>
              </a:endParaRPr>
            </a:p>
          </p:txBody>
        </p:sp>
      </p:grpSp>
      <p:sp>
        <p:nvSpPr>
          <p:cNvPr id="68" name="Title 1"/>
          <p:cNvSpPr txBox="1">
            <a:spLocks/>
          </p:cNvSpPr>
          <p:nvPr/>
        </p:nvSpPr>
        <p:spPr>
          <a:xfrm>
            <a:off x="2536483" y="1826229"/>
            <a:ext cx="1558943" cy="1735817"/>
          </a:xfrm>
          <a:prstGeom prst="rect">
            <a:avLst/>
          </a:prstGeom>
          <a:noFill/>
          <a:ln>
            <a:noFill/>
          </a:ln>
        </p:spPr>
        <p:txBody>
          <a:bodyPr vert="horz" lIns="57150" tIns="28575" rIns="57150" bIns="28575"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defRPr/>
            </a:pPr>
            <a:r>
              <a:rPr lang="en-US" sz="2750"/>
              <a:t>Compute</a:t>
            </a:r>
          </a:p>
        </p:txBody>
      </p:sp>
      <p:sp>
        <p:nvSpPr>
          <p:cNvPr id="69" name="Title 1"/>
          <p:cNvSpPr txBox="1">
            <a:spLocks/>
          </p:cNvSpPr>
          <p:nvPr/>
        </p:nvSpPr>
        <p:spPr>
          <a:xfrm>
            <a:off x="2537330" y="3845863"/>
            <a:ext cx="1570779" cy="1678380"/>
          </a:xfrm>
          <a:prstGeom prst="rect">
            <a:avLst/>
          </a:prstGeom>
          <a:noFill/>
          <a:ln>
            <a:noFill/>
          </a:ln>
        </p:spPr>
        <p:txBody>
          <a:bodyPr vert="horz" lIns="57150" tIns="28575" rIns="57150" bIns="28575" rtlCol="0" anchor="ctr">
            <a:normAutofit/>
          </a:bodyPr>
          <a:lstStyle>
            <a:defPPr>
              <a:defRPr lang="en-US"/>
            </a:defPPr>
            <a:lvl1pPr marR="0" lvl="0" indent="0" fontAlgn="auto">
              <a:lnSpc>
                <a:spcPct val="90000"/>
              </a:lnSpc>
              <a:spcBef>
                <a:spcPct val="0"/>
              </a:spcBef>
              <a:spcAft>
                <a:spcPts val="0"/>
              </a:spcAft>
              <a:buClrTx/>
              <a:buSzTx/>
              <a:buFontTx/>
              <a:buNone/>
              <a:tabLst/>
              <a:defRPr kumimoji="0" sz="3200" b="0" i="0" u="none" strike="noStrike" cap="none" spc="0" normalizeH="0" baseline="0">
                <a:ln>
                  <a:noFill/>
                </a:ln>
                <a:solidFill>
                  <a:prstClr val="white"/>
                </a:solidFill>
                <a:effectLst/>
                <a:uLnTx/>
                <a:uFillTx/>
                <a:latin typeface="Segoe UI Light"/>
                <a:ea typeface="+mj-ea"/>
                <a:cs typeface="+mj-cs"/>
              </a:defRPr>
            </a:lvl1pPr>
          </a:lstStyle>
          <a:p>
            <a:pPr algn="r"/>
            <a:r>
              <a:rPr lang="en-US" sz="2750">
                <a:solidFill>
                  <a:schemeClr val="tx1"/>
                </a:solidFill>
                <a:latin typeface="+mj-lt"/>
              </a:rPr>
              <a:t>Data</a:t>
            </a:r>
          </a:p>
        </p:txBody>
      </p:sp>
      <p:sp>
        <p:nvSpPr>
          <p:cNvPr id="3" name="Rounded Rectangle 2"/>
          <p:cNvSpPr/>
          <p:nvPr/>
        </p:nvSpPr>
        <p:spPr>
          <a:xfrm>
            <a:off x="4346622" y="1903055"/>
            <a:ext cx="2000250" cy="1037272"/>
          </a:xfrm>
          <a:prstGeom prst="roundRect">
            <a:avLst>
              <a:gd name="adj" fmla="val 12531"/>
            </a:avLst>
          </a:prstGeom>
          <a:solidFill>
            <a:srgbClr val="95A5A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tx1"/>
              </a:solidFill>
            </a:endParaRPr>
          </a:p>
        </p:txBody>
      </p:sp>
      <p:sp>
        <p:nvSpPr>
          <p:cNvPr id="72" name="Rounded Rectangle 71"/>
          <p:cNvSpPr/>
          <p:nvPr/>
        </p:nvSpPr>
        <p:spPr>
          <a:xfrm>
            <a:off x="6757348" y="1903055"/>
            <a:ext cx="2000250" cy="1037272"/>
          </a:xfrm>
          <a:prstGeom prst="roundRect">
            <a:avLst>
              <a:gd name="adj" fmla="val 10178"/>
            </a:avLst>
          </a:prstGeom>
          <a:solidFill>
            <a:srgbClr val="95A5A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solidFill>
                <a:schemeClr val="tx1"/>
              </a:solidFill>
            </a:endParaRPr>
          </a:p>
        </p:txBody>
      </p:sp>
      <p:grpSp>
        <p:nvGrpSpPr>
          <p:cNvPr id="64" name="Group 63"/>
          <p:cNvGrpSpPr/>
          <p:nvPr/>
        </p:nvGrpSpPr>
        <p:grpSpPr>
          <a:xfrm>
            <a:off x="4652311" y="4447274"/>
            <a:ext cx="3814127" cy="984615"/>
            <a:chOff x="5643352" y="6249485"/>
            <a:chExt cx="6102604" cy="1575384"/>
          </a:xfrm>
          <a:solidFill>
            <a:srgbClr val="95A5A5"/>
          </a:solidFill>
        </p:grpSpPr>
        <p:grpSp>
          <p:nvGrpSpPr>
            <p:cNvPr id="2" name="Group 1"/>
            <p:cNvGrpSpPr/>
            <p:nvPr/>
          </p:nvGrpSpPr>
          <p:grpSpPr>
            <a:xfrm>
              <a:off x="5643352" y="6249485"/>
              <a:ext cx="974009" cy="1575384"/>
              <a:chOff x="5643352" y="6249485"/>
              <a:chExt cx="974009" cy="1575384"/>
            </a:xfrm>
            <a:grpFill/>
          </p:grpSpPr>
          <p:sp>
            <p:nvSpPr>
              <p:cNvPr id="20" name="Rounded Rectangle 19"/>
              <p:cNvSpPr>
                <a:spLocks/>
              </p:cNvSpPr>
              <p:nvPr/>
            </p:nvSpPr>
            <p:spPr>
              <a:xfrm>
                <a:off x="5643352"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sp>
            <p:nvSpPr>
              <p:cNvPr id="22" name="Rounded Rectangle 21"/>
              <p:cNvSpPr>
                <a:spLocks/>
              </p:cNvSpPr>
              <p:nvPr/>
            </p:nvSpPr>
            <p:spPr>
              <a:xfrm>
                <a:off x="5643352"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grpSp>
        <p:grpSp>
          <p:nvGrpSpPr>
            <p:cNvPr id="5" name="Group 4"/>
            <p:cNvGrpSpPr/>
            <p:nvPr/>
          </p:nvGrpSpPr>
          <p:grpSpPr>
            <a:xfrm>
              <a:off x="6669071" y="6249485"/>
              <a:ext cx="974009" cy="1575384"/>
              <a:chOff x="6669540" y="6249485"/>
              <a:chExt cx="974009" cy="1575384"/>
            </a:xfrm>
            <a:grpFill/>
          </p:grpSpPr>
          <p:sp>
            <p:nvSpPr>
              <p:cNvPr id="23" name="Rounded Rectangle 22"/>
              <p:cNvSpPr>
                <a:spLocks/>
              </p:cNvSpPr>
              <p:nvPr/>
            </p:nvSpPr>
            <p:spPr>
              <a:xfrm>
                <a:off x="6669540"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sp>
            <p:nvSpPr>
              <p:cNvPr id="25" name="Rounded Rectangle 24"/>
              <p:cNvSpPr>
                <a:spLocks/>
              </p:cNvSpPr>
              <p:nvPr/>
            </p:nvSpPr>
            <p:spPr>
              <a:xfrm>
                <a:off x="6669540"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grpSp>
        <p:grpSp>
          <p:nvGrpSpPr>
            <p:cNvPr id="6" name="Group 5"/>
            <p:cNvGrpSpPr/>
            <p:nvPr/>
          </p:nvGrpSpPr>
          <p:grpSpPr>
            <a:xfrm>
              <a:off x="7694790" y="6249485"/>
              <a:ext cx="974009" cy="1575384"/>
              <a:chOff x="7699832" y="6249485"/>
              <a:chExt cx="974009" cy="1575384"/>
            </a:xfrm>
            <a:grpFill/>
          </p:grpSpPr>
          <p:sp>
            <p:nvSpPr>
              <p:cNvPr id="26" name="Rounded Rectangle 25"/>
              <p:cNvSpPr>
                <a:spLocks/>
              </p:cNvSpPr>
              <p:nvPr/>
            </p:nvSpPr>
            <p:spPr>
              <a:xfrm>
                <a:off x="7699832"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sp>
            <p:nvSpPr>
              <p:cNvPr id="27" name="Rounded Rectangle 26"/>
              <p:cNvSpPr>
                <a:spLocks/>
              </p:cNvSpPr>
              <p:nvPr/>
            </p:nvSpPr>
            <p:spPr>
              <a:xfrm>
                <a:off x="7699832"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grpSp>
        <p:grpSp>
          <p:nvGrpSpPr>
            <p:cNvPr id="14" name="Group 13"/>
            <p:cNvGrpSpPr/>
            <p:nvPr/>
          </p:nvGrpSpPr>
          <p:grpSpPr>
            <a:xfrm>
              <a:off x="9746228" y="6249485"/>
              <a:ext cx="974009" cy="1575384"/>
              <a:chOff x="9745759" y="6249485"/>
              <a:chExt cx="974009" cy="1575384"/>
            </a:xfrm>
            <a:grpFill/>
          </p:grpSpPr>
          <p:sp>
            <p:nvSpPr>
              <p:cNvPr id="29" name="Rounded Rectangle 28"/>
              <p:cNvSpPr>
                <a:spLocks/>
              </p:cNvSpPr>
              <p:nvPr/>
            </p:nvSpPr>
            <p:spPr>
              <a:xfrm>
                <a:off x="9745759"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sp>
            <p:nvSpPr>
              <p:cNvPr id="30" name="Rounded Rectangle 29"/>
              <p:cNvSpPr>
                <a:spLocks/>
              </p:cNvSpPr>
              <p:nvPr/>
            </p:nvSpPr>
            <p:spPr>
              <a:xfrm>
                <a:off x="9745759"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grpSp>
        <p:grpSp>
          <p:nvGrpSpPr>
            <p:cNvPr id="15" name="Group 14"/>
            <p:cNvGrpSpPr/>
            <p:nvPr/>
          </p:nvGrpSpPr>
          <p:grpSpPr>
            <a:xfrm>
              <a:off x="10771947" y="6249485"/>
              <a:ext cx="974009" cy="1575384"/>
              <a:chOff x="10771947" y="6249485"/>
              <a:chExt cx="974009" cy="1575384"/>
            </a:xfrm>
            <a:grpFill/>
          </p:grpSpPr>
          <p:sp>
            <p:nvSpPr>
              <p:cNvPr id="31" name="Rounded Rectangle 30"/>
              <p:cNvSpPr>
                <a:spLocks/>
              </p:cNvSpPr>
              <p:nvPr/>
            </p:nvSpPr>
            <p:spPr>
              <a:xfrm>
                <a:off x="10771947"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sp>
            <p:nvSpPr>
              <p:cNvPr id="32" name="Rounded Rectangle 31"/>
              <p:cNvSpPr>
                <a:spLocks/>
              </p:cNvSpPr>
              <p:nvPr/>
            </p:nvSpPr>
            <p:spPr>
              <a:xfrm>
                <a:off x="10771947"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grpSp>
        <p:grpSp>
          <p:nvGrpSpPr>
            <p:cNvPr id="12" name="Group 11"/>
            <p:cNvGrpSpPr/>
            <p:nvPr/>
          </p:nvGrpSpPr>
          <p:grpSpPr>
            <a:xfrm>
              <a:off x="8720509" y="6249485"/>
              <a:ext cx="974009" cy="1575384"/>
              <a:chOff x="8733139" y="6249485"/>
              <a:chExt cx="974009" cy="1575384"/>
            </a:xfrm>
            <a:grpFill/>
          </p:grpSpPr>
          <p:sp>
            <p:nvSpPr>
              <p:cNvPr id="28" name="Rounded Rectangle 27"/>
              <p:cNvSpPr>
                <a:spLocks/>
              </p:cNvSpPr>
              <p:nvPr/>
            </p:nvSpPr>
            <p:spPr>
              <a:xfrm>
                <a:off x="8733139"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sp>
            <p:nvSpPr>
              <p:cNvPr id="33" name="Rounded Rectangle 32"/>
              <p:cNvSpPr>
                <a:spLocks/>
              </p:cNvSpPr>
              <p:nvPr/>
            </p:nvSpPr>
            <p:spPr>
              <a:xfrm>
                <a:off x="8733139"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563">
                    <a:solidFill>
                      <a:schemeClr val="tx1"/>
                    </a:solidFill>
                    <a:cs typeface="Arial"/>
                  </a:rPr>
                  <a:t>1</a:t>
                </a:r>
              </a:p>
            </p:txBody>
          </p:sp>
        </p:grpSp>
      </p:grpSp>
      <p:sp>
        <p:nvSpPr>
          <p:cNvPr id="13" name="TextBox 12"/>
          <p:cNvSpPr txBox="1"/>
          <p:nvPr/>
        </p:nvSpPr>
        <p:spPr>
          <a:xfrm>
            <a:off x="4346623" y="2540605"/>
            <a:ext cx="2000250" cy="323165"/>
          </a:xfrm>
          <a:prstGeom prst="rect">
            <a:avLst/>
          </a:prstGeom>
          <a:noFill/>
          <a:ln>
            <a:noFill/>
          </a:ln>
        </p:spPr>
        <p:txBody>
          <a:bodyPr wrap="square" rtlCol="0">
            <a:spAutoFit/>
          </a:bodyPr>
          <a:lstStyle/>
          <a:p>
            <a:pPr algn="ctr" defTabSz="357173">
              <a:defRPr/>
            </a:pPr>
            <a:r>
              <a:rPr lang="en-US" sz="1500" kern="0">
                <a:latin typeface="+mj-lt"/>
              </a:rPr>
              <a:t>U-SQL</a:t>
            </a:r>
          </a:p>
        </p:txBody>
      </p:sp>
      <p:sp>
        <p:nvSpPr>
          <p:cNvPr id="16" name="TextBox 15"/>
          <p:cNvSpPr txBox="1"/>
          <p:nvPr/>
        </p:nvSpPr>
        <p:spPr>
          <a:xfrm>
            <a:off x="4346622" y="1974306"/>
            <a:ext cx="2000250" cy="361637"/>
          </a:xfrm>
          <a:prstGeom prst="rect">
            <a:avLst/>
          </a:prstGeom>
          <a:noFill/>
          <a:ln>
            <a:noFill/>
          </a:ln>
        </p:spPr>
        <p:txBody>
          <a:bodyPr wrap="square" rtlCol="0">
            <a:spAutoFit/>
          </a:bodyPr>
          <a:lstStyle/>
          <a:p>
            <a:pPr algn="ctr" defTabSz="357173">
              <a:defRPr/>
            </a:pPr>
            <a:r>
              <a:rPr lang="en-US" sz="1750" kern="0">
                <a:latin typeface="Segoe UI Semibold" panose="020B0702040204020203" pitchFamily="34" charset="0"/>
                <a:cs typeface="Segoe UI Semibold" panose="020B0702040204020203" pitchFamily="34" charset="0"/>
              </a:rPr>
              <a:t>ADL Analytics</a:t>
            </a:r>
          </a:p>
        </p:txBody>
      </p:sp>
      <p:sp>
        <p:nvSpPr>
          <p:cNvPr id="17" name="TextBox 16"/>
          <p:cNvSpPr txBox="1"/>
          <p:nvPr/>
        </p:nvSpPr>
        <p:spPr>
          <a:xfrm>
            <a:off x="6757348" y="1970096"/>
            <a:ext cx="2000250" cy="361637"/>
          </a:xfrm>
          <a:prstGeom prst="rect">
            <a:avLst/>
          </a:prstGeom>
          <a:noFill/>
          <a:ln>
            <a:noFill/>
          </a:ln>
        </p:spPr>
        <p:txBody>
          <a:bodyPr wrap="square" rtlCol="0">
            <a:spAutoFit/>
          </a:bodyPr>
          <a:lstStyle/>
          <a:p>
            <a:pPr marL="0" lvl="1" algn="ctr" defTabSz="357173">
              <a:defRPr/>
            </a:pPr>
            <a:r>
              <a:rPr lang="en-US" sz="1750" kern="0">
                <a:latin typeface="Segoe UI Semibold" panose="020B0702040204020203" pitchFamily="34" charset="0"/>
                <a:cs typeface="Segoe UI Semibold" panose="020B0702040204020203" pitchFamily="34" charset="0"/>
              </a:rPr>
              <a:t>HDInsight</a:t>
            </a:r>
          </a:p>
        </p:txBody>
      </p:sp>
      <p:sp>
        <p:nvSpPr>
          <p:cNvPr id="21" name="Freeform 5"/>
          <p:cNvSpPr>
            <a:spLocks noEditPoints="1"/>
          </p:cNvSpPr>
          <p:nvPr/>
        </p:nvSpPr>
        <p:spPr bwMode="auto">
          <a:xfrm>
            <a:off x="4808795" y="4558364"/>
            <a:ext cx="291618" cy="275741"/>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chemeClr val="bg1"/>
          </a:solidFill>
          <a:ln>
            <a:noFill/>
          </a:ln>
        </p:spPr>
        <p:txBody>
          <a:bodyPr vert="horz" wrap="square" lIns="17508" tIns="17508" rIns="0" bIns="17508" numCol="1" anchor="t" anchorCtr="0" compatLnSpc="1">
            <a:prstTxWarp prst="textNoShape">
              <a:avLst/>
            </a:prstTxWarp>
          </a:bodyPr>
          <a:lstStyle/>
          <a:p>
            <a:pPr defTabSz="357173">
              <a:defRPr/>
            </a:pPr>
            <a:endParaRPr lang="en-US" sz="500" kern="0"/>
          </a:p>
        </p:txBody>
      </p:sp>
      <p:grpSp>
        <p:nvGrpSpPr>
          <p:cNvPr id="24" name="Group 23"/>
          <p:cNvGrpSpPr/>
          <p:nvPr/>
        </p:nvGrpSpPr>
        <p:grpSpPr>
          <a:xfrm>
            <a:off x="5373972" y="4551781"/>
            <a:ext cx="486186" cy="305953"/>
            <a:chOff x="2769908" y="1409697"/>
            <a:chExt cx="1965320" cy="1055586"/>
          </a:xfrm>
          <a:solidFill>
            <a:schemeClr val="bg1"/>
          </a:solidFill>
        </p:grpSpPr>
        <p:sp>
          <p:nvSpPr>
            <p:cNvPr id="61" name="Round Same Side Corner Rectangle 11"/>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lIns="17508" rIns="0" rtlCol="0" anchor="ctr"/>
            <a:lstStyle/>
            <a:p>
              <a:pPr defTabSz="350137">
                <a:defRPr/>
              </a:pPr>
              <a:endParaRPr lang="en-US" sz="500" kern="0"/>
            </a:p>
          </p:txBody>
        </p:sp>
        <p:sp>
          <p:nvSpPr>
            <p:cNvPr id="62"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7508" tIns="17508" rIns="0" bIns="35016" numCol="1" spcCol="0" rtlCol="0" fromWordArt="0" anchor="b" anchorCtr="0" forceAA="0" compatLnSpc="1">
              <a:prstTxWarp prst="textNoShape">
                <a:avLst/>
              </a:prstTxWarp>
              <a:noAutofit/>
            </a:bodyPr>
            <a:lstStyle/>
            <a:p>
              <a:pPr defTabSz="350021" fontAlgn="base">
                <a:spcBef>
                  <a:spcPct val="0"/>
                </a:spcBef>
                <a:spcAft>
                  <a:spcPct val="0"/>
                </a:spcAft>
                <a:defRPr/>
              </a:pPr>
              <a:endParaRPr lang="en-US" sz="500" kern="0" spc="-20" err="1">
                <a:ea typeface="Segoe UI" pitchFamily="34" charset="0"/>
                <a:cs typeface="Segoe UI" pitchFamily="34" charset="0"/>
              </a:endParaRPr>
            </a:p>
          </p:txBody>
        </p:sp>
        <p:sp>
          <p:nvSpPr>
            <p:cNvPr id="63"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w="10795" cap="flat" cmpd="sng" algn="ctr">
              <a:noFill/>
              <a:prstDash val="solid"/>
              <a:headEnd type="none" w="med" len="med"/>
              <a:tailEnd type="none" w="med" len="med"/>
            </a:ln>
            <a:effectLst/>
          </p:spPr>
          <p:txBody>
            <a:bodyPr vert="horz" wrap="square" lIns="17508" tIns="17507" rIns="0" bIns="17507" numCol="1" rtlCol="0" anchor="ctr" anchorCtr="0" compatLnSpc="1">
              <a:prstTxWarp prst="textNoShape">
                <a:avLst/>
              </a:prstTxWarp>
            </a:bodyPr>
            <a:lstStyle/>
            <a:p>
              <a:pPr defTabSz="315121">
                <a:defRPr/>
              </a:pPr>
              <a:endParaRPr lang="en-US" sz="500" kern="0" spc="-52"/>
            </a:p>
          </p:txBody>
        </p:sp>
      </p:grpSp>
      <p:sp>
        <p:nvSpPr>
          <p:cNvPr id="34" name="Rounded Rectangle 18"/>
          <p:cNvSpPr/>
          <p:nvPr/>
        </p:nvSpPr>
        <p:spPr bwMode="auto">
          <a:xfrm>
            <a:off x="6076508" y="4542001"/>
            <a:ext cx="318003" cy="330590"/>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08" tIns="17508" rIns="0" bIns="35016" numCol="1" spcCol="0" rtlCol="0" fromWordArt="0" anchor="b" anchorCtr="0" forceAA="0" compatLnSpc="1">
            <a:prstTxWarp prst="textNoShape">
              <a:avLst/>
            </a:prstTxWarp>
            <a:noAutofit/>
          </a:bodyPr>
          <a:lstStyle/>
          <a:p>
            <a:pPr defTabSz="350021" fontAlgn="base">
              <a:spcBef>
                <a:spcPct val="0"/>
              </a:spcBef>
              <a:spcAft>
                <a:spcPct val="0"/>
              </a:spcAft>
              <a:defRPr/>
            </a:pPr>
            <a:endParaRPr lang="en-US" sz="500" kern="0" spc="-20" err="1">
              <a:ea typeface="Segoe UI" pitchFamily="34" charset="0"/>
              <a:cs typeface="Segoe UI" pitchFamily="34" charset="0"/>
            </a:endParaRPr>
          </a:p>
        </p:txBody>
      </p:sp>
      <p:sp>
        <p:nvSpPr>
          <p:cNvPr id="35" name="Freeform 34"/>
          <p:cNvSpPr>
            <a:spLocks noChangeAspect="1"/>
          </p:cNvSpPr>
          <p:nvPr/>
        </p:nvSpPr>
        <p:spPr bwMode="auto">
          <a:xfrm>
            <a:off x="6741837" y="4538330"/>
            <a:ext cx="285242" cy="280956"/>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08" tIns="56027" rIns="0" bIns="56027" numCol="1" spcCol="0" rtlCol="0" fromWordArt="0" anchor="t" anchorCtr="0" forceAA="0" compatLnSpc="1">
            <a:prstTxWarp prst="textNoShape">
              <a:avLst/>
            </a:prstTxWarp>
            <a:noAutofit/>
          </a:bodyPr>
          <a:lstStyle/>
          <a:p>
            <a:pPr defTabSz="357057" fontAlgn="base">
              <a:lnSpc>
                <a:spcPct val="90000"/>
              </a:lnSpc>
              <a:spcBef>
                <a:spcPct val="0"/>
              </a:spcBef>
              <a:spcAft>
                <a:spcPct val="0"/>
              </a:spcAft>
              <a:defRPr/>
            </a:pPr>
            <a:endParaRPr lang="en-US" sz="500" kern="0" err="1">
              <a:ea typeface="Segoe UI" pitchFamily="34" charset="0"/>
              <a:cs typeface="Segoe UI" pitchFamily="34" charset="0"/>
            </a:endParaRPr>
          </a:p>
        </p:txBody>
      </p:sp>
      <p:sp>
        <p:nvSpPr>
          <p:cNvPr id="36" name="Freeform 35"/>
          <p:cNvSpPr/>
          <p:nvPr/>
        </p:nvSpPr>
        <p:spPr>
          <a:xfrm>
            <a:off x="7411787" y="4572929"/>
            <a:ext cx="185183" cy="229743"/>
          </a:xfrm>
          <a:custGeom>
            <a:avLst/>
            <a:gdLst>
              <a:gd name="connsiteX0" fmla="*/ 103887 w 207774"/>
              <a:gd name="connsiteY0" fmla="*/ 0 h 257770"/>
              <a:gd name="connsiteX1" fmla="*/ 205663 w 207774"/>
              <a:gd name="connsiteY1" fmla="*/ 24187 h 257770"/>
              <a:gd name="connsiteX2" fmla="*/ 207588 w 207774"/>
              <a:gd name="connsiteY2" fmla="*/ 29753 h 257770"/>
              <a:gd name="connsiteX3" fmla="*/ 207774 w 207774"/>
              <a:gd name="connsiteY3" fmla="*/ 29753 h 257770"/>
              <a:gd name="connsiteX4" fmla="*/ 207774 w 207774"/>
              <a:gd name="connsiteY4" fmla="*/ 30292 h 257770"/>
              <a:gd name="connsiteX5" fmla="*/ 207774 w 207774"/>
              <a:gd name="connsiteY5" fmla="*/ 227478 h 257770"/>
              <a:gd name="connsiteX6" fmla="*/ 103887 w 207774"/>
              <a:gd name="connsiteY6" fmla="*/ 257770 h 257770"/>
              <a:gd name="connsiteX7" fmla="*/ 0 w 207774"/>
              <a:gd name="connsiteY7" fmla="*/ 227478 h 257770"/>
              <a:gd name="connsiteX8" fmla="*/ 0 w 207774"/>
              <a:gd name="connsiteY8" fmla="*/ 30292 h 257770"/>
              <a:gd name="connsiteX9" fmla="*/ 0 w 207774"/>
              <a:gd name="connsiteY9" fmla="*/ 29753 h 257770"/>
              <a:gd name="connsiteX10" fmla="*/ 187 w 207774"/>
              <a:gd name="connsiteY10" fmla="*/ 29753 h 257770"/>
              <a:gd name="connsiteX11" fmla="*/ 2111 w 207774"/>
              <a:gd name="connsiteY11" fmla="*/ 24187 h 257770"/>
              <a:gd name="connsiteX12" fmla="*/ 103887 w 207774"/>
              <a:gd name="connsiteY12" fmla="*/ 0 h 257770"/>
              <a:gd name="connsiteX13" fmla="*/ 101573 w 207774"/>
              <a:gd name="connsiteY13" fmla="*/ 12155 h 257770"/>
              <a:gd name="connsiteX14" fmla="*/ 17226 w 207774"/>
              <a:gd name="connsiteY14" fmla="*/ 37778 h 257770"/>
              <a:gd name="connsiteX15" fmla="*/ 101573 w 207774"/>
              <a:gd name="connsiteY15" fmla="*/ 63401 h 257770"/>
              <a:gd name="connsiteX16" fmla="*/ 185920 w 207774"/>
              <a:gd name="connsiteY16" fmla="*/ 37778 h 257770"/>
              <a:gd name="connsiteX17" fmla="*/ 101573 w 207774"/>
              <a:gd name="connsiteY17" fmla="*/ 12155 h 25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7774" h="257770">
                <a:moveTo>
                  <a:pt x="103887" y="0"/>
                </a:moveTo>
                <a:cubicBezTo>
                  <a:pt x="154090" y="0"/>
                  <a:pt x="195976" y="10384"/>
                  <a:pt x="205663" y="24187"/>
                </a:cubicBezTo>
                <a:lnTo>
                  <a:pt x="207588" y="29753"/>
                </a:lnTo>
                <a:lnTo>
                  <a:pt x="207774" y="29753"/>
                </a:lnTo>
                <a:lnTo>
                  <a:pt x="207774" y="30292"/>
                </a:lnTo>
                <a:lnTo>
                  <a:pt x="207774" y="227478"/>
                </a:lnTo>
                <a:cubicBezTo>
                  <a:pt x="207774" y="244208"/>
                  <a:pt x="161262" y="257770"/>
                  <a:pt x="103887" y="257770"/>
                </a:cubicBezTo>
                <a:cubicBezTo>
                  <a:pt x="46512" y="257770"/>
                  <a:pt x="0" y="244208"/>
                  <a:pt x="0" y="227478"/>
                </a:cubicBezTo>
                <a:lnTo>
                  <a:pt x="0" y="30292"/>
                </a:lnTo>
                <a:lnTo>
                  <a:pt x="0" y="29753"/>
                </a:lnTo>
                <a:lnTo>
                  <a:pt x="187" y="29753"/>
                </a:lnTo>
                <a:lnTo>
                  <a:pt x="2111" y="24187"/>
                </a:lnTo>
                <a:cubicBezTo>
                  <a:pt x="11798" y="10384"/>
                  <a:pt x="53684" y="0"/>
                  <a:pt x="103887" y="0"/>
                </a:cubicBezTo>
                <a:close/>
                <a:moveTo>
                  <a:pt x="101573" y="12155"/>
                </a:moveTo>
                <a:cubicBezTo>
                  <a:pt x="54989" y="12155"/>
                  <a:pt x="17226" y="23627"/>
                  <a:pt x="17226" y="37778"/>
                </a:cubicBezTo>
                <a:cubicBezTo>
                  <a:pt x="17226" y="51929"/>
                  <a:pt x="54989" y="63401"/>
                  <a:pt x="101573" y="63401"/>
                </a:cubicBezTo>
                <a:cubicBezTo>
                  <a:pt x="148157" y="63401"/>
                  <a:pt x="185920" y="51929"/>
                  <a:pt x="185920" y="37778"/>
                </a:cubicBezTo>
                <a:cubicBezTo>
                  <a:pt x="185920" y="23627"/>
                  <a:pt x="148157" y="12155"/>
                  <a:pt x="101573" y="12155"/>
                </a:cubicBezTo>
                <a:close/>
              </a:path>
            </a:pathLst>
          </a:custGeom>
          <a:solidFill>
            <a:schemeClr val="bg1"/>
          </a:solidFill>
          <a:ln w="12700" cap="flat" cmpd="sng" algn="ctr">
            <a:noFill/>
            <a:prstDash val="solid"/>
            <a:miter lim="800000"/>
          </a:ln>
          <a:effectLst/>
        </p:spPr>
        <p:txBody>
          <a:bodyPr wrap="square" lIns="17508" rIns="0" rtlCol="0" anchor="ctr">
            <a:noAutofit/>
          </a:bodyPr>
          <a:lstStyle/>
          <a:p>
            <a:pPr defTabSz="357002">
              <a:defRPr/>
            </a:pPr>
            <a:endParaRPr lang="en-US" sz="500" kern="0"/>
          </a:p>
        </p:txBody>
      </p:sp>
      <p:sp>
        <p:nvSpPr>
          <p:cNvPr id="37" name="Freeform 7"/>
          <p:cNvSpPr>
            <a:spLocks noEditPoints="1"/>
          </p:cNvSpPr>
          <p:nvPr/>
        </p:nvSpPr>
        <p:spPr bwMode="auto">
          <a:xfrm>
            <a:off x="5495211" y="5046682"/>
            <a:ext cx="214851" cy="260189"/>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w="10795" cap="flat" cmpd="sng" algn="ctr">
            <a:noFill/>
            <a:prstDash val="solid"/>
            <a:headEnd type="none" w="med" len="med"/>
            <a:tailEnd type="none" w="med" len="med"/>
          </a:ln>
          <a:effectLst/>
        </p:spPr>
        <p:txBody>
          <a:bodyPr vert="horz" wrap="square" lIns="17508" tIns="17507" rIns="0" bIns="17507" numCol="1" rtlCol="0" anchor="ctr" anchorCtr="0" compatLnSpc="1">
            <a:prstTxWarp prst="textNoShape">
              <a:avLst/>
            </a:prstTxWarp>
          </a:bodyPr>
          <a:lstStyle/>
          <a:p>
            <a:pPr defTabSz="315121">
              <a:defRPr/>
            </a:pPr>
            <a:endParaRPr lang="en-US" sz="500" kern="0" spc="-52"/>
          </a:p>
        </p:txBody>
      </p:sp>
      <p:sp>
        <p:nvSpPr>
          <p:cNvPr id="38" name="Frame 5"/>
          <p:cNvSpPr>
            <a:spLocks noChangeAspect="1"/>
          </p:cNvSpPr>
          <p:nvPr/>
        </p:nvSpPr>
        <p:spPr bwMode="auto">
          <a:xfrm>
            <a:off x="6803314" y="5049839"/>
            <a:ext cx="209496" cy="23606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508" tIns="20594" rIns="0" bIns="41189" numCol="1" spcCol="0" rtlCol="0" fromWordArt="0" anchor="b" anchorCtr="0" forceAA="0" compatLnSpc="1">
            <a:prstTxWarp prst="textNoShape">
              <a:avLst/>
            </a:prstTxWarp>
            <a:noAutofit/>
          </a:bodyPr>
          <a:lstStyle/>
          <a:p>
            <a:pPr defTabSz="411672" fontAlgn="base">
              <a:spcBef>
                <a:spcPct val="0"/>
              </a:spcBef>
              <a:spcAft>
                <a:spcPct val="0"/>
              </a:spcAft>
              <a:defRPr/>
            </a:pPr>
            <a:endParaRPr lang="en-US" sz="500" kern="0" spc="-23" err="1">
              <a:ea typeface="Segoe UI" pitchFamily="34" charset="0"/>
              <a:cs typeface="Segoe UI" pitchFamily="34" charset="0"/>
            </a:endParaRPr>
          </a:p>
        </p:txBody>
      </p:sp>
      <p:sp>
        <p:nvSpPr>
          <p:cNvPr id="39" name="Freeform 34"/>
          <p:cNvSpPr>
            <a:spLocks noEditPoints="1"/>
          </p:cNvSpPr>
          <p:nvPr/>
        </p:nvSpPr>
        <p:spPr bwMode="auto">
          <a:xfrm>
            <a:off x="4756706" y="5031153"/>
            <a:ext cx="343709" cy="333587"/>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bg1"/>
          </a:solidFill>
          <a:ln>
            <a:noFill/>
          </a:ln>
        </p:spPr>
        <p:txBody>
          <a:bodyPr vert="horz" wrap="square" lIns="35709" tIns="17854" rIns="35709" bIns="17854" numCol="1" anchor="t" anchorCtr="0" compatLnSpc="1">
            <a:prstTxWarp prst="textNoShape">
              <a:avLst/>
            </a:prstTxWarp>
          </a:bodyPr>
          <a:lstStyle/>
          <a:p>
            <a:pPr defTabSz="364198">
              <a:defRPr/>
            </a:pPr>
            <a:endParaRPr lang="en-US" sz="1250" kern="0">
              <a:ea typeface="MS PGothic" panose="020B0600070205080204" pitchFamily="34" charset="-128"/>
            </a:endParaRPr>
          </a:p>
        </p:txBody>
      </p:sp>
      <p:sp>
        <p:nvSpPr>
          <p:cNvPr id="40" name="Freeform 53"/>
          <p:cNvSpPr>
            <a:spLocks noEditPoints="1"/>
          </p:cNvSpPr>
          <p:nvPr/>
        </p:nvSpPr>
        <p:spPr bwMode="auto">
          <a:xfrm>
            <a:off x="6126769" y="4989666"/>
            <a:ext cx="277284" cy="391204"/>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bg1"/>
          </a:solidFill>
          <a:ln>
            <a:noFill/>
          </a:ln>
        </p:spPr>
        <p:txBody>
          <a:bodyPr vert="horz" wrap="square" lIns="35709" tIns="17854" rIns="35709" bIns="17854" numCol="1" anchor="t" anchorCtr="0" compatLnSpc="1">
            <a:prstTxWarp prst="textNoShape">
              <a:avLst/>
            </a:prstTxWarp>
          </a:bodyPr>
          <a:lstStyle/>
          <a:p>
            <a:pPr defTabSz="364198">
              <a:defRPr/>
            </a:pPr>
            <a:endParaRPr lang="en-US" sz="1250" kern="0">
              <a:ea typeface="MS PGothic" panose="020B0600070205080204" pitchFamily="34" charset="-128"/>
            </a:endParaRPr>
          </a:p>
        </p:txBody>
      </p:sp>
      <p:sp>
        <p:nvSpPr>
          <p:cNvPr id="41" name="Freeform 16"/>
          <p:cNvSpPr>
            <a:spLocks noChangeAspect="1" noEditPoints="1"/>
          </p:cNvSpPr>
          <p:nvPr/>
        </p:nvSpPr>
        <p:spPr bwMode="auto">
          <a:xfrm>
            <a:off x="7995738" y="4563684"/>
            <a:ext cx="332643" cy="322011"/>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bg1"/>
          </a:solidFill>
          <a:ln>
            <a:noFill/>
          </a:ln>
          <a:extLst/>
        </p:spPr>
        <p:txBody>
          <a:bodyPr vert="horz" wrap="square" lIns="35709" tIns="17854" rIns="35709" bIns="17854" numCol="1" anchor="t" anchorCtr="0" compatLnSpc="1">
            <a:prstTxWarp prst="textNoShape">
              <a:avLst/>
            </a:prstTxWarp>
          </a:bodyPr>
          <a:lstStyle/>
          <a:p>
            <a:pPr defTabSz="364198">
              <a:defRPr/>
            </a:pPr>
            <a:endParaRPr lang="en-US" sz="1250" kern="0">
              <a:ea typeface="MS PGothic" panose="020B0600070205080204" pitchFamily="34" charset="-128"/>
            </a:endParaRPr>
          </a:p>
        </p:txBody>
      </p:sp>
      <p:grpSp>
        <p:nvGrpSpPr>
          <p:cNvPr id="42" name="Group 41"/>
          <p:cNvGrpSpPr/>
          <p:nvPr/>
        </p:nvGrpSpPr>
        <p:grpSpPr>
          <a:xfrm>
            <a:off x="7396982" y="5012138"/>
            <a:ext cx="214235" cy="349319"/>
            <a:chOff x="8597110" y="4718972"/>
            <a:chExt cx="361215" cy="561776"/>
          </a:xfrm>
          <a:solidFill>
            <a:schemeClr val="bg1"/>
          </a:solidFill>
        </p:grpSpPr>
        <p:sp>
          <p:nvSpPr>
            <p:cNvPr id="58"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grpFill/>
            <a:ln>
              <a:noFill/>
            </a:ln>
            <a:extLst/>
          </p:spPr>
          <p:txBody>
            <a:bodyPr vert="horz" wrap="square" lIns="35709" tIns="17854" rIns="35709" bIns="17854" numCol="1" anchor="t" anchorCtr="0" compatLnSpc="1">
              <a:prstTxWarp prst="textNoShape">
                <a:avLst/>
              </a:prstTxWarp>
            </a:bodyPr>
            <a:lstStyle/>
            <a:p>
              <a:pPr defTabSz="364198">
                <a:defRPr/>
              </a:pPr>
              <a:endParaRPr lang="en-US" sz="1250" kern="0">
                <a:ea typeface="MS PGothic" panose="020B0600070205080204" pitchFamily="34" charset="-128"/>
              </a:endParaRPr>
            </a:p>
          </p:txBody>
        </p:sp>
        <p:sp>
          <p:nvSpPr>
            <p:cNvPr id="59"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grpFill/>
            <a:ln>
              <a:noFill/>
            </a:ln>
            <a:extLst/>
          </p:spPr>
          <p:txBody>
            <a:bodyPr vert="horz" wrap="square" lIns="35709" tIns="17854" rIns="35709" bIns="17854" numCol="1" anchor="t" anchorCtr="0" compatLnSpc="1">
              <a:prstTxWarp prst="textNoShape">
                <a:avLst/>
              </a:prstTxWarp>
            </a:bodyPr>
            <a:lstStyle/>
            <a:p>
              <a:pPr defTabSz="364198">
                <a:defRPr/>
              </a:pPr>
              <a:endParaRPr lang="en-US" sz="1250" kern="0">
                <a:ea typeface="MS PGothic" panose="020B0600070205080204" pitchFamily="34" charset="-128"/>
              </a:endParaRPr>
            </a:p>
          </p:txBody>
        </p:sp>
        <p:sp>
          <p:nvSpPr>
            <p:cNvPr id="60"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grpFill/>
            <a:ln>
              <a:noFill/>
            </a:ln>
            <a:extLst/>
          </p:spPr>
          <p:txBody>
            <a:bodyPr vert="horz" wrap="square" lIns="35709" tIns="17854" rIns="35709" bIns="17854" numCol="1" anchor="t" anchorCtr="0" compatLnSpc="1">
              <a:prstTxWarp prst="textNoShape">
                <a:avLst/>
              </a:prstTxWarp>
            </a:bodyPr>
            <a:lstStyle/>
            <a:p>
              <a:pPr defTabSz="364198">
                <a:defRPr/>
              </a:pPr>
              <a:endParaRPr lang="en-US" sz="1250" kern="0">
                <a:ea typeface="MS PGothic" panose="020B0600070205080204" pitchFamily="34" charset="-128"/>
              </a:endParaRPr>
            </a:p>
          </p:txBody>
        </p:sp>
      </p:grpSp>
      <p:grpSp>
        <p:nvGrpSpPr>
          <p:cNvPr id="43" name="Group 42"/>
          <p:cNvGrpSpPr/>
          <p:nvPr/>
        </p:nvGrpSpPr>
        <p:grpSpPr>
          <a:xfrm>
            <a:off x="7977141" y="5027665"/>
            <a:ext cx="420445" cy="313385"/>
            <a:chOff x="4746174" y="1443592"/>
            <a:chExt cx="4626425" cy="3905619"/>
          </a:xfrm>
          <a:solidFill>
            <a:schemeClr val="bg1"/>
          </a:solidFill>
        </p:grpSpPr>
        <p:grpSp>
          <p:nvGrpSpPr>
            <p:cNvPr id="44" name="Group 386"/>
            <p:cNvGrpSpPr>
              <a:grpSpLocks noChangeAspect="1"/>
            </p:cNvGrpSpPr>
            <p:nvPr/>
          </p:nvGrpSpPr>
          <p:grpSpPr bwMode="auto">
            <a:xfrm>
              <a:off x="4746174" y="2973316"/>
              <a:ext cx="1414644" cy="2318435"/>
              <a:chOff x="-1261" y="1888"/>
              <a:chExt cx="576" cy="944"/>
            </a:xfrm>
            <a:grpFill/>
          </p:grpSpPr>
          <p:sp>
            <p:nvSpPr>
              <p:cNvPr id="55"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grpFill/>
              <a:ln w="9525">
                <a:noFill/>
                <a:round/>
                <a:headEnd/>
                <a:tailEnd/>
              </a:ln>
              <a:extLst/>
            </p:spPr>
            <p:txBody>
              <a:bodyPr vert="horz" wrap="square" lIns="35714" tIns="17857" rIns="35714" bIns="17857" numCol="1" anchor="t" anchorCtr="0" compatLnSpc="1">
                <a:prstTxWarp prst="textNoShape">
                  <a:avLst/>
                </a:prstTxWarp>
              </a:bodyPr>
              <a:lstStyle/>
              <a:p>
                <a:pPr defTabSz="357090">
                  <a:defRPr/>
                </a:pPr>
                <a:endParaRPr lang="en-US" sz="1125" kern="0">
                  <a:ea typeface="MS PGothic" panose="020B0600070205080204" pitchFamily="34" charset="-128"/>
                </a:endParaRPr>
              </a:p>
            </p:txBody>
          </p:sp>
          <p:sp>
            <p:nvSpPr>
              <p:cNvPr id="56"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grpFill/>
              <a:ln w="9525">
                <a:noFill/>
                <a:round/>
                <a:headEnd/>
                <a:tailEnd/>
              </a:ln>
              <a:extLst/>
            </p:spPr>
            <p:txBody>
              <a:bodyPr vert="horz" wrap="square" lIns="35714" tIns="17857" rIns="35714" bIns="17857" numCol="1" anchor="t" anchorCtr="0" compatLnSpc="1">
                <a:prstTxWarp prst="textNoShape">
                  <a:avLst/>
                </a:prstTxWarp>
              </a:bodyPr>
              <a:lstStyle/>
              <a:p>
                <a:pPr defTabSz="357090">
                  <a:defRPr/>
                </a:pPr>
                <a:endParaRPr lang="en-US" sz="1125" kern="0">
                  <a:ea typeface="MS PGothic" panose="020B0600070205080204" pitchFamily="34" charset="-128"/>
                </a:endParaRPr>
              </a:p>
            </p:txBody>
          </p:sp>
          <p:sp>
            <p:nvSpPr>
              <p:cNvPr id="57"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w="9525">
                <a:solidFill>
                  <a:srgbClr val="000000"/>
                </a:solidFill>
                <a:round/>
                <a:headEnd/>
                <a:tailEnd/>
              </a:ln>
              <a:extLst/>
            </p:spPr>
            <p:txBody>
              <a:bodyPr vert="horz" wrap="square" lIns="35714" tIns="17857" rIns="35714" bIns="17857" numCol="1" anchor="t" anchorCtr="0" compatLnSpc="1">
                <a:prstTxWarp prst="textNoShape">
                  <a:avLst/>
                </a:prstTxWarp>
              </a:bodyPr>
              <a:lstStyle/>
              <a:p>
                <a:pPr defTabSz="357090">
                  <a:defRPr/>
                </a:pPr>
                <a:endParaRPr lang="en-US" sz="1125" kern="0">
                  <a:ea typeface="MS PGothic" panose="020B0600070205080204" pitchFamily="34" charset="-128"/>
                </a:endParaRPr>
              </a:p>
            </p:txBody>
          </p:sp>
        </p:grpSp>
        <p:grpSp>
          <p:nvGrpSpPr>
            <p:cNvPr id="45" name="Group 44"/>
            <p:cNvGrpSpPr/>
            <p:nvPr/>
          </p:nvGrpSpPr>
          <p:grpSpPr>
            <a:xfrm>
              <a:off x="5345484" y="1443592"/>
              <a:ext cx="1381398" cy="1269128"/>
              <a:chOff x="5345480" y="1443592"/>
              <a:chExt cx="1381394" cy="1269128"/>
            </a:xfrm>
            <a:grpFill/>
          </p:grpSpPr>
          <p:sp>
            <p:nvSpPr>
              <p:cNvPr id="53" name="Bent Arrow 52"/>
              <p:cNvSpPr/>
              <p:nvPr/>
            </p:nvSpPr>
            <p:spPr bwMode="auto">
              <a:xfrm>
                <a:off x="5345480" y="1554480"/>
                <a:ext cx="1222960" cy="1158240"/>
              </a:xfrm>
              <a:prstGeom prst="bentArrow">
                <a:avLst>
                  <a:gd name="adj1" fmla="val 19737"/>
                  <a:gd name="adj2" fmla="val 25000"/>
                  <a:gd name="adj3" fmla="val 26316"/>
                  <a:gd name="adj4" fmla="val 55925"/>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sp>
            <p:nvSpPr>
              <p:cNvPr id="54" name="Isosceles Triangle 53"/>
              <p:cNvSpPr/>
              <p:nvPr/>
            </p:nvSpPr>
            <p:spPr bwMode="auto">
              <a:xfrm rot="5400000">
                <a:off x="6110896" y="1589033"/>
                <a:ext cx="761420" cy="470537"/>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grpSp>
        <p:grpSp>
          <p:nvGrpSpPr>
            <p:cNvPr id="46" name="Group 45"/>
            <p:cNvGrpSpPr/>
            <p:nvPr/>
          </p:nvGrpSpPr>
          <p:grpSpPr>
            <a:xfrm rot="10800000">
              <a:off x="7049746" y="4080083"/>
              <a:ext cx="1381398" cy="1269128"/>
              <a:chOff x="5345480" y="1443592"/>
              <a:chExt cx="1381394" cy="1269128"/>
            </a:xfrm>
            <a:grpFill/>
          </p:grpSpPr>
          <p:sp>
            <p:nvSpPr>
              <p:cNvPr id="51" name="Bent Arrow 50"/>
              <p:cNvSpPr/>
              <p:nvPr/>
            </p:nvSpPr>
            <p:spPr bwMode="auto">
              <a:xfrm>
                <a:off x="5345480" y="1554480"/>
                <a:ext cx="1222960" cy="1158240"/>
              </a:xfrm>
              <a:prstGeom prst="bentArrow">
                <a:avLst>
                  <a:gd name="adj1" fmla="val 19737"/>
                  <a:gd name="adj2" fmla="val 25000"/>
                  <a:gd name="adj3" fmla="val 26316"/>
                  <a:gd name="adj4" fmla="val 55925"/>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sp>
            <p:nvSpPr>
              <p:cNvPr id="52" name="Isosceles Triangle 51"/>
              <p:cNvSpPr/>
              <p:nvPr/>
            </p:nvSpPr>
            <p:spPr bwMode="auto">
              <a:xfrm rot="5400000">
                <a:off x="6110896" y="1589033"/>
                <a:ext cx="761420" cy="470537"/>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grpSp>
        <p:sp>
          <p:nvSpPr>
            <p:cNvPr id="47" name="Freeform 46"/>
            <p:cNvSpPr/>
            <p:nvPr/>
          </p:nvSpPr>
          <p:spPr bwMode="auto">
            <a:xfrm>
              <a:off x="7275185" y="1443592"/>
              <a:ext cx="2097414" cy="2549285"/>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sp>
          <p:nvSpPr>
            <p:cNvPr id="48" name="Rectangle 47"/>
            <p:cNvSpPr/>
            <p:nvPr/>
          </p:nvSpPr>
          <p:spPr bwMode="auto">
            <a:xfrm>
              <a:off x="7711440" y="1981203"/>
              <a:ext cx="1127763" cy="1523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sp>
          <p:nvSpPr>
            <p:cNvPr id="49" name="Rectangle 48"/>
            <p:cNvSpPr/>
            <p:nvPr/>
          </p:nvSpPr>
          <p:spPr bwMode="auto">
            <a:xfrm>
              <a:off x="7711440" y="2518225"/>
              <a:ext cx="1127763" cy="1523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sp>
          <p:nvSpPr>
            <p:cNvPr id="50" name="Rectangle 49"/>
            <p:cNvSpPr/>
            <p:nvPr/>
          </p:nvSpPr>
          <p:spPr bwMode="auto">
            <a:xfrm>
              <a:off x="7711440" y="3055247"/>
              <a:ext cx="1127763" cy="1523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71428" tIns="57142" rIns="71428" bIns="57142" numCol="1" spcCol="0" rtlCol="0" fromWordArt="0" anchor="t" anchorCtr="0" forceAA="0" compatLnSpc="1">
              <a:prstTxWarp prst="textNoShape">
                <a:avLst/>
              </a:prstTxWarp>
              <a:noAutofit/>
            </a:bodyPr>
            <a:lstStyle/>
            <a:p>
              <a:pPr algn="ctr" defTabSz="364163" fontAlgn="base">
                <a:lnSpc>
                  <a:spcPct val="90000"/>
                </a:lnSpc>
                <a:spcBef>
                  <a:spcPct val="0"/>
                </a:spcBef>
                <a:spcAft>
                  <a:spcPct val="0"/>
                </a:spcAft>
                <a:defRPr/>
              </a:pPr>
              <a:endParaRPr lang="en-US" sz="1750" kern="0" err="1">
                <a:ea typeface="Segoe UI" pitchFamily="34" charset="0"/>
                <a:cs typeface="Segoe UI" pitchFamily="34" charset="0"/>
              </a:endParaRPr>
            </a:p>
          </p:txBody>
        </p:sp>
      </p:grpSp>
      <p:sp>
        <p:nvSpPr>
          <p:cNvPr id="65" name="TextBox 64"/>
          <p:cNvSpPr txBox="1"/>
          <p:nvPr/>
        </p:nvSpPr>
        <p:spPr>
          <a:xfrm>
            <a:off x="5934457" y="4121744"/>
            <a:ext cx="1273964" cy="361637"/>
          </a:xfrm>
          <a:prstGeom prst="rect">
            <a:avLst/>
          </a:prstGeom>
          <a:noFill/>
          <a:ln>
            <a:noFill/>
          </a:ln>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2800" i="0" u="none" strike="noStrike" kern="0" cap="none" spc="0" normalizeH="0" baseline="0">
                <a:ln>
                  <a:noFill/>
                </a:ln>
                <a:solidFill>
                  <a:prstClr val="white"/>
                </a:solidFill>
                <a:effectLst/>
                <a:uLnTx/>
                <a:uFillTx/>
                <a:latin typeface="Segoe UI Semibold" panose="020B0702040204020203" pitchFamily="34" charset="0"/>
                <a:cs typeface="Segoe UI Semibold" panose="020B0702040204020203" pitchFamily="34" charset="0"/>
              </a:defRPr>
            </a:lvl1pPr>
          </a:lstStyle>
          <a:p>
            <a:r>
              <a:rPr lang="en-US" sz="1750">
                <a:solidFill>
                  <a:schemeClr val="tx1"/>
                </a:solidFill>
              </a:rPr>
              <a:t>ADL Store</a:t>
            </a:r>
            <a:endParaRPr lang="en-US" sz="2000">
              <a:solidFill>
                <a:schemeClr val="tx1"/>
              </a:solidFill>
            </a:endParaRPr>
          </a:p>
        </p:txBody>
      </p:sp>
      <p:sp>
        <p:nvSpPr>
          <p:cNvPr id="74" name="TextBox 73"/>
          <p:cNvSpPr txBox="1"/>
          <p:nvPr/>
        </p:nvSpPr>
        <p:spPr>
          <a:xfrm>
            <a:off x="6741836" y="2540605"/>
            <a:ext cx="2015762" cy="323165"/>
          </a:xfrm>
          <a:prstGeom prst="rect">
            <a:avLst/>
          </a:prstGeom>
          <a:noFill/>
          <a:ln>
            <a:noFill/>
          </a:ln>
        </p:spPr>
        <p:txBody>
          <a:bodyPr wrap="square" rtlCol="0">
            <a:spAutoFit/>
          </a:bodyPr>
          <a:lstStyle/>
          <a:p>
            <a:pPr algn="ctr" defTabSz="357173">
              <a:defRPr/>
            </a:pPr>
            <a:r>
              <a:rPr lang="en-US" sz="1500" kern="0">
                <a:latin typeface="+mj-lt"/>
              </a:rPr>
              <a:t>Hive | Spark | Storm</a:t>
            </a:r>
          </a:p>
        </p:txBody>
      </p:sp>
      <p:sp>
        <p:nvSpPr>
          <p:cNvPr id="8" name="Title 7">
            <a:extLst>
              <a:ext uri="{FF2B5EF4-FFF2-40B4-BE49-F238E27FC236}">
                <a16:creationId xmlns:a16="http://schemas.microsoft.com/office/drawing/2014/main" id="{9BEACB3E-4137-49F1-9725-07265D98B528}"/>
              </a:ext>
            </a:extLst>
          </p:cNvPr>
          <p:cNvSpPr>
            <a:spLocks noGrp="1"/>
          </p:cNvSpPr>
          <p:nvPr>
            <p:ph type="title"/>
          </p:nvPr>
        </p:nvSpPr>
        <p:spPr>
          <a:xfrm>
            <a:off x="1961707" y="950289"/>
            <a:ext cx="8229600" cy="857250"/>
          </a:xfrm>
        </p:spPr>
        <p:txBody>
          <a:bodyPr/>
          <a:lstStyle/>
          <a:p>
            <a:r>
              <a:rPr lang="en-US"/>
              <a:t>Azure Data Lake Architecture</a:t>
            </a:r>
            <a:endParaRPr lang="es-ES"/>
          </a:p>
        </p:txBody>
      </p:sp>
    </p:spTree>
    <p:extLst>
      <p:ext uri="{BB962C8B-B14F-4D97-AF65-F5344CB8AC3E}">
        <p14:creationId xmlns:p14="http://schemas.microsoft.com/office/powerpoint/2010/main" val="115004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FB1838-4FC2-46B4-BC24-A9C49FBDC9DC}"/>
              </a:ext>
            </a:extLst>
          </p:cNvPr>
          <p:cNvSpPr>
            <a:spLocks noGrp="1"/>
          </p:cNvSpPr>
          <p:nvPr>
            <p:ph type="title"/>
          </p:nvPr>
        </p:nvSpPr>
        <p:spPr>
          <a:xfrm>
            <a:off x="1666876" y="1000125"/>
            <a:ext cx="8858251" cy="828142"/>
          </a:xfrm>
        </p:spPr>
        <p:txBody>
          <a:bodyPr>
            <a:normAutofit/>
          </a:bodyPr>
          <a:lstStyle/>
          <a:p>
            <a:r>
              <a:rPr lang="en-US" sz="2550" kern="0"/>
              <a:t>A hyper-scale repository for big data analytics workloads</a:t>
            </a:r>
            <a:endParaRPr lang="it-IT" sz="2550"/>
          </a:p>
        </p:txBody>
      </p:sp>
      <p:sp>
        <p:nvSpPr>
          <p:cNvPr id="4" name="Rectangle 3">
            <a:extLst>
              <a:ext uri="{FF2B5EF4-FFF2-40B4-BE49-F238E27FC236}">
                <a16:creationId xmlns:a16="http://schemas.microsoft.com/office/drawing/2014/main" id="{BD90CB1A-793C-4645-A181-A788CF4DAC34}"/>
              </a:ext>
            </a:extLst>
          </p:cNvPr>
          <p:cNvSpPr/>
          <p:nvPr/>
        </p:nvSpPr>
        <p:spPr bwMode="auto">
          <a:xfrm>
            <a:off x="1524002" y="4736420"/>
            <a:ext cx="9143999" cy="866122"/>
          </a:xfrm>
          <a:prstGeom prst="rect">
            <a:avLst/>
          </a:prstGeom>
          <a:solidFill>
            <a:schemeClr val="bg1"/>
          </a:solidFill>
          <a:ln w="317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a:latin typeface="Segoe UI"/>
            </a:endParaRPr>
          </a:p>
        </p:txBody>
      </p:sp>
      <p:grpSp>
        <p:nvGrpSpPr>
          <p:cNvPr id="5" name="Group 4">
            <a:extLst>
              <a:ext uri="{FF2B5EF4-FFF2-40B4-BE49-F238E27FC236}">
                <a16:creationId xmlns:a16="http://schemas.microsoft.com/office/drawing/2014/main" id="{D03EC297-C4B0-4643-AD05-9CC075E2E9CD}"/>
              </a:ext>
            </a:extLst>
          </p:cNvPr>
          <p:cNvGrpSpPr/>
          <p:nvPr/>
        </p:nvGrpSpPr>
        <p:grpSpPr>
          <a:xfrm>
            <a:off x="3163315" y="4723670"/>
            <a:ext cx="6956870" cy="859727"/>
            <a:chOff x="2229582" y="5576080"/>
            <a:chExt cx="9461826" cy="1169288"/>
          </a:xfrm>
        </p:grpSpPr>
        <p:sp>
          <p:nvSpPr>
            <p:cNvPr id="6" name="TextBox 5">
              <a:extLst>
                <a:ext uri="{FF2B5EF4-FFF2-40B4-BE49-F238E27FC236}">
                  <a16:creationId xmlns:a16="http://schemas.microsoft.com/office/drawing/2014/main" id="{CCE3B4D4-4461-483A-8F9B-C05BC86553ED}"/>
                </a:ext>
              </a:extLst>
            </p:cNvPr>
            <p:cNvSpPr txBox="1"/>
            <p:nvPr/>
          </p:nvSpPr>
          <p:spPr>
            <a:xfrm>
              <a:off x="2229582" y="5576080"/>
              <a:ext cx="5276571" cy="1169288"/>
            </a:xfrm>
            <a:prstGeom prst="rect">
              <a:avLst/>
            </a:prstGeom>
            <a:noFill/>
          </p:spPr>
          <p:txBody>
            <a:bodyPr wrap="square" lIns="134464" tIns="107571" rIns="134464" bIns="107571" rtlCol="0">
              <a:spAutoFit/>
            </a:bodyPr>
            <a:lstStyle/>
            <a:p>
              <a:pPr marL="130723" indent="-130723" defTabSz="672290">
                <a:lnSpc>
                  <a:spcPct val="90000"/>
                </a:lnSpc>
                <a:spcAft>
                  <a:spcPts val="441"/>
                </a:spcAft>
                <a:buClr>
                  <a:srgbClr val="0078D7"/>
                </a:buClr>
                <a:buFont typeface="Arial" panose="020B0604020202020204" pitchFamily="34" charset="0"/>
                <a:buChar char="•"/>
                <a:defRPr/>
              </a:pPr>
              <a:r>
                <a:rPr lang="en-US" sz="882" kern="0" dirty="0"/>
                <a:t>A Hadoop Distributed File System for the cloud</a:t>
              </a:r>
            </a:p>
            <a:p>
              <a:pPr marL="130723" indent="-130723" defTabSz="672290">
                <a:lnSpc>
                  <a:spcPct val="90000"/>
                </a:lnSpc>
                <a:spcAft>
                  <a:spcPts val="441"/>
                </a:spcAft>
                <a:buClr>
                  <a:srgbClr val="0078D7"/>
                </a:buClr>
                <a:buFont typeface="Arial" panose="020B0604020202020204" pitchFamily="34" charset="0"/>
                <a:buChar char="•"/>
                <a:defRPr/>
              </a:pPr>
              <a:r>
                <a:rPr lang="en-US" sz="882" kern="0" dirty="0"/>
                <a:t>No fixed limits on file size</a:t>
              </a:r>
            </a:p>
            <a:p>
              <a:pPr marL="130723" indent="-130723" defTabSz="672290">
                <a:lnSpc>
                  <a:spcPct val="90000"/>
                </a:lnSpc>
                <a:spcAft>
                  <a:spcPts val="441"/>
                </a:spcAft>
                <a:buClr>
                  <a:srgbClr val="0078D7"/>
                </a:buClr>
                <a:buFont typeface="Arial" panose="020B0604020202020204" pitchFamily="34" charset="0"/>
                <a:buChar char="•"/>
                <a:defRPr/>
              </a:pPr>
              <a:r>
                <a:rPr lang="en-US" sz="882" kern="0" dirty="0"/>
                <a:t>No fixed limits on account size</a:t>
              </a:r>
            </a:p>
            <a:p>
              <a:pPr marL="130723" indent="-130723" defTabSz="672290">
                <a:lnSpc>
                  <a:spcPct val="90000"/>
                </a:lnSpc>
                <a:spcAft>
                  <a:spcPts val="441"/>
                </a:spcAft>
                <a:buClr>
                  <a:srgbClr val="0078D7"/>
                </a:buClr>
                <a:buFont typeface="Arial" panose="020B0604020202020204" pitchFamily="34" charset="0"/>
                <a:buChar char="•"/>
                <a:defRPr/>
              </a:pPr>
              <a:r>
                <a:rPr lang="en-US" sz="882" kern="0" dirty="0"/>
                <a:t>Unstructured and structured data in their native format</a:t>
              </a:r>
            </a:p>
          </p:txBody>
        </p:sp>
        <p:sp>
          <p:nvSpPr>
            <p:cNvPr id="7" name="TextBox 6">
              <a:extLst>
                <a:ext uri="{FF2B5EF4-FFF2-40B4-BE49-F238E27FC236}">
                  <a16:creationId xmlns:a16="http://schemas.microsoft.com/office/drawing/2014/main" id="{83611AF5-E43A-4725-9C6F-B342C9079D42}"/>
                </a:ext>
              </a:extLst>
            </p:cNvPr>
            <p:cNvSpPr txBox="1"/>
            <p:nvPr/>
          </p:nvSpPr>
          <p:spPr>
            <a:xfrm>
              <a:off x="7163449" y="5578138"/>
              <a:ext cx="4527959" cy="933391"/>
            </a:xfrm>
            <a:prstGeom prst="rect">
              <a:avLst/>
            </a:prstGeom>
            <a:noFill/>
          </p:spPr>
          <p:txBody>
            <a:bodyPr wrap="square" lIns="134464" tIns="107571" rIns="134464" bIns="107571" rtlCol="0">
              <a:spAutoFit/>
            </a:bodyPr>
            <a:lstStyle/>
            <a:p>
              <a:pPr marL="130723" indent="-130723" defTabSz="672290">
                <a:lnSpc>
                  <a:spcPct val="90000"/>
                </a:lnSpc>
                <a:spcAft>
                  <a:spcPts val="441"/>
                </a:spcAft>
                <a:buClr>
                  <a:srgbClr val="0078D7"/>
                </a:buClr>
                <a:buFont typeface="Arial" panose="020B0604020202020204" pitchFamily="34" charset="0"/>
                <a:buChar char="•"/>
                <a:defRPr/>
              </a:pPr>
              <a:r>
                <a:rPr lang="en-US" sz="882" kern="0"/>
                <a:t>Massive throughput to increase analytic performance</a:t>
              </a:r>
            </a:p>
            <a:p>
              <a:pPr marL="130723" indent="-130723" defTabSz="672290">
                <a:lnSpc>
                  <a:spcPct val="90000"/>
                </a:lnSpc>
                <a:spcAft>
                  <a:spcPts val="441"/>
                </a:spcAft>
                <a:buClr>
                  <a:srgbClr val="0078D7"/>
                </a:buClr>
                <a:buFont typeface="Arial" panose="020B0604020202020204" pitchFamily="34" charset="0"/>
                <a:buChar char="•"/>
                <a:defRPr/>
              </a:pPr>
              <a:r>
                <a:rPr lang="en-US" sz="882" kern="0"/>
                <a:t>High durability, availability, and reliability</a:t>
              </a:r>
            </a:p>
            <a:p>
              <a:pPr marL="130723" indent="-130723" defTabSz="672290">
                <a:lnSpc>
                  <a:spcPct val="90000"/>
                </a:lnSpc>
                <a:spcAft>
                  <a:spcPts val="441"/>
                </a:spcAft>
                <a:buClr>
                  <a:srgbClr val="0078D7"/>
                </a:buClr>
                <a:buFont typeface="Arial" panose="020B0604020202020204" pitchFamily="34" charset="0"/>
                <a:buChar char="•"/>
                <a:defRPr/>
              </a:pPr>
              <a:r>
                <a:rPr lang="en-US" sz="882" kern="0"/>
                <a:t>Azure Active Directory access control</a:t>
              </a:r>
            </a:p>
          </p:txBody>
        </p:sp>
      </p:grpSp>
      <p:grpSp>
        <p:nvGrpSpPr>
          <p:cNvPr id="8" name="Group 7">
            <a:extLst>
              <a:ext uri="{FF2B5EF4-FFF2-40B4-BE49-F238E27FC236}">
                <a16:creationId xmlns:a16="http://schemas.microsoft.com/office/drawing/2014/main" id="{EA1056C0-D5B4-46B2-9E9E-1325BDE247F4}"/>
              </a:ext>
            </a:extLst>
          </p:cNvPr>
          <p:cNvGrpSpPr/>
          <p:nvPr/>
        </p:nvGrpSpPr>
        <p:grpSpPr>
          <a:xfrm>
            <a:off x="3114940" y="2811657"/>
            <a:ext cx="736401" cy="471574"/>
            <a:chOff x="787287" y="2926584"/>
            <a:chExt cx="1070933" cy="685800"/>
          </a:xfrm>
        </p:grpSpPr>
        <p:sp>
          <p:nvSpPr>
            <p:cNvPr id="9" name="Rectangle 8">
              <a:extLst>
                <a:ext uri="{FF2B5EF4-FFF2-40B4-BE49-F238E27FC236}">
                  <a16:creationId xmlns:a16="http://schemas.microsoft.com/office/drawing/2014/main" id="{BB1A45A1-F152-4A53-AD6B-CDBC317A0A96}"/>
                </a:ext>
              </a:extLst>
            </p:cNvPr>
            <p:cNvSpPr/>
            <p:nvPr>
              <p:custDataLst>
                <p:tags r:id="rId8"/>
              </p:custDataLst>
            </p:nvPr>
          </p:nvSpPr>
          <p:spPr bwMode="auto">
            <a:xfrm>
              <a:off x="787287" y="2926584"/>
              <a:ext cx="1070933" cy="685800"/>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LOB Applications</a:t>
              </a:r>
            </a:p>
          </p:txBody>
        </p:sp>
        <p:sp>
          <p:nvSpPr>
            <p:cNvPr id="10" name="Round Diagonal Corner Rectangle 53">
              <a:extLst>
                <a:ext uri="{FF2B5EF4-FFF2-40B4-BE49-F238E27FC236}">
                  <a16:creationId xmlns:a16="http://schemas.microsoft.com/office/drawing/2014/main" id="{7C5D44C0-A8A5-4CF8-858C-BA09D5E8DB50}"/>
                </a:ext>
              </a:extLst>
            </p:cNvPr>
            <p:cNvSpPr/>
            <p:nvPr/>
          </p:nvSpPr>
          <p:spPr bwMode="auto">
            <a:xfrm>
              <a:off x="1225625" y="2973815"/>
              <a:ext cx="239150" cy="272214"/>
            </a:xfrm>
            <a:custGeom>
              <a:avLst/>
              <a:gdLst/>
              <a:ahLst/>
              <a:cxnLst/>
              <a:rect l="l" t="t" r="r" b="b"/>
              <a:pathLst>
                <a:path w="3235820" h="3683194">
                  <a:moveTo>
                    <a:pt x="595560" y="650095"/>
                  </a:moveTo>
                  <a:lnTo>
                    <a:pt x="1886300" y="650095"/>
                  </a:lnTo>
                  <a:lnTo>
                    <a:pt x="1886300" y="1018395"/>
                  </a:lnTo>
                  <a:lnTo>
                    <a:pt x="595560" y="1018395"/>
                  </a:lnTo>
                  <a:close/>
                  <a:moveTo>
                    <a:pt x="2054321" y="226077"/>
                  </a:moveTo>
                  <a:lnTo>
                    <a:pt x="520579" y="233218"/>
                  </a:lnTo>
                  <a:cubicBezTo>
                    <a:pt x="362905" y="233218"/>
                    <a:pt x="242283" y="270202"/>
                    <a:pt x="235081" y="524949"/>
                  </a:cubicBezTo>
                  <a:lnTo>
                    <a:pt x="235081" y="3449976"/>
                  </a:lnTo>
                  <a:lnTo>
                    <a:pt x="2715242" y="3449976"/>
                  </a:lnTo>
                  <a:cubicBezTo>
                    <a:pt x="2937738" y="3478785"/>
                    <a:pt x="3000739" y="3319364"/>
                    <a:pt x="3000739" y="3158245"/>
                  </a:cubicBezTo>
                  <a:lnTo>
                    <a:pt x="3000739" y="1068756"/>
                  </a:lnTo>
                  <a:lnTo>
                    <a:pt x="2242421" y="1068756"/>
                  </a:lnTo>
                  <a:cubicBezTo>
                    <a:pt x="2138537" y="1068756"/>
                    <a:pt x="2054321" y="984540"/>
                    <a:pt x="2054321" y="880655"/>
                  </a:cubicBezTo>
                  <a:close/>
                  <a:moveTo>
                    <a:pt x="334033" y="0"/>
                  </a:moveTo>
                  <a:lnTo>
                    <a:pt x="2218267" y="0"/>
                  </a:lnTo>
                  <a:lnTo>
                    <a:pt x="3235820" y="939280"/>
                  </a:lnTo>
                  <a:lnTo>
                    <a:pt x="3235820" y="3349162"/>
                  </a:lnTo>
                  <a:cubicBezTo>
                    <a:pt x="3235820" y="3533642"/>
                    <a:pt x="3086268" y="3683194"/>
                    <a:pt x="2901788" y="3683194"/>
                  </a:cubicBezTo>
                  <a:lnTo>
                    <a:pt x="0" y="3683194"/>
                  </a:lnTo>
                  <a:lnTo>
                    <a:pt x="0" y="334033"/>
                  </a:lnTo>
                  <a:cubicBezTo>
                    <a:pt x="0" y="149553"/>
                    <a:pt x="149553" y="0"/>
                    <a:pt x="334033" y="0"/>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67232" tIns="33616" rIns="33616" bIns="67232" numCol="1" spcCol="0" rtlCol="0" fromWordArt="0" anchor="b" anchorCtr="0" forceAA="0" compatLnSpc="1">
              <a:prstTxWarp prst="textNoShape">
                <a:avLst/>
              </a:prstTxWarp>
              <a:noAutofit/>
            </a:bodyPr>
            <a:lstStyle/>
            <a:p>
              <a:pPr algn="ctr" defTabSz="672068" fontAlgn="base">
                <a:spcBef>
                  <a:spcPct val="0"/>
                </a:spcBef>
                <a:spcAft>
                  <a:spcPct val="0"/>
                </a:spcAft>
                <a:defRPr/>
              </a:pPr>
              <a:endParaRPr lang="en-US" sz="1324" kern="0" spc="-37">
                <a:latin typeface="Segoe UI"/>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AE1A2DD0-6B2C-4A45-A03F-456C07FBA1BC}"/>
              </a:ext>
            </a:extLst>
          </p:cNvPr>
          <p:cNvGrpSpPr/>
          <p:nvPr/>
        </p:nvGrpSpPr>
        <p:grpSpPr>
          <a:xfrm>
            <a:off x="3894270" y="2308875"/>
            <a:ext cx="736401" cy="471574"/>
            <a:chOff x="1589220" y="3614946"/>
            <a:chExt cx="1070933" cy="685800"/>
          </a:xfrm>
        </p:grpSpPr>
        <p:sp>
          <p:nvSpPr>
            <p:cNvPr id="12" name="Rectangle 11">
              <a:extLst>
                <a:ext uri="{FF2B5EF4-FFF2-40B4-BE49-F238E27FC236}">
                  <a16:creationId xmlns:a16="http://schemas.microsoft.com/office/drawing/2014/main" id="{0C34AA14-2CAF-4289-BC3B-4698228AE111}"/>
                </a:ext>
              </a:extLst>
            </p:cNvPr>
            <p:cNvSpPr/>
            <p:nvPr>
              <p:custDataLst>
                <p:tags r:id="rId7"/>
              </p:custDataLst>
            </p:nvPr>
          </p:nvSpPr>
          <p:spPr bwMode="auto">
            <a:xfrm>
              <a:off x="1589220" y="3614946"/>
              <a:ext cx="1070933" cy="685800"/>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Social</a:t>
              </a:r>
            </a:p>
          </p:txBody>
        </p:sp>
        <p:sp>
          <p:nvSpPr>
            <p:cNvPr id="13" name="Freeform 13">
              <a:extLst>
                <a:ext uri="{FF2B5EF4-FFF2-40B4-BE49-F238E27FC236}">
                  <a16:creationId xmlns:a16="http://schemas.microsoft.com/office/drawing/2014/main" id="{629AE365-0613-4FAA-9D22-51ACA6AB0E67}"/>
                </a:ext>
              </a:extLst>
            </p:cNvPr>
            <p:cNvSpPr>
              <a:spLocks noChangeAspect="1" noEditPoints="1"/>
            </p:cNvSpPr>
            <p:nvPr/>
          </p:nvSpPr>
          <p:spPr bwMode="black">
            <a:xfrm>
              <a:off x="1907537" y="3679555"/>
              <a:ext cx="434298" cy="4010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0078D7"/>
            </a:solidFill>
            <a:ln w="10795" cap="flat" cmpd="sng" algn="ctr">
              <a:noFill/>
              <a:prstDash val="solid"/>
              <a:headEnd type="none" w="med" len="med"/>
              <a:tailEnd type="none" w="med" len="med"/>
            </a:ln>
            <a:effectLst/>
          </p:spPr>
          <p:txBody>
            <a:bodyPr vert="horz" wrap="square" lIns="65910" tIns="65910" rIns="65910" bIns="65910" numCol="1" rtlCol="0" anchor="ctr" anchorCtr="0" compatLnSpc="1">
              <a:prstTxWarp prst="textNoShape">
                <a:avLst/>
              </a:prstTxWarp>
            </a:bodyPr>
            <a:lstStyle/>
            <a:p>
              <a:pPr defTabSz="523263">
                <a:defRPr/>
              </a:pPr>
              <a:endParaRPr lang="en-US" sz="662" kern="0" spc="-87">
                <a:latin typeface="Segoe UI"/>
              </a:endParaRPr>
            </a:p>
          </p:txBody>
        </p:sp>
      </p:grpSp>
      <p:sp>
        <p:nvSpPr>
          <p:cNvPr id="14" name="Rectangle 13">
            <a:extLst>
              <a:ext uri="{FF2B5EF4-FFF2-40B4-BE49-F238E27FC236}">
                <a16:creationId xmlns:a16="http://schemas.microsoft.com/office/drawing/2014/main" id="{E496296D-BBB6-4D37-B910-5CB4408DB0FD}"/>
              </a:ext>
            </a:extLst>
          </p:cNvPr>
          <p:cNvSpPr/>
          <p:nvPr>
            <p:custDataLst>
              <p:tags r:id="rId1"/>
            </p:custDataLst>
          </p:nvPr>
        </p:nvSpPr>
        <p:spPr bwMode="auto">
          <a:xfrm>
            <a:off x="3114940" y="2308875"/>
            <a:ext cx="736401" cy="471574"/>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Devices</a:t>
            </a:r>
          </a:p>
        </p:txBody>
      </p:sp>
      <p:grpSp>
        <p:nvGrpSpPr>
          <p:cNvPr id="15" name="Group 14">
            <a:extLst>
              <a:ext uri="{FF2B5EF4-FFF2-40B4-BE49-F238E27FC236}">
                <a16:creationId xmlns:a16="http://schemas.microsoft.com/office/drawing/2014/main" id="{5957C857-90DD-4D40-8575-33CFD40B3304}"/>
              </a:ext>
            </a:extLst>
          </p:cNvPr>
          <p:cNvGrpSpPr/>
          <p:nvPr/>
        </p:nvGrpSpPr>
        <p:grpSpPr>
          <a:xfrm>
            <a:off x="3259771" y="2375892"/>
            <a:ext cx="446736" cy="234645"/>
            <a:chOff x="2769908" y="1409697"/>
            <a:chExt cx="1965320" cy="890690"/>
          </a:xfrm>
          <a:solidFill>
            <a:srgbClr val="0078D7"/>
          </a:solidFill>
        </p:grpSpPr>
        <p:sp>
          <p:nvSpPr>
            <p:cNvPr id="16" name="Round Same Side Corner Rectangle 11">
              <a:extLst>
                <a:ext uri="{FF2B5EF4-FFF2-40B4-BE49-F238E27FC236}">
                  <a16:creationId xmlns:a16="http://schemas.microsoft.com/office/drawing/2014/main" id="{E211055A-C0C6-42FD-8E06-6CA1D882EB26}"/>
                </a:ext>
              </a:extLst>
            </p:cNvPr>
            <p:cNvSpPr/>
            <p:nvPr/>
          </p:nvSpPr>
          <p:spPr>
            <a:xfrm>
              <a:off x="3138524" y="1579153"/>
              <a:ext cx="998086"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lIns="32307" rIns="0" rtlCol="0" anchor="ct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pPr defTabSz="646062">
                <a:defRPr/>
              </a:pPr>
              <a:endParaRPr lang="en-US" sz="353" kern="0">
                <a:latin typeface="Segoe"/>
              </a:endParaRPr>
            </a:p>
          </p:txBody>
        </p:sp>
        <p:sp>
          <p:nvSpPr>
            <p:cNvPr id="17" name="Rounded Rectangle 223">
              <a:extLst>
                <a:ext uri="{FF2B5EF4-FFF2-40B4-BE49-F238E27FC236}">
                  <a16:creationId xmlns:a16="http://schemas.microsoft.com/office/drawing/2014/main" id="{C48D6637-F469-49D6-B0FA-97AAAB9262B8}"/>
                </a:ext>
              </a:extLst>
            </p:cNvPr>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w="9525" cap="flat" cmpd="sng" algn="ctr">
              <a:noFill/>
              <a:prstDash val="solid"/>
              <a:headEnd type="none" w="med" len="med"/>
              <a:tailEnd type="none" w="med" len="med"/>
            </a:ln>
            <a:effectLst/>
          </p:spPr>
          <p:txBody>
            <a:bodyPr rot="0" spcFirstLastPara="0" vert="horz" wrap="square" lIns="32307" tIns="32307" rIns="0" bIns="64614" numCol="1" spcCol="0" rtlCol="0" fromWordArt="0" anchor="b" anchorCtr="0" forceAA="0" compatLnSpc="1">
              <a:prstTxWarp prst="textNoShape">
                <a:avLst/>
              </a:prstTxWarp>
              <a:noAutofit/>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645850">
                <a:defRPr/>
              </a:pPr>
              <a:endParaRPr lang="en-US" sz="353" spc="-35">
                <a:solidFill>
                  <a:schemeClr val="tx1"/>
                </a:solidFill>
                <a:latin typeface="Segoe UI"/>
                <a:ea typeface="Segoe UI" pitchFamily="34" charset="0"/>
                <a:cs typeface="Segoe UI" pitchFamily="34" charset="0"/>
              </a:endParaRPr>
            </a:p>
          </p:txBody>
        </p:sp>
        <p:sp>
          <p:nvSpPr>
            <p:cNvPr id="18" name="Rounded Rectangle 6">
              <a:extLst>
                <a:ext uri="{FF2B5EF4-FFF2-40B4-BE49-F238E27FC236}">
                  <a16:creationId xmlns:a16="http://schemas.microsoft.com/office/drawing/2014/main" id="{BAB92E06-A76F-4D39-9962-332E81BA5EFD}"/>
                </a:ext>
              </a:extLst>
            </p:cNvPr>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w="10795" cap="flat" cmpd="sng" algn="ctr">
              <a:noFill/>
              <a:prstDash val="solid"/>
              <a:headEnd type="none" w="med" len="med"/>
              <a:tailEnd type="none" w="med" len="med"/>
            </a:ln>
            <a:effectLst/>
          </p:spPr>
          <p:txBody>
            <a:bodyPr vert="horz" wrap="square" lIns="32307" tIns="32306" rIns="0" bIns="32306" numCol="1" rtlCol="0" anchor="ctr" anchorCtr="0" compatLnSpc="1">
              <a:prstTxWarp prst="textNoShape">
                <a:avLst/>
              </a:prstTxWarp>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581451">
                <a:defRPr/>
              </a:pPr>
              <a:endParaRPr lang="en-US" sz="353" spc="-95">
                <a:solidFill>
                  <a:schemeClr val="tx1"/>
                </a:solidFill>
                <a:latin typeface="Segoe Light" pitchFamily="34" charset="0"/>
              </a:endParaRPr>
            </a:p>
          </p:txBody>
        </p:sp>
      </p:grpSp>
      <p:grpSp>
        <p:nvGrpSpPr>
          <p:cNvPr id="19" name="Group 18">
            <a:extLst>
              <a:ext uri="{FF2B5EF4-FFF2-40B4-BE49-F238E27FC236}">
                <a16:creationId xmlns:a16="http://schemas.microsoft.com/office/drawing/2014/main" id="{D43A7D60-F3AA-4626-9D0A-02AB575D88CE}"/>
              </a:ext>
            </a:extLst>
          </p:cNvPr>
          <p:cNvGrpSpPr/>
          <p:nvPr/>
        </p:nvGrpSpPr>
        <p:grpSpPr>
          <a:xfrm>
            <a:off x="3894270" y="3817221"/>
            <a:ext cx="736401" cy="471574"/>
            <a:chOff x="787287" y="5120138"/>
            <a:chExt cx="1070933" cy="685800"/>
          </a:xfrm>
        </p:grpSpPr>
        <p:sp>
          <p:nvSpPr>
            <p:cNvPr id="20" name="Rectangle 19">
              <a:extLst>
                <a:ext uri="{FF2B5EF4-FFF2-40B4-BE49-F238E27FC236}">
                  <a16:creationId xmlns:a16="http://schemas.microsoft.com/office/drawing/2014/main" id="{484B4E98-D511-4D91-A90A-086045A9A7E5}"/>
                </a:ext>
              </a:extLst>
            </p:cNvPr>
            <p:cNvSpPr/>
            <p:nvPr>
              <p:custDataLst>
                <p:tags r:id="rId6"/>
              </p:custDataLst>
            </p:nvPr>
          </p:nvSpPr>
          <p:spPr bwMode="auto">
            <a:xfrm>
              <a:off x="787287" y="5120138"/>
              <a:ext cx="1070933" cy="685800"/>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Clickstream</a:t>
              </a:r>
            </a:p>
          </p:txBody>
        </p:sp>
        <p:sp>
          <p:nvSpPr>
            <p:cNvPr id="21" name="Freeform 215">
              <a:extLst>
                <a:ext uri="{FF2B5EF4-FFF2-40B4-BE49-F238E27FC236}">
                  <a16:creationId xmlns:a16="http://schemas.microsoft.com/office/drawing/2014/main" id="{47541759-51B4-4102-B681-CE607A619206}"/>
                </a:ext>
              </a:extLst>
            </p:cNvPr>
            <p:cNvSpPr/>
            <p:nvPr/>
          </p:nvSpPr>
          <p:spPr bwMode="auto">
            <a:xfrm>
              <a:off x="1150008" y="5241702"/>
              <a:ext cx="345491" cy="345489"/>
            </a:xfrm>
            <a:custGeom>
              <a:avLst/>
              <a:gdLst/>
              <a:ahLst/>
              <a:cxnLst/>
              <a:rect l="l" t="t" r="r" b="b"/>
              <a:pathLst>
                <a:path w="3771688" h="3771678">
                  <a:moveTo>
                    <a:pt x="1170813" y="2357992"/>
                  </a:moveTo>
                  <a:cubicBezTo>
                    <a:pt x="1111992" y="2382777"/>
                    <a:pt x="1047346" y="2396330"/>
                    <a:pt x="979535" y="2396330"/>
                  </a:cubicBezTo>
                  <a:lnTo>
                    <a:pt x="966453" y="2395012"/>
                  </a:lnTo>
                  <a:cubicBezTo>
                    <a:pt x="883319" y="2612303"/>
                    <a:pt x="833420" y="2858368"/>
                    <a:pt x="826353" y="3135160"/>
                  </a:cubicBezTo>
                  <a:cubicBezTo>
                    <a:pt x="1111538" y="3378474"/>
                    <a:pt x="1481600" y="3524821"/>
                    <a:pt x="1885843" y="3524821"/>
                  </a:cubicBezTo>
                  <a:cubicBezTo>
                    <a:pt x="2339009" y="3524821"/>
                    <a:pt x="2749219" y="3340908"/>
                    <a:pt x="3045852" y="3043597"/>
                  </a:cubicBezTo>
                  <a:cubicBezTo>
                    <a:pt x="2805887" y="3038579"/>
                    <a:pt x="2587112" y="3013186"/>
                    <a:pt x="2388278" y="2969814"/>
                  </a:cubicBezTo>
                  <a:cubicBezTo>
                    <a:pt x="2331347" y="3055619"/>
                    <a:pt x="2233838" y="3112082"/>
                    <a:pt x="2123141" y="3112082"/>
                  </a:cubicBezTo>
                  <a:cubicBezTo>
                    <a:pt x="1947210" y="3112082"/>
                    <a:pt x="1804590" y="2969463"/>
                    <a:pt x="1804590" y="2793533"/>
                  </a:cubicBezTo>
                  <a:lnTo>
                    <a:pt x="1805949" y="2780055"/>
                  </a:lnTo>
                  <a:cubicBezTo>
                    <a:pt x="1549285" y="2666155"/>
                    <a:pt x="1340216" y="2518864"/>
                    <a:pt x="1170813" y="2357992"/>
                  </a:cubicBezTo>
                  <a:close/>
                  <a:moveTo>
                    <a:pt x="1917963" y="1269900"/>
                  </a:moveTo>
                  <a:cubicBezTo>
                    <a:pt x="1742858" y="1377541"/>
                    <a:pt x="1571623" y="1510227"/>
                    <a:pt x="1421807" y="1673923"/>
                  </a:cubicBezTo>
                  <a:cubicBezTo>
                    <a:pt x="1458137" y="1740622"/>
                    <a:pt x="1477533" y="1817212"/>
                    <a:pt x="1477533" y="1898333"/>
                  </a:cubicBezTo>
                  <a:cubicBezTo>
                    <a:pt x="1477533" y="1995213"/>
                    <a:pt x="1449869" y="2085631"/>
                    <a:pt x="1400834" y="2161383"/>
                  </a:cubicBezTo>
                  <a:cubicBezTo>
                    <a:pt x="1556230" y="2298906"/>
                    <a:pt x="1738753" y="2424541"/>
                    <a:pt x="1949562" y="2526931"/>
                  </a:cubicBezTo>
                  <a:cubicBezTo>
                    <a:pt x="1999298" y="2493937"/>
                    <a:pt x="2059006" y="2474984"/>
                    <a:pt x="2123141" y="2474984"/>
                  </a:cubicBezTo>
                  <a:cubicBezTo>
                    <a:pt x="2266947" y="2474984"/>
                    <a:pt x="2388496" y="2570273"/>
                    <a:pt x="2426612" y="2701602"/>
                  </a:cubicBezTo>
                  <a:cubicBezTo>
                    <a:pt x="2672548" y="2766286"/>
                    <a:pt x="2946719" y="2800378"/>
                    <a:pt x="3250025" y="2793803"/>
                  </a:cubicBezTo>
                  <a:cubicBezTo>
                    <a:pt x="3324551" y="2682855"/>
                    <a:pt x="3385478" y="2562082"/>
                    <a:pt x="3429138" y="2433348"/>
                  </a:cubicBezTo>
                  <a:cubicBezTo>
                    <a:pt x="3338857" y="2361270"/>
                    <a:pt x="3226294" y="2282273"/>
                    <a:pt x="3097462" y="2192900"/>
                  </a:cubicBezTo>
                  <a:cubicBezTo>
                    <a:pt x="3035056" y="2253619"/>
                    <a:pt x="2949762" y="2290655"/>
                    <a:pt x="2855817" y="2290655"/>
                  </a:cubicBezTo>
                  <a:cubicBezTo>
                    <a:pt x="2662639" y="2290655"/>
                    <a:pt x="2506038" y="2134055"/>
                    <a:pt x="2506038" y="1940878"/>
                  </a:cubicBezTo>
                  <a:cubicBezTo>
                    <a:pt x="2506038" y="1888016"/>
                    <a:pt x="2517765" y="1837892"/>
                    <a:pt x="2539677" y="1793396"/>
                  </a:cubicBezTo>
                  <a:cubicBezTo>
                    <a:pt x="2341462" y="1643986"/>
                    <a:pt x="2130574" y="1471504"/>
                    <a:pt x="1917963" y="1269900"/>
                  </a:cubicBezTo>
                  <a:close/>
                  <a:moveTo>
                    <a:pt x="513102" y="991965"/>
                  </a:moveTo>
                  <a:cubicBezTo>
                    <a:pt x="344394" y="1248586"/>
                    <a:pt x="246856" y="1555822"/>
                    <a:pt x="246856" y="1885839"/>
                  </a:cubicBezTo>
                  <a:cubicBezTo>
                    <a:pt x="246856" y="2228384"/>
                    <a:pt x="351940" y="2546384"/>
                    <a:pt x="531953" y="2809142"/>
                  </a:cubicBezTo>
                  <a:cubicBezTo>
                    <a:pt x="549141" y="2611547"/>
                    <a:pt x="584950" y="2428200"/>
                    <a:pt x="638399" y="2259547"/>
                  </a:cubicBezTo>
                  <a:cubicBezTo>
                    <a:pt x="541504" y="2169601"/>
                    <a:pt x="481537" y="2040970"/>
                    <a:pt x="481537" y="1898333"/>
                  </a:cubicBezTo>
                  <a:cubicBezTo>
                    <a:pt x="481537" y="1763870"/>
                    <a:pt x="534828" y="1641853"/>
                    <a:pt x="621976" y="1552767"/>
                  </a:cubicBezTo>
                  <a:cubicBezTo>
                    <a:pt x="525006" y="1308454"/>
                    <a:pt x="497710" y="1099531"/>
                    <a:pt x="513102" y="991965"/>
                  </a:cubicBezTo>
                  <a:close/>
                  <a:moveTo>
                    <a:pt x="3156081" y="850671"/>
                  </a:moveTo>
                  <a:cubicBezTo>
                    <a:pt x="2974938" y="846231"/>
                    <a:pt x="2570313" y="925816"/>
                    <a:pt x="2149056" y="1140246"/>
                  </a:cubicBezTo>
                  <a:cubicBezTo>
                    <a:pt x="2305862" y="1298314"/>
                    <a:pt x="2480556" y="1465085"/>
                    <a:pt x="2679283" y="1640508"/>
                  </a:cubicBezTo>
                  <a:cubicBezTo>
                    <a:pt x="2730538" y="1608663"/>
                    <a:pt x="2791127" y="1591101"/>
                    <a:pt x="2855817" y="1591101"/>
                  </a:cubicBezTo>
                  <a:cubicBezTo>
                    <a:pt x="3048995" y="1591101"/>
                    <a:pt x="3205596" y="1747701"/>
                    <a:pt x="3205596" y="1940878"/>
                  </a:cubicBezTo>
                  <a:cubicBezTo>
                    <a:pt x="3205596" y="1983725"/>
                    <a:pt x="3197892" y="2024773"/>
                    <a:pt x="3182681" y="2062298"/>
                  </a:cubicBezTo>
                  <a:cubicBezTo>
                    <a:pt x="3274893" y="2136338"/>
                    <a:pt x="3371714" y="2211317"/>
                    <a:pt x="3473137" y="2287690"/>
                  </a:cubicBezTo>
                  <a:cubicBezTo>
                    <a:pt x="3507571" y="2159450"/>
                    <a:pt x="3524830" y="2024660"/>
                    <a:pt x="3524830" y="1885839"/>
                  </a:cubicBezTo>
                  <a:cubicBezTo>
                    <a:pt x="3524830" y="1493128"/>
                    <a:pt x="3386712" y="1132675"/>
                    <a:pt x="3156081" y="850671"/>
                  </a:cubicBezTo>
                  <a:close/>
                  <a:moveTo>
                    <a:pt x="1167372" y="414437"/>
                  </a:moveTo>
                  <a:cubicBezTo>
                    <a:pt x="994754" y="496757"/>
                    <a:pt x="839843" y="609954"/>
                    <a:pt x="709006" y="746596"/>
                  </a:cubicBezTo>
                  <a:cubicBezTo>
                    <a:pt x="656695" y="881549"/>
                    <a:pt x="694723" y="1138245"/>
                    <a:pt x="834094" y="1424446"/>
                  </a:cubicBezTo>
                  <a:cubicBezTo>
                    <a:pt x="879599" y="1407960"/>
                    <a:pt x="928677" y="1400336"/>
                    <a:pt x="979535" y="1400336"/>
                  </a:cubicBezTo>
                  <a:cubicBezTo>
                    <a:pt x="1017560" y="1400336"/>
                    <a:pt x="1054590" y="1404598"/>
                    <a:pt x="1089967" y="1413579"/>
                  </a:cubicBezTo>
                  <a:cubicBezTo>
                    <a:pt x="1244168" y="1226717"/>
                    <a:pt x="1421621" y="1074480"/>
                    <a:pt x="1607991" y="955200"/>
                  </a:cubicBezTo>
                  <a:cubicBezTo>
                    <a:pt x="1457566" y="792176"/>
                    <a:pt x="1309542" y="612523"/>
                    <a:pt x="1167372" y="414437"/>
                  </a:cubicBezTo>
                  <a:close/>
                  <a:moveTo>
                    <a:pt x="1885843" y="246857"/>
                  </a:moveTo>
                  <a:cubicBezTo>
                    <a:pt x="1714273" y="246857"/>
                    <a:pt x="1548861" y="273219"/>
                    <a:pt x="1393510" y="322354"/>
                  </a:cubicBezTo>
                  <a:cubicBezTo>
                    <a:pt x="1529569" y="475615"/>
                    <a:pt x="1675197" y="641640"/>
                    <a:pt x="1842024" y="820292"/>
                  </a:cubicBezTo>
                  <a:cubicBezTo>
                    <a:pt x="2228189" y="624889"/>
                    <a:pt x="2625611" y="560552"/>
                    <a:pt x="2918518" y="613738"/>
                  </a:cubicBezTo>
                  <a:cubicBezTo>
                    <a:pt x="2636954" y="384188"/>
                    <a:pt x="2277437" y="246857"/>
                    <a:pt x="1885843" y="246857"/>
                  </a:cubicBezTo>
                  <a:close/>
                  <a:moveTo>
                    <a:pt x="1885844" y="0"/>
                  </a:moveTo>
                  <a:cubicBezTo>
                    <a:pt x="2927367" y="0"/>
                    <a:pt x="3771688" y="844319"/>
                    <a:pt x="3771688" y="1885839"/>
                  </a:cubicBezTo>
                  <a:cubicBezTo>
                    <a:pt x="3771688" y="2927359"/>
                    <a:pt x="2927367" y="3771678"/>
                    <a:pt x="1885844" y="3771678"/>
                  </a:cubicBezTo>
                  <a:cubicBezTo>
                    <a:pt x="844321" y="3771678"/>
                    <a:pt x="0" y="2927359"/>
                    <a:pt x="0" y="1885839"/>
                  </a:cubicBezTo>
                  <a:cubicBezTo>
                    <a:pt x="0" y="844319"/>
                    <a:pt x="844321" y="0"/>
                    <a:pt x="1885844" y="0"/>
                  </a:cubicBezTo>
                  <a:close/>
                </a:path>
              </a:pathLst>
            </a:custGeom>
            <a:solidFill>
              <a:srgbClr val="0078D7"/>
            </a:solid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a:latin typeface="Segoe UI"/>
              </a:endParaRPr>
            </a:p>
          </p:txBody>
        </p:sp>
      </p:grpSp>
      <p:grpSp>
        <p:nvGrpSpPr>
          <p:cNvPr id="22" name="Group 21">
            <a:extLst>
              <a:ext uri="{FF2B5EF4-FFF2-40B4-BE49-F238E27FC236}">
                <a16:creationId xmlns:a16="http://schemas.microsoft.com/office/drawing/2014/main" id="{D7532680-2049-4CAA-837C-047B052822A3}"/>
              </a:ext>
            </a:extLst>
          </p:cNvPr>
          <p:cNvGrpSpPr/>
          <p:nvPr/>
        </p:nvGrpSpPr>
        <p:grpSpPr>
          <a:xfrm>
            <a:off x="3894270" y="3314439"/>
            <a:ext cx="736401" cy="471574"/>
            <a:chOff x="787287" y="4388954"/>
            <a:chExt cx="1070933" cy="685800"/>
          </a:xfrm>
        </p:grpSpPr>
        <p:sp>
          <p:nvSpPr>
            <p:cNvPr id="23" name="Rectangle 22">
              <a:extLst>
                <a:ext uri="{FF2B5EF4-FFF2-40B4-BE49-F238E27FC236}">
                  <a16:creationId xmlns:a16="http://schemas.microsoft.com/office/drawing/2014/main" id="{D3BDFCCD-C927-4069-A63C-1DA601BE4DBE}"/>
                </a:ext>
              </a:extLst>
            </p:cNvPr>
            <p:cNvSpPr/>
            <p:nvPr>
              <p:custDataLst>
                <p:tags r:id="rId5"/>
              </p:custDataLst>
            </p:nvPr>
          </p:nvSpPr>
          <p:spPr bwMode="auto">
            <a:xfrm>
              <a:off x="787287" y="4388954"/>
              <a:ext cx="1070933" cy="685800"/>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Sensors</a:t>
              </a:r>
            </a:p>
          </p:txBody>
        </p:sp>
        <p:sp>
          <p:nvSpPr>
            <p:cNvPr id="24" name="Frame 5">
              <a:extLst>
                <a:ext uri="{FF2B5EF4-FFF2-40B4-BE49-F238E27FC236}">
                  <a16:creationId xmlns:a16="http://schemas.microsoft.com/office/drawing/2014/main" id="{EAD4F3C0-FB78-4FD1-A7A0-9D2748A17781}"/>
                </a:ext>
              </a:extLst>
            </p:cNvPr>
            <p:cNvSpPr>
              <a:spLocks noChangeAspect="1"/>
            </p:cNvSpPr>
            <p:nvPr/>
          </p:nvSpPr>
          <p:spPr bwMode="auto">
            <a:xfrm>
              <a:off x="1152892" y="4477904"/>
              <a:ext cx="339723" cy="37867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078D7"/>
            </a:solidFill>
            <a:ln w="9525" cap="flat" cmpd="sng" algn="ctr">
              <a:noFill/>
              <a:prstDash val="solid"/>
              <a:headEnd type="none" w="med" len="med"/>
              <a:tailEnd type="none" w="med" len="med"/>
            </a:ln>
            <a:effectLst/>
          </p:spPr>
          <p:txBody>
            <a:bodyPr rot="0" spcFirstLastPara="0" vert="horz" wrap="square" lIns="32307" tIns="38002" rIns="0" bIns="76002" numCol="1" spcCol="0" rtlCol="0" fromWordArt="0" anchor="b" anchorCtr="0" forceAA="0" compatLnSpc="1">
              <a:prstTxWarp prst="textNoShape">
                <a:avLst/>
              </a:prstTxWarp>
              <a:noAutofit/>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pPr defTabSz="759606">
                <a:defRPr/>
              </a:pPr>
              <a:endParaRPr lang="en-US" sz="353" kern="0" spc="-42">
                <a:ea typeface="Segoe UI" pitchFamily="34" charset="0"/>
                <a:cs typeface="Segoe UI" pitchFamily="34" charset="0"/>
              </a:endParaRPr>
            </a:p>
          </p:txBody>
        </p:sp>
      </p:grpSp>
      <p:grpSp>
        <p:nvGrpSpPr>
          <p:cNvPr id="25" name="Group 24">
            <a:extLst>
              <a:ext uri="{FF2B5EF4-FFF2-40B4-BE49-F238E27FC236}">
                <a16:creationId xmlns:a16="http://schemas.microsoft.com/office/drawing/2014/main" id="{2E90FA9F-92E7-49B2-B135-E29A936A7C9A}"/>
              </a:ext>
            </a:extLst>
          </p:cNvPr>
          <p:cNvGrpSpPr/>
          <p:nvPr/>
        </p:nvGrpSpPr>
        <p:grpSpPr>
          <a:xfrm>
            <a:off x="3894270" y="2811657"/>
            <a:ext cx="736401" cy="471574"/>
            <a:chOff x="1589220" y="4346130"/>
            <a:chExt cx="1070933" cy="685800"/>
          </a:xfrm>
        </p:grpSpPr>
        <p:sp>
          <p:nvSpPr>
            <p:cNvPr id="26" name="Rectangle 25">
              <a:extLst>
                <a:ext uri="{FF2B5EF4-FFF2-40B4-BE49-F238E27FC236}">
                  <a16:creationId xmlns:a16="http://schemas.microsoft.com/office/drawing/2014/main" id="{89E13439-8F19-47BA-B88B-71CC0D3DBB47}"/>
                </a:ext>
              </a:extLst>
            </p:cNvPr>
            <p:cNvSpPr/>
            <p:nvPr>
              <p:custDataLst>
                <p:tags r:id="rId4"/>
              </p:custDataLst>
            </p:nvPr>
          </p:nvSpPr>
          <p:spPr bwMode="auto">
            <a:xfrm>
              <a:off x="1589220" y="4346130"/>
              <a:ext cx="1070933" cy="685800"/>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Video</a:t>
              </a:r>
            </a:p>
          </p:txBody>
        </p:sp>
        <p:sp>
          <p:nvSpPr>
            <p:cNvPr id="27" name="Freeform 211">
              <a:extLst>
                <a:ext uri="{FF2B5EF4-FFF2-40B4-BE49-F238E27FC236}">
                  <a16:creationId xmlns:a16="http://schemas.microsoft.com/office/drawing/2014/main" id="{7436F734-BA9F-4017-87B7-7C0612226738}"/>
                </a:ext>
              </a:extLst>
            </p:cNvPr>
            <p:cNvSpPr>
              <a:spLocks noEditPoints="1"/>
            </p:cNvSpPr>
            <p:nvPr/>
          </p:nvSpPr>
          <p:spPr bwMode="auto">
            <a:xfrm>
              <a:off x="1981136" y="4447511"/>
              <a:ext cx="287101" cy="343924"/>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0078D7"/>
            </a:solidFill>
            <a:ln w="10795" cap="flat" cmpd="sng" algn="ctr">
              <a:noFill/>
              <a:prstDash val="solid"/>
              <a:headEnd type="none" w="med" len="med"/>
              <a:tailEnd type="none" w="med" len="med"/>
            </a:ln>
            <a:effectLst/>
          </p:spPr>
          <p:txBody>
            <a:bodyPr vert="horz" wrap="square" lIns="32307" tIns="32306" rIns="0" bIns="32306" numCol="1" rtlCol="0" anchor="ctr" anchorCtr="0" compatLnSpc="1">
              <a:prstTxWarp prst="textNoShape">
                <a:avLst/>
              </a:prstTxWarp>
            </a:bodyPr>
            <a:lstStyle>
              <a:defPPr>
                <a:defRPr lang="en-US"/>
              </a:defPPr>
              <a:lvl1pPr algn="l" defTabSz="931863" rtl="0" eaLnBrk="0" fontAlgn="base" hangingPunct="0">
                <a:spcBef>
                  <a:spcPct val="0"/>
                </a:spcBef>
                <a:spcAft>
                  <a:spcPct val="0"/>
                </a:spcAft>
                <a:defRPr kern="1200">
                  <a:solidFill>
                    <a:schemeClr val="lt1"/>
                  </a:solidFill>
                  <a:latin typeface="+mn-lt"/>
                  <a:ea typeface="+mn-ea"/>
                  <a:cs typeface="+mn-cs"/>
                </a:defRPr>
              </a:lvl1pPr>
              <a:lvl2pPr marL="465138" indent="-7938" algn="l" defTabSz="931863" rtl="0" eaLnBrk="0" fontAlgn="base" hangingPunct="0">
                <a:spcBef>
                  <a:spcPct val="0"/>
                </a:spcBef>
                <a:spcAft>
                  <a:spcPct val="0"/>
                </a:spcAft>
                <a:defRPr kern="1200">
                  <a:solidFill>
                    <a:schemeClr val="lt1"/>
                  </a:solidFill>
                  <a:latin typeface="+mn-lt"/>
                  <a:ea typeface="+mn-ea"/>
                  <a:cs typeface="+mn-cs"/>
                </a:defRPr>
              </a:lvl2pPr>
              <a:lvl3pPr marL="931863" indent="-17463" algn="l" defTabSz="931863" rtl="0" eaLnBrk="0" fontAlgn="base" hangingPunct="0">
                <a:spcBef>
                  <a:spcPct val="0"/>
                </a:spcBef>
                <a:spcAft>
                  <a:spcPct val="0"/>
                </a:spcAft>
                <a:defRPr kern="1200">
                  <a:solidFill>
                    <a:schemeClr val="lt1"/>
                  </a:solidFill>
                  <a:latin typeface="+mn-lt"/>
                  <a:ea typeface="+mn-ea"/>
                  <a:cs typeface="+mn-cs"/>
                </a:defRPr>
              </a:lvl3pPr>
              <a:lvl4pPr marL="1398588" indent="-26988" algn="l" defTabSz="931863" rtl="0" eaLnBrk="0" fontAlgn="base" hangingPunct="0">
                <a:spcBef>
                  <a:spcPct val="0"/>
                </a:spcBef>
                <a:spcAft>
                  <a:spcPct val="0"/>
                </a:spcAft>
                <a:defRPr kern="1200">
                  <a:solidFill>
                    <a:schemeClr val="lt1"/>
                  </a:solidFill>
                  <a:latin typeface="+mn-lt"/>
                  <a:ea typeface="+mn-ea"/>
                  <a:cs typeface="+mn-cs"/>
                </a:defRPr>
              </a:lvl4pPr>
              <a:lvl5pPr marL="1865313" indent="-36513" algn="l" defTabSz="931863"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defTabSz="581451">
                <a:defRPr/>
              </a:pPr>
              <a:endParaRPr lang="en-US" sz="353" spc="-95">
                <a:solidFill>
                  <a:schemeClr val="tx1"/>
                </a:solidFill>
                <a:latin typeface="Segoe Light" pitchFamily="34" charset="0"/>
              </a:endParaRPr>
            </a:p>
          </p:txBody>
        </p:sp>
      </p:grpSp>
      <p:sp>
        <p:nvSpPr>
          <p:cNvPr id="28" name="Rectangle 27">
            <a:extLst>
              <a:ext uri="{FF2B5EF4-FFF2-40B4-BE49-F238E27FC236}">
                <a16:creationId xmlns:a16="http://schemas.microsoft.com/office/drawing/2014/main" id="{B7259D7D-7D15-426A-AD8B-6FEE22365B30}"/>
              </a:ext>
            </a:extLst>
          </p:cNvPr>
          <p:cNvSpPr/>
          <p:nvPr>
            <p:custDataLst>
              <p:tags r:id="rId2"/>
            </p:custDataLst>
          </p:nvPr>
        </p:nvSpPr>
        <p:spPr bwMode="auto">
          <a:xfrm>
            <a:off x="3114940" y="3314439"/>
            <a:ext cx="736401" cy="471574"/>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Web</a:t>
            </a:r>
          </a:p>
        </p:txBody>
      </p:sp>
      <p:grpSp>
        <p:nvGrpSpPr>
          <p:cNvPr id="29" name="Group 28">
            <a:extLst>
              <a:ext uri="{FF2B5EF4-FFF2-40B4-BE49-F238E27FC236}">
                <a16:creationId xmlns:a16="http://schemas.microsoft.com/office/drawing/2014/main" id="{9DBF0AD4-9E68-4BC8-92AC-AC64C1588C51}"/>
              </a:ext>
            </a:extLst>
          </p:cNvPr>
          <p:cNvGrpSpPr/>
          <p:nvPr/>
        </p:nvGrpSpPr>
        <p:grpSpPr>
          <a:xfrm>
            <a:off x="3343522" y="3370264"/>
            <a:ext cx="279234" cy="273595"/>
            <a:chOff x="4030436" y="1511171"/>
            <a:chExt cx="4398164" cy="4309344"/>
          </a:xfrm>
          <a:solidFill>
            <a:srgbClr val="0078D7"/>
          </a:solidFill>
        </p:grpSpPr>
        <p:sp>
          <p:nvSpPr>
            <p:cNvPr id="30" name="Oval 35">
              <a:extLst>
                <a:ext uri="{FF2B5EF4-FFF2-40B4-BE49-F238E27FC236}">
                  <a16:creationId xmlns:a16="http://schemas.microsoft.com/office/drawing/2014/main" id="{417B7A13-199E-4454-A8C7-AD5AF00EFFCB}"/>
                </a:ext>
              </a:extLst>
            </p:cNvPr>
            <p:cNvSpPr/>
            <p:nvPr/>
          </p:nvSpPr>
          <p:spPr>
            <a:xfrm>
              <a:off x="4411045" y="1909551"/>
              <a:ext cx="3592286" cy="3588790"/>
            </a:xfrm>
            <a:custGeom>
              <a:avLst/>
              <a:gdLst/>
              <a:ahLst/>
              <a:cxnLst/>
              <a:rect l="l" t="t" r="r" b="b"/>
              <a:pathLst>
                <a:path w="3592286" h="3588790">
                  <a:moveTo>
                    <a:pt x="856899" y="2807618"/>
                  </a:moveTo>
                  <a:cubicBezTo>
                    <a:pt x="1050936" y="3101840"/>
                    <a:pt x="1319084" y="3340075"/>
                    <a:pt x="1626253" y="3475527"/>
                  </a:cubicBezTo>
                  <a:cubicBezTo>
                    <a:pt x="1631223" y="3476765"/>
                    <a:pt x="1636270" y="3477223"/>
                    <a:pt x="1641325" y="3477658"/>
                  </a:cubicBezTo>
                  <a:cubicBezTo>
                    <a:pt x="1516509" y="3295597"/>
                    <a:pt x="1404916" y="3065936"/>
                    <a:pt x="1318985" y="2807618"/>
                  </a:cubicBezTo>
                  <a:close/>
                  <a:moveTo>
                    <a:pt x="442231" y="2807618"/>
                  </a:moveTo>
                  <a:cubicBezTo>
                    <a:pt x="659711" y="3099896"/>
                    <a:pt x="969924" y="3318794"/>
                    <a:pt x="1329899" y="3418883"/>
                  </a:cubicBezTo>
                  <a:cubicBezTo>
                    <a:pt x="1089904" y="3278379"/>
                    <a:pt x="880477" y="3064398"/>
                    <a:pt x="724038" y="2807618"/>
                  </a:cubicBezTo>
                  <a:close/>
                  <a:moveTo>
                    <a:pt x="2450248" y="1844143"/>
                  </a:moveTo>
                  <a:cubicBezTo>
                    <a:pt x="2439084" y="2145593"/>
                    <a:pt x="2386150" y="2439238"/>
                    <a:pt x="2304248" y="2705865"/>
                  </a:cubicBezTo>
                  <a:lnTo>
                    <a:pt x="2801418" y="2705865"/>
                  </a:lnTo>
                  <a:cubicBezTo>
                    <a:pt x="2959192" y="2445207"/>
                    <a:pt x="3059303" y="2147324"/>
                    <a:pt x="3081979" y="1844143"/>
                  </a:cubicBezTo>
                  <a:close/>
                  <a:moveTo>
                    <a:pt x="1254663" y="1844143"/>
                  </a:moveTo>
                  <a:cubicBezTo>
                    <a:pt x="1268316" y="2144192"/>
                    <a:pt x="1322349" y="2438934"/>
                    <a:pt x="1406891" y="2705865"/>
                  </a:cubicBezTo>
                  <a:lnTo>
                    <a:pt x="2185396" y="2705865"/>
                  </a:lnTo>
                  <a:cubicBezTo>
                    <a:pt x="2269937" y="2438934"/>
                    <a:pt x="2323970" y="2144192"/>
                    <a:pt x="2337624" y="1844143"/>
                  </a:cubicBezTo>
                  <a:close/>
                  <a:moveTo>
                    <a:pt x="510307" y="1844143"/>
                  </a:moveTo>
                  <a:cubicBezTo>
                    <a:pt x="532984" y="2147324"/>
                    <a:pt x="633095" y="2445207"/>
                    <a:pt x="790868" y="2705865"/>
                  </a:cubicBezTo>
                  <a:lnTo>
                    <a:pt x="1288039" y="2705865"/>
                  </a:lnTo>
                  <a:cubicBezTo>
                    <a:pt x="1206136" y="2439238"/>
                    <a:pt x="1153202" y="2145593"/>
                    <a:pt x="1142039" y="1844143"/>
                  </a:cubicBezTo>
                  <a:close/>
                  <a:moveTo>
                    <a:pt x="105056" y="1844143"/>
                  </a:moveTo>
                  <a:cubicBezTo>
                    <a:pt x="113791" y="2161330"/>
                    <a:pt x="209946" y="2456621"/>
                    <a:pt x="371868" y="2705865"/>
                  </a:cubicBezTo>
                  <a:lnTo>
                    <a:pt x="662862" y="2705865"/>
                  </a:lnTo>
                  <a:cubicBezTo>
                    <a:pt x="516487" y="2445076"/>
                    <a:pt x="423528" y="2147271"/>
                    <a:pt x="402177" y="1844143"/>
                  </a:cubicBezTo>
                  <a:close/>
                  <a:moveTo>
                    <a:pt x="2991928" y="880669"/>
                  </a:moveTo>
                  <a:cubicBezTo>
                    <a:pt x="3140148" y="1150938"/>
                    <a:pt x="3202326" y="1447530"/>
                    <a:pt x="3195093" y="1742390"/>
                  </a:cubicBezTo>
                  <a:lnTo>
                    <a:pt x="3487230" y="1742390"/>
                  </a:lnTo>
                  <a:cubicBezTo>
                    <a:pt x="3478495" y="1425203"/>
                    <a:pt x="3382340" y="1129913"/>
                    <a:pt x="3220418" y="880669"/>
                  </a:cubicBezTo>
                  <a:close/>
                  <a:moveTo>
                    <a:pt x="2335746" y="880669"/>
                  </a:moveTo>
                  <a:cubicBezTo>
                    <a:pt x="2421574" y="1162075"/>
                    <a:pt x="2456761" y="1454793"/>
                    <a:pt x="2451714" y="1742390"/>
                  </a:cubicBezTo>
                  <a:lnTo>
                    <a:pt x="3087241" y="1742390"/>
                  </a:lnTo>
                  <a:cubicBezTo>
                    <a:pt x="3094660" y="1447457"/>
                    <a:pt x="3027007" y="1150835"/>
                    <a:pt x="2866350" y="880669"/>
                  </a:cubicBezTo>
                  <a:close/>
                  <a:moveTo>
                    <a:pt x="1367135" y="880669"/>
                  </a:moveTo>
                  <a:cubicBezTo>
                    <a:pt x="1282114" y="1157161"/>
                    <a:pt x="1247328" y="1451118"/>
                    <a:pt x="1253877" y="1742390"/>
                  </a:cubicBezTo>
                  <a:lnTo>
                    <a:pt x="2338410" y="1742390"/>
                  </a:lnTo>
                  <a:cubicBezTo>
                    <a:pt x="2344959" y="1451118"/>
                    <a:pt x="2310172" y="1157161"/>
                    <a:pt x="2225152" y="880669"/>
                  </a:cubicBezTo>
                  <a:close/>
                  <a:moveTo>
                    <a:pt x="725937" y="880669"/>
                  </a:moveTo>
                  <a:cubicBezTo>
                    <a:pt x="565279" y="1150835"/>
                    <a:pt x="497627" y="1447457"/>
                    <a:pt x="505046" y="1742390"/>
                  </a:cubicBezTo>
                  <a:lnTo>
                    <a:pt x="1140573" y="1742390"/>
                  </a:lnTo>
                  <a:cubicBezTo>
                    <a:pt x="1135526" y="1454793"/>
                    <a:pt x="1170712" y="1162075"/>
                    <a:pt x="1256541" y="880669"/>
                  </a:cubicBezTo>
                  <a:close/>
                  <a:moveTo>
                    <a:pt x="2248579" y="164328"/>
                  </a:moveTo>
                  <a:cubicBezTo>
                    <a:pt x="2555388" y="331327"/>
                    <a:pt x="2778580" y="542975"/>
                    <a:pt x="2930516" y="778916"/>
                  </a:cubicBezTo>
                  <a:lnTo>
                    <a:pt x="3150056" y="778916"/>
                  </a:lnTo>
                  <a:cubicBezTo>
                    <a:pt x="2929802" y="482911"/>
                    <a:pt x="2614435" y="262169"/>
                    <a:pt x="2248579" y="164328"/>
                  </a:cubicBezTo>
                  <a:close/>
                  <a:moveTo>
                    <a:pt x="1937815" y="108552"/>
                  </a:moveTo>
                  <a:cubicBezTo>
                    <a:pt x="2102992" y="314323"/>
                    <a:pt x="2221669" y="541474"/>
                    <a:pt x="2300881" y="778916"/>
                  </a:cubicBezTo>
                  <a:lnTo>
                    <a:pt x="2799582" y="778916"/>
                  </a:lnTo>
                  <a:cubicBezTo>
                    <a:pt x="2615287" y="515202"/>
                    <a:pt x="2334724" y="282038"/>
                    <a:pt x="1938828" y="108687"/>
                  </a:cubicBezTo>
                  <a:cubicBezTo>
                    <a:pt x="1938493" y="108605"/>
                    <a:pt x="1938154" y="108578"/>
                    <a:pt x="1937815" y="108552"/>
                  </a:cubicBezTo>
                  <a:close/>
                  <a:moveTo>
                    <a:pt x="1853094" y="0"/>
                  </a:moveTo>
                  <a:cubicBezTo>
                    <a:pt x="2818755" y="28121"/>
                    <a:pt x="3592286" y="820360"/>
                    <a:pt x="3592286" y="1793267"/>
                  </a:cubicBezTo>
                  <a:cubicBezTo>
                    <a:pt x="3592286" y="2081519"/>
                    <a:pt x="3524385" y="2353911"/>
                    <a:pt x="3401976" y="2594458"/>
                  </a:cubicBezTo>
                  <a:lnTo>
                    <a:pt x="3325255" y="2517737"/>
                  </a:lnTo>
                  <a:cubicBezTo>
                    <a:pt x="3423612" y="2313010"/>
                    <a:pt x="3480601" y="2084883"/>
                    <a:pt x="3487230" y="1844143"/>
                  </a:cubicBezTo>
                  <a:lnTo>
                    <a:pt x="3190110" y="1844143"/>
                  </a:lnTo>
                  <a:cubicBezTo>
                    <a:pt x="3168759" y="2147271"/>
                    <a:pt x="3075799" y="2445076"/>
                    <a:pt x="2929425" y="2705865"/>
                  </a:cubicBezTo>
                  <a:lnTo>
                    <a:pt x="3220418" y="2705865"/>
                  </a:lnTo>
                  <a:lnTo>
                    <a:pt x="3303597" y="2556602"/>
                  </a:lnTo>
                  <a:lnTo>
                    <a:pt x="3303597" y="2767773"/>
                  </a:lnTo>
                  <a:cubicBezTo>
                    <a:pt x="3280445" y="2805980"/>
                    <a:pt x="3254809" y="2842496"/>
                    <a:pt x="3226272" y="2876756"/>
                  </a:cubicBezTo>
                  <a:lnTo>
                    <a:pt x="3094122" y="2876756"/>
                  </a:lnTo>
                  <a:cubicBezTo>
                    <a:pt x="3114010" y="2854748"/>
                    <a:pt x="3132341" y="2831426"/>
                    <a:pt x="3150056" y="2807618"/>
                  </a:cubicBezTo>
                  <a:lnTo>
                    <a:pt x="2868249" y="2807618"/>
                  </a:lnTo>
                  <a:lnTo>
                    <a:pt x="2820582" y="2876756"/>
                  </a:lnTo>
                  <a:lnTo>
                    <a:pt x="2682941" y="2876756"/>
                  </a:lnTo>
                  <a:cubicBezTo>
                    <a:pt x="2702988" y="2855609"/>
                    <a:pt x="2719438" y="2831803"/>
                    <a:pt x="2735387" y="2807618"/>
                  </a:cubicBezTo>
                  <a:lnTo>
                    <a:pt x="2273301" y="2807618"/>
                  </a:lnTo>
                  <a:lnTo>
                    <a:pt x="2247912" y="2876756"/>
                  </a:lnTo>
                  <a:lnTo>
                    <a:pt x="2126765" y="2876756"/>
                  </a:lnTo>
                  <a:cubicBezTo>
                    <a:pt x="2136798" y="2854347"/>
                    <a:pt x="2145074" y="2831106"/>
                    <a:pt x="2153121" y="2807618"/>
                  </a:cubicBezTo>
                  <a:lnTo>
                    <a:pt x="1439165" y="2807618"/>
                  </a:lnTo>
                  <a:cubicBezTo>
                    <a:pt x="1529282" y="3070629"/>
                    <a:pt x="1647990" y="3302680"/>
                    <a:pt x="1783852" y="3480422"/>
                  </a:cubicBezTo>
                  <a:lnTo>
                    <a:pt x="1783852" y="3588790"/>
                  </a:lnTo>
                  <a:cubicBezTo>
                    <a:pt x="797525" y="3582757"/>
                    <a:pt x="0" y="2781148"/>
                    <a:pt x="0" y="1793267"/>
                  </a:cubicBezTo>
                  <a:cubicBezTo>
                    <a:pt x="0" y="1473619"/>
                    <a:pt x="83499" y="1173473"/>
                    <a:pt x="230835" y="913991"/>
                  </a:cubicBezTo>
                  <a:lnTo>
                    <a:pt x="309476" y="992632"/>
                  </a:lnTo>
                  <a:cubicBezTo>
                    <a:pt x="184125" y="1215203"/>
                    <a:pt x="112536" y="1470768"/>
                    <a:pt x="105056" y="1742390"/>
                  </a:cubicBezTo>
                  <a:lnTo>
                    <a:pt x="397194" y="1742390"/>
                  </a:lnTo>
                  <a:cubicBezTo>
                    <a:pt x="389961" y="1447530"/>
                    <a:pt x="452139" y="1150938"/>
                    <a:pt x="600359" y="880669"/>
                  </a:cubicBezTo>
                  <a:lnTo>
                    <a:pt x="371868" y="880669"/>
                  </a:lnTo>
                  <a:lnTo>
                    <a:pt x="333349" y="949791"/>
                  </a:lnTo>
                  <a:lnTo>
                    <a:pt x="333349" y="753460"/>
                  </a:lnTo>
                  <a:cubicBezTo>
                    <a:pt x="360802" y="712185"/>
                    <a:pt x="391169" y="673066"/>
                    <a:pt x="423716" y="635829"/>
                  </a:cubicBezTo>
                  <a:lnTo>
                    <a:pt x="563325" y="635829"/>
                  </a:lnTo>
                  <a:cubicBezTo>
                    <a:pt x="519731" y="680610"/>
                    <a:pt x="479611" y="728679"/>
                    <a:pt x="442230" y="778916"/>
                  </a:cubicBezTo>
                  <a:lnTo>
                    <a:pt x="661771" y="778916"/>
                  </a:lnTo>
                  <a:lnTo>
                    <a:pt x="767803" y="635829"/>
                  </a:lnTo>
                  <a:lnTo>
                    <a:pt x="906577" y="635829"/>
                  </a:lnTo>
                  <a:cubicBezTo>
                    <a:pt x="864624" y="681831"/>
                    <a:pt x="826998" y="729845"/>
                    <a:pt x="792704" y="778916"/>
                  </a:cubicBezTo>
                  <a:lnTo>
                    <a:pt x="1291405" y="778916"/>
                  </a:lnTo>
                  <a:lnTo>
                    <a:pt x="1345823" y="635829"/>
                  </a:lnTo>
                  <a:lnTo>
                    <a:pt x="1459900" y="635829"/>
                  </a:lnTo>
                  <a:cubicBezTo>
                    <a:pt x="1438327" y="682375"/>
                    <a:pt x="1419944" y="730313"/>
                    <a:pt x="1403283" y="778916"/>
                  </a:cubicBezTo>
                  <a:lnTo>
                    <a:pt x="2189004" y="778916"/>
                  </a:lnTo>
                  <a:cubicBezTo>
                    <a:pt x="2114289" y="560837"/>
                    <a:pt x="2004846" y="356159"/>
                    <a:pt x="1853094" y="177972"/>
                  </a:cubicBezTo>
                  <a:close/>
                </a:path>
              </a:pathLst>
            </a:custGeom>
            <a:grpFill/>
            <a:ln w="10795" cap="flat" cmpd="sng" algn="ctr">
              <a:noFill/>
              <a:prstDash val="solid"/>
            </a:ln>
            <a:effectLst/>
          </p:spPr>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72290">
                <a:defRPr/>
              </a:pPr>
              <a:endParaRPr lang="en-US" sz="1324" kern="0">
                <a:latin typeface="Segoe UI"/>
              </a:endParaRPr>
            </a:p>
          </p:txBody>
        </p:sp>
        <p:sp>
          <p:nvSpPr>
            <p:cNvPr id="31" name="Left Arrow 208">
              <a:extLst>
                <a:ext uri="{FF2B5EF4-FFF2-40B4-BE49-F238E27FC236}">
                  <a16:creationId xmlns:a16="http://schemas.microsoft.com/office/drawing/2014/main" id="{6152B003-98E7-406F-9AC8-8C0F5DD9B18C}"/>
                </a:ext>
              </a:extLst>
            </p:cNvPr>
            <p:cNvSpPr/>
            <p:nvPr/>
          </p:nvSpPr>
          <p:spPr>
            <a:xfrm>
              <a:off x="4030436" y="1511171"/>
              <a:ext cx="2157701" cy="1268964"/>
            </a:xfrm>
            <a:prstGeom prst="leftArrow">
              <a:avLst/>
            </a:prstGeom>
            <a:grpFill/>
            <a:ln w="10795" cap="flat" cmpd="sng" algn="ctr">
              <a:noFill/>
              <a:prstDash val="solid"/>
            </a:ln>
            <a:effectLst/>
          </p:spPr>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72290">
                <a:defRPr/>
              </a:pPr>
              <a:endParaRPr lang="en-US" sz="1324" kern="0">
                <a:latin typeface="Segoe UI"/>
              </a:endParaRPr>
            </a:p>
          </p:txBody>
        </p:sp>
        <p:sp>
          <p:nvSpPr>
            <p:cNvPr id="32" name="Left Arrow 209">
              <a:extLst>
                <a:ext uri="{FF2B5EF4-FFF2-40B4-BE49-F238E27FC236}">
                  <a16:creationId xmlns:a16="http://schemas.microsoft.com/office/drawing/2014/main" id="{BB337A2B-E434-4898-BBAD-29A3F77AD5A7}"/>
                </a:ext>
              </a:extLst>
            </p:cNvPr>
            <p:cNvSpPr/>
            <p:nvPr/>
          </p:nvSpPr>
          <p:spPr>
            <a:xfrm flipH="1">
              <a:off x="6270899" y="4551551"/>
              <a:ext cx="2157701" cy="1268964"/>
            </a:xfrm>
            <a:prstGeom prst="leftArrow">
              <a:avLst/>
            </a:prstGeom>
            <a:grpFill/>
            <a:ln w="10795" cap="flat" cmpd="sng" algn="ctr">
              <a:noFill/>
              <a:prstDash val="solid"/>
            </a:ln>
            <a:effectLst/>
          </p:spPr>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72290">
                <a:defRPr/>
              </a:pPr>
              <a:endParaRPr lang="en-US" sz="1324" kern="0">
                <a:latin typeface="Segoe UI"/>
              </a:endParaRPr>
            </a:p>
          </p:txBody>
        </p:sp>
      </p:grpSp>
      <p:grpSp>
        <p:nvGrpSpPr>
          <p:cNvPr id="33" name="Group 32">
            <a:extLst>
              <a:ext uri="{FF2B5EF4-FFF2-40B4-BE49-F238E27FC236}">
                <a16:creationId xmlns:a16="http://schemas.microsoft.com/office/drawing/2014/main" id="{5FFDD176-5D11-4216-AC2F-902FFB7C9152}"/>
              </a:ext>
            </a:extLst>
          </p:cNvPr>
          <p:cNvGrpSpPr/>
          <p:nvPr/>
        </p:nvGrpSpPr>
        <p:grpSpPr>
          <a:xfrm>
            <a:off x="3114940" y="3817221"/>
            <a:ext cx="736401" cy="471574"/>
            <a:chOff x="787287" y="3657769"/>
            <a:chExt cx="1070933" cy="685800"/>
          </a:xfrm>
        </p:grpSpPr>
        <p:sp>
          <p:nvSpPr>
            <p:cNvPr id="34" name="Rectangle 33">
              <a:extLst>
                <a:ext uri="{FF2B5EF4-FFF2-40B4-BE49-F238E27FC236}">
                  <a16:creationId xmlns:a16="http://schemas.microsoft.com/office/drawing/2014/main" id="{3CC9C2B7-E968-466F-A923-73F002734438}"/>
                </a:ext>
              </a:extLst>
            </p:cNvPr>
            <p:cNvSpPr/>
            <p:nvPr>
              <p:custDataLst>
                <p:tags r:id="rId3"/>
              </p:custDataLst>
            </p:nvPr>
          </p:nvSpPr>
          <p:spPr bwMode="auto">
            <a:xfrm>
              <a:off x="787287" y="3657769"/>
              <a:ext cx="1070933" cy="685800"/>
            </a:xfrm>
            <a:prstGeom prst="rect">
              <a:avLst/>
            </a:prstGeom>
            <a:solidFill>
              <a:srgbClr val="FFFFFF"/>
            </a:solidFill>
            <a:ln w="3175"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50424" tIns="33616" rIns="50424" bIns="33616" numCol="1" spcCol="0" rtlCol="0" fromWordArt="0" anchor="b" anchorCtr="0" forceAA="0" compatLnSpc="1">
              <a:prstTxWarp prst="textNoShape">
                <a:avLst/>
              </a:prstTxWarp>
              <a:noAutofit/>
            </a:bodyPr>
            <a:lstStyle/>
            <a:p>
              <a:pPr algn="ctr" defTabSz="685577">
                <a:defRPr/>
              </a:pPr>
              <a:r>
                <a:rPr lang="en-US" sz="735" kern="0">
                  <a:latin typeface="Segoe UI"/>
                </a:rPr>
                <a:t>Relational</a:t>
              </a:r>
            </a:p>
          </p:txBody>
        </p:sp>
        <p:sp>
          <p:nvSpPr>
            <p:cNvPr id="35" name="Donut 18">
              <a:extLst>
                <a:ext uri="{FF2B5EF4-FFF2-40B4-BE49-F238E27FC236}">
                  <a16:creationId xmlns:a16="http://schemas.microsoft.com/office/drawing/2014/main" id="{F23A508A-FD92-4B94-8808-9DB55CA7C7BB}"/>
                </a:ext>
              </a:extLst>
            </p:cNvPr>
            <p:cNvSpPr/>
            <p:nvPr/>
          </p:nvSpPr>
          <p:spPr>
            <a:xfrm rot="20250901">
              <a:off x="1104429" y="3737122"/>
              <a:ext cx="474972" cy="391893"/>
            </a:xfrm>
            <a:custGeom>
              <a:avLst/>
              <a:gdLst/>
              <a:ahLst/>
              <a:cxnLst/>
              <a:rect l="l" t="t" r="r" b="b"/>
              <a:pathLst>
                <a:path w="1871663" h="1544284">
                  <a:moveTo>
                    <a:pt x="544841" y="1200434"/>
                  </a:moveTo>
                  <a:cubicBezTo>
                    <a:pt x="543042" y="1206654"/>
                    <a:pt x="542601" y="1212993"/>
                    <a:pt x="543107" y="1219347"/>
                  </a:cubicBezTo>
                  <a:close/>
                  <a:moveTo>
                    <a:pt x="275352" y="900100"/>
                  </a:moveTo>
                  <a:lnTo>
                    <a:pt x="261597" y="901547"/>
                  </a:lnTo>
                  <a:cubicBezTo>
                    <a:pt x="266283" y="902015"/>
                    <a:pt x="270885" y="901513"/>
                    <a:pt x="275352" y="900100"/>
                  </a:cubicBezTo>
                  <a:close/>
                  <a:moveTo>
                    <a:pt x="1460612" y="1146325"/>
                  </a:moveTo>
                  <a:cubicBezTo>
                    <a:pt x="1462787" y="1148843"/>
                    <a:pt x="1465229" y="1151093"/>
                    <a:pt x="1468262" y="1152682"/>
                  </a:cubicBezTo>
                  <a:close/>
                  <a:moveTo>
                    <a:pt x="517145" y="294317"/>
                  </a:moveTo>
                  <a:cubicBezTo>
                    <a:pt x="517303" y="296695"/>
                    <a:pt x="518089" y="298856"/>
                    <a:pt x="519165" y="300906"/>
                  </a:cubicBezTo>
                  <a:close/>
                  <a:moveTo>
                    <a:pt x="1670936" y="734747"/>
                  </a:moveTo>
                  <a:cubicBezTo>
                    <a:pt x="1667510" y="733888"/>
                    <a:pt x="1664036" y="733381"/>
                    <a:pt x="1660460" y="733786"/>
                  </a:cubicBezTo>
                  <a:close/>
                  <a:moveTo>
                    <a:pt x="942463" y="179722"/>
                  </a:moveTo>
                  <a:lnTo>
                    <a:pt x="942506" y="180134"/>
                  </a:lnTo>
                  <a:cubicBezTo>
                    <a:pt x="942525" y="179990"/>
                    <a:pt x="942500" y="179855"/>
                    <a:pt x="942463" y="179722"/>
                  </a:cubicBezTo>
                  <a:close/>
                  <a:moveTo>
                    <a:pt x="1564371" y="435391"/>
                  </a:moveTo>
                  <a:cubicBezTo>
                    <a:pt x="1564370" y="435395"/>
                    <a:pt x="1564369" y="435398"/>
                    <a:pt x="1564368" y="435401"/>
                  </a:cubicBezTo>
                  <a:lnTo>
                    <a:pt x="1564365" y="435407"/>
                  </a:lnTo>
                  <a:cubicBezTo>
                    <a:pt x="1564367" y="435405"/>
                    <a:pt x="1564368" y="435403"/>
                    <a:pt x="1564368" y="435401"/>
                  </a:cubicBezTo>
                  <a:close/>
                  <a:moveTo>
                    <a:pt x="1185541" y="268540"/>
                  </a:moveTo>
                  <a:cubicBezTo>
                    <a:pt x="1114425" y="246221"/>
                    <a:pt x="1036961" y="234960"/>
                    <a:pt x="956104" y="234960"/>
                  </a:cubicBezTo>
                  <a:lnTo>
                    <a:pt x="945214" y="235811"/>
                  </a:lnTo>
                  <a:cubicBezTo>
                    <a:pt x="944675" y="259402"/>
                    <a:pt x="939319" y="283081"/>
                    <a:pt x="929802" y="306075"/>
                  </a:cubicBezTo>
                  <a:cubicBezTo>
                    <a:pt x="883047" y="419035"/>
                    <a:pt x="753573" y="472705"/>
                    <a:pt x="640612" y="425950"/>
                  </a:cubicBezTo>
                  <a:cubicBezTo>
                    <a:pt x="600538" y="409363"/>
                    <a:pt x="567925" y="382365"/>
                    <a:pt x="545071" y="349062"/>
                  </a:cubicBezTo>
                  <a:cubicBezTo>
                    <a:pt x="545072" y="349063"/>
                    <a:pt x="545072" y="349064"/>
                    <a:pt x="545072" y="349064"/>
                  </a:cubicBezTo>
                  <a:cubicBezTo>
                    <a:pt x="485701" y="382929"/>
                    <a:pt x="435647" y="426353"/>
                    <a:pt x="397284" y="476398"/>
                  </a:cubicBezTo>
                  <a:cubicBezTo>
                    <a:pt x="476893" y="541622"/>
                    <a:pt x="507560" y="653613"/>
                    <a:pt x="466115" y="753745"/>
                  </a:cubicBezTo>
                  <a:cubicBezTo>
                    <a:pt x="438914" y="819461"/>
                    <a:pt x="386130" y="866839"/>
                    <a:pt x="323795" y="888325"/>
                  </a:cubicBezTo>
                  <a:cubicBezTo>
                    <a:pt x="323803" y="888325"/>
                    <a:pt x="323809" y="888322"/>
                    <a:pt x="323815" y="888320"/>
                  </a:cubicBezTo>
                  <a:cubicBezTo>
                    <a:pt x="360376" y="995422"/>
                    <a:pt x="442737" y="1087363"/>
                    <a:pt x="553687" y="1151157"/>
                  </a:cubicBezTo>
                  <a:cubicBezTo>
                    <a:pt x="555838" y="1137455"/>
                    <a:pt x="560305" y="1124202"/>
                    <a:pt x="565725" y="1111107"/>
                  </a:cubicBezTo>
                  <a:cubicBezTo>
                    <a:pt x="631895" y="951239"/>
                    <a:pt x="815137" y="875282"/>
                    <a:pt x="975006" y="941452"/>
                  </a:cubicBezTo>
                  <a:cubicBezTo>
                    <a:pt x="1095448" y="991304"/>
                    <a:pt x="1168263" y="1107604"/>
                    <a:pt x="1168398" y="1230296"/>
                  </a:cubicBezTo>
                  <a:cubicBezTo>
                    <a:pt x="1267673" y="1206553"/>
                    <a:pt x="1355859" y="1162942"/>
                    <a:pt x="1427062" y="1106198"/>
                  </a:cubicBezTo>
                  <a:cubicBezTo>
                    <a:pt x="1384456" y="1041457"/>
                    <a:pt x="1373677" y="957433"/>
                    <a:pt x="1405552" y="880423"/>
                  </a:cubicBezTo>
                  <a:cubicBezTo>
                    <a:pt x="1442194" y="791895"/>
                    <a:pt x="1525264" y="736646"/>
                    <a:pt x="1614928" y="732108"/>
                  </a:cubicBezTo>
                  <a:cubicBezTo>
                    <a:pt x="1613318" y="644779"/>
                    <a:pt x="1581876" y="562987"/>
                    <a:pt x="1526926" y="493543"/>
                  </a:cubicBezTo>
                  <a:lnTo>
                    <a:pt x="1526931" y="493536"/>
                  </a:lnTo>
                  <a:cubicBezTo>
                    <a:pt x="1470532" y="558140"/>
                    <a:pt x="1377141" y="582359"/>
                    <a:pt x="1293429" y="547710"/>
                  </a:cubicBezTo>
                  <a:cubicBezTo>
                    <a:pt x="1187599" y="503906"/>
                    <a:pt x="1137316" y="382602"/>
                    <a:pt x="1181120" y="276772"/>
                  </a:cubicBezTo>
                  <a:close/>
                  <a:moveTo>
                    <a:pt x="1221415" y="215198"/>
                  </a:moveTo>
                  <a:cubicBezTo>
                    <a:pt x="1220583" y="215820"/>
                    <a:pt x="1219878" y="216565"/>
                    <a:pt x="1219447" y="217566"/>
                  </a:cubicBezTo>
                  <a:close/>
                  <a:moveTo>
                    <a:pt x="1452058" y="164462"/>
                  </a:moveTo>
                  <a:cubicBezTo>
                    <a:pt x="1540327" y="200997"/>
                    <a:pt x="1589954" y="291445"/>
                    <a:pt x="1577690" y="381749"/>
                  </a:cubicBezTo>
                  <a:cubicBezTo>
                    <a:pt x="1577691" y="381748"/>
                    <a:pt x="1577691" y="381747"/>
                    <a:pt x="1577691" y="381746"/>
                  </a:cubicBezTo>
                  <a:cubicBezTo>
                    <a:pt x="1672266" y="483314"/>
                    <a:pt x="1727215" y="610152"/>
                    <a:pt x="1727215" y="747355"/>
                  </a:cubicBezTo>
                  <a:lnTo>
                    <a:pt x="1726932" y="751888"/>
                  </a:lnTo>
                  <a:cubicBezTo>
                    <a:pt x="1847235" y="804348"/>
                    <a:pt x="1903640" y="943811"/>
                    <a:pt x="1853189" y="1065702"/>
                  </a:cubicBezTo>
                  <a:cubicBezTo>
                    <a:pt x="1802026" y="1189313"/>
                    <a:pt x="1660343" y="1248044"/>
                    <a:pt x="1536731" y="1196880"/>
                  </a:cubicBezTo>
                  <a:lnTo>
                    <a:pt x="1507818" y="1181350"/>
                  </a:lnTo>
                  <a:cubicBezTo>
                    <a:pt x="1507818" y="1181350"/>
                    <a:pt x="1507819" y="1181351"/>
                    <a:pt x="1507819" y="1181351"/>
                  </a:cubicBezTo>
                  <a:cubicBezTo>
                    <a:pt x="1410579" y="1262953"/>
                    <a:pt x="1285739" y="1322514"/>
                    <a:pt x="1145194" y="1348960"/>
                  </a:cubicBezTo>
                  <a:lnTo>
                    <a:pt x="1145235" y="1348825"/>
                  </a:lnTo>
                  <a:cubicBezTo>
                    <a:pt x="1145165" y="1349510"/>
                    <a:pt x="1144914" y="1350121"/>
                    <a:pt x="1144661" y="1350732"/>
                  </a:cubicBezTo>
                  <a:cubicBezTo>
                    <a:pt x="1078491" y="1510600"/>
                    <a:pt x="895250" y="1586557"/>
                    <a:pt x="735381" y="1520387"/>
                  </a:cubicBezTo>
                  <a:cubicBezTo>
                    <a:pt x="628649" y="1476210"/>
                    <a:pt x="559318" y="1379852"/>
                    <a:pt x="546018" y="1272927"/>
                  </a:cubicBezTo>
                  <a:cubicBezTo>
                    <a:pt x="546017" y="1272929"/>
                    <a:pt x="546018" y="1272932"/>
                    <a:pt x="546018" y="1272934"/>
                  </a:cubicBezTo>
                  <a:cubicBezTo>
                    <a:pt x="380574" y="1190518"/>
                    <a:pt x="257944" y="1057677"/>
                    <a:pt x="211243" y="900385"/>
                  </a:cubicBezTo>
                  <a:lnTo>
                    <a:pt x="211253" y="900385"/>
                  </a:lnTo>
                  <a:cubicBezTo>
                    <a:pt x="190468" y="898691"/>
                    <a:pt x="169822" y="893269"/>
                    <a:pt x="149657" y="884922"/>
                  </a:cubicBezTo>
                  <a:cubicBezTo>
                    <a:pt x="26045" y="833759"/>
                    <a:pt x="-32686" y="692076"/>
                    <a:pt x="18478" y="568465"/>
                  </a:cubicBezTo>
                  <a:cubicBezTo>
                    <a:pt x="64692" y="456811"/>
                    <a:pt x="184761" y="398093"/>
                    <a:pt x="298454" y="426323"/>
                  </a:cubicBezTo>
                  <a:cubicBezTo>
                    <a:pt x="350193" y="353180"/>
                    <a:pt x="421361" y="291040"/>
                    <a:pt x="506025" y="243624"/>
                  </a:cubicBezTo>
                  <a:lnTo>
                    <a:pt x="506026" y="243626"/>
                  </a:lnTo>
                  <a:cubicBezTo>
                    <a:pt x="501390" y="208461"/>
                    <a:pt x="506228" y="171816"/>
                    <a:pt x="520737" y="136760"/>
                  </a:cubicBezTo>
                  <a:cubicBezTo>
                    <a:pt x="567492" y="23800"/>
                    <a:pt x="696966" y="-29869"/>
                    <a:pt x="809927" y="16885"/>
                  </a:cubicBezTo>
                  <a:cubicBezTo>
                    <a:pt x="862855" y="38793"/>
                    <a:pt x="902766" y="78861"/>
                    <a:pt x="924737" y="127208"/>
                  </a:cubicBezTo>
                  <a:cubicBezTo>
                    <a:pt x="924737" y="127208"/>
                    <a:pt x="924737" y="127208"/>
                    <a:pt x="924737" y="127208"/>
                  </a:cubicBezTo>
                  <a:cubicBezTo>
                    <a:pt x="935097" y="124825"/>
                    <a:pt x="945576" y="124655"/>
                    <a:pt x="956104" y="124655"/>
                  </a:cubicBezTo>
                  <a:cubicBezTo>
                    <a:pt x="1062572" y="124655"/>
                    <a:pt x="1164001" y="142079"/>
                    <a:pt x="1256255" y="173590"/>
                  </a:cubicBezTo>
                  <a:lnTo>
                    <a:pt x="1270314" y="179752"/>
                  </a:lnTo>
                  <a:cubicBezTo>
                    <a:pt x="1322540" y="145450"/>
                    <a:pt x="1389962" y="138760"/>
                    <a:pt x="1452058" y="164462"/>
                  </a:cubicBezTo>
                  <a:close/>
                </a:path>
              </a:pathLst>
            </a:custGeom>
            <a:solidFill>
              <a:srgbClr val="0078D7"/>
            </a:solidFill>
            <a:ln w="10795" cap="flat" cmpd="sng" algn="ctr">
              <a:noFill/>
              <a:prstDash val="solid"/>
            </a:ln>
            <a:effectLst/>
          </p:spPr>
          <p:txBody>
            <a:bodyPr rtlCol="0" anchor="ctr"/>
            <a:lstStyle/>
            <a:p>
              <a:pPr algn="ctr" defTabSz="672290">
                <a:defRPr/>
              </a:pPr>
              <a:endParaRPr lang="en-US" sz="882" kern="0">
                <a:latin typeface="Segoe UI"/>
              </a:endParaRPr>
            </a:p>
          </p:txBody>
        </p:sp>
      </p:grpSp>
      <p:cxnSp>
        <p:nvCxnSpPr>
          <p:cNvPr id="36" name="Straight Arrow Connector 35">
            <a:extLst>
              <a:ext uri="{FF2B5EF4-FFF2-40B4-BE49-F238E27FC236}">
                <a16:creationId xmlns:a16="http://schemas.microsoft.com/office/drawing/2014/main" id="{41AB1682-64D0-4B8D-87D6-0BBFC8008589}"/>
              </a:ext>
            </a:extLst>
          </p:cNvPr>
          <p:cNvCxnSpPr>
            <a:endCxn id="53" idx="2"/>
          </p:cNvCxnSpPr>
          <p:nvPr/>
        </p:nvCxnSpPr>
        <p:spPr>
          <a:xfrm flipH="1">
            <a:off x="5658997" y="3041966"/>
            <a:ext cx="264248" cy="208205"/>
          </a:xfrm>
          <a:prstGeom prst="straightConnector1">
            <a:avLst/>
          </a:prstGeom>
          <a:noFill/>
          <a:ln w="25400" cap="flat" cmpd="sng" algn="ctr">
            <a:solidFill>
              <a:srgbClr val="505050">
                <a:lumMod val="50000"/>
              </a:srgbClr>
            </a:solidFill>
            <a:prstDash val="solid"/>
            <a:miter lim="800000"/>
            <a:headEnd type="none"/>
            <a:tailEnd type="triangle" w="lg" len="med"/>
          </a:ln>
          <a:effectLst/>
        </p:spPr>
      </p:cxnSp>
      <p:cxnSp>
        <p:nvCxnSpPr>
          <p:cNvPr id="37" name="Straight Arrow Connector 36">
            <a:extLst>
              <a:ext uri="{FF2B5EF4-FFF2-40B4-BE49-F238E27FC236}">
                <a16:creationId xmlns:a16="http://schemas.microsoft.com/office/drawing/2014/main" id="{CEE1D8D7-1765-4988-970A-97C0EFDED6DE}"/>
              </a:ext>
            </a:extLst>
          </p:cNvPr>
          <p:cNvCxnSpPr/>
          <p:nvPr/>
        </p:nvCxnSpPr>
        <p:spPr>
          <a:xfrm>
            <a:off x="8359224" y="2404327"/>
            <a:ext cx="366780" cy="0"/>
          </a:xfrm>
          <a:prstGeom prst="straightConnector1">
            <a:avLst/>
          </a:prstGeom>
          <a:noFill/>
          <a:ln w="9525" cap="flat" cmpd="sng" algn="ctr">
            <a:solidFill>
              <a:srgbClr val="0078D7"/>
            </a:solidFill>
            <a:prstDash val="solid"/>
            <a:miter lim="800000"/>
            <a:headEnd type="none"/>
            <a:tailEnd type="triangle" w="lg" len="med"/>
          </a:ln>
          <a:effectLst/>
        </p:spPr>
      </p:cxnSp>
      <p:cxnSp>
        <p:nvCxnSpPr>
          <p:cNvPr id="38" name="Straight Arrow Connector 37">
            <a:extLst>
              <a:ext uri="{FF2B5EF4-FFF2-40B4-BE49-F238E27FC236}">
                <a16:creationId xmlns:a16="http://schemas.microsoft.com/office/drawing/2014/main" id="{3EDC69D5-78D2-455E-95A1-DD4875F5D0E7}"/>
              </a:ext>
            </a:extLst>
          </p:cNvPr>
          <p:cNvCxnSpPr/>
          <p:nvPr/>
        </p:nvCxnSpPr>
        <p:spPr>
          <a:xfrm>
            <a:off x="8359224" y="2851613"/>
            <a:ext cx="366780" cy="0"/>
          </a:xfrm>
          <a:prstGeom prst="straightConnector1">
            <a:avLst/>
          </a:prstGeom>
          <a:noFill/>
          <a:ln w="9525" cap="flat" cmpd="sng" algn="ctr">
            <a:solidFill>
              <a:srgbClr val="0078D7"/>
            </a:solidFill>
            <a:prstDash val="solid"/>
            <a:miter lim="800000"/>
            <a:headEnd type="none"/>
            <a:tailEnd type="triangle" w="lg" len="med"/>
          </a:ln>
          <a:effectLst/>
        </p:spPr>
      </p:cxnSp>
      <p:cxnSp>
        <p:nvCxnSpPr>
          <p:cNvPr id="39" name="Straight Arrow Connector 38">
            <a:extLst>
              <a:ext uri="{FF2B5EF4-FFF2-40B4-BE49-F238E27FC236}">
                <a16:creationId xmlns:a16="http://schemas.microsoft.com/office/drawing/2014/main" id="{0FB21627-8BA2-47FE-8A2B-2FC37929A29A}"/>
              </a:ext>
            </a:extLst>
          </p:cNvPr>
          <p:cNvCxnSpPr/>
          <p:nvPr/>
        </p:nvCxnSpPr>
        <p:spPr>
          <a:xfrm>
            <a:off x="8371359" y="3746185"/>
            <a:ext cx="366780" cy="0"/>
          </a:xfrm>
          <a:prstGeom prst="straightConnector1">
            <a:avLst/>
          </a:prstGeom>
          <a:noFill/>
          <a:ln w="9525" cap="flat" cmpd="sng" algn="ctr">
            <a:solidFill>
              <a:srgbClr val="0078D7"/>
            </a:solidFill>
            <a:prstDash val="solid"/>
            <a:miter lim="800000"/>
            <a:headEnd type="none"/>
            <a:tailEnd type="triangle" w="lg" len="med"/>
          </a:ln>
          <a:effectLst/>
        </p:spPr>
      </p:cxnSp>
      <p:cxnSp>
        <p:nvCxnSpPr>
          <p:cNvPr id="40" name="Straight Arrow Connector 39">
            <a:extLst>
              <a:ext uri="{FF2B5EF4-FFF2-40B4-BE49-F238E27FC236}">
                <a16:creationId xmlns:a16="http://schemas.microsoft.com/office/drawing/2014/main" id="{B451C557-597A-4A74-B3C2-BE9E567A5941}"/>
              </a:ext>
            </a:extLst>
          </p:cNvPr>
          <p:cNvCxnSpPr/>
          <p:nvPr/>
        </p:nvCxnSpPr>
        <p:spPr>
          <a:xfrm>
            <a:off x="8371359" y="3298898"/>
            <a:ext cx="366780" cy="0"/>
          </a:xfrm>
          <a:prstGeom prst="straightConnector1">
            <a:avLst/>
          </a:prstGeom>
          <a:noFill/>
          <a:ln w="9525" cap="flat" cmpd="sng" algn="ctr">
            <a:solidFill>
              <a:srgbClr val="0078D7"/>
            </a:solidFill>
            <a:prstDash val="solid"/>
            <a:miter lim="800000"/>
            <a:headEnd type="none"/>
            <a:tailEnd type="triangle" w="lg" len="med"/>
          </a:ln>
          <a:effectLst/>
        </p:spPr>
      </p:cxnSp>
      <p:cxnSp>
        <p:nvCxnSpPr>
          <p:cNvPr id="41" name="Straight Arrow Connector 40">
            <a:extLst>
              <a:ext uri="{FF2B5EF4-FFF2-40B4-BE49-F238E27FC236}">
                <a16:creationId xmlns:a16="http://schemas.microsoft.com/office/drawing/2014/main" id="{01B2C542-7B92-4E2F-A2C8-313104640DC2}"/>
              </a:ext>
            </a:extLst>
          </p:cNvPr>
          <p:cNvCxnSpPr/>
          <p:nvPr/>
        </p:nvCxnSpPr>
        <p:spPr>
          <a:xfrm>
            <a:off x="8383496" y="4193471"/>
            <a:ext cx="366780" cy="0"/>
          </a:xfrm>
          <a:prstGeom prst="straightConnector1">
            <a:avLst/>
          </a:prstGeom>
          <a:noFill/>
          <a:ln w="9525" cap="flat" cmpd="sng" algn="ctr">
            <a:solidFill>
              <a:srgbClr val="0078D7"/>
            </a:solidFill>
            <a:prstDash val="solid"/>
            <a:miter lim="800000"/>
            <a:headEnd type="none"/>
            <a:tailEnd type="triangle" w="lg" len="med"/>
          </a:ln>
          <a:effectLst/>
        </p:spPr>
      </p:cxnSp>
      <p:cxnSp>
        <p:nvCxnSpPr>
          <p:cNvPr id="42" name="Straight Connector 41">
            <a:extLst>
              <a:ext uri="{FF2B5EF4-FFF2-40B4-BE49-F238E27FC236}">
                <a16:creationId xmlns:a16="http://schemas.microsoft.com/office/drawing/2014/main" id="{39EC3C4D-95C4-4E6F-8651-281ACC633BDE}"/>
              </a:ext>
            </a:extLst>
          </p:cNvPr>
          <p:cNvCxnSpPr/>
          <p:nvPr/>
        </p:nvCxnSpPr>
        <p:spPr>
          <a:xfrm>
            <a:off x="8359225" y="2410956"/>
            <a:ext cx="12135" cy="1782957"/>
          </a:xfrm>
          <a:prstGeom prst="line">
            <a:avLst/>
          </a:prstGeom>
          <a:noFill/>
          <a:ln w="9525" cap="flat" cmpd="sng" algn="ctr">
            <a:solidFill>
              <a:srgbClr val="0078D7"/>
            </a:solidFill>
            <a:prstDash val="solid"/>
            <a:miter lim="800000"/>
            <a:headEnd type="none"/>
            <a:tailEnd type="none" w="lg" len="med"/>
          </a:ln>
          <a:effectLst/>
        </p:spPr>
      </p:cxnSp>
      <p:sp>
        <p:nvSpPr>
          <p:cNvPr id="43" name="TextBox 42">
            <a:extLst>
              <a:ext uri="{FF2B5EF4-FFF2-40B4-BE49-F238E27FC236}">
                <a16:creationId xmlns:a16="http://schemas.microsoft.com/office/drawing/2014/main" id="{C5AC1B52-1D9A-47C3-806B-6A80B30E12E6}"/>
              </a:ext>
            </a:extLst>
          </p:cNvPr>
          <p:cNvSpPr txBox="1"/>
          <p:nvPr/>
        </p:nvSpPr>
        <p:spPr>
          <a:xfrm>
            <a:off x="8818693" y="2749472"/>
            <a:ext cx="673261" cy="203774"/>
          </a:xfrm>
          <a:prstGeom prst="rect">
            <a:avLst/>
          </a:prstGeom>
          <a:noFill/>
        </p:spPr>
        <p:txBody>
          <a:bodyPr wrap="none" lIns="0" tIns="0" rIns="0" bIns="0" rtlCol="0">
            <a:spAutoFit/>
          </a:bodyPr>
          <a:lstStyle/>
          <a:p>
            <a:pPr defTabSz="685537">
              <a:defRPr/>
            </a:pPr>
            <a:r>
              <a:rPr lang="en-US" sz="1324" kern="0"/>
              <a:t>HDInsight</a:t>
            </a:r>
          </a:p>
        </p:txBody>
      </p:sp>
      <p:sp>
        <p:nvSpPr>
          <p:cNvPr id="44" name="TextBox 43">
            <a:extLst>
              <a:ext uri="{FF2B5EF4-FFF2-40B4-BE49-F238E27FC236}">
                <a16:creationId xmlns:a16="http://schemas.microsoft.com/office/drawing/2014/main" id="{9075B4AA-C4A9-4F99-B4BE-07D4E212EF98}"/>
              </a:ext>
            </a:extLst>
          </p:cNvPr>
          <p:cNvSpPr txBox="1"/>
          <p:nvPr/>
        </p:nvSpPr>
        <p:spPr>
          <a:xfrm>
            <a:off x="8818691" y="2299517"/>
            <a:ext cx="929742" cy="203774"/>
          </a:xfrm>
          <a:prstGeom prst="rect">
            <a:avLst/>
          </a:prstGeom>
          <a:noFill/>
        </p:spPr>
        <p:txBody>
          <a:bodyPr wrap="none" lIns="0" tIns="0" rIns="0" bIns="0" rtlCol="0">
            <a:spAutoFit/>
          </a:bodyPr>
          <a:lstStyle/>
          <a:p>
            <a:pPr defTabSz="685537">
              <a:defRPr/>
            </a:pPr>
            <a:r>
              <a:rPr lang="en-US" sz="1324" kern="0"/>
              <a:t>ADL Analytics</a:t>
            </a:r>
          </a:p>
        </p:txBody>
      </p:sp>
      <p:sp>
        <p:nvSpPr>
          <p:cNvPr id="45" name="TextBox 44">
            <a:extLst>
              <a:ext uri="{FF2B5EF4-FFF2-40B4-BE49-F238E27FC236}">
                <a16:creationId xmlns:a16="http://schemas.microsoft.com/office/drawing/2014/main" id="{A4BF141A-39C6-483E-9B15-38FDFBA75C9F}"/>
              </a:ext>
            </a:extLst>
          </p:cNvPr>
          <p:cNvSpPr txBox="1"/>
          <p:nvPr/>
        </p:nvSpPr>
        <p:spPr>
          <a:xfrm>
            <a:off x="8818691" y="4099339"/>
            <a:ext cx="1237518" cy="203774"/>
          </a:xfrm>
          <a:prstGeom prst="rect">
            <a:avLst/>
          </a:prstGeom>
          <a:noFill/>
        </p:spPr>
        <p:txBody>
          <a:bodyPr wrap="none" lIns="0" tIns="0" rIns="0" bIns="0" rtlCol="0">
            <a:spAutoFit/>
          </a:bodyPr>
          <a:lstStyle/>
          <a:p>
            <a:pPr defTabSz="685537">
              <a:defRPr/>
            </a:pPr>
            <a:r>
              <a:rPr lang="en-US" sz="1324" kern="0"/>
              <a:t>Machine Learning</a:t>
            </a:r>
          </a:p>
        </p:txBody>
      </p:sp>
      <p:sp>
        <p:nvSpPr>
          <p:cNvPr id="46" name="TextBox 45">
            <a:extLst>
              <a:ext uri="{FF2B5EF4-FFF2-40B4-BE49-F238E27FC236}">
                <a16:creationId xmlns:a16="http://schemas.microsoft.com/office/drawing/2014/main" id="{9ED20430-DE83-4177-A941-9CA206061AEC}"/>
              </a:ext>
            </a:extLst>
          </p:cNvPr>
          <p:cNvSpPr txBox="1"/>
          <p:nvPr/>
        </p:nvSpPr>
        <p:spPr>
          <a:xfrm>
            <a:off x="8818691" y="3649382"/>
            <a:ext cx="386324" cy="203774"/>
          </a:xfrm>
          <a:prstGeom prst="rect">
            <a:avLst/>
          </a:prstGeom>
          <a:noFill/>
        </p:spPr>
        <p:txBody>
          <a:bodyPr wrap="none" lIns="0" tIns="0" rIns="0" bIns="0" rtlCol="0">
            <a:spAutoFit/>
          </a:bodyPr>
          <a:lstStyle/>
          <a:p>
            <a:pPr defTabSz="685537">
              <a:defRPr/>
            </a:pPr>
            <a:r>
              <a:rPr lang="en-US" sz="1324" kern="0"/>
              <a:t>Spark</a:t>
            </a:r>
          </a:p>
        </p:txBody>
      </p:sp>
      <p:sp>
        <p:nvSpPr>
          <p:cNvPr id="47" name="TextBox 46">
            <a:extLst>
              <a:ext uri="{FF2B5EF4-FFF2-40B4-BE49-F238E27FC236}">
                <a16:creationId xmlns:a16="http://schemas.microsoft.com/office/drawing/2014/main" id="{67D6BC26-569B-482E-9F13-9F6DF372059F}"/>
              </a:ext>
            </a:extLst>
          </p:cNvPr>
          <p:cNvSpPr txBox="1"/>
          <p:nvPr/>
        </p:nvSpPr>
        <p:spPr>
          <a:xfrm>
            <a:off x="8818691" y="3199427"/>
            <a:ext cx="92974" cy="203774"/>
          </a:xfrm>
          <a:prstGeom prst="rect">
            <a:avLst/>
          </a:prstGeom>
          <a:noFill/>
        </p:spPr>
        <p:txBody>
          <a:bodyPr wrap="none" lIns="0" tIns="0" rIns="0" bIns="0" rtlCol="0">
            <a:spAutoFit/>
          </a:bodyPr>
          <a:lstStyle/>
          <a:p>
            <a:pPr defTabSz="685537">
              <a:defRPr/>
            </a:pPr>
            <a:r>
              <a:rPr lang="en-US" sz="1324" kern="0"/>
              <a:t>R</a:t>
            </a:r>
          </a:p>
        </p:txBody>
      </p:sp>
      <p:pic>
        <p:nvPicPr>
          <p:cNvPr id="48" name="Picture 47">
            <a:extLst>
              <a:ext uri="{FF2B5EF4-FFF2-40B4-BE49-F238E27FC236}">
                <a16:creationId xmlns:a16="http://schemas.microsoft.com/office/drawing/2014/main" id="{8B472544-7F0C-45AD-9EA0-76D52FDA00F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114725" y="2257975"/>
            <a:ext cx="299127" cy="299127"/>
          </a:xfrm>
          <a:prstGeom prst="rect">
            <a:avLst/>
          </a:prstGeom>
        </p:spPr>
      </p:pic>
      <p:pic>
        <p:nvPicPr>
          <p:cNvPr id="49" name="Picture 48">
            <a:extLst>
              <a:ext uri="{FF2B5EF4-FFF2-40B4-BE49-F238E27FC236}">
                <a16:creationId xmlns:a16="http://schemas.microsoft.com/office/drawing/2014/main" id="{C66E3EEC-633E-4B11-8504-542C79B40B3C}"/>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10091479" y="3143893"/>
            <a:ext cx="363767" cy="336514"/>
          </a:xfrm>
          <a:prstGeom prst="rect">
            <a:avLst/>
          </a:prstGeom>
          <a:noFill/>
        </p:spPr>
      </p:pic>
      <p:pic>
        <p:nvPicPr>
          <p:cNvPr id="50" name="Picture 2" descr="http://www.ebaytechblog.com/wp-content/uploads/2014/05/spark_logo.png">
            <a:extLst>
              <a:ext uri="{FF2B5EF4-FFF2-40B4-BE49-F238E27FC236}">
                <a16:creationId xmlns:a16="http://schemas.microsoft.com/office/drawing/2014/main" id="{3A253E9F-E5EB-465E-B7E7-9628D25BA865}"/>
              </a:ext>
            </a:extLst>
          </p:cNvPr>
          <p:cNvPicPr>
            <a:picLocks noChangeAspect="1" noChangeArrowheads="1"/>
          </p:cNvPicPr>
          <p:nvPr/>
        </p:nvPicPr>
        <p:blipFill>
          <a:blip r:embed="rId13" cstate="email">
            <a:duotone>
              <a:srgbClr val="107C10">
                <a:shade val="45000"/>
                <a:satMod val="135000"/>
              </a:srgbClr>
              <a:prstClr val="white"/>
            </a:duotone>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10050271" y="3610525"/>
            <a:ext cx="446180" cy="236925"/>
          </a:xfrm>
          <a:prstGeom prst="rect">
            <a:avLst/>
          </a:prstGeom>
          <a:noFill/>
          <a:ln>
            <a:noFill/>
          </a:ln>
          <a:extLst/>
        </p:spPr>
      </p:pic>
      <p:sp>
        <p:nvSpPr>
          <p:cNvPr id="51" name="Freeform 246">
            <a:extLst>
              <a:ext uri="{FF2B5EF4-FFF2-40B4-BE49-F238E27FC236}">
                <a16:creationId xmlns:a16="http://schemas.microsoft.com/office/drawing/2014/main" id="{64718C99-5604-4077-8684-0EF63F84F5C9}"/>
              </a:ext>
            </a:extLst>
          </p:cNvPr>
          <p:cNvSpPr>
            <a:spLocks noChangeAspect="1"/>
          </p:cNvSpPr>
          <p:nvPr/>
        </p:nvSpPr>
        <p:spPr bwMode="auto">
          <a:xfrm>
            <a:off x="10075264" y="2721278"/>
            <a:ext cx="396194" cy="277862"/>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0078D7"/>
          </a:solidFill>
          <a:ln>
            <a:noFill/>
          </a:ln>
        </p:spPr>
        <p:txBody>
          <a:bodyPr vert="horz" wrap="square" lIns="65873" tIns="32936" rIns="65873" bIns="32936" numCol="1" anchor="t" anchorCtr="0" compatLnSpc="1">
            <a:prstTxWarp prst="textNoShape">
              <a:avLst/>
            </a:prstTxWarp>
          </a:bodyPr>
          <a:lstStyle/>
          <a:p>
            <a:pPr defTabSz="671116" fontAlgn="base">
              <a:spcBef>
                <a:spcPct val="0"/>
              </a:spcBef>
              <a:spcAft>
                <a:spcPct val="0"/>
              </a:spcAft>
              <a:defRPr/>
            </a:pPr>
            <a:endParaRPr lang="en-IN" sz="1152" kern="0"/>
          </a:p>
        </p:txBody>
      </p:sp>
      <p:grpSp>
        <p:nvGrpSpPr>
          <p:cNvPr id="52" name="Group 51">
            <a:extLst>
              <a:ext uri="{FF2B5EF4-FFF2-40B4-BE49-F238E27FC236}">
                <a16:creationId xmlns:a16="http://schemas.microsoft.com/office/drawing/2014/main" id="{9E8AD355-C935-4803-AA53-213E4622E786}"/>
              </a:ext>
            </a:extLst>
          </p:cNvPr>
          <p:cNvGrpSpPr/>
          <p:nvPr/>
        </p:nvGrpSpPr>
        <p:grpSpPr>
          <a:xfrm>
            <a:off x="5658997" y="2292373"/>
            <a:ext cx="1915592" cy="1915592"/>
            <a:chOff x="4378256" y="2618105"/>
            <a:chExt cx="3657600" cy="3657600"/>
          </a:xfrm>
        </p:grpSpPr>
        <p:sp>
          <p:nvSpPr>
            <p:cNvPr id="53" name="Oval 52">
              <a:extLst>
                <a:ext uri="{FF2B5EF4-FFF2-40B4-BE49-F238E27FC236}">
                  <a16:creationId xmlns:a16="http://schemas.microsoft.com/office/drawing/2014/main" id="{39CDEA89-D425-47EC-9ED5-AD72E18D90BC}"/>
                </a:ext>
              </a:extLst>
            </p:cNvPr>
            <p:cNvSpPr/>
            <p:nvPr/>
          </p:nvSpPr>
          <p:spPr bwMode="auto">
            <a:xfrm>
              <a:off x="4378256" y="2618105"/>
              <a:ext cx="3657600" cy="3657600"/>
            </a:xfrm>
            <a:prstGeom prst="ellipse">
              <a:avLst/>
            </a:prstGeom>
            <a:solidFill>
              <a:srgbClr val="FFFFFF"/>
            </a:solidFill>
            <a:ln w="3175" cap="flat" cmpd="sng" algn="ctr">
              <a:solidFill>
                <a:srgbClr val="0078D7"/>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a:p>
          </p:txBody>
        </p:sp>
        <p:grpSp>
          <p:nvGrpSpPr>
            <p:cNvPr id="54" name="Group 53">
              <a:extLst>
                <a:ext uri="{FF2B5EF4-FFF2-40B4-BE49-F238E27FC236}">
                  <a16:creationId xmlns:a16="http://schemas.microsoft.com/office/drawing/2014/main" id="{0883D94A-82F5-45CF-9A47-2EDE8C915ED9}"/>
                </a:ext>
              </a:extLst>
            </p:cNvPr>
            <p:cNvGrpSpPr/>
            <p:nvPr/>
          </p:nvGrpSpPr>
          <p:grpSpPr>
            <a:xfrm>
              <a:off x="4867139" y="4302841"/>
              <a:ext cx="2679835" cy="1325374"/>
              <a:chOff x="4724189" y="4328405"/>
              <a:chExt cx="3043313" cy="1505139"/>
            </a:xfrm>
            <a:solidFill>
              <a:srgbClr val="505050">
                <a:lumMod val="95000"/>
              </a:srgbClr>
            </a:solidFill>
          </p:grpSpPr>
          <p:sp>
            <p:nvSpPr>
              <p:cNvPr id="56" name="TextBox 55">
                <a:extLst>
                  <a:ext uri="{FF2B5EF4-FFF2-40B4-BE49-F238E27FC236}">
                    <a16:creationId xmlns:a16="http://schemas.microsoft.com/office/drawing/2014/main" id="{AF8494EF-7278-41B5-904C-66F1377818FF}"/>
                  </a:ext>
                </a:extLst>
              </p:cNvPr>
              <p:cNvSpPr txBox="1"/>
              <p:nvPr/>
            </p:nvSpPr>
            <p:spPr>
              <a:xfrm>
                <a:off x="5875138" y="4328405"/>
                <a:ext cx="809241" cy="603422"/>
              </a:xfrm>
              <a:prstGeom prst="rect">
                <a:avLst/>
              </a:prstGeom>
              <a:solidFill>
                <a:srgbClr val="0078D7"/>
              </a:solidFill>
              <a:ln>
                <a:noFill/>
              </a:ln>
            </p:spPr>
            <p:txBody>
              <a:bodyPr wrap="square" lIns="134464" tIns="107571" rIns="134464" bIns="107571" rtlCol="0">
                <a:spAutoFit/>
              </a:bodyPr>
              <a:lstStyle/>
              <a:p>
                <a:pPr algn="ctr" defTabSz="685775">
                  <a:lnSpc>
                    <a:spcPct val="90000"/>
                  </a:lnSpc>
                  <a:spcAft>
                    <a:spcPts val="441"/>
                  </a:spcAft>
                  <a:defRPr/>
                </a:pPr>
                <a:endParaRPr lang="en-US" sz="441" kern="0">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57" name="TextBox 56">
                <a:extLst>
                  <a:ext uri="{FF2B5EF4-FFF2-40B4-BE49-F238E27FC236}">
                    <a16:creationId xmlns:a16="http://schemas.microsoft.com/office/drawing/2014/main" id="{3A98B9E2-6B42-43E6-A845-A4831A647F87}"/>
                  </a:ext>
                </a:extLst>
              </p:cNvPr>
              <p:cNvSpPr txBox="1"/>
              <p:nvPr/>
            </p:nvSpPr>
            <p:spPr>
              <a:xfrm>
                <a:off x="4724189" y="5230122"/>
                <a:ext cx="577788" cy="603422"/>
              </a:xfrm>
              <a:prstGeom prst="rect">
                <a:avLst/>
              </a:prstGeom>
              <a:solidFill>
                <a:srgbClr val="0078D7"/>
              </a:solidFill>
              <a:ln>
                <a:noFill/>
              </a:ln>
            </p:spPr>
            <p:txBody>
              <a:bodyPr wrap="square" lIns="134464" tIns="107571" rIns="134464" bIns="107571" rtlCol="0">
                <a:spAutoFit/>
              </a:bodyPr>
              <a:lstStyle/>
              <a:p>
                <a:pPr algn="ctr" defTabSz="685775">
                  <a:lnSpc>
                    <a:spcPct val="90000"/>
                  </a:lnSpc>
                  <a:spcAft>
                    <a:spcPts val="441"/>
                  </a:spcAft>
                  <a:defRPr/>
                </a:pPr>
                <a:endParaRPr lang="en-US" sz="441" kern="0">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58" name="TextBox 57">
                <a:extLst>
                  <a:ext uri="{FF2B5EF4-FFF2-40B4-BE49-F238E27FC236}">
                    <a16:creationId xmlns:a16="http://schemas.microsoft.com/office/drawing/2014/main" id="{5E78EBC2-89EA-4E46-8D6E-CAAA449D0ACC}"/>
                  </a:ext>
                </a:extLst>
              </p:cNvPr>
              <p:cNvSpPr txBox="1"/>
              <p:nvPr/>
            </p:nvSpPr>
            <p:spPr>
              <a:xfrm>
                <a:off x="5340572" y="5230122"/>
                <a:ext cx="577788" cy="603422"/>
              </a:xfrm>
              <a:prstGeom prst="rect">
                <a:avLst/>
              </a:prstGeom>
              <a:solidFill>
                <a:srgbClr val="0078D7"/>
              </a:solidFill>
              <a:ln>
                <a:noFill/>
              </a:ln>
            </p:spPr>
            <p:txBody>
              <a:bodyPr wrap="square" lIns="134464" tIns="107571" rIns="134464" bIns="107571" rtlCol="0">
                <a:spAutoFit/>
              </a:bodyPr>
              <a:lstStyle/>
              <a:p>
                <a:pPr algn="ctr" defTabSz="685775">
                  <a:lnSpc>
                    <a:spcPct val="90000"/>
                  </a:lnSpc>
                  <a:spcAft>
                    <a:spcPts val="441"/>
                  </a:spcAft>
                  <a:defRPr/>
                </a:pPr>
                <a:endParaRPr lang="en-US" sz="441" kern="0">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59" name="TextBox 58">
                <a:extLst>
                  <a:ext uri="{FF2B5EF4-FFF2-40B4-BE49-F238E27FC236}">
                    <a16:creationId xmlns:a16="http://schemas.microsoft.com/office/drawing/2014/main" id="{2D53973B-9B5B-4BF1-8C1A-09C53A66E8EE}"/>
                  </a:ext>
                </a:extLst>
              </p:cNvPr>
              <p:cNvSpPr txBox="1"/>
              <p:nvPr/>
            </p:nvSpPr>
            <p:spPr>
              <a:xfrm>
                <a:off x="5956950" y="5230122"/>
                <a:ext cx="577788" cy="603422"/>
              </a:xfrm>
              <a:prstGeom prst="rect">
                <a:avLst/>
              </a:prstGeom>
              <a:solidFill>
                <a:srgbClr val="0078D7"/>
              </a:solidFill>
              <a:ln>
                <a:noFill/>
              </a:ln>
            </p:spPr>
            <p:txBody>
              <a:bodyPr wrap="square" lIns="134464" tIns="107571" rIns="134464" bIns="107571" rtlCol="0">
                <a:spAutoFit/>
              </a:bodyPr>
              <a:lstStyle/>
              <a:p>
                <a:pPr algn="ctr" defTabSz="685775">
                  <a:lnSpc>
                    <a:spcPct val="90000"/>
                  </a:lnSpc>
                  <a:spcAft>
                    <a:spcPts val="441"/>
                  </a:spcAft>
                  <a:defRPr/>
                </a:pPr>
                <a:endParaRPr lang="en-US" sz="441" kern="0">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60" name="TextBox 59">
                <a:extLst>
                  <a:ext uri="{FF2B5EF4-FFF2-40B4-BE49-F238E27FC236}">
                    <a16:creationId xmlns:a16="http://schemas.microsoft.com/office/drawing/2014/main" id="{AD4BEDBD-992A-423A-8482-6E71A075882D}"/>
                  </a:ext>
                </a:extLst>
              </p:cNvPr>
              <p:cNvSpPr txBox="1"/>
              <p:nvPr/>
            </p:nvSpPr>
            <p:spPr>
              <a:xfrm>
                <a:off x="6573331" y="5230122"/>
                <a:ext cx="577788" cy="603422"/>
              </a:xfrm>
              <a:prstGeom prst="rect">
                <a:avLst/>
              </a:prstGeom>
              <a:solidFill>
                <a:srgbClr val="0078D7"/>
              </a:solidFill>
              <a:ln>
                <a:noFill/>
              </a:ln>
            </p:spPr>
            <p:txBody>
              <a:bodyPr wrap="square" lIns="134464" tIns="107571" rIns="134464" bIns="107571" rtlCol="0">
                <a:spAutoFit/>
              </a:bodyPr>
              <a:lstStyle/>
              <a:p>
                <a:pPr algn="ctr" defTabSz="685775">
                  <a:lnSpc>
                    <a:spcPct val="90000"/>
                  </a:lnSpc>
                  <a:spcAft>
                    <a:spcPts val="441"/>
                  </a:spcAft>
                  <a:defRPr/>
                </a:pPr>
                <a:endParaRPr lang="en-US" sz="441" kern="0">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61" name="TextBox 60">
                <a:extLst>
                  <a:ext uri="{FF2B5EF4-FFF2-40B4-BE49-F238E27FC236}">
                    <a16:creationId xmlns:a16="http://schemas.microsoft.com/office/drawing/2014/main" id="{54D22367-83FE-4997-8BA7-181701E42AA5}"/>
                  </a:ext>
                </a:extLst>
              </p:cNvPr>
              <p:cNvSpPr txBox="1"/>
              <p:nvPr/>
            </p:nvSpPr>
            <p:spPr>
              <a:xfrm>
                <a:off x="7189714" y="5230122"/>
                <a:ext cx="577788" cy="603422"/>
              </a:xfrm>
              <a:prstGeom prst="rect">
                <a:avLst/>
              </a:prstGeom>
              <a:solidFill>
                <a:srgbClr val="0078D7"/>
              </a:solidFill>
              <a:ln>
                <a:noFill/>
              </a:ln>
            </p:spPr>
            <p:txBody>
              <a:bodyPr wrap="square" lIns="134464" tIns="107571" rIns="134464" bIns="107571" rtlCol="0">
                <a:spAutoFit/>
              </a:bodyPr>
              <a:lstStyle/>
              <a:p>
                <a:pPr algn="ctr" defTabSz="685775">
                  <a:lnSpc>
                    <a:spcPct val="90000"/>
                  </a:lnSpc>
                  <a:spcAft>
                    <a:spcPts val="441"/>
                  </a:spcAft>
                  <a:defRPr/>
                </a:pPr>
                <a:endParaRPr lang="en-US" sz="441" kern="0">
                  <a:latin typeface="Cambria" panose="02040503050406030204" pitchFamily="18" charset="0"/>
                  <a:ea typeface="Arial Unicode MS" panose="020B0604020202020204" pitchFamily="34" charset="-128"/>
                  <a:cs typeface="Arial Unicode MS" panose="020B0604020202020204" pitchFamily="34" charset="-128"/>
                </a:endParaRPr>
              </a:p>
            </p:txBody>
          </p:sp>
          <p:cxnSp>
            <p:nvCxnSpPr>
              <p:cNvPr id="62" name="Straight Connector 61">
                <a:extLst>
                  <a:ext uri="{FF2B5EF4-FFF2-40B4-BE49-F238E27FC236}">
                    <a16:creationId xmlns:a16="http://schemas.microsoft.com/office/drawing/2014/main" id="{E8463ED3-DCED-4381-BE57-1A7F8926B2B2}"/>
                  </a:ext>
                </a:extLst>
              </p:cNvPr>
              <p:cNvCxnSpPr/>
              <p:nvPr/>
            </p:nvCxnSpPr>
            <p:spPr>
              <a:xfrm>
                <a:off x="4992236" y="4917731"/>
                <a:ext cx="2518252" cy="0"/>
              </a:xfrm>
              <a:prstGeom prst="line">
                <a:avLst/>
              </a:prstGeom>
              <a:grpFill/>
              <a:ln w="38100" cap="flat"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F05CE3BE-C166-4421-BCE6-693C182154EC}"/>
                  </a:ext>
                </a:extLst>
              </p:cNvPr>
              <p:cNvCxnSpPr/>
              <p:nvPr/>
            </p:nvCxnSpPr>
            <p:spPr>
              <a:xfrm>
                <a:off x="5014649" y="4917731"/>
                <a:ext cx="2" cy="276106"/>
              </a:xfrm>
              <a:prstGeom prst="line">
                <a:avLst/>
              </a:prstGeom>
              <a:grpFill/>
              <a:ln w="38100" cap="flat"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89D3E73C-EC43-4ECF-8174-0A0248F621D3}"/>
                  </a:ext>
                </a:extLst>
              </p:cNvPr>
              <p:cNvCxnSpPr/>
              <p:nvPr/>
            </p:nvCxnSpPr>
            <p:spPr>
              <a:xfrm>
                <a:off x="5615864" y="4917731"/>
                <a:ext cx="2" cy="276106"/>
              </a:xfrm>
              <a:prstGeom prst="line">
                <a:avLst/>
              </a:prstGeom>
              <a:grpFill/>
              <a:ln w="38100" cap="flat" cmpd="sng" algn="ctr">
                <a:solidFill>
                  <a:srgbClr val="0078D7"/>
                </a:solidFill>
                <a:prstDash val="solid"/>
                <a:miter lim="800000"/>
                <a:headEnd type="none"/>
                <a:tailEnd type="none"/>
              </a:ln>
              <a:effectLst/>
            </p:spPr>
          </p:cxnSp>
          <p:cxnSp>
            <p:nvCxnSpPr>
              <p:cNvPr id="65" name="Straight Connector 64">
                <a:extLst>
                  <a:ext uri="{FF2B5EF4-FFF2-40B4-BE49-F238E27FC236}">
                    <a16:creationId xmlns:a16="http://schemas.microsoft.com/office/drawing/2014/main" id="{D92DE2A1-9EB2-4D31-BB14-241140ACF03F}"/>
                  </a:ext>
                </a:extLst>
              </p:cNvPr>
              <p:cNvCxnSpPr/>
              <p:nvPr/>
            </p:nvCxnSpPr>
            <p:spPr>
              <a:xfrm>
                <a:off x="6281187" y="4917731"/>
                <a:ext cx="2" cy="276106"/>
              </a:xfrm>
              <a:prstGeom prst="line">
                <a:avLst/>
              </a:prstGeom>
              <a:grpFill/>
              <a:ln w="38100" cap="flat" cmpd="sng" algn="ctr">
                <a:solidFill>
                  <a:srgbClr val="0078D7"/>
                </a:solidFill>
                <a:prstDash val="solid"/>
                <a:miter lim="800000"/>
                <a:headEnd type="none"/>
                <a:tailEnd type="none"/>
              </a:ln>
              <a:effectLst/>
            </p:spPr>
          </p:cxnSp>
          <p:cxnSp>
            <p:nvCxnSpPr>
              <p:cNvPr id="66" name="Straight Connector 65">
                <a:extLst>
                  <a:ext uri="{FF2B5EF4-FFF2-40B4-BE49-F238E27FC236}">
                    <a16:creationId xmlns:a16="http://schemas.microsoft.com/office/drawing/2014/main" id="{E768D78C-4EDC-4C4D-9C99-BCD37BA1A8F5}"/>
                  </a:ext>
                </a:extLst>
              </p:cNvPr>
              <p:cNvCxnSpPr/>
              <p:nvPr/>
            </p:nvCxnSpPr>
            <p:spPr>
              <a:xfrm>
                <a:off x="7492655" y="4917731"/>
                <a:ext cx="2" cy="276106"/>
              </a:xfrm>
              <a:prstGeom prst="line">
                <a:avLst/>
              </a:prstGeom>
              <a:grpFill/>
              <a:ln w="38100" cap="flat" cmpd="sng" algn="ctr">
                <a:solidFill>
                  <a:srgbClr val="0078D7"/>
                </a:solidFill>
                <a:prstDash val="solid"/>
                <a:miter lim="800000"/>
                <a:headEnd type="none"/>
                <a:tailEnd type="none"/>
              </a:ln>
              <a:effectLst/>
            </p:spPr>
          </p:cxnSp>
          <p:cxnSp>
            <p:nvCxnSpPr>
              <p:cNvPr id="67" name="Straight Connector 66">
                <a:extLst>
                  <a:ext uri="{FF2B5EF4-FFF2-40B4-BE49-F238E27FC236}">
                    <a16:creationId xmlns:a16="http://schemas.microsoft.com/office/drawing/2014/main" id="{CC175EAF-D12D-4B58-AE8D-D6CADA877FDC}"/>
                  </a:ext>
                </a:extLst>
              </p:cNvPr>
              <p:cNvCxnSpPr/>
              <p:nvPr/>
            </p:nvCxnSpPr>
            <p:spPr>
              <a:xfrm>
                <a:off x="6862359" y="4917731"/>
                <a:ext cx="2" cy="276106"/>
              </a:xfrm>
              <a:prstGeom prst="line">
                <a:avLst/>
              </a:prstGeom>
              <a:grpFill/>
              <a:ln w="38100" cap="flat" cmpd="sng" algn="ctr">
                <a:solidFill>
                  <a:srgbClr val="0078D7"/>
                </a:solidFill>
                <a:prstDash val="solid"/>
                <a:miter lim="800000"/>
                <a:headEnd type="none"/>
                <a:tailEnd type="none"/>
              </a:ln>
              <a:effectLst/>
            </p:spPr>
          </p:cxnSp>
          <p:cxnSp>
            <p:nvCxnSpPr>
              <p:cNvPr id="68" name="Straight Connector 67">
                <a:extLst>
                  <a:ext uri="{FF2B5EF4-FFF2-40B4-BE49-F238E27FC236}">
                    <a16:creationId xmlns:a16="http://schemas.microsoft.com/office/drawing/2014/main" id="{F56B438F-E48F-4600-95AA-1498AB81D0C8}"/>
                  </a:ext>
                </a:extLst>
              </p:cNvPr>
              <p:cNvCxnSpPr/>
              <p:nvPr/>
            </p:nvCxnSpPr>
            <p:spPr>
              <a:xfrm>
                <a:off x="6281187" y="4701643"/>
                <a:ext cx="2" cy="276106"/>
              </a:xfrm>
              <a:prstGeom prst="line">
                <a:avLst/>
              </a:prstGeom>
              <a:grpFill/>
              <a:ln w="38100" cap="flat" cmpd="sng" algn="ctr">
                <a:solidFill>
                  <a:srgbClr val="0078D7"/>
                </a:solidFill>
                <a:prstDash val="solid"/>
                <a:headEnd type="none"/>
                <a:tailEnd type="none"/>
              </a:ln>
              <a:effectLst/>
            </p:spPr>
          </p:cxnSp>
        </p:grpSp>
        <p:sp>
          <p:nvSpPr>
            <p:cNvPr id="55" name="TextBox 54">
              <a:extLst>
                <a:ext uri="{FF2B5EF4-FFF2-40B4-BE49-F238E27FC236}">
                  <a16:creationId xmlns:a16="http://schemas.microsoft.com/office/drawing/2014/main" id="{53CE72A1-D3A8-48E5-B7DD-90D455D8BE97}"/>
                </a:ext>
              </a:extLst>
            </p:cNvPr>
            <p:cNvSpPr txBox="1"/>
            <p:nvPr/>
          </p:nvSpPr>
          <p:spPr>
            <a:xfrm>
              <a:off x="4882806" y="3706505"/>
              <a:ext cx="2635549" cy="490560"/>
            </a:xfrm>
            <a:prstGeom prst="rect">
              <a:avLst/>
            </a:prstGeom>
            <a:noFill/>
          </p:spPr>
          <p:txBody>
            <a:bodyPr wrap="square" lIns="0" tIns="0" rIns="0" bIns="0" rtlCol="0">
              <a:noAutofit/>
            </a:bodyPr>
            <a:lstStyle/>
            <a:p>
              <a:pPr algn="ctr" defTabSz="672290">
                <a:defRPr/>
              </a:pPr>
              <a:r>
                <a:rPr lang="en-US" sz="1765" kern="0"/>
                <a:t>ADL Store</a:t>
              </a:r>
            </a:p>
          </p:txBody>
        </p:sp>
      </p:grpSp>
      <p:cxnSp>
        <p:nvCxnSpPr>
          <p:cNvPr id="69" name="Elbow Connector 266">
            <a:extLst>
              <a:ext uri="{FF2B5EF4-FFF2-40B4-BE49-F238E27FC236}">
                <a16:creationId xmlns:a16="http://schemas.microsoft.com/office/drawing/2014/main" id="{19802559-5A36-42EB-BBC1-98420EB0B78F}"/>
              </a:ext>
            </a:extLst>
          </p:cNvPr>
          <p:cNvCxnSpPr/>
          <p:nvPr/>
        </p:nvCxnSpPr>
        <p:spPr>
          <a:xfrm>
            <a:off x="4683344" y="2404328"/>
            <a:ext cx="7858" cy="1789145"/>
          </a:xfrm>
          <a:prstGeom prst="bentConnector3">
            <a:avLst>
              <a:gd name="adj1" fmla="val 1800000"/>
            </a:avLst>
          </a:prstGeom>
          <a:noFill/>
          <a:ln w="9525" cap="flat" cmpd="sng" algn="ctr">
            <a:solidFill>
              <a:srgbClr val="0078D7"/>
            </a:solidFill>
            <a:prstDash val="solid"/>
            <a:miter lim="800000"/>
            <a:headEnd type="none"/>
            <a:tailEnd type="none"/>
          </a:ln>
          <a:effectLst/>
        </p:spPr>
      </p:cxnSp>
      <p:cxnSp>
        <p:nvCxnSpPr>
          <p:cNvPr id="70" name="Straight Arrow Connector 69">
            <a:extLst>
              <a:ext uri="{FF2B5EF4-FFF2-40B4-BE49-F238E27FC236}">
                <a16:creationId xmlns:a16="http://schemas.microsoft.com/office/drawing/2014/main" id="{28805C9B-DD51-4DB1-B69A-A3BA6819B002}"/>
              </a:ext>
            </a:extLst>
          </p:cNvPr>
          <p:cNvCxnSpPr/>
          <p:nvPr/>
        </p:nvCxnSpPr>
        <p:spPr>
          <a:xfrm>
            <a:off x="4818610" y="3298901"/>
            <a:ext cx="624326" cy="1"/>
          </a:xfrm>
          <a:prstGeom prst="straightConnector1">
            <a:avLst/>
          </a:prstGeom>
          <a:noFill/>
          <a:ln w="9525" cap="flat" cmpd="sng" algn="ctr">
            <a:solidFill>
              <a:srgbClr val="0078D7"/>
            </a:solidFill>
            <a:prstDash val="solid"/>
            <a:miter lim="800000"/>
            <a:headEnd type="none"/>
            <a:tailEnd type="triangle" w="lg" len="med"/>
          </a:ln>
          <a:effectLst/>
        </p:spPr>
      </p:cxnSp>
      <p:grpSp>
        <p:nvGrpSpPr>
          <p:cNvPr id="71" name="Group 70">
            <a:extLst>
              <a:ext uri="{FF2B5EF4-FFF2-40B4-BE49-F238E27FC236}">
                <a16:creationId xmlns:a16="http://schemas.microsoft.com/office/drawing/2014/main" id="{1129885D-2A84-4D96-AF55-179E9253F7C1}"/>
              </a:ext>
            </a:extLst>
          </p:cNvPr>
          <p:cNvGrpSpPr/>
          <p:nvPr/>
        </p:nvGrpSpPr>
        <p:grpSpPr>
          <a:xfrm>
            <a:off x="6453211" y="2448839"/>
            <a:ext cx="358445" cy="358445"/>
            <a:chOff x="4068192" y="3363795"/>
            <a:chExt cx="324957" cy="324957"/>
          </a:xfrm>
        </p:grpSpPr>
        <p:sp>
          <p:nvSpPr>
            <p:cNvPr id="72" name="Rounded Rectangle 272">
              <a:extLst>
                <a:ext uri="{FF2B5EF4-FFF2-40B4-BE49-F238E27FC236}">
                  <a16:creationId xmlns:a16="http://schemas.microsoft.com/office/drawing/2014/main" id="{2D28B6C6-954C-4E12-9AFF-214EA79E2E6C}"/>
                </a:ext>
              </a:extLst>
            </p:cNvPr>
            <p:cNvSpPr/>
            <p:nvPr/>
          </p:nvSpPr>
          <p:spPr bwMode="auto">
            <a:xfrm>
              <a:off x="4068192" y="3363795"/>
              <a:ext cx="324957" cy="324957"/>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6F14D3C7-8435-4961-A27D-D05799015AAC}"/>
                </a:ext>
              </a:extLst>
            </p:cNvPr>
            <p:cNvSpPr/>
            <p:nvPr/>
          </p:nvSpPr>
          <p:spPr bwMode="auto">
            <a:xfrm>
              <a:off x="4106551" y="3401141"/>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2086E40F-6C0A-4F31-89D6-D2828A7F4F89}"/>
                </a:ext>
              </a:extLst>
            </p:cNvPr>
            <p:cNvSpPr/>
            <p:nvPr/>
          </p:nvSpPr>
          <p:spPr bwMode="auto">
            <a:xfrm>
              <a:off x="4245904" y="3401141"/>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AEC50610-7BB4-49D8-B099-EC68CF7E102A}"/>
                </a:ext>
              </a:extLst>
            </p:cNvPr>
            <p:cNvSpPr/>
            <p:nvPr/>
          </p:nvSpPr>
          <p:spPr bwMode="auto">
            <a:xfrm>
              <a:off x="4174625" y="3401529"/>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00D2CA1C-6A67-4A32-AE29-38C306D0CFBB}"/>
                </a:ext>
              </a:extLst>
            </p:cNvPr>
            <p:cNvSpPr/>
            <p:nvPr/>
          </p:nvSpPr>
          <p:spPr bwMode="auto">
            <a:xfrm>
              <a:off x="4313978" y="3401529"/>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7" name="Rectangle 76">
              <a:extLst>
                <a:ext uri="{FF2B5EF4-FFF2-40B4-BE49-F238E27FC236}">
                  <a16:creationId xmlns:a16="http://schemas.microsoft.com/office/drawing/2014/main" id="{FFECCDCF-6D55-4D4F-97E1-E20981614D12}"/>
                </a:ext>
              </a:extLst>
            </p:cNvPr>
            <p:cNvSpPr/>
            <p:nvPr/>
          </p:nvSpPr>
          <p:spPr bwMode="auto">
            <a:xfrm>
              <a:off x="4106551" y="3550317"/>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8" name="Rectangle 77">
              <a:extLst>
                <a:ext uri="{FF2B5EF4-FFF2-40B4-BE49-F238E27FC236}">
                  <a16:creationId xmlns:a16="http://schemas.microsoft.com/office/drawing/2014/main" id="{E659D9F4-ACCB-499F-9C25-B0FE047AC4AD}"/>
                </a:ext>
              </a:extLst>
            </p:cNvPr>
            <p:cNvSpPr/>
            <p:nvPr/>
          </p:nvSpPr>
          <p:spPr bwMode="auto">
            <a:xfrm>
              <a:off x="4245904" y="3550317"/>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01029DAA-39B2-49B7-A739-CDF394159B4D}"/>
                </a:ext>
              </a:extLst>
            </p:cNvPr>
            <p:cNvSpPr/>
            <p:nvPr/>
          </p:nvSpPr>
          <p:spPr bwMode="auto">
            <a:xfrm>
              <a:off x="4174625" y="3550705"/>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8832E5B4-84B4-4A26-A84B-7F8F22C51109}"/>
                </a:ext>
              </a:extLst>
            </p:cNvPr>
            <p:cNvSpPr/>
            <p:nvPr/>
          </p:nvSpPr>
          <p:spPr bwMode="auto">
            <a:xfrm>
              <a:off x="4313978" y="3550705"/>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180CBB1E-23F1-40A3-9CBE-8E692AD5D152}"/>
                </a:ext>
              </a:extLst>
            </p:cNvPr>
            <p:cNvSpPr/>
            <p:nvPr/>
          </p:nvSpPr>
          <p:spPr bwMode="auto">
            <a:xfrm>
              <a:off x="4178218" y="3621636"/>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60939A1F-EFE7-49C3-9701-D8BA7E4A4DFB}"/>
                </a:ext>
              </a:extLst>
            </p:cNvPr>
            <p:cNvSpPr/>
            <p:nvPr/>
          </p:nvSpPr>
          <p:spPr bwMode="auto">
            <a:xfrm>
              <a:off x="4317571" y="3621636"/>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38E00D38-19E4-4165-AFF6-0AC9783D1498}"/>
                </a:ext>
              </a:extLst>
            </p:cNvPr>
            <p:cNvSpPr/>
            <p:nvPr/>
          </p:nvSpPr>
          <p:spPr bwMode="auto">
            <a:xfrm>
              <a:off x="4106939" y="3622024"/>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4" name="Oval 83">
              <a:extLst>
                <a:ext uri="{FF2B5EF4-FFF2-40B4-BE49-F238E27FC236}">
                  <a16:creationId xmlns:a16="http://schemas.microsoft.com/office/drawing/2014/main" id="{0E74E942-9F06-4605-9206-4D70ABA12315}"/>
                </a:ext>
              </a:extLst>
            </p:cNvPr>
            <p:cNvSpPr/>
            <p:nvPr/>
          </p:nvSpPr>
          <p:spPr bwMode="auto">
            <a:xfrm>
              <a:off x="4246293" y="3622024"/>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D184E3B0-FCF0-4AAA-9929-162B25DDE2B9}"/>
                </a:ext>
              </a:extLst>
            </p:cNvPr>
            <p:cNvSpPr/>
            <p:nvPr/>
          </p:nvSpPr>
          <p:spPr bwMode="auto">
            <a:xfrm>
              <a:off x="4178218" y="3465945"/>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6" name="Rectangle 85">
              <a:extLst>
                <a:ext uri="{FF2B5EF4-FFF2-40B4-BE49-F238E27FC236}">
                  <a16:creationId xmlns:a16="http://schemas.microsoft.com/office/drawing/2014/main" id="{1853501C-EF93-4565-9262-347A69C35B57}"/>
                </a:ext>
              </a:extLst>
            </p:cNvPr>
            <p:cNvSpPr/>
            <p:nvPr/>
          </p:nvSpPr>
          <p:spPr bwMode="auto">
            <a:xfrm>
              <a:off x="4317571" y="3465945"/>
              <a:ext cx="43611" cy="4361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7" name="Oval 86">
              <a:extLst>
                <a:ext uri="{FF2B5EF4-FFF2-40B4-BE49-F238E27FC236}">
                  <a16:creationId xmlns:a16="http://schemas.microsoft.com/office/drawing/2014/main" id="{64502D2E-F809-497E-99D2-9A538A18F544}"/>
                </a:ext>
              </a:extLst>
            </p:cNvPr>
            <p:cNvSpPr/>
            <p:nvPr/>
          </p:nvSpPr>
          <p:spPr bwMode="auto">
            <a:xfrm>
              <a:off x="4106939" y="3466334"/>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sp>
          <p:nvSpPr>
            <p:cNvPr id="88" name="Oval 87">
              <a:extLst>
                <a:ext uri="{FF2B5EF4-FFF2-40B4-BE49-F238E27FC236}">
                  <a16:creationId xmlns:a16="http://schemas.microsoft.com/office/drawing/2014/main" id="{1BC0D554-BFF8-4802-8C04-598385CFFF70}"/>
                </a:ext>
              </a:extLst>
            </p:cNvPr>
            <p:cNvSpPr/>
            <p:nvPr/>
          </p:nvSpPr>
          <p:spPr bwMode="auto">
            <a:xfrm>
              <a:off x="4246293" y="3466334"/>
              <a:ext cx="46815" cy="46816"/>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1821" tIns="105457" rIns="131821" bIns="105457" numCol="1" spcCol="0" rtlCol="0" fromWordArt="0" anchor="t" anchorCtr="0" forceAA="0" compatLnSpc="1">
              <a:prstTxWarp prst="textNoShape">
                <a:avLst/>
              </a:prstTxWarp>
              <a:noAutofit/>
            </a:bodyPr>
            <a:lstStyle/>
            <a:p>
              <a:pPr algn="ctr" defTabSz="672071" fontAlgn="base">
                <a:lnSpc>
                  <a:spcPct val="90000"/>
                </a:lnSpc>
                <a:spcBef>
                  <a:spcPct val="0"/>
                </a:spcBef>
                <a:spcAft>
                  <a:spcPct val="0"/>
                </a:spcAft>
                <a:defRPr/>
              </a:pPr>
              <a:endParaRPr lang="en-US" sz="1730" kern="0" err="1">
                <a:latin typeface="Segoe UI"/>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FAC6E578-911B-4A87-9771-7093955F5465}"/>
              </a:ext>
            </a:extLst>
          </p:cNvPr>
          <p:cNvGrpSpPr/>
          <p:nvPr/>
        </p:nvGrpSpPr>
        <p:grpSpPr>
          <a:xfrm>
            <a:off x="1516901" y="2070460"/>
            <a:ext cx="1324342" cy="2836877"/>
            <a:chOff x="2269406" y="1649551"/>
            <a:chExt cx="1801197" cy="3858349"/>
          </a:xfrm>
        </p:grpSpPr>
        <p:sp>
          <p:nvSpPr>
            <p:cNvPr id="90" name="Rectangle 89">
              <a:extLst>
                <a:ext uri="{FF2B5EF4-FFF2-40B4-BE49-F238E27FC236}">
                  <a16:creationId xmlns:a16="http://schemas.microsoft.com/office/drawing/2014/main" id="{677F7778-5858-46DB-AC85-5C142D251E50}"/>
                </a:ext>
              </a:extLst>
            </p:cNvPr>
            <p:cNvSpPr/>
            <p:nvPr/>
          </p:nvSpPr>
          <p:spPr bwMode="auto">
            <a:xfrm>
              <a:off x="2269406" y="1649551"/>
              <a:ext cx="1771946" cy="3858349"/>
            </a:xfrm>
            <a:prstGeom prst="rect">
              <a:avLst/>
            </a:prstGeom>
            <a:solidFill>
              <a:srgbClr val="0078D7"/>
            </a:solidFill>
            <a:ln w="3175">
              <a:noFill/>
            </a:ln>
            <a:effectLst/>
          </p:spPr>
          <p:txBody>
            <a:bodyPr spcFirstLastPara="0" vert="horz" wrap="square" lIns="13709" tIns="68570" rIns="13709" bIns="68541" numCol="1" spcCol="1270" anchor="t" anchorCtr="0">
              <a:noAutofit/>
            </a:bodyPr>
            <a:lstStyle/>
            <a:p>
              <a:pPr algn="ctr" defTabSz="543655">
                <a:spcBef>
                  <a:spcPct val="0"/>
                </a:spcBef>
                <a:spcAft>
                  <a:spcPct val="35000"/>
                </a:spcAft>
                <a:defRPr/>
              </a:pPr>
              <a:r>
                <a:rPr lang="en-US" sz="1050" kern="0">
                  <a:latin typeface="Segoe UI Semibold" panose="020B0702040204020203" pitchFamily="34" charset="0"/>
                  <a:cs typeface="Segoe UI Semibold" panose="020B0702040204020203" pitchFamily="34" charset="0"/>
                </a:rPr>
                <a:t>Big Data Stores</a:t>
              </a:r>
            </a:p>
          </p:txBody>
        </p:sp>
        <p:sp>
          <p:nvSpPr>
            <p:cNvPr id="91" name="Rectangle 90">
              <a:extLst>
                <a:ext uri="{FF2B5EF4-FFF2-40B4-BE49-F238E27FC236}">
                  <a16:creationId xmlns:a16="http://schemas.microsoft.com/office/drawing/2014/main" id="{D08EA740-9AA9-4CB4-BB2E-52BC77E5B9C7}"/>
                </a:ext>
              </a:extLst>
            </p:cNvPr>
            <p:cNvSpPr/>
            <p:nvPr/>
          </p:nvSpPr>
          <p:spPr>
            <a:xfrm>
              <a:off x="2774284" y="3274196"/>
              <a:ext cx="1296319" cy="470923"/>
            </a:xfrm>
            <a:prstGeom prst="rect">
              <a:avLst/>
            </a:prstGeom>
          </p:spPr>
          <p:txBody>
            <a:bodyPr wrap="square">
              <a:spAutoFit/>
            </a:bodyPr>
            <a:lstStyle/>
            <a:p>
              <a:pPr defTabSz="672290">
                <a:defRPr/>
              </a:pPr>
              <a:r>
                <a:rPr lang="en-US" sz="825" kern="0">
                  <a:cs typeface="Segoe UI Semilight" panose="020B0402040204020203" pitchFamily="34" charset="0"/>
                </a:rPr>
                <a:t>SQL Data </a:t>
              </a:r>
            </a:p>
            <a:p>
              <a:pPr defTabSz="672290">
                <a:defRPr/>
              </a:pPr>
              <a:r>
                <a:rPr lang="en-US" sz="825" kern="0">
                  <a:cs typeface="Segoe UI Semilight" panose="020B0402040204020203" pitchFamily="34" charset="0"/>
                </a:rPr>
                <a:t>Warehouse</a:t>
              </a:r>
            </a:p>
          </p:txBody>
        </p:sp>
        <p:sp>
          <p:nvSpPr>
            <p:cNvPr id="92" name="Rectangle 91">
              <a:extLst>
                <a:ext uri="{FF2B5EF4-FFF2-40B4-BE49-F238E27FC236}">
                  <a16:creationId xmlns:a16="http://schemas.microsoft.com/office/drawing/2014/main" id="{37597956-0711-4BC9-A068-AF4957F0433A}"/>
                </a:ext>
              </a:extLst>
            </p:cNvPr>
            <p:cNvSpPr/>
            <p:nvPr/>
          </p:nvSpPr>
          <p:spPr>
            <a:xfrm>
              <a:off x="2754567" y="2530491"/>
              <a:ext cx="1296319" cy="298251"/>
            </a:xfrm>
            <a:prstGeom prst="rect">
              <a:avLst/>
            </a:prstGeom>
          </p:spPr>
          <p:txBody>
            <a:bodyPr wrap="square">
              <a:spAutoFit/>
            </a:bodyPr>
            <a:lstStyle/>
            <a:p>
              <a:pPr defTabSz="672290">
                <a:defRPr/>
              </a:pPr>
              <a:r>
                <a:rPr lang="en-US" sz="825" kern="0">
                  <a:cs typeface="Segoe UI Semilight" panose="020B0402040204020203" pitchFamily="34" charset="0"/>
                </a:rPr>
                <a:t>Data Lake Store</a:t>
              </a:r>
            </a:p>
          </p:txBody>
        </p:sp>
        <p:grpSp>
          <p:nvGrpSpPr>
            <p:cNvPr id="93" name="Group 92">
              <a:extLst>
                <a:ext uri="{FF2B5EF4-FFF2-40B4-BE49-F238E27FC236}">
                  <a16:creationId xmlns:a16="http://schemas.microsoft.com/office/drawing/2014/main" id="{6B9A055E-DECF-4EDC-BC34-B99EA141EF4F}"/>
                </a:ext>
              </a:extLst>
            </p:cNvPr>
            <p:cNvGrpSpPr/>
            <p:nvPr/>
          </p:nvGrpSpPr>
          <p:grpSpPr>
            <a:xfrm>
              <a:off x="2439892" y="2526826"/>
              <a:ext cx="256193" cy="256192"/>
              <a:chOff x="4061057" y="3607548"/>
              <a:chExt cx="324957" cy="324957"/>
            </a:xfrm>
          </p:grpSpPr>
          <p:sp>
            <p:nvSpPr>
              <p:cNvPr id="97" name="Rounded Rectangle 137">
                <a:extLst>
                  <a:ext uri="{FF2B5EF4-FFF2-40B4-BE49-F238E27FC236}">
                    <a16:creationId xmlns:a16="http://schemas.microsoft.com/office/drawing/2014/main" id="{E8125BF0-2A4F-4A9A-BB90-57742F20B753}"/>
                  </a:ext>
                </a:extLst>
              </p:cNvPr>
              <p:cNvSpPr/>
              <p:nvPr/>
            </p:nvSpPr>
            <p:spPr bwMode="auto">
              <a:xfrm>
                <a:off x="4061057" y="3607548"/>
                <a:ext cx="324957" cy="324957"/>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98" name="Rectangle 97">
                <a:extLst>
                  <a:ext uri="{FF2B5EF4-FFF2-40B4-BE49-F238E27FC236}">
                    <a16:creationId xmlns:a16="http://schemas.microsoft.com/office/drawing/2014/main" id="{2D8407CD-F3F4-4EBE-8153-74DDDCF48BE2}"/>
                  </a:ext>
                </a:extLst>
              </p:cNvPr>
              <p:cNvSpPr/>
              <p:nvPr/>
            </p:nvSpPr>
            <p:spPr bwMode="auto">
              <a:xfrm>
                <a:off x="4098073" y="3645565"/>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F0A58234-2088-4C96-B558-012F753850A8}"/>
                  </a:ext>
                </a:extLst>
              </p:cNvPr>
              <p:cNvSpPr/>
              <p:nvPr/>
            </p:nvSpPr>
            <p:spPr bwMode="auto">
              <a:xfrm>
                <a:off x="4237426" y="3645565"/>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0" name="Oval 99">
                <a:extLst>
                  <a:ext uri="{FF2B5EF4-FFF2-40B4-BE49-F238E27FC236}">
                    <a16:creationId xmlns:a16="http://schemas.microsoft.com/office/drawing/2014/main" id="{6C0A55AC-820E-48BF-897E-451794BE00B9}"/>
                  </a:ext>
                </a:extLst>
              </p:cNvPr>
              <p:cNvSpPr/>
              <p:nvPr/>
            </p:nvSpPr>
            <p:spPr bwMode="auto">
              <a:xfrm>
                <a:off x="4166147" y="3645952"/>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1" name="Oval 100">
                <a:extLst>
                  <a:ext uri="{FF2B5EF4-FFF2-40B4-BE49-F238E27FC236}">
                    <a16:creationId xmlns:a16="http://schemas.microsoft.com/office/drawing/2014/main" id="{6F3BBDBB-C801-4561-8B8B-AF4718E13B0B}"/>
                  </a:ext>
                </a:extLst>
              </p:cNvPr>
              <p:cNvSpPr/>
              <p:nvPr/>
            </p:nvSpPr>
            <p:spPr bwMode="auto">
              <a:xfrm>
                <a:off x="4305501" y="3645952"/>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2" name="Rectangle 101">
                <a:extLst>
                  <a:ext uri="{FF2B5EF4-FFF2-40B4-BE49-F238E27FC236}">
                    <a16:creationId xmlns:a16="http://schemas.microsoft.com/office/drawing/2014/main" id="{31AD84B8-42FA-49C3-B3E8-60B46829B926}"/>
                  </a:ext>
                </a:extLst>
              </p:cNvPr>
              <p:cNvSpPr/>
              <p:nvPr/>
            </p:nvSpPr>
            <p:spPr bwMode="auto">
              <a:xfrm>
                <a:off x="4098073" y="3794740"/>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3" name="Rectangle 102">
                <a:extLst>
                  <a:ext uri="{FF2B5EF4-FFF2-40B4-BE49-F238E27FC236}">
                    <a16:creationId xmlns:a16="http://schemas.microsoft.com/office/drawing/2014/main" id="{E0478805-1CD1-422B-B6A8-218767F1371B}"/>
                  </a:ext>
                </a:extLst>
              </p:cNvPr>
              <p:cNvSpPr/>
              <p:nvPr/>
            </p:nvSpPr>
            <p:spPr bwMode="auto">
              <a:xfrm>
                <a:off x="4237426" y="3794740"/>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4" name="Oval 103">
                <a:extLst>
                  <a:ext uri="{FF2B5EF4-FFF2-40B4-BE49-F238E27FC236}">
                    <a16:creationId xmlns:a16="http://schemas.microsoft.com/office/drawing/2014/main" id="{2BD98CB6-1DF7-4C81-A179-AC100F444110}"/>
                  </a:ext>
                </a:extLst>
              </p:cNvPr>
              <p:cNvSpPr/>
              <p:nvPr/>
            </p:nvSpPr>
            <p:spPr bwMode="auto">
              <a:xfrm>
                <a:off x="4166147" y="3795128"/>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5" name="Oval 104">
                <a:extLst>
                  <a:ext uri="{FF2B5EF4-FFF2-40B4-BE49-F238E27FC236}">
                    <a16:creationId xmlns:a16="http://schemas.microsoft.com/office/drawing/2014/main" id="{54AAF77C-0556-4FAF-9F55-FCB3C548A22E}"/>
                  </a:ext>
                </a:extLst>
              </p:cNvPr>
              <p:cNvSpPr/>
              <p:nvPr/>
            </p:nvSpPr>
            <p:spPr bwMode="auto">
              <a:xfrm>
                <a:off x="4305501" y="3795128"/>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116C1BC1-2575-4919-AA54-FA72A6E44093}"/>
                  </a:ext>
                </a:extLst>
              </p:cNvPr>
              <p:cNvSpPr/>
              <p:nvPr/>
            </p:nvSpPr>
            <p:spPr bwMode="auto">
              <a:xfrm>
                <a:off x="4169740" y="3866061"/>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3D105277-940F-4E7A-BE9D-3B3A196792A8}"/>
                  </a:ext>
                </a:extLst>
              </p:cNvPr>
              <p:cNvSpPr/>
              <p:nvPr/>
            </p:nvSpPr>
            <p:spPr bwMode="auto">
              <a:xfrm>
                <a:off x="4309093" y="3866061"/>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8" name="Oval 107">
                <a:extLst>
                  <a:ext uri="{FF2B5EF4-FFF2-40B4-BE49-F238E27FC236}">
                    <a16:creationId xmlns:a16="http://schemas.microsoft.com/office/drawing/2014/main" id="{B0D864C0-2DA2-4679-B58F-771821E33733}"/>
                  </a:ext>
                </a:extLst>
              </p:cNvPr>
              <p:cNvSpPr/>
              <p:nvPr/>
            </p:nvSpPr>
            <p:spPr bwMode="auto">
              <a:xfrm>
                <a:off x="4098461" y="3866446"/>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09" name="Oval 108">
                <a:extLst>
                  <a:ext uri="{FF2B5EF4-FFF2-40B4-BE49-F238E27FC236}">
                    <a16:creationId xmlns:a16="http://schemas.microsoft.com/office/drawing/2014/main" id="{503711A7-9C14-4FB0-9842-D0552235EE08}"/>
                  </a:ext>
                </a:extLst>
              </p:cNvPr>
              <p:cNvSpPr/>
              <p:nvPr/>
            </p:nvSpPr>
            <p:spPr bwMode="auto">
              <a:xfrm>
                <a:off x="4237815" y="3866447"/>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E34146CA-05AE-49A8-8389-C8C6236B18CC}"/>
                  </a:ext>
                </a:extLst>
              </p:cNvPr>
              <p:cNvSpPr/>
              <p:nvPr/>
            </p:nvSpPr>
            <p:spPr bwMode="auto">
              <a:xfrm>
                <a:off x="4169740" y="3710368"/>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DFF721D4-8B15-434C-9CAC-12834C70E1C5}"/>
                  </a:ext>
                </a:extLst>
              </p:cNvPr>
              <p:cNvSpPr/>
              <p:nvPr/>
            </p:nvSpPr>
            <p:spPr bwMode="auto">
              <a:xfrm>
                <a:off x="4309093" y="3710368"/>
                <a:ext cx="43610" cy="4361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86F25979-B474-4D2A-B2B8-A75495D6BAEF}"/>
                  </a:ext>
                </a:extLst>
              </p:cNvPr>
              <p:cNvSpPr/>
              <p:nvPr/>
            </p:nvSpPr>
            <p:spPr bwMode="auto">
              <a:xfrm>
                <a:off x="4098461" y="3710759"/>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sp>
            <p:nvSpPr>
              <p:cNvPr id="113" name="Oval 112">
                <a:extLst>
                  <a:ext uri="{FF2B5EF4-FFF2-40B4-BE49-F238E27FC236}">
                    <a16:creationId xmlns:a16="http://schemas.microsoft.com/office/drawing/2014/main" id="{E78D26D9-3AB6-4E1C-A459-88F75089FB7D}"/>
                  </a:ext>
                </a:extLst>
              </p:cNvPr>
              <p:cNvSpPr/>
              <p:nvPr/>
            </p:nvSpPr>
            <p:spPr bwMode="auto">
              <a:xfrm>
                <a:off x="4237815" y="3710759"/>
                <a:ext cx="46814" cy="468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err="1">
                  <a:latin typeface="Segoe UI"/>
                  <a:ea typeface="Segoe UI" pitchFamily="34" charset="0"/>
                  <a:cs typeface="Segoe UI" pitchFamily="34" charset="0"/>
                </a:endParaRPr>
              </a:p>
            </p:txBody>
          </p:sp>
        </p:grpSp>
        <p:grpSp>
          <p:nvGrpSpPr>
            <p:cNvPr id="94" name="Group 93">
              <a:extLst>
                <a:ext uri="{FF2B5EF4-FFF2-40B4-BE49-F238E27FC236}">
                  <a16:creationId xmlns:a16="http://schemas.microsoft.com/office/drawing/2014/main" id="{D3AE869A-21FD-442F-9318-CC4AB92B0B20}"/>
                </a:ext>
              </a:extLst>
            </p:cNvPr>
            <p:cNvGrpSpPr/>
            <p:nvPr/>
          </p:nvGrpSpPr>
          <p:grpSpPr>
            <a:xfrm>
              <a:off x="2446176" y="3338874"/>
              <a:ext cx="253198" cy="310108"/>
              <a:chOff x="-3084513" y="5566963"/>
              <a:chExt cx="2716213" cy="3363913"/>
            </a:xfrm>
            <a:solidFill>
              <a:srgbClr val="FFFFFF"/>
            </a:solidFill>
          </p:grpSpPr>
          <p:sp>
            <p:nvSpPr>
              <p:cNvPr id="95" name="Freeform 40">
                <a:extLst>
                  <a:ext uri="{FF2B5EF4-FFF2-40B4-BE49-F238E27FC236}">
                    <a16:creationId xmlns:a16="http://schemas.microsoft.com/office/drawing/2014/main" id="{2D4BB92C-79F9-433F-9B99-D7DA036F91C6}"/>
                  </a:ext>
                </a:extLst>
              </p:cNvPr>
              <p:cNvSpPr>
                <a:spLocks noEditPoints="1"/>
              </p:cNvSpPr>
              <p:nvPr/>
            </p:nvSpPr>
            <p:spPr bwMode="auto">
              <a:xfrm>
                <a:off x="-3084513" y="5566963"/>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solidFill>
                <a:srgbClr val="0078D7">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72290">
                  <a:defRPr/>
                </a:pPr>
                <a:endParaRPr lang="en-US" sz="1350" kern="0"/>
              </a:p>
            </p:txBody>
          </p:sp>
          <p:sp>
            <p:nvSpPr>
              <p:cNvPr id="96" name="Freeform 41">
                <a:extLst>
                  <a:ext uri="{FF2B5EF4-FFF2-40B4-BE49-F238E27FC236}">
                    <a16:creationId xmlns:a16="http://schemas.microsoft.com/office/drawing/2014/main" id="{C71E52E1-7802-44CE-B162-79B294A6ED81}"/>
                  </a:ext>
                </a:extLst>
              </p:cNvPr>
              <p:cNvSpPr>
                <a:spLocks/>
              </p:cNvSpPr>
              <p:nvPr/>
            </p:nvSpPr>
            <p:spPr bwMode="auto">
              <a:xfrm>
                <a:off x="-1887535" y="7092552"/>
                <a:ext cx="373064" cy="511180"/>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solidFill>
                <a:srgbClr val="0078D7">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72290">
                  <a:defRPr/>
                </a:pPr>
                <a:endParaRPr lang="en-US" sz="1350" kern="0"/>
              </a:p>
            </p:txBody>
          </p:sp>
        </p:grpSp>
      </p:grpSp>
      <p:cxnSp>
        <p:nvCxnSpPr>
          <p:cNvPr id="114" name="Straight Arrow Connector 113">
            <a:extLst>
              <a:ext uri="{FF2B5EF4-FFF2-40B4-BE49-F238E27FC236}">
                <a16:creationId xmlns:a16="http://schemas.microsoft.com/office/drawing/2014/main" id="{BAEE7F1F-4BD4-4FAC-B2A5-1FC833940DD4}"/>
              </a:ext>
            </a:extLst>
          </p:cNvPr>
          <p:cNvCxnSpPr/>
          <p:nvPr/>
        </p:nvCxnSpPr>
        <p:spPr>
          <a:xfrm>
            <a:off x="7642317" y="3298901"/>
            <a:ext cx="537855" cy="1"/>
          </a:xfrm>
          <a:prstGeom prst="straightConnector1">
            <a:avLst/>
          </a:prstGeom>
          <a:noFill/>
          <a:ln w="9525" cap="flat" cmpd="sng" algn="ctr">
            <a:solidFill>
              <a:srgbClr val="0078D7"/>
            </a:solidFill>
            <a:prstDash val="solid"/>
            <a:miter lim="800000"/>
            <a:headEnd type="none"/>
            <a:tailEnd type="triangle" w="lg" len="med"/>
          </a:ln>
          <a:effectLst/>
        </p:spPr>
      </p:cxnSp>
      <p:sp>
        <p:nvSpPr>
          <p:cNvPr id="115" name="Freeform 190">
            <a:extLst>
              <a:ext uri="{FF2B5EF4-FFF2-40B4-BE49-F238E27FC236}">
                <a16:creationId xmlns:a16="http://schemas.microsoft.com/office/drawing/2014/main" id="{39B5B3C0-3FCC-4940-9FAF-AEEFC34FFD3F}"/>
              </a:ext>
            </a:extLst>
          </p:cNvPr>
          <p:cNvSpPr/>
          <p:nvPr/>
        </p:nvSpPr>
        <p:spPr bwMode="auto">
          <a:xfrm flipH="1">
            <a:off x="10241939" y="4092849"/>
            <a:ext cx="200411" cy="212084"/>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68570" tIns="34285" rIns="68570" bIns="34285" numCol="1" spcCol="0" rtlCol="0" fromWordArt="0" anchor="ctr" anchorCtr="0" forceAA="0" compatLnSpc="1">
            <a:prstTxWarp prst="textNoShape">
              <a:avLst/>
            </a:prstTxWarp>
            <a:noAutofit/>
          </a:bodyPr>
          <a:lstStyle/>
          <a:p>
            <a:pPr algn="ctr" defTabSz="699220" fontAlgn="base">
              <a:spcBef>
                <a:spcPct val="0"/>
              </a:spcBef>
              <a:spcAft>
                <a:spcPct val="0"/>
              </a:spcAft>
              <a:defRPr/>
            </a:pPr>
            <a:endParaRPr lang="en-US" kern="0">
              <a:latin typeface="Segoe UI"/>
              <a:ea typeface="Segoe UI" pitchFamily="34" charset="0"/>
              <a:cs typeface="Segoe UI" pitchFamily="34" charset="0"/>
            </a:endParaRPr>
          </a:p>
        </p:txBody>
      </p:sp>
    </p:spTree>
    <p:extLst>
      <p:ext uri="{BB962C8B-B14F-4D97-AF65-F5344CB8AC3E}">
        <p14:creationId xmlns:p14="http://schemas.microsoft.com/office/powerpoint/2010/main" val="3860269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1524002" y="857251"/>
            <a:ext cx="4574381" cy="4749421"/>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2" name="Title 1"/>
          <p:cNvSpPr>
            <a:spLocks noGrp="1"/>
          </p:cNvSpPr>
          <p:nvPr>
            <p:ph type="title"/>
          </p:nvPr>
        </p:nvSpPr>
        <p:spPr>
          <a:xfrm>
            <a:off x="1524002" y="1074385"/>
            <a:ext cx="4197699" cy="674749"/>
          </a:xfrm>
        </p:spPr>
        <p:txBody>
          <a:bodyPr vert="horz" lIns="342900" tIns="0" rIns="0" bIns="0" rtlCol="0" anchor="ctr" anchorCtr="0">
            <a:normAutofit/>
          </a:bodyPr>
          <a:lstStyle/>
          <a:p>
            <a:r>
              <a:rPr lang="en-GB" sz="3300"/>
              <a:t>Any data</a:t>
            </a:r>
          </a:p>
        </p:txBody>
      </p:sp>
      <p:sp>
        <p:nvSpPr>
          <p:cNvPr id="3" name="Text Placeholder 2"/>
          <p:cNvSpPr>
            <a:spLocks noGrp="1"/>
          </p:cNvSpPr>
          <p:nvPr>
            <p:ph type="body" sz="quarter" idx="14"/>
          </p:nvPr>
        </p:nvSpPr>
        <p:spPr>
          <a:xfrm>
            <a:off x="1524002" y="2297842"/>
            <a:ext cx="4197699" cy="1010918"/>
          </a:xfrm>
        </p:spPr>
        <p:txBody>
          <a:bodyPr vert="horz" lIns="342900" tIns="0" rIns="91440" bIns="109728" rtlCol="0">
            <a:noAutofit/>
          </a:bodyPr>
          <a:lstStyle/>
          <a:p>
            <a:pPr>
              <a:spcAft>
                <a:spcPts val="900"/>
              </a:spcAft>
            </a:pPr>
            <a:r>
              <a:rPr lang="en-GB" sz="1800"/>
              <a:t>Unstructured</a:t>
            </a:r>
          </a:p>
          <a:p>
            <a:pPr>
              <a:spcAft>
                <a:spcPts val="900"/>
              </a:spcAft>
            </a:pPr>
            <a:r>
              <a:rPr lang="en-GB" sz="1800"/>
              <a:t>Semi-structured</a:t>
            </a:r>
          </a:p>
          <a:p>
            <a:pPr>
              <a:spcAft>
                <a:spcPts val="900"/>
              </a:spcAft>
            </a:pPr>
            <a:r>
              <a:rPr lang="en-GB" sz="1800"/>
              <a:t>Structured</a:t>
            </a:r>
          </a:p>
        </p:txBody>
      </p:sp>
      <p:grpSp>
        <p:nvGrpSpPr>
          <p:cNvPr id="54" name="Group 53"/>
          <p:cNvGrpSpPr/>
          <p:nvPr/>
        </p:nvGrpSpPr>
        <p:grpSpPr>
          <a:xfrm>
            <a:off x="7363923" y="1160409"/>
            <a:ext cx="2038536" cy="4209632"/>
            <a:chOff x="7786564" y="622579"/>
            <a:chExt cx="2718048" cy="5612842"/>
          </a:xfrm>
        </p:grpSpPr>
        <p:grpSp>
          <p:nvGrpSpPr>
            <p:cNvPr id="50" name="Group 49"/>
            <p:cNvGrpSpPr/>
            <p:nvPr/>
          </p:nvGrpSpPr>
          <p:grpSpPr>
            <a:xfrm>
              <a:off x="7786564" y="622579"/>
              <a:ext cx="2718048" cy="5612842"/>
              <a:chOff x="7401215" y="571501"/>
              <a:chExt cx="2718048" cy="5612842"/>
            </a:xfrm>
          </p:grpSpPr>
          <p:sp>
            <p:nvSpPr>
              <p:cNvPr id="35" name="Rectangle 34"/>
              <p:cNvSpPr/>
              <p:nvPr>
                <p:custDataLst>
                  <p:tags r:id="rId1"/>
                </p:custDataLst>
              </p:nvPr>
            </p:nvSpPr>
            <p:spPr bwMode="auto">
              <a:xfrm>
                <a:off x="7401215" y="4904183"/>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ln>
                      <a:solidFill>
                        <a:srgbClr val="FFFFFF">
                          <a:alpha val="0"/>
                        </a:srgbClr>
                      </a:solidFill>
                    </a:ln>
                    <a:solidFill>
                      <a:schemeClr val="tx1"/>
                    </a:solidFill>
                  </a:rPr>
                  <a:t>Relational</a:t>
                </a:r>
                <a:endParaRPr lang="en-US" sz="1200" kern="0">
                  <a:solidFill>
                    <a:schemeClr val="tx1"/>
                  </a:solidFill>
                  <a:ea typeface="Segoe UI" pitchFamily="34" charset="0"/>
                  <a:cs typeface="Segoe UI" pitchFamily="34" charset="0"/>
                </a:endParaRPr>
              </a:p>
            </p:txBody>
          </p:sp>
          <p:grpSp>
            <p:nvGrpSpPr>
              <p:cNvPr id="4" name="Group 3"/>
              <p:cNvGrpSpPr/>
              <p:nvPr/>
            </p:nvGrpSpPr>
            <p:grpSpPr>
              <a:xfrm>
                <a:off x="8839103" y="4903468"/>
                <a:ext cx="1280160" cy="1280160"/>
                <a:chOff x="9166752" y="5056583"/>
                <a:chExt cx="1280160" cy="1280160"/>
              </a:xfrm>
            </p:grpSpPr>
            <p:sp>
              <p:nvSpPr>
                <p:cNvPr id="33" name="Rectangle 32"/>
                <p:cNvSpPr/>
                <p:nvPr>
                  <p:custDataLst>
                    <p:tags r:id="rId8"/>
                  </p:custDataLst>
                </p:nvPr>
              </p:nvSpPr>
              <p:spPr bwMode="auto">
                <a:xfrm>
                  <a:off x="9166752" y="5056583"/>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365">
                    <a:lnSpc>
                      <a:spcPct val="90000"/>
                    </a:lnSpc>
                    <a:defRPr/>
                  </a:pPr>
                  <a:r>
                    <a:rPr lang="en-US" sz="1200" kern="0">
                      <a:ln>
                        <a:solidFill>
                          <a:srgbClr val="FFFFFF">
                            <a:alpha val="0"/>
                          </a:srgbClr>
                        </a:solidFill>
                      </a:ln>
                      <a:solidFill>
                        <a:schemeClr val="tx1"/>
                      </a:solidFill>
                    </a:rPr>
                    <a:t>LOB applications</a:t>
                  </a:r>
                </a:p>
              </p:txBody>
            </p:sp>
            <p:sp>
              <p:nvSpPr>
                <p:cNvPr id="34" name="Donut 59"/>
                <p:cNvSpPr>
                  <a:spLocks noChangeAspect="1"/>
                </p:cNvSpPr>
                <p:nvPr/>
              </p:nvSpPr>
              <p:spPr bwMode="auto">
                <a:xfrm>
                  <a:off x="9605090" y="5641953"/>
                  <a:ext cx="403484" cy="446903"/>
                </a:xfrm>
                <a:custGeom>
                  <a:avLst/>
                  <a:gdLst/>
                  <a:ahLst/>
                  <a:cxnLst/>
                  <a:rect l="l" t="t" r="r" b="b"/>
                  <a:pathLst>
                    <a:path w="1872166" h="2020785">
                      <a:moveTo>
                        <a:pt x="930606" y="1257014"/>
                      </a:moveTo>
                      <a:cubicBezTo>
                        <a:pt x="968577" y="1257014"/>
                        <a:pt x="999359" y="1287795"/>
                        <a:pt x="999359" y="1325766"/>
                      </a:cubicBezTo>
                      <a:cubicBezTo>
                        <a:pt x="999359" y="1363737"/>
                        <a:pt x="968577" y="1394519"/>
                        <a:pt x="930606" y="1394519"/>
                      </a:cubicBezTo>
                      <a:cubicBezTo>
                        <a:pt x="892635" y="1394519"/>
                        <a:pt x="861853" y="1363737"/>
                        <a:pt x="861853" y="1325766"/>
                      </a:cubicBezTo>
                      <a:cubicBezTo>
                        <a:pt x="861853" y="1287795"/>
                        <a:pt x="892635" y="1257014"/>
                        <a:pt x="930606" y="1257014"/>
                      </a:cubicBezTo>
                      <a:close/>
                      <a:moveTo>
                        <a:pt x="930606" y="1188261"/>
                      </a:moveTo>
                      <a:cubicBezTo>
                        <a:pt x="854664" y="1188261"/>
                        <a:pt x="793100" y="1249824"/>
                        <a:pt x="793100" y="1325766"/>
                      </a:cubicBezTo>
                      <a:cubicBezTo>
                        <a:pt x="793100" y="1401709"/>
                        <a:pt x="854664" y="1463272"/>
                        <a:pt x="930606" y="1463272"/>
                      </a:cubicBezTo>
                      <a:cubicBezTo>
                        <a:pt x="1006548" y="1463272"/>
                        <a:pt x="1068111" y="1401709"/>
                        <a:pt x="1068111" y="1325766"/>
                      </a:cubicBezTo>
                      <a:cubicBezTo>
                        <a:pt x="1068111" y="1249824"/>
                        <a:pt x="1006548" y="1188261"/>
                        <a:pt x="930606" y="1188261"/>
                      </a:cubicBezTo>
                      <a:close/>
                      <a:moveTo>
                        <a:pt x="971250" y="956702"/>
                      </a:moveTo>
                      <a:lnTo>
                        <a:pt x="986880" y="1028990"/>
                      </a:lnTo>
                      <a:lnTo>
                        <a:pt x="1061122" y="1054389"/>
                      </a:lnTo>
                      <a:lnTo>
                        <a:pt x="1106057" y="1005545"/>
                      </a:lnTo>
                      <a:lnTo>
                        <a:pt x="1174438" y="1052435"/>
                      </a:lnTo>
                      <a:lnTo>
                        <a:pt x="1149040" y="1120816"/>
                      </a:lnTo>
                      <a:lnTo>
                        <a:pt x="1186160" y="1175520"/>
                      </a:lnTo>
                      <a:lnTo>
                        <a:pt x="1262356" y="1175520"/>
                      </a:lnTo>
                      <a:lnTo>
                        <a:pt x="1285801" y="1261484"/>
                      </a:lnTo>
                      <a:lnTo>
                        <a:pt x="1233050" y="1302513"/>
                      </a:lnTo>
                      <a:lnTo>
                        <a:pt x="1233050" y="1366986"/>
                      </a:lnTo>
                      <a:lnTo>
                        <a:pt x="1281894" y="1411922"/>
                      </a:lnTo>
                      <a:lnTo>
                        <a:pt x="1264310" y="1490071"/>
                      </a:lnTo>
                      <a:lnTo>
                        <a:pt x="1180299" y="1492025"/>
                      </a:lnTo>
                      <a:lnTo>
                        <a:pt x="1150993" y="1538914"/>
                      </a:lnTo>
                      <a:lnTo>
                        <a:pt x="1168577" y="1611202"/>
                      </a:lnTo>
                      <a:lnTo>
                        <a:pt x="1106057" y="1658092"/>
                      </a:lnTo>
                      <a:lnTo>
                        <a:pt x="1049399" y="1613156"/>
                      </a:lnTo>
                      <a:lnTo>
                        <a:pt x="986880" y="1640508"/>
                      </a:lnTo>
                      <a:lnTo>
                        <a:pt x="973203" y="1708889"/>
                      </a:lnTo>
                      <a:lnTo>
                        <a:pt x="893100" y="1716704"/>
                      </a:lnTo>
                      <a:lnTo>
                        <a:pt x="873563" y="1632694"/>
                      </a:lnTo>
                      <a:lnTo>
                        <a:pt x="809090" y="1613156"/>
                      </a:lnTo>
                      <a:lnTo>
                        <a:pt x="754385" y="1658092"/>
                      </a:lnTo>
                      <a:lnTo>
                        <a:pt x="699681" y="1609249"/>
                      </a:lnTo>
                      <a:lnTo>
                        <a:pt x="719218" y="1544776"/>
                      </a:lnTo>
                      <a:lnTo>
                        <a:pt x="678190" y="1490071"/>
                      </a:lnTo>
                      <a:lnTo>
                        <a:pt x="601994" y="1488117"/>
                      </a:lnTo>
                      <a:lnTo>
                        <a:pt x="586364" y="1411922"/>
                      </a:lnTo>
                      <a:lnTo>
                        <a:pt x="646930" y="1380662"/>
                      </a:lnTo>
                      <a:lnTo>
                        <a:pt x="644976" y="1304466"/>
                      </a:lnTo>
                      <a:lnTo>
                        <a:pt x="586364" y="1255623"/>
                      </a:lnTo>
                      <a:lnTo>
                        <a:pt x="607855" y="1183335"/>
                      </a:lnTo>
                      <a:lnTo>
                        <a:pt x="680143" y="1185289"/>
                      </a:lnTo>
                      <a:lnTo>
                        <a:pt x="721172" y="1140353"/>
                      </a:lnTo>
                      <a:lnTo>
                        <a:pt x="695773" y="1052435"/>
                      </a:lnTo>
                      <a:lnTo>
                        <a:pt x="752431" y="1007499"/>
                      </a:lnTo>
                      <a:lnTo>
                        <a:pt x="818858" y="1052435"/>
                      </a:lnTo>
                      <a:lnTo>
                        <a:pt x="873563" y="1032898"/>
                      </a:lnTo>
                      <a:lnTo>
                        <a:pt x="895054" y="958656"/>
                      </a:lnTo>
                      <a:close/>
                      <a:moveTo>
                        <a:pt x="966353" y="561544"/>
                      </a:moveTo>
                      <a:lnTo>
                        <a:pt x="1484176" y="561544"/>
                      </a:lnTo>
                      <a:cubicBezTo>
                        <a:pt x="1519876" y="561544"/>
                        <a:pt x="1548815" y="590484"/>
                        <a:pt x="1548815" y="626184"/>
                      </a:cubicBezTo>
                      <a:cubicBezTo>
                        <a:pt x="1548815" y="661883"/>
                        <a:pt x="1519875" y="690823"/>
                        <a:pt x="1484175" y="690823"/>
                      </a:cubicBezTo>
                      <a:lnTo>
                        <a:pt x="966353" y="690822"/>
                      </a:lnTo>
                      <a:cubicBezTo>
                        <a:pt x="930653" y="690822"/>
                        <a:pt x="901714" y="661883"/>
                        <a:pt x="901714" y="626184"/>
                      </a:cubicBezTo>
                      <a:cubicBezTo>
                        <a:pt x="901714" y="590484"/>
                        <a:pt x="930653" y="561544"/>
                        <a:pt x="966353" y="561544"/>
                      </a:cubicBezTo>
                      <a:close/>
                      <a:moveTo>
                        <a:pt x="590322" y="106687"/>
                      </a:moveTo>
                      <a:cubicBezTo>
                        <a:pt x="590332" y="226008"/>
                        <a:pt x="591688" y="375662"/>
                        <a:pt x="590317" y="464513"/>
                      </a:cubicBezTo>
                      <a:cubicBezTo>
                        <a:pt x="588940" y="553814"/>
                        <a:pt x="569467" y="576664"/>
                        <a:pt x="482849" y="576882"/>
                      </a:cubicBezTo>
                      <a:lnTo>
                        <a:pt x="101828" y="577428"/>
                      </a:lnTo>
                      <a:cubicBezTo>
                        <a:pt x="94937" y="958413"/>
                        <a:pt x="101760" y="1616638"/>
                        <a:pt x="104708" y="1753748"/>
                      </a:cubicBezTo>
                      <a:cubicBezTo>
                        <a:pt x="107681" y="1892031"/>
                        <a:pt x="168011" y="1914803"/>
                        <a:pt x="277215" y="1914081"/>
                      </a:cubicBezTo>
                      <a:lnTo>
                        <a:pt x="1773325" y="1910255"/>
                      </a:lnTo>
                      <a:cubicBezTo>
                        <a:pt x="1759000" y="1375795"/>
                        <a:pt x="1765208" y="446089"/>
                        <a:pt x="1768691" y="339408"/>
                      </a:cubicBezTo>
                      <a:cubicBezTo>
                        <a:pt x="1772174" y="232725"/>
                        <a:pt x="1746468" y="112940"/>
                        <a:pt x="1588386" y="110513"/>
                      </a:cubicBezTo>
                      <a:cubicBezTo>
                        <a:pt x="1430337" y="108086"/>
                        <a:pt x="851841" y="106688"/>
                        <a:pt x="590322" y="106687"/>
                      </a:cubicBezTo>
                      <a:close/>
                      <a:moveTo>
                        <a:pt x="549320" y="0"/>
                      </a:moveTo>
                      <a:cubicBezTo>
                        <a:pt x="841627" y="0"/>
                        <a:pt x="1488650" y="1563"/>
                        <a:pt x="1665394" y="4277"/>
                      </a:cubicBezTo>
                      <a:cubicBezTo>
                        <a:pt x="1842137" y="6992"/>
                        <a:pt x="1870878" y="140918"/>
                        <a:pt x="1866984" y="260194"/>
                      </a:cubicBezTo>
                      <a:cubicBezTo>
                        <a:pt x="1863090" y="379470"/>
                        <a:pt x="1856150" y="1418933"/>
                        <a:pt x="1872166" y="2016489"/>
                      </a:cubicBezTo>
                      <a:lnTo>
                        <a:pt x="199432" y="2020767"/>
                      </a:lnTo>
                      <a:cubicBezTo>
                        <a:pt x="77336" y="2021574"/>
                        <a:pt x="9884" y="1996114"/>
                        <a:pt x="6560" y="1841505"/>
                      </a:cubicBezTo>
                      <a:cubicBezTo>
                        <a:pt x="3235" y="1686896"/>
                        <a:pt x="-4497" y="939636"/>
                        <a:pt x="3513" y="51544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014" tIns="21007" rIns="21007" bIns="42014" numCol="1" spcCol="0" rtlCol="0" fromWordArt="0" anchor="b" anchorCtr="0" forceAA="0" compatLnSpc="1">
                  <a:prstTxWarp prst="textNoShape">
                    <a:avLst/>
                  </a:prstTxWarp>
                  <a:noAutofit/>
                </a:bodyPr>
                <a:lstStyle/>
                <a:p>
                  <a:pPr defTabSz="419988" fontAlgn="base">
                    <a:spcBef>
                      <a:spcPct val="0"/>
                    </a:spcBef>
                    <a:spcAft>
                      <a:spcPct val="0"/>
                    </a:spcAft>
                    <a:defRPr/>
                  </a:pPr>
                  <a:endParaRPr lang="en-US" sz="1350" kern="0" spc="-23">
                    <a:solidFill>
                      <a:schemeClr val="tx1"/>
                    </a:solidFill>
                    <a:latin typeface="Segoe UI Light"/>
                    <a:ea typeface="Segoe UI" pitchFamily="34" charset="0"/>
                    <a:cs typeface="Segoe UI" pitchFamily="34" charset="0"/>
                  </a:endParaRPr>
                </a:p>
              </p:txBody>
            </p:sp>
          </p:grpSp>
          <p:grpSp>
            <p:nvGrpSpPr>
              <p:cNvPr id="8" name="Group 7"/>
              <p:cNvGrpSpPr/>
              <p:nvPr/>
            </p:nvGrpSpPr>
            <p:grpSpPr>
              <a:xfrm>
                <a:off x="7401215" y="571501"/>
                <a:ext cx="1280160" cy="1280160"/>
                <a:chOff x="7401215" y="571501"/>
                <a:chExt cx="1280160" cy="1280160"/>
              </a:xfrm>
            </p:grpSpPr>
            <p:sp>
              <p:nvSpPr>
                <p:cNvPr id="20" name="Rectangle 19"/>
                <p:cNvSpPr/>
                <p:nvPr>
                  <p:custDataLst>
                    <p:tags r:id="rId7"/>
                  </p:custDataLst>
                </p:nvPr>
              </p:nvSpPr>
              <p:spPr bwMode="auto">
                <a:xfrm>
                  <a:off x="7401215" y="571501"/>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solidFill>
                        <a:schemeClr val="tx1"/>
                      </a:solidFill>
                      <a:ea typeface="Segoe UI" pitchFamily="34" charset="0"/>
                      <a:cs typeface="Segoe UI" pitchFamily="34" charset="0"/>
                    </a:rPr>
                    <a:t>Devices</a:t>
                  </a:r>
                </a:p>
              </p:txBody>
            </p:sp>
            <p:grpSp>
              <p:nvGrpSpPr>
                <p:cNvPr id="21" name="Group 20"/>
                <p:cNvGrpSpPr/>
                <p:nvPr/>
              </p:nvGrpSpPr>
              <p:grpSpPr>
                <a:xfrm>
                  <a:off x="7558943" y="1066801"/>
                  <a:ext cx="964704" cy="518148"/>
                  <a:chOff x="2769908" y="1409697"/>
                  <a:chExt cx="1965320" cy="1055586"/>
                </a:xfrm>
                <a:solidFill>
                  <a:schemeClr val="bg1"/>
                </a:solidFill>
              </p:grpSpPr>
              <p:sp>
                <p:nvSpPr>
                  <p:cNvPr id="22" name="Round Same Side Corner Rectangle 11"/>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defTabSz="420126">
                      <a:defRPr/>
                    </a:pPr>
                    <a:endParaRPr lang="en-US" sz="1350" kern="0">
                      <a:latin typeface="Segoe UI Light"/>
                    </a:endParaRPr>
                  </a:p>
                </p:txBody>
              </p:sp>
              <p:sp>
                <p:nvSpPr>
                  <p:cNvPr id="23"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014" tIns="21007" rIns="21007" bIns="42014" numCol="1" spcCol="0" rtlCol="0" fromWordArt="0" anchor="b" anchorCtr="0" forceAA="0" compatLnSpc="1">
                    <a:prstTxWarp prst="textNoShape">
                      <a:avLst/>
                    </a:prstTxWarp>
                    <a:noAutofit/>
                  </a:bodyPr>
                  <a:lstStyle/>
                  <a:p>
                    <a:pPr defTabSz="419988" fontAlgn="base">
                      <a:spcBef>
                        <a:spcPct val="0"/>
                      </a:spcBef>
                      <a:spcAft>
                        <a:spcPct val="0"/>
                      </a:spcAft>
                      <a:defRPr/>
                    </a:pPr>
                    <a:endParaRPr lang="en-US" sz="1350" kern="0" spc="-23">
                      <a:solidFill>
                        <a:schemeClr val="tx1"/>
                      </a:solidFill>
                      <a:latin typeface="Segoe UI Light"/>
                      <a:ea typeface="Segoe UI" pitchFamily="34" charset="0"/>
                      <a:cs typeface="Segoe UI" pitchFamily="34" charset="0"/>
                    </a:endParaRPr>
                  </a:p>
                </p:txBody>
              </p:sp>
              <p:sp>
                <p:nvSpPr>
                  <p:cNvPr id="24"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42012" tIns="21006" rIns="42012" bIns="21006" numCol="1" rtlCol="0" anchor="ctr" anchorCtr="0" compatLnSpc="1">
                    <a:prstTxWarp prst="textNoShape">
                      <a:avLst/>
                    </a:prstTxWarp>
                  </a:bodyPr>
                  <a:lstStyle/>
                  <a:p>
                    <a:pPr defTabSz="378110">
                      <a:defRPr/>
                    </a:pPr>
                    <a:endParaRPr lang="en-US" sz="1350" kern="0" spc="-62">
                      <a:solidFill>
                        <a:schemeClr val="tx1"/>
                      </a:solidFill>
                      <a:latin typeface="Segoe UI Light"/>
                    </a:endParaRPr>
                  </a:p>
                </p:txBody>
              </p:sp>
            </p:grpSp>
          </p:grpSp>
          <p:grpSp>
            <p:nvGrpSpPr>
              <p:cNvPr id="7" name="Group 6"/>
              <p:cNvGrpSpPr/>
              <p:nvPr/>
            </p:nvGrpSpPr>
            <p:grpSpPr>
              <a:xfrm>
                <a:off x="8839103" y="571501"/>
                <a:ext cx="1280160" cy="1280160"/>
                <a:chOff x="9109957" y="571501"/>
                <a:chExt cx="1280160" cy="1280160"/>
              </a:xfrm>
            </p:grpSpPr>
            <p:sp>
              <p:nvSpPr>
                <p:cNvPr id="18" name="Rectangle 17"/>
                <p:cNvSpPr/>
                <p:nvPr>
                  <p:custDataLst>
                    <p:tags r:id="rId6"/>
                  </p:custDataLst>
                </p:nvPr>
              </p:nvSpPr>
              <p:spPr bwMode="auto">
                <a:xfrm>
                  <a:off x="9109957" y="571501"/>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ln>
                        <a:solidFill>
                          <a:srgbClr val="FFFFFF">
                            <a:alpha val="0"/>
                          </a:srgbClr>
                        </a:solidFill>
                      </a:ln>
                      <a:solidFill>
                        <a:schemeClr val="tx1"/>
                      </a:solidFill>
                    </a:rPr>
                    <a:t>Video</a:t>
                  </a:r>
                  <a:endParaRPr lang="en-US" sz="1200" kern="0">
                    <a:solidFill>
                      <a:schemeClr val="tx1"/>
                    </a:solidFill>
                    <a:ea typeface="Segoe UI" pitchFamily="34" charset="0"/>
                    <a:cs typeface="Segoe UI" pitchFamily="34" charset="0"/>
                  </a:endParaRPr>
                </a:p>
              </p:txBody>
            </p:sp>
            <p:sp>
              <p:nvSpPr>
                <p:cNvPr id="19" name="Freeform 7"/>
                <p:cNvSpPr>
                  <a:spLocks noEditPoints="1"/>
                </p:cNvSpPr>
                <p:nvPr/>
              </p:nvSpPr>
              <p:spPr bwMode="auto">
                <a:xfrm>
                  <a:off x="9482079" y="1066801"/>
                  <a:ext cx="533126" cy="502848"/>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42012" tIns="21006" rIns="42012" bIns="21006" numCol="1" rtlCol="0" anchor="ctr" anchorCtr="0" compatLnSpc="1">
                  <a:prstTxWarp prst="textNoShape">
                    <a:avLst/>
                  </a:prstTxWarp>
                </a:bodyPr>
                <a:lstStyle/>
                <a:p>
                  <a:pPr defTabSz="378110">
                    <a:defRPr/>
                  </a:pPr>
                  <a:endParaRPr lang="en-US" sz="1350" kern="0" spc="-62">
                    <a:solidFill>
                      <a:schemeClr val="tx1"/>
                    </a:solidFill>
                    <a:latin typeface="Segoe UI Light"/>
                  </a:endParaRPr>
                </a:p>
              </p:txBody>
            </p:sp>
          </p:grpSp>
          <p:grpSp>
            <p:nvGrpSpPr>
              <p:cNvPr id="9" name="Group 8"/>
              <p:cNvGrpSpPr/>
              <p:nvPr/>
            </p:nvGrpSpPr>
            <p:grpSpPr>
              <a:xfrm>
                <a:off x="7401215" y="2015728"/>
                <a:ext cx="1280160" cy="1280160"/>
                <a:chOff x="7401215" y="2054048"/>
                <a:chExt cx="1280160" cy="1280160"/>
              </a:xfrm>
            </p:grpSpPr>
            <p:sp>
              <p:nvSpPr>
                <p:cNvPr id="14" name="Rectangle 13"/>
                <p:cNvSpPr/>
                <p:nvPr>
                  <p:custDataLst>
                    <p:tags r:id="rId5"/>
                  </p:custDataLst>
                </p:nvPr>
              </p:nvSpPr>
              <p:spPr bwMode="auto">
                <a:xfrm>
                  <a:off x="7401215" y="2054048"/>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ln>
                        <a:solidFill>
                          <a:srgbClr val="FFFFFF">
                            <a:alpha val="0"/>
                          </a:srgbClr>
                        </a:solidFill>
                      </a:ln>
                      <a:solidFill>
                        <a:schemeClr val="tx1"/>
                      </a:solidFill>
                    </a:rPr>
                    <a:t>Clickstream</a:t>
                  </a:r>
                  <a:endParaRPr lang="en-US" sz="1200" kern="0">
                    <a:solidFill>
                      <a:schemeClr val="tx1"/>
                    </a:solidFill>
                    <a:ea typeface="Segoe UI" pitchFamily="34" charset="0"/>
                    <a:cs typeface="Segoe UI" pitchFamily="34" charset="0"/>
                  </a:endParaRPr>
                </a:p>
              </p:txBody>
            </p:sp>
            <p:sp>
              <p:nvSpPr>
                <p:cNvPr id="15" name="Freeform 14"/>
                <p:cNvSpPr>
                  <a:spLocks noChangeAspect="1"/>
                </p:cNvSpPr>
                <p:nvPr/>
              </p:nvSpPr>
              <p:spPr bwMode="auto">
                <a:xfrm>
                  <a:off x="7738884" y="2576596"/>
                  <a:ext cx="548640" cy="541197"/>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defTabSz="428430" fontAlgn="base">
                    <a:lnSpc>
                      <a:spcPct val="90000"/>
                    </a:lnSpc>
                    <a:spcBef>
                      <a:spcPct val="0"/>
                    </a:spcBef>
                    <a:spcAft>
                      <a:spcPct val="0"/>
                    </a:spcAft>
                    <a:defRPr/>
                  </a:pPr>
                  <a:endParaRPr lang="en-US" sz="1350" kern="0">
                    <a:solidFill>
                      <a:schemeClr val="tx1"/>
                    </a:solidFill>
                    <a:latin typeface="Segoe UI Light"/>
                    <a:ea typeface="Segoe UI" pitchFamily="34" charset="0"/>
                    <a:cs typeface="Segoe UI" pitchFamily="34" charset="0"/>
                  </a:endParaRPr>
                </a:p>
              </p:txBody>
            </p:sp>
          </p:grpSp>
          <p:sp>
            <p:nvSpPr>
              <p:cNvPr id="27" name="Rectangle 26"/>
              <p:cNvSpPr/>
              <p:nvPr>
                <p:custDataLst>
                  <p:tags r:id="rId2"/>
                </p:custDataLst>
              </p:nvPr>
            </p:nvSpPr>
            <p:spPr bwMode="auto">
              <a:xfrm>
                <a:off x="7401215" y="3459955"/>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ln>
                      <a:solidFill>
                        <a:srgbClr val="FFFFFF">
                          <a:alpha val="0"/>
                        </a:srgbClr>
                      </a:solidFill>
                    </a:ln>
                    <a:solidFill>
                      <a:schemeClr val="tx1"/>
                    </a:solidFill>
                  </a:rPr>
                  <a:t>Social</a:t>
                </a:r>
                <a:endParaRPr lang="en-US" sz="1200" kern="0">
                  <a:solidFill>
                    <a:schemeClr val="tx1"/>
                  </a:solidFill>
                  <a:ea typeface="Segoe UI" pitchFamily="34" charset="0"/>
                  <a:cs typeface="Segoe UI" pitchFamily="34" charset="0"/>
                </a:endParaRPr>
              </a:p>
            </p:txBody>
          </p:sp>
          <p:grpSp>
            <p:nvGrpSpPr>
              <p:cNvPr id="6" name="Group 5"/>
              <p:cNvGrpSpPr/>
              <p:nvPr/>
            </p:nvGrpSpPr>
            <p:grpSpPr>
              <a:xfrm>
                <a:off x="8839103" y="2015490"/>
                <a:ext cx="1280160" cy="1280160"/>
                <a:chOff x="9108562" y="2054978"/>
                <a:chExt cx="1280160" cy="1280160"/>
              </a:xfrm>
            </p:grpSpPr>
            <p:sp>
              <p:nvSpPr>
                <p:cNvPr id="16" name="Rectangle 15"/>
                <p:cNvSpPr/>
                <p:nvPr>
                  <p:custDataLst>
                    <p:tags r:id="rId4"/>
                  </p:custDataLst>
                </p:nvPr>
              </p:nvSpPr>
              <p:spPr bwMode="auto">
                <a:xfrm>
                  <a:off x="9108562" y="2054978"/>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ln>
                        <a:solidFill>
                          <a:srgbClr val="FFFFFF">
                            <a:alpha val="0"/>
                          </a:srgbClr>
                        </a:solidFill>
                      </a:ln>
                      <a:solidFill>
                        <a:schemeClr val="tx1"/>
                      </a:solidFill>
                    </a:rPr>
                    <a:t>Web</a:t>
                  </a:r>
                  <a:endParaRPr lang="en-US" sz="1200" kern="0">
                    <a:solidFill>
                      <a:schemeClr val="tx1"/>
                    </a:solidFill>
                    <a:ea typeface="Segoe UI" pitchFamily="34" charset="0"/>
                    <a:cs typeface="Segoe UI" pitchFamily="34" charset="0"/>
                  </a:endParaRPr>
                </a:p>
              </p:txBody>
            </p:sp>
            <p:sp>
              <p:nvSpPr>
                <p:cNvPr id="44" name="Freeform 54"/>
                <p:cNvSpPr>
                  <a:spLocks noChangeAspect="1" noEditPoints="1"/>
                </p:cNvSpPr>
                <p:nvPr/>
              </p:nvSpPr>
              <p:spPr bwMode="black">
                <a:xfrm>
                  <a:off x="9474322" y="2569153"/>
                  <a:ext cx="548640" cy="548640"/>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a:solidFill>
                      <a:schemeClr val="tx1"/>
                    </a:solidFill>
                    <a:ea typeface="Segoe UI" pitchFamily="34" charset="0"/>
                    <a:cs typeface="Segoe UI" pitchFamily="34" charset="0"/>
                  </a:endParaRPr>
                </a:p>
              </p:txBody>
            </p:sp>
          </p:grpSp>
          <p:sp>
            <p:nvSpPr>
              <p:cNvPr id="29" name="Rectangle 28"/>
              <p:cNvSpPr/>
              <p:nvPr>
                <p:custDataLst>
                  <p:tags r:id="rId3"/>
                </p:custDataLst>
              </p:nvPr>
            </p:nvSpPr>
            <p:spPr bwMode="auto">
              <a:xfrm>
                <a:off x="8839103" y="3459479"/>
                <a:ext cx="1280160" cy="128016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8006" rIns="31511" bIns="21007" numCol="1" spcCol="0" rtlCol="0" fromWordArt="0" anchor="t" anchorCtr="0" forceAA="0" compatLnSpc="1">
                <a:prstTxWarp prst="textNoShape">
                  <a:avLst/>
                </a:prstTxWarp>
                <a:noAutofit/>
              </a:bodyPr>
              <a:lstStyle/>
              <a:p>
                <a:pPr defTabSz="428430">
                  <a:lnSpc>
                    <a:spcPct val="90000"/>
                  </a:lnSpc>
                  <a:defRPr/>
                </a:pPr>
                <a:r>
                  <a:rPr lang="en-US" sz="1200" kern="0">
                    <a:ln>
                      <a:solidFill>
                        <a:srgbClr val="FFFFFF">
                          <a:alpha val="0"/>
                        </a:srgbClr>
                      </a:solidFill>
                    </a:ln>
                    <a:solidFill>
                      <a:schemeClr val="tx1"/>
                    </a:solidFill>
                  </a:rPr>
                  <a:t>Sensors</a:t>
                </a:r>
                <a:endParaRPr lang="en-US" sz="1200" kern="0">
                  <a:solidFill>
                    <a:schemeClr val="tx1"/>
                  </a:solidFill>
                  <a:ea typeface="Segoe UI" pitchFamily="34" charset="0"/>
                  <a:cs typeface="Segoe UI" pitchFamily="34" charset="0"/>
                </a:endParaRPr>
              </a:p>
            </p:txBody>
          </p:sp>
        </p:grpSp>
        <p:sp>
          <p:nvSpPr>
            <p:cNvPr id="53" name="Freeform 21"/>
            <p:cNvSpPr>
              <a:spLocks noChangeAspect="1" noEditPoints="1"/>
            </p:cNvSpPr>
            <p:nvPr/>
          </p:nvSpPr>
          <p:spPr bwMode="black">
            <a:xfrm>
              <a:off x="8117199" y="5483025"/>
              <a:ext cx="588650" cy="513056"/>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183" tIns="56947" rIns="71183" bIns="56947" numCol="1" spcCol="0" rtlCol="0" fromWordArt="0" anchor="t" anchorCtr="0" forceAA="0" compatLnSpc="1">
              <a:prstTxWarp prst="textNoShape">
                <a:avLst/>
              </a:prstTxWarp>
              <a:noAutofit/>
            </a:bodyPr>
            <a:lstStyle/>
            <a:p>
              <a:pPr algn="ctr" defTabSz="362943" fontAlgn="base">
                <a:lnSpc>
                  <a:spcPct val="90000"/>
                </a:lnSpc>
                <a:spcBef>
                  <a:spcPct val="0"/>
                </a:spcBef>
                <a:spcAft>
                  <a:spcPct val="0"/>
                </a:spcAft>
                <a:defRPr/>
              </a:pPr>
              <a:endParaRPr lang="en-US" sz="935" kern="0">
                <a:solidFill>
                  <a:schemeClr val="tx1"/>
                </a:solidFill>
                <a:ea typeface="Segoe UI" pitchFamily="34" charset="0"/>
                <a:cs typeface="Segoe UI" pitchFamily="34" charset="0"/>
              </a:endParaRPr>
            </a:p>
          </p:txBody>
        </p:sp>
      </p:grpSp>
      <p:pic>
        <p:nvPicPr>
          <p:cNvPr id="32" name="Picture 31"/>
          <p:cNvPicPr>
            <a:picLocks noChangeAspect="1"/>
          </p:cNvPicPr>
          <p:nvPr/>
        </p:nvPicPr>
        <p:blipFill>
          <a:blip r:embed="rId11" cstate="print">
            <a:duotone>
              <a:schemeClr val="accent6">
                <a:shade val="45000"/>
                <a:satMod val="135000"/>
              </a:schemeClr>
              <a:prstClr val="white"/>
            </a:duotone>
            <a:extLst>
              <a:ext uri="{BEBA8EAE-BF5A-486C-A8C5-ECC9F3942E4B}">
                <a14:imgProps xmlns:a14="http://schemas.microsoft.com/office/drawing/2010/main">
                  <a14:imgLayer r:embed="rId12">
                    <a14:imgEffect>
                      <a14:artisticChalkSketch/>
                    </a14:imgEffect>
                  </a14:imgLayer>
                </a14:imgProps>
              </a:ext>
              <a:ext uri="{28A0092B-C50C-407E-A947-70E740481C1C}">
                <a14:useLocalDpi xmlns:a14="http://schemas.microsoft.com/office/drawing/2010/main" val="0"/>
              </a:ext>
            </a:extLst>
          </a:blip>
          <a:stretch>
            <a:fillRect/>
          </a:stretch>
        </p:blipFill>
        <p:spPr>
          <a:xfrm>
            <a:off x="8610602" y="3595739"/>
            <a:ext cx="591305" cy="591305"/>
          </a:xfrm>
          <a:prstGeom prst="rect">
            <a:avLst/>
          </a:prstGeom>
        </p:spPr>
      </p:pic>
      <p:pic>
        <p:nvPicPr>
          <p:cNvPr id="37" name="Picture 36"/>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550214" y="3557833"/>
            <a:ext cx="585218" cy="585218"/>
          </a:xfrm>
          <a:prstGeom prst="rect">
            <a:avLst/>
          </a:prstGeom>
        </p:spPr>
      </p:pic>
    </p:spTree>
    <p:extLst>
      <p:ext uri="{BB962C8B-B14F-4D97-AF65-F5344CB8AC3E}">
        <p14:creationId xmlns:p14="http://schemas.microsoft.com/office/powerpoint/2010/main" val="157239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a:off x="1524002" y="857251"/>
            <a:ext cx="4574381" cy="4749421"/>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2" name="Title 1"/>
          <p:cNvSpPr>
            <a:spLocks noGrp="1"/>
          </p:cNvSpPr>
          <p:nvPr>
            <p:ph type="title"/>
          </p:nvPr>
        </p:nvSpPr>
        <p:spPr>
          <a:xfrm>
            <a:off x="1524002" y="1074385"/>
            <a:ext cx="4197699" cy="674749"/>
          </a:xfrm>
        </p:spPr>
        <p:txBody>
          <a:bodyPr vert="horz" lIns="342900" tIns="0" rIns="0" bIns="0" rtlCol="0" anchor="ctr" anchorCtr="0">
            <a:normAutofit fontScale="90000"/>
          </a:bodyPr>
          <a:lstStyle/>
          <a:p>
            <a:r>
              <a:rPr lang="en-GB" sz="3300"/>
              <a:t>Durable and highly available</a:t>
            </a:r>
          </a:p>
        </p:txBody>
      </p:sp>
      <p:sp>
        <p:nvSpPr>
          <p:cNvPr id="44" name="Text Placeholder 2"/>
          <p:cNvSpPr>
            <a:spLocks noGrp="1"/>
          </p:cNvSpPr>
          <p:nvPr>
            <p:ph type="body" sz="quarter" idx="14"/>
          </p:nvPr>
        </p:nvSpPr>
        <p:spPr>
          <a:xfrm>
            <a:off x="1524002" y="2297843"/>
            <a:ext cx="4221243" cy="2420036"/>
          </a:xfrm>
        </p:spPr>
        <p:txBody>
          <a:bodyPr vert="horz" lIns="342900" tIns="0" rIns="91440" bIns="109728" rtlCol="0">
            <a:noAutofit/>
          </a:bodyPr>
          <a:lstStyle/>
          <a:p>
            <a:pPr>
              <a:spcAft>
                <a:spcPts val="900"/>
              </a:spcAft>
            </a:pPr>
            <a:r>
              <a:rPr lang="en-GB" sz="1800"/>
              <a:t>Automatically replicates your data</a:t>
            </a:r>
          </a:p>
          <a:p>
            <a:pPr>
              <a:spcAft>
                <a:spcPts val="900"/>
              </a:spcAft>
            </a:pPr>
            <a:r>
              <a:rPr lang="en-GB" sz="1800"/>
              <a:t>Three copies within a single region</a:t>
            </a:r>
          </a:p>
          <a:p>
            <a:pPr>
              <a:spcAft>
                <a:spcPts val="900"/>
              </a:spcAft>
            </a:pPr>
            <a:r>
              <a:rPr lang="en-GB" sz="1800"/>
              <a:t>Highly available</a:t>
            </a:r>
          </a:p>
        </p:txBody>
      </p:sp>
      <p:grpSp>
        <p:nvGrpSpPr>
          <p:cNvPr id="4" name="Group 3"/>
          <p:cNvGrpSpPr/>
          <p:nvPr/>
        </p:nvGrpSpPr>
        <p:grpSpPr>
          <a:xfrm>
            <a:off x="6411892" y="2306282"/>
            <a:ext cx="3954678" cy="2245439"/>
            <a:chOff x="6618789" y="2035279"/>
            <a:chExt cx="5272904" cy="2993919"/>
          </a:xfrm>
        </p:grpSpPr>
        <p:sp>
          <p:nvSpPr>
            <p:cNvPr id="52" name="Freeform 51"/>
            <p:cNvSpPr>
              <a:spLocks/>
            </p:cNvSpPr>
            <p:nvPr/>
          </p:nvSpPr>
          <p:spPr bwMode="auto">
            <a:xfrm>
              <a:off x="6770458" y="2806503"/>
              <a:ext cx="5121235" cy="2222695"/>
            </a:xfrm>
            <a:custGeom>
              <a:avLst/>
              <a:gdLst>
                <a:gd name="connsiteX0" fmla="*/ 2536823 w 10010772"/>
                <a:gd name="connsiteY0" fmla="*/ 4572000 h 4654550"/>
                <a:gd name="connsiteX1" fmla="*/ 2539998 w 10010772"/>
                <a:gd name="connsiteY1" fmla="*/ 4572000 h 4654550"/>
                <a:gd name="connsiteX2" fmla="*/ 2543173 w 10010772"/>
                <a:gd name="connsiteY2" fmla="*/ 4575175 h 4654550"/>
                <a:gd name="connsiteX3" fmla="*/ 2546348 w 10010772"/>
                <a:gd name="connsiteY3" fmla="*/ 4581525 h 4654550"/>
                <a:gd name="connsiteX4" fmla="*/ 2549523 w 10010772"/>
                <a:gd name="connsiteY4" fmla="*/ 4581525 h 4654550"/>
                <a:gd name="connsiteX5" fmla="*/ 2552698 w 10010772"/>
                <a:gd name="connsiteY5" fmla="*/ 4581525 h 4654550"/>
                <a:gd name="connsiteX6" fmla="*/ 2555873 w 10010772"/>
                <a:gd name="connsiteY6" fmla="*/ 4578350 h 4654550"/>
                <a:gd name="connsiteX7" fmla="*/ 2559048 w 10010772"/>
                <a:gd name="connsiteY7" fmla="*/ 4581525 h 4654550"/>
                <a:gd name="connsiteX8" fmla="*/ 2574923 w 10010772"/>
                <a:gd name="connsiteY8" fmla="*/ 4587875 h 4654550"/>
                <a:gd name="connsiteX9" fmla="*/ 2578098 w 10010772"/>
                <a:gd name="connsiteY9" fmla="*/ 4591050 h 4654550"/>
                <a:gd name="connsiteX10" fmla="*/ 2571748 w 10010772"/>
                <a:gd name="connsiteY10" fmla="*/ 4591050 h 4654550"/>
                <a:gd name="connsiteX11" fmla="*/ 2568573 w 10010772"/>
                <a:gd name="connsiteY11" fmla="*/ 4594225 h 4654550"/>
                <a:gd name="connsiteX12" fmla="*/ 2574923 w 10010772"/>
                <a:gd name="connsiteY12" fmla="*/ 4594225 h 4654550"/>
                <a:gd name="connsiteX13" fmla="*/ 2581273 w 10010772"/>
                <a:gd name="connsiteY13" fmla="*/ 4594225 h 4654550"/>
                <a:gd name="connsiteX14" fmla="*/ 2584448 w 10010772"/>
                <a:gd name="connsiteY14" fmla="*/ 4597400 h 4654550"/>
                <a:gd name="connsiteX15" fmla="*/ 2590798 w 10010772"/>
                <a:gd name="connsiteY15" fmla="*/ 4603750 h 4654550"/>
                <a:gd name="connsiteX16" fmla="*/ 2600323 w 10010772"/>
                <a:gd name="connsiteY16" fmla="*/ 4606925 h 4654550"/>
                <a:gd name="connsiteX17" fmla="*/ 2603498 w 10010772"/>
                <a:gd name="connsiteY17" fmla="*/ 4610100 h 4654550"/>
                <a:gd name="connsiteX18" fmla="*/ 2609848 w 10010772"/>
                <a:gd name="connsiteY18" fmla="*/ 4613275 h 4654550"/>
                <a:gd name="connsiteX19" fmla="*/ 2619373 w 10010772"/>
                <a:gd name="connsiteY19" fmla="*/ 4616450 h 4654550"/>
                <a:gd name="connsiteX20" fmla="*/ 2625723 w 10010772"/>
                <a:gd name="connsiteY20" fmla="*/ 4619625 h 4654550"/>
                <a:gd name="connsiteX21" fmla="*/ 2632073 w 10010772"/>
                <a:gd name="connsiteY21" fmla="*/ 4622800 h 4654550"/>
                <a:gd name="connsiteX22" fmla="*/ 2638423 w 10010772"/>
                <a:gd name="connsiteY22" fmla="*/ 4622800 h 4654550"/>
                <a:gd name="connsiteX23" fmla="*/ 2641598 w 10010772"/>
                <a:gd name="connsiteY23" fmla="*/ 4622800 h 4654550"/>
                <a:gd name="connsiteX24" fmla="*/ 2651123 w 10010772"/>
                <a:gd name="connsiteY24" fmla="*/ 4629150 h 4654550"/>
                <a:gd name="connsiteX25" fmla="*/ 2660648 w 10010772"/>
                <a:gd name="connsiteY25" fmla="*/ 4632325 h 4654550"/>
                <a:gd name="connsiteX26" fmla="*/ 2666998 w 10010772"/>
                <a:gd name="connsiteY26" fmla="*/ 4635500 h 4654550"/>
                <a:gd name="connsiteX27" fmla="*/ 2673348 w 10010772"/>
                <a:gd name="connsiteY27" fmla="*/ 4635500 h 4654550"/>
                <a:gd name="connsiteX28" fmla="*/ 2676523 w 10010772"/>
                <a:gd name="connsiteY28" fmla="*/ 4635500 h 4654550"/>
                <a:gd name="connsiteX29" fmla="*/ 2682873 w 10010772"/>
                <a:gd name="connsiteY29" fmla="*/ 4635500 h 4654550"/>
                <a:gd name="connsiteX30" fmla="*/ 2682873 w 10010772"/>
                <a:gd name="connsiteY30" fmla="*/ 4638675 h 4654550"/>
                <a:gd name="connsiteX31" fmla="*/ 2679698 w 10010772"/>
                <a:gd name="connsiteY31" fmla="*/ 4641850 h 4654550"/>
                <a:gd name="connsiteX32" fmla="*/ 2673348 w 10010772"/>
                <a:gd name="connsiteY32" fmla="*/ 4641850 h 4654550"/>
                <a:gd name="connsiteX33" fmla="*/ 2670173 w 10010772"/>
                <a:gd name="connsiteY33" fmla="*/ 4645025 h 4654550"/>
                <a:gd name="connsiteX34" fmla="*/ 2663823 w 10010772"/>
                <a:gd name="connsiteY34" fmla="*/ 4645025 h 4654550"/>
                <a:gd name="connsiteX35" fmla="*/ 2660648 w 10010772"/>
                <a:gd name="connsiteY35" fmla="*/ 4645025 h 4654550"/>
                <a:gd name="connsiteX36" fmla="*/ 2657473 w 10010772"/>
                <a:gd name="connsiteY36" fmla="*/ 4645025 h 4654550"/>
                <a:gd name="connsiteX37" fmla="*/ 2654298 w 10010772"/>
                <a:gd name="connsiteY37" fmla="*/ 4645025 h 4654550"/>
                <a:gd name="connsiteX38" fmla="*/ 2647948 w 10010772"/>
                <a:gd name="connsiteY38" fmla="*/ 4645025 h 4654550"/>
                <a:gd name="connsiteX39" fmla="*/ 2638423 w 10010772"/>
                <a:gd name="connsiteY39" fmla="*/ 4641850 h 4654550"/>
                <a:gd name="connsiteX40" fmla="*/ 2632073 w 10010772"/>
                <a:gd name="connsiteY40" fmla="*/ 4641850 h 4654550"/>
                <a:gd name="connsiteX41" fmla="*/ 2619373 w 10010772"/>
                <a:gd name="connsiteY41" fmla="*/ 4645025 h 4654550"/>
                <a:gd name="connsiteX42" fmla="*/ 2609848 w 10010772"/>
                <a:gd name="connsiteY42" fmla="*/ 4641850 h 4654550"/>
                <a:gd name="connsiteX43" fmla="*/ 2603498 w 10010772"/>
                <a:gd name="connsiteY43" fmla="*/ 4638675 h 4654550"/>
                <a:gd name="connsiteX44" fmla="*/ 2597148 w 10010772"/>
                <a:gd name="connsiteY44" fmla="*/ 4638675 h 4654550"/>
                <a:gd name="connsiteX45" fmla="*/ 2597148 w 10010772"/>
                <a:gd name="connsiteY45" fmla="*/ 4641850 h 4654550"/>
                <a:gd name="connsiteX46" fmla="*/ 2590798 w 10010772"/>
                <a:gd name="connsiteY46" fmla="*/ 4641850 h 4654550"/>
                <a:gd name="connsiteX47" fmla="*/ 2581273 w 10010772"/>
                <a:gd name="connsiteY47" fmla="*/ 4645025 h 4654550"/>
                <a:gd name="connsiteX48" fmla="*/ 2574923 w 10010772"/>
                <a:gd name="connsiteY48" fmla="*/ 4641850 h 4654550"/>
                <a:gd name="connsiteX49" fmla="*/ 2565398 w 10010772"/>
                <a:gd name="connsiteY49" fmla="*/ 4635500 h 4654550"/>
                <a:gd name="connsiteX50" fmla="*/ 2559048 w 10010772"/>
                <a:gd name="connsiteY50" fmla="*/ 4635500 h 4654550"/>
                <a:gd name="connsiteX51" fmla="*/ 2555873 w 10010772"/>
                <a:gd name="connsiteY51" fmla="*/ 4635500 h 4654550"/>
                <a:gd name="connsiteX52" fmla="*/ 2552698 w 10010772"/>
                <a:gd name="connsiteY52" fmla="*/ 4638675 h 4654550"/>
                <a:gd name="connsiteX53" fmla="*/ 2546348 w 10010772"/>
                <a:gd name="connsiteY53" fmla="*/ 4635500 h 4654550"/>
                <a:gd name="connsiteX54" fmla="*/ 2536823 w 10010772"/>
                <a:gd name="connsiteY54" fmla="*/ 4635500 h 4654550"/>
                <a:gd name="connsiteX55" fmla="*/ 2533648 w 10010772"/>
                <a:gd name="connsiteY55" fmla="*/ 4638675 h 4654550"/>
                <a:gd name="connsiteX56" fmla="*/ 2539998 w 10010772"/>
                <a:gd name="connsiteY56" fmla="*/ 4638675 h 4654550"/>
                <a:gd name="connsiteX57" fmla="*/ 2543173 w 10010772"/>
                <a:gd name="connsiteY57" fmla="*/ 4638675 h 4654550"/>
                <a:gd name="connsiteX58" fmla="*/ 2543173 w 10010772"/>
                <a:gd name="connsiteY58" fmla="*/ 4641850 h 4654550"/>
                <a:gd name="connsiteX59" fmla="*/ 2539998 w 10010772"/>
                <a:gd name="connsiteY59" fmla="*/ 4645025 h 4654550"/>
                <a:gd name="connsiteX60" fmla="*/ 2539998 w 10010772"/>
                <a:gd name="connsiteY60" fmla="*/ 4648200 h 4654550"/>
                <a:gd name="connsiteX61" fmla="*/ 2546348 w 10010772"/>
                <a:gd name="connsiteY61" fmla="*/ 4648200 h 4654550"/>
                <a:gd name="connsiteX62" fmla="*/ 2549523 w 10010772"/>
                <a:gd name="connsiteY62" fmla="*/ 4651375 h 4654550"/>
                <a:gd name="connsiteX63" fmla="*/ 2552698 w 10010772"/>
                <a:gd name="connsiteY63" fmla="*/ 4654550 h 4654550"/>
                <a:gd name="connsiteX64" fmla="*/ 2549523 w 10010772"/>
                <a:gd name="connsiteY64" fmla="*/ 4654550 h 4654550"/>
                <a:gd name="connsiteX65" fmla="*/ 2546348 w 10010772"/>
                <a:gd name="connsiteY65" fmla="*/ 4651375 h 4654550"/>
                <a:gd name="connsiteX66" fmla="*/ 2543173 w 10010772"/>
                <a:gd name="connsiteY66" fmla="*/ 4651375 h 4654550"/>
                <a:gd name="connsiteX67" fmla="*/ 2539998 w 10010772"/>
                <a:gd name="connsiteY67" fmla="*/ 4654550 h 4654550"/>
                <a:gd name="connsiteX68" fmla="*/ 2530473 w 10010772"/>
                <a:gd name="connsiteY68" fmla="*/ 4651375 h 4654550"/>
                <a:gd name="connsiteX69" fmla="*/ 2527298 w 10010772"/>
                <a:gd name="connsiteY69" fmla="*/ 4648200 h 4654550"/>
                <a:gd name="connsiteX70" fmla="*/ 2527298 w 10010772"/>
                <a:gd name="connsiteY70" fmla="*/ 4645025 h 4654550"/>
                <a:gd name="connsiteX71" fmla="*/ 2530473 w 10010772"/>
                <a:gd name="connsiteY71" fmla="*/ 4641850 h 4654550"/>
                <a:gd name="connsiteX72" fmla="*/ 2530473 w 10010772"/>
                <a:gd name="connsiteY72" fmla="*/ 4645025 h 4654550"/>
                <a:gd name="connsiteX73" fmla="*/ 2533648 w 10010772"/>
                <a:gd name="connsiteY73" fmla="*/ 4645025 h 4654550"/>
                <a:gd name="connsiteX74" fmla="*/ 2533648 w 10010772"/>
                <a:gd name="connsiteY74" fmla="*/ 4641850 h 4654550"/>
                <a:gd name="connsiteX75" fmla="*/ 2530473 w 10010772"/>
                <a:gd name="connsiteY75" fmla="*/ 4638675 h 4654550"/>
                <a:gd name="connsiteX76" fmla="*/ 2524123 w 10010772"/>
                <a:gd name="connsiteY76" fmla="*/ 4635500 h 4654550"/>
                <a:gd name="connsiteX77" fmla="*/ 2520948 w 10010772"/>
                <a:gd name="connsiteY77" fmla="*/ 4638675 h 4654550"/>
                <a:gd name="connsiteX78" fmla="*/ 2517773 w 10010772"/>
                <a:gd name="connsiteY78" fmla="*/ 4638675 h 4654550"/>
                <a:gd name="connsiteX79" fmla="*/ 2517773 w 10010772"/>
                <a:gd name="connsiteY79" fmla="*/ 4635500 h 4654550"/>
                <a:gd name="connsiteX80" fmla="*/ 2517773 w 10010772"/>
                <a:gd name="connsiteY80" fmla="*/ 4632325 h 4654550"/>
                <a:gd name="connsiteX81" fmla="*/ 2514599 w 10010772"/>
                <a:gd name="connsiteY81" fmla="*/ 4632325 h 4654550"/>
                <a:gd name="connsiteX82" fmla="*/ 2511423 w 10010772"/>
                <a:gd name="connsiteY82" fmla="*/ 4635500 h 4654550"/>
                <a:gd name="connsiteX83" fmla="*/ 2508248 w 10010772"/>
                <a:gd name="connsiteY83" fmla="*/ 4635500 h 4654550"/>
                <a:gd name="connsiteX84" fmla="*/ 2505073 w 10010772"/>
                <a:gd name="connsiteY84" fmla="*/ 4629150 h 4654550"/>
                <a:gd name="connsiteX85" fmla="*/ 2505073 w 10010772"/>
                <a:gd name="connsiteY85" fmla="*/ 4635500 h 4654550"/>
                <a:gd name="connsiteX86" fmla="*/ 2505073 w 10010772"/>
                <a:gd name="connsiteY86" fmla="*/ 4638675 h 4654550"/>
                <a:gd name="connsiteX87" fmla="*/ 2501898 w 10010772"/>
                <a:gd name="connsiteY87" fmla="*/ 4638675 h 4654550"/>
                <a:gd name="connsiteX88" fmla="*/ 2498723 w 10010772"/>
                <a:gd name="connsiteY88" fmla="*/ 4638675 h 4654550"/>
                <a:gd name="connsiteX89" fmla="*/ 2495548 w 10010772"/>
                <a:gd name="connsiteY89" fmla="*/ 4635500 h 4654550"/>
                <a:gd name="connsiteX90" fmla="*/ 2492373 w 10010772"/>
                <a:gd name="connsiteY90" fmla="*/ 4635500 h 4654550"/>
                <a:gd name="connsiteX91" fmla="*/ 2492373 w 10010772"/>
                <a:gd name="connsiteY91" fmla="*/ 4632325 h 4654550"/>
                <a:gd name="connsiteX92" fmla="*/ 2498723 w 10010772"/>
                <a:gd name="connsiteY92" fmla="*/ 4629150 h 4654550"/>
                <a:gd name="connsiteX93" fmla="*/ 2501898 w 10010772"/>
                <a:gd name="connsiteY93" fmla="*/ 4625975 h 4654550"/>
                <a:gd name="connsiteX94" fmla="*/ 2505073 w 10010772"/>
                <a:gd name="connsiteY94" fmla="*/ 4625975 h 4654550"/>
                <a:gd name="connsiteX95" fmla="*/ 2508248 w 10010772"/>
                <a:gd name="connsiteY95" fmla="*/ 4625975 h 4654550"/>
                <a:gd name="connsiteX96" fmla="*/ 2514599 w 10010772"/>
                <a:gd name="connsiteY96" fmla="*/ 4625975 h 4654550"/>
                <a:gd name="connsiteX97" fmla="*/ 2520948 w 10010772"/>
                <a:gd name="connsiteY97" fmla="*/ 4625975 h 4654550"/>
                <a:gd name="connsiteX98" fmla="*/ 2520948 w 10010772"/>
                <a:gd name="connsiteY98" fmla="*/ 4629150 h 4654550"/>
                <a:gd name="connsiteX99" fmla="*/ 2524123 w 10010772"/>
                <a:gd name="connsiteY99" fmla="*/ 4629150 h 4654550"/>
                <a:gd name="connsiteX100" fmla="*/ 2527298 w 10010772"/>
                <a:gd name="connsiteY100" fmla="*/ 4629150 h 4654550"/>
                <a:gd name="connsiteX101" fmla="*/ 2527298 w 10010772"/>
                <a:gd name="connsiteY101" fmla="*/ 4625975 h 4654550"/>
                <a:gd name="connsiteX102" fmla="*/ 2520948 w 10010772"/>
                <a:gd name="connsiteY102" fmla="*/ 4619625 h 4654550"/>
                <a:gd name="connsiteX103" fmla="*/ 2517773 w 10010772"/>
                <a:gd name="connsiteY103" fmla="*/ 4616450 h 4654550"/>
                <a:gd name="connsiteX104" fmla="*/ 2514599 w 10010772"/>
                <a:gd name="connsiteY104" fmla="*/ 4613275 h 4654550"/>
                <a:gd name="connsiteX105" fmla="*/ 2514599 w 10010772"/>
                <a:gd name="connsiteY105" fmla="*/ 4610100 h 4654550"/>
                <a:gd name="connsiteX106" fmla="*/ 2517773 w 10010772"/>
                <a:gd name="connsiteY106" fmla="*/ 4610100 h 4654550"/>
                <a:gd name="connsiteX107" fmla="*/ 2517773 w 10010772"/>
                <a:gd name="connsiteY107" fmla="*/ 4606925 h 4654550"/>
                <a:gd name="connsiteX108" fmla="*/ 2514599 w 10010772"/>
                <a:gd name="connsiteY108" fmla="*/ 4603750 h 4654550"/>
                <a:gd name="connsiteX109" fmla="*/ 2517773 w 10010772"/>
                <a:gd name="connsiteY109" fmla="*/ 4600575 h 4654550"/>
                <a:gd name="connsiteX110" fmla="*/ 2520948 w 10010772"/>
                <a:gd name="connsiteY110" fmla="*/ 4606925 h 4654550"/>
                <a:gd name="connsiteX111" fmla="*/ 2524123 w 10010772"/>
                <a:gd name="connsiteY111" fmla="*/ 4610100 h 4654550"/>
                <a:gd name="connsiteX112" fmla="*/ 2524123 w 10010772"/>
                <a:gd name="connsiteY112" fmla="*/ 4613275 h 4654550"/>
                <a:gd name="connsiteX113" fmla="*/ 2524123 w 10010772"/>
                <a:gd name="connsiteY113" fmla="*/ 4616450 h 4654550"/>
                <a:gd name="connsiteX114" fmla="*/ 2527298 w 10010772"/>
                <a:gd name="connsiteY114" fmla="*/ 4619625 h 4654550"/>
                <a:gd name="connsiteX115" fmla="*/ 2530473 w 10010772"/>
                <a:gd name="connsiteY115" fmla="*/ 4622800 h 4654550"/>
                <a:gd name="connsiteX116" fmla="*/ 2533648 w 10010772"/>
                <a:gd name="connsiteY116" fmla="*/ 4622800 h 4654550"/>
                <a:gd name="connsiteX117" fmla="*/ 2536823 w 10010772"/>
                <a:gd name="connsiteY117" fmla="*/ 4625975 h 4654550"/>
                <a:gd name="connsiteX118" fmla="*/ 2536823 w 10010772"/>
                <a:gd name="connsiteY118" fmla="*/ 4629150 h 4654550"/>
                <a:gd name="connsiteX119" fmla="*/ 2539998 w 10010772"/>
                <a:gd name="connsiteY119" fmla="*/ 4629150 h 4654550"/>
                <a:gd name="connsiteX120" fmla="*/ 2539998 w 10010772"/>
                <a:gd name="connsiteY120" fmla="*/ 4625975 h 4654550"/>
                <a:gd name="connsiteX121" fmla="*/ 2539998 w 10010772"/>
                <a:gd name="connsiteY121" fmla="*/ 4622800 h 4654550"/>
                <a:gd name="connsiteX122" fmla="*/ 2543173 w 10010772"/>
                <a:gd name="connsiteY122" fmla="*/ 4619625 h 4654550"/>
                <a:gd name="connsiteX123" fmla="*/ 2546348 w 10010772"/>
                <a:gd name="connsiteY123" fmla="*/ 4619625 h 4654550"/>
                <a:gd name="connsiteX124" fmla="*/ 2546348 w 10010772"/>
                <a:gd name="connsiteY124" fmla="*/ 4622800 h 4654550"/>
                <a:gd name="connsiteX125" fmla="*/ 2549523 w 10010772"/>
                <a:gd name="connsiteY125" fmla="*/ 4622800 h 4654550"/>
                <a:gd name="connsiteX126" fmla="*/ 2552698 w 10010772"/>
                <a:gd name="connsiteY126" fmla="*/ 4619625 h 4654550"/>
                <a:gd name="connsiteX127" fmla="*/ 2555873 w 10010772"/>
                <a:gd name="connsiteY127" fmla="*/ 4619625 h 4654550"/>
                <a:gd name="connsiteX128" fmla="*/ 2559048 w 10010772"/>
                <a:gd name="connsiteY128" fmla="*/ 4622800 h 4654550"/>
                <a:gd name="connsiteX129" fmla="*/ 2562223 w 10010772"/>
                <a:gd name="connsiteY129" fmla="*/ 4619625 h 4654550"/>
                <a:gd name="connsiteX130" fmla="*/ 2565398 w 10010772"/>
                <a:gd name="connsiteY130" fmla="*/ 4622800 h 4654550"/>
                <a:gd name="connsiteX131" fmla="*/ 2565398 w 10010772"/>
                <a:gd name="connsiteY131" fmla="*/ 4629150 h 4654550"/>
                <a:gd name="connsiteX132" fmla="*/ 2568573 w 10010772"/>
                <a:gd name="connsiteY132" fmla="*/ 4622800 h 4654550"/>
                <a:gd name="connsiteX133" fmla="*/ 2571748 w 10010772"/>
                <a:gd name="connsiteY133" fmla="*/ 4622800 h 4654550"/>
                <a:gd name="connsiteX134" fmla="*/ 2555873 w 10010772"/>
                <a:gd name="connsiteY134" fmla="*/ 4616450 h 4654550"/>
                <a:gd name="connsiteX135" fmla="*/ 2539998 w 10010772"/>
                <a:gd name="connsiteY135" fmla="*/ 4613275 h 4654550"/>
                <a:gd name="connsiteX136" fmla="*/ 2533648 w 10010772"/>
                <a:gd name="connsiteY136" fmla="*/ 4613275 h 4654550"/>
                <a:gd name="connsiteX137" fmla="*/ 2533648 w 10010772"/>
                <a:gd name="connsiteY137" fmla="*/ 4610100 h 4654550"/>
                <a:gd name="connsiteX138" fmla="*/ 2530473 w 10010772"/>
                <a:gd name="connsiteY138" fmla="*/ 4606925 h 4654550"/>
                <a:gd name="connsiteX139" fmla="*/ 2533648 w 10010772"/>
                <a:gd name="connsiteY139" fmla="*/ 4603750 h 4654550"/>
                <a:gd name="connsiteX140" fmla="*/ 2539998 w 10010772"/>
                <a:gd name="connsiteY140" fmla="*/ 4600575 h 4654550"/>
                <a:gd name="connsiteX141" fmla="*/ 2543173 w 10010772"/>
                <a:gd name="connsiteY141" fmla="*/ 4600575 h 4654550"/>
                <a:gd name="connsiteX142" fmla="*/ 2549523 w 10010772"/>
                <a:gd name="connsiteY142" fmla="*/ 4597400 h 4654550"/>
                <a:gd name="connsiteX143" fmla="*/ 2546348 w 10010772"/>
                <a:gd name="connsiteY143" fmla="*/ 4597400 h 4654550"/>
                <a:gd name="connsiteX144" fmla="*/ 2543173 w 10010772"/>
                <a:gd name="connsiteY144" fmla="*/ 4597400 h 4654550"/>
                <a:gd name="connsiteX145" fmla="*/ 2530473 w 10010772"/>
                <a:gd name="connsiteY145" fmla="*/ 4597400 h 4654550"/>
                <a:gd name="connsiteX146" fmla="*/ 2524123 w 10010772"/>
                <a:gd name="connsiteY146" fmla="*/ 4597400 h 4654550"/>
                <a:gd name="connsiteX147" fmla="*/ 2520948 w 10010772"/>
                <a:gd name="connsiteY147" fmla="*/ 4594225 h 4654550"/>
                <a:gd name="connsiteX148" fmla="*/ 2520948 w 10010772"/>
                <a:gd name="connsiteY148" fmla="*/ 4591050 h 4654550"/>
                <a:gd name="connsiteX149" fmla="*/ 2520948 w 10010772"/>
                <a:gd name="connsiteY149" fmla="*/ 4587875 h 4654550"/>
                <a:gd name="connsiteX150" fmla="*/ 2524123 w 10010772"/>
                <a:gd name="connsiteY150" fmla="*/ 4587875 h 4654550"/>
                <a:gd name="connsiteX151" fmla="*/ 2520948 w 10010772"/>
                <a:gd name="connsiteY151" fmla="*/ 4584700 h 4654550"/>
                <a:gd name="connsiteX152" fmla="*/ 2517773 w 10010772"/>
                <a:gd name="connsiteY152" fmla="*/ 4581525 h 4654550"/>
                <a:gd name="connsiteX153" fmla="*/ 2520948 w 10010772"/>
                <a:gd name="connsiteY153" fmla="*/ 4581525 h 4654550"/>
                <a:gd name="connsiteX154" fmla="*/ 2527298 w 10010772"/>
                <a:gd name="connsiteY154" fmla="*/ 4581525 h 4654550"/>
                <a:gd name="connsiteX155" fmla="*/ 2530473 w 10010772"/>
                <a:gd name="connsiteY155" fmla="*/ 4584700 h 4654550"/>
                <a:gd name="connsiteX156" fmla="*/ 2530473 w 10010772"/>
                <a:gd name="connsiteY156" fmla="*/ 4581525 h 4654550"/>
                <a:gd name="connsiteX157" fmla="*/ 2533648 w 10010772"/>
                <a:gd name="connsiteY157" fmla="*/ 4581525 h 4654550"/>
                <a:gd name="connsiteX158" fmla="*/ 2533648 w 10010772"/>
                <a:gd name="connsiteY158" fmla="*/ 4575175 h 4654550"/>
                <a:gd name="connsiteX159" fmla="*/ 9671047 w 10010772"/>
                <a:gd name="connsiteY159" fmla="*/ 4270375 h 4654550"/>
                <a:gd name="connsiteX160" fmla="*/ 9671047 w 10010772"/>
                <a:gd name="connsiteY160" fmla="*/ 4273550 h 4654550"/>
                <a:gd name="connsiteX161" fmla="*/ 9674222 w 10010772"/>
                <a:gd name="connsiteY161" fmla="*/ 4273550 h 4654550"/>
                <a:gd name="connsiteX162" fmla="*/ 9674222 w 10010772"/>
                <a:gd name="connsiteY162" fmla="*/ 4270375 h 4654550"/>
                <a:gd name="connsiteX163" fmla="*/ 8966197 w 10010772"/>
                <a:gd name="connsiteY163" fmla="*/ 4184650 h 4654550"/>
                <a:gd name="connsiteX164" fmla="*/ 8975722 w 10010772"/>
                <a:gd name="connsiteY164" fmla="*/ 4184650 h 4654550"/>
                <a:gd name="connsiteX165" fmla="*/ 8978897 w 10010772"/>
                <a:gd name="connsiteY165" fmla="*/ 4187825 h 4654550"/>
                <a:gd name="connsiteX166" fmla="*/ 8975722 w 10010772"/>
                <a:gd name="connsiteY166" fmla="*/ 4191000 h 4654550"/>
                <a:gd name="connsiteX167" fmla="*/ 8972547 w 10010772"/>
                <a:gd name="connsiteY167" fmla="*/ 4194175 h 4654550"/>
                <a:gd name="connsiteX168" fmla="*/ 8972547 w 10010772"/>
                <a:gd name="connsiteY168" fmla="*/ 4200525 h 4654550"/>
                <a:gd name="connsiteX169" fmla="*/ 8972547 w 10010772"/>
                <a:gd name="connsiteY169" fmla="*/ 4203700 h 4654550"/>
                <a:gd name="connsiteX170" fmla="*/ 8969372 w 10010772"/>
                <a:gd name="connsiteY170" fmla="*/ 4203700 h 4654550"/>
                <a:gd name="connsiteX171" fmla="*/ 8966197 w 10010772"/>
                <a:gd name="connsiteY171" fmla="*/ 4206875 h 4654550"/>
                <a:gd name="connsiteX172" fmla="*/ 8963022 w 10010772"/>
                <a:gd name="connsiteY172" fmla="*/ 4213225 h 4654550"/>
                <a:gd name="connsiteX173" fmla="*/ 8959847 w 10010772"/>
                <a:gd name="connsiteY173" fmla="*/ 4219575 h 4654550"/>
                <a:gd name="connsiteX174" fmla="*/ 8953497 w 10010772"/>
                <a:gd name="connsiteY174" fmla="*/ 4229100 h 4654550"/>
                <a:gd name="connsiteX175" fmla="*/ 8947147 w 10010772"/>
                <a:gd name="connsiteY175" fmla="*/ 4235450 h 4654550"/>
                <a:gd name="connsiteX176" fmla="*/ 8947147 w 10010772"/>
                <a:gd name="connsiteY176" fmla="*/ 4232275 h 4654550"/>
                <a:gd name="connsiteX177" fmla="*/ 8947147 w 10010772"/>
                <a:gd name="connsiteY177" fmla="*/ 4229100 h 4654550"/>
                <a:gd name="connsiteX178" fmla="*/ 8943972 w 10010772"/>
                <a:gd name="connsiteY178" fmla="*/ 4229100 h 4654550"/>
                <a:gd name="connsiteX179" fmla="*/ 8937622 w 10010772"/>
                <a:gd name="connsiteY179" fmla="*/ 4235450 h 4654550"/>
                <a:gd name="connsiteX180" fmla="*/ 8924922 w 10010772"/>
                <a:gd name="connsiteY180" fmla="*/ 4251325 h 4654550"/>
                <a:gd name="connsiteX181" fmla="*/ 8915397 w 10010772"/>
                <a:gd name="connsiteY181" fmla="*/ 4257675 h 4654550"/>
                <a:gd name="connsiteX182" fmla="*/ 8909047 w 10010772"/>
                <a:gd name="connsiteY182" fmla="*/ 4257675 h 4654550"/>
                <a:gd name="connsiteX183" fmla="*/ 8902697 w 10010772"/>
                <a:gd name="connsiteY183" fmla="*/ 4260850 h 4654550"/>
                <a:gd name="connsiteX184" fmla="*/ 8896347 w 10010772"/>
                <a:gd name="connsiteY184" fmla="*/ 4264025 h 4654550"/>
                <a:gd name="connsiteX185" fmla="*/ 8889997 w 10010772"/>
                <a:gd name="connsiteY185" fmla="*/ 4267200 h 4654550"/>
                <a:gd name="connsiteX186" fmla="*/ 8883647 w 10010772"/>
                <a:gd name="connsiteY186" fmla="*/ 4270375 h 4654550"/>
                <a:gd name="connsiteX187" fmla="*/ 8874122 w 10010772"/>
                <a:gd name="connsiteY187" fmla="*/ 4270375 h 4654550"/>
                <a:gd name="connsiteX188" fmla="*/ 8870947 w 10010772"/>
                <a:gd name="connsiteY188" fmla="*/ 4276725 h 4654550"/>
                <a:gd name="connsiteX189" fmla="*/ 8861422 w 10010772"/>
                <a:gd name="connsiteY189" fmla="*/ 4283075 h 4654550"/>
                <a:gd name="connsiteX190" fmla="*/ 8855072 w 10010772"/>
                <a:gd name="connsiteY190" fmla="*/ 4286250 h 4654550"/>
                <a:gd name="connsiteX191" fmla="*/ 8848722 w 10010772"/>
                <a:gd name="connsiteY191" fmla="*/ 4283075 h 4654550"/>
                <a:gd name="connsiteX192" fmla="*/ 8839197 w 10010772"/>
                <a:gd name="connsiteY192" fmla="*/ 4279900 h 4654550"/>
                <a:gd name="connsiteX193" fmla="*/ 8842372 w 10010772"/>
                <a:gd name="connsiteY193" fmla="*/ 4279900 h 4654550"/>
                <a:gd name="connsiteX194" fmla="*/ 8842372 w 10010772"/>
                <a:gd name="connsiteY194" fmla="*/ 4276725 h 4654550"/>
                <a:gd name="connsiteX195" fmla="*/ 8839197 w 10010772"/>
                <a:gd name="connsiteY195" fmla="*/ 4270375 h 4654550"/>
                <a:gd name="connsiteX196" fmla="*/ 8839197 w 10010772"/>
                <a:gd name="connsiteY196" fmla="*/ 4264025 h 4654550"/>
                <a:gd name="connsiteX197" fmla="*/ 8842372 w 10010772"/>
                <a:gd name="connsiteY197" fmla="*/ 4260850 h 4654550"/>
                <a:gd name="connsiteX198" fmla="*/ 8842372 w 10010772"/>
                <a:gd name="connsiteY198" fmla="*/ 4254500 h 4654550"/>
                <a:gd name="connsiteX199" fmla="*/ 8842372 w 10010772"/>
                <a:gd name="connsiteY199" fmla="*/ 4244975 h 4654550"/>
                <a:gd name="connsiteX200" fmla="*/ 8845547 w 10010772"/>
                <a:gd name="connsiteY200" fmla="*/ 4238625 h 4654550"/>
                <a:gd name="connsiteX201" fmla="*/ 8845547 w 10010772"/>
                <a:gd name="connsiteY201" fmla="*/ 4232275 h 4654550"/>
                <a:gd name="connsiteX202" fmla="*/ 8848722 w 10010772"/>
                <a:gd name="connsiteY202" fmla="*/ 4232275 h 4654550"/>
                <a:gd name="connsiteX203" fmla="*/ 8851897 w 10010772"/>
                <a:gd name="connsiteY203" fmla="*/ 4235450 h 4654550"/>
                <a:gd name="connsiteX204" fmla="*/ 8851897 w 10010772"/>
                <a:gd name="connsiteY204" fmla="*/ 4241800 h 4654550"/>
                <a:gd name="connsiteX205" fmla="*/ 8858247 w 10010772"/>
                <a:gd name="connsiteY205" fmla="*/ 4229100 h 4654550"/>
                <a:gd name="connsiteX206" fmla="*/ 8861422 w 10010772"/>
                <a:gd name="connsiteY206" fmla="*/ 4222750 h 4654550"/>
                <a:gd name="connsiteX207" fmla="*/ 8858247 w 10010772"/>
                <a:gd name="connsiteY207" fmla="*/ 4216400 h 4654550"/>
                <a:gd name="connsiteX208" fmla="*/ 8858247 w 10010772"/>
                <a:gd name="connsiteY208" fmla="*/ 4210050 h 4654550"/>
                <a:gd name="connsiteX209" fmla="*/ 8858247 w 10010772"/>
                <a:gd name="connsiteY209" fmla="*/ 4206875 h 4654550"/>
                <a:gd name="connsiteX210" fmla="*/ 8861422 w 10010772"/>
                <a:gd name="connsiteY210" fmla="*/ 4197350 h 4654550"/>
                <a:gd name="connsiteX211" fmla="*/ 8867772 w 10010772"/>
                <a:gd name="connsiteY211" fmla="*/ 4191000 h 4654550"/>
                <a:gd name="connsiteX212" fmla="*/ 8870947 w 10010772"/>
                <a:gd name="connsiteY212" fmla="*/ 4191000 h 4654550"/>
                <a:gd name="connsiteX213" fmla="*/ 8877297 w 10010772"/>
                <a:gd name="connsiteY213" fmla="*/ 4191000 h 4654550"/>
                <a:gd name="connsiteX214" fmla="*/ 8883647 w 10010772"/>
                <a:gd name="connsiteY214" fmla="*/ 4194175 h 4654550"/>
                <a:gd name="connsiteX215" fmla="*/ 8883647 w 10010772"/>
                <a:gd name="connsiteY215" fmla="*/ 4191000 h 4654550"/>
                <a:gd name="connsiteX216" fmla="*/ 8886822 w 10010772"/>
                <a:gd name="connsiteY216" fmla="*/ 4191000 h 4654550"/>
                <a:gd name="connsiteX217" fmla="*/ 8889997 w 10010772"/>
                <a:gd name="connsiteY217" fmla="*/ 4191000 h 4654550"/>
                <a:gd name="connsiteX218" fmla="*/ 8899522 w 10010772"/>
                <a:gd name="connsiteY218" fmla="*/ 4194175 h 4654550"/>
                <a:gd name="connsiteX219" fmla="*/ 8909047 w 10010772"/>
                <a:gd name="connsiteY219" fmla="*/ 4197350 h 4654550"/>
                <a:gd name="connsiteX220" fmla="*/ 8921747 w 10010772"/>
                <a:gd name="connsiteY220" fmla="*/ 4197350 h 4654550"/>
                <a:gd name="connsiteX221" fmla="*/ 8924922 w 10010772"/>
                <a:gd name="connsiteY221" fmla="*/ 4197350 h 4654550"/>
                <a:gd name="connsiteX222" fmla="*/ 8931272 w 10010772"/>
                <a:gd name="connsiteY222" fmla="*/ 4197350 h 4654550"/>
                <a:gd name="connsiteX223" fmla="*/ 8940797 w 10010772"/>
                <a:gd name="connsiteY223" fmla="*/ 4194175 h 4654550"/>
                <a:gd name="connsiteX224" fmla="*/ 8947147 w 10010772"/>
                <a:gd name="connsiteY224" fmla="*/ 4194175 h 4654550"/>
                <a:gd name="connsiteX225" fmla="*/ 8956672 w 10010772"/>
                <a:gd name="connsiteY225" fmla="*/ 4187825 h 4654550"/>
                <a:gd name="connsiteX226" fmla="*/ 9750422 w 10010772"/>
                <a:gd name="connsiteY226" fmla="*/ 4162425 h 4654550"/>
                <a:gd name="connsiteX227" fmla="*/ 9759947 w 10010772"/>
                <a:gd name="connsiteY227" fmla="*/ 4165600 h 4654550"/>
                <a:gd name="connsiteX228" fmla="*/ 9753597 w 10010772"/>
                <a:gd name="connsiteY228" fmla="*/ 4165600 h 4654550"/>
                <a:gd name="connsiteX229" fmla="*/ 9747247 w 10010772"/>
                <a:gd name="connsiteY229" fmla="*/ 4165600 h 4654550"/>
                <a:gd name="connsiteX230" fmla="*/ 9747247 w 10010772"/>
                <a:gd name="connsiteY230" fmla="*/ 4168775 h 4654550"/>
                <a:gd name="connsiteX231" fmla="*/ 9747247 w 10010772"/>
                <a:gd name="connsiteY231" fmla="*/ 4171950 h 4654550"/>
                <a:gd name="connsiteX232" fmla="*/ 9750422 w 10010772"/>
                <a:gd name="connsiteY232" fmla="*/ 4171950 h 4654550"/>
                <a:gd name="connsiteX233" fmla="*/ 9750422 w 10010772"/>
                <a:gd name="connsiteY233" fmla="*/ 4175125 h 4654550"/>
                <a:gd name="connsiteX234" fmla="*/ 9747247 w 10010772"/>
                <a:gd name="connsiteY234" fmla="*/ 4178300 h 4654550"/>
                <a:gd name="connsiteX235" fmla="*/ 9750422 w 10010772"/>
                <a:gd name="connsiteY235" fmla="*/ 4181475 h 4654550"/>
                <a:gd name="connsiteX236" fmla="*/ 9753597 w 10010772"/>
                <a:gd name="connsiteY236" fmla="*/ 4178300 h 4654550"/>
                <a:gd name="connsiteX237" fmla="*/ 9759947 w 10010772"/>
                <a:gd name="connsiteY237" fmla="*/ 4175125 h 4654550"/>
                <a:gd name="connsiteX238" fmla="*/ 9763122 w 10010772"/>
                <a:gd name="connsiteY238" fmla="*/ 4175125 h 4654550"/>
                <a:gd name="connsiteX239" fmla="*/ 9766297 w 10010772"/>
                <a:gd name="connsiteY239" fmla="*/ 4171950 h 4654550"/>
                <a:gd name="connsiteX240" fmla="*/ 9769472 w 10010772"/>
                <a:gd name="connsiteY240" fmla="*/ 4168775 h 4654550"/>
                <a:gd name="connsiteX241" fmla="*/ 9772647 w 10010772"/>
                <a:gd name="connsiteY241" fmla="*/ 4168775 h 4654550"/>
                <a:gd name="connsiteX242" fmla="*/ 9772647 w 10010772"/>
                <a:gd name="connsiteY242" fmla="*/ 4171950 h 4654550"/>
                <a:gd name="connsiteX243" fmla="*/ 9769472 w 10010772"/>
                <a:gd name="connsiteY243" fmla="*/ 4171950 h 4654550"/>
                <a:gd name="connsiteX244" fmla="*/ 9769472 w 10010772"/>
                <a:gd name="connsiteY244" fmla="*/ 4175125 h 4654550"/>
                <a:gd name="connsiteX245" fmla="*/ 9772647 w 10010772"/>
                <a:gd name="connsiteY245" fmla="*/ 4175125 h 4654550"/>
                <a:gd name="connsiteX246" fmla="*/ 9775822 w 10010772"/>
                <a:gd name="connsiteY246" fmla="*/ 4175125 h 4654550"/>
                <a:gd name="connsiteX247" fmla="*/ 9778997 w 10010772"/>
                <a:gd name="connsiteY247" fmla="*/ 4178300 h 4654550"/>
                <a:gd name="connsiteX248" fmla="*/ 9775822 w 10010772"/>
                <a:gd name="connsiteY248" fmla="*/ 4178300 h 4654550"/>
                <a:gd name="connsiteX249" fmla="*/ 9778997 w 10010772"/>
                <a:gd name="connsiteY249" fmla="*/ 4181475 h 4654550"/>
                <a:gd name="connsiteX250" fmla="*/ 9782172 w 10010772"/>
                <a:gd name="connsiteY250" fmla="*/ 4181475 h 4654550"/>
                <a:gd name="connsiteX251" fmla="*/ 9778997 w 10010772"/>
                <a:gd name="connsiteY251" fmla="*/ 4184650 h 4654550"/>
                <a:gd name="connsiteX252" fmla="*/ 9775822 w 10010772"/>
                <a:gd name="connsiteY252" fmla="*/ 4184650 h 4654550"/>
                <a:gd name="connsiteX253" fmla="*/ 9772647 w 10010772"/>
                <a:gd name="connsiteY253" fmla="*/ 4187825 h 4654550"/>
                <a:gd name="connsiteX254" fmla="*/ 9769472 w 10010772"/>
                <a:gd name="connsiteY254" fmla="*/ 4187825 h 4654550"/>
                <a:gd name="connsiteX255" fmla="*/ 9772647 w 10010772"/>
                <a:gd name="connsiteY255" fmla="*/ 4191000 h 4654550"/>
                <a:gd name="connsiteX256" fmla="*/ 9772647 w 10010772"/>
                <a:gd name="connsiteY256" fmla="*/ 4194175 h 4654550"/>
                <a:gd name="connsiteX257" fmla="*/ 9769472 w 10010772"/>
                <a:gd name="connsiteY257" fmla="*/ 4200525 h 4654550"/>
                <a:gd name="connsiteX258" fmla="*/ 9753597 w 10010772"/>
                <a:gd name="connsiteY258" fmla="*/ 4210050 h 4654550"/>
                <a:gd name="connsiteX259" fmla="*/ 9750422 w 10010772"/>
                <a:gd name="connsiteY259" fmla="*/ 4213225 h 4654550"/>
                <a:gd name="connsiteX260" fmla="*/ 9747247 w 10010772"/>
                <a:gd name="connsiteY260" fmla="*/ 4216400 h 4654550"/>
                <a:gd name="connsiteX261" fmla="*/ 9737722 w 10010772"/>
                <a:gd name="connsiteY261" fmla="*/ 4219575 h 4654550"/>
                <a:gd name="connsiteX262" fmla="*/ 9734547 w 10010772"/>
                <a:gd name="connsiteY262" fmla="*/ 4222750 h 4654550"/>
                <a:gd name="connsiteX263" fmla="*/ 9737722 w 10010772"/>
                <a:gd name="connsiteY263" fmla="*/ 4222750 h 4654550"/>
                <a:gd name="connsiteX264" fmla="*/ 9737722 w 10010772"/>
                <a:gd name="connsiteY264" fmla="*/ 4225925 h 4654550"/>
                <a:gd name="connsiteX265" fmla="*/ 9734547 w 10010772"/>
                <a:gd name="connsiteY265" fmla="*/ 4225925 h 4654550"/>
                <a:gd name="connsiteX266" fmla="*/ 9731372 w 10010772"/>
                <a:gd name="connsiteY266" fmla="*/ 4225925 h 4654550"/>
                <a:gd name="connsiteX267" fmla="*/ 9728197 w 10010772"/>
                <a:gd name="connsiteY267" fmla="*/ 4225925 h 4654550"/>
                <a:gd name="connsiteX268" fmla="*/ 9728197 w 10010772"/>
                <a:gd name="connsiteY268" fmla="*/ 4229100 h 4654550"/>
                <a:gd name="connsiteX269" fmla="*/ 9712322 w 10010772"/>
                <a:gd name="connsiteY269" fmla="*/ 4241800 h 4654550"/>
                <a:gd name="connsiteX270" fmla="*/ 9709147 w 10010772"/>
                <a:gd name="connsiteY270" fmla="*/ 4241800 h 4654550"/>
                <a:gd name="connsiteX271" fmla="*/ 9709147 w 10010772"/>
                <a:gd name="connsiteY271" fmla="*/ 4244975 h 4654550"/>
                <a:gd name="connsiteX272" fmla="*/ 9705972 w 10010772"/>
                <a:gd name="connsiteY272" fmla="*/ 4248150 h 4654550"/>
                <a:gd name="connsiteX273" fmla="*/ 9702797 w 10010772"/>
                <a:gd name="connsiteY273" fmla="*/ 4248150 h 4654550"/>
                <a:gd name="connsiteX274" fmla="*/ 9699622 w 10010772"/>
                <a:gd name="connsiteY274" fmla="*/ 4251325 h 4654550"/>
                <a:gd name="connsiteX275" fmla="*/ 9690097 w 10010772"/>
                <a:gd name="connsiteY275" fmla="*/ 4251325 h 4654550"/>
                <a:gd name="connsiteX276" fmla="*/ 9680572 w 10010772"/>
                <a:gd name="connsiteY276" fmla="*/ 4251325 h 4654550"/>
                <a:gd name="connsiteX277" fmla="*/ 9677397 w 10010772"/>
                <a:gd name="connsiteY277" fmla="*/ 4254500 h 4654550"/>
                <a:gd name="connsiteX278" fmla="*/ 9674222 w 10010772"/>
                <a:gd name="connsiteY278" fmla="*/ 4260850 h 4654550"/>
                <a:gd name="connsiteX279" fmla="*/ 9671047 w 10010772"/>
                <a:gd name="connsiteY279" fmla="*/ 4260850 h 4654550"/>
                <a:gd name="connsiteX280" fmla="*/ 9671047 w 10010772"/>
                <a:gd name="connsiteY280" fmla="*/ 4264025 h 4654550"/>
                <a:gd name="connsiteX281" fmla="*/ 9671047 w 10010772"/>
                <a:gd name="connsiteY281" fmla="*/ 4267200 h 4654550"/>
                <a:gd name="connsiteX282" fmla="*/ 9674222 w 10010772"/>
                <a:gd name="connsiteY282" fmla="*/ 4267200 h 4654550"/>
                <a:gd name="connsiteX283" fmla="*/ 9677397 w 10010772"/>
                <a:gd name="connsiteY283" fmla="*/ 4267200 h 4654550"/>
                <a:gd name="connsiteX284" fmla="*/ 9677397 w 10010772"/>
                <a:gd name="connsiteY284" fmla="*/ 4270375 h 4654550"/>
                <a:gd name="connsiteX285" fmla="*/ 9680572 w 10010772"/>
                <a:gd name="connsiteY285" fmla="*/ 4270375 h 4654550"/>
                <a:gd name="connsiteX286" fmla="*/ 9680572 w 10010772"/>
                <a:gd name="connsiteY286" fmla="*/ 4273550 h 4654550"/>
                <a:gd name="connsiteX287" fmla="*/ 9680572 w 10010772"/>
                <a:gd name="connsiteY287" fmla="*/ 4276725 h 4654550"/>
                <a:gd name="connsiteX288" fmla="*/ 9677397 w 10010772"/>
                <a:gd name="connsiteY288" fmla="*/ 4276725 h 4654550"/>
                <a:gd name="connsiteX289" fmla="*/ 9674222 w 10010772"/>
                <a:gd name="connsiteY289" fmla="*/ 4276725 h 4654550"/>
                <a:gd name="connsiteX290" fmla="*/ 9677397 w 10010772"/>
                <a:gd name="connsiteY290" fmla="*/ 4279900 h 4654550"/>
                <a:gd name="connsiteX291" fmla="*/ 9674222 w 10010772"/>
                <a:gd name="connsiteY291" fmla="*/ 4279900 h 4654550"/>
                <a:gd name="connsiteX292" fmla="*/ 9671047 w 10010772"/>
                <a:gd name="connsiteY292" fmla="*/ 4279900 h 4654550"/>
                <a:gd name="connsiteX293" fmla="*/ 9667872 w 10010772"/>
                <a:gd name="connsiteY293" fmla="*/ 4279900 h 4654550"/>
                <a:gd name="connsiteX294" fmla="*/ 9664697 w 10010772"/>
                <a:gd name="connsiteY294" fmla="*/ 4276725 h 4654550"/>
                <a:gd name="connsiteX295" fmla="*/ 9661522 w 10010772"/>
                <a:gd name="connsiteY295" fmla="*/ 4276725 h 4654550"/>
                <a:gd name="connsiteX296" fmla="*/ 9661522 w 10010772"/>
                <a:gd name="connsiteY296" fmla="*/ 4273550 h 4654550"/>
                <a:gd name="connsiteX297" fmla="*/ 9658347 w 10010772"/>
                <a:gd name="connsiteY297" fmla="*/ 4273550 h 4654550"/>
                <a:gd name="connsiteX298" fmla="*/ 9648822 w 10010772"/>
                <a:gd name="connsiteY298" fmla="*/ 4273550 h 4654550"/>
                <a:gd name="connsiteX299" fmla="*/ 9629772 w 10010772"/>
                <a:gd name="connsiteY299" fmla="*/ 4279900 h 4654550"/>
                <a:gd name="connsiteX300" fmla="*/ 9607547 w 10010772"/>
                <a:gd name="connsiteY300" fmla="*/ 4292600 h 4654550"/>
                <a:gd name="connsiteX301" fmla="*/ 9604372 w 10010772"/>
                <a:gd name="connsiteY301" fmla="*/ 4295775 h 4654550"/>
                <a:gd name="connsiteX302" fmla="*/ 9601197 w 10010772"/>
                <a:gd name="connsiteY302" fmla="*/ 4298950 h 4654550"/>
                <a:gd name="connsiteX303" fmla="*/ 9594847 w 10010772"/>
                <a:gd name="connsiteY303" fmla="*/ 4305300 h 4654550"/>
                <a:gd name="connsiteX304" fmla="*/ 9591672 w 10010772"/>
                <a:gd name="connsiteY304" fmla="*/ 4308475 h 4654550"/>
                <a:gd name="connsiteX305" fmla="*/ 9591672 w 10010772"/>
                <a:gd name="connsiteY305" fmla="*/ 4314825 h 4654550"/>
                <a:gd name="connsiteX306" fmla="*/ 9588497 w 10010772"/>
                <a:gd name="connsiteY306" fmla="*/ 4318000 h 4654550"/>
                <a:gd name="connsiteX307" fmla="*/ 9578972 w 10010772"/>
                <a:gd name="connsiteY307" fmla="*/ 4321175 h 4654550"/>
                <a:gd name="connsiteX308" fmla="*/ 9569447 w 10010772"/>
                <a:gd name="connsiteY308" fmla="*/ 4327525 h 4654550"/>
                <a:gd name="connsiteX309" fmla="*/ 9566272 w 10010772"/>
                <a:gd name="connsiteY309" fmla="*/ 4330700 h 4654550"/>
                <a:gd name="connsiteX310" fmla="*/ 9563097 w 10010772"/>
                <a:gd name="connsiteY310" fmla="*/ 4333875 h 4654550"/>
                <a:gd name="connsiteX311" fmla="*/ 9556747 w 10010772"/>
                <a:gd name="connsiteY311" fmla="*/ 4337050 h 4654550"/>
                <a:gd name="connsiteX312" fmla="*/ 9547222 w 10010772"/>
                <a:gd name="connsiteY312" fmla="*/ 4340225 h 4654550"/>
                <a:gd name="connsiteX313" fmla="*/ 9544047 w 10010772"/>
                <a:gd name="connsiteY313" fmla="*/ 4346575 h 4654550"/>
                <a:gd name="connsiteX314" fmla="*/ 9540872 w 10010772"/>
                <a:gd name="connsiteY314" fmla="*/ 4346575 h 4654550"/>
                <a:gd name="connsiteX315" fmla="*/ 9537697 w 10010772"/>
                <a:gd name="connsiteY315" fmla="*/ 4349750 h 4654550"/>
                <a:gd name="connsiteX316" fmla="*/ 9528172 w 10010772"/>
                <a:gd name="connsiteY316" fmla="*/ 4352925 h 4654550"/>
                <a:gd name="connsiteX317" fmla="*/ 9524997 w 10010772"/>
                <a:gd name="connsiteY317" fmla="*/ 4359275 h 4654550"/>
                <a:gd name="connsiteX318" fmla="*/ 9521822 w 10010772"/>
                <a:gd name="connsiteY318" fmla="*/ 4362450 h 4654550"/>
                <a:gd name="connsiteX319" fmla="*/ 9512297 w 10010772"/>
                <a:gd name="connsiteY319" fmla="*/ 4368800 h 4654550"/>
                <a:gd name="connsiteX320" fmla="*/ 9509122 w 10010772"/>
                <a:gd name="connsiteY320" fmla="*/ 4371975 h 4654550"/>
                <a:gd name="connsiteX321" fmla="*/ 9505947 w 10010772"/>
                <a:gd name="connsiteY321" fmla="*/ 4371975 h 4654550"/>
                <a:gd name="connsiteX322" fmla="*/ 9499597 w 10010772"/>
                <a:gd name="connsiteY322" fmla="*/ 4371975 h 4654550"/>
                <a:gd name="connsiteX323" fmla="*/ 9496422 w 10010772"/>
                <a:gd name="connsiteY323" fmla="*/ 4371975 h 4654550"/>
                <a:gd name="connsiteX324" fmla="*/ 9493247 w 10010772"/>
                <a:gd name="connsiteY324" fmla="*/ 4375150 h 4654550"/>
                <a:gd name="connsiteX325" fmla="*/ 9490072 w 10010772"/>
                <a:gd name="connsiteY325" fmla="*/ 4375150 h 4654550"/>
                <a:gd name="connsiteX326" fmla="*/ 9483722 w 10010772"/>
                <a:gd name="connsiteY326" fmla="*/ 4378325 h 4654550"/>
                <a:gd name="connsiteX327" fmla="*/ 9474197 w 10010772"/>
                <a:gd name="connsiteY327" fmla="*/ 4378325 h 4654550"/>
                <a:gd name="connsiteX328" fmla="*/ 9467847 w 10010772"/>
                <a:gd name="connsiteY328" fmla="*/ 4375150 h 4654550"/>
                <a:gd name="connsiteX329" fmla="*/ 9461497 w 10010772"/>
                <a:gd name="connsiteY329" fmla="*/ 4375150 h 4654550"/>
                <a:gd name="connsiteX330" fmla="*/ 9448797 w 10010772"/>
                <a:gd name="connsiteY330" fmla="*/ 4375150 h 4654550"/>
                <a:gd name="connsiteX331" fmla="*/ 9442447 w 10010772"/>
                <a:gd name="connsiteY331" fmla="*/ 4375150 h 4654550"/>
                <a:gd name="connsiteX332" fmla="*/ 9442447 w 10010772"/>
                <a:gd name="connsiteY332" fmla="*/ 4371975 h 4654550"/>
                <a:gd name="connsiteX333" fmla="*/ 9442447 w 10010772"/>
                <a:gd name="connsiteY333" fmla="*/ 4368800 h 4654550"/>
                <a:gd name="connsiteX334" fmla="*/ 9439272 w 10010772"/>
                <a:gd name="connsiteY334" fmla="*/ 4368800 h 4654550"/>
                <a:gd name="connsiteX335" fmla="*/ 9432922 w 10010772"/>
                <a:gd name="connsiteY335" fmla="*/ 4368800 h 4654550"/>
                <a:gd name="connsiteX336" fmla="*/ 9429747 w 10010772"/>
                <a:gd name="connsiteY336" fmla="*/ 4365625 h 4654550"/>
                <a:gd name="connsiteX337" fmla="*/ 9426572 w 10010772"/>
                <a:gd name="connsiteY337" fmla="*/ 4365625 h 4654550"/>
                <a:gd name="connsiteX338" fmla="*/ 9423397 w 10010772"/>
                <a:gd name="connsiteY338" fmla="*/ 4365625 h 4654550"/>
                <a:gd name="connsiteX339" fmla="*/ 9420222 w 10010772"/>
                <a:gd name="connsiteY339" fmla="*/ 4368800 h 4654550"/>
                <a:gd name="connsiteX340" fmla="*/ 9420222 w 10010772"/>
                <a:gd name="connsiteY340" fmla="*/ 4365625 h 4654550"/>
                <a:gd name="connsiteX341" fmla="*/ 9410697 w 10010772"/>
                <a:gd name="connsiteY341" fmla="*/ 4365625 h 4654550"/>
                <a:gd name="connsiteX342" fmla="*/ 9404347 w 10010772"/>
                <a:gd name="connsiteY342" fmla="*/ 4362450 h 4654550"/>
                <a:gd name="connsiteX343" fmla="*/ 9397997 w 10010772"/>
                <a:gd name="connsiteY343" fmla="*/ 4359275 h 4654550"/>
                <a:gd name="connsiteX344" fmla="*/ 9397997 w 10010772"/>
                <a:gd name="connsiteY344" fmla="*/ 4356100 h 4654550"/>
                <a:gd name="connsiteX345" fmla="*/ 9401172 w 10010772"/>
                <a:gd name="connsiteY345" fmla="*/ 4356100 h 4654550"/>
                <a:gd name="connsiteX346" fmla="*/ 9410697 w 10010772"/>
                <a:gd name="connsiteY346" fmla="*/ 4356100 h 4654550"/>
                <a:gd name="connsiteX347" fmla="*/ 9410697 w 10010772"/>
                <a:gd name="connsiteY347" fmla="*/ 4352925 h 4654550"/>
                <a:gd name="connsiteX348" fmla="*/ 9407522 w 10010772"/>
                <a:gd name="connsiteY348" fmla="*/ 4352925 h 4654550"/>
                <a:gd name="connsiteX349" fmla="*/ 9404347 w 10010772"/>
                <a:gd name="connsiteY349" fmla="*/ 4349750 h 4654550"/>
                <a:gd name="connsiteX350" fmla="*/ 9407522 w 10010772"/>
                <a:gd name="connsiteY350" fmla="*/ 4346575 h 4654550"/>
                <a:gd name="connsiteX351" fmla="*/ 9401172 w 10010772"/>
                <a:gd name="connsiteY351" fmla="*/ 4346575 h 4654550"/>
                <a:gd name="connsiteX352" fmla="*/ 9401172 w 10010772"/>
                <a:gd name="connsiteY352" fmla="*/ 4343400 h 4654550"/>
                <a:gd name="connsiteX353" fmla="*/ 9407522 w 10010772"/>
                <a:gd name="connsiteY353" fmla="*/ 4340225 h 4654550"/>
                <a:gd name="connsiteX354" fmla="*/ 9410697 w 10010772"/>
                <a:gd name="connsiteY354" fmla="*/ 4337050 h 4654550"/>
                <a:gd name="connsiteX355" fmla="*/ 9420222 w 10010772"/>
                <a:gd name="connsiteY355" fmla="*/ 4333875 h 4654550"/>
                <a:gd name="connsiteX356" fmla="*/ 9420222 w 10010772"/>
                <a:gd name="connsiteY356" fmla="*/ 4330700 h 4654550"/>
                <a:gd name="connsiteX357" fmla="*/ 9426572 w 10010772"/>
                <a:gd name="connsiteY357" fmla="*/ 4330700 h 4654550"/>
                <a:gd name="connsiteX358" fmla="*/ 9429747 w 10010772"/>
                <a:gd name="connsiteY358" fmla="*/ 4327525 h 4654550"/>
                <a:gd name="connsiteX359" fmla="*/ 9429747 w 10010772"/>
                <a:gd name="connsiteY359" fmla="*/ 4324350 h 4654550"/>
                <a:gd name="connsiteX360" fmla="*/ 9432922 w 10010772"/>
                <a:gd name="connsiteY360" fmla="*/ 4324350 h 4654550"/>
                <a:gd name="connsiteX361" fmla="*/ 9445622 w 10010772"/>
                <a:gd name="connsiteY361" fmla="*/ 4318000 h 4654550"/>
                <a:gd name="connsiteX362" fmla="*/ 9455147 w 10010772"/>
                <a:gd name="connsiteY362" fmla="*/ 4314825 h 4654550"/>
                <a:gd name="connsiteX363" fmla="*/ 9464672 w 10010772"/>
                <a:gd name="connsiteY363" fmla="*/ 4311650 h 4654550"/>
                <a:gd name="connsiteX364" fmla="*/ 9471022 w 10010772"/>
                <a:gd name="connsiteY364" fmla="*/ 4311650 h 4654550"/>
                <a:gd name="connsiteX365" fmla="*/ 9477372 w 10010772"/>
                <a:gd name="connsiteY365" fmla="*/ 4308475 h 4654550"/>
                <a:gd name="connsiteX366" fmla="*/ 9483722 w 10010772"/>
                <a:gd name="connsiteY366" fmla="*/ 4302125 h 4654550"/>
                <a:gd name="connsiteX367" fmla="*/ 9486897 w 10010772"/>
                <a:gd name="connsiteY367" fmla="*/ 4302125 h 4654550"/>
                <a:gd name="connsiteX368" fmla="*/ 9493247 w 10010772"/>
                <a:gd name="connsiteY368" fmla="*/ 4298950 h 4654550"/>
                <a:gd name="connsiteX369" fmla="*/ 9502772 w 10010772"/>
                <a:gd name="connsiteY369" fmla="*/ 4295775 h 4654550"/>
                <a:gd name="connsiteX370" fmla="*/ 9509122 w 10010772"/>
                <a:gd name="connsiteY370" fmla="*/ 4289425 h 4654550"/>
                <a:gd name="connsiteX371" fmla="*/ 9515472 w 10010772"/>
                <a:gd name="connsiteY371" fmla="*/ 4286250 h 4654550"/>
                <a:gd name="connsiteX372" fmla="*/ 9518647 w 10010772"/>
                <a:gd name="connsiteY372" fmla="*/ 4286250 h 4654550"/>
                <a:gd name="connsiteX373" fmla="*/ 9528172 w 10010772"/>
                <a:gd name="connsiteY373" fmla="*/ 4286250 h 4654550"/>
                <a:gd name="connsiteX374" fmla="*/ 9531347 w 10010772"/>
                <a:gd name="connsiteY374" fmla="*/ 4283075 h 4654550"/>
                <a:gd name="connsiteX375" fmla="*/ 9537697 w 10010772"/>
                <a:gd name="connsiteY375" fmla="*/ 4279900 h 4654550"/>
                <a:gd name="connsiteX376" fmla="*/ 9544047 w 10010772"/>
                <a:gd name="connsiteY376" fmla="*/ 4276725 h 4654550"/>
                <a:gd name="connsiteX377" fmla="*/ 9550397 w 10010772"/>
                <a:gd name="connsiteY377" fmla="*/ 4273550 h 4654550"/>
                <a:gd name="connsiteX378" fmla="*/ 9566272 w 10010772"/>
                <a:gd name="connsiteY378" fmla="*/ 4267200 h 4654550"/>
                <a:gd name="connsiteX379" fmla="*/ 9569447 w 10010772"/>
                <a:gd name="connsiteY379" fmla="*/ 4264025 h 4654550"/>
                <a:gd name="connsiteX380" fmla="*/ 9572622 w 10010772"/>
                <a:gd name="connsiteY380" fmla="*/ 4264025 h 4654550"/>
                <a:gd name="connsiteX381" fmla="*/ 9572622 w 10010772"/>
                <a:gd name="connsiteY381" fmla="*/ 4267200 h 4654550"/>
                <a:gd name="connsiteX382" fmla="*/ 9575797 w 10010772"/>
                <a:gd name="connsiteY382" fmla="*/ 4264025 h 4654550"/>
                <a:gd name="connsiteX383" fmla="*/ 9585322 w 10010772"/>
                <a:gd name="connsiteY383" fmla="*/ 4260850 h 4654550"/>
                <a:gd name="connsiteX384" fmla="*/ 9591672 w 10010772"/>
                <a:gd name="connsiteY384" fmla="*/ 4257675 h 4654550"/>
                <a:gd name="connsiteX385" fmla="*/ 9598022 w 10010772"/>
                <a:gd name="connsiteY385" fmla="*/ 4254500 h 4654550"/>
                <a:gd name="connsiteX386" fmla="*/ 9607547 w 10010772"/>
                <a:gd name="connsiteY386" fmla="*/ 4248150 h 4654550"/>
                <a:gd name="connsiteX387" fmla="*/ 9617072 w 10010772"/>
                <a:gd name="connsiteY387" fmla="*/ 4244975 h 4654550"/>
                <a:gd name="connsiteX388" fmla="*/ 9623422 w 10010772"/>
                <a:gd name="connsiteY388" fmla="*/ 4238625 h 4654550"/>
                <a:gd name="connsiteX389" fmla="*/ 9629772 w 10010772"/>
                <a:gd name="connsiteY389" fmla="*/ 4238625 h 4654550"/>
                <a:gd name="connsiteX390" fmla="*/ 9645647 w 10010772"/>
                <a:gd name="connsiteY390" fmla="*/ 4232275 h 4654550"/>
                <a:gd name="connsiteX391" fmla="*/ 9655172 w 10010772"/>
                <a:gd name="connsiteY391" fmla="*/ 4225925 h 4654550"/>
                <a:gd name="connsiteX392" fmla="*/ 9658347 w 10010772"/>
                <a:gd name="connsiteY392" fmla="*/ 4222750 h 4654550"/>
                <a:gd name="connsiteX393" fmla="*/ 9661522 w 10010772"/>
                <a:gd name="connsiteY393" fmla="*/ 4222750 h 4654550"/>
                <a:gd name="connsiteX394" fmla="*/ 9664697 w 10010772"/>
                <a:gd name="connsiteY394" fmla="*/ 4222750 h 4654550"/>
                <a:gd name="connsiteX395" fmla="*/ 9671047 w 10010772"/>
                <a:gd name="connsiteY395" fmla="*/ 4216400 h 4654550"/>
                <a:gd name="connsiteX396" fmla="*/ 9677397 w 10010772"/>
                <a:gd name="connsiteY396" fmla="*/ 4206875 h 4654550"/>
                <a:gd name="connsiteX397" fmla="*/ 9683747 w 10010772"/>
                <a:gd name="connsiteY397" fmla="*/ 4200525 h 4654550"/>
                <a:gd name="connsiteX398" fmla="*/ 9686922 w 10010772"/>
                <a:gd name="connsiteY398" fmla="*/ 4197350 h 4654550"/>
                <a:gd name="connsiteX399" fmla="*/ 9696447 w 10010772"/>
                <a:gd name="connsiteY399" fmla="*/ 4197350 h 4654550"/>
                <a:gd name="connsiteX400" fmla="*/ 9709147 w 10010772"/>
                <a:gd name="connsiteY400" fmla="*/ 4191000 h 4654550"/>
                <a:gd name="connsiteX401" fmla="*/ 9715497 w 10010772"/>
                <a:gd name="connsiteY401" fmla="*/ 4187825 h 4654550"/>
                <a:gd name="connsiteX402" fmla="*/ 9721847 w 10010772"/>
                <a:gd name="connsiteY402" fmla="*/ 4184650 h 4654550"/>
                <a:gd name="connsiteX403" fmla="*/ 9728197 w 10010772"/>
                <a:gd name="connsiteY403" fmla="*/ 4175125 h 4654550"/>
                <a:gd name="connsiteX404" fmla="*/ 9737722 w 10010772"/>
                <a:gd name="connsiteY404" fmla="*/ 4168775 h 4654550"/>
                <a:gd name="connsiteX405" fmla="*/ 9744072 w 10010772"/>
                <a:gd name="connsiteY405" fmla="*/ 4165600 h 4654550"/>
                <a:gd name="connsiteX406" fmla="*/ 9931397 w 10010772"/>
                <a:gd name="connsiteY406" fmla="*/ 3984625 h 4654550"/>
                <a:gd name="connsiteX407" fmla="*/ 9931397 w 10010772"/>
                <a:gd name="connsiteY407" fmla="*/ 3987800 h 4654550"/>
                <a:gd name="connsiteX408" fmla="*/ 9934572 w 10010772"/>
                <a:gd name="connsiteY408" fmla="*/ 3987800 h 4654550"/>
                <a:gd name="connsiteX409" fmla="*/ 9909172 w 10010772"/>
                <a:gd name="connsiteY409" fmla="*/ 3940175 h 4654550"/>
                <a:gd name="connsiteX410" fmla="*/ 9915522 w 10010772"/>
                <a:gd name="connsiteY410" fmla="*/ 3940175 h 4654550"/>
                <a:gd name="connsiteX411" fmla="*/ 9915522 w 10010772"/>
                <a:gd name="connsiteY411" fmla="*/ 3943350 h 4654550"/>
                <a:gd name="connsiteX412" fmla="*/ 9915522 w 10010772"/>
                <a:gd name="connsiteY412" fmla="*/ 3946525 h 4654550"/>
                <a:gd name="connsiteX413" fmla="*/ 9918697 w 10010772"/>
                <a:gd name="connsiteY413" fmla="*/ 3949700 h 4654550"/>
                <a:gd name="connsiteX414" fmla="*/ 9918697 w 10010772"/>
                <a:gd name="connsiteY414" fmla="*/ 3952875 h 4654550"/>
                <a:gd name="connsiteX415" fmla="*/ 9918697 w 10010772"/>
                <a:gd name="connsiteY415" fmla="*/ 3956050 h 4654550"/>
                <a:gd name="connsiteX416" fmla="*/ 9921872 w 10010772"/>
                <a:gd name="connsiteY416" fmla="*/ 3956050 h 4654550"/>
                <a:gd name="connsiteX417" fmla="*/ 9925047 w 10010772"/>
                <a:gd name="connsiteY417" fmla="*/ 3956050 h 4654550"/>
                <a:gd name="connsiteX418" fmla="*/ 9921872 w 10010772"/>
                <a:gd name="connsiteY418" fmla="*/ 3959225 h 4654550"/>
                <a:gd name="connsiteX419" fmla="*/ 9925047 w 10010772"/>
                <a:gd name="connsiteY419" fmla="*/ 3959225 h 4654550"/>
                <a:gd name="connsiteX420" fmla="*/ 9928222 w 10010772"/>
                <a:gd name="connsiteY420" fmla="*/ 3959225 h 4654550"/>
                <a:gd name="connsiteX421" fmla="*/ 9931397 w 10010772"/>
                <a:gd name="connsiteY421" fmla="*/ 3962400 h 4654550"/>
                <a:gd name="connsiteX422" fmla="*/ 9928222 w 10010772"/>
                <a:gd name="connsiteY422" fmla="*/ 3962400 h 4654550"/>
                <a:gd name="connsiteX423" fmla="*/ 9931397 w 10010772"/>
                <a:gd name="connsiteY423" fmla="*/ 3965575 h 4654550"/>
                <a:gd name="connsiteX424" fmla="*/ 9934572 w 10010772"/>
                <a:gd name="connsiteY424" fmla="*/ 3965575 h 4654550"/>
                <a:gd name="connsiteX425" fmla="*/ 9934572 w 10010772"/>
                <a:gd name="connsiteY425" fmla="*/ 3968750 h 4654550"/>
                <a:gd name="connsiteX426" fmla="*/ 9937747 w 10010772"/>
                <a:gd name="connsiteY426" fmla="*/ 3971925 h 4654550"/>
                <a:gd name="connsiteX427" fmla="*/ 9937747 w 10010772"/>
                <a:gd name="connsiteY427" fmla="*/ 3975100 h 4654550"/>
                <a:gd name="connsiteX428" fmla="*/ 9940922 w 10010772"/>
                <a:gd name="connsiteY428" fmla="*/ 3978275 h 4654550"/>
                <a:gd name="connsiteX429" fmla="*/ 9940922 w 10010772"/>
                <a:gd name="connsiteY429" fmla="*/ 3984625 h 4654550"/>
                <a:gd name="connsiteX430" fmla="*/ 9937747 w 10010772"/>
                <a:gd name="connsiteY430" fmla="*/ 3984625 h 4654550"/>
                <a:gd name="connsiteX431" fmla="*/ 9937747 w 10010772"/>
                <a:gd name="connsiteY431" fmla="*/ 3987800 h 4654550"/>
                <a:gd name="connsiteX432" fmla="*/ 9937747 w 10010772"/>
                <a:gd name="connsiteY432" fmla="*/ 3990975 h 4654550"/>
                <a:gd name="connsiteX433" fmla="*/ 9934572 w 10010772"/>
                <a:gd name="connsiteY433" fmla="*/ 3990975 h 4654550"/>
                <a:gd name="connsiteX434" fmla="*/ 9931397 w 10010772"/>
                <a:gd name="connsiteY434" fmla="*/ 3994150 h 4654550"/>
                <a:gd name="connsiteX435" fmla="*/ 9931397 w 10010772"/>
                <a:gd name="connsiteY435" fmla="*/ 3997325 h 4654550"/>
                <a:gd name="connsiteX436" fmla="*/ 9931397 w 10010772"/>
                <a:gd name="connsiteY436" fmla="*/ 4000500 h 4654550"/>
                <a:gd name="connsiteX437" fmla="*/ 9931397 w 10010772"/>
                <a:gd name="connsiteY437" fmla="*/ 4003675 h 4654550"/>
                <a:gd name="connsiteX438" fmla="*/ 9931397 w 10010772"/>
                <a:gd name="connsiteY438" fmla="*/ 4006850 h 4654550"/>
                <a:gd name="connsiteX439" fmla="*/ 9934572 w 10010772"/>
                <a:gd name="connsiteY439" fmla="*/ 4006850 h 4654550"/>
                <a:gd name="connsiteX440" fmla="*/ 9931397 w 10010772"/>
                <a:gd name="connsiteY440" fmla="*/ 4010025 h 4654550"/>
                <a:gd name="connsiteX441" fmla="*/ 9928222 w 10010772"/>
                <a:gd name="connsiteY441" fmla="*/ 4013200 h 4654550"/>
                <a:gd name="connsiteX442" fmla="*/ 9928222 w 10010772"/>
                <a:gd name="connsiteY442" fmla="*/ 4016375 h 4654550"/>
                <a:gd name="connsiteX443" fmla="*/ 9928222 w 10010772"/>
                <a:gd name="connsiteY443" fmla="*/ 4019550 h 4654550"/>
                <a:gd name="connsiteX444" fmla="*/ 9928222 w 10010772"/>
                <a:gd name="connsiteY444" fmla="*/ 4022725 h 4654550"/>
                <a:gd name="connsiteX445" fmla="*/ 9928222 w 10010772"/>
                <a:gd name="connsiteY445" fmla="*/ 4025900 h 4654550"/>
                <a:gd name="connsiteX446" fmla="*/ 9925047 w 10010772"/>
                <a:gd name="connsiteY446" fmla="*/ 4029075 h 4654550"/>
                <a:gd name="connsiteX447" fmla="*/ 9921872 w 10010772"/>
                <a:gd name="connsiteY447" fmla="*/ 4025900 h 4654550"/>
                <a:gd name="connsiteX448" fmla="*/ 9921872 w 10010772"/>
                <a:gd name="connsiteY448" fmla="*/ 4029075 h 4654550"/>
                <a:gd name="connsiteX449" fmla="*/ 9925047 w 10010772"/>
                <a:gd name="connsiteY449" fmla="*/ 4029075 h 4654550"/>
                <a:gd name="connsiteX450" fmla="*/ 9925047 w 10010772"/>
                <a:gd name="connsiteY450" fmla="*/ 4032250 h 4654550"/>
                <a:gd name="connsiteX451" fmla="*/ 9928222 w 10010772"/>
                <a:gd name="connsiteY451" fmla="*/ 4029075 h 4654550"/>
                <a:gd name="connsiteX452" fmla="*/ 9931397 w 10010772"/>
                <a:gd name="connsiteY452" fmla="*/ 4029075 h 4654550"/>
                <a:gd name="connsiteX453" fmla="*/ 9931397 w 10010772"/>
                <a:gd name="connsiteY453" fmla="*/ 4032250 h 4654550"/>
                <a:gd name="connsiteX454" fmla="*/ 9934572 w 10010772"/>
                <a:gd name="connsiteY454" fmla="*/ 4032250 h 4654550"/>
                <a:gd name="connsiteX455" fmla="*/ 9934572 w 10010772"/>
                <a:gd name="connsiteY455" fmla="*/ 4035425 h 4654550"/>
                <a:gd name="connsiteX456" fmla="*/ 9934572 w 10010772"/>
                <a:gd name="connsiteY456" fmla="*/ 4038600 h 4654550"/>
                <a:gd name="connsiteX457" fmla="*/ 9934572 w 10010772"/>
                <a:gd name="connsiteY457" fmla="*/ 4041775 h 4654550"/>
                <a:gd name="connsiteX458" fmla="*/ 9937747 w 10010772"/>
                <a:gd name="connsiteY458" fmla="*/ 4041775 h 4654550"/>
                <a:gd name="connsiteX459" fmla="*/ 9940922 w 10010772"/>
                <a:gd name="connsiteY459" fmla="*/ 4041775 h 4654550"/>
                <a:gd name="connsiteX460" fmla="*/ 9940922 w 10010772"/>
                <a:gd name="connsiteY460" fmla="*/ 4038600 h 4654550"/>
                <a:gd name="connsiteX461" fmla="*/ 9940922 w 10010772"/>
                <a:gd name="connsiteY461" fmla="*/ 4035425 h 4654550"/>
                <a:gd name="connsiteX462" fmla="*/ 9940922 w 10010772"/>
                <a:gd name="connsiteY462" fmla="*/ 4032250 h 4654550"/>
                <a:gd name="connsiteX463" fmla="*/ 9940922 w 10010772"/>
                <a:gd name="connsiteY463" fmla="*/ 4029075 h 4654550"/>
                <a:gd name="connsiteX464" fmla="*/ 9940922 w 10010772"/>
                <a:gd name="connsiteY464" fmla="*/ 4025900 h 4654550"/>
                <a:gd name="connsiteX465" fmla="*/ 9940922 w 10010772"/>
                <a:gd name="connsiteY465" fmla="*/ 4022725 h 4654550"/>
                <a:gd name="connsiteX466" fmla="*/ 9940922 w 10010772"/>
                <a:gd name="connsiteY466" fmla="*/ 4019550 h 4654550"/>
                <a:gd name="connsiteX467" fmla="*/ 9944097 w 10010772"/>
                <a:gd name="connsiteY467" fmla="*/ 4022725 h 4654550"/>
                <a:gd name="connsiteX468" fmla="*/ 9947272 w 10010772"/>
                <a:gd name="connsiteY468" fmla="*/ 4022725 h 4654550"/>
                <a:gd name="connsiteX469" fmla="*/ 9944097 w 10010772"/>
                <a:gd name="connsiteY469" fmla="*/ 4025900 h 4654550"/>
                <a:gd name="connsiteX470" fmla="*/ 9947272 w 10010772"/>
                <a:gd name="connsiteY470" fmla="*/ 4025900 h 4654550"/>
                <a:gd name="connsiteX471" fmla="*/ 9950447 w 10010772"/>
                <a:gd name="connsiteY471" fmla="*/ 4025900 h 4654550"/>
                <a:gd name="connsiteX472" fmla="*/ 9947272 w 10010772"/>
                <a:gd name="connsiteY472" fmla="*/ 4029075 h 4654550"/>
                <a:gd name="connsiteX473" fmla="*/ 9944097 w 10010772"/>
                <a:gd name="connsiteY473" fmla="*/ 4029075 h 4654550"/>
                <a:gd name="connsiteX474" fmla="*/ 9947272 w 10010772"/>
                <a:gd name="connsiteY474" fmla="*/ 4032250 h 4654550"/>
                <a:gd name="connsiteX475" fmla="*/ 9947272 w 10010772"/>
                <a:gd name="connsiteY475" fmla="*/ 4035425 h 4654550"/>
                <a:gd name="connsiteX476" fmla="*/ 9947272 w 10010772"/>
                <a:gd name="connsiteY476" fmla="*/ 4044950 h 4654550"/>
                <a:gd name="connsiteX477" fmla="*/ 9944097 w 10010772"/>
                <a:gd name="connsiteY477" fmla="*/ 4048125 h 4654550"/>
                <a:gd name="connsiteX478" fmla="*/ 9947272 w 10010772"/>
                <a:gd name="connsiteY478" fmla="*/ 4051300 h 4654550"/>
                <a:gd name="connsiteX479" fmla="*/ 9947272 w 10010772"/>
                <a:gd name="connsiteY479" fmla="*/ 4054475 h 4654550"/>
                <a:gd name="connsiteX480" fmla="*/ 9950447 w 10010772"/>
                <a:gd name="connsiteY480" fmla="*/ 4057650 h 4654550"/>
                <a:gd name="connsiteX481" fmla="*/ 9959972 w 10010772"/>
                <a:gd name="connsiteY481" fmla="*/ 4060825 h 4654550"/>
                <a:gd name="connsiteX482" fmla="*/ 9966322 w 10010772"/>
                <a:gd name="connsiteY482" fmla="*/ 4064000 h 4654550"/>
                <a:gd name="connsiteX483" fmla="*/ 9972672 w 10010772"/>
                <a:gd name="connsiteY483" fmla="*/ 4064000 h 4654550"/>
                <a:gd name="connsiteX484" fmla="*/ 9979022 w 10010772"/>
                <a:gd name="connsiteY484" fmla="*/ 4060825 h 4654550"/>
                <a:gd name="connsiteX485" fmla="*/ 9985372 w 10010772"/>
                <a:gd name="connsiteY485" fmla="*/ 4057650 h 4654550"/>
                <a:gd name="connsiteX486" fmla="*/ 9988547 w 10010772"/>
                <a:gd name="connsiteY486" fmla="*/ 4057650 h 4654550"/>
                <a:gd name="connsiteX487" fmla="*/ 9998072 w 10010772"/>
                <a:gd name="connsiteY487" fmla="*/ 4054475 h 4654550"/>
                <a:gd name="connsiteX488" fmla="*/ 10001247 w 10010772"/>
                <a:gd name="connsiteY488" fmla="*/ 4054475 h 4654550"/>
                <a:gd name="connsiteX489" fmla="*/ 10007597 w 10010772"/>
                <a:gd name="connsiteY489" fmla="*/ 4054475 h 4654550"/>
                <a:gd name="connsiteX490" fmla="*/ 10007597 w 10010772"/>
                <a:gd name="connsiteY490" fmla="*/ 4057650 h 4654550"/>
                <a:gd name="connsiteX491" fmla="*/ 10010772 w 10010772"/>
                <a:gd name="connsiteY491" fmla="*/ 4060825 h 4654550"/>
                <a:gd name="connsiteX492" fmla="*/ 10007597 w 10010772"/>
                <a:gd name="connsiteY492" fmla="*/ 4064000 h 4654550"/>
                <a:gd name="connsiteX493" fmla="*/ 10004422 w 10010772"/>
                <a:gd name="connsiteY493" fmla="*/ 4067175 h 4654550"/>
                <a:gd name="connsiteX494" fmla="*/ 10004422 w 10010772"/>
                <a:gd name="connsiteY494" fmla="*/ 4070350 h 4654550"/>
                <a:gd name="connsiteX495" fmla="*/ 10001247 w 10010772"/>
                <a:gd name="connsiteY495" fmla="*/ 4073525 h 4654550"/>
                <a:gd name="connsiteX496" fmla="*/ 10001247 w 10010772"/>
                <a:gd name="connsiteY496" fmla="*/ 4076700 h 4654550"/>
                <a:gd name="connsiteX497" fmla="*/ 9998072 w 10010772"/>
                <a:gd name="connsiteY497" fmla="*/ 4079875 h 4654550"/>
                <a:gd name="connsiteX498" fmla="*/ 9994897 w 10010772"/>
                <a:gd name="connsiteY498" fmla="*/ 4083050 h 4654550"/>
                <a:gd name="connsiteX499" fmla="*/ 9994897 w 10010772"/>
                <a:gd name="connsiteY499" fmla="*/ 4086225 h 4654550"/>
                <a:gd name="connsiteX500" fmla="*/ 9985372 w 10010772"/>
                <a:gd name="connsiteY500" fmla="*/ 4089400 h 4654550"/>
                <a:gd name="connsiteX501" fmla="*/ 9982197 w 10010772"/>
                <a:gd name="connsiteY501" fmla="*/ 4089400 h 4654550"/>
                <a:gd name="connsiteX502" fmla="*/ 9979022 w 10010772"/>
                <a:gd name="connsiteY502" fmla="*/ 4089400 h 4654550"/>
                <a:gd name="connsiteX503" fmla="*/ 9975847 w 10010772"/>
                <a:gd name="connsiteY503" fmla="*/ 4092575 h 4654550"/>
                <a:gd name="connsiteX504" fmla="*/ 9972672 w 10010772"/>
                <a:gd name="connsiteY504" fmla="*/ 4098925 h 4654550"/>
                <a:gd name="connsiteX505" fmla="*/ 9969497 w 10010772"/>
                <a:gd name="connsiteY505" fmla="*/ 4105275 h 4654550"/>
                <a:gd name="connsiteX506" fmla="*/ 9966322 w 10010772"/>
                <a:gd name="connsiteY506" fmla="*/ 4108450 h 4654550"/>
                <a:gd name="connsiteX507" fmla="*/ 9969497 w 10010772"/>
                <a:gd name="connsiteY507" fmla="*/ 4108450 h 4654550"/>
                <a:gd name="connsiteX508" fmla="*/ 9972672 w 10010772"/>
                <a:gd name="connsiteY508" fmla="*/ 4111625 h 4654550"/>
                <a:gd name="connsiteX509" fmla="*/ 9969497 w 10010772"/>
                <a:gd name="connsiteY509" fmla="*/ 4111625 h 4654550"/>
                <a:gd name="connsiteX510" fmla="*/ 9963147 w 10010772"/>
                <a:gd name="connsiteY510" fmla="*/ 4117975 h 4654550"/>
                <a:gd name="connsiteX511" fmla="*/ 9963147 w 10010772"/>
                <a:gd name="connsiteY511" fmla="*/ 4114800 h 4654550"/>
                <a:gd name="connsiteX512" fmla="*/ 9963147 w 10010772"/>
                <a:gd name="connsiteY512" fmla="*/ 4111625 h 4654550"/>
                <a:gd name="connsiteX513" fmla="*/ 9966322 w 10010772"/>
                <a:gd name="connsiteY513" fmla="*/ 4111625 h 4654550"/>
                <a:gd name="connsiteX514" fmla="*/ 9963147 w 10010772"/>
                <a:gd name="connsiteY514" fmla="*/ 4108450 h 4654550"/>
                <a:gd name="connsiteX515" fmla="*/ 9944097 w 10010772"/>
                <a:gd name="connsiteY515" fmla="*/ 4108450 h 4654550"/>
                <a:gd name="connsiteX516" fmla="*/ 9921872 w 10010772"/>
                <a:gd name="connsiteY516" fmla="*/ 4114800 h 4654550"/>
                <a:gd name="connsiteX517" fmla="*/ 9918697 w 10010772"/>
                <a:gd name="connsiteY517" fmla="*/ 4117975 h 4654550"/>
                <a:gd name="connsiteX518" fmla="*/ 9918697 w 10010772"/>
                <a:gd name="connsiteY518" fmla="*/ 4121150 h 4654550"/>
                <a:gd name="connsiteX519" fmla="*/ 9912347 w 10010772"/>
                <a:gd name="connsiteY519" fmla="*/ 4124325 h 4654550"/>
                <a:gd name="connsiteX520" fmla="*/ 9912347 w 10010772"/>
                <a:gd name="connsiteY520" fmla="*/ 4127500 h 4654550"/>
                <a:gd name="connsiteX521" fmla="*/ 9909172 w 10010772"/>
                <a:gd name="connsiteY521" fmla="*/ 4130675 h 4654550"/>
                <a:gd name="connsiteX522" fmla="*/ 9909172 w 10010772"/>
                <a:gd name="connsiteY522" fmla="*/ 4133850 h 4654550"/>
                <a:gd name="connsiteX523" fmla="*/ 9912347 w 10010772"/>
                <a:gd name="connsiteY523" fmla="*/ 4133850 h 4654550"/>
                <a:gd name="connsiteX524" fmla="*/ 9912347 w 10010772"/>
                <a:gd name="connsiteY524" fmla="*/ 4137025 h 4654550"/>
                <a:gd name="connsiteX525" fmla="*/ 9909172 w 10010772"/>
                <a:gd name="connsiteY525" fmla="*/ 4137025 h 4654550"/>
                <a:gd name="connsiteX526" fmla="*/ 9905997 w 10010772"/>
                <a:gd name="connsiteY526" fmla="*/ 4137025 h 4654550"/>
                <a:gd name="connsiteX527" fmla="*/ 9902822 w 10010772"/>
                <a:gd name="connsiteY527" fmla="*/ 4140200 h 4654550"/>
                <a:gd name="connsiteX528" fmla="*/ 9899647 w 10010772"/>
                <a:gd name="connsiteY528" fmla="*/ 4143375 h 4654550"/>
                <a:gd name="connsiteX529" fmla="*/ 9896472 w 10010772"/>
                <a:gd name="connsiteY529" fmla="*/ 4146550 h 4654550"/>
                <a:gd name="connsiteX530" fmla="*/ 9893297 w 10010772"/>
                <a:gd name="connsiteY530" fmla="*/ 4149725 h 4654550"/>
                <a:gd name="connsiteX531" fmla="*/ 9890122 w 10010772"/>
                <a:gd name="connsiteY531" fmla="*/ 4149725 h 4654550"/>
                <a:gd name="connsiteX532" fmla="*/ 9886947 w 10010772"/>
                <a:gd name="connsiteY532" fmla="*/ 4149725 h 4654550"/>
                <a:gd name="connsiteX533" fmla="*/ 9883772 w 10010772"/>
                <a:gd name="connsiteY533" fmla="*/ 4152900 h 4654550"/>
                <a:gd name="connsiteX534" fmla="*/ 9880597 w 10010772"/>
                <a:gd name="connsiteY534" fmla="*/ 4159250 h 4654550"/>
                <a:gd name="connsiteX535" fmla="*/ 9874247 w 10010772"/>
                <a:gd name="connsiteY535" fmla="*/ 4159250 h 4654550"/>
                <a:gd name="connsiteX536" fmla="*/ 9871072 w 10010772"/>
                <a:gd name="connsiteY536" fmla="*/ 4162425 h 4654550"/>
                <a:gd name="connsiteX537" fmla="*/ 9867897 w 10010772"/>
                <a:gd name="connsiteY537" fmla="*/ 4162425 h 4654550"/>
                <a:gd name="connsiteX538" fmla="*/ 9864722 w 10010772"/>
                <a:gd name="connsiteY538" fmla="*/ 4165600 h 4654550"/>
                <a:gd name="connsiteX539" fmla="*/ 9855197 w 10010772"/>
                <a:gd name="connsiteY539" fmla="*/ 4171950 h 4654550"/>
                <a:gd name="connsiteX540" fmla="*/ 9852022 w 10010772"/>
                <a:gd name="connsiteY540" fmla="*/ 4175125 h 4654550"/>
                <a:gd name="connsiteX541" fmla="*/ 9848847 w 10010772"/>
                <a:gd name="connsiteY541" fmla="*/ 4178300 h 4654550"/>
                <a:gd name="connsiteX542" fmla="*/ 9845672 w 10010772"/>
                <a:gd name="connsiteY542" fmla="*/ 4181475 h 4654550"/>
                <a:gd name="connsiteX543" fmla="*/ 9839322 w 10010772"/>
                <a:gd name="connsiteY543" fmla="*/ 4184650 h 4654550"/>
                <a:gd name="connsiteX544" fmla="*/ 9829797 w 10010772"/>
                <a:gd name="connsiteY544" fmla="*/ 4187825 h 4654550"/>
                <a:gd name="connsiteX545" fmla="*/ 9823447 w 10010772"/>
                <a:gd name="connsiteY545" fmla="*/ 4191000 h 4654550"/>
                <a:gd name="connsiteX546" fmla="*/ 9823447 w 10010772"/>
                <a:gd name="connsiteY546" fmla="*/ 4187825 h 4654550"/>
                <a:gd name="connsiteX547" fmla="*/ 9820272 w 10010772"/>
                <a:gd name="connsiteY547" fmla="*/ 4184650 h 4654550"/>
                <a:gd name="connsiteX548" fmla="*/ 9817097 w 10010772"/>
                <a:gd name="connsiteY548" fmla="*/ 4184650 h 4654550"/>
                <a:gd name="connsiteX549" fmla="*/ 9813922 w 10010772"/>
                <a:gd name="connsiteY549" fmla="*/ 4187825 h 4654550"/>
                <a:gd name="connsiteX550" fmla="*/ 9813922 w 10010772"/>
                <a:gd name="connsiteY550" fmla="*/ 4184650 h 4654550"/>
                <a:gd name="connsiteX551" fmla="*/ 9813922 w 10010772"/>
                <a:gd name="connsiteY551" fmla="*/ 4181475 h 4654550"/>
                <a:gd name="connsiteX552" fmla="*/ 9813922 w 10010772"/>
                <a:gd name="connsiteY552" fmla="*/ 4178300 h 4654550"/>
                <a:gd name="connsiteX553" fmla="*/ 9810747 w 10010772"/>
                <a:gd name="connsiteY553" fmla="*/ 4178300 h 4654550"/>
                <a:gd name="connsiteX554" fmla="*/ 9810747 w 10010772"/>
                <a:gd name="connsiteY554" fmla="*/ 4181475 h 4654550"/>
                <a:gd name="connsiteX555" fmla="*/ 9807572 w 10010772"/>
                <a:gd name="connsiteY555" fmla="*/ 4184650 h 4654550"/>
                <a:gd name="connsiteX556" fmla="*/ 9804397 w 10010772"/>
                <a:gd name="connsiteY556" fmla="*/ 4184650 h 4654550"/>
                <a:gd name="connsiteX557" fmla="*/ 9801222 w 10010772"/>
                <a:gd name="connsiteY557" fmla="*/ 4181475 h 4654550"/>
                <a:gd name="connsiteX558" fmla="*/ 9801222 w 10010772"/>
                <a:gd name="connsiteY558" fmla="*/ 4178300 h 4654550"/>
                <a:gd name="connsiteX559" fmla="*/ 9804397 w 10010772"/>
                <a:gd name="connsiteY559" fmla="*/ 4178300 h 4654550"/>
                <a:gd name="connsiteX560" fmla="*/ 9807572 w 10010772"/>
                <a:gd name="connsiteY560" fmla="*/ 4175125 h 4654550"/>
                <a:gd name="connsiteX561" fmla="*/ 9810747 w 10010772"/>
                <a:gd name="connsiteY561" fmla="*/ 4171950 h 4654550"/>
                <a:gd name="connsiteX562" fmla="*/ 9813922 w 10010772"/>
                <a:gd name="connsiteY562" fmla="*/ 4171950 h 4654550"/>
                <a:gd name="connsiteX563" fmla="*/ 9817097 w 10010772"/>
                <a:gd name="connsiteY563" fmla="*/ 4168775 h 4654550"/>
                <a:gd name="connsiteX564" fmla="*/ 9823447 w 10010772"/>
                <a:gd name="connsiteY564" fmla="*/ 4162425 h 4654550"/>
                <a:gd name="connsiteX565" fmla="*/ 9829797 w 10010772"/>
                <a:gd name="connsiteY565" fmla="*/ 4152900 h 4654550"/>
                <a:gd name="connsiteX566" fmla="*/ 9832972 w 10010772"/>
                <a:gd name="connsiteY566" fmla="*/ 4146550 h 4654550"/>
                <a:gd name="connsiteX567" fmla="*/ 9832972 w 10010772"/>
                <a:gd name="connsiteY567" fmla="*/ 4143375 h 4654550"/>
                <a:gd name="connsiteX568" fmla="*/ 9829797 w 10010772"/>
                <a:gd name="connsiteY568" fmla="*/ 4137025 h 4654550"/>
                <a:gd name="connsiteX569" fmla="*/ 9826622 w 10010772"/>
                <a:gd name="connsiteY569" fmla="*/ 4137025 h 4654550"/>
                <a:gd name="connsiteX570" fmla="*/ 9823447 w 10010772"/>
                <a:gd name="connsiteY570" fmla="*/ 4133850 h 4654550"/>
                <a:gd name="connsiteX571" fmla="*/ 9820272 w 10010772"/>
                <a:gd name="connsiteY571" fmla="*/ 4130675 h 4654550"/>
                <a:gd name="connsiteX572" fmla="*/ 9817097 w 10010772"/>
                <a:gd name="connsiteY572" fmla="*/ 4130675 h 4654550"/>
                <a:gd name="connsiteX573" fmla="*/ 9813922 w 10010772"/>
                <a:gd name="connsiteY573" fmla="*/ 4127500 h 4654550"/>
                <a:gd name="connsiteX574" fmla="*/ 9813922 w 10010772"/>
                <a:gd name="connsiteY574" fmla="*/ 4121150 h 4654550"/>
                <a:gd name="connsiteX575" fmla="*/ 9817097 w 10010772"/>
                <a:gd name="connsiteY575" fmla="*/ 4117975 h 4654550"/>
                <a:gd name="connsiteX576" fmla="*/ 9823447 w 10010772"/>
                <a:gd name="connsiteY576" fmla="*/ 4111625 h 4654550"/>
                <a:gd name="connsiteX577" fmla="*/ 9829797 w 10010772"/>
                <a:gd name="connsiteY577" fmla="*/ 4108450 h 4654550"/>
                <a:gd name="connsiteX578" fmla="*/ 9836147 w 10010772"/>
                <a:gd name="connsiteY578" fmla="*/ 4105275 h 4654550"/>
                <a:gd name="connsiteX579" fmla="*/ 9842497 w 10010772"/>
                <a:gd name="connsiteY579" fmla="*/ 4105275 h 4654550"/>
                <a:gd name="connsiteX580" fmla="*/ 9845672 w 10010772"/>
                <a:gd name="connsiteY580" fmla="*/ 4102100 h 4654550"/>
                <a:gd name="connsiteX581" fmla="*/ 9855197 w 10010772"/>
                <a:gd name="connsiteY581" fmla="*/ 4095750 h 4654550"/>
                <a:gd name="connsiteX582" fmla="*/ 9861547 w 10010772"/>
                <a:gd name="connsiteY582" fmla="*/ 4092575 h 4654550"/>
                <a:gd name="connsiteX583" fmla="*/ 9864722 w 10010772"/>
                <a:gd name="connsiteY583" fmla="*/ 4086225 h 4654550"/>
                <a:gd name="connsiteX584" fmla="*/ 9871072 w 10010772"/>
                <a:gd name="connsiteY584" fmla="*/ 4083050 h 4654550"/>
                <a:gd name="connsiteX585" fmla="*/ 9874247 w 10010772"/>
                <a:gd name="connsiteY585" fmla="*/ 4083050 h 4654550"/>
                <a:gd name="connsiteX586" fmla="*/ 9880597 w 10010772"/>
                <a:gd name="connsiteY586" fmla="*/ 4073525 h 4654550"/>
                <a:gd name="connsiteX587" fmla="*/ 9883772 w 10010772"/>
                <a:gd name="connsiteY587" fmla="*/ 4064000 h 4654550"/>
                <a:gd name="connsiteX588" fmla="*/ 9886947 w 10010772"/>
                <a:gd name="connsiteY588" fmla="*/ 4064000 h 4654550"/>
                <a:gd name="connsiteX589" fmla="*/ 9886947 w 10010772"/>
                <a:gd name="connsiteY589" fmla="*/ 4067175 h 4654550"/>
                <a:gd name="connsiteX590" fmla="*/ 9893297 w 10010772"/>
                <a:gd name="connsiteY590" fmla="*/ 4064000 h 4654550"/>
                <a:gd name="connsiteX591" fmla="*/ 9890122 w 10010772"/>
                <a:gd name="connsiteY591" fmla="*/ 4064000 h 4654550"/>
                <a:gd name="connsiteX592" fmla="*/ 9890122 w 10010772"/>
                <a:gd name="connsiteY592" fmla="*/ 4060825 h 4654550"/>
                <a:gd name="connsiteX593" fmla="*/ 9893297 w 10010772"/>
                <a:gd name="connsiteY593" fmla="*/ 4057650 h 4654550"/>
                <a:gd name="connsiteX594" fmla="*/ 9896472 w 10010772"/>
                <a:gd name="connsiteY594" fmla="*/ 4057650 h 4654550"/>
                <a:gd name="connsiteX595" fmla="*/ 9899647 w 10010772"/>
                <a:gd name="connsiteY595" fmla="*/ 4051300 h 4654550"/>
                <a:gd name="connsiteX596" fmla="*/ 9902822 w 10010772"/>
                <a:gd name="connsiteY596" fmla="*/ 4048125 h 4654550"/>
                <a:gd name="connsiteX597" fmla="*/ 9905997 w 10010772"/>
                <a:gd name="connsiteY597" fmla="*/ 4041775 h 4654550"/>
                <a:gd name="connsiteX598" fmla="*/ 9909172 w 10010772"/>
                <a:gd name="connsiteY598" fmla="*/ 4038600 h 4654550"/>
                <a:gd name="connsiteX599" fmla="*/ 9909172 w 10010772"/>
                <a:gd name="connsiteY599" fmla="*/ 4041775 h 4654550"/>
                <a:gd name="connsiteX600" fmla="*/ 9912347 w 10010772"/>
                <a:gd name="connsiteY600" fmla="*/ 4038600 h 4654550"/>
                <a:gd name="connsiteX601" fmla="*/ 9918697 w 10010772"/>
                <a:gd name="connsiteY601" fmla="*/ 4038600 h 4654550"/>
                <a:gd name="connsiteX602" fmla="*/ 9915522 w 10010772"/>
                <a:gd name="connsiteY602" fmla="*/ 4035425 h 4654550"/>
                <a:gd name="connsiteX603" fmla="*/ 9915522 w 10010772"/>
                <a:gd name="connsiteY603" fmla="*/ 4032250 h 4654550"/>
                <a:gd name="connsiteX604" fmla="*/ 9912347 w 10010772"/>
                <a:gd name="connsiteY604" fmla="*/ 4035425 h 4654550"/>
                <a:gd name="connsiteX605" fmla="*/ 9909172 w 10010772"/>
                <a:gd name="connsiteY605" fmla="*/ 4035425 h 4654550"/>
                <a:gd name="connsiteX606" fmla="*/ 9905997 w 10010772"/>
                <a:gd name="connsiteY606" fmla="*/ 4032250 h 4654550"/>
                <a:gd name="connsiteX607" fmla="*/ 9909172 w 10010772"/>
                <a:gd name="connsiteY607" fmla="*/ 4032250 h 4654550"/>
                <a:gd name="connsiteX608" fmla="*/ 9909172 w 10010772"/>
                <a:gd name="connsiteY608" fmla="*/ 4029075 h 4654550"/>
                <a:gd name="connsiteX609" fmla="*/ 9912347 w 10010772"/>
                <a:gd name="connsiteY609" fmla="*/ 4025900 h 4654550"/>
                <a:gd name="connsiteX610" fmla="*/ 9912347 w 10010772"/>
                <a:gd name="connsiteY610" fmla="*/ 4010025 h 4654550"/>
                <a:gd name="connsiteX611" fmla="*/ 9912347 w 10010772"/>
                <a:gd name="connsiteY611" fmla="*/ 4006850 h 4654550"/>
                <a:gd name="connsiteX612" fmla="*/ 9915522 w 10010772"/>
                <a:gd name="connsiteY612" fmla="*/ 4006850 h 4654550"/>
                <a:gd name="connsiteX613" fmla="*/ 9915522 w 10010772"/>
                <a:gd name="connsiteY613" fmla="*/ 4010025 h 4654550"/>
                <a:gd name="connsiteX614" fmla="*/ 9915522 w 10010772"/>
                <a:gd name="connsiteY614" fmla="*/ 4013200 h 4654550"/>
                <a:gd name="connsiteX615" fmla="*/ 9918697 w 10010772"/>
                <a:gd name="connsiteY615" fmla="*/ 4013200 h 4654550"/>
                <a:gd name="connsiteX616" fmla="*/ 9921872 w 10010772"/>
                <a:gd name="connsiteY616" fmla="*/ 4013200 h 4654550"/>
                <a:gd name="connsiteX617" fmla="*/ 9921872 w 10010772"/>
                <a:gd name="connsiteY617" fmla="*/ 4010025 h 4654550"/>
                <a:gd name="connsiteX618" fmla="*/ 9921872 w 10010772"/>
                <a:gd name="connsiteY618" fmla="*/ 4006850 h 4654550"/>
                <a:gd name="connsiteX619" fmla="*/ 9918697 w 10010772"/>
                <a:gd name="connsiteY619" fmla="*/ 4006850 h 4654550"/>
                <a:gd name="connsiteX620" fmla="*/ 9915522 w 10010772"/>
                <a:gd name="connsiteY620" fmla="*/ 4003675 h 4654550"/>
                <a:gd name="connsiteX621" fmla="*/ 9918697 w 10010772"/>
                <a:gd name="connsiteY621" fmla="*/ 4003675 h 4654550"/>
                <a:gd name="connsiteX622" fmla="*/ 9921872 w 10010772"/>
                <a:gd name="connsiteY622" fmla="*/ 4003675 h 4654550"/>
                <a:gd name="connsiteX623" fmla="*/ 9925047 w 10010772"/>
                <a:gd name="connsiteY623" fmla="*/ 4000500 h 4654550"/>
                <a:gd name="connsiteX624" fmla="*/ 9921872 w 10010772"/>
                <a:gd name="connsiteY624" fmla="*/ 4000500 h 4654550"/>
                <a:gd name="connsiteX625" fmla="*/ 9918697 w 10010772"/>
                <a:gd name="connsiteY625" fmla="*/ 4000500 h 4654550"/>
                <a:gd name="connsiteX626" fmla="*/ 9918697 w 10010772"/>
                <a:gd name="connsiteY626" fmla="*/ 3997325 h 4654550"/>
                <a:gd name="connsiteX627" fmla="*/ 9915522 w 10010772"/>
                <a:gd name="connsiteY627" fmla="*/ 4000500 h 4654550"/>
                <a:gd name="connsiteX628" fmla="*/ 9915522 w 10010772"/>
                <a:gd name="connsiteY628" fmla="*/ 4003675 h 4654550"/>
                <a:gd name="connsiteX629" fmla="*/ 9912347 w 10010772"/>
                <a:gd name="connsiteY629" fmla="*/ 4003675 h 4654550"/>
                <a:gd name="connsiteX630" fmla="*/ 9912347 w 10010772"/>
                <a:gd name="connsiteY630" fmla="*/ 4000500 h 4654550"/>
                <a:gd name="connsiteX631" fmla="*/ 9912347 w 10010772"/>
                <a:gd name="connsiteY631" fmla="*/ 3990975 h 4654550"/>
                <a:gd name="connsiteX632" fmla="*/ 9912347 w 10010772"/>
                <a:gd name="connsiteY632" fmla="*/ 3984625 h 4654550"/>
                <a:gd name="connsiteX633" fmla="*/ 9909172 w 10010772"/>
                <a:gd name="connsiteY633" fmla="*/ 3975100 h 4654550"/>
                <a:gd name="connsiteX634" fmla="*/ 9909172 w 10010772"/>
                <a:gd name="connsiteY634" fmla="*/ 3971925 h 4654550"/>
                <a:gd name="connsiteX635" fmla="*/ 9912347 w 10010772"/>
                <a:gd name="connsiteY635" fmla="*/ 3971925 h 4654550"/>
                <a:gd name="connsiteX636" fmla="*/ 9915522 w 10010772"/>
                <a:gd name="connsiteY636" fmla="*/ 3968750 h 4654550"/>
                <a:gd name="connsiteX637" fmla="*/ 9912347 w 10010772"/>
                <a:gd name="connsiteY637" fmla="*/ 3968750 h 4654550"/>
                <a:gd name="connsiteX638" fmla="*/ 9909172 w 10010772"/>
                <a:gd name="connsiteY638" fmla="*/ 3971925 h 4654550"/>
                <a:gd name="connsiteX639" fmla="*/ 9909172 w 10010772"/>
                <a:gd name="connsiteY639" fmla="*/ 3965575 h 4654550"/>
                <a:gd name="connsiteX640" fmla="*/ 9909172 w 10010772"/>
                <a:gd name="connsiteY640" fmla="*/ 3959225 h 4654550"/>
                <a:gd name="connsiteX641" fmla="*/ 9912347 w 10010772"/>
                <a:gd name="connsiteY641" fmla="*/ 3959225 h 4654550"/>
                <a:gd name="connsiteX642" fmla="*/ 9912347 w 10010772"/>
                <a:gd name="connsiteY642" fmla="*/ 3949700 h 4654550"/>
                <a:gd name="connsiteX643" fmla="*/ 5645148 w 10010772"/>
                <a:gd name="connsiteY643" fmla="*/ 3311525 h 4654550"/>
                <a:gd name="connsiteX644" fmla="*/ 5645148 w 10010772"/>
                <a:gd name="connsiteY644" fmla="*/ 3311526 h 4654550"/>
                <a:gd name="connsiteX645" fmla="*/ 5651498 w 10010772"/>
                <a:gd name="connsiteY645" fmla="*/ 3311526 h 4654550"/>
                <a:gd name="connsiteX646" fmla="*/ 5651497 w 10010772"/>
                <a:gd name="connsiteY646" fmla="*/ 3311525 h 4654550"/>
                <a:gd name="connsiteX647" fmla="*/ 5632447 w 10010772"/>
                <a:gd name="connsiteY647" fmla="*/ 3228975 h 4654550"/>
                <a:gd name="connsiteX648" fmla="*/ 5626097 w 10010772"/>
                <a:gd name="connsiteY648" fmla="*/ 3232150 h 4654550"/>
                <a:gd name="connsiteX649" fmla="*/ 5619747 w 10010772"/>
                <a:gd name="connsiteY649" fmla="*/ 3235325 h 4654550"/>
                <a:gd name="connsiteX650" fmla="*/ 5613397 w 10010772"/>
                <a:gd name="connsiteY650" fmla="*/ 3235325 h 4654550"/>
                <a:gd name="connsiteX651" fmla="*/ 5613398 w 10010772"/>
                <a:gd name="connsiteY651" fmla="*/ 3235326 h 4654550"/>
                <a:gd name="connsiteX652" fmla="*/ 5619748 w 10010772"/>
                <a:gd name="connsiteY652" fmla="*/ 3235326 h 4654550"/>
                <a:gd name="connsiteX653" fmla="*/ 5626098 w 10010772"/>
                <a:gd name="connsiteY653" fmla="*/ 3232151 h 4654550"/>
                <a:gd name="connsiteX654" fmla="*/ 5632448 w 10010772"/>
                <a:gd name="connsiteY654" fmla="*/ 3228976 h 4654550"/>
                <a:gd name="connsiteX655" fmla="*/ 5635623 w 10010772"/>
                <a:gd name="connsiteY655" fmla="*/ 3228976 h 4654550"/>
                <a:gd name="connsiteX656" fmla="*/ 5635622 w 10010772"/>
                <a:gd name="connsiteY656" fmla="*/ 3228975 h 4654550"/>
                <a:gd name="connsiteX657" fmla="*/ 5689597 w 10010772"/>
                <a:gd name="connsiteY657" fmla="*/ 3225800 h 4654550"/>
                <a:gd name="connsiteX658" fmla="*/ 5689597 w 10010772"/>
                <a:gd name="connsiteY658" fmla="*/ 3235325 h 4654550"/>
                <a:gd name="connsiteX659" fmla="*/ 5686422 w 10010772"/>
                <a:gd name="connsiteY659" fmla="*/ 3248025 h 4654550"/>
                <a:gd name="connsiteX660" fmla="*/ 5683247 w 10010772"/>
                <a:gd name="connsiteY660" fmla="*/ 3254375 h 4654550"/>
                <a:gd name="connsiteX661" fmla="*/ 5683247 w 10010772"/>
                <a:gd name="connsiteY661" fmla="*/ 3260725 h 4654550"/>
                <a:gd name="connsiteX662" fmla="*/ 5686422 w 10010772"/>
                <a:gd name="connsiteY662" fmla="*/ 3270250 h 4654550"/>
                <a:gd name="connsiteX663" fmla="*/ 5686422 w 10010772"/>
                <a:gd name="connsiteY663" fmla="*/ 3276600 h 4654550"/>
                <a:gd name="connsiteX664" fmla="*/ 5683247 w 10010772"/>
                <a:gd name="connsiteY664" fmla="*/ 3282950 h 4654550"/>
                <a:gd name="connsiteX665" fmla="*/ 5676897 w 10010772"/>
                <a:gd name="connsiteY665" fmla="*/ 3286125 h 4654550"/>
                <a:gd name="connsiteX666" fmla="*/ 5673722 w 10010772"/>
                <a:gd name="connsiteY666" fmla="*/ 3292475 h 4654550"/>
                <a:gd name="connsiteX667" fmla="*/ 5670547 w 10010772"/>
                <a:gd name="connsiteY667" fmla="*/ 3298825 h 4654550"/>
                <a:gd name="connsiteX668" fmla="*/ 5667372 w 10010772"/>
                <a:gd name="connsiteY668" fmla="*/ 3311525 h 4654550"/>
                <a:gd name="connsiteX669" fmla="*/ 5670547 w 10010772"/>
                <a:gd name="connsiteY669" fmla="*/ 3321050 h 4654550"/>
                <a:gd name="connsiteX670" fmla="*/ 5670547 w 10010772"/>
                <a:gd name="connsiteY670" fmla="*/ 3324225 h 4654550"/>
                <a:gd name="connsiteX671" fmla="*/ 5667372 w 10010772"/>
                <a:gd name="connsiteY671" fmla="*/ 3327400 h 4654550"/>
                <a:gd name="connsiteX672" fmla="*/ 5664197 w 10010772"/>
                <a:gd name="connsiteY672" fmla="*/ 3327400 h 4654550"/>
                <a:gd name="connsiteX673" fmla="*/ 5661104 w 10010772"/>
                <a:gd name="connsiteY673" fmla="*/ 3324307 h 4654550"/>
                <a:gd name="connsiteX674" fmla="*/ 5664198 w 10010772"/>
                <a:gd name="connsiteY674" fmla="*/ 3327401 h 4654550"/>
                <a:gd name="connsiteX675" fmla="*/ 5667373 w 10010772"/>
                <a:gd name="connsiteY675" fmla="*/ 3327401 h 4654550"/>
                <a:gd name="connsiteX676" fmla="*/ 5670548 w 10010772"/>
                <a:gd name="connsiteY676" fmla="*/ 3324226 h 4654550"/>
                <a:gd name="connsiteX677" fmla="*/ 5670548 w 10010772"/>
                <a:gd name="connsiteY677" fmla="*/ 3321051 h 4654550"/>
                <a:gd name="connsiteX678" fmla="*/ 5667373 w 10010772"/>
                <a:gd name="connsiteY678" fmla="*/ 3311526 h 4654550"/>
                <a:gd name="connsiteX679" fmla="*/ 5670548 w 10010772"/>
                <a:gd name="connsiteY679" fmla="*/ 3298826 h 4654550"/>
                <a:gd name="connsiteX680" fmla="*/ 5673723 w 10010772"/>
                <a:gd name="connsiteY680" fmla="*/ 3292476 h 4654550"/>
                <a:gd name="connsiteX681" fmla="*/ 5676898 w 10010772"/>
                <a:gd name="connsiteY681" fmla="*/ 3286126 h 4654550"/>
                <a:gd name="connsiteX682" fmla="*/ 5683248 w 10010772"/>
                <a:gd name="connsiteY682" fmla="*/ 3282951 h 4654550"/>
                <a:gd name="connsiteX683" fmla="*/ 5686423 w 10010772"/>
                <a:gd name="connsiteY683" fmla="*/ 3276601 h 4654550"/>
                <a:gd name="connsiteX684" fmla="*/ 5686423 w 10010772"/>
                <a:gd name="connsiteY684" fmla="*/ 3270251 h 4654550"/>
                <a:gd name="connsiteX685" fmla="*/ 5683248 w 10010772"/>
                <a:gd name="connsiteY685" fmla="*/ 3260726 h 4654550"/>
                <a:gd name="connsiteX686" fmla="*/ 5683248 w 10010772"/>
                <a:gd name="connsiteY686" fmla="*/ 3254376 h 4654550"/>
                <a:gd name="connsiteX687" fmla="*/ 5686423 w 10010772"/>
                <a:gd name="connsiteY687" fmla="*/ 3248026 h 4654550"/>
                <a:gd name="connsiteX688" fmla="*/ 5689598 w 10010772"/>
                <a:gd name="connsiteY688" fmla="*/ 3235326 h 4654550"/>
                <a:gd name="connsiteX689" fmla="*/ 5689598 w 10010772"/>
                <a:gd name="connsiteY689" fmla="*/ 3225801 h 4654550"/>
                <a:gd name="connsiteX690" fmla="*/ 5581647 w 10010772"/>
                <a:gd name="connsiteY690" fmla="*/ 3209925 h 4654550"/>
                <a:gd name="connsiteX691" fmla="*/ 5581648 w 10010772"/>
                <a:gd name="connsiteY691" fmla="*/ 3209926 h 4654550"/>
                <a:gd name="connsiteX692" fmla="*/ 5584823 w 10010772"/>
                <a:gd name="connsiteY692" fmla="*/ 3209926 h 4654550"/>
                <a:gd name="connsiteX693" fmla="*/ 5587998 w 10010772"/>
                <a:gd name="connsiteY693" fmla="*/ 3209926 h 4654550"/>
                <a:gd name="connsiteX694" fmla="*/ 5594348 w 10010772"/>
                <a:gd name="connsiteY694" fmla="*/ 3209926 h 4654550"/>
                <a:gd name="connsiteX695" fmla="*/ 5594347 w 10010772"/>
                <a:gd name="connsiteY695" fmla="*/ 3209925 h 4654550"/>
                <a:gd name="connsiteX696" fmla="*/ 5587997 w 10010772"/>
                <a:gd name="connsiteY696" fmla="*/ 3209925 h 4654550"/>
                <a:gd name="connsiteX697" fmla="*/ 5584822 w 10010772"/>
                <a:gd name="connsiteY697" fmla="*/ 3209925 h 4654550"/>
                <a:gd name="connsiteX698" fmla="*/ 5607048 w 10010772"/>
                <a:gd name="connsiteY698" fmla="*/ 3146425 h 4654550"/>
                <a:gd name="connsiteX699" fmla="*/ 5607048 w 10010772"/>
                <a:gd name="connsiteY699" fmla="*/ 3146426 h 4654550"/>
                <a:gd name="connsiteX700" fmla="*/ 5610223 w 10010772"/>
                <a:gd name="connsiteY700" fmla="*/ 3146426 h 4654550"/>
                <a:gd name="connsiteX701" fmla="*/ 5613397 w 10010772"/>
                <a:gd name="connsiteY701" fmla="*/ 3146426 h 4654550"/>
                <a:gd name="connsiteX702" fmla="*/ 5613397 w 10010772"/>
                <a:gd name="connsiteY702" fmla="*/ 3146425 h 4654550"/>
                <a:gd name="connsiteX703" fmla="*/ 5610222 w 10010772"/>
                <a:gd name="connsiteY703" fmla="*/ 3146425 h 4654550"/>
                <a:gd name="connsiteX704" fmla="*/ 6121397 w 10010772"/>
                <a:gd name="connsiteY704" fmla="*/ 3098800 h 4654550"/>
                <a:gd name="connsiteX705" fmla="*/ 6124572 w 10010772"/>
                <a:gd name="connsiteY705" fmla="*/ 3101975 h 4654550"/>
                <a:gd name="connsiteX706" fmla="*/ 6124572 w 10010772"/>
                <a:gd name="connsiteY706" fmla="*/ 3105150 h 4654550"/>
                <a:gd name="connsiteX707" fmla="*/ 6124572 w 10010772"/>
                <a:gd name="connsiteY707" fmla="*/ 3111500 h 4654550"/>
                <a:gd name="connsiteX708" fmla="*/ 6127747 w 10010772"/>
                <a:gd name="connsiteY708" fmla="*/ 3114675 h 4654550"/>
                <a:gd name="connsiteX709" fmla="*/ 6130922 w 10010772"/>
                <a:gd name="connsiteY709" fmla="*/ 3114675 h 4654550"/>
                <a:gd name="connsiteX710" fmla="*/ 6137272 w 10010772"/>
                <a:gd name="connsiteY710" fmla="*/ 3130550 h 4654550"/>
                <a:gd name="connsiteX711" fmla="*/ 6143622 w 10010772"/>
                <a:gd name="connsiteY711" fmla="*/ 3171825 h 4654550"/>
                <a:gd name="connsiteX712" fmla="*/ 6149972 w 10010772"/>
                <a:gd name="connsiteY712" fmla="*/ 3213100 h 4654550"/>
                <a:gd name="connsiteX713" fmla="*/ 6153147 w 10010772"/>
                <a:gd name="connsiteY713" fmla="*/ 3228975 h 4654550"/>
                <a:gd name="connsiteX714" fmla="*/ 6149972 w 10010772"/>
                <a:gd name="connsiteY714" fmla="*/ 3235325 h 4654550"/>
                <a:gd name="connsiteX715" fmla="*/ 6143622 w 10010772"/>
                <a:gd name="connsiteY715" fmla="*/ 3238500 h 4654550"/>
                <a:gd name="connsiteX716" fmla="*/ 6137272 w 10010772"/>
                <a:gd name="connsiteY716" fmla="*/ 3235325 h 4654550"/>
                <a:gd name="connsiteX717" fmla="*/ 6134097 w 10010772"/>
                <a:gd name="connsiteY717" fmla="*/ 3232150 h 4654550"/>
                <a:gd name="connsiteX718" fmla="*/ 6127747 w 10010772"/>
                <a:gd name="connsiteY718" fmla="*/ 3232150 h 4654550"/>
                <a:gd name="connsiteX719" fmla="*/ 6127747 w 10010772"/>
                <a:gd name="connsiteY719" fmla="*/ 3238500 h 4654550"/>
                <a:gd name="connsiteX720" fmla="*/ 6124572 w 10010772"/>
                <a:gd name="connsiteY720" fmla="*/ 3244850 h 4654550"/>
                <a:gd name="connsiteX721" fmla="*/ 6127747 w 10010772"/>
                <a:gd name="connsiteY721" fmla="*/ 3257550 h 4654550"/>
                <a:gd name="connsiteX722" fmla="*/ 6134097 w 10010772"/>
                <a:gd name="connsiteY722" fmla="*/ 3267075 h 4654550"/>
                <a:gd name="connsiteX723" fmla="*/ 6134097 w 10010772"/>
                <a:gd name="connsiteY723" fmla="*/ 3273425 h 4654550"/>
                <a:gd name="connsiteX724" fmla="*/ 6130922 w 10010772"/>
                <a:gd name="connsiteY724" fmla="*/ 3276600 h 4654550"/>
                <a:gd name="connsiteX725" fmla="*/ 6124572 w 10010772"/>
                <a:gd name="connsiteY725" fmla="*/ 3289300 h 4654550"/>
                <a:gd name="connsiteX726" fmla="*/ 6118222 w 10010772"/>
                <a:gd name="connsiteY726" fmla="*/ 3298825 h 4654550"/>
                <a:gd name="connsiteX727" fmla="*/ 6111872 w 10010772"/>
                <a:gd name="connsiteY727" fmla="*/ 3321050 h 4654550"/>
                <a:gd name="connsiteX728" fmla="*/ 6108697 w 10010772"/>
                <a:gd name="connsiteY728" fmla="*/ 3343275 h 4654550"/>
                <a:gd name="connsiteX729" fmla="*/ 6102347 w 10010772"/>
                <a:gd name="connsiteY729" fmla="*/ 3359150 h 4654550"/>
                <a:gd name="connsiteX730" fmla="*/ 6095997 w 10010772"/>
                <a:gd name="connsiteY730" fmla="*/ 3371850 h 4654550"/>
                <a:gd name="connsiteX731" fmla="*/ 6080122 w 10010772"/>
                <a:gd name="connsiteY731" fmla="*/ 3403600 h 4654550"/>
                <a:gd name="connsiteX732" fmla="*/ 6070597 w 10010772"/>
                <a:gd name="connsiteY732" fmla="*/ 3429000 h 4654550"/>
                <a:gd name="connsiteX733" fmla="*/ 6064247 w 10010772"/>
                <a:gd name="connsiteY733" fmla="*/ 3448050 h 4654550"/>
                <a:gd name="connsiteX734" fmla="*/ 6061072 w 10010772"/>
                <a:gd name="connsiteY734" fmla="*/ 3467100 h 4654550"/>
                <a:gd name="connsiteX735" fmla="*/ 6054722 w 10010772"/>
                <a:gd name="connsiteY735" fmla="*/ 3502025 h 4654550"/>
                <a:gd name="connsiteX736" fmla="*/ 6048372 w 10010772"/>
                <a:gd name="connsiteY736" fmla="*/ 3521075 h 4654550"/>
                <a:gd name="connsiteX737" fmla="*/ 6035672 w 10010772"/>
                <a:gd name="connsiteY737" fmla="*/ 3546475 h 4654550"/>
                <a:gd name="connsiteX738" fmla="*/ 6029322 w 10010772"/>
                <a:gd name="connsiteY738" fmla="*/ 3565525 h 4654550"/>
                <a:gd name="connsiteX739" fmla="*/ 6019797 w 10010772"/>
                <a:gd name="connsiteY739" fmla="*/ 3575050 h 4654550"/>
                <a:gd name="connsiteX740" fmla="*/ 6003922 w 10010772"/>
                <a:gd name="connsiteY740" fmla="*/ 3590925 h 4654550"/>
                <a:gd name="connsiteX741" fmla="*/ 5988047 w 10010772"/>
                <a:gd name="connsiteY741" fmla="*/ 3600450 h 4654550"/>
                <a:gd name="connsiteX742" fmla="*/ 5981697 w 10010772"/>
                <a:gd name="connsiteY742" fmla="*/ 3603625 h 4654550"/>
                <a:gd name="connsiteX743" fmla="*/ 5968997 w 10010772"/>
                <a:gd name="connsiteY743" fmla="*/ 3609975 h 4654550"/>
                <a:gd name="connsiteX744" fmla="*/ 5956297 w 10010772"/>
                <a:gd name="connsiteY744" fmla="*/ 3613150 h 4654550"/>
                <a:gd name="connsiteX745" fmla="*/ 5943597 w 10010772"/>
                <a:gd name="connsiteY745" fmla="*/ 3613150 h 4654550"/>
                <a:gd name="connsiteX746" fmla="*/ 5930897 w 10010772"/>
                <a:gd name="connsiteY746" fmla="*/ 3609975 h 4654550"/>
                <a:gd name="connsiteX747" fmla="*/ 5918197 w 10010772"/>
                <a:gd name="connsiteY747" fmla="*/ 3600450 h 4654550"/>
                <a:gd name="connsiteX748" fmla="*/ 5908672 w 10010772"/>
                <a:gd name="connsiteY748" fmla="*/ 3590925 h 4654550"/>
                <a:gd name="connsiteX749" fmla="*/ 5902322 w 10010772"/>
                <a:gd name="connsiteY749" fmla="*/ 3578225 h 4654550"/>
                <a:gd name="connsiteX750" fmla="*/ 5899147 w 10010772"/>
                <a:gd name="connsiteY750" fmla="*/ 3565525 h 4654550"/>
                <a:gd name="connsiteX751" fmla="*/ 5899147 w 10010772"/>
                <a:gd name="connsiteY751" fmla="*/ 3552825 h 4654550"/>
                <a:gd name="connsiteX752" fmla="*/ 5895972 w 10010772"/>
                <a:gd name="connsiteY752" fmla="*/ 3540125 h 4654550"/>
                <a:gd name="connsiteX753" fmla="*/ 5889622 w 10010772"/>
                <a:gd name="connsiteY753" fmla="*/ 3524250 h 4654550"/>
                <a:gd name="connsiteX754" fmla="*/ 5886447 w 10010772"/>
                <a:gd name="connsiteY754" fmla="*/ 3517900 h 4654550"/>
                <a:gd name="connsiteX755" fmla="*/ 5886447 w 10010772"/>
                <a:gd name="connsiteY755" fmla="*/ 3508375 h 4654550"/>
                <a:gd name="connsiteX756" fmla="*/ 5886447 w 10010772"/>
                <a:gd name="connsiteY756" fmla="*/ 3495675 h 4654550"/>
                <a:gd name="connsiteX757" fmla="*/ 5889622 w 10010772"/>
                <a:gd name="connsiteY757" fmla="*/ 3482975 h 4654550"/>
                <a:gd name="connsiteX758" fmla="*/ 5892797 w 10010772"/>
                <a:gd name="connsiteY758" fmla="*/ 3467100 h 4654550"/>
                <a:gd name="connsiteX759" fmla="*/ 5899147 w 10010772"/>
                <a:gd name="connsiteY759" fmla="*/ 3457575 h 4654550"/>
                <a:gd name="connsiteX760" fmla="*/ 5908672 w 10010772"/>
                <a:gd name="connsiteY760" fmla="*/ 3448050 h 4654550"/>
                <a:gd name="connsiteX761" fmla="*/ 5915022 w 10010772"/>
                <a:gd name="connsiteY761" fmla="*/ 3444875 h 4654550"/>
                <a:gd name="connsiteX762" fmla="*/ 5918197 w 10010772"/>
                <a:gd name="connsiteY762" fmla="*/ 3438525 h 4654550"/>
                <a:gd name="connsiteX763" fmla="*/ 5921372 w 10010772"/>
                <a:gd name="connsiteY763" fmla="*/ 3432175 h 4654550"/>
                <a:gd name="connsiteX764" fmla="*/ 5927722 w 10010772"/>
                <a:gd name="connsiteY764" fmla="*/ 3416300 h 4654550"/>
                <a:gd name="connsiteX765" fmla="*/ 5930897 w 10010772"/>
                <a:gd name="connsiteY765" fmla="*/ 3409950 h 4654550"/>
                <a:gd name="connsiteX766" fmla="*/ 5934072 w 10010772"/>
                <a:gd name="connsiteY766" fmla="*/ 3400425 h 4654550"/>
                <a:gd name="connsiteX767" fmla="*/ 5934072 w 10010772"/>
                <a:gd name="connsiteY767" fmla="*/ 3387725 h 4654550"/>
                <a:gd name="connsiteX768" fmla="*/ 5930897 w 10010772"/>
                <a:gd name="connsiteY768" fmla="*/ 3371850 h 4654550"/>
                <a:gd name="connsiteX769" fmla="*/ 5930897 w 10010772"/>
                <a:gd name="connsiteY769" fmla="*/ 3359150 h 4654550"/>
                <a:gd name="connsiteX770" fmla="*/ 5934072 w 10010772"/>
                <a:gd name="connsiteY770" fmla="*/ 3349625 h 4654550"/>
                <a:gd name="connsiteX771" fmla="*/ 5930897 w 10010772"/>
                <a:gd name="connsiteY771" fmla="*/ 3327400 h 4654550"/>
                <a:gd name="connsiteX772" fmla="*/ 5934072 w 10010772"/>
                <a:gd name="connsiteY772" fmla="*/ 3308350 h 4654550"/>
                <a:gd name="connsiteX773" fmla="*/ 5937247 w 10010772"/>
                <a:gd name="connsiteY773" fmla="*/ 3298825 h 4654550"/>
                <a:gd name="connsiteX774" fmla="*/ 5943597 w 10010772"/>
                <a:gd name="connsiteY774" fmla="*/ 3286125 h 4654550"/>
                <a:gd name="connsiteX775" fmla="*/ 5949947 w 10010772"/>
                <a:gd name="connsiteY775" fmla="*/ 3273425 h 4654550"/>
                <a:gd name="connsiteX776" fmla="*/ 5953122 w 10010772"/>
                <a:gd name="connsiteY776" fmla="*/ 3260725 h 4654550"/>
                <a:gd name="connsiteX777" fmla="*/ 5959472 w 10010772"/>
                <a:gd name="connsiteY777" fmla="*/ 3257550 h 4654550"/>
                <a:gd name="connsiteX778" fmla="*/ 5965822 w 10010772"/>
                <a:gd name="connsiteY778" fmla="*/ 3257550 h 4654550"/>
                <a:gd name="connsiteX779" fmla="*/ 5968997 w 10010772"/>
                <a:gd name="connsiteY779" fmla="*/ 3257550 h 4654550"/>
                <a:gd name="connsiteX780" fmla="*/ 5972172 w 10010772"/>
                <a:gd name="connsiteY780" fmla="*/ 3251200 h 4654550"/>
                <a:gd name="connsiteX781" fmla="*/ 5975347 w 10010772"/>
                <a:gd name="connsiteY781" fmla="*/ 3244850 h 4654550"/>
                <a:gd name="connsiteX782" fmla="*/ 5981697 w 10010772"/>
                <a:gd name="connsiteY782" fmla="*/ 3241675 h 4654550"/>
                <a:gd name="connsiteX783" fmla="*/ 5997572 w 10010772"/>
                <a:gd name="connsiteY783" fmla="*/ 3244850 h 4654550"/>
                <a:gd name="connsiteX784" fmla="*/ 6013447 w 10010772"/>
                <a:gd name="connsiteY784" fmla="*/ 3244850 h 4654550"/>
                <a:gd name="connsiteX785" fmla="*/ 6016622 w 10010772"/>
                <a:gd name="connsiteY785" fmla="*/ 3244850 h 4654550"/>
                <a:gd name="connsiteX786" fmla="*/ 6019797 w 10010772"/>
                <a:gd name="connsiteY786" fmla="*/ 3238500 h 4654550"/>
                <a:gd name="connsiteX787" fmla="*/ 6022972 w 10010772"/>
                <a:gd name="connsiteY787" fmla="*/ 3228975 h 4654550"/>
                <a:gd name="connsiteX788" fmla="*/ 6026147 w 10010772"/>
                <a:gd name="connsiteY788" fmla="*/ 3222625 h 4654550"/>
                <a:gd name="connsiteX789" fmla="*/ 6035672 w 10010772"/>
                <a:gd name="connsiteY789" fmla="*/ 3213100 h 4654550"/>
                <a:gd name="connsiteX790" fmla="*/ 6038847 w 10010772"/>
                <a:gd name="connsiteY790" fmla="*/ 3209925 h 4654550"/>
                <a:gd name="connsiteX791" fmla="*/ 6038847 w 10010772"/>
                <a:gd name="connsiteY791" fmla="*/ 3216275 h 4654550"/>
                <a:gd name="connsiteX792" fmla="*/ 6042022 w 10010772"/>
                <a:gd name="connsiteY792" fmla="*/ 3216275 h 4654550"/>
                <a:gd name="connsiteX793" fmla="*/ 6051547 w 10010772"/>
                <a:gd name="connsiteY793" fmla="*/ 3206750 h 4654550"/>
                <a:gd name="connsiteX794" fmla="*/ 6061072 w 10010772"/>
                <a:gd name="connsiteY794" fmla="*/ 3194050 h 4654550"/>
                <a:gd name="connsiteX795" fmla="*/ 6061072 w 10010772"/>
                <a:gd name="connsiteY795" fmla="*/ 3184525 h 4654550"/>
                <a:gd name="connsiteX796" fmla="*/ 6067422 w 10010772"/>
                <a:gd name="connsiteY796" fmla="*/ 3181350 h 4654550"/>
                <a:gd name="connsiteX797" fmla="*/ 6070597 w 10010772"/>
                <a:gd name="connsiteY797" fmla="*/ 3178175 h 4654550"/>
                <a:gd name="connsiteX798" fmla="*/ 6067422 w 10010772"/>
                <a:gd name="connsiteY798" fmla="*/ 3171825 h 4654550"/>
                <a:gd name="connsiteX799" fmla="*/ 6064247 w 10010772"/>
                <a:gd name="connsiteY799" fmla="*/ 3165475 h 4654550"/>
                <a:gd name="connsiteX800" fmla="*/ 6064247 w 10010772"/>
                <a:gd name="connsiteY800" fmla="*/ 3162300 h 4654550"/>
                <a:gd name="connsiteX801" fmla="*/ 6067422 w 10010772"/>
                <a:gd name="connsiteY801" fmla="*/ 3159125 h 4654550"/>
                <a:gd name="connsiteX802" fmla="*/ 6070597 w 10010772"/>
                <a:gd name="connsiteY802" fmla="*/ 3155950 h 4654550"/>
                <a:gd name="connsiteX803" fmla="*/ 6073772 w 10010772"/>
                <a:gd name="connsiteY803" fmla="*/ 3155950 h 4654550"/>
                <a:gd name="connsiteX804" fmla="*/ 6076947 w 10010772"/>
                <a:gd name="connsiteY804" fmla="*/ 3162300 h 4654550"/>
                <a:gd name="connsiteX805" fmla="*/ 6080122 w 10010772"/>
                <a:gd name="connsiteY805" fmla="*/ 3162300 h 4654550"/>
                <a:gd name="connsiteX806" fmla="*/ 6083297 w 10010772"/>
                <a:gd name="connsiteY806" fmla="*/ 3159125 h 4654550"/>
                <a:gd name="connsiteX807" fmla="*/ 6089647 w 10010772"/>
                <a:gd name="connsiteY807" fmla="*/ 3146425 h 4654550"/>
                <a:gd name="connsiteX808" fmla="*/ 6095997 w 10010772"/>
                <a:gd name="connsiteY808" fmla="*/ 3140075 h 4654550"/>
                <a:gd name="connsiteX809" fmla="*/ 6102347 w 10010772"/>
                <a:gd name="connsiteY809" fmla="*/ 3130550 h 4654550"/>
                <a:gd name="connsiteX810" fmla="*/ 6102347 w 10010772"/>
                <a:gd name="connsiteY810" fmla="*/ 3127375 h 4654550"/>
                <a:gd name="connsiteX811" fmla="*/ 6099172 w 10010772"/>
                <a:gd name="connsiteY811" fmla="*/ 3117850 h 4654550"/>
                <a:gd name="connsiteX812" fmla="*/ 6102347 w 10010772"/>
                <a:gd name="connsiteY812" fmla="*/ 3114675 h 4654550"/>
                <a:gd name="connsiteX813" fmla="*/ 6108697 w 10010772"/>
                <a:gd name="connsiteY813" fmla="*/ 3108325 h 4654550"/>
                <a:gd name="connsiteX814" fmla="*/ 6118222 w 10010772"/>
                <a:gd name="connsiteY814" fmla="*/ 3101975 h 4654550"/>
                <a:gd name="connsiteX815" fmla="*/ 5616573 w 10010772"/>
                <a:gd name="connsiteY815" fmla="*/ 3073401 h 4654550"/>
                <a:gd name="connsiteX816" fmla="*/ 5616573 w 10010772"/>
                <a:gd name="connsiteY816" fmla="*/ 3073401 h 4654550"/>
                <a:gd name="connsiteX817" fmla="*/ 5619747 w 10010772"/>
                <a:gd name="connsiteY817" fmla="*/ 3076575 h 4654550"/>
                <a:gd name="connsiteX818" fmla="*/ 5619747 w 10010772"/>
                <a:gd name="connsiteY818" fmla="*/ 3076575 h 4654550"/>
                <a:gd name="connsiteX819" fmla="*/ 9232897 w 10010772"/>
                <a:gd name="connsiteY819" fmla="*/ 3060700 h 4654550"/>
                <a:gd name="connsiteX820" fmla="*/ 9239247 w 10010772"/>
                <a:gd name="connsiteY820" fmla="*/ 3060700 h 4654550"/>
                <a:gd name="connsiteX821" fmla="*/ 9242422 w 10010772"/>
                <a:gd name="connsiteY821" fmla="*/ 3060700 h 4654550"/>
                <a:gd name="connsiteX822" fmla="*/ 9242422 w 10010772"/>
                <a:gd name="connsiteY822" fmla="*/ 3063875 h 4654550"/>
                <a:gd name="connsiteX823" fmla="*/ 9245597 w 10010772"/>
                <a:gd name="connsiteY823" fmla="*/ 3067050 h 4654550"/>
                <a:gd name="connsiteX824" fmla="*/ 9248772 w 10010772"/>
                <a:gd name="connsiteY824" fmla="*/ 3073400 h 4654550"/>
                <a:gd name="connsiteX825" fmla="*/ 9245597 w 10010772"/>
                <a:gd name="connsiteY825" fmla="*/ 3082925 h 4654550"/>
                <a:gd name="connsiteX826" fmla="*/ 9242422 w 10010772"/>
                <a:gd name="connsiteY826" fmla="*/ 3092450 h 4654550"/>
                <a:gd name="connsiteX827" fmla="*/ 9245597 w 10010772"/>
                <a:gd name="connsiteY827" fmla="*/ 3095625 h 4654550"/>
                <a:gd name="connsiteX828" fmla="*/ 9248772 w 10010772"/>
                <a:gd name="connsiteY828" fmla="*/ 3098800 h 4654550"/>
                <a:gd name="connsiteX829" fmla="*/ 9248772 w 10010772"/>
                <a:gd name="connsiteY829" fmla="*/ 3105150 h 4654550"/>
                <a:gd name="connsiteX830" fmla="*/ 9248772 w 10010772"/>
                <a:gd name="connsiteY830" fmla="*/ 3108325 h 4654550"/>
                <a:gd name="connsiteX831" fmla="*/ 9251947 w 10010772"/>
                <a:gd name="connsiteY831" fmla="*/ 3111500 h 4654550"/>
                <a:gd name="connsiteX832" fmla="*/ 9255122 w 10010772"/>
                <a:gd name="connsiteY832" fmla="*/ 3114675 h 4654550"/>
                <a:gd name="connsiteX833" fmla="*/ 9255122 w 10010772"/>
                <a:gd name="connsiteY833" fmla="*/ 3121025 h 4654550"/>
                <a:gd name="connsiteX834" fmla="*/ 9251947 w 10010772"/>
                <a:gd name="connsiteY834" fmla="*/ 3124200 h 4654550"/>
                <a:gd name="connsiteX835" fmla="*/ 9255122 w 10010772"/>
                <a:gd name="connsiteY835" fmla="*/ 3124200 h 4654550"/>
                <a:gd name="connsiteX836" fmla="*/ 9258297 w 10010772"/>
                <a:gd name="connsiteY836" fmla="*/ 3121025 h 4654550"/>
                <a:gd name="connsiteX837" fmla="*/ 9261472 w 10010772"/>
                <a:gd name="connsiteY837" fmla="*/ 3124200 h 4654550"/>
                <a:gd name="connsiteX838" fmla="*/ 9261472 w 10010772"/>
                <a:gd name="connsiteY838" fmla="*/ 3127375 h 4654550"/>
                <a:gd name="connsiteX839" fmla="*/ 9261472 w 10010772"/>
                <a:gd name="connsiteY839" fmla="*/ 3130550 h 4654550"/>
                <a:gd name="connsiteX840" fmla="*/ 9261472 w 10010772"/>
                <a:gd name="connsiteY840" fmla="*/ 3133725 h 4654550"/>
                <a:gd name="connsiteX841" fmla="*/ 9261472 w 10010772"/>
                <a:gd name="connsiteY841" fmla="*/ 3143250 h 4654550"/>
                <a:gd name="connsiteX842" fmla="*/ 9261472 w 10010772"/>
                <a:gd name="connsiteY842" fmla="*/ 3149600 h 4654550"/>
                <a:gd name="connsiteX843" fmla="*/ 9261472 w 10010772"/>
                <a:gd name="connsiteY843" fmla="*/ 3159125 h 4654550"/>
                <a:gd name="connsiteX844" fmla="*/ 9258297 w 10010772"/>
                <a:gd name="connsiteY844" fmla="*/ 3168650 h 4654550"/>
                <a:gd name="connsiteX845" fmla="*/ 9255122 w 10010772"/>
                <a:gd name="connsiteY845" fmla="*/ 3175000 h 4654550"/>
                <a:gd name="connsiteX846" fmla="*/ 9258297 w 10010772"/>
                <a:gd name="connsiteY846" fmla="*/ 3178175 h 4654550"/>
                <a:gd name="connsiteX847" fmla="*/ 9261472 w 10010772"/>
                <a:gd name="connsiteY847" fmla="*/ 3181350 h 4654550"/>
                <a:gd name="connsiteX848" fmla="*/ 9261472 w 10010772"/>
                <a:gd name="connsiteY848" fmla="*/ 3187700 h 4654550"/>
                <a:gd name="connsiteX849" fmla="*/ 9258297 w 10010772"/>
                <a:gd name="connsiteY849" fmla="*/ 3194050 h 4654550"/>
                <a:gd name="connsiteX850" fmla="*/ 9261472 w 10010772"/>
                <a:gd name="connsiteY850" fmla="*/ 3197225 h 4654550"/>
                <a:gd name="connsiteX851" fmla="*/ 9267822 w 10010772"/>
                <a:gd name="connsiteY851" fmla="*/ 3197225 h 4654550"/>
                <a:gd name="connsiteX852" fmla="*/ 9274172 w 10010772"/>
                <a:gd name="connsiteY852" fmla="*/ 3197225 h 4654550"/>
                <a:gd name="connsiteX853" fmla="*/ 9277347 w 10010772"/>
                <a:gd name="connsiteY853" fmla="*/ 3194050 h 4654550"/>
                <a:gd name="connsiteX854" fmla="*/ 9283697 w 10010772"/>
                <a:gd name="connsiteY854" fmla="*/ 3190875 h 4654550"/>
                <a:gd name="connsiteX855" fmla="*/ 9286872 w 10010772"/>
                <a:gd name="connsiteY855" fmla="*/ 3197225 h 4654550"/>
                <a:gd name="connsiteX856" fmla="*/ 9283697 w 10010772"/>
                <a:gd name="connsiteY856" fmla="*/ 3200400 h 4654550"/>
                <a:gd name="connsiteX857" fmla="*/ 9286872 w 10010772"/>
                <a:gd name="connsiteY857" fmla="*/ 3203575 h 4654550"/>
                <a:gd name="connsiteX858" fmla="*/ 9293222 w 10010772"/>
                <a:gd name="connsiteY858" fmla="*/ 3209925 h 4654550"/>
                <a:gd name="connsiteX859" fmla="*/ 9302747 w 10010772"/>
                <a:gd name="connsiteY859" fmla="*/ 3216275 h 4654550"/>
                <a:gd name="connsiteX860" fmla="*/ 9305922 w 10010772"/>
                <a:gd name="connsiteY860" fmla="*/ 3216275 h 4654550"/>
                <a:gd name="connsiteX861" fmla="*/ 9309097 w 10010772"/>
                <a:gd name="connsiteY861" fmla="*/ 3219450 h 4654550"/>
                <a:gd name="connsiteX862" fmla="*/ 9312272 w 10010772"/>
                <a:gd name="connsiteY862" fmla="*/ 3222625 h 4654550"/>
                <a:gd name="connsiteX863" fmla="*/ 9312272 w 10010772"/>
                <a:gd name="connsiteY863" fmla="*/ 3228975 h 4654550"/>
                <a:gd name="connsiteX864" fmla="*/ 9305922 w 10010772"/>
                <a:gd name="connsiteY864" fmla="*/ 3232150 h 4654550"/>
                <a:gd name="connsiteX865" fmla="*/ 9305922 w 10010772"/>
                <a:gd name="connsiteY865" fmla="*/ 3238500 h 4654550"/>
                <a:gd name="connsiteX866" fmla="*/ 9305922 w 10010772"/>
                <a:gd name="connsiteY866" fmla="*/ 3248025 h 4654550"/>
                <a:gd name="connsiteX867" fmla="*/ 9302747 w 10010772"/>
                <a:gd name="connsiteY867" fmla="*/ 3251200 h 4654550"/>
                <a:gd name="connsiteX868" fmla="*/ 9299572 w 10010772"/>
                <a:gd name="connsiteY868" fmla="*/ 3257550 h 4654550"/>
                <a:gd name="connsiteX869" fmla="*/ 9299572 w 10010772"/>
                <a:gd name="connsiteY869" fmla="*/ 3260725 h 4654550"/>
                <a:gd name="connsiteX870" fmla="*/ 9299572 w 10010772"/>
                <a:gd name="connsiteY870" fmla="*/ 3267075 h 4654550"/>
                <a:gd name="connsiteX871" fmla="*/ 9299572 w 10010772"/>
                <a:gd name="connsiteY871" fmla="*/ 3273425 h 4654550"/>
                <a:gd name="connsiteX872" fmla="*/ 9296397 w 10010772"/>
                <a:gd name="connsiteY872" fmla="*/ 3276600 h 4654550"/>
                <a:gd name="connsiteX873" fmla="*/ 9299572 w 10010772"/>
                <a:gd name="connsiteY873" fmla="*/ 3286125 h 4654550"/>
                <a:gd name="connsiteX874" fmla="*/ 9305922 w 10010772"/>
                <a:gd name="connsiteY874" fmla="*/ 3298825 h 4654550"/>
                <a:gd name="connsiteX875" fmla="*/ 9305922 w 10010772"/>
                <a:gd name="connsiteY875" fmla="*/ 3311525 h 4654550"/>
                <a:gd name="connsiteX876" fmla="*/ 9305922 w 10010772"/>
                <a:gd name="connsiteY876" fmla="*/ 3321050 h 4654550"/>
                <a:gd name="connsiteX877" fmla="*/ 9302747 w 10010772"/>
                <a:gd name="connsiteY877" fmla="*/ 3330575 h 4654550"/>
                <a:gd name="connsiteX878" fmla="*/ 9296397 w 10010772"/>
                <a:gd name="connsiteY878" fmla="*/ 3346450 h 4654550"/>
                <a:gd name="connsiteX879" fmla="*/ 9296397 w 10010772"/>
                <a:gd name="connsiteY879" fmla="*/ 3352800 h 4654550"/>
                <a:gd name="connsiteX880" fmla="*/ 9296397 w 10010772"/>
                <a:gd name="connsiteY880" fmla="*/ 3359150 h 4654550"/>
                <a:gd name="connsiteX881" fmla="*/ 9299572 w 10010772"/>
                <a:gd name="connsiteY881" fmla="*/ 3365500 h 4654550"/>
                <a:gd name="connsiteX882" fmla="*/ 9302747 w 10010772"/>
                <a:gd name="connsiteY882" fmla="*/ 3371850 h 4654550"/>
                <a:gd name="connsiteX883" fmla="*/ 9305922 w 10010772"/>
                <a:gd name="connsiteY883" fmla="*/ 3378200 h 4654550"/>
                <a:gd name="connsiteX884" fmla="*/ 9318622 w 10010772"/>
                <a:gd name="connsiteY884" fmla="*/ 3384550 h 4654550"/>
                <a:gd name="connsiteX885" fmla="*/ 9328147 w 10010772"/>
                <a:gd name="connsiteY885" fmla="*/ 3390900 h 4654550"/>
                <a:gd name="connsiteX886" fmla="*/ 9331322 w 10010772"/>
                <a:gd name="connsiteY886" fmla="*/ 3397250 h 4654550"/>
                <a:gd name="connsiteX887" fmla="*/ 9334497 w 10010772"/>
                <a:gd name="connsiteY887" fmla="*/ 3403600 h 4654550"/>
                <a:gd name="connsiteX888" fmla="*/ 9340847 w 10010772"/>
                <a:gd name="connsiteY888" fmla="*/ 3403600 h 4654550"/>
                <a:gd name="connsiteX889" fmla="*/ 9347197 w 10010772"/>
                <a:gd name="connsiteY889" fmla="*/ 3403600 h 4654550"/>
                <a:gd name="connsiteX890" fmla="*/ 9350372 w 10010772"/>
                <a:gd name="connsiteY890" fmla="*/ 3406775 h 4654550"/>
                <a:gd name="connsiteX891" fmla="*/ 9353547 w 10010772"/>
                <a:gd name="connsiteY891" fmla="*/ 3409950 h 4654550"/>
                <a:gd name="connsiteX892" fmla="*/ 9356722 w 10010772"/>
                <a:gd name="connsiteY892" fmla="*/ 3409950 h 4654550"/>
                <a:gd name="connsiteX893" fmla="*/ 9359897 w 10010772"/>
                <a:gd name="connsiteY893" fmla="*/ 3409950 h 4654550"/>
                <a:gd name="connsiteX894" fmla="*/ 9359897 w 10010772"/>
                <a:gd name="connsiteY894" fmla="*/ 3413125 h 4654550"/>
                <a:gd name="connsiteX895" fmla="*/ 9359897 w 10010772"/>
                <a:gd name="connsiteY895" fmla="*/ 3419475 h 4654550"/>
                <a:gd name="connsiteX896" fmla="*/ 9366247 w 10010772"/>
                <a:gd name="connsiteY896" fmla="*/ 3422650 h 4654550"/>
                <a:gd name="connsiteX897" fmla="*/ 9369422 w 10010772"/>
                <a:gd name="connsiteY897" fmla="*/ 3425825 h 4654550"/>
                <a:gd name="connsiteX898" fmla="*/ 9372597 w 10010772"/>
                <a:gd name="connsiteY898" fmla="*/ 3432175 h 4654550"/>
                <a:gd name="connsiteX899" fmla="*/ 9372597 w 10010772"/>
                <a:gd name="connsiteY899" fmla="*/ 3441700 h 4654550"/>
                <a:gd name="connsiteX900" fmla="*/ 9369422 w 10010772"/>
                <a:gd name="connsiteY900" fmla="*/ 3438525 h 4654550"/>
                <a:gd name="connsiteX901" fmla="*/ 9366247 w 10010772"/>
                <a:gd name="connsiteY901" fmla="*/ 3438525 h 4654550"/>
                <a:gd name="connsiteX902" fmla="*/ 9363072 w 10010772"/>
                <a:gd name="connsiteY902" fmla="*/ 3438525 h 4654550"/>
                <a:gd name="connsiteX903" fmla="*/ 9359897 w 10010772"/>
                <a:gd name="connsiteY903" fmla="*/ 3441700 h 4654550"/>
                <a:gd name="connsiteX904" fmla="*/ 9363072 w 10010772"/>
                <a:gd name="connsiteY904" fmla="*/ 3444875 h 4654550"/>
                <a:gd name="connsiteX905" fmla="*/ 9366247 w 10010772"/>
                <a:gd name="connsiteY905" fmla="*/ 3451225 h 4654550"/>
                <a:gd name="connsiteX906" fmla="*/ 9369422 w 10010772"/>
                <a:gd name="connsiteY906" fmla="*/ 3460750 h 4654550"/>
                <a:gd name="connsiteX907" fmla="*/ 9369422 w 10010772"/>
                <a:gd name="connsiteY907" fmla="*/ 3463925 h 4654550"/>
                <a:gd name="connsiteX908" fmla="*/ 9369422 w 10010772"/>
                <a:gd name="connsiteY908" fmla="*/ 3470275 h 4654550"/>
                <a:gd name="connsiteX909" fmla="*/ 9366247 w 10010772"/>
                <a:gd name="connsiteY909" fmla="*/ 3476625 h 4654550"/>
                <a:gd name="connsiteX910" fmla="*/ 9366247 w 10010772"/>
                <a:gd name="connsiteY910" fmla="*/ 3479800 h 4654550"/>
                <a:gd name="connsiteX911" fmla="*/ 9369422 w 10010772"/>
                <a:gd name="connsiteY911" fmla="*/ 3482975 h 4654550"/>
                <a:gd name="connsiteX912" fmla="*/ 9369422 w 10010772"/>
                <a:gd name="connsiteY912" fmla="*/ 3486150 h 4654550"/>
                <a:gd name="connsiteX913" fmla="*/ 9366247 w 10010772"/>
                <a:gd name="connsiteY913" fmla="*/ 3502025 h 4654550"/>
                <a:gd name="connsiteX914" fmla="*/ 9369422 w 10010772"/>
                <a:gd name="connsiteY914" fmla="*/ 3505200 h 4654550"/>
                <a:gd name="connsiteX915" fmla="*/ 9372597 w 10010772"/>
                <a:gd name="connsiteY915" fmla="*/ 3511550 h 4654550"/>
                <a:gd name="connsiteX916" fmla="*/ 9375772 w 10010772"/>
                <a:gd name="connsiteY916" fmla="*/ 3502025 h 4654550"/>
                <a:gd name="connsiteX917" fmla="*/ 9382122 w 10010772"/>
                <a:gd name="connsiteY917" fmla="*/ 3498850 h 4654550"/>
                <a:gd name="connsiteX918" fmla="*/ 9388472 w 10010772"/>
                <a:gd name="connsiteY918" fmla="*/ 3505200 h 4654550"/>
                <a:gd name="connsiteX919" fmla="*/ 9397997 w 10010772"/>
                <a:gd name="connsiteY919" fmla="*/ 3514725 h 4654550"/>
                <a:gd name="connsiteX920" fmla="*/ 9394822 w 10010772"/>
                <a:gd name="connsiteY920" fmla="*/ 3508375 h 4654550"/>
                <a:gd name="connsiteX921" fmla="*/ 9394822 w 10010772"/>
                <a:gd name="connsiteY921" fmla="*/ 3505200 h 4654550"/>
                <a:gd name="connsiteX922" fmla="*/ 9394822 w 10010772"/>
                <a:gd name="connsiteY922" fmla="*/ 3502025 h 4654550"/>
                <a:gd name="connsiteX923" fmla="*/ 9401172 w 10010772"/>
                <a:gd name="connsiteY923" fmla="*/ 3502025 h 4654550"/>
                <a:gd name="connsiteX924" fmla="*/ 9404347 w 10010772"/>
                <a:gd name="connsiteY924" fmla="*/ 3505200 h 4654550"/>
                <a:gd name="connsiteX925" fmla="*/ 9404347 w 10010772"/>
                <a:gd name="connsiteY925" fmla="*/ 3514725 h 4654550"/>
                <a:gd name="connsiteX926" fmla="*/ 9397997 w 10010772"/>
                <a:gd name="connsiteY926" fmla="*/ 3530600 h 4654550"/>
                <a:gd name="connsiteX927" fmla="*/ 9397997 w 10010772"/>
                <a:gd name="connsiteY927" fmla="*/ 3536950 h 4654550"/>
                <a:gd name="connsiteX928" fmla="*/ 9394822 w 10010772"/>
                <a:gd name="connsiteY928" fmla="*/ 3543300 h 4654550"/>
                <a:gd name="connsiteX929" fmla="*/ 9401172 w 10010772"/>
                <a:gd name="connsiteY929" fmla="*/ 3552825 h 4654550"/>
                <a:gd name="connsiteX930" fmla="*/ 9404347 w 10010772"/>
                <a:gd name="connsiteY930" fmla="*/ 3559175 h 4654550"/>
                <a:gd name="connsiteX931" fmla="*/ 9404347 w 10010772"/>
                <a:gd name="connsiteY931" fmla="*/ 3562350 h 4654550"/>
                <a:gd name="connsiteX932" fmla="*/ 9404347 w 10010772"/>
                <a:gd name="connsiteY932" fmla="*/ 3568700 h 4654550"/>
                <a:gd name="connsiteX933" fmla="*/ 9407522 w 10010772"/>
                <a:gd name="connsiteY933" fmla="*/ 3568700 h 4654550"/>
                <a:gd name="connsiteX934" fmla="*/ 9410697 w 10010772"/>
                <a:gd name="connsiteY934" fmla="*/ 3571875 h 4654550"/>
                <a:gd name="connsiteX935" fmla="*/ 9417047 w 10010772"/>
                <a:gd name="connsiteY935" fmla="*/ 3597275 h 4654550"/>
                <a:gd name="connsiteX936" fmla="*/ 9420222 w 10010772"/>
                <a:gd name="connsiteY936" fmla="*/ 3609975 h 4654550"/>
                <a:gd name="connsiteX937" fmla="*/ 9423397 w 10010772"/>
                <a:gd name="connsiteY937" fmla="*/ 3606800 h 4654550"/>
                <a:gd name="connsiteX938" fmla="*/ 9426572 w 10010772"/>
                <a:gd name="connsiteY938" fmla="*/ 3594100 h 4654550"/>
                <a:gd name="connsiteX939" fmla="*/ 9429747 w 10010772"/>
                <a:gd name="connsiteY939" fmla="*/ 3590925 h 4654550"/>
                <a:gd name="connsiteX940" fmla="*/ 9432922 w 10010772"/>
                <a:gd name="connsiteY940" fmla="*/ 3597275 h 4654550"/>
                <a:gd name="connsiteX941" fmla="*/ 9432922 w 10010772"/>
                <a:gd name="connsiteY941" fmla="*/ 3600450 h 4654550"/>
                <a:gd name="connsiteX942" fmla="*/ 9429747 w 10010772"/>
                <a:gd name="connsiteY942" fmla="*/ 3606800 h 4654550"/>
                <a:gd name="connsiteX943" fmla="*/ 9426572 w 10010772"/>
                <a:gd name="connsiteY943" fmla="*/ 3616325 h 4654550"/>
                <a:gd name="connsiteX944" fmla="*/ 9423397 w 10010772"/>
                <a:gd name="connsiteY944" fmla="*/ 3619500 h 4654550"/>
                <a:gd name="connsiteX945" fmla="*/ 9423397 w 10010772"/>
                <a:gd name="connsiteY945" fmla="*/ 3629025 h 4654550"/>
                <a:gd name="connsiteX946" fmla="*/ 9426572 w 10010772"/>
                <a:gd name="connsiteY946" fmla="*/ 3635375 h 4654550"/>
                <a:gd name="connsiteX947" fmla="*/ 9423397 w 10010772"/>
                <a:gd name="connsiteY947" fmla="*/ 3641725 h 4654550"/>
                <a:gd name="connsiteX948" fmla="*/ 9417047 w 10010772"/>
                <a:gd name="connsiteY948" fmla="*/ 3651250 h 4654550"/>
                <a:gd name="connsiteX949" fmla="*/ 9413872 w 10010772"/>
                <a:gd name="connsiteY949" fmla="*/ 3660775 h 4654550"/>
                <a:gd name="connsiteX950" fmla="*/ 9410697 w 10010772"/>
                <a:gd name="connsiteY950" fmla="*/ 3663950 h 4654550"/>
                <a:gd name="connsiteX951" fmla="*/ 9413872 w 10010772"/>
                <a:gd name="connsiteY951" fmla="*/ 3667125 h 4654550"/>
                <a:gd name="connsiteX952" fmla="*/ 9417047 w 10010772"/>
                <a:gd name="connsiteY952" fmla="*/ 3673475 h 4654550"/>
                <a:gd name="connsiteX953" fmla="*/ 9417047 w 10010772"/>
                <a:gd name="connsiteY953" fmla="*/ 3683000 h 4654550"/>
                <a:gd name="connsiteX954" fmla="*/ 9410697 w 10010772"/>
                <a:gd name="connsiteY954" fmla="*/ 3708400 h 4654550"/>
                <a:gd name="connsiteX955" fmla="*/ 9397997 w 10010772"/>
                <a:gd name="connsiteY955" fmla="*/ 3736975 h 4654550"/>
                <a:gd name="connsiteX956" fmla="*/ 9388472 w 10010772"/>
                <a:gd name="connsiteY956" fmla="*/ 3749675 h 4654550"/>
                <a:gd name="connsiteX957" fmla="*/ 9378947 w 10010772"/>
                <a:gd name="connsiteY957" fmla="*/ 3762375 h 4654550"/>
                <a:gd name="connsiteX958" fmla="*/ 9363072 w 10010772"/>
                <a:gd name="connsiteY958" fmla="*/ 3781425 h 4654550"/>
                <a:gd name="connsiteX959" fmla="*/ 9350372 w 10010772"/>
                <a:gd name="connsiteY959" fmla="*/ 3800475 h 4654550"/>
                <a:gd name="connsiteX960" fmla="*/ 9344022 w 10010772"/>
                <a:gd name="connsiteY960" fmla="*/ 3813175 h 4654550"/>
                <a:gd name="connsiteX961" fmla="*/ 9337672 w 10010772"/>
                <a:gd name="connsiteY961" fmla="*/ 3822700 h 4654550"/>
                <a:gd name="connsiteX962" fmla="*/ 9324972 w 10010772"/>
                <a:gd name="connsiteY962" fmla="*/ 3835400 h 4654550"/>
                <a:gd name="connsiteX963" fmla="*/ 9324972 w 10010772"/>
                <a:gd name="connsiteY963" fmla="*/ 3841750 h 4654550"/>
                <a:gd name="connsiteX964" fmla="*/ 9328147 w 10010772"/>
                <a:gd name="connsiteY964" fmla="*/ 3844925 h 4654550"/>
                <a:gd name="connsiteX965" fmla="*/ 9328147 w 10010772"/>
                <a:gd name="connsiteY965" fmla="*/ 3851275 h 4654550"/>
                <a:gd name="connsiteX966" fmla="*/ 9321797 w 10010772"/>
                <a:gd name="connsiteY966" fmla="*/ 3857625 h 4654550"/>
                <a:gd name="connsiteX967" fmla="*/ 9302747 w 10010772"/>
                <a:gd name="connsiteY967" fmla="*/ 3873500 h 4654550"/>
                <a:gd name="connsiteX968" fmla="*/ 9274172 w 10010772"/>
                <a:gd name="connsiteY968" fmla="*/ 3898900 h 4654550"/>
                <a:gd name="connsiteX969" fmla="*/ 9270997 w 10010772"/>
                <a:gd name="connsiteY969" fmla="*/ 3905250 h 4654550"/>
                <a:gd name="connsiteX970" fmla="*/ 9264647 w 10010772"/>
                <a:gd name="connsiteY970" fmla="*/ 3911600 h 4654550"/>
                <a:gd name="connsiteX971" fmla="*/ 9251947 w 10010772"/>
                <a:gd name="connsiteY971" fmla="*/ 3914775 h 4654550"/>
                <a:gd name="connsiteX972" fmla="*/ 9242422 w 10010772"/>
                <a:gd name="connsiteY972" fmla="*/ 3917950 h 4654550"/>
                <a:gd name="connsiteX973" fmla="*/ 9242422 w 10010772"/>
                <a:gd name="connsiteY973" fmla="*/ 3921125 h 4654550"/>
                <a:gd name="connsiteX974" fmla="*/ 9242422 w 10010772"/>
                <a:gd name="connsiteY974" fmla="*/ 3924300 h 4654550"/>
                <a:gd name="connsiteX975" fmla="*/ 9242422 w 10010772"/>
                <a:gd name="connsiteY975" fmla="*/ 3927475 h 4654550"/>
                <a:gd name="connsiteX976" fmla="*/ 9239247 w 10010772"/>
                <a:gd name="connsiteY976" fmla="*/ 3927475 h 4654550"/>
                <a:gd name="connsiteX977" fmla="*/ 9232897 w 10010772"/>
                <a:gd name="connsiteY977" fmla="*/ 3927475 h 4654550"/>
                <a:gd name="connsiteX978" fmla="*/ 9226547 w 10010772"/>
                <a:gd name="connsiteY978" fmla="*/ 3933825 h 4654550"/>
                <a:gd name="connsiteX979" fmla="*/ 9213847 w 10010772"/>
                <a:gd name="connsiteY979" fmla="*/ 3952875 h 4654550"/>
                <a:gd name="connsiteX980" fmla="*/ 9194797 w 10010772"/>
                <a:gd name="connsiteY980" fmla="*/ 3975100 h 4654550"/>
                <a:gd name="connsiteX981" fmla="*/ 9175747 w 10010772"/>
                <a:gd name="connsiteY981" fmla="*/ 3994150 h 4654550"/>
                <a:gd name="connsiteX982" fmla="*/ 9169397 w 10010772"/>
                <a:gd name="connsiteY982" fmla="*/ 4000500 h 4654550"/>
                <a:gd name="connsiteX983" fmla="*/ 9166222 w 10010772"/>
                <a:gd name="connsiteY983" fmla="*/ 4010025 h 4654550"/>
                <a:gd name="connsiteX984" fmla="*/ 9163047 w 10010772"/>
                <a:gd name="connsiteY984" fmla="*/ 4019550 h 4654550"/>
                <a:gd name="connsiteX985" fmla="*/ 9159872 w 10010772"/>
                <a:gd name="connsiteY985" fmla="*/ 4019550 h 4654550"/>
                <a:gd name="connsiteX986" fmla="*/ 9153522 w 10010772"/>
                <a:gd name="connsiteY986" fmla="*/ 4025900 h 4654550"/>
                <a:gd name="connsiteX987" fmla="*/ 9143997 w 10010772"/>
                <a:gd name="connsiteY987" fmla="*/ 4035425 h 4654550"/>
                <a:gd name="connsiteX988" fmla="*/ 9134472 w 10010772"/>
                <a:gd name="connsiteY988" fmla="*/ 4035425 h 4654550"/>
                <a:gd name="connsiteX989" fmla="*/ 9128122 w 10010772"/>
                <a:gd name="connsiteY989" fmla="*/ 4035425 h 4654550"/>
                <a:gd name="connsiteX990" fmla="*/ 9121772 w 10010772"/>
                <a:gd name="connsiteY990" fmla="*/ 4038600 h 4654550"/>
                <a:gd name="connsiteX991" fmla="*/ 9115422 w 10010772"/>
                <a:gd name="connsiteY991" fmla="*/ 4048125 h 4654550"/>
                <a:gd name="connsiteX992" fmla="*/ 9109072 w 10010772"/>
                <a:gd name="connsiteY992" fmla="*/ 4054475 h 4654550"/>
                <a:gd name="connsiteX993" fmla="*/ 9102722 w 10010772"/>
                <a:gd name="connsiteY993" fmla="*/ 4060825 h 4654550"/>
                <a:gd name="connsiteX994" fmla="*/ 9096372 w 10010772"/>
                <a:gd name="connsiteY994" fmla="*/ 4064000 h 4654550"/>
                <a:gd name="connsiteX995" fmla="*/ 9093197 w 10010772"/>
                <a:gd name="connsiteY995" fmla="*/ 4067175 h 4654550"/>
                <a:gd name="connsiteX996" fmla="*/ 9090022 w 10010772"/>
                <a:gd name="connsiteY996" fmla="*/ 4073525 h 4654550"/>
                <a:gd name="connsiteX997" fmla="*/ 9086847 w 10010772"/>
                <a:gd name="connsiteY997" fmla="*/ 4079875 h 4654550"/>
                <a:gd name="connsiteX998" fmla="*/ 9086847 w 10010772"/>
                <a:gd name="connsiteY998" fmla="*/ 4083050 h 4654550"/>
                <a:gd name="connsiteX999" fmla="*/ 9083672 w 10010772"/>
                <a:gd name="connsiteY999" fmla="*/ 4079875 h 4654550"/>
                <a:gd name="connsiteX1000" fmla="*/ 9080497 w 10010772"/>
                <a:gd name="connsiteY1000" fmla="*/ 4083050 h 4654550"/>
                <a:gd name="connsiteX1001" fmla="*/ 9077322 w 10010772"/>
                <a:gd name="connsiteY1001" fmla="*/ 4086225 h 4654550"/>
                <a:gd name="connsiteX1002" fmla="*/ 9064622 w 10010772"/>
                <a:gd name="connsiteY1002" fmla="*/ 4086225 h 4654550"/>
                <a:gd name="connsiteX1003" fmla="*/ 9032872 w 10010772"/>
                <a:gd name="connsiteY1003" fmla="*/ 4083050 h 4654550"/>
                <a:gd name="connsiteX1004" fmla="*/ 9023347 w 10010772"/>
                <a:gd name="connsiteY1004" fmla="*/ 4083050 h 4654550"/>
                <a:gd name="connsiteX1005" fmla="*/ 9016997 w 10010772"/>
                <a:gd name="connsiteY1005" fmla="*/ 4086225 h 4654550"/>
                <a:gd name="connsiteX1006" fmla="*/ 9001122 w 10010772"/>
                <a:gd name="connsiteY1006" fmla="*/ 4098925 h 4654550"/>
                <a:gd name="connsiteX1007" fmla="*/ 8988422 w 10010772"/>
                <a:gd name="connsiteY1007" fmla="*/ 4111625 h 4654550"/>
                <a:gd name="connsiteX1008" fmla="*/ 8972547 w 10010772"/>
                <a:gd name="connsiteY1008" fmla="*/ 4121150 h 4654550"/>
                <a:gd name="connsiteX1009" fmla="*/ 8963022 w 10010772"/>
                <a:gd name="connsiteY1009" fmla="*/ 4124325 h 4654550"/>
                <a:gd name="connsiteX1010" fmla="*/ 8959847 w 10010772"/>
                <a:gd name="connsiteY1010" fmla="*/ 4124325 h 4654550"/>
                <a:gd name="connsiteX1011" fmla="*/ 8959847 w 10010772"/>
                <a:gd name="connsiteY1011" fmla="*/ 4117975 h 4654550"/>
                <a:gd name="connsiteX1012" fmla="*/ 8953497 w 10010772"/>
                <a:gd name="connsiteY1012" fmla="*/ 4114800 h 4654550"/>
                <a:gd name="connsiteX1013" fmla="*/ 8943972 w 10010772"/>
                <a:gd name="connsiteY1013" fmla="*/ 4114800 h 4654550"/>
                <a:gd name="connsiteX1014" fmla="*/ 8940797 w 10010772"/>
                <a:gd name="connsiteY1014" fmla="*/ 4111625 h 4654550"/>
                <a:gd name="connsiteX1015" fmla="*/ 8940797 w 10010772"/>
                <a:gd name="connsiteY1015" fmla="*/ 4108450 h 4654550"/>
                <a:gd name="connsiteX1016" fmla="*/ 8943972 w 10010772"/>
                <a:gd name="connsiteY1016" fmla="*/ 4105275 h 4654550"/>
                <a:gd name="connsiteX1017" fmla="*/ 8947147 w 10010772"/>
                <a:gd name="connsiteY1017" fmla="*/ 4102100 h 4654550"/>
                <a:gd name="connsiteX1018" fmla="*/ 8937622 w 10010772"/>
                <a:gd name="connsiteY1018" fmla="*/ 4105275 h 4654550"/>
                <a:gd name="connsiteX1019" fmla="*/ 8928097 w 10010772"/>
                <a:gd name="connsiteY1019" fmla="*/ 4105275 h 4654550"/>
                <a:gd name="connsiteX1020" fmla="*/ 8931272 w 10010772"/>
                <a:gd name="connsiteY1020" fmla="*/ 4098925 h 4654550"/>
                <a:gd name="connsiteX1021" fmla="*/ 8937622 w 10010772"/>
                <a:gd name="connsiteY1021" fmla="*/ 4095750 h 4654550"/>
                <a:gd name="connsiteX1022" fmla="*/ 8934447 w 10010772"/>
                <a:gd name="connsiteY1022" fmla="*/ 4095750 h 4654550"/>
                <a:gd name="connsiteX1023" fmla="*/ 8931272 w 10010772"/>
                <a:gd name="connsiteY1023" fmla="*/ 4095750 h 4654550"/>
                <a:gd name="connsiteX1024" fmla="*/ 8928097 w 10010772"/>
                <a:gd name="connsiteY1024" fmla="*/ 4095750 h 4654550"/>
                <a:gd name="connsiteX1025" fmla="*/ 8931272 w 10010772"/>
                <a:gd name="connsiteY1025" fmla="*/ 4086225 h 4654550"/>
                <a:gd name="connsiteX1026" fmla="*/ 8931272 w 10010772"/>
                <a:gd name="connsiteY1026" fmla="*/ 4079875 h 4654550"/>
                <a:gd name="connsiteX1027" fmla="*/ 8928097 w 10010772"/>
                <a:gd name="connsiteY1027" fmla="*/ 4079875 h 4654550"/>
                <a:gd name="connsiteX1028" fmla="*/ 8924922 w 10010772"/>
                <a:gd name="connsiteY1028" fmla="*/ 4083050 h 4654550"/>
                <a:gd name="connsiteX1029" fmla="*/ 8918572 w 10010772"/>
                <a:gd name="connsiteY1029" fmla="*/ 4089400 h 4654550"/>
                <a:gd name="connsiteX1030" fmla="*/ 8918572 w 10010772"/>
                <a:gd name="connsiteY1030" fmla="*/ 4092575 h 4654550"/>
                <a:gd name="connsiteX1031" fmla="*/ 8924922 w 10010772"/>
                <a:gd name="connsiteY1031" fmla="*/ 4092575 h 4654550"/>
                <a:gd name="connsiteX1032" fmla="*/ 8924922 w 10010772"/>
                <a:gd name="connsiteY1032" fmla="*/ 4095750 h 4654550"/>
                <a:gd name="connsiteX1033" fmla="*/ 8918572 w 10010772"/>
                <a:gd name="connsiteY1033" fmla="*/ 4098925 h 4654550"/>
                <a:gd name="connsiteX1034" fmla="*/ 8915397 w 10010772"/>
                <a:gd name="connsiteY1034" fmla="*/ 4098925 h 4654550"/>
                <a:gd name="connsiteX1035" fmla="*/ 8909047 w 10010772"/>
                <a:gd name="connsiteY1035" fmla="*/ 4098925 h 4654550"/>
                <a:gd name="connsiteX1036" fmla="*/ 8899522 w 10010772"/>
                <a:gd name="connsiteY1036" fmla="*/ 4105275 h 4654550"/>
                <a:gd name="connsiteX1037" fmla="*/ 8889997 w 10010772"/>
                <a:gd name="connsiteY1037" fmla="*/ 4111625 h 4654550"/>
                <a:gd name="connsiteX1038" fmla="*/ 8886822 w 10010772"/>
                <a:gd name="connsiteY1038" fmla="*/ 4111625 h 4654550"/>
                <a:gd name="connsiteX1039" fmla="*/ 8886822 w 10010772"/>
                <a:gd name="connsiteY1039" fmla="*/ 4108450 h 4654550"/>
                <a:gd name="connsiteX1040" fmla="*/ 8880472 w 10010772"/>
                <a:gd name="connsiteY1040" fmla="*/ 4108450 h 4654550"/>
                <a:gd name="connsiteX1041" fmla="*/ 8870947 w 10010772"/>
                <a:gd name="connsiteY1041" fmla="*/ 4111625 h 4654550"/>
                <a:gd name="connsiteX1042" fmla="*/ 8864597 w 10010772"/>
                <a:gd name="connsiteY1042" fmla="*/ 4108450 h 4654550"/>
                <a:gd name="connsiteX1043" fmla="*/ 8861422 w 10010772"/>
                <a:gd name="connsiteY1043" fmla="*/ 4105275 h 4654550"/>
                <a:gd name="connsiteX1044" fmla="*/ 8851897 w 10010772"/>
                <a:gd name="connsiteY1044" fmla="*/ 4105275 h 4654550"/>
                <a:gd name="connsiteX1045" fmla="*/ 8845547 w 10010772"/>
                <a:gd name="connsiteY1045" fmla="*/ 4105275 h 4654550"/>
                <a:gd name="connsiteX1046" fmla="*/ 8839197 w 10010772"/>
                <a:gd name="connsiteY1046" fmla="*/ 4102100 h 4654550"/>
                <a:gd name="connsiteX1047" fmla="*/ 8829672 w 10010772"/>
                <a:gd name="connsiteY1047" fmla="*/ 4095750 h 4654550"/>
                <a:gd name="connsiteX1048" fmla="*/ 8813797 w 10010772"/>
                <a:gd name="connsiteY1048" fmla="*/ 4089400 h 4654550"/>
                <a:gd name="connsiteX1049" fmla="*/ 8801097 w 10010772"/>
                <a:gd name="connsiteY1049" fmla="*/ 4083050 h 4654550"/>
                <a:gd name="connsiteX1050" fmla="*/ 8801097 w 10010772"/>
                <a:gd name="connsiteY1050" fmla="*/ 4079875 h 4654550"/>
                <a:gd name="connsiteX1051" fmla="*/ 8801097 w 10010772"/>
                <a:gd name="connsiteY1051" fmla="*/ 4076700 h 4654550"/>
                <a:gd name="connsiteX1052" fmla="*/ 8801097 w 10010772"/>
                <a:gd name="connsiteY1052" fmla="*/ 4070350 h 4654550"/>
                <a:gd name="connsiteX1053" fmla="*/ 8797922 w 10010772"/>
                <a:gd name="connsiteY1053" fmla="*/ 4064000 h 4654550"/>
                <a:gd name="connsiteX1054" fmla="*/ 8794747 w 10010772"/>
                <a:gd name="connsiteY1054" fmla="*/ 4060825 h 4654550"/>
                <a:gd name="connsiteX1055" fmla="*/ 8791572 w 10010772"/>
                <a:gd name="connsiteY1055" fmla="*/ 4054475 h 4654550"/>
                <a:gd name="connsiteX1056" fmla="*/ 8791572 w 10010772"/>
                <a:gd name="connsiteY1056" fmla="*/ 4051300 h 4654550"/>
                <a:gd name="connsiteX1057" fmla="*/ 8797922 w 10010772"/>
                <a:gd name="connsiteY1057" fmla="*/ 4044950 h 4654550"/>
                <a:gd name="connsiteX1058" fmla="*/ 8807447 w 10010772"/>
                <a:gd name="connsiteY1058" fmla="*/ 4035425 h 4654550"/>
                <a:gd name="connsiteX1059" fmla="*/ 8810622 w 10010772"/>
                <a:gd name="connsiteY1059" fmla="*/ 4029075 h 4654550"/>
                <a:gd name="connsiteX1060" fmla="*/ 8813797 w 10010772"/>
                <a:gd name="connsiteY1060" fmla="*/ 4019550 h 4654550"/>
                <a:gd name="connsiteX1061" fmla="*/ 8813797 w 10010772"/>
                <a:gd name="connsiteY1061" fmla="*/ 4013200 h 4654550"/>
                <a:gd name="connsiteX1062" fmla="*/ 8816972 w 10010772"/>
                <a:gd name="connsiteY1062" fmla="*/ 4010025 h 4654550"/>
                <a:gd name="connsiteX1063" fmla="*/ 8826497 w 10010772"/>
                <a:gd name="connsiteY1063" fmla="*/ 4006850 h 4654550"/>
                <a:gd name="connsiteX1064" fmla="*/ 8832847 w 10010772"/>
                <a:gd name="connsiteY1064" fmla="*/ 4003675 h 4654550"/>
                <a:gd name="connsiteX1065" fmla="*/ 8826497 w 10010772"/>
                <a:gd name="connsiteY1065" fmla="*/ 4000500 h 4654550"/>
                <a:gd name="connsiteX1066" fmla="*/ 8820147 w 10010772"/>
                <a:gd name="connsiteY1066" fmla="*/ 4000500 h 4654550"/>
                <a:gd name="connsiteX1067" fmla="*/ 8816972 w 10010772"/>
                <a:gd name="connsiteY1067" fmla="*/ 4003675 h 4654550"/>
                <a:gd name="connsiteX1068" fmla="*/ 8810622 w 10010772"/>
                <a:gd name="connsiteY1068" fmla="*/ 4003675 h 4654550"/>
                <a:gd name="connsiteX1069" fmla="*/ 8791572 w 10010772"/>
                <a:gd name="connsiteY1069" fmla="*/ 4000500 h 4654550"/>
                <a:gd name="connsiteX1070" fmla="*/ 8804272 w 10010772"/>
                <a:gd name="connsiteY1070" fmla="*/ 3994150 h 4654550"/>
                <a:gd name="connsiteX1071" fmla="*/ 8810622 w 10010772"/>
                <a:gd name="connsiteY1071" fmla="*/ 3987800 h 4654550"/>
                <a:gd name="connsiteX1072" fmla="*/ 8810622 w 10010772"/>
                <a:gd name="connsiteY1072" fmla="*/ 3978275 h 4654550"/>
                <a:gd name="connsiteX1073" fmla="*/ 8810622 w 10010772"/>
                <a:gd name="connsiteY1073" fmla="*/ 3965575 h 4654550"/>
                <a:gd name="connsiteX1074" fmla="*/ 8810622 w 10010772"/>
                <a:gd name="connsiteY1074" fmla="*/ 3959225 h 4654550"/>
                <a:gd name="connsiteX1075" fmla="*/ 8807447 w 10010772"/>
                <a:gd name="connsiteY1075" fmla="*/ 3959225 h 4654550"/>
                <a:gd name="connsiteX1076" fmla="*/ 8794747 w 10010772"/>
                <a:gd name="connsiteY1076" fmla="*/ 3975100 h 4654550"/>
                <a:gd name="connsiteX1077" fmla="*/ 8788397 w 10010772"/>
                <a:gd name="connsiteY1077" fmla="*/ 3984625 h 4654550"/>
                <a:gd name="connsiteX1078" fmla="*/ 8782047 w 10010772"/>
                <a:gd name="connsiteY1078" fmla="*/ 3990975 h 4654550"/>
                <a:gd name="connsiteX1079" fmla="*/ 8772522 w 10010772"/>
                <a:gd name="connsiteY1079" fmla="*/ 3990975 h 4654550"/>
                <a:gd name="connsiteX1080" fmla="*/ 8762997 w 10010772"/>
                <a:gd name="connsiteY1080" fmla="*/ 3990975 h 4654550"/>
                <a:gd name="connsiteX1081" fmla="*/ 8756647 w 10010772"/>
                <a:gd name="connsiteY1081" fmla="*/ 3990975 h 4654550"/>
                <a:gd name="connsiteX1082" fmla="*/ 8753472 w 10010772"/>
                <a:gd name="connsiteY1082" fmla="*/ 3990975 h 4654550"/>
                <a:gd name="connsiteX1083" fmla="*/ 8753472 w 10010772"/>
                <a:gd name="connsiteY1083" fmla="*/ 3987800 h 4654550"/>
                <a:gd name="connsiteX1084" fmla="*/ 8753472 w 10010772"/>
                <a:gd name="connsiteY1084" fmla="*/ 3984625 h 4654550"/>
                <a:gd name="connsiteX1085" fmla="*/ 8762997 w 10010772"/>
                <a:gd name="connsiteY1085" fmla="*/ 3978275 h 4654550"/>
                <a:gd name="connsiteX1086" fmla="*/ 8769347 w 10010772"/>
                <a:gd name="connsiteY1086" fmla="*/ 3978275 h 4654550"/>
                <a:gd name="connsiteX1087" fmla="*/ 8775697 w 10010772"/>
                <a:gd name="connsiteY1087" fmla="*/ 3975100 h 4654550"/>
                <a:gd name="connsiteX1088" fmla="*/ 8775697 w 10010772"/>
                <a:gd name="connsiteY1088" fmla="*/ 3971925 h 4654550"/>
                <a:gd name="connsiteX1089" fmla="*/ 8778872 w 10010772"/>
                <a:gd name="connsiteY1089" fmla="*/ 3965575 h 4654550"/>
                <a:gd name="connsiteX1090" fmla="*/ 8782047 w 10010772"/>
                <a:gd name="connsiteY1090" fmla="*/ 3959225 h 4654550"/>
                <a:gd name="connsiteX1091" fmla="*/ 8791572 w 10010772"/>
                <a:gd name="connsiteY1091" fmla="*/ 3952875 h 4654550"/>
                <a:gd name="connsiteX1092" fmla="*/ 8804272 w 10010772"/>
                <a:gd name="connsiteY1092" fmla="*/ 3943350 h 4654550"/>
                <a:gd name="connsiteX1093" fmla="*/ 8816972 w 10010772"/>
                <a:gd name="connsiteY1093" fmla="*/ 3933825 h 4654550"/>
                <a:gd name="connsiteX1094" fmla="*/ 8816972 w 10010772"/>
                <a:gd name="connsiteY1094" fmla="*/ 3930650 h 4654550"/>
                <a:gd name="connsiteX1095" fmla="*/ 8816972 w 10010772"/>
                <a:gd name="connsiteY1095" fmla="*/ 3927475 h 4654550"/>
                <a:gd name="connsiteX1096" fmla="*/ 8813797 w 10010772"/>
                <a:gd name="connsiteY1096" fmla="*/ 3924300 h 4654550"/>
                <a:gd name="connsiteX1097" fmla="*/ 8820147 w 10010772"/>
                <a:gd name="connsiteY1097" fmla="*/ 3921125 h 4654550"/>
                <a:gd name="connsiteX1098" fmla="*/ 8823322 w 10010772"/>
                <a:gd name="connsiteY1098" fmla="*/ 3914775 h 4654550"/>
                <a:gd name="connsiteX1099" fmla="*/ 8823322 w 10010772"/>
                <a:gd name="connsiteY1099" fmla="*/ 3908425 h 4654550"/>
                <a:gd name="connsiteX1100" fmla="*/ 8820147 w 10010772"/>
                <a:gd name="connsiteY1100" fmla="*/ 3902075 h 4654550"/>
                <a:gd name="connsiteX1101" fmla="*/ 8826497 w 10010772"/>
                <a:gd name="connsiteY1101" fmla="*/ 3895725 h 4654550"/>
                <a:gd name="connsiteX1102" fmla="*/ 8816972 w 10010772"/>
                <a:gd name="connsiteY1102" fmla="*/ 3898900 h 4654550"/>
                <a:gd name="connsiteX1103" fmla="*/ 8813797 w 10010772"/>
                <a:gd name="connsiteY1103" fmla="*/ 3905250 h 4654550"/>
                <a:gd name="connsiteX1104" fmla="*/ 8810622 w 10010772"/>
                <a:gd name="connsiteY1104" fmla="*/ 3911600 h 4654550"/>
                <a:gd name="connsiteX1105" fmla="*/ 8807447 w 10010772"/>
                <a:gd name="connsiteY1105" fmla="*/ 3914775 h 4654550"/>
                <a:gd name="connsiteX1106" fmla="*/ 8804272 w 10010772"/>
                <a:gd name="connsiteY1106" fmla="*/ 3914775 h 4654550"/>
                <a:gd name="connsiteX1107" fmla="*/ 8801097 w 10010772"/>
                <a:gd name="connsiteY1107" fmla="*/ 3917950 h 4654550"/>
                <a:gd name="connsiteX1108" fmla="*/ 8794747 w 10010772"/>
                <a:gd name="connsiteY1108" fmla="*/ 3927475 h 4654550"/>
                <a:gd name="connsiteX1109" fmla="*/ 8788397 w 10010772"/>
                <a:gd name="connsiteY1109" fmla="*/ 3937000 h 4654550"/>
                <a:gd name="connsiteX1110" fmla="*/ 8785222 w 10010772"/>
                <a:gd name="connsiteY1110" fmla="*/ 3940175 h 4654550"/>
                <a:gd name="connsiteX1111" fmla="*/ 8778872 w 10010772"/>
                <a:gd name="connsiteY1111" fmla="*/ 3940175 h 4654550"/>
                <a:gd name="connsiteX1112" fmla="*/ 8772522 w 10010772"/>
                <a:gd name="connsiteY1112" fmla="*/ 3940175 h 4654550"/>
                <a:gd name="connsiteX1113" fmla="*/ 8762997 w 10010772"/>
                <a:gd name="connsiteY1113" fmla="*/ 3946525 h 4654550"/>
                <a:gd name="connsiteX1114" fmla="*/ 8750297 w 10010772"/>
                <a:gd name="connsiteY1114" fmla="*/ 3956050 h 4654550"/>
                <a:gd name="connsiteX1115" fmla="*/ 8734422 w 10010772"/>
                <a:gd name="connsiteY1115" fmla="*/ 3962400 h 4654550"/>
                <a:gd name="connsiteX1116" fmla="*/ 8731247 w 10010772"/>
                <a:gd name="connsiteY1116" fmla="*/ 3965575 h 4654550"/>
                <a:gd name="connsiteX1117" fmla="*/ 8734422 w 10010772"/>
                <a:gd name="connsiteY1117" fmla="*/ 3968750 h 4654550"/>
                <a:gd name="connsiteX1118" fmla="*/ 8728072 w 10010772"/>
                <a:gd name="connsiteY1118" fmla="*/ 3971925 h 4654550"/>
                <a:gd name="connsiteX1119" fmla="*/ 8715372 w 10010772"/>
                <a:gd name="connsiteY1119" fmla="*/ 3975100 h 4654550"/>
                <a:gd name="connsiteX1120" fmla="*/ 8712197 w 10010772"/>
                <a:gd name="connsiteY1120" fmla="*/ 3968750 h 4654550"/>
                <a:gd name="connsiteX1121" fmla="*/ 8709022 w 10010772"/>
                <a:gd name="connsiteY1121" fmla="*/ 3962400 h 4654550"/>
                <a:gd name="connsiteX1122" fmla="*/ 8712197 w 10010772"/>
                <a:gd name="connsiteY1122" fmla="*/ 3956050 h 4654550"/>
                <a:gd name="connsiteX1123" fmla="*/ 8715372 w 10010772"/>
                <a:gd name="connsiteY1123" fmla="*/ 3943350 h 4654550"/>
                <a:gd name="connsiteX1124" fmla="*/ 8715372 w 10010772"/>
                <a:gd name="connsiteY1124" fmla="*/ 3930650 h 4654550"/>
                <a:gd name="connsiteX1125" fmla="*/ 8715372 w 10010772"/>
                <a:gd name="connsiteY1125" fmla="*/ 3917950 h 4654550"/>
                <a:gd name="connsiteX1126" fmla="*/ 8712197 w 10010772"/>
                <a:gd name="connsiteY1126" fmla="*/ 3914775 h 4654550"/>
                <a:gd name="connsiteX1127" fmla="*/ 8705847 w 10010772"/>
                <a:gd name="connsiteY1127" fmla="*/ 3911600 h 4654550"/>
                <a:gd name="connsiteX1128" fmla="*/ 8696322 w 10010772"/>
                <a:gd name="connsiteY1128" fmla="*/ 3908425 h 4654550"/>
                <a:gd name="connsiteX1129" fmla="*/ 8693147 w 10010772"/>
                <a:gd name="connsiteY1129" fmla="*/ 3902075 h 4654550"/>
                <a:gd name="connsiteX1130" fmla="*/ 8689972 w 10010772"/>
                <a:gd name="connsiteY1130" fmla="*/ 3898900 h 4654550"/>
                <a:gd name="connsiteX1131" fmla="*/ 8693147 w 10010772"/>
                <a:gd name="connsiteY1131" fmla="*/ 3895725 h 4654550"/>
                <a:gd name="connsiteX1132" fmla="*/ 8693147 w 10010772"/>
                <a:gd name="connsiteY1132" fmla="*/ 3892550 h 4654550"/>
                <a:gd name="connsiteX1133" fmla="*/ 8689972 w 10010772"/>
                <a:gd name="connsiteY1133" fmla="*/ 3886200 h 4654550"/>
                <a:gd name="connsiteX1134" fmla="*/ 8683622 w 10010772"/>
                <a:gd name="connsiteY1134" fmla="*/ 3879850 h 4654550"/>
                <a:gd name="connsiteX1135" fmla="*/ 8674097 w 10010772"/>
                <a:gd name="connsiteY1135" fmla="*/ 3879850 h 4654550"/>
                <a:gd name="connsiteX1136" fmla="*/ 8667747 w 10010772"/>
                <a:gd name="connsiteY1136" fmla="*/ 3883025 h 4654550"/>
                <a:gd name="connsiteX1137" fmla="*/ 8664572 w 10010772"/>
                <a:gd name="connsiteY1137" fmla="*/ 3879850 h 4654550"/>
                <a:gd name="connsiteX1138" fmla="*/ 8664572 w 10010772"/>
                <a:gd name="connsiteY1138" fmla="*/ 3876675 h 4654550"/>
                <a:gd name="connsiteX1139" fmla="*/ 8658222 w 10010772"/>
                <a:gd name="connsiteY1139" fmla="*/ 3876675 h 4654550"/>
                <a:gd name="connsiteX1140" fmla="*/ 8651872 w 10010772"/>
                <a:gd name="connsiteY1140" fmla="*/ 3879850 h 4654550"/>
                <a:gd name="connsiteX1141" fmla="*/ 8645522 w 10010772"/>
                <a:gd name="connsiteY1141" fmla="*/ 3876675 h 4654550"/>
                <a:gd name="connsiteX1142" fmla="*/ 8635997 w 10010772"/>
                <a:gd name="connsiteY1142" fmla="*/ 3870325 h 4654550"/>
                <a:gd name="connsiteX1143" fmla="*/ 8626472 w 10010772"/>
                <a:gd name="connsiteY1143" fmla="*/ 3860800 h 4654550"/>
                <a:gd name="connsiteX1144" fmla="*/ 8620122 w 10010772"/>
                <a:gd name="connsiteY1144" fmla="*/ 3860800 h 4654550"/>
                <a:gd name="connsiteX1145" fmla="*/ 8613772 w 10010772"/>
                <a:gd name="connsiteY1145" fmla="*/ 3860800 h 4654550"/>
                <a:gd name="connsiteX1146" fmla="*/ 8601072 w 10010772"/>
                <a:gd name="connsiteY1146" fmla="*/ 3860800 h 4654550"/>
                <a:gd name="connsiteX1147" fmla="*/ 8588372 w 10010772"/>
                <a:gd name="connsiteY1147" fmla="*/ 3857625 h 4654550"/>
                <a:gd name="connsiteX1148" fmla="*/ 8572497 w 10010772"/>
                <a:gd name="connsiteY1148" fmla="*/ 3857625 h 4654550"/>
                <a:gd name="connsiteX1149" fmla="*/ 8553447 w 10010772"/>
                <a:gd name="connsiteY1149" fmla="*/ 3860800 h 4654550"/>
                <a:gd name="connsiteX1150" fmla="*/ 8531222 w 10010772"/>
                <a:gd name="connsiteY1150" fmla="*/ 3870325 h 4654550"/>
                <a:gd name="connsiteX1151" fmla="*/ 8518522 w 10010772"/>
                <a:gd name="connsiteY1151" fmla="*/ 3876675 h 4654550"/>
                <a:gd name="connsiteX1152" fmla="*/ 8508997 w 10010772"/>
                <a:gd name="connsiteY1152" fmla="*/ 3883025 h 4654550"/>
                <a:gd name="connsiteX1153" fmla="*/ 8489947 w 10010772"/>
                <a:gd name="connsiteY1153" fmla="*/ 3886200 h 4654550"/>
                <a:gd name="connsiteX1154" fmla="*/ 8461372 w 10010772"/>
                <a:gd name="connsiteY1154" fmla="*/ 3889375 h 4654550"/>
                <a:gd name="connsiteX1155" fmla="*/ 8445497 w 10010772"/>
                <a:gd name="connsiteY1155" fmla="*/ 3889375 h 4654550"/>
                <a:gd name="connsiteX1156" fmla="*/ 8429622 w 10010772"/>
                <a:gd name="connsiteY1156" fmla="*/ 3889375 h 4654550"/>
                <a:gd name="connsiteX1157" fmla="*/ 8416922 w 10010772"/>
                <a:gd name="connsiteY1157" fmla="*/ 3892550 h 4654550"/>
                <a:gd name="connsiteX1158" fmla="*/ 8391522 w 10010772"/>
                <a:gd name="connsiteY1158" fmla="*/ 3905250 h 4654550"/>
                <a:gd name="connsiteX1159" fmla="*/ 8381997 w 10010772"/>
                <a:gd name="connsiteY1159" fmla="*/ 3911600 h 4654550"/>
                <a:gd name="connsiteX1160" fmla="*/ 8372472 w 10010772"/>
                <a:gd name="connsiteY1160" fmla="*/ 3914775 h 4654550"/>
                <a:gd name="connsiteX1161" fmla="*/ 8359772 w 10010772"/>
                <a:gd name="connsiteY1161" fmla="*/ 3917950 h 4654550"/>
                <a:gd name="connsiteX1162" fmla="*/ 8359772 w 10010772"/>
                <a:gd name="connsiteY1162" fmla="*/ 3921125 h 4654550"/>
                <a:gd name="connsiteX1163" fmla="*/ 8356597 w 10010772"/>
                <a:gd name="connsiteY1163" fmla="*/ 3930650 h 4654550"/>
                <a:gd name="connsiteX1164" fmla="*/ 8343897 w 10010772"/>
                <a:gd name="connsiteY1164" fmla="*/ 3940175 h 4654550"/>
                <a:gd name="connsiteX1165" fmla="*/ 8328022 w 10010772"/>
                <a:gd name="connsiteY1165" fmla="*/ 3946525 h 4654550"/>
                <a:gd name="connsiteX1166" fmla="*/ 8321672 w 10010772"/>
                <a:gd name="connsiteY1166" fmla="*/ 3943350 h 4654550"/>
                <a:gd name="connsiteX1167" fmla="*/ 8318497 w 10010772"/>
                <a:gd name="connsiteY1167" fmla="*/ 3940175 h 4654550"/>
                <a:gd name="connsiteX1168" fmla="*/ 8315322 w 10010772"/>
                <a:gd name="connsiteY1168" fmla="*/ 3943350 h 4654550"/>
                <a:gd name="connsiteX1169" fmla="*/ 8312147 w 10010772"/>
                <a:gd name="connsiteY1169" fmla="*/ 3946525 h 4654550"/>
                <a:gd name="connsiteX1170" fmla="*/ 8305797 w 10010772"/>
                <a:gd name="connsiteY1170" fmla="*/ 3946525 h 4654550"/>
                <a:gd name="connsiteX1171" fmla="*/ 8299447 w 10010772"/>
                <a:gd name="connsiteY1171" fmla="*/ 3946525 h 4654550"/>
                <a:gd name="connsiteX1172" fmla="*/ 8289922 w 10010772"/>
                <a:gd name="connsiteY1172" fmla="*/ 3949700 h 4654550"/>
                <a:gd name="connsiteX1173" fmla="*/ 8286747 w 10010772"/>
                <a:gd name="connsiteY1173" fmla="*/ 3949700 h 4654550"/>
                <a:gd name="connsiteX1174" fmla="*/ 8283572 w 10010772"/>
                <a:gd name="connsiteY1174" fmla="*/ 3949700 h 4654550"/>
                <a:gd name="connsiteX1175" fmla="*/ 8277222 w 10010772"/>
                <a:gd name="connsiteY1175" fmla="*/ 3946525 h 4654550"/>
                <a:gd name="connsiteX1176" fmla="*/ 8274047 w 10010772"/>
                <a:gd name="connsiteY1176" fmla="*/ 3943350 h 4654550"/>
                <a:gd name="connsiteX1177" fmla="*/ 8270872 w 10010772"/>
                <a:gd name="connsiteY1177" fmla="*/ 3943350 h 4654550"/>
                <a:gd name="connsiteX1178" fmla="*/ 8261347 w 10010772"/>
                <a:gd name="connsiteY1178" fmla="*/ 3943350 h 4654550"/>
                <a:gd name="connsiteX1179" fmla="*/ 8251822 w 10010772"/>
                <a:gd name="connsiteY1179" fmla="*/ 3943350 h 4654550"/>
                <a:gd name="connsiteX1180" fmla="*/ 8242297 w 10010772"/>
                <a:gd name="connsiteY1180" fmla="*/ 3943350 h 4654550"/>
                <a:gd name="connsiteX1181" fmla="*/ 8223247 w 10010772"/>
                <a:gd name="connsiteY1181" fmla="*/ 3949700 h 4654550"/>
                <a:gd name="connsiteX1182" fmla="*/ 8216897 w 10010772"/>
                <a:gd name="connsiteY1182" fmla="*/ 3949700 h 4654550"/>
                <a:gd name="connsiteX1183" fmla="*/ 8213722 w 10010772"/>
                <a:gd name="connsiteY1183" fmla="*/ 3949700 h 4654550"/>
                <a:gd name="connsiteX1184" fmla="*/ 8204197 w 10010772"/>
                <a:gd name="connsiteY1184" fmla="*/ 3952875 h 4654550"/>
                <a:gd name="connsiteX1185" fmla="*/ 8194672 w 10010772"/>
                <a:gd name="connsiteY1185" fmla="*/ 3959225 h 4654550"/>
                <a:gd name="connsiteX1186" fmla="*/ 8191497 w 10010772"/>
                <a:gd name="connsiteY1186" fmla="*/ 3965575 h 4654550"/>
                <a:gd name="connsiteX1187" fmla="*/ 8191497 w 10010772"/>
                <a:gd name="connsiteY1187" fmla="*/ 3968750 h 4654550"/>
                <a:gd name="connsiteX1188" fmla="*/ 8185147 w 10010772"/>
                <a:gd name="connsiteY1188" fmla="*/ 3968750 h 4654550"/>
                <a:gd name="connsiteX1189" fmla="*/ 8178797 w 10010772"/>
                <a:gd name="connsiteY1189" fmla="*/ 3968750 h 4654550"/>
                <a:gd name="connsiteX1190" fmla="*/ 8175622 w 10010772"/>
                <a:gd name="connsiteY1190" fmla="*/ 3975100 h 4654550"/>
                <a:gd name="connsiteX1191" fmla="*/ 8169272 w 10010772"/>
                <a:gd name="connsiteY1191" fmla="*/ 3978275 h 4654550"/>
                <a:gd name="connsiteX1192" fmla="*/ 8166097 w 10010772"/>
                <a:gd name="connsiteY1192" fmla="*/ 3981450 h 4654550"/>
                <a:gd name="connsiteX1193" fmla="*/ 8159747 w 10010772"/>
                <a:gd name="connsiteY1193" fmla="*/ 3981450 h 4654550"/>
                <a:gd name="connsiteX1194" fmla="*/ 8156572 w 10010772"/>
                <a:gd name="connsiteY1194" fmla="*/ 3984625 h 4654550"/>
                <a:gd name="connsiteX1195" fmla="*/ 8153397 w 10010772"/>
                <a:gd name="connsiteY1195" fmla="*/ 3984625 h 4654550"/>
                <a:gd name="connsiteX1196" fmla="*/ 8147047 w 10010772"/>
                <a:gd name="connsiteY1196" fmla="*/ 3984625 h 4654550"/>
                <a:gd name="connsiteX1197" fmla="*/ 8143872 w 10010772"/>
                <a:gd name="connsiteY1197" fmla="*/ 3984625 h 4654550"/>
                <a:gd name="connsiteX1198" fmla="*/ 8140697 w 10010772"/>
                <a:gd name="connsiteY1198" fmla="*/ 3987800 h 4654550"/>
                <a:gd name="connsiteX1199" fmla="*/ 8137522 w 10010772"/>
                <a:gd name="connsiteY1199" fmla="*/ 3990975 h 4654550"/>
                <a:gd name="connsiteX1200" fmla="*/ 8131172 w 10010772"/>
                <a:gd name="connsiteY1200" fmla="*/ 3987800 h 4654550"/>
                <a:gd name="connsiteX1201" fmla="*/ 8121647 w 10010772"/>
                <a:gd name="connsiteY1201" fmla="*/ 3984625 h 4654550"/>
                <a:gd name="connsiteX1202" fmla="*/ 8118472 w 10010772"/>
                <a:gd name="connsiteY1202" fmla="*/ 3984625 h 4654550"/>
                <a:gd name="connsiteX1203" fmla="*/ 8112122 w 10010772"/>
                <a:gd name="connsiteY1203" fmla="*/ 3984625 h 4654550"/>
                <a:gd name="connsiteX1204" fmla="*/ 8108947 w 10010772"/>
                <a:gd name="connsiteY1204" fmla="*/ 3978275 h 4654550"/>
                <a:gd name="connsiteX1205" fmla="*/ 8102597 w 10010772"/>
                <a:gd name="connsiteY1205" fmla="*/ 3971925 h 4654550"/>
                <a:gd name="connsiteX1206" fmla="*/ 8099422 w 10010772"/>
                <a:gd name="connsiteY1206" fmla="*/ 3968750 h 4654550"/>
                <a:gd name="connsiteX1207" fmla="*/ 8089897 w 10010772"/>
                <a:gd name="connsiteY1207" fmla="*/ 3968750 h 4654550"/>
                <a:gd name="connsiteX1208" fmla="*/ 8083547 w 10010772"/>
                <a:gd name="connsiteY1208" fmla="*/ 3968750 h 4654550"/>
                <a:gd name="connsiteX1209" fmla="*/ 8083547 w 10010772"/>
                <a:gd name="connsiteY1209" fmla="*/ 3965575 h 4654550"/>
                <a:gd name="connsiteX1210" fmla="*/ 8080372 w 10010772"/>
                <a:gd name="connsiteY1210" fmla="*/ 3959225 h 4654550"/>
                <a:gd name="connsiteX1211" fmla="*/ 8080372 w 10010772"/>
                <a:gd name="connsiteY1211" fmla="*/ 3952875 h 4654550"/>
                <a:gd name="connsiteX1212" fmla="*/ 8077197 w 10010772"/>
                <a:gd name="connsiteY1212" fmla="*/ 3949700 h 4654550"/>
                <a:gd name="connsiteX1213" fmla="*/ 8074022 w 10010772"/>
                <a:gd name="connsiteY1213" fmla="*/ 3946525 h 4654550"/>
                <a:gd name="connsiteX1214" fmla="*/ 8077197 w 10010772"/>
                <a:gd name="connsiteY1214" fmla="*/ 3943350 h 4654550"/>
                <a:gd name="connsiteX1215" fmla="*/ 8080372 w 10010772"/>
                <a:gd name="connsiteY1215" fmla="*/ 3940175 h 4654550"/>
                <a:gd name="connsiteX1216" fmla="*/ 8083547 w 10010772"/>
                <a:gd name="connsiteY1216" fmla="*/ 3943350 h 4654550"/>
                <a:gd name="connsiteX1217" fmla="*/ 8086722 w 10010772"/>
                <a:gd name="connsiteY1217" fmla="*/ 3943350 h 4654550"/>
                <a:gd name="connsiteX1218" fmla="*/ 8096247 w 10010772"/>
                <a:gd name="connsiteY1218" fmla="*/ 3940175 h 4654550"/>
                <a:gd name="connsiteX1219" fmla="*/ 8105772 w 10010772"/>
                <a:gd name="connsiteY1219" fmla="*/ 3937000 h 4654550"/>
                <a:gd name="connsiteX1220" fmla="*/ 8105772 w 10010772"/>
                <a:gd name="connsiteY1220" fmla="*/ 3933825 h 4654550"/>
                <a:gd name="connsiteX1221" fmla="*/ 8105772 w 10010772"/>
                <a:gd name="connsiteY1221" fmla="*/ 3930650 h 4654550"/>
                <a:gd name="connsiteX1222" fmla="*/ 8108947 w 10010772"/>
                <a:gd name="connsiteY1222" fmla="*/ 3924300 h 4654550"/>
                <a:gd name="connsiteX1223" fmla="*/ 8112122 w 10010772"/>
                <a:gd name="connsiteY1223" fmla="*/ 3917950 h 4654550"/>
                <a:gd name="connsiteX1224" fmla="*/ 8112122 w 10010772"/>
                <a:gd name="connsiteY1224" fmla="*/ 3911600 h 4654550"/>
                <a:gd name="connsiteX1225" fmla="*/ 8112122 w 10010772"/>
                <a:gd name="connsiteY1225" fmla="*/ 3905250 h 4654550"/>
                <a:gd name="connsiteX1226" fmla="*/ 8112122 w 10010772"/>
                <a:gd name="connsiteY1226" fmla="*/ 3898900 h 4654550"/>
                <a:gd name="connsiteX1227" fmla="*/ 8115297 w 10010772"/>
                <a:gd name="connsiteY1227" fmla="*/ 3895725 h 4654550"/>
                <a:gd name="connsiteX1228" fmla="*/ 8118472 w 10010772"/>
                <a:gd name="connsiteY1228" fmla="*/ 3898900 h 4654550"/>
                <a:gd name="connsiteX1229" fmla="*/ 8121647 w 10010772"/>
                <a:gd name="connsiteY1229" fmla="*/ 3902075 h 4654550"/>
                <a:gd name="connsiteX1230" fmla="*/ 8124822 w 10010772"/>
                <a:gd name="connsiteY1230" fmla="*/ 3898900 h 4654550"/>
                <a:gd name="connsiteX1231" fmla="*/ 8124822 w 10010772"/>
                <a:gd name="connsiteY1231" fmla="*/ 3895725 h 4654550"/>
                <a:gd name="connsiteX1232" fmla="*/ 8124822 w 10010772"/>
                <a:gd name="connsiteY1232" fmla="*/ 3892550 h 4654550"/>
                <a:gd name="connsiteX1233" fmla="*/ 8127997 w 10010772"/>
                <a:gd name="connsiteY1233" fmla="*/ 3883025 h 4654550"/>
                <a:gd name="connsiteX1234" fmla="*/ 8131172 w 10010772"/>
                <a:gd name="connsiteY1234" fmla="*/ 3873500 h 4654550"/>
                <a:gd name="connsiteX1235" fmla="*/ 8131172 w 10010772"/>
                <a:gd name="connsiteY1235" fmla="*/ 3863975 h 4654550"/>
                <a:gd name="connsiteX1236" fmla="*/ 8131172 w 10010772"/>
                <a:gd name="connsiteY1236" fmla="*/ 3841750 h 4654550"/>
                <a:gd name="connsiteX1237" fmla="*/ 8134347 w 10010772"/>
                <a:gd name="connsiteY1237" fmla="*/ 3813175 h 4654550"/>
                <a:gd name="connsiteX1238" fmla="*/ 8134347 w 10010772"/>
                <a:gd name="connsiteY1238" fmla="*/ 3800475 h 4654550"/>
                <a:gd name="connsiteX1239" fmla="*/ 8140697 w 10010772"/>
                <a:gd name="connsiteY1239" fmla="*/ 3787775 h 4654550"/>
                <a:gd name="connsiteX1240" fmla="*/ 8143872 w 10010772"/>
                <a:gd name="connsiteY1240" fmla="*/ 3775075 h 4654550"/>
                <a:gd name="connsiteX1241" fmla="*/ 8140697 w 10010772"/>
                <a:gd name="connsiteY1241" fmla="*/ 3762375 h 4654550"/>
                <a:gd name="connsiteX1242" fmla="*/ 8137522 w 10010772"/>
                <a:gd name="connsiteY1242" fmla="*/ 3749675 h 4654550"/>
                <a:gd name="connsiteX1243" fmla="*/ 8134347 w 10010772"/>
                <a:gd name="connsiteY1243" fmla="*/ 3740150 h 4654550"/>
                <a:gd name="connsiteX1244" fmla="*/ 8124822 w 10010772"/>
                <a:gd name="connsiteY1244" fmla="*/ 3721100 h 4654550"/>
                <a:gd name="connsiteX1245" fmla="*/ 8124822 w 10010772"/>
                <a:gd name="connsiteY1245" fmla="*/ 3711575 h 4654550"/>
                <a:gd name="connsiteX1246" fmla="*/ 8124822 w 10010772"/>
                <a:gd name="connsiteY1246" fmla="*/ 3705225 h 4654550"/>
                <a:gd name="connsiteX1247" fmla="*/ 8127997 w 10010772"/>
                <a:gd name="connsiteY1247" fmla="*/ 3698875 h 4654550"/>
                <a:gd name="connsiteX1248" fmla="*/ 8127997 w 10010772"/>
                <a:gd name="connsiteY1248" fmla="*/ 3689350 h 4654550"/>
                <a:gd name="connsiteX1249" fmla="*/ 8124822 w 10010772"/>
                <a:gd name="connsiteY1249" fmla="*/ 3679825 h 4654550"/>
                <a:gd name="connsiteX1250" fmla="*/ 8121647 w 10010772"/>
                <a:gd name="connsiteY1250" fmla="*/ 3657600 h 4654550"/>
                <a:gd name="connsiteX1251" fmla="*/ 8121647 w 10010772"/>
                <a:gd name="connsiteY1251" fmla="*/ 3651250 h 4654550"/>
                <a:gd name="connsiteX1252" fmla="*/ 8124822 w 10010772"/>
                <a:gd name="connsiteY1252" fmla="*/ 3648075 h 4654550"/>
                <a:gd name="connsiteX1253" fmla="*/ 8131172 w 10010772"/>
                <a:gd name="connsiteY1253" fmla="*/ 3654425 h 4654550"/>
                <a:gd name="connsiteX1254" fmla="*/ 8140697 w 10010772"/>
                <a:gd name="connsiteY1254" fmla="*/ 3660775 h 4654550"/>
                <a:gd name="connsiteX1255" fmla="*/ 8140697 w 10010772"/>
                <a:gd name="connsiteY1255" fmla="*/ 3654425 h 4654550"/>
                <a:gd name="connsiteX1256" fmla="*/ 8140697 w 10010772"/>
                <a:gd name="connsiteY1256" fmla="*/ 3641725 h 4654550"/>
                <a:gd name="connsiteX1257" fmla="*/ 8140697 w 10010772"/>
                <a:gd name="connsiteY1257" fmla="*/ 3629025 h 4654550"/>
                <a:gd name="connsiteX1258" fmla="*/ 8140697 w 10010772"/>
                <a:gd name="connsiteY1258" fmla="*/ 3622675 h 4654550"/>
                <a:gd name="connsiteX1259" fmla="*/ 8143872 w 10010772"/>
                <a:gd name="connsiteY1259" fmla="*/ 3619500 h 4654550"/>
                <a:gd name="connsiteX1260" fmla="*/ 8147047 w 10010772"/>
                <a:gd name="connsiteY1260" fmla="*/ 3622675 h 4654550"/>
                <a:gd name="connsiteX1261" fmla="*/ 8147047 w 10010772"/>
                <a:gd name="connsiteY1261" fmla="*/ 3632200 h 4654550"/>
                <a:gd name="connsiteX1262" fmla="*/ 8147047 w 10010772"/>
                <a:gd name="connsiteY1262" fmla="*/ 3641725 h 4654550"/>
                <a:gd name="connsiteX1263" fmla="*/ 8150222 w 10010772"/>
                <a:gd name="connsiteY1263" fmla="*/ 3657600 h 4654550"/>
                <a:gd name="connsiteX1264" fmla="*/ 8153397 w 10010772"/>
                <a:gd name="connsiteY1264" fmla="*/ 3651250 h 4654550"/>
                <a:gd name="connsiteX1265" fmla="*/ 8156572 w 10010772"/>
                <a:gd name="connsiteY1265" fmla="*/ 3644900 h 4654550"/>
                <a:gd name="connsiteX1266" fmla="*/ 8159747 w 10010772"/>
                <a:gd name="connsiteY1266" fmla="*/ 3641725 h 4654550"/>
                <a:gd name="connsiteX1267" fmla="*/ 8162922 w 10010772"/>
                <a:gd name="connsiteY1267" fmla="*/ 3635375 h 4654550"/>
                <a:gd name="connsiteX1268" fmla="*/ 8159747 w 10010772"/>
                <a:gd name="connsiteY1268" fmla="*/ 3616325 h 4654550"/>
                <a:gd name="connsiteX1269" fmla="*/ 8156572 w 10010772"/>
                <a:gd name="connsiteY1269" fmla="*/ 3597275 h 4654550"/>
                <a:gd name="connsiteX1270" fmla="*/ 8156572 w 10010772"/>
                <a:gd name="connsiteY1270" fmla="*/ 3587750 h 4654550"/>
                <a:gd name="connsiteX1271" fmla="*/ 8156572 w 10010772"/>
                <a:gd name="connsiteY1271" fmla="*/ 3578225 h 4654550"/>
                <a:gd name="connsiteX1272" fmla="*/ 8166097 w 10010772"/>
                <a:gd name="connsiteY1272" fmla="*/ 3568700 h 4654550"/>
                <a:gd name="connsiteX1273" fmla="*/ 8175622 w 10010772"/>
                <a:gd name="connsiteY1273" fmla="*/ 3562350 h 4654550"/>
                <a:gd name="connsiteX1274" fmla="*/ 8175622 w 10010772"/>
                <a:gd name="connsiteY1274" fmla="*/ 3556000 h 4654550"/>
                <a:gd name="connsiteX1275" fmla="*/ 8175622 w 10010772"/>
                <a:gd name="connsiteY1275" fmla="*/ 3552825 h 4654550"/>
                <a:gd name="connsiteX1276" fmla="*/ 8175622 w 10010772"/>
                <a:gd name="connsiteY1276" fmla="*/ 3549650 h 4654550"/>
                <a:gd name="connsiteX1277" fmla="*/ 8181972 w 10010772"/>
                <a:gd name="connsiteY1277" fmla="*/ 3546475 h 4654550"/>
                <a:gd name="connsiteX1278" fmla="*/ 8185147 w 10010772"/>
                <a:gd name="connsiteY1278" fmla="*/ 3543300 h 4654550"/>
                <a:gd name="connsiteX1279" fmla="*/ 8185147 w 10010772"/>
                <a:gd name="connsiteY1279" fmla="*/ 3540125 h 4654550"/>
                <a:gd name="connsiteX1280" fmla="*/ 8181972 w 10010772"/>
                <a:gd name="connsiteY1280" fmla="*/ 3536950 h 4654550"/>
                <a:gd name="connsiteX1281" fmla="*/ 8178797 w 10010772"/>
                <a:gd name="connsiteY1281" fmla="*/ 3533775 h 4654550"/>
                <a:gd name="connsiteX1282" fmla="*/ 8178797 w 10010772"/>
                <a:gd name="connsiteY1282" fmla="*/ 3530600 h 4654550"/>
                <a:gd name="connsiteX1283" fmla="*/ 8207372 w 10010772"/>
                <a:gd name="connsiteY1283" fmla="*/ 3498850 h 4654550"/>
                <a:gd name="connsiteX1284" fmla="*/ 8204197 w 10010772"/>
                <a:gd name="connsiteY1284" fmla="*/ 3514725 h 4654550"/>
                <a:gd name="connsiteX1285" fmla="*/ 8204197 w 10010772"/>
                <a:gd name="connsiteY1285" fmla="*/ 3521075 h 4654550"/>
                <a:gd name="connsiteX1286" fmla="*/ 8204197 w 10010772"/>
                <a:gd name="connsiteY1286" fmla="*/ 3524250 h 4654550"/>
                <a:gd name="connsiteX1287" fmla="*/ 8210547 w 10010772"/>
                <a:gd name="connsiteY1287" fmla="*/ 3517900 h 4654550"/>
                <a:gd name="connsiteX1288" fmla="*/ 8216897 w 10010772"/>
                <a:gd name="connsiteY1288" fmla="*/ 3514725 h 4654550"/>
                <a:gd name="connsiteX1289" fmla="*/ 8216897 w 10010772"/>
                <a:gd name="connsiteY1289" fmla="*/ 3505200 h 4654550"/>
                <a:gd name="connsiteX1290" fmla="*/ 8216897 w 10010772"/>
                <a:gd name="connsiteY1290" fmla="*/ 3498850 h 4654550"/>
                <a:gd name="connsiteX1291" fmla="*/ 8220072 w 10010772"/>
                <a:gd name="connsiteY1291" fmla="*/ 3495675 h 4654550"/>
                <a:gd name="connsiteX1292" fmla="*/ 8226422 w 10010772"/>
                <a:gd name="connsiteY1292" fmla="*/ 3492500 h 4654550"/>
                <a:gd name="connsiteX1293" fmla="*/ 8239122 w 10010772"/>
                <a:gd name="connsiteY1293" fmla="*/ 3489325 h 4654550"/>
                <a:gd name="connsiteX1294" fmla="*/ 8248647 w 10010772"/>
                <a:gd name="connsiteY1294" fmla="*/ 3482975 h 4654550"/>
                <a:gd name="connsiteX1295" fmla="*/ 8254997 w 10010772"/>
                <a:gd name="connsiteY1295" fmla="*/ 3473450 h 4654550"/>
                <a:gd name="connsiteX1296" fmla="*/ 8264522 w 10010772"/>
                <a:gd name="connsiteY1296" fmla="*/ 3460750 h 4654550"/>
                <a:gd name="connsiteX1297" fmla="*/ 8274047 w 10010772"/>
                <a:gd name="connsiteY1297" fmla="*/ 3451225 h 4654550"/>
                <a:gd name="connsiteX1298" fmla="*/ 8277222 w 10010772"/>
                <a:gd name="connsiteY1298" fmla="*/ 3451225 h 4654550"/>
                <a:gd name="connsiteX1299" fmla="*/ 8283572 w 10010772"/>
                <a:gd name="connsiteY1299" fmla="*/ 3454400 h 4654550"/>
                <a:gd name="connsiteX1300" fmla="*/ 8299447 w 10010772"/>
                <a:gd name="connsiteY1300" fmla="*/ 3451225 h 4654550"/>
                <a:gd name="connsiteX1301" fmla="*/ 8318497 w 10010772"/>
                <a:gd name="connsiteY1301" fmla="*/ 3444875 h 4654550"/>
                <a:gd name="connsiteX1302" fmla="*/ 8340722 w 10010772"/>
                <a:gd name="connsiteY1302" fmla="*/ 3441700 h 4654550"/>
                <a:gd name="connsiteX1303" fmla="*/ 8347072 w 10010772"/>
                <a:gd name="connsiteY1303" fmla="*/ 3441700 h 4654550"/>
                <a:gd name="connsiteX1304" fmla="*/ 8347072 w 10010772"/>
                <a:gd name="connsiteY1304" fmla="*/ 3438525 h 4654550"/>
                <a:gd name="connsiteX1305" fmla="*/ 8350247 w 10010772"/>
                <a:gd name="connsiteY1305" fmla="*/ 3435350 h 4654550"/>
                <a:gd name="connsiteX1306" fmla="*/ 8359772 w 10010772"/>
                <a:gd name="connsiteY1306" fmla="*/ 3432175 h 4654550"/>
                <a:gd name="connsiteX1307" fmla="*/ 8378822 w 10010772"/>
                <a:gd name="connsiteY1307" fmla="*/ 3429000 h 4654550"/>
                <a:gd name="connsiteX1308" fmla="*/ 8388347 w 10010772"/>
                <a:gd name="connsiteY1308" fmla="*/ 3425825 h 4654550"/>
                <a:gd name="connsiteX1309" fmla="*/ 8404222 w 10010772"/>
                <a:gd name="connsiteY1309" fmla="*/ 3419475 h 4654550"/>
                <a:gd name="connsiteX1310" fmla="*/ 8435972 w 10010772"/>
                <a:gd name="connsiteY1310" fmla="*/ 3413125 h 4654550"/>
                <a:gd name="connsiteX1311" fmla="*/ 8458197 w 10010772"/>
                <a:gd name="connsiteY1311" fmla="*/ 3403600 h 4654550"/>
                <a:gd name="connsiteX1312" fmla="*/ 8470897 w 10010772"/>
                <a:gd name="connsiteY1312" fmla="*/ 3394075 h 4654550"/>
                <a:gd name="connsiteX1313" fmla="*/ 8480422 w 10010772"/>
                <a:gd name="connsiteY1313" fmla="*/ 3381375 h 4654550"/>
                <a:gd name="connsiteX1314" fmla="*/ 8499472 w 10010772"/>
                <a:gd name="connsiteY1314" fmla="*/ 3349625 h 4654550"/>
                <a:gd name="connsiteX1315" fmla="*/ 8505822 w 10010772"/>
                <a:gd name="connsiteY1315" fmla="*/ 3343275 h 4654550"/>
                <a:gd name="connsiteX1316" fmla="*/ 8518522 w 10010772"/>
                <a:gd name="connsiteY1316" fmla="*/ 3343275 h 4654550"/>
                <a:gd name="connsiteX1317" fmla="*/ 8521697 w 10010772"/>
                <a:gd name="connsiteY1317" fmla="*/ 3340100 h 4654550"/>
                <a:gd name="connsiteX1318" fmla="*/ 8518522 w 10010772"/>
                <a:gd name="connsiteY1318" fmla="*/ 3336925 h 4654550"/>
                <a:gd name="connsiteX1319" fmla="*/ 8512172 w 10010772"/>
                <a:gd name="connsiteY1319" fmla="*/ 3330575 h 4654550"/>
                <a:gd name="connsiteX1320" fmla="*/ 8512172 w 10010772"/>
                <a:gd name="connsiteY1320" fmla="*/ 3327400 h 4654550"/>
                <a:gd name="connsiteX1321" fmla="*/ 8512172 w 10010772"/>
                <a:gd name="connsiteY1321" fmla="*/ 3324225 h 4654550"/>
                <a:gd name="connsiteX1322" fmla="*/ 8515347 w 10010772"/>
                <a:gd name="connsiteY1322" fmla="*/ 3314700 h 4654550"/>
                <a:gd name="connsiteX1323" fmla="*/ 8512172 w 10010772"/>
                <a:gd name="connsiteY1323" fmla="*/ 3311525 h 4654550"/>
                <a:gd name="connsiteX1324" fmla="*/ 8518522 w 10010772"/>
                <a:gd name="connsiteY1324" fmla="*/ 3305175 h 4654550"/>
                <a:gd name="connsiteX1325" fmla="*/ 8528047 w 10010772"/>
                <a:gd name="connsiteY1325" fmla="*/ 3295650 h 4654550"/>
                <a:gd name="connsiteX1326" fmla="*/ 8537572 w 10010772"/>
                <a:gd name="connsiteY1326" fmla="*/ 3289300 h 4654550"/>
                <a:gd name="connsiteX1327" fmla="*/ 8543922 w 10010772"/>
                <a:gd name="connsiteY1327" fmla="*/ 3282950 h 4654550"/>
                <a:gd name="connsiteX1328" fmla="*/ 8547097 w 10010772"/>
                <a:gd name="connsiteY1328" fmla="*/ 3282950 h 4654550"/>
                <a:gd name="connsiteX1329" fmla="*/ 8550272 w 10010772"/>
                <a:gd name="connsiteY1329" fmla="*/ 3282950 h 4654550"/>
                <a:gd name="connsiteX1330" fmla="*/ 8550272 w 10010772"/>
                <a:gd name="connsiteY1330" fmla="*/ 3286125 h 4654550"/>
                <a:gd name="connsiteX1331" fmla="*/ 8547097 w 10010772"/>
                <a:gd name="connsiteY1331" fmla="*/ 3289300 h 4654550"/>
                <a:gd name="connsiteX1332" fmla="*/ 8553447 w 10010772"/>
                <a:gd name="connsiteY1332" fmla="*/ 3298825 h 4654550"/>
                <a:gd name="connsiteX1333" fmla="*/ 8566147 w 10010772"/>
                <a:gd name="connsiteY1333" fmla="*/ 3317875 h 4654550"/>
                <a:gd name="connsiteX1334" fmla="*/ 8566147 w 10010772"/>
                <a:gd name="connsiteY1334" fmla="*/ 3308350 h 4654550"/>
                <a:gd name="connsiteX1335" fmla="*/ 8566147 w 10010772"/>
                <a:gd name="connsiteY1335" fmla="*/ 3302000 h 4654550"/>
                <a:gd name="connsiteX1336" fmla="*/ 8569322 w 10010772"/>
                <a:gd name="connsiteY1336" fmla="*/ 3295650 h 4654550"/>
                <a:gd name="connsiteX1337" fmla="*/ 8575672 w 10010772"/>
                <a:gd name="connsiteY1337" fmla="*/ 3295650 h 4654550"/>
                <a:gd name="connsiteX1338" fmla="*/ 8562972 w 10010772"/>
                <a:gd name="connsiteY1338" fmla="*/ 3279775 h 4654550"/>
                <a:gd name="connsiteX1339" fmla="*/ 8562972 w 10010772"/>
                <a:gd name="connsiteY1339" fmla="*/ 3276600 h 4654550"/>
                <a:gd name="connsiteX1340" fmla="*/ 8569322 w 10010772"/>
                <a:gd name="connsiteY1340" fmla="*/ 3276600 h 4654550"/>
                <a:gd name="connsiteX1341" fmla="*/ 8572497 w 10010772"/>
                <a:gd name="connsiteY1341" fmla="*/ 3273425 h 4654550"/>
                <a:gd name="connsiteX1342" fmla="*/ 8572497 w 10010772"/>
                <a:gd name="connsiteY1342" fmla="*/ 3267075 h 4654550"/>
                <a:gd name="connsiteX1343" fmla="*/ 8572497 w 10010772"/>
                <a:gd name="connsiteY1343" fmla="*/ 3260725 h 4654550"/>
                <a:gd name="connsiteX1344" fmla="*/ 8582022 w 10010772"/>
                <a:gd name="connsiteY1344" fmla="*/ 3263900 h 4654550"/>
                <a:gd name="connsiteX1345" fmla="*/ 8588372 w 10010772"/>
                <a:gd name="connsiteY1345" fmla="*/ 3267075 h 4654550"/>
                <a:gd name="connsiteX1346" fmla="*/ 8594722 w 10010772"/>
                <a:gd name="connsiteY1346" fmla="*/ 3270250 h 4654550"/>
                <a:gd name="connsiteX1347" fmla="*/ 8591547 w 10010772"/>
                <a:gd name="connsiteY1347" fmla="*/ 3273425 h 4654550"/>
                <a:gd name="connsiteX1348" fmla="*/ 8588372 w 10010772"/>
                <a:gd name="connsiteY1348" fmla="*/ 3279775 h 4654550"/>
                <a:gd name="connsiteX1349" fmla="*/ 8594722 w 10010772"/>
                <a:gd name="connsiteY1349" fmla="*/ 3276600 h 4654550"/>
                <a:gd name="connsiteX1350" fmla="*/ 8610597 w 10010772"/>
                <a:gd name="connsiteY1350" fmla="*/ 3279775 h 4654550"/>
                <a:gd name="connsiteX1351" fmla="*/ 8601072 w 10010772"/>
                <a:gd name="connsiteY1351" fmla="*/ 3273425 h 4654550"/>
                <a:gd name="connsiteX1352" fmla="*/ 8601072 w 10010772"/>
                <a:gd name="connsiteY1352" fmla="*/ 3270250 h 4654550"/>
                <a:gd name="connsiteX1353" fmla="*/ 8601072 w 10010772"/>
                <a:gd name="connsiteY1353" fmla="*/ 3267075 h 4654550"/>
                <a:gd name="connsiteX1354" fmla="*/ 8613772 w 10010772"/>
                <a:gd name="connsiteY1354" fmla="*/ 3251200 h 4654550"/>
                <a:gd name="connsiteX1355" fmla="*/ 8607422 w 10010772"/>
                <a:gd name="connsiteY1355" fmla="*/ 3254375 h 4654550"/>
                <a:gd name="connsiteX1356" fmla="*/ 8601072 w 10010772"/>
                <a:gd name="connsiteY1356" fmla="*/ 3267075 h 4654550"/>
                <a:gd name="connsiteX1357" fmla="*/ 8597897 w 10010772"/>
                <a:gd name="connsiteY1357" fmla="*/ 3257550 h 4654550"/>
                <a:gd name="connsiteX1358" fmla="*/ 8597897 w 10010772"/>
                <a:gd name="connsiteY1358" fmla="*/ 3251200 h 4654550"/>
                <a:gd name="connsiteX1359" fmla="*/ 8604247 w 10010772"/>
                <a:gd name="connsiteY1359" fmla="*/ 3244850 h 4654550"/>
                <a:gd name="connsiteX1360" fmla="*/ 8610597 w 10010772"/>
                <a:gd name="connsiteY1360" fmla="*/ 3241675 h 4654550"/>
                <a:gd name="connsiteX1361" fmla="*/ 8610597 w 10010772"/>
                <a:gd name="connsiteY1361" fmla="*/ 3238500 h 4654550"/>
                <a:gd name="connsiteX1362" fmla="*/ 8610597 w 10010772"/>
                <a:gd name="connsiteY1362" fmla="*/ 3235325 h 4654550"/>
                <a:gd name="connsiteX1363" fmla="*/ 8613772 w 10010772"/>
                <a:gd name="connsiteY1363" fmla="*/ 3232150 h 4654550"/>
                <a:gd name="connsiteX1364" fmla="*/ 8616947 w 10010772"/>
                <a:gd name="connsiteY1364" fmla="*/ 3235325 h 4654550"/>
                <a:gd name="connsiteX1365" fmla="*/ 8620122 w 10010772"/>
                <a:gd name="connsiteY1365" fmla="*/ 3238500 h 4654550"/>
                <a:gd name="connsiteX1366" fmla="*/ 8623297 w 10010772"/>
                <a:gd name="connsiteY1366" fmla="*/ 3241675 h 4654550"/>
                <a:gd name="connsiteX1367" fmla="*/ 8626472 w 10010772"/>
                <a:gd name="connsiteY1367" fmla="*/ 3238500 h 4654550"/>
                <a:gd name="connsiteX1368" fmla="*/ 8629647 w 10010772"/>
                <a:gd name="connsiteY1368" fmla="*/ 3235325 h 4654550"/>
                <a:gd name="connsiteX1369" fmla="*/ 8632822 w 10010772"/>
                <a:gd name="connsiteY1369" fmla="*/ 3238500 h 4654550"/>
                <a:gd name="connsiteX1370" fmla="*/ 8629647 w 10010772"/>
                <a:gd name="connsiteY1370" fmla="*/ 3235325 h 4654550"/>
                <a:gd name="connsiteX1371" fmla="*/ 8629647 w 10010772"/>
                <a:gd name="connsiteY1371" fmla="*/ 3235325 h 4654550"/>
                <a:gd name="connsiteX1372" fmla="*/ 8623297 w 10010772"/>
                <a:gd name="connsiteY1372" fmla="*/ 3228975 h 4654550"/>
                <a:gd name="connsiteX1373" fmla="*/ 8620122 w 10010772"/>
                <a:gd name="connsiteY1373" fmla="*/ 3225800 h 4654550"/>
                <a:gd name="connsiteX1374" fmla="*/ 8620122 w 10010772"/>
                <a:gd name="connsiteY1374" fmla="*/ 3222625 h 4654550"/>
                <a:gd name="connsiteX1375" fmla="*/ 8626472 w 10010772"/>
                <a:gd name="connsiteY1375" fmla="*/ 3219450 h 4654550"/>
                <a:gd name="connsiteX1376" fmla="*/ 8635997 w 10010772"/>
                <a:gd name="connsiteY1376" fmla="*/ 3219450 h 4654550"/>
                <a:gd name="connsiteX1377" fmla="*/ 8635997 w 10010772"/>
                <a:gd name="connsiteY1377" fmla="*/ 3216275 h 4654550"/>
                <a:gd name="connsiteX1378" fmla="*/ 8629647 w 10010772"/>
                <a:gd name="connsiteY1378" fmla="*/ 3213100 h 4654550"/>
                <a:gd name="connsiteX1379" fmla="*/ 8635997 w 10010772"/>
                <a:gd name="connsiteY1379" fmla="*/ 3213100 h 4654550"/>
                <a:gd name="connsiteX1380" fmla="*/ 8642347 w 10010772"/>
                <a:gd name="connsiteY1380" fmla="*/ 3213100 h 4654550"/>
                <a:gd name="connsiteX1381" fmla="*/ 8645522 w 10010772"/>
                <a:gd name="connsiteY1381" fmla="*/ 3209925 h 4654550"/>
                <a:gd name="connsiteX1382" fmla="*/ 8642347 w 10010772"/>
                <a:gd name="connsiteY1382" fmla="*/ 3206750 h 4654550"/>
                <a:gd name="connsiteX1383" fmla="*/ 8635997 w 10010772"/>
                <a:gd name="connsiteY1383" fmla="*/ 3200400 h 4654550"/>
                <a:gd name="connsiteX1384" fmla="*/ 8639172 w 10010772"/>
                <a:gd name="connsiteY1384" fmla="*/ 3200400 h 4654550"/>
                <a:gd name="connsiteX1385" fmla="*/ 8645522 w 10010772"/>
                <a:gd name="connsiteY1385" fmla="*/ 3200400 h 4654550"/>
                <a:gd name="connsiteX1386" fmla="*/ 8648697 w 10010772"/>
                <a:gd name="connsiteY1386" fmla="*/ 3197225 h 4654550"/>
                <a:gd name="connsiteX1387" fmla="*/ 8648697 w 10010772"/>
                <a:gd name="connsiteY1387" fmla="*/ 3194050 h 4654550"/>
                <a:gd name="connsiteX1388" fmla="*/ 8651872 w 10010772"/>
                <a:gd name="connsiteY1388" fmla="*/ 3190875 h 4654550"/>
                <a:gd name="connsiteX1389" fmla="*/ 8661397 w 10010772"/>
                <a:gd name="connsiteY1389" fmla="*/ 3200400 h 4654550"/>
                <a:gd name="connsiteX1390" fmla="*/ 8661397 w 10010772"/>
                <a:gd name="connsiteY1390" fmla="*/ 3194050 h 4654550"/>
                <a:gd name="connsiteX1391" fmla="*/ 8664572 w 10010772"/>
                <a:gd name="connsiteY1391" fmla="*/ 3190875 h 4654550"/>
                <a:gd name="connsiteX1392" fmla="*/ 8661397 w 10010772"/>
                <a:gd name="connsiteY1392" fmla="*/ 3187700 h 4654550"/>
                <a:gd name="connsiteX1393" fmla="*/ 8661397 w 10010772"/>
                <a:gd name="connsiteY1393" fmla="*/ 3181350 h 4654550"/>
                <a:gd name="connsiteX1394" fmla="*/ 8664572 w 10010772"/>
                <a:gd name="connsiteY1394" fmla="*/ 3178175 h 4654550"/>
                <a:gd name="connsiteX1395" fmla="*/ 8674097 w 10010772"/>
                <a:gd name="connsiteY1395" fmla="*/ 3175000 h 4654550"/>
                <a:gd name="connsiteX1396" fmla="*/ 8680447 w 10010772"/>
                <a:gd name="connsiteY1396" fmla="*/ 3175000 h 4654550"/>
                <a:gd name="connsiteX1397" fmla="*/ 8680447 w 10010772"/>
                <a:gd name="connsiteY1397" fmla="*/ 3178175 h 4654550"/>
                <a:gd name="connsiteX1398" fmla="*/ 8683622 w 10010772"/>
                <a:gd name="connsiteY1398" fmla="*/ 3178175 h 4654550"/>
                <a:gd name="connsiteX1399" fmla="*/ 8686797 w 10010772"/>
                <a:gd name="connsiteY1399" fmla="*/ 3178175 h 4654550"/>
                <a:gd name="connsiteX1400" fmla="*/ 8689972 w 10010772"/>
                <a:gd name="connsiteY1400" fmla="*/ 3175000 h 4654550"/>
                <a:gd name="connsiteX1401" fmla="*/ 8693147 w 10010772"/>
                <a:gd name="connsiteY1401" fmla="*/ 3178175 h 4654550"/>
                <a:gd name="connsiteX1402" fmla="*/ 8699497 w 10010772"/>
                <a:gd name="connsiteY1402" fmla="*/ 3181350 h 4654550"/>
                <a:gd name="connsiteX1403" fmla="*/ 8705847 w 10010772"/>
                <a:gd name="connsiteY1403" fmla="*/ 3181350 h 4654550"/>
                <a:gd name="connsiteX1404" fmla="*/ 8712197 w 10010772"/>
                <a:gd name="connsiteY1404" fmla="*/ 3181350 h 4654550"/>
                <a:gd name="connsiteX1405" fmla="*/ 8718547 w 10010772"/>
                <a:gd name="connsiteY1405" fmla="*/ 3190875 h 4654550"/>
                <a:gd name="connsiteX1406" fmla="*/ 8724897 w 10010772"/>
                <a:gd name="connsiteY1406" fmla="*/ 3200400 h 4654550"/>
                <a:gd name="connsiteX1407" fmla="*/ 8731247 w 10010772"/>
                <a:gd name="connsiteY1407" fmla="*/ 3203575 h 4654550"/>
                <a:gd name="connsiteX1408" fmla="*/ 8734422 w 10010772"/>
                <a:gd name="connsiteY1408" fmla="*/ 3206750 h 4654550"/>
                <a:gd name="connsiteX1409" fmla="*/ 8731247 w 10010772"/>
                <a:gd name="connsiteY1409" fmla="*/ 3209925 h 4654550"/>
                <a:gd name="connsiteX1410" fmla="*/ 8728072 w 10010772"/>
                <a:gd name="connsiteY1410" fmla="*/ 3213100 h 4654550"/>
                <a:gd name="connsiteX1411" fmla="*/ 8728072 w 10010772"/>
                <a:gd name="connsiteY1411" fmla="*/ 3216275 h 4654550"/>
                <a:gd name="connsiteX1412" fmla="*/ 8731247 w 10010772"/>
                <a:gd name="connsiteY1412" fmla="*/ 3219450 h 4654550"/>
                <a:gd name="connsiteX1413" fmla="*/ 8724897 w 10010772"/>
                <a:gd name="connsiteY1413" fmla="*/ 3228975 h 4654550"/>
                <a:gd name="connsiteX1414" fmla="*/ 8734422 w 10010772"/>
                <a:gd name="connsiteY1414" fmla="*/ 3222625 h 4654550"/>
                <a:gd name="connsiteX1415" fmla="*/ 8737597 w 10010772"/>
                <a:gd name="connsiteY1415" fmla="*/ 3222625 h 4654550"/>
                <a:gd name="connsiteX1416" fmla="*/ 8734422 w 10010772"/>
                <a:gd name="connsiteY1416" fmla="*/ 3219450 h 4654550"/>
                <a:gd name="connsiteX1417" fmla="*/ 8734422 w 10010772"/>
                <a:gd name="connsiteY1417" fmla="*/ 3213100 h 4654550"/>
                <a:gd name="connsiteX1418" fmla="*/ 8740772 w 10010772"/>
                <a:gd name="connsiteY1418" fmla="*/ 3213100 h 4654550"/>
                <a:gd name="connsiteX1419" fmla="*/ 8750297 w 10010772"/>
                <a:gd name="connsiteY1419" fmla="*/ 3213100 h 4654550"/>
                <a:gd name="connsiteX1420" fmla="*/ 8762997 w 10010772"/>
                <a:gd name="connsiteY1420" fmla="*/ 3216275 h 4654550"/>
                <a:gd name="connsiteX1421" fmla="*/ 8772522 w 10010772"/>
                <a:gd name="connsiteY1421" fmla="*/ 3219450 h 4654550"/>
                <a:gd name="connsiteX1422" fmla="*/ 8775697 w 10010772"/>
                <a:gd name="connsiteY1422" fmla="*/ 3222625 h 4654550"/>
                <a:gd name="connsiteX1423" fmla="*/ 8778872 w 10010772"/>
                <a:gd name="connsiteY1423" fmla="*/ 3228975 h 4654550"/>
                <a:gd name="connsiteX1424" fmla="*/ 8791572 w 10010772"/>
                <a:gd name="connsiteY1424" fmla="*/ 3238500 h 4654550"/>
                <a:gd name="connsiteX1425" fmla="*/ 8782047 w 10010772"/>
                <a:gd name="connsiteY1425" fmla="*/ 3225800 h 4654550"/>
                <a:gd name="connsiteX1426" fmla="*/ 8785222 w 10010772"/>
                <a:gd name="connsiteY1426" fmla="*/ 3222625 h 4654550"/>
                <a:gd name="connsiteX1427" fmla="*/ 8788397 w 10010772"/>
                <a:gd name="connsiteY1427" fmla="*/ 3219450 h 4654550"/>
                <a:gd name="connsiteX1428" fmla="*/ 8782047 w 10010772"/>
                <a:gd name="connsiteY1428" fmla="*/ 3219450 h 4654550"/>
                <a:gd name="connsiteX1429" fmla="*/ 8778872 w 10010772"/>
                <a:gd name="connsiteY1429" fmla="*/ 3216275 h 4654550"/>
                <a:gd name="connsiteX1430" fmla="*/ 8778872 w 10010772"/>
                <a:gd name="connsiteY1430" fmla="*/ 3209925 h 4654550"/>
                <a:gd name="connsiteX1431" fmla="*/ 8782047 w 10010772"/>
                <a:gd name="connsiteY1431" fmla="*/ 3206750 h 4654550"/>
                <a:gd name="connsiteX1432" fmla="*/ 8769347 w 10010772"/>
                <a:gd name="connsiteY1432" fmla="*/ 3203575 h 4654550"/>
                <a:gd name="connsiteX1433" fmla="*/ 8766172 w 10010772"/>
                <a:gd name="connsiteY1433" fmla="*/ 3200400 h 4654550"/>
                <a:gd name="connsiteX1434" fmla="*/ 8766172 w 10010772"/>
                <a:gd name="connsiteY1434" fmla="*/ 3197225 h 4654550"/>
                <a:gd name="connsiteX1435" fmla="*/ 8772522 w 10010772"/>
                <a:gd name="connsiteY1435" fmla="*/ 3190875 h 4654550"/>
                <a:gd name="connsiteX1436" fmla="*/ 8778872 w 10010772"/>
                <a:gd name="connsiteY1436" fmla="*/ 3178175 h 4654550"/>
                <a:gd name="connsiteX1437" fmla="*/ 8782047 w 10010772"/>
                <a:gd name="connsiteY1437" fmla="*/ 3181350 h 4654550"/>
                <a:gd name="connsiteX1438" fmla="*/ 8785222 w 10010772"/>
                <a:gd name="connsiteY1438" fmla="*/ 3178175 h 4654550"/>
                <a:gd name="connsiteX1439" fmla="*/ 8785222 w 10010772"/>
                <a:gd name="connsiteY1439" fmla="*/ 3175000 h 4654550"/>
                <a:gd name="connsiteX1440" fmla="*/ 8788397 w 10010772"/>
                <a:gd name="connsiteY1440" fmla="*/ 3165475 h 4654550"/>
                <a:gd name="connsiteX1441" fmla="*/ 8794747 w 10010772"/>
                <a:gd name="connsiteY1441" fmla="*/ 3162300 h 4654550"/>
                <a:gd name="connsiteX1442" fmla="*/ 8797922 w 10010772"/>
                <a:gd name="connsiteY1442" fmla="*/ 3155950 h 4654550"/>
                <a:gd name="connsiteX1443" fmla="*/ 8801097 w 10010772"/>
                <a:gd name="connsiteY1443" fmla="*/ 3149600 h 4654550"/>
                <a:gd name="connsiteX1444" fmla="*/ 8804272 w 10010772"/>
                <a:gd name="connsiteY1444" fmla="*/ 3149600 h 4654550"/>
                <a:gd name="connsiteX1445" fmla="*/ 8813797 w 10010772"/>
                <a:gd name="connsiteY1445" fmla="*/ 3149600 h 4654550"/>
                <a:gd name="connsiteX1446" fmla="*/ 8816972 w 10010772"/>
                <a:gd name="connsiteY1446" fmla="*/ 3149600 h 4654550"/>
                <a:gd name="connsiteX1447" fmla="*/ 8813797 w 10010772"/>
                <a:gd name="connsiteY1447" fmla="*/ 3143250 h 4654550"/>
                <a:gd name="connsiteX1448" fmla="*/ 8810622 w 10010772"/>
                <a:gd name="connsiteY1448" fmla="*/ 3140075 h 4654550"/>
                <a:gd name="connsiteX1449" fmla="*/ 8810622 w 10010772"/>
                <a:gd name="connsiteY1449" fmla="*/ 3136900 h 4654550"/>
                <a:gd name="connsiteX1450" fmla="*/ 8813797 w 10010772"/>
                <a:gd name="connsiteY1450" fmla="*/ 3136900 h 4654550"/>
                <a:gd name="connsiteX1451" fmla="*/ 8816972 w 10010772"/>
                <a:gd name="connsiteY1451" fmla="*/ 3133725 h 4654550"/>
                <a:gd name="connsiteX1452" fmla="*/ 8813797 w 10010772"/>
                <a:gd name="connsiteY1452" fmla="*/ 3130550 h 4654550"/>
                <a:gd name="connsiteX1453" fmla="*/ 8816972 w 10010772"/>
                <a:gd name="connsiteY1453" fmla="*/ 3127375 h 4654550"/>
                <a:gd name="connsiteX1454" fmla="*/ 8820147 w 10010772"/>
                <a:gd name="connsiteY1454" fmla="*/ 3124200 h 4654550"/>
                <a:gd name="connsiteX1455" fmla="*/ 8823322 w 10010772"/>
                <a:gd name="connsiteY1455" fmla="*/ 3124200 h 4654550"/>
                <a:gd name="connsiteX1456" fmla="*/ 8832847 w 10010772"/>
                <a:gd name="connsiteY1456" fmla="*/ 3127375 h 4654550"/>
                <a:gd name="connsiteX1457" fmla="*/ 8826497 w 10010772"/>
                <a:gd name="connsiteY1457" fmla="*/ 3124200 h 4654550"/>
                <a:gd name="connsiteX1458" fmla="*/ 8826497 w 10010772"/>
                <a:gd name="connsiteY1458" fmla="*/ 3121025 h 4654550"/>
                <a:gd name="connsiteX1459" fmla="*/ 8842372 w 10010772"/>
                <a:gd name="connsiteY1459" fmla="*/ 3111500 h 4654550"/>
                <a:gd name="connsiteX1460" fmla="*/ 8848722 w 10010772"/>
                <a:gd name="connsiteY1460" fmla="*/ 3111500 h 4654550"/>
                <a:gd name="connsiteX1461" fmla="*/ 8851897 w 10010772"/>
                <a:gd name="connsiteY1461" fmla="*/ 3114675 h 4654550"/>
                <a:gd name="connsiteX1462" fmla="*/ 8855072 w 10010772"/>
                <a:gd name="connsiteY1462" fmla="*/ 3117850 h 4654550"/>
                <a:gd name="connsiteX1463" fmla="*/ 8861422 w 10010772"/>
                <a:gd name="connsiteY1463" fmla="*/ 3117850 h 4654550"/>
                <a:gd name="connsiteX1464" fmla="*/ 8864597 w 10010772"/>
                <a:gd name="connsiteY1464" fmla="*/ 3114675 h 4654550"/>
                <a:gd name="connsiteX1465" fmla="*/ 8867772 w 10010772"/>
                <a:gd name="connsiteY1465" fmla="*/ 3117850 h 4654550"/>
                <a:gd name="connsiteX1466" fmla="*/ 8870947 w 10010772"/>
                <a:gd name="connsiteY1466" fmla="*/ 3117850 h 4654550"/>
                <a:gd name="connsiteX1467" fmla="*/ 8877297 w 10010772"/>
                <a:gd name="connsiteY1467" fmla="*/ 3117850 h 4654550"/>
                <a:gd name="connsiteX1468" fmla="*/ 8883647 w 10010772"/>
                <a:gd name="connsiteY1468" fmla="*/ 3111500 h 4654550"/>
                <a:gd name="connsiteX1469" fmla="*/ 8886822 w 10010772"/>
                <a:gd name="connsiteY1469" fmla="*/ 3108325 h 4654550"/>
                <a:gd name="connsiteX1470" fmla="*/ 8893172 w 10010772"/>
                <a:gd name="connsiteY1470" fmla="*/ 3108325 h 4654550"/>
                <a:gd name="connsiteX1471" fmla="*/ 8902697 w 10010772"/>
                <a:gd name="connsiteY1471" fmla="*/ 3111500 h 4654550"/>
                <a:gd name="connsiteX1472" fmla="*/ 8896347 w 10010772"/>
                <a:gd name="connsiteY1472" fmla="*/ 3105150 h 4654550"/>
                <a:gd name="connsiteX1473" fmla="*/ 8896347 w 10010772"/>
                <a:gd name="connsiteY1473" fmla="*/ 3098800 h 4654550"/>
                <a:gd name="connsiteX1474" fmla="*/ 8896347 w 10010772"/>
                <a:gd name="connsiteY1474" fmla="*/ 3092450 h 4654550"/>
                <a:gd name="connsiteX1475" fmla="*/ 8896347 w 10010772"/>
                <a:gd name="connsiteY1475" fmla="*/ 3086100 h 4654550"/>
                <a:gd name="connsiteX1476" fmla="*/ 8893172 w 10010772"/>
                <a:gd name="connsiteY1476" fmla="*/ 3089275 h 4654550"/>
                <a:gd name="connsiteX1477" fmla="*/ 8886822 w 10010772"/>
                <a:gd name="connsiteY1477" fmla="*/ 3089275 h 4654550"/>
                <a:gd name="connsiteX1478" fmla="*/ 8880472 w 10010772"/>
                <a:gd name="connsiteY1478" fmla="*/ 3086100 h 4654550"/>
                <a:gd name="connsiteX1479" fmla="*/ 8877297 w 10010772"/>
                <a:gd name="connsiteY1479" fmla="*/ 3076575 h 4654550"/>
                <a:gd name="connsiteX1480" fmla="*/ 8886822 w 10010772"/>
                <a:gd name="connsiteY1480" fmla="*/ 3076575 h 4654550"/>
                <a:gd name="connsiteX1481" fmla="*/ 8893172 w 10010772"/>
                <a:gd name="connsiteY1481" fmla="*/ 3076575 h 4654550"/>
                <a:gd name="connsiteX1482" fmla="*/ 8896347 w 10010772"/>
                <a:gd name="connsiteY1482" fmla="*/ 3076575 h 4654550"/>
                <a:gd name="connsiteX1483" fmla="*/ 8902697 w 10010772"/>
                <a:gd name="connsiteY1483" fmla="*/ 3082925 h 4654550"/>
                <a:gd name="connsiteX1484" fmla="*/ 8905872 w 10010772"/>
                <a:gd name="connsiteY1484" fmla="*/ 3082925 h 4654550"/>
                <a:gd name="connsiteX1485" fmla="*/ 8905872 w 10010772"/>
                <a:gd name="connsiteY1485" fmla="*/ 3079750 h 4654550"/>
                <a:gd name="connsiteX1486" fmla="*/ 8912222 w 10010772"/>
                <a:gd name="connsiteY1486" fmla="*/ 3082925 h 4654550"/>
                <a:gd name="connsiteX1487" fmla="*/ 8918572 w 10010772"/>
                <a:gd name="connsiteY1487" fmla="*/ 3095625 h 4654550"/>
                <a:gd name="connsiteX1488" fmla="*/ 8921747 w 10010772"/>
                <a:gd name="connsiteY1488" fmla="*/ 3098800 h 4654550"/>
                <a:gd name="connsiteX1489" fmla="*/ 8928097 w 10010772"/>
                <a:gd name="connsiteY1489" fmla="*/ 3101975 h 4654550"/>
                <a:gd name="connsiteX1490" fmla="*/ 8943972 w 10010772"/>
                <a:gd name="connsiteY1490" fmla="*/ 3098800 h 4654550"/>
                <a:gd name="connsiteX1491" fmla="*/ 8943972 w 10010772"/>
                <a:gd name="connsiteY1491" fmla="*/ 3101975 h 4654550"/>
                <a:gd name="connsiteX1492" fmla="*/ 8950322 w 10010772"/>
                <a:gd name="connsiteY1492" fmla="*/ 3101975 h 4654550"/>
                <a:gd name="connsiteX1493" fmla="*/ 8953497 w 10010772"/>
                <a:gd name="connsiteY1493" fmla="*/ 3105150 h 4654550"/>
                <a:gd name="connsiteX1494" fmla="*/ 8956672 w 10010772"/>
                <a:gd name="connsiteY1494" fmla="*/ 3108325 h 4654550"/>
                <a:gd name="connsiteX1495" fmla="*/ 8959847 w 10010772"/>
                <a:gd name="connsiteY1495" fmla="*/ 3105150 h 4654550"/>
                <a:gd name="connsiteX1496" fmla="*/ 8966197 w 10010772"/>
                <a:gd name="connsiteY1496" fmla="*/ 3101975 h 4654550"/>
                <a:gd name="connsiteX1497" fmla="*/ 8969372 w 10010772"/>
                <a:gd name="connsiteY1497" fmla="*/ 3105150 h 4654550"/>
                <a:gd name="connsiteX1498" fmla="*/ 8972547 w 10010772"/>
                <a:gd name="connsiteY1498" fmla="*/ 3105150 h 4654550"/>
                <a:gd name="connsiteX1499" fmla="*/ 8975722 w 10010772"/>
                <a:gd name="connsiteY1499" fmla="*/ 3105150 h 4654550"/>
                <a:gd name="connsiteX1500" fmla="*/ 8978897 w 10010772"/>
                <a:gd name="connsiteY1500" fmla="*/ 3108325 h 4654550"/>
                <a:gd name="connsiteX1501" fmla="*/ 8982072 w 10010772"/>
                <a:gd name="connsiteY1501" fmla="*/ 3111500 h 4654550"/>
                <a:gd name="connsiteX1502" fmla="*/ 8985247 w 10010772"/>
                <a:gd name="connsiteY1502" fmla="*/ 3111500 h 4654550"/>
                <a:gd name="connsiteX1503" fmla="*/ 8991597 w 10010772"/>
                <a:gd name="connsiteY1503" fmla="*/ 3105150 h 4654550"/>
                <a:gd name="connsiteX1504" fmla="*/ 8997947 w 10010772"/>
                <a:gd name="connsiteY1504" fmla="*/ 3101975 h 4654550"/>
                <a:gd name="connsiteX1505" fmla="*/ 9001122 w 10010772"/>
                <a:gd name="connsiteY1505" fmla="*/ 3101975 h 4654550"/>
                <a:gd name="connsiteX1506" fmla="*/ 9001122 w 10010772"/>
                <a:gd name="connsiteY1506" fmla="*/ 3105150 h 4654550"/>
                <a:gd name="connsiteX1507" fmla="*/ 9001122 w 10010772"/>
                <a:gd name="connsiteY1507" fmla="*/ 3108325 h 4654550"/>
                <a:gd name="connsiteX1508" fmla="*/ 9004297 w 10010772"/>
                <a:gd name="connsiteY1508" fmla="*/ 3108325 h 4654550"/>
                <a:gd name="connsiteX1509" fmla="*/ 9004297 w 10010772"/>
                <a:gd name="connsiteY1509" fmla="*/ 3111500 h 4654550"/>
                <a:gd name="connsiteX1510" fmla="*/ 9001122 w 10010772"/>
                <a:gd name="connsiteY1510" fmla="*/ 3114675 h 4654550"/>
                <a:gd name="connsiteX1511" fmla="*/ 9001122 w 10010772"/>
                <a:gd name="connsiteY1511" fmla="*/ 3117850 h 4654550"/>
                <a:gd name="connsiteX1512" fmla="*/ 9007472 w 10010772"/>
                <a:gd name="connsiteY1512" fmla="*/ 3117850 h 4654550"/>
                <a:gd name="connsiteX1513" fmla="*/ 9013822 w 10010772"/>
                <a:gd name="connsiteY1513" fmla="*/ 3117850 h 4654550"/>
                <a:gd name="connsiteX1514" fmla="*/ 9013822 w 10010772"/>
                <a:gd name="connsiteY1514" fmla="*/ 3114675 h 4654550"/>
                <a:gd name="connsiteX1515" fmla="*/ 9010647 w 10010772"/>
                <a:gd name="connsiteY1515" fmla="*/ 3114675 h 4654550"/>
                <a:gd name="connsiteX1516" fmla="*/ 9010647 w 10010772"/>
                <a:gd name="connsiteY1516" fmla="*/ 3111500 h 4654550"/>
                <a:gd name="connsiteX1517" fmla="*/ 9010647 w 10010772"/>
                <a:gd name="connsiteY1517" fmla="*/ 3108325 h 4654550"/>
                <a:gd name="connsiteX1518" fmla="*/ 9020172 w 10010772"/>
                <a:gd name="connsiteY1518" fmla="*/ 3101975 h 4654550"/>
                <a:gd name="connsiteX1519" fmla="*/ 9023347 w 10010772"/>
                <a:gd name="connsiteY1519" fmla="*/ 3101975 h 4654550"/>
                <a:gd name="connsiteX1520" fmla="*/ 9023347 w 10010772"/>
                <a:gd name="connsiteY1520" fmla="*/ 3105150 h 4654550"/>
                <a:gd name="connsiteX1521" fmla="*/ 9026522 w 10010772"/>
                <a:gd name="connsiteY1521" fmla="*/ 3114675 h 4654550"/>
                <a:gd name="connsiteX1522" fmla="*/ 9026522 w 10010772"/>
                <a:gd name="connsiteY1522" fmla="*/ 3121025 h 4654550"/>
                <a:gd name="connsiteX1523" fmla="*/ 9029697 w 10010772"/>
                <a:gd name="connsiteY1523" fmla="*/ 3121025 h 4654550"/>
                <a:gd name="connsiteX1524" fmla="*/ 9032872 w 10010772"/>
                <a:gd name="connsiteY1524" fmla="*/ 3117850 h 4654550"/>
                <a:gd name="connsiteX1525" fmla="*/ 9036047 w 10010772"/>
                <a:gd name="connsiteY1525" fmla="*/ 3114675 h 4654550"/>
                <a:gd name="connsiteX1526" fmla="*/ 9039222 w 10010772"/>
                <a:gd name="connsiteY1526" fmla="*/ 3117850 h 4654550"/>
                <a:gd name="connsiteX1527" fmla="*/ 9039222 w 10010772"/>
                <a:gd name="connsiteY1527" fmla="*/ 3124200 h 4654550"/>
                <a:gd name="connsiteX1528" fmla="*/ 9032872 w 10010772"/>
                <a:gd name="connsiteY1528" fmla="*/ 3127375 h 4654550"/>
                <a:gd name="connsiteX1529" fmla="*/ 9029697 w 10010772"/>
                <a:gd name="connsiteY1529" fmla="*/ 3130550 h 4654550"/>
                <a:gd name="connsiteX1530" fmla="*/ 9029697 w 10010772"/>
                <a:gd name="connsiteY1530" fmla="*/ 3133725 h 4654550"/>
                <a:gd name="connsiteX1531" fmla="*/ 9029697 w 10010772"/>
                <a:gd name="connsiteY1531" fmla="*/ 3136900 h 4654550"/>
                <a:gd name="connsiteX1532" fmla="*/ 9032872 w 10010772"/>
                <a:gd name="connsiteY1532" fmla="*/ 3140075 h 4654550"/>
                <a:gd name="connsiteX1533" fmla="*/ 9023347 w 10010772"/>
                <a:gd name="connsiteY1533" fmla="*/ 3140075 h 4654550"/>
                <a:gd name="connsiteX1534" fmla="*/ 9016997 w 10010772"/>
                <a:gd name="connsiteY1534" fmla="*/ 3140075 h 4654550"/>
                <a:gd name="connsiteX1535" fmla="*/ 9020172 w 10010772"/>
                <a:gd name="connsiteY1535" fmla="*/ 3143250 h 4654550"/>
                <a:gd name="connsiteX1536" fmla="*/ 9026522 w 10010772"/>
                <a:gd name="connsiteY1536" fmla="*/ 3146425 h 4654550"/>
                <a:gd name="connsiteX1537" fmla="*/ 9023347 w 10010772"/>
                <a:gd name="connsiteY1537" fmla="*/ 3149600 h 4654550"/>
                <a:gd name="connsiteX1538" fmla="*/ 9016997 w 10010772"/>
                <a:gd name="connsiteY1538" fmla="*/ 3155950 h 4654550"/>
                <a:gd name="connsiteX1539" fmla="*/ 9013822 w 10010772"/>
                <a:gd name="connsiteY1539" fmla="*/ 3159125 h 4654550"/>
                <a:gd name="connsiteX1540" fmla="*/ 9010647 w 10010772"/>
                <a:gd name="connsiteY1540" fmla="*/ 3159125 h 4654550"/>
                <a:gd name="connsiteX1541" fmla="*/ 9001122 w 10010772"/>
                <a:gd name="connsiteY1541" fmla="*/ 3152775 h 4654550"/>
                <a:gd name="connsiteX1542" fmla="*/ 9004297 w 10010772"/>
                <a:gd name="connsiteY1542" fmla="*/ 3155950 h 4654550"/>
                <a:gd name="connsiteX1543" fmla="*/ 9004297 w 10010772"/>
                <a:gd name="connsiteY1543" fmla="*/ 3159125 h 4654550"/>
                <a:gd name="connsiteX1544" fmla="*/ 8997947 w 10010772"/>
                <a:gd name="connsiteY1544" fmla="*/ 3162300 h 4654550"/>
                <a:gd name="connsiteX1545" fmla="*/ 8991597 w 10010772"/>
                <a:gd name="connsiteY1545" fmla="*/ 3162300 h 4654550"/>
                <a:gd name="connsiteX1546" fmla="*/ 8994772 w 10010772"/>
                <a:gd name="connsiteY1546" fmla="*/ 3165475 h 4654550"/>
                <a:gd name="connsiteX1547" fmla="*/ 8997947 w 10010772"/>
                <a:gd name="connsiteY1547" fmla="*/ 3168650 h 4654550"/>
                <a:gd name="connsiteX1548" fmla="*/ 8997947 w 10010772"/>
                <a:gd name="connsiteY1548" fmla="*/ 3171825 h 4654550"/>
                <a:gd name="connsiteX1549" fmla="*/ 8991597 w 10010772"/>
                <a:gd name="connsiteY1549" fmla="*/ 3175000 h 4654550"/>
                <a:gd name="connsiteX1550" fmla="*/ 8994772 w 10010772"/>
                <a:gd name="connsiteY1550" fmla="*/ 3178175 h 4654550"/>
                <a:gd name="connsiteX1551" fmla="*/ 9001122 w 10010772"/>
                <a:gd name="connsiteY1551" fmla="*/ 3178175 h 4654550"/>
                <a:gd name="connsiteX1552" fmla="*/ 9001122 w 10010772"/>
                <a:gd name="connsiteY1552" fmla="*/ 3181350 h 4654550"/>
                <a:gd name="connsiteX1553" fmla="*/ 8997947 w 10010772"/>
                <a:gd name="connsiteY1553" fmla="*/ 3181350 h 4654550"/>
                <a:gd name="connsiteX1554" fmla="*/ 8994772 w 10010772"/>
                <a:gd name="connsiteY1554" fmla="*/ 3187700 h 4654550"/>
                <a:gd name="connsiteX1555" fmla="*/ 8991597 w 10010772"/>
                <a:gd name="connsiteY1555" fmla="*/ 3194050 h 4654550"/>
                <a:gd name="connsiteX1556" fmla="*/ 8991597 w 10010772"/>
                <a:gd name="connsiteY1556" fmla="*/ 3197225 h 4654550"/>
                <a:gd name="connsiteX1557" fmla="*/ 8988422 w 10010772"/>
                <a:gd name="connsiteY1557" fmla="*/ 3197225 h 4654550"/>
                <a:gd name="connsiteX1558" fmla="*/ 8985247 w 10010772"/>
                <a:gd name="connsiteY1558" fmla="*/ 3200400 h 4654550"/>
                <a:gd name="connsiteX1559" fmla="*/ 8985247 w 10010772"/>
                <a:gd name="connsiteY1559" fmla="*/ 3203575 h 4654550"/>
                <a:gd name="connsiteX1560" fmla="*/ 8982072 w 10010772"/>
                <a:gd name="connsiteY1560" fmla="*/ 3209925 h 4654550"/>
                <a:gd name="connsiteX1561" fmla="*/ 8975722 w 10010772"/>
                <a:gd name="connsiteY1561" fmla="*/ 3216275 h 4654550"/>
                <a:gd name="connsiteX1562" fmla="*/ 8972547 w 10010772"/>
                <a:gd name="connsiteY1562" fmla="*/ 3219450 h 4654550"/>
                <a:gd name="connsiteX1563" fmla="*/ 8975722 w 10010772"/>
                <a:gd name="connsiteY1563" fmla="*/ 3222625 h 4654550"/>
                <a:gd name="connsiteX1564" fmla="*/ 8982072 w 10010772"/>
                <a:gd name="connsiteY1564" fmla="*/ 3225800 h 4654550"/>
                <a:gd name="connsiteX1565" fmla="*/ 8985247 w 10010772"/>
                <a:gd name="connsiteY1565" fmla="*/ 3225800 h 4654550"/>
                <a:gd name="connsiteX1566" fmla="*/ 8991597 w 10010772"/>
                <a:gd name="connsiteY1566" fmla="*/ 3232150 h 4654550"/>
                <a:gd name="connsiteX1567" fmla="*/ 8997947 w 10010772"/>
                <a:gd name="connsiteY1567" fmla="*/ 3241675 h 4654550"/>
                <a:gd name="connsiteX1568" fmla="*/ 8994772 w 10010772"/>
                <a:gd name="connsiteY1568" fmla="*/ 3251200 h 4654550"/>
                <a:gd name="connsiteX1569" fmla="*/ 9001122 w 10010772"/>
                <a:gd name="connsiteY1569" fmla="*/ 3254375 h 4654550"/>
                <a:gd name="connsiteX1570" fmla="*/ 9004297 w 10010772"/>
                <a:gd name="connsiteY1570" fmla="*/ 3260725 h 4654550"/>
                <a:gd name="connsiteX1571" fmla="*/ 9007472 w 10010772"/>
                <a:gd name="connsiteY1571" fmla="*/ 3263900 h 4654550"/>
                <a:gd name="connsiteX1572" fmla="*/ 9016997 w 10010772"/>
                <a:gd name="connsiteY1572" fmla="*/ 3263900 h 4654550"/>
                <a:gd name="connsiteX1573" fmla="*/ 9023347 w 10010772"/>
                <a:gd name="connsiteY1573" fmla="*/ 3267075 h 4654550"/>
                <a:gd name="connsiteX1574" fmla="*/ 9029697 w 10010772"/>
                <a:gd name="connsiteY1574" fmla="*/ 3270250 h 4654550"/>
                <a:gd name="connsiteX1575" fmla="*/ 9032872 w 10010772"/>
                <a:gd name="connsiteY1575" fmla="*/ 3276600 h 4654550"/>
                <a:gd name="connsiteX1576" fmla="*/ 9036047 w 10010772"/>
                <a:gd name="connsiteY1576" fmla="*/ 3276600 h 4654550"/>
                <a:gd name="connsiteX1577" fmla="*/ 9039222 w 10010772"/>
                <a:gd name="connsiteY1577" fmla="*/ 3276600 h 4654550"/>
                <a:gd name="connsiteX1578" fmla="*/ 9042397 w 10010772"/>
                <a:gd name="connsiteY1578" fmla="*/ 3282950 h 4654550"/>
                <a:gd name="connsiteX1579" fmla="*/ 9045572 w 10010772"/>
                <a:gd name="connsiteY1579" fmla="*/ 3289300 h 4654550"/>
                <a:gd name="connsiteX1580" fmla="*/ 9048747 w 10010772"/>
                <a:gd name="connsiteY1580" fmla="*/ 3289300 h 4654550"/>
                <a:gd name="connsiteX1581" fmla="*/ 9051922 w 10010772"/>
                <a:gd name="connsiteY1581" fmla="*/ 3289300 h 4654550"/>
                <a:gd name="connsiteX1582" fmla="*/ 9058272 w 10010772"/>
                <a:gd name="connsiteY1582" fmla="*/ 3292475 h 4654550"/>
                <a:gd name="connsiteX1583" fmla="*/ 9058272 w 10010772"/>
                <a:gd name="connsiteY1583" fmla="*/ 3295650 h 4654550"/>
                <a:gd name="connsiteX1584" fmla="*/ 9061447 w 10010772"/>
                <a:gd name="connsiteY1584" fmla="*/ 3295650 h 4654550"/>
                <a:gd name="connsiteX1585" fmla="*/ 9070972 w 10010772"/>
                <a:gd name="connsiteY1585" fmla="*/ 3295650 h 4654550"/>
                <a:gd name="connsiteX1586" fmla="*/ 9080497 w 10010772"/>
                <a:gd name="connsiteY1586" fmla="*/ 3298825 h 4654550"/>
                <a:gd name="connsiteX1587" fmla="*/ 9083672 w 10010772"/>
                <a:gd name="connsiteY1587" fmla="*/ 3298825 h 4654550"/>
                <a:gd name="connsiteX1588" fmla="*/ 9083672 w 10010772"/>
                <a:gd name="connsiteY1588" fmla="*/ 3305175 h 4654550"/>
                <a:gd name="connsiteX1589" fmla="*/ 9086847 w 10010772"/>
                <a:gd name="connsiteY1589" fmla="*/ 3311525 h 4654550"/>
                <a:gd name="connsiteX1590" fmla="*/ 9093197 w 10010772"/>
                <a:gd name="connsiteY1590" fmla="*/ 3314700 h 4654550"/>
                <a:gd name="connsiteX1591" fmla="*/ 9099547 w 10010772"/>
                <a:gd name="connsiteY1591" fmla="*/ 3314700 h 4654550"/>
                <a:gd name="connsiteX1592" fmla="*/ 9105897 w 10010772"/>
                <a:gd name="connsiteY1592" fmla="*/ 3317875 h 4654550"/>
                <a:gd name="connsiteX1593" fmla="*/ 9109072 w 10010772"/>
                <a:gd name="connsiteY1593" fmla="*/ 3321050 h 4654550"/>
                <a:gd name="connsiteX1594" fmla="*/ 9112247 w 10010772"/>
                <a:gd name="connsiteY1594" fmla="*/ 3317875 h 4654550"/>
                <a:gd name="connsiteX1595" fmla="*/ 9121772 w 10010772"/>
                <a:gd name="connsiteY1595" fmla="*/ 3321050 h 4654550"/>
                <a:gd name="connsiteX1596" fmla="*/ 9131297 w 10010772"/>
                <a:gd name="connsiteY1596" fmla="*/ 3317875 h 4654550"/>
                <a:gd name="connsiteX1597" fmla="*/ 9140822 w 10010772"/>
                <a:gd name="connsiteY1597" fmla="*/ 3314700 h 4654550"/>
                <a:gd name="connsiteX1598" fmla="*/ 9147172 w 10010772"/>
                <a:gd name="connsiteY1598" fmla="*/ 3308350 h 4654550"/>
                <a:gd name="connsiteX1599" fmla="*/ 9150347 w 10010772"/>
                <a:gd name="connsiteY1599" fmla="*/ 3298825 h 4654550"/>
                <a:gd name="connsiteX1600" fmla="*/ 9150347 w 10010772"/>
                <a:gd name="connsiteY1600" fmla="*/ 3289300 h 4654550"/>
                <a:gd name="connsiteX1601" fmla="*/ 9156697 w 10010772"/>
                <a:gd name="connsiteY1601" fmla="*/ 3279775 h 4654550"/>
                <a:gd name="connsiteX1602" fmla="*/ 9166222 w 10010772"/>
                <a:gd name="connsiteY1602" fmla="*/ 3263900 h 4654550"/>
                <a:gd name="connsiteX1603" fmla="*/ 9172572 w 10010772"/>
                <a:gd name="connsiteY1603" fmla="*/ 3251200 h 4654550"/>
                <a:gd name="connsiteX1604" fmla="*/ 9178922 w 10010772"/>
                <a:gd name="connsiteY1604" fmla="*/ 3238500 h 4654550"/>
                <a:gd name="connsiteX1605" fmla="*/ 9178922 w 10010772"/>
                <a:gd name="connsiteY1605" fmla="*/ 3228975 h 4654550"/>
                <a:gd name="connsiteX1606" fmla="*/ 9178922 w 10010772"/>
                <a:gd name="connsiteY1606" fmla="*/ 3222625 h 4654550"/>
                <a:gd name="connsiteX1607" fmla="*/ 9175747 w 10010772"/>
                <a:gd name="connsiteY1607" fmla="*/ 3213100 h 4654550"/>
                <a:gd name="connsiteX1608" fmla="*/ 9175747 w 10010772"/>
                <a:gd name="connsiteY1608" fmla="*/ 3203575 h 4654550"/>
                <a:gd name="connsiteX1609" fmla="*/ 9178922 w 10010772"/>
                <a:gd name="connsiteY1609" fmla="*/ 3187700 h 4654550"/>
                <a:gd name="connsiteX1610" fmla="*/ 9182097 w 10010772"/>
                <a:gd name="connsiteY1610" fmla="*/ 3171825 h 4654550"/>
                <a:gd name="connsiteX1611" fmla="*/ 9182097 w 10010772"/>
                <a:gd name="connsiteY1611" fmla="*/ 3165475 h 4654550"/>
                <a:gd name="connsiteX1612" fmla="*/ 9182097 w 10010772"/>
                <a:gd name="connsiteY1612" fmla="*/ 3162300 h 4654550"/>
                <a:gd name="connsiteX1613" fmla="*/ 9185272 w 10010772"/>
                <a:gd name="connsiteY1613" fmla="*/ 3155950 h 4654550"/>
                <a:gd name="connsiteX1614" fmla="*/ 9191622 w 10010772"/>
                <a:gd name="connsiteY1614" fmla="*/ 3146425 h 4654550"/>
                <a:gd name="connsiteX1615" fmla="*/ 9201147 w 10010772"/>
                <a:gd name="connsiteY1615" fmla="*/ 3136900 h 4654550"/>
                <a:gd name="connsiteX1616" fmla="*/ 9204322 w 10010772"/>
                <a:gd name="connsiteY1616" fmla="*/ 3130550 h 4654550"/>
                <a:gd name="connsiteX1617" fmla="*/ 9204322 w 10010772"/>
                <a:gd name="connsiteY1617" fmla="*/ 3127375 h 4654550"/>
                <a:gd name="connsiteX1618" fmla="*/ 9204322 w 10010772"/>
                <a:gd name="connsiteY1618" fmla="*/ 3121025 h 4654550"/>
                <a:gd name="connsiteX1619" fmla="*/ 9210672 w 10010772"/>
                <a:gd name="connsiteY1619" fmla="*/ 3117850 h 4654550"/>
                <a:gd name="connsiteX1620" fmla="*/ 9210672 w 10010772"/>
                <a:gd name="connsiteY1620" fmla="*/ 3114675 h 4654550"/>
                <a:gd name="connsiteX1621" fmla="*/ 9204322 w 10010772"/>
                <a:gd name="connsiteY1621" fmla="*/ 3111500 h 4654550"/>
                <a:gd name="connsiteX1622" fmla="*/ 9201147 w 10010772"/>
                <a:gd name="connsiteY1622" fmla="*/ 3105150 h 4654550"/>
                <a:gd name="connsiteX1623" fmla="*/ 9204322 w 10010772"/>
                <a:gd name="connsiteY1623" fmla="*/ 3101975 h 4654550"/>
                <a:gd name="connsiteX1624" fmla="*/ 9210672 w 10010772"/>
                <a:gd name="connsiteY1624" fmla="*/ 3092450 h 4654550"/>
                <a:gd name="connsiteX1625" fmla="*/ 9220197 w 10010772"/>
                <a:gd name="connsiteY1625" fmla="*/ 3082925 h 4654550"/>
                <a:gd name="connsiteX1626" fmla="*/ 9223372 w 10010772"/>
                <a:gd name="connsiteY1626" fmla="*/ 3076575 h 4654550"/>
                <a:gd name="connsiteX1627" fmla="*/ 9223372 w 10010772"/>
                <a:gd name="connsiteY1627" fmla="*/ 3073400 h 4654550"/>
                <a:gd name="connsiteX1628" fmla="*/ 9223372 w 10010772"/>
                <a:gd name="connsiteY1628" fmla="*/ 3070225 h 4654550"/>
                <a:gd name="connsiteX1629" fmla="*/ 9223372 w 10010772"/>
                <a:gd name="connsiteY1629" fmla="*/ 3067050 h 4654550"/>
                <a:gd name="connsiteX1630" fmla="*/ 5612349 w 10010772"/>
                <a:gd name="connsiteY1630" fmla="*/ 3043777 h 4654550"/>
                <a:gd name="connsiteX1631" fmla="*/ 5616572 w 10010772"/>
                <a:gd name="connsiteY1631" fmla="*/ 3048000 h 4654550"/>
                <a:gd name="connsiteX1632" fmla="*/ 5616572 w 10010772"/>
                <a:gd name="connsiteY1632" fmla="*/ 3048000 h 4654550"/>
                <a:gd name="connsiteX1633" fmla="*/ 5638798 w 10010772"/>
                <a:gd name="connsiteY1633" fmla="*/ 3032126 h 4654550"/>
                <a:gd name="connsiteX1634" fmla="*/ 5635623 w 10010772"/>
                <a:gd name="connsiteY1634" fmla="*/ 3035301 h 4654550"/>
                <a:gd name="connsiteX1635" fmla="*/ 5635622 w 10010772"/>
                <a:gd name="connsiteY1635" fmla="*/ 3035301 h 4654550"/>
                <a:gd name="connsiteX1636" fmla="*/ 5635622 w 10010772"/>
                <a:gd name="connsiteY1636" fmla="*/ 3038475 h 4654550"/>
                <a:gd name="connsiteX1637" fmla="*/ 5635622 w 10010772"/>
                <a:gd name="connsiteY1637" fmla="*/ 3044825 h 4654550"/>
                <a:gd name="connsiteX1638" fmla="*/ 5641972 w 10010772"/>
                <a:gd name="connsiteY1638" fmla="*/ 3057525 h 4654550"/>
                <a:gd name="connsiteX1639" fmla="*/ 5641972 w 10010772"/>
                <a:gd name="connsiteY1639" fmla="*/ 3067050 h 4654550"/>
                <a:gd name="connsiteX1640" fmla="*/ 5641972 w 10010772"/>
                <a:gd name="connsiteY1640" fmla="*/ 3076575 h 4654550"/>
                <a:gd name="connsiteX1641" fmla="*/ 5638797 w 10010772"/>
                <a:gd name="connsiteY1641" fmla="*/ 3089275 h 4654550"/>
                <a:gd name="connsiteX1642" fmla="*/ 5641972 w 10010772"/>
                <a:gd name="connsiteY1642" fmla="*/ 3095625 h 4654550"/>
                <a:gd name="connsiteX1643" fmla="*/ 5645147 w 10010772"/>
                <a:gd name="connsiteY1643" fmla="*/ 3098800 h 4654550"/>
                <a:gd name="connsiteX1644" fmla="*/ 5648322 w 10010772"/>
                <a:gd name="connsiteY1644" fmla="*/ 3105150 h 4654550"/>
                <a:gd name="connsiteX1645" fmla="*/ 5648322 w 10010772"/>
                <a:gd name="connsiteY1645" fmla="*/ 3108325 h 4654550"/>
                <a:gd name="connsiteX1646" fmla="*/ 5641972 w 10010772"/>
                <a:gd name="connsiteY1646" fmla="*/ 3121025 h 4654550"/>
                <a:gd name="connsiteX1647" fmla="*/ 5635622 w 10010772"/>
                <a:gd name="connsiteY1647" fmla="*/ 3130550 h 4654550"/>
                <a:gd name="connsiteX1648" fmla="*/ 5632447 w 10010772"/>
                <a:gd name="connsiteY1648" fmla="*/ 3136900 h 4654550"/>
                <a:gd name="connsiteX1649" fmla="*/ 5635622 w 10010772"/>
                <a:gd name="connsiteY1649" fmla="*/ 3140075 h 4654550"/>
                <a:gd name="connsiteX1650" fmla="*/ 5641972 w 10010772"/>
                <a:gd name="connsiteY1650" fmla="*/ 3146425 h 4654550"/>
                <a:gd name="connsiteX1651" fmla="*/ 5641972 w 10010772"/>
                <a:gd name="connsiteY1651" fmla="*/ 3152775 h 4654550"/>
                <a:gd name="connsiteX1652" fmla="*/ 5638797 w 10010772"/>
                <a:gd name="connsiteY1652" fmla="*/ 3159125 h 4654550"/>
                <a:gd name="connsiteX1653" fmla="*/ 5638797 w 10010772"/>
                <a:gd name="connsiteY1653" fmla="*/ 3165475 h 4654550"/>
                <a:gd name="connsiteX1654" fmla="*/ 5638797 w 10010772"/>
                <a:gd name="connsiteY1654" fmla="*/ 3171825 h 4654550"/>
                <a:gd name="connsiteX1655" fmla="*/ 5635622 w 10010772"/>
                <a:gd name="connsiteY1655" fmla="*/ 3181350 h 4654550"/>
                <a:gd name="connsiteX1656" fmla="*/ 5635622 w 10010772"/>
                <a:gd name="connsiteY1656" fmla="*/ 3187700 h 4654550"/>
                <a:gd name="connsiteX1657" fmla="*/ 5635622 w 10010772"/>
                <a:gd name="connsiteY1657" fmla="*/ 3194050 h 4654550"/>
                <a:gd name="connsiteX1658" fmla="*/ 5638797 w 10010772"/>
                <a:gd name="connsiteY1658" fmla="*/ 3197225 h 4654550"/>
                <a:gd name="connsiteX1659" fmla="*/ 5645147 w 10010772"/>
                <a:gd name="connsiteY1659" fmla="*/ 3200400 h 4654550"/>
                <a:gd name="connsiteX1660" fmla="*/ 5641972 w 10010772"/>
                <a:gd name="connsiteY1660" fmla="*/ 3203575 h 4654550"/>
                <a:gd name="connsiteX1661" fmla="*/ 5641972 w 10010772"/>
                <a:gd name="connsiteY1661" fmla="*/ 3206750 h 4654550"/>
                <a:gd name="connsiteX1662" fmla="*/ 5648322 w 10010772"/>
                <a:gd name="connsiteY1662" fmla="*/ 3216275 h 4654550"/>
                <a:gd name="connsiteX1663" fmla="*/ 5657847 w 10010772"/>
                <a:gd name="connsiteY1663" fmla="*/ 3219450 h 4654550"/>
                <a:gd name="connsiteX1664" fmla="*/ 5661022 w 10010772"/>
                <a:gd name="connsiteY1664" fmla="*/ 3216275 h 4654550"/>
                <a:gd name="connsiteX1665" fmla="*/ 5664197 w 10010772"/>
                <a:gd name="connsiteY1665" fmla="*/ 3216275 h 4654550"/>
                <a:gd name="connsiteX1666" fmla="*/ 5670547 w 10010772"/>
                <a:gd name="connsiteY1666" fmla="*/ 3225800 h 4654550"/>
                <a:gd name="connsiteX1667" fmla="*/ 5670547 w 10010772"/>
                <a:gd name="connsiteY1667" fmla="*/ 3219450 h 4654550"/>
                <a:gd name="connsiteX1668" fmla="*/ 5670547 w 10010772"/>
                <a:gd name="connsiteY1668" fmla="*/ 3206750 h 4654550"/>
                <a:gd name="connsiteX1669" fmla="*/ 5683247 w 10010772"/>
                <a:gd name="connsiteY1669" fmla="*/ 3219450 h 4654550"/>
                <a:gd name="connsiteX1670" fmla="*/ 5683552 w 10010772"/>
                <a:gd name="connsiteY1670" fmla="*/ 3219755 h 4654550"/>
                <a:gd name="connsiteX1671" fmla="*/ 5683248 w 10010772"/>
                <a:gd name="connsiteY1671" fmla="*/ 3219451 h 4654550"/>
                <a:gd name="connsiteX1672" fmla="*/ 5670548 w 10010772"/>
                <a:gd name="connsiteY1672" fmla="*/ 3206751 h 4654550"/>
                <a:gd name="connsiteX1673" fmla="*/ 5667373 w 10010772"/>
                <a:gd name="connsiteY1673" fmla="*/ 3200401 h 4654550"/>
                <a:gd name="connsiteX1674" fmla="*/ 5664198 w 10010772"/>
                <a:gd name="connsiteY1674" fmla="*/ 3194051 h 4654550"/>
                <a:gd name="connsiteX1675" fmla="*/ 5657848 w 10010772"/>
                <a:gd name="connsiteY1675" fmla="*/ 3190876 h 4654550"/>
                <a:gd name="connsiteX1676" fmla="*/ 5657848 w 10010772"/>
                <a:gd name="connsiteY1676" fmla="*/ 3184526 h 4654550"/>
                <a:gd name="connsiteX1677" fmla="*/ 5661023 w 10010772"/>
                <a:gd name="connsiteY1677" fmla="*/ 3171826 h 4654550"/>
                <a:gd name="connsiteX1678" fmla="*/ 5664198 w 10010772"/>
                <a:gd name="connsiteY1678" fmla="*/ 3155951 h 4654550"/>
                <a:gd name="connsiteX1679" fmla="*/ 5664198 w 10010772"/>
                <a:gd name="connsiteY1679" fmla="*/ 3149601 h 4654550"/>
                <a:gd name="connsiteX1680" fmla="*/ 5661023 w 10010772"/>
                <a:gd name="connsiteY1680" fmla="*/ 3140076 h 4654550"/>
                <a:gd name="connsiteX1681" fmla="*/ 5657848 w 10010772"/>
                <a:gd name="connsiteY1681" fmla="*/ 3133726 h 4654550"/>
                <a:gd name="connsiteX1682" fmla="*/ 5661023 w 10010772"/>
                <a:gd name="connsiteY1682" fmla="*/ 3127376 h 4654550"/>
                <a:gd name="connsiteX1683" fmla="*/ 5664198 w 10010772"/>
                <a:gd name="connsiteY1683" fmla="*/ 3121026 h 4654550"/>
                <a:gd name="connsiteX1684" fmla="*/ 5664198 w 10010772"/>
                <a:gd name="connsiteY1684" fmla="*/ 3111501 h 4654550"/>
                <a:gd name="connsiteX1685" fmla="*/ 5664198 w 10010772"/>
                <a:gd name="connsiteY1685" fmla="*/ 3101976 h 4654550"/>
                <a:gd name="connsiteX1686" fmla="*/ 5661023 w 10010772"/>
                <a:gd name="connsiteY1686" fmla="*/ 3101976 h 4654550"/>
                <a:gd name="connsiteX1687" fmla="*/ 5657848 w 10010772"/>
                <a:gd name="connsiteY1687" fmla="*/ 3095626 h 4654550"/>
                <a:gd name="connsiteX1688" fmla="*/ 5657848 w 10010772"/>
                <a:gd name="connsiteY1688" fmla="*/ 3082926 h 4654550"/>
                <a:gd name="connsiteX1689" fmla="*/ 5661023 w 10010772"/>
                <a:gd name="connsiteY1689" fmla="*/ 3070226 h 4654550"/>
                <a:gd name="connsiteX1690" fmla="*/ 5657848 w 10010772"/>
                <a:gd name="connsiteY1690" fmla="*/ 3067051 h 4654550"/>
                <a:gd name="connsiteX1691" fmla="*/ 5654673 w 10010772"/>
                <a:gd name="connsiteY1691" fmla="*/ 3063876 h 4654550"/>
                <a:gd name="connsiteX1692" fmla="*/ 5654673 w 10010772"/>
                <a:gd name="connsiteY1692" fmla="*/ 3054351 h 4654550"/>
                <a:gd name="connsiteX1693" fmla="*/ 5651498 w 10010772"/>
                <a:gd name="connsiteY1693" fmla="*/ 3041651 h 4654550"/>
                <a:gd name="connsiteX1694" fmla="*/ 5645148 w 10010772"/>
                <a:gd name="connsiteY1694" fmla="*/ 3035301 h 4654550"/>
                <a:gd name="connsiteX1695" fmla="*/ 5641973 w 10010772"/>
                <a:gd name="connsiteY1695" fmla="*/ 3032126 h 4654550"/>
                <a:gd name="connsiteX1696" fmla="*/ 8588372 w 10010772"/>
                <a:gd name="connsiteY1696" fmla="*/ 3032125 h 4654550"/>
                <a:gd name="connsiteX1697" fmla="*/ 8591547 w 10010772"/>
                <a:gd name="connsiteY1697" fmla="*/ 3032125 h 4654550"/>
                <a:gd name="connsiteX1698" fmla="*/ 8591547 w 10010772"/>
                <a:gd name="connsiteY1698" fmla="*/ 3035300 h 4654550"/>
                <a:gd name="connsiteX1699" fmla="*/ 8591547 w 10010772"/>
                <a:gd name="connsiteY1699" fmla="*/ 3038475 h 4654550"/>
                <a:gd name="connsiteX1700" fmla="*/ 8591547 w 10010772"/>
                <a:gd name="connsiteY1700" fmla="*/ 3041650 h 4654550"/>
                <a:gd name="connsiteX1701" fmla="*/ 8588372 w 10010772"/>
                <a:gd name="connsiteY1701" fmla="*/ 3041650 h 4654550"/>
                <a:gd name="connsiteX1702" fmla="*/ 8585197 w 10010772"/>
                <a:gd name="connsiteY1702" fmla="*/ 3044825 h 4654550"/>
                <a:gd name="connsiteX1703" fmla="*/ 8582022 w 10010772"/>
                <a:gd name="connsiteY1703" fmla="*/ 3048000 h 4654550"/>
                <a:gd name="connsiteX1704" fmla="*/ 8578847 w 10010772"/>
                <a:gd name="connsiteY1704" fmla="*/ 3048000 h 4654550"/>
                <a:gd name="connsiteX1705" fmla="*/ 8575672 w 10010772"/>
                <a:gd name="connsiteY1705" fmla="*/ 3048000 h 4654550"/>
                <a:gd name="connsiteX1706" fmla="*/ 8572497 w 10010772"/>
                <a:gd name="connsiteY1706" fmla="*/ 3051175 h 4654550"/>
                <a:gd name="connsiteX1707" fmla="*/ 8569322 w 10010772"/>
                <a:gd name="connsiteY1707" fmla="*/ 3048000 h 4654550"/>
                <a:gd name="connsiteX1708" fmla="*/ 8569322 w 10010772"/>
                <a:gd name="connsiteY1708" fmla="*/ 3044825 h 4654550"/>
                <a:gd name="connsiteX1709" fmla="*/ 8575672 w 10010772"/>
                <a:gd name="connsiteY1709" fmla="*/ 3041650 h 4654550"/>
                <a:gd name="connsiteX1710" fmla="*/ 8578847 w 10010772"/>
                <a:gd name="connsiteY1710" fmla="*/ 3038475 h 4654550"/>
                <a:gd name="connsiteX1711" fmla="*/ 8582022 w 10010772"/>
                <a:gd name="connsiteY1711" fmla="*/ 3038475 h 4654550"/>
                <a:gd name="connsiteX1712" fmla="*/ 8578847 w 10010772"/>
                <a:gd name="connsiteY1712" fmla="*/ 3035300 h 4654550"/>
                <a:gd name="connsiteX1713" fmla="*/ 8582022 w 10010772"/>
                <a:gd name="connsiteY1713" fmla="*/ 3035300 h 4654550"/>
                <a:gd name="connsiteX1714" fmla="*/ 8470897 w 10010772"/>
                <a:gd name="connsiteY1714" fmla="*/ 2994025 h 4654550"/>
                <a:gd name="connsiteX1715" fmla="*/ 8480422 w 10010772"/>
                <a:gd name="connsiteY1715" fmla="*/ 2994025 h 4654550"/>
                <a:gd name="connsiteX1716" fmla="*/ 8489947 w 10010772"/>
                <a:gd name="connsiteY1716" fmla="*/ 2997200 h 4654550"/>
                <a:gd name="connsiteX1717" fmla="*/ 8493122 w 10010772"/>
                <a:gd name="connsiteY1717" fmla="*/ 3000375 h 4654550"/>
                <a:gd name="connsiteX1718" fmla="*/ 8496297 w 10010772"/>
                <a:gd name="connsiteY1718" fmla="*/ 3000375 h 4654550"/>
                <a:gd name="connsiteX1719" fmla="*/ 8502647 w 10010772"/>
                <a:gd name="connsiteY1719" fmla="*/ 2997200 h 4654550"/>
                <a:gd name="connsiteX1720" fmla="*/ 8502647 w 10010772"/>
                <a:gd name="connsiteY1720" fmla="*/ 3000375 h 4654550"/>
                <a:gd name="connsiteX1721" fmla="*/ 8505822 w 10010772"/>
                <a:gd name="connsiteY1721" fmla="*/ 3006725 h 4654550"/>
                <a:gd name="connsiteX1722" fmla="*/ 8508997 w 10010772"/>
                <a:gd name="connsiteY1722" fmla="*/ 3009900 h 4654550"/>
                <a:gd name="connsiteX1723" fmla="*/ 8508997 w 10010772"/>
                <a:gd name="connsiteY1723" fmla="*/ 3013075 h 4654550"/>
                <a:gd name="connsiteX1724" fmla="*/ 8512172 w 10010772"/>
                <a:gd name="connsiteY1724" fmla="*/ 3013075 h 4654550"/>
                <a:gd name="connsiteX1725" fmla="*/ 8515347 w 10010772"/>
                <a:gd name="connsiteY1725" fmla="*/ 3016250 h 4654550"/>
                <a:gd name="connsiteX1726" fmla="*/ 8515347 w 10010772"/>
                <a:gd name="connsiteY1726" fmla="*/ 3019425 h 4654550"/>
                <a:gd name="connsiteX1727" fmla="*/ 8515347 w 10010772"/>
                <a:gd name="connsiteY1727" fmla="*/ 3025775 h 4654550"/>
                <a:gd name="connsiteX1728" fmla="*/ 8508997 w 10010772"/>
                <a:gd name="connsiteY1728" fmla="*/ 3028950 h 4654550"/>
                <a:gd name="connsiteX1729" fmla="*/ 8505822 w 10010772"/>
                <a:gd name="connsiteY1729" fmla="*/ 3028950 h 4654550"/>
                <a:gd name="connsiteX1730" fmla="*/ 8499472 w 10010772"/>
                <a:gd name="connsiteY1730" fmla="*/ 3032125 h 4654550"/>
                <a:gd name="connsiteX1731" fmla="*/ 8493122 w 10010772"/>
                <a:gd name="connsiteY1731" fmla="*/ 3028950 h 4654550"/>
                <a:gd name="connsiteX1732" fmla="*/ 8489947 w 10010772"/>
                <a:gd name="connsiteY1732" fmla="*/ 3025775 h 4654550"/>
                <a:gd name="connsiteX1733" fmla="*/ 8489947 w 10010772"/>
                <a:gd name="connsiteY1733" fmla="*/ 3022600 h 4654550"/>
                <a:gd name="connsiteX1734" fmla="*/ 8483597 w 10010772"/>
                <a:gd name="connsiteY1734" fmla="*/ 3019425 h 4654550"/>
                <a:gd name="connsiteX1735" fmla="*/ 8474072 w 10010772"/>
                <a:gd name="connsiteY1735" fmla="*/ 3016250 h 4654550"/>
                <a:gd name="connsiteX1736" fmla="*/ 8467722 w 10010772"/>
                <a:gd name="connsiteY1736" fmla="*/ 3013075 h 4654550"/>
                <a:gd name="connsiteX1737" fmla="*/ 8461372 w 10010772"/>
                <a:gd name="connsiteY1737" fmla="*/ 3013075 h 4654550"/>
                <a:gd name="connsiteX1738" fmla="*/ 8451847 w 10010772"/>
                <a:gd name="connsiteY1738" fmla="*/ 3006725 h 4654550"/>
                <a:gd name="connsiteX1739" fmla="*/ 8448672 w 10010772"/>
                <a:gd name="connsiteY1739" fmla="*/ 3003550 h 4654550"/>
                <a:gd name="connsiteX1740" fmla="*/ 8451847 w 10010772"/>
                <a:gd name="connsiteY1740" fmla="*/ 3000375 h 4654550"/>
                <a:gd name="connsiteX1741" fmla="*/ 8458197 w 10010772"/>
                <a:gd name="connsiteY1741" fmla="*/ 2997200 h 4654550"/>
                <a:gd name="connsiteX1742" fmla="*/ 8464547 w 10010772"/>
                <a:gd name="connsiteY1742" fmla="*/ 2997200 h 4654550"/>
                <a:gd name="connsiteX1743" fmla="*/ 8724897 w 10010772"/>
                <a:gd name="connsiteY1743" fmla="*/ 2952750 h 4654550"/>
                <a:gd name="connsiteX1744" fmla="*/ 8728072 w 10010772"/>
                <a:gd name="connsiteY1744" fmla="*/ 2955925 h 4654550"/>
                <a:gd name="connsiteX1745" fmla="*/ 8731247 w 10010772"/>
                <a:gd name="connsiteY1745" fmla="*/ 2955925 h 4654550"/>
                <a:gd name="connsiteX1746" fmla="*/ 8734422 w 10010772"/>
                <a:gd name="connsiteY1746" fmla="*/ 2955925 h 4654550"/>
                <a:gd name="connsiteX1747" fmla="*/ 8731247 w 10010772"/>
                <a:gd name="connsiteY1747" fmla="*/ 2959100 h 4654550"/>
                <a:gd name="connsiteX1748" fmla="*/ 8724897 w 10010772"/>
                <a:gd name="connsiteY1748" fmla="*/ 2965450 h 4654550"/>
                <a:gd name="connsiteX1749" fmla="*/ 8718547 w 10010772"/>
                <a:gd name="connsiteY1749" fmla="*/ 2971800 h 4654550"/>
                <a:gd name="connsiteX1750" fmla="*/ 8705847 w 10010772"/>
                <a:gd name="connsiteY1750" fmla="*/ 2971800 h 4654550"/>
                <a:gd name="connsiteX1751" fmla="*/ 8699497 w 10010772"/>
                <a:gd name="connsiteY1751" fmla="*/ 2974975 h 4654550"/>
                <a:gd name="connsiteX1752" fmla="*/ 8696322 w 10010772"/>
                <a:gd name="connsiteY1752" fmla="*/ 2978150 h 4654550"/>
                <a:gd name="connsiteX1753" fmla="*/ 8693147 w 10010772"/>
                <a:gd name="connsiteY1753" fmla="*/ 2978150 h 4654550"/>
                <a:gd name="connsiteX1754" fmla="*/ 8689972 w 10010772"/>
                <a:gd name="connsiteY1754" fmla="*/ 2978150 h 4654550"/>
                <a:gd name="connsiteX1755" fmla="*/ 8686797 w 10010772"/>
                <a:gd name="connsiteY1755" fmla="*/ 2978150 h 4654550"/>
                <a:gd name="connsiteX1756" fmla="*/ 8683622 w 10010772"/>
                <a:gd name="connsiteY1756" fmla="*/ 2981325 h 4654550"/>
                <a:gd name="connsiteX1757" fmla="*/ 8680447 w 10010772"/>
                <a:gd name="connsiteY1757" fmla="*/ 2984500 h 4654550"/>
                <a:gd name="connsiteX1758" fmla="*/ 8674097 w 10010772"/>
                <a:gd name="connsiteY1758" fmla="*/ 2987675 h 4654550"/>
                <a:gd name="connsiteX1759" fmla="*/ 8670922 w 10010772"/>
                <a:gd name="connsiteY1759" fmla="*/ 2990850 h 4654550"/>
                <a:gd name="connsiteX1760" fmla="*/ 8667747 w 10010772"/>
                <a:gd name="connsiteY1760" fmla="*/ 2990850 h 4654550"/>
                <a:gd name="connsiteX1761" fmla="*/ 8667747 w 10010772"/>
                <a:gd name="connsiteY1761" fmla="*/ 2994025 h 4654550"/>
                <a:gd name="connsiteX1762" fmla="*/ 8664572 w 10010772"/>
                <a:gd name="connsiteY1762" fmla="*/ 3000375 h 4654550"/>
                <a:gd name="connsiteX1763" fmla="*/ 8661397 w 10010772"/>
                <a:gd name="connsiteY1763" fmla="*/ 3003550 h 4654550"/>
                <a:gd name="connsiteX1764" fmla="*/ 8658222 w 10010772"/>
                <a:gd name="connsiteY1764" fmla="*/ 3006725 h 4654550"/>
                <a:gd name="connsiteX1765" fmla="*/ 8655047 w 10010772"/>
                <a:gd name="connsiteY1765" fmla="*/ 3006725 h 4654550"/>
                <a:gd name="connsiteX1766" fmla="*/ 8651872 w 10010772"/>
                <a:gd name="connsiteY1766" fmla="*/ 3009900 h 4654550"/>
                <a:gd name="connsiteX1767" fmla="*/ 8648697 w 10010772"/>
                <a:gd name="connsiteY1767" fmla="*/ 3013075 h 4654550"/>
                <a:gd name="connsiteX1768" fmla="*/ 8645522 w 10010772"/>
                <a:gd name="connsiteY1768" fmla="*/ 3016250 h 4654550"/>
                <a:gd name="connsiteX1769" fmla="*/ 8642347 w 10010772"/>
                <a:gd name="connsiteY1769" fmla="*/ 3019425 h 4654550"/>
                <a:gd name="connsiteX1770" fmla="*/ 8635997 w 10010772"/>
                <a:gd name="connsiteY1770" fmla="*/ 3019425 h 4654550"/>
                <a:gd name="connsiteX1771" fmla="*/ 8632822 w 10010772"/>
                <a:gd name="connsiteY1771" fmla="*/ 3019425 h 4654550"/>
                <a:gd name="connsiteX1772" fmla="*/ 8632822 w 10010772"/>
                <a:gd name="connsiteY1772" fmla="*/ 3022600 h 4654550"/>
                <a:gd name="connsiteX1773" fmla="*/ 8629647 w 10010772"/>
                <a:gd name="connsiteY1773" fmla="*/ 3022600 h 4654550"/>
                <a:gd name="connsiteX1774" fmla="*/ 8623297 w 10010772"/>
                <a:gd name="connsiteY1774" fmla="*/ 3025775 h 4654550"/>
                <a:gd name="connsiteX1775" fmla="*/ 8604247 w 10010772"/>
                <a:gd name="connsiteY1775" fmla="*/ 3028950 h 4654550"/>
                <a:gd name="connsiteX1776" fmla="*/ 8601072 w 10010772"/>
                <a:gd name="connsiteY1776" fmla="*/ 3028950 h 4654550"/>
                <a:gd name="connsiteX1777" fmla="*/ 8601072 w 10010772"/>
                <a:gd name="connsiteY1777" fmla="*/ 3025775 h 4654550"/>
                <a:gd name="connsiteX1778" fmla="*/ 8607422 w 10010772"/>
                <a:gd name="connsiteY1778" fmla="*/ 3019425 h 4654550"/>
                <a:gd name="connsiteX1779" fmla="*/ 8610597 w 10010772"/>
                <a:gd name="connsiteY1779" fmla="*/ 3019425 h 4654550"/>
                <a:gd name="connsiteX1780" fmla="*/ 8607422 w 10010772"/>
                <a:gd name="connsiteY1780" fmla="*/ 3016250 h 4654550"/>
                <a:gd name="connsiteX1781" fmla="*/ 8604247 w 10010772"/>
                <a:gd name="connsiteY1781" fmla="*/ 3013075 h 4654550"/>
                <a:gd name="connsiteX1782" fmla="*/ 8607422 w 10010772"/>
                <a:gd name="connsiteY1782" fmla="*/ 3003550 h 4654550"/>
                <a:gd name="connsiteX1783" fmla="*/ 8610597 w 10010772"/>
                <a:gd name="connsiteY1783" fmla="*/ 3000375 h 4654550"/>
                <a:gd name="connsiteX1784" fmla="*/ 8613772 w 10010772"/>
                <a:gd name="connsiteY1784" fmla="*/ 2997200 h 4654550"/>
                <a:gd name="connsiteX1785" fmla="*/ 8620122 w 10010772"/>
                <a:gd name="connsiteY1785" fmla="*/ 2994025 h 4654550"/>
                <a:gd name="connsiteX1786" fmla="*/ 8626472 w 10010772"/>
                <a:gd name="connsiteY1786" fmla="*/ 2994025 h 4654550"/>
                <a:gd name="connsiteX1787" fmla="*/ 8632822 w 10010772"/>
                <a:gd name="connsiteY1787" fmla="*/ 2990850 h 4654550"/>
                <a:gd name="connsiteX1788" fmla="*/ 8635997 w 10010772"/>
                <a:gd name="connsiteY1788" fmla="*/ 2987675 h 4654550"/>
                <a:gd name="connsiteX1789" fmla="*/ 8639172 w 10010772"/>
                <a:gd name="connsiteY1789" fmla="*/ 2984500 h 4654550"/>
                <a:gd name="connsiteX1790" fmla="*/ 8648697 w 10010772"/>
                <a:gd name="connsiteY1790" fmla="*/ 2981325 h 4654550"/>
                <a:gd name="connsiteX1791" fmla="*/ 8651872 w 10010772"/>
                <a:gd name="connsiteY1791" fmla="*/ 2978150 h 4654550"/>
                <a:gd name="connsiteX1792" fmla="*/ 8658222 w 10010772"/>
                <a:gd name="connsiteY1792" fmla="*/ 2971800 h 4654550"/>
                <a:gd name="connsiteX1793" fmla="*/ 8667747 w 10010772"/>
                <a:gd name="connsiteY1793" fmla="*/ 2968625 h 4654550"/>
                <a:gd name="connsiteX1794" fmla="*/ 8674097 w 10010772"/>
                <a:gd name="connsiteY1794" fmla="*/ 2962275 h 4654550"/>
                <a:gd name="connsiteX1795" fmla="*/ 8680447 w 10010772"/>
                <a:gd name="connsiteY1795" fmla="*/ 2959100 h 4654550"/>
                <a:gd name="connsiteX1796" fmla="*/ 8693147 w 10010772"/>
                <a:gd name="connsiteY1796" fmla="*/ 2959100 h 4654550"/>
                <a:gd name="connsiteX1797" fmla="*/ 8699497 w 10010772"/>
                <a:gd name="connsiteY1797" fmla="*/ 2959100 h 4654550"/>
                <a:gd name="connsiteX1798" fmla="*/ 8705847 w 10010772"/>
                <a:gd name="connsiteY1798" fmla="*/ 2955925 h 4654550"/>
                <a:gd name="connsiteX1799" fmla="*/ 8712197 w 10010772"/>
                <a:gd name="connsiteY1799" fmla="*/ 2955925 h 4654550"/>
                <a:gd name="connsiteX1800" fmla="*/ 8369297 w 10010772"/>
                <a:gd name="connsiteY1800" fmla="*/ 2949575 h 4654550"/>
                <a:gd name="connsiteX1801" fmla="*/ 8375647 w 10010772"/>
                <a:gd name="connsiteY1801" fmla="*/ 2949575 h 4654550"/>
                <a:gd name="connsiteX1802" fmla="*/ 8378822 w 10010772"/>
                <a:gd name="connsiteY1802" fmla="*/ 2952750 h 4654550"/>
                <a:gd name="connsiteX1803" fmla="*/ 8385172 w 10010772"/>
                <a:gd name="connsiteY1803" fmla="*/ 2955925 h 4654550"/>
                <a:gd name="connsiteX1804" fmla="*/ 8381997 w 10010772"/>
                <a:gd name="connsiteY1804" fmla="*/ 2959100 h 4654550"/>
                <a:gd name="connsiteX1805" fmla="*/ 8378822 w 10010772"/>
                <a:gd name="connsiteY1805" fmla="*/ 2962275 h 4654550"/>
                <a:gd name="connsiteX1806" fmla="*/ 8378822 w 10010772"/>
                <a:gd name="connsiteY1806" fmla="*/ 2968625 h 4654550"/>
                <a:gd name="connsiteX1807" fmla="*/ 8378822 w 10010772"/>
                <a:gd name="connsiteY1807" fmla="*/ 2971800 h 4654550"/>
                <a:gd name="connsiteX1808" fmla="*/ 8375647 w 10010772"/>
                <a:gd name="connsiteY1808" fmla="*/ 2974975 h 4654550"/>
                <a:gd name="connsiteX1809" fmla="*/ 8372472 w 10010772"/>
                <a:gd name="connsiteY1809" fmla="*/ 2974975 h 4654550"/>
                <a:gd name="connsiteX1810" fmla="*/ 8366122 w 10010772"/>
                <a:gd name="connsiteY1810" fmla="*/ 2974975 h 4654550"/>
                <a:gd name="connsiteX1811" fmla="*/ 8359772 w 10010772"/>
                <a:gd name="connsiteY1811" fmla="*/ 2971800 h 4654550"/>
                <a:gd name="connsiteX1812" fmla="*/ 8353422 w 10010772"/>
                <a:gd name="connsiteY1812" fmla="*/ 2971800 h 4654550"/>
                <a:gd name="connsiteX1813" fmla="*/ 8353422 w 10010772"/>
                <a:gd name="connsiteY1813" fmla="*/ 2968625 h 4654550"/>
                <a:gd name="connsiteX1814" fmla="*/ 8356597 w 10010772"/>
                <a:gd name="connsiteY1814" fmla="*/ 2968625 h 4654550"/>
                <a:gd name="connsiteX1815" fmla="*/ 8359772 w 10010772"/>
                <a:gd name="connsiteY1815" fmla="*/ 2968625 h 4654550"/>
                <a:gd name="connsiteX1816" fmla="*/ 8362947 w 10010772"/>
                <a:gd name="connsiteY1816" fmla="*/ 2965450 h 4654550"/>
                <a:gd name="connsiteX1817" fmla="*/ 8362947 w 10010772"/>
                <a:gd name="connsiteY1817" fmla="*/ 2962275 h 4654550"/>
                <a:gd name="connsiteX1818" fmla="*/ 8362947 w 10010772"/>
                <a:gd name="connsiteY1818" fmla="*/ 2955925 h 4654550"/>
                <a:gd name="connsiteX1819" fmla="*/ 8362947 w 10010772"/>
                <a:gd name="connsiteY1819" fmla="*/ 2952750 h 4654550"/>
                <a:gd name="connsiteX1820" fmla="*/ 8610597 w 10010772"/>
                <a:gd name="connsiteY1820" fmla="*/ 2946400 h 4654550"/>
                <a:gd name="connsiteX1821" fmla="*/ 8613772 w 10010772"/>
                <a:gd name="connsiteY1821" fmla="*/ 2946400 h 4654550"/>
                <a:gd name="connsiteX1822" fmla="*/ 8616947 w 10010772"/>
                <a:gd name="connsiteY1822" fmla="*/ 2946400 h 4654550"/>
                <a:gd name="connsiteX1823" fmla="*/ 8620122 w 10010772"/>
                <a:gd name="connsiteY1823" fmla="*/ 2946400 h 4654550"/>
                <a:gd name="connsiteX1824" fmla="*/ 8616947 w 10010772"/>
                <a:gd name="connsiteY1824" fmla="*/ 2949575 h 4654550"/>
                <a:gd name="connsiteX1825" fmla="*/ 8613772 w 10010772"/>
                <a:gd name="connsiteY1825" fmla="*/ 2952750 h 4654550"/>
                <a:gd name="connsiteX1826" fmla="*/ 8607422 w 10010772"/>
                <a:gd name="connsiteY1826" fmla="*/ 2952750 h 4654550"/>
                <a:gd name="connsiteX1827" fmla="*/ 8607422 w 10010772"/>
                <a:gd name="connsiteY1827" fmla="*/ 2949575 h 4654550"/>
                <a:gd name="connsiteX1828" fmla="*/ 8655047 w 10010772"/>
                <a:gd name="connsiteY1828" fmla="*/ 2943225 h 4654550"/>
                <a:gd name="connsiteX1829" fmla="*/ 8658222 w 10010772"/>
                <a:gd name="connsiteY1829" fmla="*/ 2943225 h 4654550"/>
                <a:gd name="connsiteX1830" fmla="*/ 8658222 w 10010772"/>
                <a:gd name="connsiteY1830" fmla="*/ 2946400 h 4654550"/>
                <a:gd name="connsiteX1831" fmla="*/ 8661397 w 10010772"/>
                <a:gd name="connsiteY1831" fmla="*/ 2946400 h 4654550"/>
                <a:gd name="connsiteX1832" fmla="*/ 8667747 w 10010772"/>
                <a:gd name="connsiteY1832" fmla="*/ 2943225 h 4654550"/>
                <a:gd name="connsiteX1833" fmla="*/ 8670922 w 10010772"/>
                <a:gd name="connsiteY1833" fmla="*/ 2943225 h 4654550"/>
                <a:gd name="connsiteX1834" fmla="*/ 8670922 w 10010772"/>
                <a:gd name="connsiteY1834" fmla="*/ 2949575 h 4654550"/>
                <a:gd name="connsiteX1835" fmla="*/ 8670922 w 10010772"/>
                <a:gd name="connsiteY1835" fmla="*/ 2952750 h 4654550"/>
                <a:gd name="connsiteX1836" fmla="*/ 8661397 w 10010772"/>
                <a:gd name="connsiteY1836" fmla="*/ 2955925 h 4654550"/>
                <a:gd name="connsiteX1837" fmla="*/ 8651872 w 10010772"/>
                <a:gd name="connsiteY1837" fmla="*/ 2955925 h 4654550"/>
                <a:gd name="connsiteX1838" fmla="*/ 8648697 w 10010772"/>
                <a:gd name="connsiteY1838" fmla="*/ 2955925 h 4654550"/>
                <a:gd name="connsiteX1839" fmla="*/ 8651872 w 10010772"/>
                <a:gd name="connsiteY1839" fmla="*/ 2952750 h 4654550"/>
                <a:gd name="connsiteX1840" fmla="*/ 8655047 w 10010772"/>
                <a:gd name="connsiteY1840" fmla="*/ 2949575 h 4654550"/>
                <a:gd name="connsiteX1841" fmla="*/ 8651872 w 10010772"/>
                <a:gd name="connsiteY1841" fmla="*/ 2946400 h 4654550"/>
                <a:gd name="connsiteX1842" fmla="*/ 8645522 w 10010772"/>
                <a:gd name="connsiteY1842" fmla="*/ 2943225 h 4654550"/>
                <a:gd name="connsiteX1843" fmla="*/ 8648697 w 10010772"/>
                <a:gd name="connsiteY1843" fmla="*/ 2946400 h 4654550"/>
                <a:gd name="connsiteX1844" fmla="*/ 8648697 w 10010772"/>
                <a:gd name="connsiteY1844" fmla="*/ 2949575 h 4654550"/>
                <a:gd name="connsiteX1845" fmla="*/ 8645522 w 10010772"/>
                <a:gd name="connsiteY1845" fmla="*/ 2955925 h 4654550"/>
                <a:gd name="connsiteX1846" fmla="*/ 8642347 w 10010772"/>
                <a:gd name="connsiteY1846" fmla="*/ 2959100 h 4654550"/>
                <a:gd name="connsiteX1847" fmla="*/ 8639172 w 10010772"/>
                <a:gd name="connsiteY1847" fmla="*/ 2959100 h 4654550"/>
                <a:gd name="connsiteX1848" fmla="*/ 8635997 w 10010772"/>
                <a:gd name="connsiteY1848" fmla="*/ 2959100 h 4654550"/>
                <a:gd name="connsiteX1849" fmla="*/ 8635997 w 10010772"/>
                <a:gd name="connsiteY1849" fmla="*/ 2952750 h 4654550"/>
                <a:gd name="connsiteX1850" fmla="*/ 8639172 w 10010772"/>
                <a:gd name="connsiteY1850" fmla="*/ 2949575 h 4654550"/>
                <a:gd name="connsiteX1851" fmla="*/ 8642347 w 10010772"/>
                <a:gd name="connsiteY1851" fmla="*/ 2949575 h 4654550"/>
                <a:gd name="connsiteX1852" fmla="*/ 8642347 w 10010772"/>
                <a:gd name="connsiteY1852" fmla="*/ 2946400 h 4654550"/>
                <a:gd name="connsiteX1853" fmla="*/ 8629647 w 10010772"/>
                <a:gd name="connsiteY1853" fmla="*/ 2943225 h 4654550"/>
                <a:gd name="connsiteX1854" fmla="*/ 8632822 w 10010772"/>
                <a:gd name="connsiteY1854" fmla="*/ 2943225 h 4654550"/>
                <a:gd name="connsiteX1855" fmla="*/ 8635997 w 10010772"/>
                <a:gd name="connsiteY1855" fmla="*/ 2946400 h 4654550"/>
                <a:gd name="connsiteX1856" fmla="*/ 8635997 w 10010772"/>
                <a:gd name="connsiteY1856" fmla="*/ 2949575 h 4654550"/>
                <a:gd name="connsiteX1857" fmla="*/ 8632822 w 10010772"/>
                <a:gd name="connsiteY1857" fmla="*/ 2952750 h 4654550"/>
                <a:gd name="connsiteX1858" fmla="*/ 8629647 w 10010772"/>
                <a:gd name="connsiteY1858" fmla="*/ 2955925 h 4654550"/>
                <a:gd name="connsiteX1859" fmla="*/ 8629647 w 10010772"/>
                <a:gd name="connsiteY1859" fmla="*/ 2959100 h 4654550"/>
                <a:gd name="connsiteX1860" fmla="*/ 8629647 w 10010772"/>
                <a:gd name="connsiteY1860" fmla="*/ 2962275 h 4654550"/>
                <a:gd name="connsiteX1861" fmla="*/ 8626472 w 10010772"/>
                <a:gd name="connsiteY1861" fmla="*/ 2962275 h 4654550"/>
                <a:gd name="connsiteX1862" fmla="*/ 8623297 w 10010772"/>
                <a:gd name="connsiteY1862" fmla="*/ 2962275 h 4654550"/>
                <a:gd name="connsiteX1863" fmla="*/ 8616947 w 10010772"/>
                <a:gd name="connsiteY1863" fmla="*/ 2962275 h 4654550"/>
                <a:gd name="connsiteX1864" fmla="*/ 8613772 w 10010772"/>
                <a:gd name="connsiteY1864" fmla="*/ 2962275 h 4654550"/>
                <a:gd name="connsiteX1865" fmla="*/ 8616947 w 10010772"/>
                <a:gd name="connsiteY1865" fmla="*/ 2959100 h 4654550"/>
                <a:gd name="connsiteX1866" fmla="*/ 8620122 w 10010772"/>
                <a:gd name="connsiteY1866" fmla="*/ 2952750 h 4654550"/>
                <a:gd name="connsiteX1867" fmla="*/ 8623297 w 10010772"/>
                <a:gd name="connsiteY1867" fmla="*/ 2949575 h 4654550"/>
                <a:gd name="connsiteX1868" fmla="*/ 8623297 w 10010772"/>
                <a:gd name="connsiteY1868" fmla="*/ 2946400 h 4654550"/>
                <a:gd name="connsiteX1869" fmla="*/ 8439147 w 10010772"/>
                <a:gd name="connsiteY1869" fmla="*/ 2943225 h 4654550"/>
                <a:gd name="connsiteX1870" fmla="*/ 8442322 w 10010772"/>
                <a:gd name="connsiteY1870" fmla="*/ 2946400 h 4654550"/>
                <a:gd name="connsiteX1871" fmla="*/ 8445497 w 10010772"/>
                <a:gd name="connsiteY1871" fmla="*/ 2946400 h 4654550"/>
                <a:gd name="connsiteX1872" fmla="*/ 8442322 w 10010772"/>
                <a:gd name="connsiteY1872" fmla="*/ 2952750 h 4654550"/>
                <a:gd name="connsiteX1873" fmla="*/ 8445497 w 10010772"/>
                <a:gd name="connsiteY1873" fmla="*/ 2952750 h 4654550"/>
                <a:gd name="connsiteX1874" fmla="*/ 8448672 w 10010772"/>
                <a:gd name="connsiteY1874" fmla="*/ 2952750 h 4654550"/>
                <a:gd name="connsiteX1875" fmla="*/ 8451847 w 10010772"/>
                <a:gd name="connsiteY1875" fmla="*/ 2952750 h 4654550"/>
                <a:gd name="connsiteX1876" fmla="*/ 8455022 w 10010772"/>
                <a:gd name="connsiteY1876" fmla="*/ 2952750 h 4654550"/>
                <a:gd name="connsiteX1877" fmla="*/ 8458197 w 10010772"/>
                <a:gd name="connsiteY1877" fmla="*/ 2952750 h 4654550"/>
                <a:gd name="connsiteX1878" fmla="*/ 8461372 w 10010772"/>
                <a:gd name="connsiteY1878" fmla="*/ 2952750 h 4654550"/>
                <a:gd name="connsiteX1879" fmla="*/ 8464547 w 10010772"/>
                <a:gd name="connsiteY1879" fmla="*/ 2955925 h 4654550"/>
                <a:gd name="connsiteX1880" fmla="*/ 8461372 w 10010772"/>
                <a:gd name="connsiteY1880" fmla="*/ 2959100 h 4654550"/>
                <a:gd name="connsiteX1881" fmla="*/ 8461372 w 10010772"/>
                <a:gd name="connsiteY1881" fmla="*/ 2962275 h 4654550"/>
                <a:gd name="connsiteX1882" fmla="*/ 8464547 w 10010772"/>
                <a:gd name="connsiteY1882" fmla="*/ 2962275 h 4654550"/>
                <a:gd name="connsiteX1883" fmla="*/ 8464547 w 10010772"/>
                <a:gd name="connsiteY1883" fmla="*/ 2965450 h 4654550"/>
                <a:gd name="connsiteX1884" fmla="*/ 8461372 w 10010772"/>
                <a:gd name="connsiteY1884" fmla="*/ 2965450 h 4654550"/>
                <a:gd name="connsiteX1885" fmla="*/ 8458197 w 10010772"/>
                <a:gd name="connsiteY1885" fmla="*/ 2965450 h 4654550"/>
                <a:gd name="connsiteX1886" fmla="*/ 8451847 w 10010772"/>
                <a:gd name="connsiteY1886" fmla="*/ 2965450 h 4654550"/>
                <a:gd name="connsiteX1887" fmla="*/ 8445497 w 10010772"/>
                <a:gd name="connsiteY1887" fmla="*/ 2968625 h 4654550"/>
                <a:gd name="connsiteX1888" fmla="*/ 8451847 w 10010772"/>
                <a:gd name="connsiteY1888" fmla="*/ 2968625 h 4654550"/>
                <a:gd name="connsiteX1889" fmla="*/ 8455022 w 10010772"/>
                <a:gd name="connsiteY1889" fmla="*/ 2968625 h 4654550"/>
                <a:gd name="connsiteX1890" fmla="*/ 8451847 w 10010772"/>
                <a:gd name="connsiteY1890" fmla="*/ 2971800 h 4654550"/>
                <a:gd name="connsiteX1891" fmla="*/ 8445497 w 10010772"/>
                <a:gd name="connsiteY1891" fmla="*/ 2974975 h 4654550"/>
                <a:gd name="connsiteX1892" fmla="*/ 8442322 w 10010772"/>
                <a:gd name="connsiteY1892" fmla="*/ 2974975 h 4654550"/>
                <a:gd name="connsiteX1893" fmla="*/ 8439147 w 10010772"/>
                <a:gd name="connsiteY1893" fmla="*/ 2971800 h 4654550"/>
                <a:gd name="connsiteX1894" fmla="*/ 8439147 w 10010772"/>
                <a:gd name="connsiteY1894" fmla="*/ 2968625 h 4654550"/>
                <a:gd name="connsiteX1895" fmla="*/ 8435972 w 10010772"/>
                <a:gd name="connsiteY1895" fmla="*/ 2971800 h 4654550"/>
                <a:gd name="connsiteX1896" fmla="*/ 8432797 w 10010772"/>
                <a:gd name="connsiteY1896" fmla="*/ 2974975 h 4654550"/>
                <a:gd name="connsiteX1897" fmla="*/ 8429622 w 10010772"/>
                <a:gd name="connsiteY1897" fmla="*/ 2974975 h 4654550"/>
                <a:gd name="connsiteX1898" fmla="*/ 8426447 w 10010772"/>
                <a:gd name="connsiteY1898" fmla="*/ 2974975 h 4654550"/>
                <a:gd name="connsiteX1899" fmla="*/ 8423272 w 10010772"/>
                <a:gd name="connsiteY1899" fmla="*/ 2974975 h 4654550"/>
                <a:gd name="connsiteX1900" fmla="*/ 8420097 w 10010772"/>
                <a:gd name="connsiteY1900" fmla="*/ 2978150 h 4654550"/>
                <a:gd name="connsiteX1901" fmla="*/ 8413747 w 10010772"/>
                <a:gd name="connsiteY1901" fmla="*/ 2981325 h 4654550"/>
                <a:gd name="connsiteX1902" fmla="*/ 8407397 w 10010772"/>
                <a:gd name="connsiteY1902" fmla="*/ 2981325 h 4654550"/>
                <a:gd name="connsiteX1903" fmla="*/ 8404222 w 10010772"/>
                <a:gd name="connsiteY1903" fmla="*/ 2981325 h 4654550"/>
                <a:gd name="connsiteX1904" fmla="*/ 8401047 w 10010772"/>
                <a:gd name="connsiteY1904" fmla="*/ 2981325 h 4654550"/>
                <a:gd name="connsiteX1905" fmla="*/ 8397872 w 10010772"/>
                <a:gd name="connsiteY1905" fmla="*/ 2981325 h 4654550"/>
                <a:gd name="connsiteX1906" fmla="*/ 8391522 w 10010772"/>
                <a:gd name="connsiteY1906" fmla="*/ 2978150 h 4654550"/>
                <a:gd name="connsiteX1907" fmla="*/ 8388347 w 10010772"/>
                <a:gd name="connsiteY1907" fmla="*/ 2974975 h 4654550"/>
                <a:gd name="connsiteX1908" fmla="*/ 8388347 w 10010772"/>
                <a:gd name="connsiteY1908" fmla="*/ 2971800 h 4654550"/>
                <a:gd name="connsiteX1909" fmla="*/ 8391522 w 10010772"/>
                <a:gd name="connsiteY1909" fmla="*/ 2968625 h 4654550"/>
                <a:gd name="connsiteX1910" fmla="*/ 8391522 w 10010772"/>
                <a:gd name="connsiteY1910" fmla="*/ 2965450 h 4654550"/>
                <a:gd name="connsiteX1911" fmla="*/ 8388347 w 10010772"/>
                <a:gd name="connsiteY1911" fmla="*/ 2962275 h 4654550"/>
                <a:gd name="connsiteX1912" fmla="*/ 8391522 w 10010772"/>
                <a:gd name="connsiteY1912" fmla="*/ 2959100 h 4654550"/>
                <a:gd name="connsiteX1913" fmla="*/ 8397872 w 10010772"/>
                <a:gd name="connsiteY1913" fmla="*/ 2955925 h 4654550"/>
                <a:gd name="connsiteX1914" fmla="*/ 8397872 w 10010772"/>
                <a:gd name="connsiteY1914" fmla="*/ 2952750 h 4654550"/>
                <a:gd name="connsiteX1915" fmla="*/ 8401047 w 10010772"/>
                <a:gd name="connsiteY1915" fmla="*/ 2952750 h 4654550"/>
                <a:gd name="connsiteX1916" fmla="*/ 8410572 w 10010772"/>
                <a:gd name="connsiteY1916" fmla="*/ 2952750 h 4654550"/>
                <a:gd name="connsiteX1917" fmla="*/ 8413747 w 10010772"/>
                <a:gd name="connsiteY1917" fmla="*/ 2952750 h 4654550"/>
                <a:gd name="connsiteX1918" fmla="*/ 8416922 w 10010772"/>
                <a:gd name="connsiteY1918" fmla="*/ 2955925 h 4654550"/>
                <a:gd name="connsiteX1919" fmla="*/ 8420097 w 10010772"/>
                <a:gd name="connsiteY1919" fmla="*/ 2962275 h 4654550"/>
                <a:gd name="connsiteX1920" fmla="*/ 8423272 w 10010772"/>
                <a:gd name="connsiteY1920" fmla="*/ 2965450 h 4654550"/>
                <a:gd name="connsiteX1921" fmla="*/ 8432797 w 10010772"/>
                <a:gd name="connsiteY1921" fmla="*/ 2962275 h 4654550"/>
                <a:gd name="connsiteX1922" fmla="*/ 8435972 w 10010772"/>
                <a:gd name="connsiteY1922" fmla="*/ 2962275 h 4654550"/>
                <a:gd name="connsiteX1923" fmla="*/ 8435972 w 10010772"/>
                <a:gd name="connsiteY1923" fmla="*/ 2959100 h 4654550"/>
                <a:gd name="connsiteX1924" fmla="*/ 8429622 w 10010772"/>
                <a:gd name="connsiteY1924" fmla="*/ 2955925 h 4654550"/>
                <a:gd name="connsiteX1925" fmla="*/ 8426447 w 10010772"/>
                <a:gd name="connsiteY1925" fmla="*/ 2955925 h 4654550"/>
                <a:gd name="connsiteX1926" fmla="*/ 8420097 w 10010772"/>
                <a:gd name="connsiteY1926" fmla="*/ 2952750 h 4654550"/>
                <a:gd name="connsiteX1927" fmla="*/ 8420097 w 10010772"/>
                <a:gd name="connsiteY1927" fmla="*/ 2949575 h 4654550"/>
                <a:gd name="connsiteX1928" fmla="*/ 8423272 w 10010772"/>
                <a:gd name="connsiteY1928" fmla="*/ 2946400 h 4654550"/>
                <a:gd name="connsiteX1929" fmla="*/ 8426447 w 10010772"/>
                <a:gd name="connsiteY1929" fmla="*/ 2946400 h 4654550"/>
                <a:gd name="connsiteX1930" fmla="*/ 8432797 w 10010772"/>
                <a:gd name="connsiteY1930" fmla="*/ 2946400 h 4654550"/>
                <a:gd name="connsiteX1931" fmla="*/ 8588372 w 10010772"/>
                <a:gd name="connsiteY1931" fmla="*/ 2940050 h 4654550"/>
                <a:gd name="connsiteX1932" fmla="*/ 8594722 w 10010772"/>
                <a:gd name="connsiteY1932" fmla="*/ 2940050 h 4654550"/>
                <a:gd name="connsiteX1933" fmla="*/ 8601072 w 10010772"/>
                <a:gd name="connsiteY1933" fmla="*/ 2940050 h 4654550"/>
                <a:gd name="connsiteX1934" fmla="*/ 8601072 w 10010772"/>
                <a:gd name="connsiteY1934" fmla="*/ 2943225 h 4654550"/>
                <a:gd name="connsiteX1935" fmla="*/ 8604247 w 10010772"/>
                <a:gd name="connsiteY1935" fmla="*/ 2949575 h 4654550"/>
                <a:gd name="connsiteX1936" fmla="*/ 8601072 w 10010772"/>
                <a:gd name="connsiteY1936" fmla="*/ 2952750 h 4654550"/>
                <a:gd name="connsiteX1937" fmla="*/ 8597897 w 10010772"/>
                <a:gd name="connsiteY1937" fmla="*/ 2952750 h 4654550"/>
                <a:gd name="connsiteX1938" fmla="*/ 8597897 w 10010772"/>
                <a:gd name="connsiteY1938" fmla="*/ 2955925 h 4654550"/>
                <a:gd name="connsiteX1939" fmla="*/ 8594722 w 10010772"/>
                <a:gd name="connsiteY1939" fmla="*/ 2955925 h 4654550"/>
                <a:gd name="connsiteX1940" fmla="*/ 8591547 w 10010772"/>
                <a:gd name="connsiteY1940" fmla="*/ 2959100 h 4654550"/>
                <a:gd name="connsiteX1941" fmla="*/ 8591547 w 10010772"/>
                <a:gd name="connsiteY1941" fmla="*/ 2962275 h 4654550"/>
                <a:gd name="connsiteX1942" fmla="*/ 8588372 w 10010772"/>
                <a:gd name="connsiteY1942" fmla="*/ 2962275 h 4654550"/>
                <a:gd name="connsiteX1943" fmla="*/ 8585197 w 10010772"/>
                <a:gd name="connsiteY1943" fmla="*/ 2962275 h 4654550"/>
                <a:gd name="connsiteX1944" fmla="*/ 8585197 w 10010772"/>
                <a:gd name="connsiteY1944" fmla="*/ 2965450 h 4654550"/>
                <a:gd name="connsiteX1945" fmla="*/ 8582022 w 10010772"/>
                <a:gd name="connsiteY1945" fmla="*/ 2965450 h 4654550"/>
                <a:gd name="connsiteX1946" fmla="*/ 8578847 w 10010772"/>
                <a:gd name="connsiteY1946" fmla="*/ 2965450 h 4654550"/>
                <a:gd name="connsiteX1947" fmla="*/ 8578847 w 10010772"/>
                <a:gd name="connsiteY1947" fmla="*/ 2968625 h 4654550"/>
                <a:gd name="connsiteX1948" fmla="*/ 8575672 w 10010772"/>
                <a:gd name="connsiteY1948" fmla="*/ 2968625 h 4654550"/>
                <a:gd name="connsiteX1949" fmla="*/ 8572497 w 10010772"/>
                <a:gd name="connsiteY1949" fmla="*/ 2968625 h 4654550"/>
                <a:gd name="connsiteX1950" fmla="*/ 8569322 w 10010772"/>
                <a:gd name="connsiteY1950" fmla="*/ 2968625 h 4654550"/>
                <a:gd name="connsiteX1951" fmla="*/ 8566147 w 10010772"/>
                <a:gd name="connsiteY1951" fmla="*/ 2971800 h 4654550"/>
                <a:gd name="connsiteX1952" fmla="*/ 8559797 w 10010772"/>
                <a:gd name="connsiteY1952" fmla="*/ 2968625 h 4654550"/>
                <a:gd name="connsiteX1953" fmla="*/ 8553447 w 10010772"/>
                <a:gd name="connsiteY1953" fmla="*/ 2965450 h 4654550"/>
                <a:gd name="connsiteX1954" fmla="*/ 8547097 w 10010772"/>
                <a:gd name="connsiteY1954" fmla="*/ 2968625 h 4654550"/>
                <a:gd name="connsiteX1955" fmla="*/ 8540747 w 10010772"/>
                <a:gd name="connsiteY1955" fmla="*/ 2974975 h 4654550"/>
                <a:gd name="connsiteX1956" fmla="*/ 8537572 w 10010772"/>
                <a:gd name="connsiteY1956" fmla="*/ 2974975 h 4654550"/>
                <a:gd name="connsiteX1957" fmla="*/ 8531222 w 10010772"/>
                <a:gd name="connsiteY1957" fmla="*/ 2974975 h 4654550"/>
                <a:gd name="connsiteX1958" fmla="*/ 8528047 w 10010772"/>
                <a:gd name="connsiteY1958" fmla="*/ 2974975 h 4654550"/>
                <a:gd name="connsiteX1959" fmla="*/ 8521697 w 10010772"/>
                <a:gd name="connsiteY1959" fmla="*/ 2974975 h 4654550"/>
                <a:gd name="connsiteX1960" fmla="*/ 8515347 w 10010772"/>
                <a:gd name="connsiteY1960" fmla="*/ 2974975 h 4654550"/>
                <a:gd name="connsiteX1961" fmla="*/ 8512172 w 10010772"/>
                <a:gd name="connsiteY1961" fmla="*/ 2974975 h 4654550"/>
                <a:gd name="connsiteX1962" fmla="*/ 8499472 w 10010772"/>
                <a:gd name="connsiteY1962" fmla="*/ 2968625 h 4654550"/>
                <a:gd name="connsiteX1963" fmla="*/ 8493122 w 10010772"/>
                <a:gd name="connsiteY1963" fmla="*/ 2968625 h 4654550"/>
                <a:gd name="connsiteX1964" fmla="*/ 8486772 w 10010772"/>
                <a:gd name="connsiteY1964" fmla="*/ 2968625 h 4654550"/>
                <a:gd name="connsiteX1965" fmla="*/ 8483597 w 10010772"/>
                <a:gd name="connsiteY1965" fmla="*/ 2968625 h 4654550"/>
                <a:gd name="connsiteX1966" fmla="*/ 8480422 w 10010772"/>
                <a:gd name="connsiteY1966" fmla="*/ 2968625 h 4654550"/>
                <a:gd name="connsiteX1967" fmla="*/ 8474072 w 10010772"/>
                <a:gd name="connsiteY1967" fmla="*/ 2968625 h 4654550"/>
                <a:gd name="connsiteX1968" fmla="*/ 8477247 w 10010772"/>
                <a:gd name="connsiteY1968" fmla="*/ 2965450 h 4654550"/>
                <a:gd name="connsiteX1969" fmla="*/ 8474072 w 10010772"/>
                <a:gd name="connsiteY1969" fmla="*/ 2959100 h 4654550"/>
                <a:gd name="connsiteX1970" fmla="*/ 8474072 w 10010772"/>
                <a:gd name="connsiteY1970" fmla="*/ 2955925 h 4654550"/>
                <a:gd name="connsiteX1971" fmla="*/ 8477247 w 10010772"/>
                <a:gd name="connsiteY1971" fmla="*/ 2955925 h 4654550"/>
                <a:gd name="connsiteX1972" fmla="*/ 8477247 w 10010772"/>
                <a:gd name="connsiteY1972" fmla="*/ 2952750 h 4654550"/>
                <a:gd name="connsiteX1973" fmla="*/ 8480422 w 10010772"/>
                <a:gd name="connsiteY1973" fmla="*/ 2952750 h 4654550"/>
                <a:gd name="connsiteX1974" fmla="*/ 8483597 w 10010772"/>
                <a:gd name="connsiteY1974" fmla="*/ 2952750 h 4654550"/>
                <a:gd name="connsiteX1975" fmla="*/ 8483597 w 10010772"/>
                <a:gd name="connsiteY1975" fmla="*/ 2949575 h 4654550"/>
                <a:gd name="connsiteX1976" fmla="*/ 8486772 w 10010772"/>
                <a:gd name="connsiteY1976" fmla="*/ 2949575 h 4654550"/>
                <a:gd name="connsiteX1977" fmla="*/ 8489947 w 10010772"/>
                <a:gd name="connsiteY1977" fmla="*/ 2946400 h 4654550"/>
                <a:gd name="connsiteX1978" fmla="*/ 8493122 w 10010772"/>
                <a:gd name="connsiteY1978" fmla="*/ 2949575 h 4654550"/>
                <a:gd name="connsiteX1979" fmla="*/ 8496297 w 10010772"/>
                <a:gd name="connsiteY1979" fmla="*/ 2949575 h 4654550"/>
                <a:gd name="connsiteX1980" fmla="*/ 8499472 w 10010772"/>
                <a:gd name="connsiteY1980" fmla="*/ 2952750 h 4654550"/>
                <a:gd name="connsiteX1981" fmla="*/ 8502647 w 10010772"/>
                <a:gd name="connsiteY1981" fmla="*/ 2952750 h 4654550"/>
                <a:gd name="connsiteX1982" fmla="*/ 8505822 w 10010772"/>
                <a:gd name="connsiteY1982" fmla="*/ 2952750 h 4654550"/>
                <a:gd name="connsiteX1983" fmla="*/ 8508997 w 10010772"/>
                <a:gd name="connsiteY1983" fmla="*/ 2952750 h 4654550"/>
                <a:gd name="connsiteX1984" fmla="*/ 8512172 w 10010772"/>
                <a:gd name="connsiteY1984" fmla="*/ 2952750 h 4654550"/>
                <a:gd name="connsiteX1985" fmla="*/ 8518522 w 10010772"/>
                <a:gd name="connsiteY1985" fmla="*/ 2952750 h 4654550"/>
                <a:gd name="connsiteX1986" fmla="*/ 8521697 w 10010772"/>
                <a:gd name="connsiteY1986" fmla="*/ 2952750 h 4654550"/>
                <a:gd name="connsiteX1987" fmla="*/ 8524872 w 10010772"/>
                <a:gd name="connsiteY1987" fmla="*/ 2952750 h 4654550"/>
                <a:gd name="connsiteX1988" fmla="*/ 8531222 w 10010772"/>
                <a:gd name="connsiteY1988" fmla="*/ 2949575 h 4654550"/>
                <a:gd name="connsiteX1989" fmla="*/ 8534397 w 10010772"/>
                <a:gd name="connsiteY1989" fmla="*/ 2952750 h 4654550"/>
                <a:gd name="connsiteX1990" fmla="*/ 8540747 w 10010772"/>
                <a:gd name="connsiteY1990" fmla="*/ 2952750 h 4654550"/>
                <a:gd name="connsiteX1991" fmla="*/ 8543922 w 10010772"/>
                <a:gd name="connsiteY1991" fmla="*/ 2955925 h 4654550"/>
                <a:gd name="connsiteX1992" fmla="*/ 8547097 w 10010772"/>
                <a:gd name="connsiteY1992" fmla="*/ 2955925 h 4654550"/>
                <a:gd name="connsiteX1993" fmla="*/ 8553447 w 10010772"/>
                <a:gd name="connsiteY1993" fmla="*/ 2955925 h 4654550"/>
                <a:gd name="connsiteX1994" fmla="*/ 8556622 w 10010772"/>
                <a:gd name="connsiteY1994" fmla="*/ 2959100 h 4654550"/>
                <a:gd name="connsiteX1995" fmla="*/ 8556622 w 10010772"/>
                <a:gd name="connsiteY1995" fmla="*/ 2955925 h 4654550"/>
                <a:gd name="connsiteX1996" fmla="*/ 8559797 w 10010772"/>
                <a:gd name="connsiteY1996" fmla="*/ 2955925 h 4654550"/>
                <a:gd name="connsiteX1997" fmla="*/ 8559797 w 10010772"/>
                <a:gd name="connsiteY1997" fmla="*/ 2952750 h 4654550"/>
                <a:gd name="connsiteX1998" fmla="*/ 8566147 w 10010772"/>
                <a:gd name="connsiteY1998" fmla="*/ 2952750 h 4654550"/>
                <a:gd name="connsiteX1999" fmla="*/ 8572497 w 10010772"/>
                <a:gd name="connsiteY1999" fmla="*/ 2949575 h 4654550"/>
                <a:gd name="connsiteX2000" fmla="*/ 8582022 w 10010772"/>
                <a:gd name="connsiteY2000" fmla="*/ 2949575 h 4654550"/>
                <a:gd name="connsiteX2001" fmla="*/ 8591547 w 10010772"/>
                <a:gd name="connsiteY2001" fmla="*/ 2946400 h 4654550"/>
                <a:gd name="connsiteX2002" fmla="*/ 8594722 w 10010772"/>
                <a:gd name="connsiteY2002" fmla="*/ 2946400 h 4654550"/>
                <a:gd name="connsiteX2003" fmla="*/ 8591547 w 10010772"/>
                <a:gd name="connsiteY2003" fmla="*/ 2943225 h 4654550"/>
                <a:gd name="connsiteX2004" fmla="*/ 8588372 w 10010772"/>
                <a:gd name="connsiteY2004" fmla="*/ 2943225 h 4654550"/>
                <a:gd name="connsiteX2005" fmla="*/ 8340722 w 10010772"/>
                <a:gd name="connsiteY2005" fmla="*/ 2940050 h 4654550"/>
                <a:gd name="connsiteX2006" fmla="*/ 8350247 w 10010772"/>
                <a:gd name="connsiteY2006" fmla="*/ 2943225 h 4654550"/>
                <a:gd name="connsiteX2007" fmla="*/ 8353422 w 10010772"/>
                <a:gd name="connsiteY2007" fmla="*/ 2949575 h 4654550"/>
                <a:gd name="connsiteX2008" fmla="*/ 8359772 w 10010772"/>
                <a:gd name="connsiteY2008" fmla="*/ 2952750 h 4654550"/>
                <a:gd name="connsiteX2009" fmla="*/ 8356597 w 10010772"/>
                <a:gd name="connsiteY2009" fmla="*/ 2955925 h 4654550"/>
                <a:gd name="connsiteX2010" fmla="*/ 8353422 w 10010772"/>
                <a:gd name="connsiteY2010" fmla="*/ 2955925 h 4654550"/>
                <a:gd name="connsiteX2011" fmla="*/ 8353422 w 10010772"/>
                <a:gd name="connsiteY2011" fmla="*/ 2959100 h 4654550"/>
                <a:gd name="connsiteX2012" fmla="*/ 8350247 w 10010772"/>
                <a:gd name="connsiteY2012" fmla="*/ 2962275 h 4654550"/>
                <a:gd name="connsiteX2013" fmla="*/ 8347072 w 10010772"/>
                <a:gd name="connsiteY2013" fmla="*/ 2959100 h 4654550"/>
                <a:gd name="connsiteX2014" fmla="*/ 8347072 w 10010772"/>
                <a:gd name="connsiteY2014" fmla="*/ 2962275 h 4654550"/>
                <a:gd name="connsiteX2015" fmla="*/ 8343897 w 10010772"/>
                <a:gd name="connsiteY2015" fmla="*/ 2965450 h 4654550"/>
                <a:gd name="connsiteX2016" fmla="*/ 8340722 w 10010772"/>
                <a:gd name="connsiteY2016" fmla="*/ 2968625 h 4654550"/>
                <a:gd name="connsiteX2017" fmla="*/ 8340722 w 10010772"/>
                <a:gd name="connsiteY2017" fmla="*/ 2971800 h 4654550"/>
                <a:gd name="connsiteX2018" fmla="*/ 8337547 w 10010772"/>
                <a:gd name="connsiteY2018" fmla="*/ 2971800 h 4654550"/>
                <a:gd name="connsiteX2019" fmla="*/ 8334372 w 10010772"/>
                <a:gd name="connsiteY2019" fmla="*/ 2971800 h 4654550"/>
                <a:gd name="connsiteX2020" fmla="*/ 8334372 w 10010772"/>
                <a:gd name="connsiteY2020" fmla="*/ 2968625 h 4654550"/>
                <a:gd name="connsiteX2021" fmla="*/ 8334372 w 10010772"/>
                <a:gd name="connsiteY2021" fmla="*/ 2965450 h 4654550"/>
                <a:gd name="connsiteX2022" fmla="*/ 8334372 w 10010772"/>
                <a:gd name="connsiteY2022" fmla="*/ 2962275 h 4654550"/>
                <a:gd name="connsiteX2023" fmla="*/ 8331197 w 10010772"/>
                <a:gd name="connsiteY2023" fmla="*/ 2959100 h 4654550"/>
                <a:gd name="connsiteX2024" fmla="*/ 8321672 w 10010772"/>
                <a:gd name="connsiteY2024" fmla="*/ 2955925 h 4654550"/>
                <a:gd name="connsiteX2025" fmla="*/ 8318497 w 10010772"/>
                <a:gd name="connsiteY2025" fmla="*/ 2952750 h 4654550"/>
                <a:gd name="connsiteX2026" fmla="*/ 8315322 w 10010772"/>
                <a:gd name="connsiteY2026" fmla="*/ 2949575 h 4654550"/>
                <a:gd name="connsiteX2027" fmla="*/ 8318497 w 10010772"/>
                <a:gd name="connsiteY2027" fmla="*/ 2946400 h 4654550"/>
                <a:gd name="connsiteX2028" fmla="*/ 8324847 w 10010772"/>
                <a:gd name="connsiteY2028" fmla="*/ 2946400 h 4654550"/>
                <a:gd name="connsiteX2029" fmla="*/ 8331197 w 10010772"/>
                <a:gd name="connsiteY2029" fmla="*/ 2943225 h 4654550"/>
                <a:gd name="connsiteX2030" fmla="*/ 8337547 w 10010772"/>
                <a:gd name="connsiteY2030" fmla="*/ 2943225 h 4654550"/>
                <a:gd name="connsiteX2031" fmla="*/ 8709022 w 10010772"/>
                <a:gd name="connsiteY2031" fmla="*/ 2924175 h 4654550"/>
                <a:gd name="connsiteX2032" fmla="*/ 8715372 w 10010772"/>
                <a:gd name="connsiteY2032" fmla="*/ 2924175 h 4654550"/>
                <a:gd name="connsiteX2033" fmla="*/ 8721722 w 10010772"/>
                <a:gd name="connsiteY2033" fmla="*/ 2930525 h 4654550"/>
                <a:gd name="connsiteX2034" fmla="*/ 8724897 w 10010772"/>
                <a:gd name="connsiteY2034" fmla="*/ 2930525 h 4654550"/>
                <a:gd name="connsiteX2035" fmla="*/ 8724897 w 10010772"/>
                <a:gd name="connsiteY2035" fmla="*/ 2933700 h 4654550"/>
                <a:gd name="connsiteX2036" fmla="*/ 8721722 w 10010772"/>
                <a:gd name="connsiteY2036" fmla="*/ 2936875 h 4654550"/>
                <a:gd name="connsiteX2037" fmla="*/ 8712197 w 10010772"/>
                <a:gd name="connsiteY2037" fmla="*/ 2936875 h 4654550"/>
                <a:gd name="connsiteX2038" fmla="*/ 8705847 w 10010772"/>
                <a:gd name="connsiteY2038" fmla="*/ 2940050 h 4654550"/>
                <a:gd name="connsiteX2039" fmla="*/ 8702672 w 10010772"/>
                <a:gd name="connsiteY2039" fmla="*/ 2940050 h 4654550"/>
                <a:gd name="connsiteX2040" fmla="*/ 8693147 w 10010772"/>
                <a:gd name="connsiteY2040" fmla="*/ 2940050 h 4654550"/>
                <a:gd name="connsiteX2041" fmla="*/ 8683622 w 10010772"/>
                <a:gd name="connsiteY2041" fmla="*/ 2940050 h 4654550"/>
                <a:gd name="connsiteX2042" fmla="*/ 8689972 w 10010772"/>
                <a:gd name="connsiteY2042" fmla="*/ 2930525 h 4654550"/>
                <a:gd name="connsiteX2043" fmla="*/ 8693147 w 10010772"/>
                <a:gd name="connsiteY2043" fmla="*/ 2927350 h 4654550"/>
                <a:gd name="connsiteX2044" fmla="*/ 8696322 w 10010772"/>
                <a:gd name="connsiteY2044" fmla="*/ 2927350 h 4654550"/>
                <a:gd name="connsiteX2045" fmla="*/ 8702672 w 10010772"/>
                <a:gd name="connsiteY2045" fmla="*/ 2927350 h 4654550"/>
                <a:gd name="connsiteX2046" fmla="*/ 8705847 w 10010772"/>
                <a:gd name="connsiteY2046" fmla="*/ 2927350 h 4654550"/>
                <a:gd name="connsiteX2047" fmla="*/ 9090022 w 10010772"/>
                <a:gd name="connsiteY2047" fmla="*/ 2921000 h 4654550"/>
                <a:gd name="connsiteX2048" fmla="*/ 9096372 w 10010772"/>
                <a:gd name="connsiteY2048" fmla="*/ 2921000 h 4654550"/>
                <a:gd name="connsiteX2049" fmla="*/ 9102722 w 10010772"/>
                <a:gd name="connsiteY2049" fmla="*/ 2921000 h 4654550"/>
                <a:gd name="connsiteX2050" fmla="*/ 9105897 w 10010772"/>
                <a:gd name="connsiteY2050" fmla="*/ 2924175 h 4654550"/>
                <a:gd name="connsiteX2051" fmla="*/ 9102722 w 10010772"/>
                <a:gd name="connsiteY2051" fmla="*/ 2930525 h 4654550"/>
                <a:gd name="connsiteX2052" fmla="*/ 9099547 w 10010772"/>
                <a:gd name="connsiteY2052" fmla="*/ 2933700 h 4654550"/>
                <a:gd name="connsiteX2053" fmla="*/ 9102722 w 10010772"/>
                <a:gd name="connsiteY2053" fmla="*/ 2936875 h 4654550"/>
                <a:gd name="connsiteX2054" fmla="*/ 9102722 w 10010772"/>
                <a:gd name="connsiteY2054" fmla="*/ 2952750 h 4654550"/>
                <a:gd name="connsiteX2055" fmla="*/ 9099547 w 10010772"/>
                <a:gd name="connsiteY2055" fmla="*/ 2959100 h 4654550"/>
                <a:gd name="connsiteX2056" fmla="*/ 9096372 w 10010772"/>
                <a:gd name="connsiteY2056" fmla="*/ 2962275 h 4654550"/>
                <a:gd name="connsiteX2057" fmla="*/ 9093197 w 10010772"/>
                <a:gd name="connsiteY2057" fmla="*/ 2962275 h 4654550"/>
                <a:gd name="connsiteX2058" fmla="*/ 9086847 w 10010772"/>
                <a:gd name="connsiteY2058" fmla="*/ 2962275 h 4654550"/>
                <a:gd name="connsiteX2059" fmla="*/ 9077322 w 10010772"/>
                <a:gd name="connsiteY2059" fmla="*/ 2965450 h 4654550"/>
                <a:gd name="connsiteX2060" fmla="*/ 9074147 w 10010772"/>
                <a:gd name="connsiteY2060" fmla="*/ 2962275 h 4654550"/>
                <a:gd name="connsiteX2061" fmla="*/ 9074147 w 10010772"/>
                <a:gd name="connsiteY2061" fmla="*/ 2959100 h 4654550"/>
                <a:gd name="connsiteX2062" fmla="*/ 9083672 w 10010772"/>
                <a:gd name="connsiteY2062" fmla="*/ 2930525 h 4654550"/>
                <a:gd name="connsiteX2063" fmla="*/ 8302622 w 10010772"/>
                <a:gd name="connsiteY2063" fmla="*/ 2892425 h 4654550"/>
                <a:gd name="connsiteX2064" fmla="*/ 8308972 w 10010772"/>
                <a:gd name="connsiteY2064" fmla="*/ 2895600 h 4654550"/>
                <a:gd name="connsiteX2065" fmla="*/ 8305797 w 10010772"/>
                <a:gd name="connsiteY2065" fmla="*/ 2898775 h 4654550"/>
                <a:gd name="connsiteX2066" fmla="*/ 8302622 w 10010772"/>
                <a:gd name="connsiteY2066" fmla="*/ 2898775 h 4654550"/>
                <a:gd name="connsiteX2067" fmla="*/ 8299447 w 10010772"/>
                <a:gd name="connsiteY2067" fmla="*/ 2901950 h 4654550"/>
                <a:gd name="connsiteX2068" fmla="*/ 8299447 w 10010772"/>
                <a:gd name="connsiteY2068" fmla="*/ 2905125 h 4654550"/>
                <a:gd name="connsiteX2069" fmla="*/ 8296272 w 10010772"/>
                <a:gd name="connsiteY2069" fmla="*/ 2905125 h 4654550"/>
                <a:gd name="connsiteX2070" fmla="*/ 8289922 w 10010772"/>
                <a:gd name="connsiteY2070" fmla="*/ 2905125 h 4654550"/>
                <a:gd name="connsiteX2071" fmla="*/ 8280397 w 10010772"/>
                <a:gd name="connsiteY2071" fmla="*/ 2905125 h 4654550"/>
                <a:gd name="connsiteX2072" fmla="*/ 8277222 w 10010772"/>
                <a:gd name="connsiteY2072" fmla="*/ 2908300 h 4654550"/>
                <a:gd name="connsiteX2073" fmla="*/ 8274047 w 10010772"/>
                <a:gd name="connsiteY2073" fmla="*/ 2911475 h 4654550"/>
                <a:gd name="connsiteX2074" fmla="*/ 8267697 w 10010772"/>
                <a:gd name="connsiteY2074" fmla="*/ 2908300 h 4654550"/>
                <a:gd name="connsiteX2075" fmla="*/ 8261347 w 10010772"/>
                <a:gd name="connsiteY2075" fmla="*/ 2911475 h 4654550"/>
                <a:gd name="connsiteX2076" fmla="*/ 8258172 w 10010772"/>
                <a:gd name="connsiteY2076" fmla="*/ 2911475 h 4654550"/>
                <a:gd name="connsiteX2077" fmla="*/ 8258172 w 10010772"/>
                <a:gd name="connsiteY2077" fmla="*/ 2908300 h 4654550"/>
                <a:gd name="connsiteX2078" fmla="*/ 8261347 w 10010772"/>
                <a:gd name="connsiteY2078" fmla="*/ 2905125 h 4654550"/>
                <a:gd name="connsiteX2079" fmla="*/ 8258172 w 10010772"/>
                <a:gd name="connsiteY2079" fmla="*/ 2901950 h 4654550"/>
                <a:gd name="connsiteX2080" fmla="*/ 8261347 w 10010772"/>
                <a:gd name="connsiteY2080" fmla="*/ 2898775 h 4654550"/>
                <a:gd name="connsiteX2081" fmla="*/ 8270872 w 10010772"/>
                <a:gd name="connsiteY2081" fmla="*/ 2895600 h 4654550"/>
                <a:gd name="connsiteX2082" fmla="*/ 8283572 w 10010772"/>
                <a:gd name="connsiteY2082" fmla="*/ 2895600 h 4654550"/>
                <a:gd name="connsiteX2083" fmla="*/ 8293097 w 10010772"/>
                <a:gd name="connsiteY2083" fmla="*/ 2895600 h 4654550"/>
                <a:gd name="connsiteX2084" fmla="*/ 8042272 w 10010772"/>
                <a:gd name="connsiteY2084" fmla="*/ 2857500 h 4654550"/>
                <a:gd name="connsiteX2085" fmla="*/ 8045447 w 10010772"/>
                <a:gd name="connsiteY2085" fmla="*/ 2860675 h 4654550"/>
                <a:gd name="connsiteX2086" fmla="*/ 8048622 w 10010772"/>
                <a:gd name="connsiteY2086" fmla="*/ 2860675 h 4654550"/>
                <a:gd name="connsiteX2087" fmla="*/ 8058147 w 10010772"/>
                <a:gd name="connsiteY2087" fmla="*/ 2857500 h 4654550"/>
                <a:gd name="connsiteX2088" fmla="*/ 8061322 w 10010772"/>
                <a:gd name="connsiteY2088" fmla="*/ 2860675 h 4654550"/>
                <a:gd name="connsiteX2089" fmla="*/ 8067672 w 10010772"/>
                <a:gd name="connsiteY2089" fmla="*/ 2863850 h 4654550"/>
                <a:gd name="connsiteX2090" fmla="*/ 8070847 w 10010772"/>
                <a:gd name="connsiteY2090" fmla="*/ 2863850 h 4654550"/>
                <a:gd name="connsiteX2091" fmla="*/ 8074022 w 10010772"/>
                <a:gd name="connsiteY2091" fmla="*/ 2860675 h 4654550"/>
                <a:gd name="connsiteX2092" fmla="*/ 8077197 w 10010772"/>
                <a:gd name="connsiteY2092" fmla="*/ 2860675 h 4654550"/>
                <a:gd name="connsiteX2093" fmla="*/ 8083547 w 10010772"/>
                <a:gd name="connsiteY2093" fmla="*/ 2860675 h 4654550"/>
                <a:gd name="connsiteX2094" fmla="*/ 8089897 w 10010772"/>
                <a:gd name="connsiteY2094" fmla="*/ 2863850 h 4654550"/>
                <a:gd name="connsiteX2095" fmla="*/ 8093072 w 10010772"/>
                <a:gd name="connsiteY2095" fmla="*/ 2863850 h 4654550"/>
                <a:gd name="connsiteX2096" fmla="*/ 8096247 w 10010772"/>
                <a:gd name="connsiteY2096" fmla="*/ 2867025 h 4654550"/>
                <a:gd name="connsiteX2097" fmla="*/ 8099422 w 10010772"/>
                <a:gd name="connsiteY2097" fmla="*/ 2867025 h 4654550"/>
                <a:gd name="connsiteX2098" fmla="*/ 8102597 w 10010772"/>
                <a:gd name="connsiteY2098" fmla="*/ 2867025 h 4654550"/>
                <a:gd name="connsiteX2099" fmla="*/ 8102597 w 10010772"/>
                <a:gd name="connsiteY2099" fmla="*/ 2870200 h 4654550"/>
                <a:gd name="connsiteX2100" fmla="*/ 8105772 w 10010772"/>
                <a:gd name="connsiteY2100" fmla="*/ 2870200 h 4654550"/>
                <a:gd name="connsiteX2101" fmla="*/ 8108947 w 10010772"/>
                <a:gd name="connsiteY2101" fmla="*/ 2870200 h 4654550"/>
                <a:gd name="connsiteX2102" fmla="*/ 8115297 w 10010772"/>
                <a:gd name="connsiteY2102" fmla="*/ 2867025 h 4654550"/>
                <a:gd name="connsiteX2103" fmla="*/ 8121647 w 10010772"/>
                <a:gd name="connsiteY2103" fmla="*/ 2870200 h 4654550"/>
                <a:gd name="connsiteX2104" fmla="*/ 8124822 w 10010772"/>
                <a:gd name="connsiteY2104" fmla="*/ 2876550 h 4654550"/>
                <a:gd name="connsiteX2105" fmla="*/ 8121647 w 10010772"/>
                <a:gd name="connsiteY2105" fmla="*/ 2879725 h 4654550"/>
                <a:gd name="connsiteX2106" fmla="*/ 8118472 w 10010772"/>
                <a:gd name="connsiteY2106" fmla="*/ 2882900 h 4654550"/>
                <a:gd name="connsiteX2107" fmla="*/ 8121647 w 10010772"/>
                <a:gd name="connsiteY2107" fmla="*/ 2882900 h 4654550"/>
                <a:gd name="connsiteX2108" fmla="*/ 8124822 w 10010772"/>
                <a:gd name="connsiteY2108" fmla="*/ 2886075 h 4654550"/>
                <a:gd name="connsiteX2109" fmla="*/ 8134347 w 10010772"/>
                <a:gd name="connsiteY2109" fmla="*/ 2886075 h 4654550"/>
                <a:gd name="connsiteX2110" fmla="*/ 8156572 w 10010772"/>
                <a:gd name="connsiteY2110" fmla="*/ 2886075 h 4654550"/>
                <a:gd name="connsiteX2111" fmla="*/ 8162922 w 10010772"/>
                <a:gd name="connsiteY2111" fmla="*/ 2889250 h 4654550"/>
                <a:gd name="connsiteX2112" fmla="*/ 8169272 w 10010772"/>
                <a:gd name="connsiteY2112" fmla="*/ 2886075 h 4654550"/>
                <a:gd name="connsiteX2113" fmla="*/ 8172447 w 10010772"/>
                <a:gd name="connsiteY2113" fmla="*/ 2886075 h 4654550"/>
                <a:gd name="connsiteX2114" fmla="*/ 8178797 w 10010772"/>
                <a:gd name="connsiteY2114" fmla="*/ 2889250 h 4654550"/>
                <a:gd name="connsiteX2115" fmla="*/ 8181972 w 10010772"/>
                <a:gd name="connsiteY2115" fmla="*/ 2886075 h 4654550"/>
                <a:gd name="connsiteX2116" fmla="*/ 8181972 w 10010772"/>
                <a:gd name="connsiteY2116" fmla="*/ 2882900 h 4654550"/>
                <a:gd name="connsiteX2117" fmla="*/ 8185147 w 10010772"/>
                <a:gd name="connsiteY2117" fmla="*/ 2873375 h 4654550"/>
                <a:gd name="connsiteX2118" fmla="*/ 8191497 w 10010772"/>
                <a:gd name="connsiteY2118" fmla="*/ 2870200 h 4654550"/>
                <a:gd name="connsiteX2119" fmla="*/ 8197847 w 10010772"/>
                <a:gd name="connsiteY2119" fmla="*/ 2870200 h 4654550"/>
                <a:gd name="connsiteX2120" fmla="*/ 8201022 w 10010772"/>
                <a:gd name="connsiteY2120" fmla="*/ 2876550 h 4654550"/>
                <a:gd name="connsiteX2121" fmla="*/ 8204197 w 10010772"/>
                <a:gd name="connsiteY2121" fmla="*/ 2882900 h 4654550"/>
                <a:gd name="connsiteX2122" fmla="*/ 8207372 w 10010772"/>
                <a:gd name="connsiteY2122" fmla="*/ 2886075 h 4654550"/>
                <a:gd name="connsiteX2123" fmla="*/ 8213722 w 10010772"/>
                <a:gd name="connsiteY2123" fmla="*/ 2886075 h 4654550"/>
                <a:gd name="connsiteX2124" fmla="*/ 8216897 w 10010772"/>
                <a:gd name="connsiteY2124" fmla="*/ 2882900 h 4654550"/>
                <a:gd name="connsiteX2125" fmla="*/ 8223247 w 10010772"/>
                <a:gd name="connsiteY2125" fmla="*/ 2886075 h 4654550"/>
                <a:gd name="connsiteX2126" fmla="*/ 8229597 w 10010772"/>
                <a:gd name="connsiteY2126" fmla="*/ 2889250 h 4654550"/>
                <a:gd name="connsiteX2127" fmla="*/ 8235947 w 10010772"/>
                <a:gd name="connsiteY2127" fmla="*/ 2895600 h 4654550"/>
                <a:gd name="connsiteX2128" fmla="*/ 8242297 w 10010772"/>
                <a:gd name="connsiteY2128" fmla="*/ 2898775 h 4654550"/>
                <a:gd name="connsiteX2129" fmla="*/ 8254997 w 10010772"/>
                <a:gd name="connsiteY2129" fmla="*/ 2901950 h 4654550"/>
                <a:gd name="connsiteX2130" fmla="*/ 8254997 w 10010772"/>
                <a:gd name="connsiteY2130" fmla="*/ 2905125 h 4654550"/>
                <a:gd name="connsiteX2131" fmla="*/ 8254997 w 10010772"/>
                <a:gd name="connsiteY2131" fmla="*/ 2911475 h 4654550"/>
                <a:gd name="connsiteX2132" fmla="*/ 8254997 w 10010772"/>
                <a:gd name="connsiteY2132" fmla="*/ 2914650 h 4654550"/>
                <a:gd name="connsiteX2133" fmla="*/ 8258172 w 10010772"/>
                <a:gd name="connsiteY2133" fmla="*/ 2914650 h 4654550"/>
                <a:gd name="connsiteX2134" fmla="*/ 8258172 w 10010772"/>
                <a:gd name="connsiteY2134" fmla="*/ 2921000 h 4654550"/>
                <a:gd name="connsiteX2135" fmla="*/ 8261347 w 10010772"/>
                <a:gd name="connsiteY2135" fmla="*/ 2924175 h 4654550"/>
                <a:gd name="connsiteX2136" fmla="*/ 8267697 w 10010772"/>
                <a:gd name="connsiteY2136" fmla="*/ 2927350 h 4654550"/>
                <a:gd name="connsiteX2137" fmla="*/ 8280397 w 10010772"/>
                <a:gd name="connsiteY2137" fmla="*/ 2930525 h 4654550"/>
                <a:gd name="connsiteX2138" fmla="*/ 8286747 w 10010772"/>
                <a:gd name="connsiteY2138" fmla="*/ 2927350 h 4654550"/>
                <a:gd name="connsiteX2139" fmla="*/ 8296272 w 10010772"/>
                <a:gd name="connsiteY2139" fmla="*/ 2927350 h 4654550"/>
                <a:gd name="connsiteX2140" fmla="*/ 8299447 w 10010772"/>
                <a:gd name="connsiteY2140" fmla="*/ 2927350 h 4654550"/>
                <a:gd name="connsiteX2141" fmla="*/ 8315322 w 10010772"/>
                <a:gd name="connsiteY2141" fmla="*/ 2933700 h 4654550"/>
                <a:gd name="connsiteX2142" fmla="*/ 8318497 w 10010772"/>
                <a:gd name="connsiteY2142" fmla="*/ 2936875 h 4654550"/>
                <a:gd name="connsiteX2143" fmla="*/ 8312147 w 10010772"/>
                <a:gd name="connsiteY2143" fmla="*/ 2946400 h 4654550"/>
                <a:gd name="connsiteX2144" fmla="*/ 8308972 w 10010772"/>
                <a:gd name="connsiteY2144" fmla="*/ 2952750 h 4654550"/>
                <a:gd name="connsiteX2145" fmla="*/ 8308972 w 10010772"/>
                <a:gd name="connsiteY2145" fmla="*/ 2955925 h 4654550"/>
                <a:gd name="connsiteX2146" fmla="*/ 8315322 w 10010772"/>
                <a:gd name="connsiteY2146" fmla="*/ 2962275 h 4654550"/>
                <a:gd name="connsiteX2147" fmla="*/ 8318497 w 10010772"/>
                <a:gd name="connsiteY2147" fmla="*/ 2968625 h 4654550"/>
                <a:gd name="connsiteX2148" fmla="*/ 8321672 w 10010772"/>
                <a:gd name="connsiteY2148" fmla="*/ 2971800 h 4654550"/>
                <a:gd name="connsiteX2149" fmla="*/ 8315322 w 10010772"/>
                <a:gd name="connsiteY2149" fmla="*/ 2971800 h 4654550"/>
                <a:gd name="connsiteX2150" fmla="*/ 8312147 w 10010772"/>
                <a:gd name="connsiteY2150" fmla="*/ 2971800 h 4654550"/>
                <a:gd name="connsiteX2151" fmla="*/ 8302622 w 10010772"/>
                <a:gd name="connsiteY2151" fmla="*/ 2968625 h 4654550"/>
                <a:gd name="connsiteX2152" fmla="*/ 8293097 w 10010772"/>
                <a:gd name="connsiteY2152" fmla="*/ 2962275 h 4654550"/>
                <a:gd name="connsiteX2153" fmla="*/ 8286747 w 10010772"/>
                <a:gd name="connsiteY2153" fmla="*/ 2962275 h 4654550"/>
                <a:gd name="connsiteX2154" fmla="*/ 8280397 w 10010772"/>
                <a:gd name="connsiteY2154" fmla="*/ 2962275 h 4654550"/>
                <a:gd name="connsiteX2155" fmla="*/ 8254997 w 10010772"/>
                <a:gd name="connsiteY2155" fmla="*/ 2962275 h 4654550"/>
                <a:gd name="connsiteX2156" fmla="*/ 8242297 w 10010772"/>
                <a:gd name="connsiteY2156" fmla="*/ 2962275 h 4654550"/>
                <a:gd name="connsiteX2157" fmla="*/ 8235947 w 10010772"/>
                <a:gd name="connsiteY2157" fmla="*/ 2959100 h 4654550"/>
                <a:gd name="connsiteX2158" fmla="*/ 8223247 w 10010772"/>
                <a:gd name="connsiteY2158" fmla="*/ 2959100 h 4654550"/>
                <a:gd name="connsiteX2159" fmla="*/ 8210547 w 10010772"/>
                <a:gd name="connsiteY2159" fmla="*/ 2955925 h 4654550"/>
                <a:gd name="connsiteX2160" fmla="*/ 8201022 w 10010772"/>
                <a:gd name="connsiteY2160" fmla="*/ 2952750 h 4654550"/>
                <a:gd name="connsiteX2161" fmla="*/ 8194672 w 10010772"/>
                <a:gd name="connsiteY2161" fmla="*/ 2946400 h 4654550"/>
                <a:gd name="connsiteX2162" fmla="*/ 8181972 w 10010772"/>
                <a:gd name="connsiteY2162" fmla="*/ 2943225 h 4654550"/>
                <a:gd name="connsiteX2163" fmla="*/ 8159747 w 10010772"/>
                <a:gd name="connsiteY2163" fmla="*/ 2943225 h 4654550"/>
                <a:gd name="connsiteX2164" fmla="*/ 8147047 w 10010772"/>
                <a:gd name="connsiteY2164" fmla="*/ 2936875 h 4654550"/>
                <a:gd name="connsiteX2165" fmla="*/ 8134347 w 10010772"/>
                <a:gd name="connsiteY2165" fmla="*/ 2933700 h 4654550"/>
                <a:gd name="connsiteX2166" fmla="*/ 8124822 w 10010772"/>
                <a:gd name="connsiteY2166" fmla="*/ 2930525 h 4654550"/>
                <a:gd name="connsiteX2167" fmla="*/ 8118472 w 10010772"/>
                <a:gd name="connsiteY2167" fmla="*/ 2933700 h 4654550"/>
                <a:gd name="connsiteX2168" fmla="*/ 8112122 w 10010772"/>
                <a:gd name="connsiteY2168" fmla="*/ 2933700 h 4654550"/>
                <a:gd name="connsiteX2169" fmla="*/ 8105772 w 10010772"/>
                <a:gd name="connsiteY2169" fmla="*/ 2930525 h 4654550"/>
                <a:gd name="connsiteX2170" fmla="*/ 8099422 w 10010772"/>
                <a:gd name="connsiteY2170" fmla="*/ 2927350 h 4654550"/>
                <a:gd name="connsiteX2171" fmla="*/ 8093072 w 10010772"/>
                <a:gd name="connsiteY2171" fmla="*/ 2927350 h 4654550"/>
                <a:gd name="connsiteX2172" fmla="*/ 8089897 w 10010772"/>
                <a:gd name="connsiteY2172" fmla="*/ 2927350 h 4654550"/>
                <a:gd name="connsiteX2173" fmla="*/ 8083547 w 10010772"/>
                <a:gd name="connsiteY2173" fmla="*/ 2924175 h 4654550"/>
                <a:gd name="connsiteX2174" fmla="*/ 8061322 w 10010772"/>
                <a:gd name="connsiteY2174" fmla="*/ 2917825 h 4654550"/>
                <a:gd name="connsiteX2175" fmla="*/ 8048622 w 10010772"/>
                <a:gd name="connsiteY2175" fmla="*/ 2917825 h 4654550"/>
                <a:gd name="connsiteX2176" fmla="*/ 8045447 w 10010772"/>
                <a:gd name="connsiteY2176" fmla="*/ 2914650 h 4654550"/>
                <a:gd name="connsiteX2177" fmla="*/ 8045447 w 10010772"/>
                <a:gd name="connsiteY2177" fmla="*/ 2911475 h 4654550"/>
                <a:gd name="connsiteX2178" fmla="*/ 8051797 w 10010772"/>
                <a:gd name="connsiteY2178" fmla="*/ 2908300 h 4654550"/>
                <a:gd name="connsiteX2179" fmla="*/ 8061322 w 10010772"/>
                <a:gd name="connsiteY2179" fmla="*/ 2901950 h 4654550"/>
                <a:gd name="connsiteX2180" fmla="*/ 8064497 w 10010772"/>
                <a:gd name="connsiteY2180" fmla="*/ 2901950 h 4654550"/>
                <a:gd name="connsiteX2181" fmla="*/ 8064497 w 10010772"/>
                <a:gd name="connsiteY2181" fmla="*/ 2898775 h 4654550"/>
                <a:gd name="connsiteX2182" fmla="*/ 8058147 w 10010772"/>
                <a:gd name="connsiteY2182" fmla="*/ 2898775 h 4654550"/>
                <a:gd name="connsiteX2183" fmla="*/ 8054972 w 10010772"/>
                <a:gd name="connsiteY2183" fmla="*/ 2898775 h 4654550"/>
                <a:gd name="connsiteX2184" fmla="*/ 8051797 w 10010772"/>
                <a:gd name="connsiteY2184" fmla="*/ 2898775 h 4654550"/>
                <a:gd name="connsiteX2185" fmla="*/ 8048622 w 10010772"/>
                <a:gd name="connsiteY2185" fmla="*/ 2898775 h 4654550"/>
                <a:gd name="connsiteX2186" fmla="*/ 8042272 w 10010772"/>
                <a:gd name="connsiteY2186" fmla="*/ 2895600 h 4654550"/>
                <a:gd name="connsiteX2187" fmla="*/ 8035922 w 10010772"/>
                <a:gd name="connsiteY2187" fmla="*/ 2895600 h 4654550"/>
                <a:gd name="connsiteX2188" fmla="*/ 8023222 w 10010772"/>
                <a:gd name="connsiteY2188" fmla="*/ 2892425 h 4654550"/>
                <a:gd name="connsiteX2189" fmla="*/ 8016872 w 10010772"/>
                <a:gd name="connsiteY2189" fmla="*/ 2892425 h 4654550"/>
                <a:gd name="connsiteX2190" fmla="*/ 8020047 w 10010772"/>
                <a:gd name="connsiteY2190" fmla="*/ 2886075 h 4654550"/>
                <a:gd name="connsiteX2191" fmla="*/ 8023222 w 10010772"/>
                <a:gd name="connsiteY2191" fmla="*/ 2886075 h 4654550"/>
                <a:gd name="connsiteX2192" fmla="*/ 8029572 w 10010772"/>
                <a:gd name="connsiteY2192" fmla="*/ 2889250 h 4654550"/>
                <a:gd name="connsiteX2193" fmla="*/ 8032747 w 10010772"/>
                <a:gd name="connsiteY2193" fmla="*/ 2886075 h 4654550"/>
                <a:gd name="connsiteX2194" fmla="*/ 8032747 w 10010772"/>
                <a:gd name="connsiteY2194" fmla="*/ 2879725 h 4654550"/>
                <a:gd name="connsiteX2195" fmla="*/ 8035922 w 10010772"/>
                <a:gd name="connsiteY2195" fmla="*/ 2879725 h 4654550"/>
                <a:gd name="connsiteX2196" fmla="*/ 8035922 w 10010772"/>
                <a:gd name="connsiteY2196" fmla="*/ 2873375 h 4654550"/>
                <a:gd name="connsiteX2197" fmla="*/ 8032747 w 10010772"/>
                <a:gd name="connsiteY2197" fmla="*/ 2867025 h 4654550"/>
                <a:gd name="connsiteX2198" fmla="*/ 8035922 w 10010772"/>
                <a:gd name="connsiteY2198" fmla="*/ 2860675 h 4654550"/>
                <a:gd name="connsiteX2199" fmla="*/ 8575672 w 10010772"/>
                <a:gd name="connsiteY2199" fmla="*/ 2832100 h 4654550"/>
                <a:gd name="connsiteX2200" fmla="*/ 8578847 w 10010772"/>
                <a:gd name="connsiteY2200" fmla="*/ 2832100 h 4654550"/>
                <a:gd name="connsiteX2201" fmla="*/ 8585197 w 10010772"/>
                <a:gd name="connsiteY2201" fmla="*/ 2835275 h 4654550"/>
                <a:gd name="connsiteX2202" fmla="*/ 8588372 w 10010772"/>
                <a:gd name="connsiteY2202" fmla="*/ 2838450 h 4654550"/>
                <a:gd name="connsiteX2203" fmla="*/ 8588372 w 10010772"/>
                <a:gd name="connsiteY2203" fmla="*/ 2844800 h 4654550"/>
                <a:gd name="connsiteX2204" fmla="*/ 8588372 w 10010772"/>
                <a:gd name="connsiteY2204" fmla="*/ 2847975 h 4654550"/>
                <a:gd name="connsiteX2205" fmla="*/ 8585197 w 10010772"/>
                <a:gd name="connsiteY2205" fmla="*/ 2851150 h 4654550"/>
                <a:gd name="connsiteX2206" fmla="*/ 8578847 w 10010772"/>
                <a:gd name="connsiteY2206" fmla="*/ 2847975 h 4654550"/>
                <a:gd name="connsiteX2207" fmla="*/ 8575672 w 10010772"/>
                <a:gd name="connsiteY2207" fmla="*/ 2841625 h 4654550"/>
                <a:gd name="connsiteX2208" fmla="*/ 8572497 w 10010772"/>
                <a:gd name="connsiteY2208" fmla="*/ 2835275 h 4654550"/>
                <a:gd name="connsiteX2209" fmla="*/ 8601072 w 10010772"/>
                <a:gd name="connsiteY2209" fmla="*/ 2806700 h 4654550"/>
                <a:gd name="connsiteX2210" fmla="*/ 8601072 w 10010772"/>
                <a:gd name="connsiteY2210" fmla="*/ 2813050 h 4654550"/>
                <a:gd name="connsiteX2211" fmla="*/ 8601072 w 10010772"/>
                <a:gd name="connsiteY2211" fmla="*/ 2816225 h 4654550"/>
                <a:gd name="connsiteX2212" fmla="*/ 8601072 w 10010772"/>
                <a:gd name="connsiteY2212" fmla="*/ 2819400 h 4654550"/>
                <a:gd name="connsiteX2213" fmla="*/ 8604247 w 10010772"/>
                <a:gd name="connsiteY2213" fmla="*/ 2822575 h 4654550"/>
                <a:gd name="connsiteX2214" fmla="*/ 8604247 w 10010772"/>
                <a:gd name="connsiteY2214" fmla="*/ 2825750 h 4654550"/>
                <a:gd name="connsiteX2215" fmla="*/ 8604247 w 10010772"/>
                <a:gd name="connsiteY2215" fmla="*/ 2828925 h 4654550"/>
                <a:gd name="connsiteX2216" fmla="*/ 8597897 w 10010772"/>
                <a:gd name="connsiteY2216" fmla="*/ 2832100 h 4654550"/>
                <a:gd name="connsiteX2217" fmla="*/ 8591547 w 10010772"/>
                <a:gd name="connsiteY2217" fmla="*/ 2832100 h 4654550"/>
                <a:gd name="connsiteX2218" fmla="*/ 8588372 w 10010772"/>
                <a:gd name="connsiteY2218" fmla="*/ 2828925 h 4654550"/>
                <a:gd name="connsiteX2219" fmla="*/ 8588372 w 10010772"/>
                <a:gd name="connsiteY2219" fmla="*/ 2825750 h 4654550"/>
                <a:gd name="connsiteX2220" fmla="*/ 8588372 w 10010772"/>
                <a:gd name="connsiteY2220" fmla="*/ 2822575 h 4654550"/>
                <a:gd name="connsiteX2221" fmla="*/ 8591547 w 10010772"/>
                <a:gd name="connsiteY2221" fmla="*/ 2819400 h 4654550"/>
                <a:gd name="connsiteX2222" fmla="*/ 8588372 w 10010772"/>
                <a:gd name="connsiteY2222" fmla="*/ 2816225 h 4654550"/>
                <a:gd name="connsiteX2223" fmla="*/ 8588372 w 10010772"/>
                <a:gd name="connsiteY2223" fmla="*/ 2813050 h 4654550"/>
                <a:gd name="connsiteX2224" fmla="*/ 8591547 w 10010772"/>
                <a:gd name="connsiteY2224" fmla="*/ 2809875 h 4654550"/>
                <a:gd name="connsiteX2225" fmla="*/ 9559922 w 10010772"/>
                <a:gd name="connsiteY2225" fmla="*/ 2800350 h 4654550"/>
                <a:gd name="connsiteX2226" fmla="*/ 9566272 w 10010772"/>
                <a:gd name="connsiteY2226" fmla="*/ 2800350 h 4654550"/>
                <a:gd name="connsiteX2227" fmla="*/ 9572622 w 10010772"/>
                <a:gd name="connsiteY2227" fmla="*/ 2800350 h 4654550"/>
                <a:gd name="connsiteX2228" fmla="*/ 9575797 w 10010772"/>
                <a:gd name="connsiteY2228" fmla="*/ 2803525 h 4654550"/>
                <a:gd name="connsiteX2229" fmla="*/ 9578972 w 10010772"/>
                <a:gd name="connsiteY2229" fmla="*/ 2803525 h 4654550"/>
                <a:gd name="connsiteX2230" fmla="*/ 9582147 w 10010772"/>
                <a:gd name="connsiteY2230" fmla="*/ 2803525 h 4654550"/>
                <a:gd name="connsiteX2231" fmla="*/ 9585322 w 10010772"/>
                <a:gd name="connsiteY2231" fmla="*/ 2800350 h 4654550"/>
                <a:gd name="connsiteX2232" fmla="*/ 9588497 w 10010772"/>
                <a:gd name="connsiteY2232" fmla="*/ 2803525 h 4654550"/>
                <a:gd name="connsiteX2233" fmla="*/ 9591672 w 10010772"/>
                <a:gd name="connsiteY2233" fmla="*/ 2803525 h 4654550"/>
                <a:gd name="connsiteX2234" fmla="*/ 9591672 w 10010772"/>
                <a:gd name="connsiteY2234" fmla="*/ 2806700 h 4654550"/>
                <a:gd name="connsiteX2235" fmla="*/ 9594847 w 10010772"/>
                <a:gd name="connsiteY2235" fmla="*/ 2806700 h 4654550"/>
                <a:gd name="connsiteX2236" fmla="*/ 9594847 w 10010772"/>
                <a:gd name="connsiteY2236" fmla="*/ 2809875 h 4654550"/>
                <a:gd name="connsiteX2237" fmla="*/ 9598022 w 10010772"/>
                <a:gd name="connsiteY2237" fmla="*/ 2819400 h 4654550"/>
                <a:gd name="connsiteX2238" fmla="*/ 9598022 w 10010772"/>
                <a:gd name="connsiteY2238" fmla="*/ 2825750 h 4654550"/>
                <a:gd name="connsiteX2239" fmla="*/ 9594847 w 10010772"/>
                <a:gd name="connsiteY2239" fmla="*/ 2825750 h 4654550"/>
                <a:gd name="connsiteX2240" fmla="*/ 9588497 w 10010772"/>
                <a:gd name="connsiteY2240" fmla="*/ 2825750 h 4654550"/>
                <a:gd name="connsiteX2241" fmla="*/ 9588497 w 10010772"/>
                <a:gd name="connsiteY2241" fmla="*/ 2832100 h 4654550"/>
                <a:gd name="connsiteX2242" fmla="*/ 9591672 w 10010772"/>
                <a:gd name="connsiteY2242" fmla="*/ 2841625 h 4654550"/>
                <a:gd name="connsiteX2243" fmla="*/ 9588497 w 10010772"/>
                <a:gd name="connsiteY2243" fmla="*/ 2844800 h 4654550"/>
                <a:gd name="connsiteX2244" fmla="*/ 9582147 w 10010772"/>
                <a:gd name="connsiteY2244" fmla="*/ 2851150 h 4654550"/>
                <a:gd name="connsiteX2245" fmla="*/ 9578972 w 10010772"/>
                <a:gd name="connsiteY2245" fmla="*/ 2847975 h 4654550"/>
                <a:gd name="connsiteX2246" fmla="*/ 9575797 w 10010772"/>
                <a:gd name="connsiteY2246" fmla="*/ 2844800 h 4654550"/>
                <a:gd name="connsiteX2247" fmla="*/ 9572622 w 10010772"/>
                <a:gd name="connsiteY2247" fmla="*/ 2847975 h 4654550"/>
                <a:gd name="connsiteX2248" fmla="*/ 9569447 w 10010772"/>
                <a:gd name="connsiteY2248" fmla="*/ 2851150 h 4654550"/>
                <a:gd name="connsiteX2249" fmla="*/ 9575797 w 10010772"/>
                <a:gd name="connsiteY2249" fmla="*/ 2851150 h 4654550"/>
                <a:gd name="connsiteX2250" fmla="*/ 9578972 w 10010772"/>
                <a:gd name="connsiteY2250" fmla="*/ 2851150 h 4654550"/>
                <a:gd name="connsiteX2251" fmla="*/ 9572622 w 10010772"/>
                <a:gd name="connsiteY2251" fmla="*/ 2857500 h 4654550"/>
                <a:gd name="connsiteX2252" fmla="*/ 9559922 w 10010772"/>
                <a:gd name="connsiteY2252" fmla="*/ 2870200 h 4654550"/>
                <a:gd name="connsiteX2253" fmla="*/ 9550397 w 10010772"/>
                <a:gd name="connsiteY2253" fmla="*/ 2873375 h 4654550"/>
                <a:gd name="connsiteX2254" fmla="*/ 9547222 w 10010772"/>
                <a:gd name="connsiteY2254" fmla="*/ 2873375 h 4654550"/>
                <a:gd name="connsiteX2255" fmla="*/ 9540872 w 10010772"/>
                <a:gd name="connsiteY2255" fmla="*/ 2876550 h 4654550"/>
                <a:gd name="connsiteX2256" fmla="*/ 9531347 w 10010772"/>
                <a:gd name="connsiteY2256" fmla="*/ 2882900 h 4654550"/>
                <a:gd name="connsiteX2257" fmla="*/ 9528172 w 10010772"/>
                <a:gd name="connsiteY2257" fmla="*/ 2882900 h 4654550"/>
                <a:gd name="connsiteX2258" fmla="*/ 9524997 w 10010772"/>
                <a:gd name="connsiteY2258" fmla="*/ 2879725 h 4654550"/>
                <a:gd name="connsiteX2259" fmla="*/ 9515472 w 10010772"/>
                <a:gd name="connsiteY2259" fmla="*/ 2882900 h 4654550"/>
                <a:gd name="connsiteX2260" fmla="*/ 9509122 w 10010772"/>
                <a:gd name="connsiteY2260" fmla="*/ 2882900 h 4654550"/>
                <a:gd name="connsiteX2261" fmla="*/ 9502772 w 10010772"/>
                <a:gd name="connsiteY2261" fmla="*/ 2879725 h 4654550"/>
                <a:gd name="connsiteX2262" fmla="*/ 9496422 w 10010772"/>
                <a:gd name="connsiteY2262" fmla="*/ 2876550 h 4654550"/>
                <a:gd name="connsiteX2263" fmla="*/ 9490072 w 10010772"/>
                <a:gd name="connsiteY2263" fmla="*/ 2879725 h 4654550"/>
                <a:gd name="connsiteX2264" fmla="*/ 9483722 w 10010772"/>
                <a:gd name="connsiteY2264" fmla="*/ 2882900 h 4654550"/>
                <a:gd name="connsiteX2265" fmla="*/ 9480547 w 10010772"/>
                <a:gd name="connsiteY2265" fmla="*/ 2879725 h 4654550"/>
                <a:gd name="connsiteX2266" fmla="*/ 9477372 w 10010772"/>
                <a:gd name="connsiteY2266" fmla="*/ 2873375 h 4654550"/>
                <a:gd name="connsiteX2267" fmla="*/ 9471022 w 10010772"/>
                <a:gd name="connsiteY2267" fmla="*/ 2867025 h 4654550"/>
                <a:gd name="connsiteX2268" fmla="*/ 9458322 w 10010772"/>
                <a:gd name="connsiteY2268" fmla="*/ 2857500 h 4654550"/>
                <a:gd name="connsiteX2269" fmla="*/ 9455147 w 10010772"/>
                <a:gd name="connsiteY2269" fmla="*/ 2854325 h 4654550"/>
                <a:gd name="connsiteX2270" fmla="*/ 9458322 w 10010772"/>
                <a:gd name="connsiteY2270" fmla="*/ 2847975 h 4654550"/>
                <a:gd name="connsiteX2271" fmla="*/ 9464672 w 10010772"/>
                <a:gd name="connsiteY2271" fmla="*/ 2844800 h 4654550"/>
                <a:gd name="connsiteX2272" fmla="*/ 9471022 w 10010772"/>
                <a:gd name="connsiteY2272" fmla="*/ 2844800 h 4654550"/>
                <a:gd name="connsiteX2273" fmla="*/ 9477372 w 10010772"/>
                <a:gd name="connsiteY2273" fmla="*/ 2847975 h 4654550"/>
                <a:gd name="connsiteX2274" fmla="*/ 9483722 w 10010772"/>
                <a:gd name="connsiteY2274" fmla="*/ 2844800 h 4654550"/>
                <a:gd name="connsiteX2275" fmla="*/ 9490072 w 10010772"/>
                <a:gd name="connsiteY2275" fmla="*/ 2841625 h 4654550"/>
                <a:gd name="connsiteX2276" fmla="*/ 9490072 w 10010772"/>
                <a:gd name="connsiteY2276" fmla="*/ 2844800 h 4654550"/>
                <a:gd name="connsiteX2277" fmla="*/ 9493247 w 10010772"/>
                <a:gd name="connsiteY2277" fmla="*/ 2844800 h 4654550"/>
                <a:gd name="connsiteX2278" fmla="*/ 9496422 w 10010772"/>
                <a:gd name="connsiteY2278" fmla="*/ 2841625 h 4654550"/>
                <a:gd name="connsiteX2279" fmla="*/ 9502772 w 10010772"/>
                <a:gd name="connsiteY2279" fmla="*/ 2838450 h 4654550"/>
                <a:gd name="connsiteX2280" fmla="*/ 9502772 w 10010772"/>
                <a:gd name="connsiteY2280" fmla="*/ 2835275 h 4654550"/>
                <a:gd name="connsiteX2281" fmla="*/ 9499597 w 10010772"/>
                <a:gd name="connsiteY2281" fmla="*/ 2835275 h 4654550"/>
                <a:gd name="connsiteX2282" fmla="*/ 9505947 w 10010772"/>
                <a:gd name="connsiteY2282" fmla="*/ 2832100 h 4654550"/>
                <a:gd name="connsiteX2283" fmla="*/ 9509122 w 10010772"/>
                <a:gd name="connsiteY2283" fmla="*/ 2832100 h 4654550"/>
                <a:gd name="connsiteX2284" fmla="*/ 9509122 w 10010772"/>
                <a:gd name="connsiteY2284" fmla="*/ 2838450 h 4654550"/>
                <a:gd name="connsiteX2285" fmla="*/ 9509122 w 10010772"/>
                <a:gd name="connsiteY2285" fmla="*/ 2844800 h 4654550"/>
                <a:gd name="connsiteX2286" fmla="*/ 9512297 w 10010772"/>
                <a:gd name="connsiteY2286" fmla="*/ 2841625 h 4654550"/>
                <a:gd name="connsiteX2287" fmla="*/ 9521822 w 10010772"/>
                <a:gd name="connsiteY2287" fmla="*/ 2838450 h 4654550"/>
                <a:gd name="connsiteX2288" fmla="*/ 9524997 w 10010772"/>
                <a:gd name="connsiteY2288" fmla="*/ 2838450 h 4654550"/>
                <a:gd name="connsiteX2289" fmla="*/ 9531347 w 10010772"/>
                <a:gd name="connsiteY2289" fmla="*/ 2841625 h 4654550"/>
                <a:gd name="connsiteX2290" fmla="*/ 9540872 w 10010772"/>
                <a:gd name="connsiteY2290" fmla="*/ 2835275 h 4654550"/>
                <a:gd name="connsiteX2291" fmla="*/ 9550397 w 10010772"/>
                <a:gd name="connsiteY2291" fmla="*/ 2832100 h 4654550"/>
                <a:gd name="connsiteX2292" fmla="*/ 9556747 w 10010772"/>
                <a:gd name="connsiteY2292" fmla="*/ 2828925 h 4654550"/>
                <a:gd name="connsiteX2293" fmla="*/ 9559922 w 10010772"/>
                <a:gd name="connsiteY2293" fmla="*/ 2828925 h 4654550"/>
                <a:gd name="connsiteX2294" fmla="*/ 9559922 w 10010772"/>
                <a:gd name="connsiteY2294" fmla="*/ 2825750 h 4654550"/>
                <a:gd name="connsiteX2295" fmla="*/ 9559922 w 10010772"/>
                <a:gd name="connsiteY2295" fmla="*/ 2822575 h 4654550"/>
                <a:gd name="connsiteX2296" fmla="*/ 9566272 w 10010772"/>
                <a:gd name="connsiteY2296" fmla="*/ 2822575 h 4654550"/>
                <a:gd name="connsiteX2297" fmla="*/ 9569447 w 10010772"/>
                <a:gd name="connsiteY2297" fmla="*/ 2819400 h 4654550"/>
                <a:gd name="connsiteX2298" fmla="*/ 9566272 w 10010772"/>
                <a:gd name="connsiteY2298" fmla="*/ 2813050 h 4654550"/>
                <a:gd name="connsiteX2299" fmla="*/ 9563097 w 10010772"/>
                <a:gd name="connsiteY2299" fmla="*/ 2803525 h 4654550"/>
                <a:gd name="connsiteX2300" fmla="*/ 8610597 w 10010772"/>
                <a:gd name="connsiteY2300" fmla="*/ 2794000 h 4654550"/>
                <a:gd name="connsiteX2301" fmla="*/ 8616947 w 10010772"/>
                <a:gd name="connsiteY2301" fmla="*/ 2800350 h 4654550"/>
                <a:gd name="connsiteX2302" fmla="*/ 8620122 w 10010772"/>
                <a:gd name="connsiteY2302" fmla="*/ 2800350 h 4654550"/>
                <a:gd name="connsiteX2303" fmla="*/ 8623297 w 10010772"/>
                <a:gd name="connsiteY2303" fmla="*/ 2803525 h 4654550"/>
                <a:gd name="connsiteX2304" fmla="*/ 8620122 w 10010772"/>
                <a:gd name="connsiteY2304" fmla="*/ 2803525 h 4654550"/>
                <a:gd name="connsiteX2305" fmla="*/ 8616947 w 10010772"/>
                <a:gd name="connsiteY2305" fmla="*/ 2806700 h 4654550"/>
                <a:gd name="connsiteX2306" fmla="*/ 8620122 w 10010772"/>
                <a:gd name="connsiteY2306" fmla="*/ 2813050 h 4654550"/>
                <a:gd name="connsiteX2307" fmla="*/ 8623297 w 10010772"/>
                <a:gd name="connsiteY2307" fmla="*/ 2819400 h 4654550"/>
                <a:gd name="connsiteX2308" fmla="*/ 8626472 w 10010772"/>
                <a:gd name="connsiteY2308" fmla="*/ 2816225 h 4654550"/>
                <a:gd name="connsiteX2309" fmla="*/ 8629647 w 10010772"/>
                <a:gd name="connsiteY2309" fmla="*/ 2816225 h 4654550"/>
                <a:gd name="connsiteX2310" fmla="*/ 8632822 w 10010772"/>
                <a:gd name="connsiteY2310" fmla="*/ 2819400 h 4654550"/>
                <a:gd name="connsiteX2311" fmla="*/ 8629647 w 10010772"/>
                <a:gd name="connsiteY2311" fmla="*/ 2822575 h 4654550"/>
                <a:gd name="connsiteX2312" fmla="*/ 8626472 w 10010772"/>
                <a:gd name="connsiteY2312" fmla="*/ 2822575 h 4654550"/>
                <a:gd name="connsiteX2313" fmla="*/ 8623297 w 10010772"/>
                <a:gd name="connsiteY2313" fmla="*/ 2825750 h 4654550"/>
                <a:gd name="connsiteX2314" fmla="*/ 8620122 w 10010772"/>
                <a:gd name="connsiteY2314" fmla="*/ 2828925 h 4654550"/>
                <a:gd name="connsiteX2315" fmla="*/ 8620122 w 10010772"/>
                <a:gd name="connsiteY2315" fmla="*/ 2835275 h 4654550"/>
                <a:gd name="connsiteX2316" fmla="*/ 8616947 w 10010772"/>
                <a:gd name="connsiteY2316" fmla="*/ 2835275 h 4654550"/>
                <a:gd name="connsiteX2317" fmla="*/ 8610597 w 10010772"/>
                <a:gd name="connsiteY2317" fmla="*/ 2835275 h 4654550"/>
                <a:gd name="connsiteX2318" fmla="*/ 8607422 w 10010772"/>
                <a:gd name="connsiteY2318" fmla="*/ 2832100 h 4654550"/>
                <a:gd name="connsiteX2319" fmla="*/ 8607422 w 10010772"/>
                <a:gd name="connsiteY2319" fmla="*/ 2822575 h 4654550"/>
                <a:gd name="connsiteX2320" fmla="*/ 8607422 w 10010772"/>
                <a:gd name="connsiteY2320" fmla="*/ 2809875 h 4654550"/>
                <a:gd name="connsiteX2321" fmla="*/ 8604247 w 10010772"/>
                <a:gd name="connsiteY2321" fmla="*/ 2800350 h 4654550"/>
                <a:gd name="connsiteX2322" fmla="*/ 8607422 w 10010772"/>
                <a:gd name="connsiteY2322" fmla="*/ 2797175 h 4654550"/>
                <a:gd name="connsiteX2323" fmla="*/ 5492748 w 10010772"/>
                <a:gd name="connsiteY2323" fmla="*/ 2790826 h 4654550"/>
                <a:gd name="connsiteX2324" fmla="*/ 5486398 w 10010772"/>
                <a:gd name="connsiteY2324" fmla="*/ 2816226 h 4654550"/>
                <a:gd name="connsiteX2325" fmla="*/ 5483223 w 10010772"/>
                <a:gd name="connsiteY2325" fmla="*/ 2835276 h 4654550"/>
                <a:gd name="connsiteX2326" fmla="*/ 5483223 w 10010772"/>
                <a:gd name="connsiteY2326" fmla="*/ 2851151 h 4654550"/>
                <a:gd name="connsiteX2327" fmla="*/ 5483223 w 10010772"/>
                <a:gd name="connsiteY2327" fmla="*/ 2863851 h 4654550"/>
                <a:gd name="connsiteX2328" fmla="*/ 5486398 w 10010772"/>
                <a:gd name="connsiteY2328" fmla="*/ 2879726 h 4654550"/>
                <a:gd name="connsiteX2329" fmla="*/ 5486398 w 10010772"/>
                <a:gd name="connsiteY2329" fmla="*/ 2886076 h 4654550"/>
                <a:gd name="connsiteX2330" fmla="*/ 5483223 w 10010772"/>
                <a:gd name="connsiteY2330" fmla="*/ 2892426 h 4654550"/>
                <a:gd name="connsiteX2331" fmla="*/ 5480048 w 10010772"/>
                <a:gd name="connsiteY2331" fmla="*/ 2898776 h 4654550"/>
                <a:gd name="connsiteX2332" fmla="*/ 5483223 w 10010772"/>
                <a:gd name="connsiteY2332" fmla="*/ 2905126 h 4654550"/>
                <a:gd name="connsiteX2333" fmla="*/ 5492748 w 10010772"/>
                <a:gd name="connsiteY2333" fmla="*/ 2924176 h 4654550"/>
                <a:gd name="connsiteX2334" fmla="*/ 5508623 w 10010772"/>
                <a:gd name="connsiteY2334" fmla="*/ 2946401 h 4654550"/>
                <a:gd name="connsiteX2335" fmla="*/ 5511798 w 10010772"/>
                <a:gd name="connsiteY2335" fmla="*/ 2955926 h 4654550"/>
                <a:gd name="connsiteX2336" fmla="*/ 5514973 w 10010772"/>
                <a:gd name="connsiteY2336" fmla="*/ 2968626 h 4654550"/>
                <a:gd name="connsiteX2337" fmla="*/ 5514973 w 10010772"/>
                <a:gd name="connsiteY2337" fmla="*/ 2974976 h 4654550"/>
                <a:gd name="connsiteX2338" fmla="*/ 5518148 w 10010772"/>
                <a:gd name="connsiteY2338" fmla="*/ 2974976 h 4654550"/>
                <a:gd name="connsiteX2339" fmla="*/ 5524498 w 10010772"/>
                <a:gd name="connsiteY2339" fmla="*/ 2987676 h 4654550"/>
                <a:gd name="connsiteX2340" fmla="*/ 5527673 w 10010772"/>
                <a:gd name="connsiteY2340" fmla="*/ 2990851 h 4654550"/>
                <a:gd name="connsiteX2341" fmla="*/ 5530848 w 10010772"/>
                <a:gd name="connsiteY2341" fmla="*/ 2990851 h 4654550"/>
                <a:gd name="connsiteX2342" fmla="*/ 5540373 w 10010772"/>
                <a:gd name="connsiteY2342" fmla="*/ 2990851 h 4654550"/>
                <a:gd name="connsiteX2343" fmla="*/ 5540373 w 10010772"/>
                <a:gd name="connsiteY2343" fmla="*/ 2984501 h 4654550"/>
                <a:gd name="connsiteX2344" fmla="*/ 5540373 w 10010772"/>
                <a:gd name="connsiteY2344" fmla="*/ 2974976 h 4654550"/>
                <a:gd name="connsiteX2345" fmla="*/ 5534023 w 10010772"/>
                <a:gd name="connsiteY2345" fmla="*/ 2962276 h 4654550"/>
                <a:gd name="connsiteX2346" fmla="*/ 5527673 w 10010772"/>
                <a:gd name="connsiteY2346" fmla="*/ 2949576 h 4654550"/>
                <a:gd name="connsiteX2347" fmla="*/ 5527673 w 10010772"/>
                <a:gd name="connsiteY2347" fmla="*/ 2943226 h 4654550"/>
                <a:gd name="connsiteX2348" fmla="*/ 5527673 w 10010772"/>
                <a:gd name="connsiteY2348" fmla="*/ 2940051 h 4654550"/>
                <a:gd name="connsiteX2349" fmla="*/ 5527673 w 10010772"/>
                <a:gd name="connsiteY2349" fmla="*/ 2933701 h 4654550"/>
                <a:gd name="connsiteX2350" fmla="*/ 5527673 w 10010772"/>
                <a:gd name="connsiteY2350" fmla="*/ 2930526 h 4654550"/>
                <a:gd name="connsiteX2351" fmla="*/ 5514973 w 10010772"/>
                <a:gd name="connsiteY2351" fmla="*/ 2917826 h 4654550"/>
                <a:gd name="connsiteX2352" fmla="*/ 5508623 w 10010772"/>
                <a:gd name="connsiteY2352" fmla="*/ 2908301 h 4654550"/>
                <a:gd name="connsiteX2353" fmla="*/ 5508623 w 10010772"/>
                <a:gd name="connsiteY2353" fmla="*/ 2905126 h 4654550"/>
                <a:gd name="connsiteX2354" fmla="*/ 5511798 w 10010772"/>
                <a:gd name="connsiteY2354" fmla="*/ 2898776 h 4654550"/>
                <a:gd name="connsiteX2355" fmla="*/ 5514973 w 10010772"/>
                <a:gd name="connsiteY2355" fmla="*/ 2895601 h 4654550"/>
                <a:gd name="connsiteX2356" fmla="*/ 5511798 w 10010772"/>
                <a:gd name="connsiteY2356" fmla="*/ 2889251 h 4654550"/>
                <a:gd name="connsiteX2357" fmla="*/ 5508623 w 10010772"/>
                <a:gd name="connsiteY2357" fmla="*/ 2879726 h 4654550"/>
                <a:gd name="connsiteX2358" fmla="*/ 5505448 w 10010772"/>
                <a:gd name="connsiteY2358" fmla="*/ 2870201 h 4654550"/>
                <a:gd name="connsiteX2359" fmla="*/ 5505448 w 10010772"/>
                <a:gd name="connsiteY2359" fmla="*/ 2857501 h 4654550"/>
                <a:gd name="connsiteX2360" fmla="*/ 5502273 w 10010772"/>
                <a:gd name="connsiteY2360" fmla="*/ 2844801 h 4654550"/>
                <a:gd name="connsiteX2361" fmla="*/ 5499098 w 10010772"/>
                <a:gd name="connsiteY2361" fmla="*/ 2835276 h 4654550"/>
                <a:gd name="connsiteX2362" fmla="*/ 5502273 w 10010772"/>
                <a:gd name="connsiteY2362" fmla="*/ 2819401 h 4654550"/>
                <a:gd name="connsiteX2363" fmla="*/ 5495923 w 10010772"/>
                <a:gd name="connsiteY2363" fmla="*/ 2813051 h 4654550"/>
                <a:gd name="connsiteX2364" fmla="*/ 8705847 w 10010772"/>
                <a:gd name="connsiteY2364" fmla="*/ 2752725 h 4654550"/>
                <a:gd name="connsiteX2365" fmla="*/ 8712197 w 10010772"/>
                <a:gd name="connsiteY2365" fmla="*/ 2752725 h 4654550"/>
                <a:gd name="connsiteX2366" fmla="*/ 8721722 w 10010772"/>
                <a:gd name="connsiteY2366" fmla="*/ 2752725 h 4654550"/>
                <a:gd name="connsiteX2367" fmla="*/ 8734422 w 10010772"/>
                <a:gd name="connsiteY2367" fmla="*/ 2755900 h 4654550"/>
                <a:gd name="connsiteX2368" fmla="*/ 8740772 w 10010772"/>
                <a:gd name="connsiteY2368" fmla="*/ 2762250 h 4654550"/>
                <a:gd name="connsiteX2369" fmla="*/ 8740772 w 10010772"/>
                <a:gd name="connsiteY2369" fmla="*/ 2765425 h 4654550"/>
                <a:gd name="connsiteX2370" fmla="*/ 8740772 w 10010772"/>
                <a:gd name="connsiteY2370" fmla="*/ 2768600 h 4654550"/>
                <a:gd name="connsiteX2371" fmla="*/ 8737597 w 10010772"/>
                <a:gd name="connsiteY2371" fmla="*/ 2774950 h 4654550"/>
                <a:gd name="connsiteX2372" fmla="*/ 8740772 w 10010772"/>
                <a:gd name="connsiteY2372" fmla="*/ 2774950 h 4654550"/>
                <a:gd name="connsiteX2373" fmla="*/ 8743947 w 10010772"/>
                <a:gd name="connsiteY2373" fmla="*/ 2778125 h 4654550"/>
                <a:gd name="connsiteX2374" fmla="*/ 8743947 w 10010772"/>
                <a:gd name="connsiteY2374" fmla="*/ 2781300 h 4654550"/>
                <a:gd name="connsiteX2375" fmla="*/ 8728072 w 10010772"/>
                <a:gd name="connsiteY2375" fmla="*/ 2784475 h 4654550"/>
                <a:gd name="connsiteX2376" fmla="*/ 8715372 w 10010772"/>
                <a:gd name="connsiteY2376" fmla="*/ 2781300 h 4654550"/>
                <a:gd name="connsiteX2377" fmla="*/ 8709022 w 10010772"/>
                <a:gd name="connsiteY2377" fmla="*/ 2778125 h 4654550"/>
                <a:gd name="connsiteX2378" fmla="*/ 8699497 w 10010772"/>
                <a:gd name="connsiteY2378" fmla="*/ 2765425 h 4654550"/>
                <a:gd name="connsiteX2379" fmla="*/ 8699497 w 10010772"/>
                <a:gd name="connsiteY2379" fmla="*/ 2762250 h 4654550"/>
                <a:gd name="connsiteX2380" fmla="*/ 8699497 w 10010772"/>
                <a:gd name="connsiteY2380" fmla="*/ 2755900 h 4654550"/>
                <a:gd name="connsiteX2381" fmla="*/ 8702672 w 10010772"/>
                <a:gd name="connsiteY2381" fmla="*/ 2755900 h 4654550"/>
                <a:gd name="connsiteX2382" fmla="*/ 9563097 w 10010772"/>
                <a:gd name="connsiteY2382" fmla="*/ 2746375 h 4654550"/>
                <a:gd name="connsiteX2383" fmla="*/ 9566272 w 10010772"/>
                <a:gd name="connsiteY2383" fmla="*/ 2746375 h 4654550"/>
                <a:gd name="connsiteX2384" fmla="*/ 9572622 w 10010772"/>
                <a:gd name="connsiteY2384" fmla="*/ 2746375 h 4654550"/>
                <a:gd name="connsiteX2385" fmla="*/ 9578972 w 10010772"/>
                <a:gd name="connsiteY2385" fmla="*/ 2752725 h 4654550"/>
                <a:gd name="connsiteX2386" fmla="*/ 9594847 w 10010772"/>
                <a:gd name="connsiteY2386" fmla="*/ 2768600 h 4654550"/>
                <a:gd name="connsiteX2387" fmla="*/ 9613897 w 10010772"/>
                <a:gd name="connsiteY2387" fmla="*/ 2787650 h 4654550"/>
                <a:gd name="connsiteX2388" fmla="*/ 9617072 w 10010772"/>
                <a:gd name="connsiteY2388" fmla="*/ 2790825 h 4654550"/>
                <a:gd name="connsiteX2389" fmla="*/ 9620247 w 10010772"/>
                <a:gd name="connsiteY2389" fmla="*/ 2794000 h 4654550"/>
                <a:gd name="connsiteX2390" fmla="*/ 9626597 w 10010772"/>
                <a:gd name="connsiteY2390" fmla="*/ 2797175 h 4654550"/>
                <a:gd name="connsiteX2391" fmla="*/ 9629772 w 10010772"/>
                <a:gd name="connsiteY2391" fmla="*/ 2800350 h 4654550"/>
                <a:gd name="connsiteX2392" fmla="*/ 9626597 w 10010772"/>
                <a:gd name="connsiteY2392" fmla="*/ 2803525 h 4654550"/>
                <a:gd name="connsiteX2393" fmla="*/ 9623422 w 10010772"/>
                <a:gd name="connsiteY2393" fmla="*/ 2809875 h 4654550"/>
                <a:gd name="connsiteX2394" fmla="*/ 9620247 w 10010772"/>
                <a:gd name="connsiteY2394" fmla="*/ 2816225 h 4654550"/>
                <a:gd name="connsiteX2395" fmla="*/ 9620247 w 10010772"/>
                <a:gd name="connsiteY2395" fmla="*/ 2819400 h 4654550"/>
                <a:gd name="connsiteX2396" fmla="*/ 9617072 w 10010772"/>
                <a:gd name="connsiteY2396" fmla="*/ 2819400 h 4654550"/>
                <a:gd name="connsiteX2397" fmla="*/ 9613897 w 10010772"/>
                <a:gd name="connsiteY2397" fmla="*/ 2819400 h 4654550"/>
                <a:gd name="connsiteX2398" fmla="*/ 9610722 w 10010772"/>
                <a:gd name="connsiteY2398" fmla="*/ 2816225 h 4654550"/>
                <a:gd name="connsiteX2399" fmla="*/ 9610722 w 10010772"/>
                <a:gd name="connsiteY2399" fmla="*/ 2806700 h 4654550"/>
                <a:gd name="connsiteX2400" fmla="*/ 9610722 w 10010772"/>
                <a:gd name="connsiteY2400" fmla="*/ 2794000 h 4654550"/>
                <a:gd name="connsiteX2401" fmla="*/ 9607547 w 10010772"/>
                <a:gd name="connsiteY2401" fmla="*/ 2790825 h 4654550"/>
                <a:gd name="connsiteX2402" fmla="*/ 9604372 w 10010772"/>
                <a:gd name="connsiteY2402" fmla="*/ 2784475 h 4654550"/>
                <a:gd name="connsiteX2403" fmla="*/ 9582147 w 10010772"/>
                <a:gd name="connsiteY2403" fmla="*/ 2762250 h 4654550"/>
                <a:gd name="connsiteX2404" fmla="*/ 9569447 w 10010772"/>
                <a:gd name="connsiteY2404" fmla="*/ 2752725 h 4654550"/>
                <a:gd name="connsiteX2405" fmla="*/ 9563097 w 10010772"/>
                <a:gd name="connsiteY2405" fmla="*/ 2749550 h 4654550"/>
                <a:gd name="connsiteX2406" fmla="*/ 8788397 w 10010772"/>
                <a:gd name="connsiteY2406" fmla="*/ 2740025 h 4654550"/>
                <a:gd name="connsiteX2407" fmla="*/ 8797922 w 10010772"/>
                <a:gd name="connsiteY2407" fmla="*/ 2740025 h 4654550"/>
                <a:gd name="connsiteX2408" fmla="*/ 8807447 w 10010772"/>
                <a:gd name="connsiteY2408" fmla="*/ 2740025 h 4654550"/>
                <a:gd name="connsiteX2409" fmla="*/ 8813797 w 10010772"/>
                <a:gd name="connsiteY2409" fmla="*/ 2743200 h 4654550"/>
                <a:gd name="connsiteX2410" fmla="*/ 8816972 w 10010772"/>
                <a:gd name="connsiteY2410" fmla="*/ 2740025 h 4654550"/>
                <a:gd name="connsiteX2411" fmla="*/ 8820147 w 10010772"/>
                <a:gd name="connsiteY2411" fmla="*/ 2740025 h 4654550"/>
                <a:gd name="connsiteX2412" fmla="*/ 8820147 w 10010772"/>
                <a:gd name="connsiteY2412" fmla="*/ 2743200 h 4654550"/>
                <a:gd name="connsiteX2413" fmla="*/ 8823322 w 10010772"/>
                <a:gd name="connsiteY2413" fmla="*/ 2746375 h 4654550"/>
                <a:gd name="connsiteX2414" fmla="*/ 8829672 w 10010772"/>
                <a:gd name="connsiteY2414" fmla="*/ 2743200 h 4654550"/>
                <a:gd name="connsiteX2415" fmla="*/ 8836022 w 10010772"/>
                <a:gd name="connsiteY2415" fmla="*/ 2743200 h 4654550"/>
                <a:gd name="connsiteX2416" fmla="*/ 8848722 w 10010772"/>
                <a:gd name="connsiteY2416" fmla="*/ 2743200 h 4654550"/>
                <a:gd name="connsiteX2417" fmla="*/ 8855072 w 10010772"/>
                <a:gd name="connsiteY2417" fmla="*/ 2743200 h 4654550"/>
                <a:gd name="connsiteX2418" fmla="*/ 8858247 w 10010772"/>
                <a:gd name="connsiteY2418" fmla="*/ 2743200 h 4654550"/>
                <a:gd name="connsiteX2419" fmla="*/ 8861422 w 10010772"/>
                <a:gd name="connsiteY2419" fmla="*/ 2743200 h 4654550"/>
                <a:gd name="connsiteX2420" fmla="*/ 8861422 w 10010772"/>
                <a:gd name="connsiteY2420" fmla="*/ 2746375 h 4654550"/>
                <a:gd name="connsiteX2421" fmla="*/ 8864597 w 10010772"/>
                <a:gd name="connsiteY2421" fmla="*/ 2752725 h 4654550"/>
                <a:gd name="connsiteX2422" fmla="*/ 8867772 w 10010772"/>
                <a:gd name="connsiteY2422" fmla="*/ 2752725 h 4654550"/>
                <a:gd name="connsiteX2423" fmla="*/ 8867772 w 10010772"/>
                <a:gd name="connsiteY2423" fmla="*/ 2755900 h 4654550"/>
                <a:gd name="connsiteX2424" fmla="*/ 8867772 w 10010772"/>
                <a:gd name="connsiteY2424" fmla="*/ 2762250 h 4654550"/>
                <a:gd name="connsiteX2425" fmla="*/ 8867772 w 10010772"/>
                <a:gd name="connsiteY2425" fmla="*/ 2765425 h 4654550"/>
                <a:gd name="connsiteX2426" fmla="*/ 8870947 w 10010772"/>
                <a:gd name="connsiteY2426" fmla="*/ 2768600 h 4654550"/>
                <a:gd name="connsiteX2427" fmla="*/ 8870947 w 10010772"/>
                <a:gd name="connsiteY2427" fmla="*/ 2778125 h 4654550"/>
                <a:gd name="connsiteX2428" fmla="*/ 8867772 w 10010772"/>
                <a:gd name="connsiteY2428" fmla="*/ 2781300 h 4654550"/>
                <a:gd name="connsiteX2429" fmla="*/ 8864597 w 10010772"/>
                <a:gd name="connsiteY2429" fmla="*/ 2784475 h 4654550"/>
                <a:gd name="connsiteX2430" fmla="*/ 8855072 w 10010772"/>
                <a:gd name="connsiteY2430" fmla="*/ 2778125 h 4654550"/>
                <a:gd name="connsiteX2431" fmla="*/ 8848722 w 10010772"/>
                <a:gd name="connsiteY2431" fmla="*/ 2774950 h 4654550"/>
                <a:gd name="connsiteX2432" fmla="*/ 8842372 w 10010772"/>
                <a:gd name="connsiteY2432" fmla="*/ 2771775 h 4654550"/>
                <a:gd name="connsiteX2433" fmla="*/ 8839197 w 10010772"/>
                <a:gd name="connsiteY2433" fmla="*/ 2762250 h 4654550"/>
                <a:gd name="connsiteX2434" fmla="*/ 8829672 w 10010772"/>
                <a:gd name="connsiteY2434" fmla="*/ 2762250 h 4654550"/>
                <a:gd name="connsiteX2435" fmla="*/ 8826497 w 10010772"/>
                <a:gd name="connsiteY2435" fmla="*/ 2762250 h 4654550"/>
                <a:gd name="connsiteX2436" fmla="*/ 8826497 w 10010772"/>
                <a:gd name="connsiteY2436" fmla="*/ 2765425 h 4654550"/>
                <a:gd name="connsiteX2437" fmla="*/ 8820147 w 10010772"/>
                <a:gd name="connsiteY2437" fmla="*/ 2765425 h 4654550"/>
                <a:gd name="connsiteX2438" fmla="*/ 8810622 w 10010772"/>
                <a:gd name="connsiteY2438" fmla="*/ 2765425 h 4654550"/>
                <a:gd name="connsiteX2439" fmla="*/ 8807447 w 10010772"/>
                <a:gd name="connsiteY2439" fmla="*/ 2768600 h 4654550"/>
                <a:gd name="connsiteX2440" fmla="*/ 8801097 w 10010772"/>
                <a:gd name="connsiteY2440" fmla="*/ 2768600 h 4654550"/>
                <a:gd name="connsiteX2441" fmla="*/ 8797922 w 10010772"/>
                <a:gd name="connsiteY2441" fmla="*/ 2765425 h 4654550"/>
                <a:gd name="connsiteX2442" fmla="*/ 8794747 w 10010772"/>
                <a:gd name="connsiteY2442" fmla="*/ 2762250 h 4654550"/>
                <a:gd name="connsiteX2443" fmla="*/ 8791572 w 10010772"/>
                <a:gd name="connsiteY2443" fmla="*/ 2765425 h 4654550"/>
                <a:gd name="connsiteX2444" fmla="*/ 8788397 w 10010772"/>
                <a:gd name="connsiteY2444" fmla="*/ 2768600 h 4654550"/>
                <a:gd name="connsiteX2445" fmla="*/ 8785222 w 10010772"/>
                <a:gd name="connsiteY2445" fmla="*/ 2771775 h 4654550"/>
                <a:gd name="connsiteX2446" fmla="*/ 8778872 w 10010772"/>
                <a:gd name="connsiteY2446" fmla="*/ 2768600 h 4654550"/>
                <a:gd name="connsiteX2447" fmla="*/ 8778872 w 10010772"/>
                <a:gd name="connsiteY2447" fmla="*/ 2765425 h 4654550"/>
                <a:gd name="connsiteX2448" fmla="*/ 8775697 w 10010772"/>
                <a:gd name="connsiteY2448" fmla="*/ 2765425 h 4654550"/>
                <a:gd name="connsiteX2449" fmla="*/ 8769347 w 10010772"/>
                <a:gd name="connsiteY2449" fmla="*/ 2768600 h 4654550"/>
                <a:gd name="connsiteX2450" fmla="*/ 8766172 w 10010772"/>
                <a:gd name="connsiteY2450" fmla="*/ 2774950 h 4654550"/>
                <a:gd name="connsiteX2451" fmla="*/ 8766172 w 10010772"/>
                <a:gd name="connsiteY2451" fmla="*/ 2765425 h 4654550"/>
                <a:gd name="connsiteX2452" fmla="*/ 8769347 w 10010772"/>
                <a:gd name="connsiteY2452" fmla="*/ 2762250 h 4654550"/>
                <a:gd name="connsiteX2453" fmla="*/ 8775697 w 10010772"/>
                <a:gd name="connsiteY2453" fmla="*/ 2759075 h 4654550"/>
                <a:gd name="connsiteX2454" fmla="*/ 8775697 w 10010772"/>
                <a:gd name="connsiteY2454" fmla="*/ 2749550 h 4654550"/>
                <a:gd name="connsiteX2455" fmla="*/ 8775697 w 10010772"/>
                <a:gd name="connsiteY2455" fmla="*/ 2746375 h 4654550"/>
                <a:gd name="connsiteX2456" fmla="*/ 8778872 w 10010772"/>
                <a:gd name="connsiteY2456" fmla="*/ 2743200 h 4654550"/>
                <a:gd name="connsiteX2457" fmla="*/ 8836022 w 10010772"/>
                <a:gd name="connsiteY2457" fmla="*/ 2698750 h 4654550"/>
                <a:gd name="connsiteX2458" fmla="*/ 8845547 w 10010772"/>
                <a:gd name="connsiteY2458" fmla="*/ 2698750 h 4654550"/>
                <a:gd name="connsiteX2459" fmla="*/ 8845547 w 10010772"/>
                <a:gd name="connsiteY2459" fmla="*/ 2701925 h 4654550"/>
                <a:gd name="connsiteX2460" fmla="*/ 8845547 w 10010772"/>
                <a:gd name="connsiteY2460" fmla="*/ 2708275 h 4654550"/>
                <a:gd name="connsiteX2461" fmla="*/ 8839197 w 10010772"/>
                <a:gd name="connsiteY2461" fmla="*/ 2711450 h 4654550"/>
                <a:gd name="connsiteX2462" fmla="*/ 8829672 w 10010772"/>
                <a:gd name="connsiteY2462" fmla="*/ 2711450 h 4654550"/>
                <a:gd name="connsiteX2463" fmla="*/ 8823322 w 10010772"/>
                <a:gd name="connsiteY2463" fmla="*/ 2705100 h 4654550"/>
                <a:gd name="connsiteX2464" fmla="*/ 8823322 w 10010772"/>
                <a:gd name="connsiteY2464" fmla="*/ 2701925 h 4654550"/>
                <a:gd name="connsiteX2465" fmla="*/ 8826497 w 10010772"/>
                <a:gd name="connsiteY2465" fmla="*/ 2701925 h 4654550"/>
                <a:gd name="connsiteX2466" fmla="*/ 8912222 w 10010772"/>
                <a:gd name="connsiteY2466" fmla="*/ 2635250 h 4654550"/>
                <a:gd name="connsiteX2467" fmla="*/ 8924922 w 10010772"/>
                <a:gd name="connsiteY2467" fmla="*/ 2638425 h 4654550"/>
                <a:gd name="connsiteX2468" fmla="*/ 8937622 w 10010772"/>
                <a:gd name="connsiteY2468" fmla="*/ 2644775 h 4654550"/>
                <a:gd name="connsiteX2469" fmla="*/ 8940797 w 10010772"/>
                <a:gd name="connsiteY2469" fmla="*/ 2647950 h 4654550"/>
                <a:gd name="connsiteX2470" fmla="*/ 8943972 w 10010772"/>
                <a:gd name="connsiteY2470" fmla="*/ 2651125 h 4654550"/>
                <a:gd name="connsiteX2471" fmla="*/ 8947147 w 10010772"/>
                <a:gd name="connsiteY2471" fmla="*/ 2654300 h 4654550"/>
                <a:gd name="connsiteX2472" fmla="*/ 8956672 w 10010772"/>
                <a:gd name="connsiteY2472" fmla="*/ 2654300 h 4654550"/>
                <a:gd name="connsiteX2473" fmla="*/ 8959847 w 10010772"/>
                <a:gd name="connsiteY2473" fmla="*/ 2654300 h 4654550"/>
                <a:gd name="connsiteX2474" fmla="*/ 8963022 w 10010772"/>
                <a:gd name="connsiteY2474" fmla="*/ 2651125 h 4654550"/>
                <a:gd name="connsiteX2475" fmla="*/ 8972547 w 10010772"/>
                <a:gd name="connsiteY2475" fmla="*/ 2657475 h 4654550"/>
                <a:gd name="connsiteX2476" fmla="*/ 8969372 w 10010772"/>
                <a:gd name="connsiteY2476" fmla="*/ 2657475 h 4654550"/>
                <a:gd name="connsiteX2477" fmla="*/ 8969372 w 10010772"/>
                <a:gd name="connsiteY2477" fmla="*/ 2660650 h 4654550"/>
                <a:gd name="connsiteX2478" fmla="*/ 8972547 w 10010772"/>
                <a:gd name="connsiteY2478" fmla="*/ 2667000 h 4654550"/>
                <a:gd name="connsiteX2479" fmla="*/ 8975722 w 10010772"/>
                <a:gd name="connsiteY2479" fmla="*/ 2673350 h 4654550"/>
                <a:gd name="connsiteX2480" fmla="*/ 8975722 w 10010772"/>
                <a:gd name="connsiteY2480" fmla="*/ 2676525 h 4654550"/>
                <a:gd name="connsiteX2481" fmla="*/ 8972547 w 10010772"/>
                <a:gd name="connsiteY2481" fmla="*/ 2682875 h 4654550"/>
                <a:gd name="connsiteX2482" fmla="*/ 8969372 w 10010772"/>
                <a:gd name="connsiteY2482" fmla="*/ 2692400 h 4654550"/>
                <a:gd name="connsiteX2483" fmla="*/ 8969372 w 10010772"/>
                <a:gd name="connsiteY2483" fmla="*/ 2701925 h 4654550"/>
                <a:gd name="connsiteX2484" fmla="*/ 8975722 w 10010772"/>
                <a:gd name="connsiteY2484" fmla="*/ 2727325 h 4654550"/>
                <a:gd name="connsiteX2485" fmla="*/ 8982072 w 10010772"/>
                <a:gd name="connsiteY2485" fmla="*/ 2724150 h 4654550"/>
                <a:gd name="connsiteX2486" fmla="*/ 8982072 w 10010772"/>
                <a:gd name="connsiteY2486" fmla="*/ 2730500 h 4654550"/>
                <a:gd name="connsiteX2487" fmla="*/ 8982072 w 10010772"/>
                <a:gd name="connsiteY2487" fmla="*/ 2736850 h 4654550"/>
                <a:gd name="connsiteX2488" fmla="*/ 8985247 w 10010772"/>
                <a:gd name="connsiteY2488" fmla="*/ 2736850 h 4654550"/>
                <a:gd name="connsiteX2489" fmla="*/ 8985247 w 10010772"/>
                <a:gd name="connsiteY2489" fmla="*/ 2733675 h 4654550"/>
                <a:gd name="connsiteX2490" fmla="*/ 8988422 w 10010772"/>
                <a:gd name="connsiteY2490" fmla="*/ 2736850 h 4654550"/>
                <a:gd name="connsiteX2491" fmla="*/ 8988422 w 10010772"/>
                <a:gd name="connsiteY2491" fmla="*/ 2740025 h 4654550"/>
                <a:gd name="connsiteX2492" fmla="*/ 8991597 w 10010772"/>
                <a:gd name="connsiteY2492" fmla="*/ 2749550 h 4654550"/>
                <a:gd name="connsiteX2493" fmla="*/ 8997947 w 10010772"/>
                <a:gd name="connsiteY2493" fmla="*/ 2749550 h 4654550"/>
                <a:gd name="connsiteX2494" fmla="*/ 9004297 w 10010772"/>
                <a:gd name="connsiteY2494" fmla="*/ 2752725 h 4654550"/>
                <a:gd name="connsiteX2495" fmla="*/ 9013822 w 10010772"/>
                <a:gd name="connsiteY2495" fmla="*/ 2749550 h 4654550"/>
                <a:gd name="connsiteX2496" fmla="*/ 9013822 w 10010772"/>
                <a:gd name="connsiteY2496" fmla="*/ 2746375 h 4654550"/>
                <a:gd name="connsiteX2497" fmla="*/ 9013822 w 10010772"/>
                <a:gd name="connsiteY2497" fmla="*/ 2743200 h 4654550"/>
                <a:gd name="connsiteX2498" fmla="*/ 9016997 w 10010772"/>
                <a:gd name="connsiteY2498" fmla="*/ 2736850 h 4654550"/>
                <a:gd name="connsiteX2499" fmla="*/ 9023347 w 10010772"/>
                <a:gd name="connsiteY2499" fmla="*/ 2733675 h 4654550"/>
                <a:gd name="connsiteX2500" fmla="*/ 9023347 w 10010772"/>
                <a:gd name="connsiteY2500" fmla="*/ 2730500 h 4654550"/>
                <a:gd name="connsiteX2501" fmla="*/ 9026522 w 10010772"/>
                <a:gd name="connsiteY2501" fmla="*/ 2724150 h 4654550"/>
                <a:gd name="connsiteX2502" fmla="*/ 9029697 w 10010772"/>
                <a:gd name="connsiteY2502" fmla="*/ 2720975 h 4654550"/>
                <a:gd name="connsiteX2503" fmla="*/ 9032872 w 10010772"/>
                <a:gd name="connsiteY2503" fmla="*/ 2717800 h 4654550"/>
                <a:gd name="connsiteX2504" fmla="*/ 9032872 w 10010772"/>
                <a:gd name="connsiteY2504" fmla="*/ 2714625 h 4654550"/>
                <a:gd name="connsiteX2505" fmla="*/ 9032872 w 10010772"/>
                <a:gd name="connsiteY2505" fmla="*/ 2711450 h 4654550"/>
                <a:gd name="connsiteX2506" fmla="*/ 9036047 w 10010772"/>
                <a:gd name="connsiteY2506" fmla="*/ 2705100 h 4654550"/>
                <a:gd name="connsiteX2507" fmla="*/ 9042397 w 10010772"/>
                <a:gd name="connsiteY2507" fmla="*/ 2701925 h 4654550"/>
                <a:gd name="connsiteX2508" fmla="*/ 9045572 w 10010772"/>
                <a:gd name="connsiteY2508" fmla="*/ 2701925 h 4654550"/>
                <a:gd name="connsiteX2509" fmla="*/ 9048747 w 10010772"/>
                <a:gd name="connsiteY2509" fmla="*/ 2701925 h 4654550"/>
                <a:gd name="connsiteX2510" fmla="*/ 9048747 w 10010772"/>
                <a:gd name="connsiteY2510" fmla="*/ 2705100 h 4654550"/>
                <a:gd name="connsiteX2511" fmla="*/ 9051922 w 10010772"/>
                <a:gd name="connsiteY2511" fmla="*/ 2701925 h 4654550"/>
                <a:gd name="connsiteX2512" fmla="*/ 9055097 w 10010772"/>
                <a:gd name="connsiteY2512" fmla="*/ 2698750 h 4654550"/>
                <a:gd name="connsiteX2513" fmla="*/ 9055097 w 10010772"/>
                <a:gd name="connsiteY2513" fmla="*/ 2692400 h 4654550"/>
                <a:gd name="connsiteX2514" fmla="*/ 9058272 w 10010772"/>
                <a:gd name="connsiteY2514" fmla="*/ 2689225 h 4654550"/>
                <a:gd name="connsiteX2515" fmla="*/ 9074147 w 10010772"/>
                <a:gd name="connsiteY2515" fmla="*/ 2676525 h 4654550"/>
                <a:gd name="connsiteX2516" fmla="*/ 9086847 w 10010772"/>
                <a:gd name="connsiteY2516" fmla="*/ 2673350 h 4654550"/>
                <a:gd name="connsiteX2517" fmla="*/ 9096372 w 10010772"/>
                <a:gd name="connsiteY2517" fmla="*/ 2676525 h 4654550"/>
                <a:gd name="connsiteX2518" fmla="*/ 9131297 w 10010772"/>
                <a:gd name="connsiteY2518" fmla="*/ 2695575 h 4654550"/>
                <a:gd name="connsiteX2519" fmla="*/ 9150347 w 10010772"/>
                <a:gd name="connsiteY2519" fmla="*/ 2701925 h 4654550"/>
                <a:gd name="connsiteX2520" fmla="*/ 9169397 w 10010772"/>
                <a:gd name="connsiteY2520" fmla="*/ 2711450 h 4654550"/>
                <a:gd name="connsiteX2521" fmla="*/ 9178922 w 10010772"/>
                <a:gd name="connsiteY2521" fmla="*/ 2714625 h 4654550"/>
                <a:gd name="connsiteX2522" fmla="*/ 9182097 w 10010772"/>
                <a:gd name="connsiteY2522" fmla="*/ 2714625 h 4654550"/>
                <a:gd name="connsiteX2523" fmla="*/ 9185272 w 10010772"/>
                <a:gd name="connsiteY2523" fmla="*/ 2714625 h 4654550"/>
                <a:gd name="connsiteX2524" fmla="*/ 9194797 w 10010772"/>
                <a:gd name="connsiteY2524" fmla="*/ 2717800 h 4654550"/>
                <a:gd name="connsiteX2525" fmla="*/ 9201147 w 10010772"/>
                <a:gd name="connsiteY2525" fmla="*/ 2720975 h 4654550"/>
                <a:gd name="connsiteX2526" fmla="*/ 9204322 w 10010772"/>
                <a:gd name="connsiteY2526" fmla="*/ 2724150 h 4654550"/>
                <a:gd name="connsiteX2527" fmla="*/ 9210672 w 10010772"/>
                <a:gd name="connsiteY2527" fmla="*/ 2727325 h 4654550"/>
                <a:gd name="connsiteX2528" fmla="*/ 9236072 w 10010772"/>
                <a:gd name="connsiteY2528" fmla="*/ 2736850 h 4654550"/>
                <a:gd name="connsiteX2529" fmla="*/ 9248772 w 10010772"/>
                <a:gd name="connsiteY2529" fmla="*/ 2743200 h 4654550"/>
                <a:gd name="connsiteX2530" fmla="*/ 9258297 w 10010772"/>
                <a:gd name="connsiteY2530" fmla="*/ 2749550 h 4654550"/>
                <a:gd name="connsiteX2531" fmla="*/ 9264647 w 10010772"/>
                <a:gd name="connsiteY2531" fmla="*/ 2752725 h 4654550"/>
                <a:gd name="connsiteX2532" fmla="*/ 9274172 w 10010772"/>
                <a:gd name="connsiteY2532" fmla="*/ 2752725 h 4654550"/>
                <a:gd name="connsiteX2533" fmla="*/ 9286872 w 10010772"/>
                <a:gd name="connsiteY2533" fmla="*/ 2759075 h 4654550"/>
                <a:gd name="connsiteX2534" fmla="*/ 9293222 w 10010772"/>
                <a:gd name="connsiteY2534" fmla="*/ 2762250 h 4654550"/>
                <a:gd name="connsiteX2535" fmla="*/ 9299572 w 10010772"/>
                <a:gd name="connsiteY2535" fmla="*/ 2771775 h 4654550"/>
                <a:gd name="connsiteX2536" fmla="*/ 9305922 w 10010772"/>
                <a:gd name="connsiteY2536" fmla="*/ 2778125 h 4654550"/>
                <a:gd name="connsiteX2537" fmla="*/ 9309097 w 10010772"/>
                <a:gd name="connsiteY2537" fmla="*/ 2778125 h 4654550"/>
                <a:gd name="connsiteX2538" fmla="*/ 9318622 w 10010772"/>
                <a:gd name="connsiteY2538" fmla="*/ 2781300 h 4654550"/>
                <a:gd name="connsiteX2539" fmla="*/ 9324972 w 10010772"/>
                <a:gd name="connsiteY2539" fmla="*/ 2781300 h 4654550"/>
                <a:gd name="connsiteX2540" fmla="*/ 9328147 w 10010772"/>
                <a:gd name="connsiteY2540" fmla="*/ 2784475 h 4654550"/>
                <a:gd name="connsiteX2541" fmla="*/ 9328147 w 10010772"/>
                <a:gd name="connsiteY2541" fmla="*/ 2787650 h 4654550"/>
                <a:gd name="connsiteX2542" fmla="*/ 9331322 w 10010772"/>
                <a:gd name="connsiteY2542" fmla="*/ 2790825 h 4654550"/>
                <a:gd name="connsiteX2543" fmla="*/ 9334497 w 10010772"/>
                <a:gd name="connsiteY2543" fmla="*/ 2790825 h 4654550"/>
                <a:gd name="connsiteX2544" fmla="*/ 9337672 w 10010772"/>
                <a:gd name="connsiteY2544" fmla="*/ 2797175 h 4654550"/>
                <a:gd name="connsiteX2545" fmla="*/ 9344022 w 10010772"/>
                <a:gd name="connsiteY2545" fmla="*/ 2800350 h 4654550"/>
                <a:gd name="connsiteX2546" fmla="*/ 9347197 w 10010772"/>
                <a:gd name="connsiteY2546" fmla="*/ 2803525 h 4654550"/>
                <a:gd name="connsiteX2547" fmla="*/ 9350372 w 10010772"/>
                <a:gd name="connsiteY2547" fmla="*/ 2803525 h 4654550"/>
                <a:gd name="connsiteX2548" fmla="*/ 9350372 w 10010772"/>
                <a:gd name="connsiteY2548" fmla="*/ 2806700 h 4654550"/>
                <a:gd name="connsiteX2549" fmla="*/ 9353547 w 10010772"/>
                <a:gd name="connsiteY2549" fmla="*/ 2813050 h 4654550"/>
                <a:gd name="connsiteX2550" fmla="*/ 9353547 w 10010772"/>
                <a:gd name="connsiteY2550" fmla="*/ 2816225 h 4654550"/>
                <a:gd name="connsiteX2551" fmla="*/ 9353547 w 10010772"/>
                <a:gd name="connsiteY2551" fmla="*/ 2819400 h 4654550"/>
                <a:gd name="connsiteX2552" fmla="*/ 9350372 w 10010772"/>
                <a:gd name="connsiteY2552" fmla="*/ 2822575 h 4654550"/>
                <a:gd name="connsiteX2553" fmla="*/ 9347197 w 10010772"/>
                <a:gd name="connsiteY2553" fmla="*/ 2828925 h 4654550"/>
                <a:gd name="connsiteX2554" fmla="*/ 9350372 w 10010772"/>
                <a:gd name="connsiteY2554" fmla="*/ 2828925 h 4654550"/>
                <a:gd name="connsiteX2555" fmla="*/ 9353547 w 10010772"/>
                <a:gd name="connsiteY2555" fmla="*/ 2828925 h 4654550"/>
                <a:gd name="connsiteX2556" fmla="*/ 9356722 w 10010772"/>
                <a:gd name="connsiteY2556" fmla="*/ 2832100 h 4654550"/>
                <a:gd name="connsiteX2557" fmla="*/ 9359897 w 10010772"/>
                <a:gd name="connsiteY2557" fmla="*/ 2832100 h 4654550"/>
                <a:gd name="connsiteX2558" fmla="*/ 9363072 w 10010772"/>
                <a:gd name="connsiteY2558" fmla="*/ 2832100 h 4654550"/>
                <a:gd name="connsiteX2559" fmla="*/ 9366247 w 10010772"/>
                <a:gd name="connsiteY2559" fmla="*/ 2832100 h 4654550"/>
                <a:gd name="connsiteX2560" fmla="*/ 9366247 w 10010772"/>
                <a:gd name="connsiteY2560" fmla="*/ 2835275 h 4654550"/>
                <a:gd name="connsiteX2561" fmla="*/ 9366247 w 10010772"/>
                <a:gd name="connsiteY2561" fmla="*/ 2838450 h 4654550"/>
                <a:gd name="connsiteX2562" fmla="*/ 9369422 w 10010772"/>
                <a:gd name="connsiteY2562" fmla="*/ 2838450 h 4654550"/>
                <a:gd name="connsiteX2563" fmla="*/ 9372597 w 10010772"/>
                <a:gd name="connsiteY2563" fmla="*/ 2838450 h 4654550"/>
                <a:gd name="connsiteX2564" fmla="*/ 9378947 w 10010772"/>
                <a:gd name="connsiteY2564" fmla="*/ 2841625 h 4654550"/>
                <a:gd name="connsiteX2565" fmla="*/ 9391647 w 10010772"/>
                <a:gd name="connsiteY2565" fmla="*/ 2847975 h 4654550"/>
                <a:gd name="connsiteX2566" fmla="*/ 9404347 w 10010772"/>
                <a:gd name="connsiteY2566" fmla="*/ 2854325 h 4654550"/>
                <a:gd name="connsiteX2567" fmla="*/ 9420222 w 10010772"/>
                <a:gd name="connsiteY2567" fmla="*/ 2860675 h 4654550"/>
                <a:gd name="connsiteX2568" fmla="*/ 9423397 w 10010772"/>
                <a:gd name="connsiteY2568" fmla="*/ 2863850 h 4654550"/>
                <a:gd name="connsiteX2569" fmla="*/ 9426572 w 10010772"/>
                <a:gd name="connsiteY2569" fmla="*/ 2870200 h 4654550"/>
                <a:gd name="connsiteX2570" fmla="*/ 9426572 w 10010772"/>
                <a:gd name="connsiteY2570" fmla="*/ 2876550 h 4654550"/>
                <a:gd name="connsiteX2571" fmla="*/ 9426572 w 10010772"/>
                <a:gd name="connsiteY2571" fmla="*/ 2879725 h 4654550"/>
                <a:gd name="connsiteX2572" fmla="*/ 9420222 w 10010772"/>
                <a:gd name="connsiteY2572" fmla="*/ 2882900 h 4654550"/>
                <a:gd name="connsiteX2573" fmla="*/ 9417047 w 10010772"/>
                <a:gd name="connsiteY2573" fmla="*/ 2879725 h 4654550"/>
                <a:gd name="connsiteX2574" fmla="*/ 9413872 w 10010772"/>
                <a:gd name="connsiteY2574" fmla="*/ 2879725 h 4654550"/>
                <a:gd name="connsiteX2575" fmla="*/ 9413872 w 10010772"/>
                <a:gd name="connsiteY2575" fmla="*/ 2882900 h 4654550"/>
                <a:gd name="connsiteX2576" fmla="*/ 9407522 w 10010772"/>
                <a:gd name="connsiteY2576" fmla="*/ 2882900 h 4654550"/>
                <a:gd name="connsiteX2577" fmla="*/ 9401172 w 10010772"/>
                <a:gd name="connsiteY2577" fmla="*/ 2882900 h 4654550"/>
                <a:gd name="connsiteX2578" fmla="*/ 9401172 w 10010772"/>
                <a:gd name="connsiteY2578" fmla="*/ 2889250 h 4654550"/>
                <a:gd name="connsiteX2579" fmla="*/ 9401172 w 10010772"/>
                <a:gd name="connsiteY2579" fmla="*/ 2895600 h 4654550"/>
                <a:gd name="connsiteX2580" fmla="*/ 9401172 w 10010772"/>
                <a:gd name="connsiteY2580" fmla="*/ 2901950 h 4654550"/>
                <a:gd name="connsiteX2581" fmla="*/ 9404347 w 10010772"/>
                <a:gd name="connsiteY2581" fmla="*/ 2901950 h 4654550"/>
                <a:gd name="connsiteX2582" fmla="*/ 9407522 w 10010772"/>
                <a:gd name="connsiteY2582" fmla="*/ 2901950 h 4654550"/>
                <a:gd name="connsiteX2583" fmla="*/ 9410697 w 10010772"/>
                <a:gd name="connsiteY2583" fmla="*/ 2905125 h 4654550"/>
                <a:gd name="connsiteX2584" fmla="*/ 9410697 w 10010772"/>
                <a:gd name="connsiteY2584" fmla="*/ 2911475 h 4654550"/>
                <a:gd name="connsiteX2585" fmla="*/ 9410697 w 10010772"/>
                <a:gd name="connsiteY2585" fmla="*/ 2917825 h 4654550"/>
                <a:gd name="connsiteX2586" fmla="*/ 9413872 w 10010772"/>
                <a:gd name="connsiteY2586" fmla="*/ 2921000 h 4654550"/>
                <a:gd name="connsiteX2587" fmla="*/ 9413872 w 10010772"/>
                <a:gd name="connsiteY2587" fmla="*/ 2917825 h 4654550"/>
                <a:gd name="connsiteX2588" fmla="*/ 9417047 w 10010772"/>
                <a:gd name="connsiteY2588" fmla="*/ 2921000 h 4654550"/>
                <a:gd name="connsiteX2589" fmla="*/ 9417047 w 10010772"/>
                <a:gd name="connsiteY2589" fmla="*/ 2924175 h 4654550"/>
                <a:gd name="connsiteX2590" fmla="*/ 9417047 w 10010772"/>
                <a:gd name="connsiteY2590" fmla="*/ 2930525 h 4654550"/>
                <a:gd name="connsiteX2591" fmla="*/ 9420222 w 10010772"/>
                <a:gd name="connsiteY2591" fmla="*/ 2936875 h 4654550"/>
                <a:gd name="connsiteX2592" fmla="*/ 9423397 w 10010772"/>
                <a:gd name="connsiteY2592" fmla="*/ 2940050 h 4654550"/>
                <a:gd name="connsiteX2593" fmla="*/ 9426572 w 10010772"/>
                <a:gd name="connsiteY2593" fmla="*/ 2943225 h 4654550"/>
                <a:gd name="connsiteX2594" fmla="*/ 9429747 w 10010772"/>
                <a:gd name="connsiteY2594" fmla="*/ 2946400 h 4654550"/>
                <a:gd name="connsiteX2595" fmla="*/ 9432922 w 10010772"/>
                <a:gd name="connsiteY2595" fmla="*/ 2946400 h 4654550"/>
                <a:gd name="connsiteX2596" fmla="*/ 9436097 w 10010772"/>
                <a:gd name="connsiteY2596" fmla="*/ 2949575 h 4654550"/>
                <a:gd name="connsiteX2597" fmla="*/ 9436097 w 10010772"/>
                <a:gd name="connsiteY2597" fmla="*/ 2955925 h 4654550"/>
                <a:gd name="connsiteX2598" fmla="*/ 9436097 w 10010772"/>
                <a:gd name="connsiteY2598" fmla="*/ 2962275 h 4654550"/>
                <a:gd name="connsiteX2599" fmla="*/ 9439272 w 10010772"/>
                <a:gd name="connsiteY2599" fmla="*/ 2965450 h 4654550"/>
                <a:gd name="connsiteX2600" fmla="*/ 9436097 w 10010772"/>
                <a:gd name="connsiteY2600" fmla="*/ 2968625 h 4654550"/>
                <a:gd name="connsiteX2601" fmla="*/ 9439272 w 10010772"/>
                <a:gd name="connsiteY2601" fmla="*/ 2971800 h 4654550"/>
                <a:gd name="connsiteX2602" fmla="*/ 9442447 w 10010772"/>
                <a:gd name="connsiteY2602" fmla="*/ 2974975 h 4654550"/>
                <a:gd name="connsiteX2603" fmla="*/ 9445622 w 10010772"/>
                <a:gd name="connsiteY2603" fmla="*/ 2978150 h 4654550"/>
                <a:gd name="connsiteX2604" fmla="*/ 9445622 w 10010772"/>
                <a:gd name="connsiteY2604" fmla="*/ 2984500 h 4654550"/>
                <a:gd name="connsiteX2605" fmla="*/ 9448797 w 10010772"/>
                <a:gd name="connsiteY2605" fmla="*/ 2984500 h 4654550"/>
                <a:gd name="connsiteX2606" fmla="*/ 9455147 w 10010772"/>
                <a:gd name="connsiteY2606" fmla="*/ 2981325 h 4654550"/>
                <a:gd name="connsiteX2607" fmla="*/ 9461497 w 10010772"/>
                <a:gd name="connsiteY2607" fmla="*/ 2984500 h 4654550"/>
                <a:gd name="connsiteX2608" fmla="*/ 9461497 w 10010772"/>
                <a:gd name="connsiteY2608" fmla="*/ 2987675 h 4654550"/>
                <a:gd name="connsiteX2609" fmla="*/ 9461497 w 10010772"/>
                <a:gd name="connsiteY2609" fmla="*/ 2990850 h 4654550"/>
                <a:gd name="connsiteX2610" fmla="*/ 9458322 w 10010772"/>
                <a:gd name="connsiteY2610" fmla="*/ 2997200 h 4654550"/>
                <a:gd name="connsiteX2611" fmla="*/ 9458322 w 10010772"/>
                <a:gd name="connsiteY2611" fmla="*/ 3003550 h 4654550"/>
                <a:gd name="connsiteX2612" fmla="*/ 9464672 w 10010772"/>
                <a:gd name="connsiteY2612" fmla="*/ 3006725 h 4654550"/>
                <a:gd name="connsiteX2613" fmla="*/ 9471022 w 10010772"/>
                <a:gd name="connsiteY2613" fmla="*/ 3006725 h 4654550"/>
                <a:gd name="connsiteX2614" fmla="*/ 9480547 w 10010772"/>
                <a:gd name="connsiteY2614" fmla="*/ 3009900 h 4654550"/>
                <a:gd name="connsiteX2615" fmla="*/ 9483722 w 10010772"/>
                <a:gd name="connsiteY2615" fmla="*/ 3013075 h 4654550"/>
                <a:gd name="connsiteX2616" fmla="*/ 9483722 w 10010772"/>
                <a:gd name="connsiteY2616" fmla="*/ 3016250 h 4654550"/>
                <a:gd name="connsiteX2617" fmla="*/ 9477372 w 10010772"/>
                <a:gd name="connsiteY2617" fmla="*/ 3016250 h 4654550"/>
                <a:gd name="connsiteX2618" fmla="*/ 9471022 w 10010772"/>
                <a:gd name="connsiteY2618" fmla="*/ 3019425 h 4654550"/>
                <a:gd name="connsiteX2619" fmla="*/ 9474197 w 10010772"/>
                <a:gd name="connsiteY2619" fmla="*/ 3022600 h 4654550"/>
                <a:gd name="connsiteX2620" fmla="*/ 9480547 w 10010772"/>
                <a:gd name="connsiteY2620" fmla="*/ 3025775 h 4654550"/>
                <a:gd name="connsiteX2621" fmla="*/ 9486897 w 10010772"/>
                <a:gd name="connsiteY2621" fmla="*/ 3028950 h 4654550"/>
                <a:gd name="connsiteX2622" fmla="*/ 9493247 w 10010772"/>
                <a:gd name="connsiteY2622" fmla="*/ 3032125 h 4654550"/>
                <a:gd name="connsiteX2623" fmla="*/ 9499597 w 10010772"/>
                <a:gd name="connsiteY2623" fmla="*/ 3035300 h 4654550"/>
                <a:gd name="connsiteX2624" fmla="*/ 9505947 w 10010772"/>
                <a:gd name="connsiteY2624" fmla="*/ 3035300 h 4654550"/>
                <a:gd name="connsiteX2625" fmla="*/ 9499597 w 10010772"/>
                <a:gd name="connsiteY2625" fmla="*/ 3038475 h 4654550"/>
                <a:gd name="connsiteX2626" fmla="*/ 9490072 w 10010772"/>
                <a:gd name="connsiteY2626" fmla="*/ 3038475 h 4654550"/>
                <a:gd name="connsiteX2627" fmla="*/ 9490072 w 10010772"/>
                <a:gd name="connsiteY2627" fmla="*/ 3041650 h 4654550"/>
                <a:gd name="connsiteX2628" fmla="*/ 9493247 w 10010772"/>
                <a:gd name="connsiteY2628" fmla="*/ 3041650 h 4654550"/>
                <a:gd name="connsiteX2629" fmla="*/ 9496422 w 10010772"/>
                <a:gd name="connsiteY2629" fmla="*/ 3044825 h 4654550"/>
                <a:gd name="connsiteX2630" fmla="*/ 9496422 w 10010772"/>
                <a:gd name="connsiteY2630" fmla="*/ 3048000 h 4654550"/>
                <a:gd name="connsiteX2631" fmla="*/ 9480547 w 10010772"/>
                <a:gd name="connsiteY2631" fmla="*/ 3044825 h 4654550"/>
                <a:gd name="connsiteX2632" fmla="*/ 9477372 w 10010772"/>
                <a:gd name="connsiteY2632" fmla="*/ 3041650 h 4654550"/>
                <a:gd name="connsiteX2633" fmla="*/ 9480547 w 10010772"/>
                <a:gd name="connsiteY2633" fmla="*/ 3038475 h 4654550"/>
                <a:gd name="connsiteX2634" fmla="*/ 9458322 w 10010772"/>
                <a:gd name="connsiteY2634" fmla="*/ 3038475 h 4654550"/>
                <a:gd name="connsiteX2635" fmla="*/ 9451972 w 10010772"/>
                <a:gd name="connsiteY2635" fmla="*/ 3035300 h 4654550"/>
                <a:gd name="connsiteX2636" fmla="*/ 9445622 w 10010772"/>
                <a:gd name="connsiteY2636" fmla="*/ 3032125 h 4654550"/>
                <a:gd name="connsiteX2637" fmla="*/ 9439272 w 10010772"/>
                <a:gd name="connsiteY2637" fmla="*/ 3028950 h 4654550"/>
                <a:gd name="connsiteX2638" fmla="*/ 9432922 w 10010772"/>
                <a:gd name="connsiteY2638" fmla="*/ 3028950 h 4654550"/>
                <a:gd name="connsiteX2639" fmla="*/ 9423397 w 10010772"/>
                <a:gd name="connsiteY2639" fmla="*/ 3028950 h 4654550"/>
                <a:gd name="connsiteX2640" fmla="*/ 9404347 w 10010772"/>
                <a:gd name="connsiteY2640" fmla="*/ 3025775 h 4654550"/>
                <a:gd name="connsiteX2641" fmla="*/ 9394822 w 10010772"/>
                <a:gd name="connsiteY2641" fmla="*/ 3022600 h 4654550"/>
                <a:gd name="connsiteX2642" fmla="*/ 9391647 w 10010772"/>
                <a:gd name="connsiteY2642" fmla="*/ 3022600 h 4654550"/>
                <a:gd name="connsiteX2643" fmla="*/ 9391647 w 10010772"/>
                <a:gd name="connsiteY2643" fmla="*/ 3016250 h 4654550"/>
                <a:gd name="connsiteX2644" fmla="*/ 9388472 w 10010772"/>
                <a:gd name="connsiteY2644" fmla="*/ 3006725 h 4654550"/>
                <a:gd name="connsiteX2645" fmla="*/ 9385297 w 10010772"/>
                <a:gd name="connsiteY2645" fmla="*/ 3000375 h 4654550"/>
                <a:gd name="connsiteX2646" fmla="*/ 9385297 w 10010772"/>
                <a:gd name="connsiteY2646" fmla="*/ 2997200 h 4654550"/>
                <a:gd name="connsiteX2647" fmla="*/ 9382122 w 10010772"/>
                <a:gd name="connsiteY2647" fmla="*/ 3000375 h 4654550"/>
                <a:gd name="connsiteX2648" fmla="*/ 9372597 w 10010772"/>
                <a:gd name="connsiteY2648" fmla="*/ 3000375 h 4654550"/>
                <a:gd name="connsiteX2649" fmla="*/ 9369422 w 10010772"/>
                <a:gd name="connsiteY2649" fmla="*/ 2994025 h 4654550"/>
                <a:gd name="connsiteX2650" fmla="*/ 9369422 w 10010772"/>
                <a:gd name="connsiteY2650" fmla="*/ 2987675 h 4654550"/>
                <a:gd name="connsiteX2651" fmla="*/ 9369422 w 10010772"/>
                <a:gd name="connsiteY2651" fmla="*/ 2984500 h 4654550"/>
                <a:gd name="connsiteX2652" fmla="*/ 9372597 w 10010772"/>
                <a:gd name="connsiteY2652" fmla="*/ 2981325 h 4654550"/>
                <a:gd name="connsiteX2653" fmla="*/ 9369422 w 10010772"/>
                <a:gd name="connsiteY2653" fmla="*/ 2981325 h 4654550"/>
                <a:gd name="connsiteX2654" fmla="*/ 9366247 w 10010772"/>
                <a:gd name="connsiteY2654" fmla="*/ 2981325 h 4654550"/>
                <a:gd name="connsiteX2655" fmla="*/ 9363072 w 10010772"/>
                <a:gd name="connsiteY2655" fmla="*/ 2984500 h 4654550"/>
                <a:gd name="connsiteX2656" fmla="*/ 9359897 w 10010772"/>
                <a:gd name="connsiteY2656" fmla="*/ 2981325 h 4654550"/>
                <a:gd name="connsiteX2657" fmla="*/ 9356722 w 10010772"/>
                <a:gd name="connsiteY2657" fmla="*/ 2978150 h 4654550"/>
                <a:gd name="connsiteX2658" fmla="*/ 9359897 w 10010772"/>
                <a:gd name="connsiteY2658" fmla="*/ 2974975 h 4654550"/>
                <a:gd name="connsiteX2659" fmla="*/ 9359897 w 10010772"/>
                <a:gd name="connsiteY2659" fmla="*/ 2971800 h 4654550"/>
                <a:gd name="connsiteX2660" fmla="*/ 9359897 w 10010772"/>
                <a:gd name="connsiteY2660" fmla="*/ 2968625 h 4654550"/>
                <a:gd name="connsiteX2661" fmla="*/ 9356722 w 10010772"/>
                <a:gd name="connsiteY2661" fmla="*/ 2959100 h 4654550"/>
                <a:gd name="connsiteX2662" fmla="*/ 9347197 w 10010772"/>
                <a:gd name="connsiteY2662" fmla="*/ 2949575 h 4654550"/>
                <a:gd name="connsiteX2663" fmla="*/ 9337672 w 10010772"/>
                <a:gd name="connsiteY2663" fmla="*/ 2943225 h 4654550"/>
                <a:gd name="connsiteX2664" fmla="*/ 9328147 w 10010772"/>
                <a:gd name="connsiteY2664" fmla="*/ 2940050 h 4654550"/>
                <a:gd name="connsiteX2665" fmla="*/ 9324972 w 10010772"/>
                <a:gd name="connsiteY2665" fmla="*/ 2940050 h 4654550"/>
                <a:gd name="connsiteX2666" fmla="*/ 9315447 w 10010772"/>
                <a:gd name="connsiteY2666" fmla="*/ 2930525 h 4654550"/>
                <a:gd name="connsiteX2667" fmla="*/ 9312272 w 10010772"/>
                <a:gd name="connsiteY2667" fmla="*/ 2927350 h 4654550"/>
                <a:gd name="connsiteX2668" fmla="*/ 9309097 w 10010772"/>
                <a:gd name="connsiteY2668" fmla="*/ 2924175 h 4654550"/>
                <a:gd name="connsiteX2669" fmla="*/ 9302747 w 10010772"/>
                <a:gd name="connsiteY2669" fmla="*/ 2927350 h 4654550"/>
                <a:gd name="connsiteX2670" fmla="*/ 9299572 w 10010772"/>
                <a:gd name="connsiteY2670" fmla="*/ 2930525 h 4654550"/>
                <a:gd name="connsiteX2671" fmla="*/ 9293222 w 10010772"/>
                <a:gd name="connsiteY2671" fmla="*/ 2924175 h 4654550"/>
                <a:gd name="connsiteX2672" fmla="*/ 9290047 w 10010772"/>
                <a:gd name="connsiteY2672" fmla="*/ 2927350 h 4654550"/>
                <a:gd name="connsiteX2673" fmla="*/ 9280522 w 10010772"/>
                <a:gd name="connsiteY2673" fmla="*/ 2927350 h 4654550"/>
                <a:gd name="connsiteX2674" fmla="*/ 9280522 w 10010772"/>
                <a:gd name="connsiteY2674" fmla="*/ 2933700 h 4654550"/>
                <a:gd name="connsiteX2675" fmla="*/ 9267822 w 10010772"/>
                <a:gd name="connsiteY2675" fmla="*/ 2930525 h 4654550"/>
                <a:gd name="connsiteX2676" fmla="*/ 9277347 w 10010772"/>
                <a:gd name="connsiteY2676" fmla="*/ 2936875 h 4654550"/>
                <a:gd name="connsiteX2677" fmla="*/ 9280522 w 10010772"/>
                <a:gd name="connsiteY2677" fmla="*/ 2940050 h 4654550"/>
                <a:gd name="connsiteX2678" fmla="*/ 9277347 w 10010772"/>
                <a:gd name="connsiteY2678" fmla="*/ 2943225 h 4654550"/>
                <a:gd name="connsiteX2679" fmla="*/ 9270997 w 10010772"/>
                <a:gd name="connsiteY2679" fmla="*/ 2940050 h 4654550"/>
                <a:gd name="connsiteX2680" fmla="*/ 9267822 w 10010772"/>
                <a:gd name="connsiteY2680" fmla="*/ 2936875 h 4654550"/>
                <a:gd name="connsiteX2681" fmla="*/ 9264647 w 10010772"/>
                <a:gd name="connsiteY2681" fmla="*/ 2933700 h 4654550"/>
                <a:gd name="connsiteX2682" fmla="*/ 9261472 w 10010772"/>
                <a:gd name="connsiteY2682" fmla="*/ 2933700 h 4654550"/>
                <a:gd name="connsiteX2683" fmla="*/ 9261472 w 10010772"/>
                <a:gd name="connsiteY2683" fmla="*/ 2936875 h 4654550"/>
                <a:gd name="connsiteX2684" fmla="*/ 9264647 w 10010772"/>
                <a:gd name="connsiteY2684" fmla="*/ 2940050 h 4654550"/>
                <a:gd name="connsiteX2685" fmla="*/ 9267822 w 10010772"/>
                <a:gd name="connsiteY2685" fmla="*/ 2946400 h 4654550"/>
                <a:gd name="connsiteX2686" fmla="*/ 9274172 w 10010772"/>
                <a:gd name="connsiteY2686" fmla="*/ 2952750 h 4654550"/>
                <a:gd name="connsiteX2687" fmla="*/ 9270997 w 10010772"/>
                <a:gd name="connsiteY2687" fmla="*/ 2955925 h 4654550"/>
                <a:gd name="connsiteX2688" fmla="*/ 9264647 w 10010772"/>
                <a:gd name="connsiteY2688" fmla="*/ 2955925 h 4654550"/>
                <a:gd name="connsiteX2689" fmla="*/ 9255122 w 10010772"/>
                <a:gd name="connsiteY2689" fmla="*/ 2955925 h 4654550"/>
                <a:gd name="connsiteX2690" fmla="*/ 9251947 w 10010772"/>
                <a:gd name="connsiteY2690" fmla="*/ 2952750 h 4654550"/>
                <a:gd name="connsiteX2691" fmla="*/ 9251947 w 10010772"/>
                <a:gd name="connsiteY2691" fmla="*/ 2955925 h 4654550"/>
                <a:gd name="connsiteX2692" fmla="*/ 9261472 w 10010772"/>
                <a:gd name="connsiteY2692" fmla="*/ 2962275 h 4654550"/>
                <a:gd name="connsiteX2693" fmla="*/ 9264647 w 10010772"/>
                <a:gd name="connsiteY2693" fmla="*/ 2965450 h 4654550"/>
                <a:gd name="connsiteX2694" fmla="*/ 9248772 w 10010772"/>
                <a:gd name="connsiteY2694" fmla="*/ 2962275 h 4654550"/>
                <a:gd name="connsiteX2695" fmla="*/ 9236072 w 10010772"/>
                <a:gd name="connsiteY2695" fmla="*/ 2962275 h 4654550"/>
                <a:gd name="connsiteX2696" fmla="*/ 9229722 w 10010772"/>
                <a:gd name="connsiteY2696" fmla="*/ 2962275 h 4654550"/>
                <a:gd name="connsiteX2697" fmla="*/ 9226547 w 10010772"/>
                <a:gd name="connsiteY2697" fmla="*/ 2959100 h 4654550"/>
                <a:gd name="connsiteX2698" fmla="*/ 9223372 w 10010772"/>
                <a:gd name="connsiteY2698" fmla="*/ 2952750 h 4654550"/>
                <a:gd name="connsiteX2699" fmla="*/ 9220197 w 10010772"/>
                <a:gd name="connsiteY2699" fmla="*/ 2952750 h 4654550"/>
                <a:gd name="connsiteX2700" fmla="*/ 9207497 w 10010772"/>
                <a:gd name="connsiteY2700" fmla="*/ 2946400 h 4654550"/>
                <a:gd name="connsiteX2701" fmla="*/ 9210672 w 10010772"/>
                <a:gd name="connsiteY2701" fmla="*/ 2949575 h 4654550"/>
                <a:gd name="connsiteX2702" fmla="*/ 9213847 w 10010772"/>
                <a:gd name="connsiteY2702" fmla="*/ 2952750 h 4654550"/>
                <a:gd name="connsiteX2703" fmla="*/ 9217022 w 10010772"/>
                <a:gd name="connsiteY2703" fmla="*/ 2955925 h 4654550"/>
                <a:gd name="connsiteX2704" fmla="*/ 9220197 w 10010772"/>
                <a:gd name="connsiteY2704" fmla="*/ 2959100 h 4654550"/>
                <a:gd name="connsiteX2705" fmla="*/ 9223372 w 10010772"/>
                <a:gd name="connsiteY2705" fmla="*/ 2965450 h 4654550"/>
                <a:gd name="connsiteX2706" fmla="*/ 9229722 w 10010772"/>
                <a:gd name="connsiteY2706" fmla="*/ 2968625 h 4654550"/>
                <a:gd name="connsiteX2707" fmla="*/ 9248772 w 10010772"/>
                <a:gd name="connsiteY2707" fmla="*/ 2968625 h 4654550"/>
                <a:gd name="connsiteX2708" fmla="*/ 9261472 w 10010772"/>
                <a:gd name="connsiteY2708" fmla="*/ 2968625 h 4654550"/>
                <a:gd name="connsiteX2709" fmla="*/ 9264647 w 10010772"/>
                <a:gd name="connsiteY2709" fmla="*/ 2971800 h 4654550"/>
                <a:gd name="connsiteX2710" fmla="*/ 9264647 w 10010772"/>
                <a:gd name="connsiteY2710" fmla="*/ 2974975 h 4654550"/>
                <a:gd name="connsiteX2711" fmla="*/ 9261472 w 10010772"/>
                <a:gd name="connsiteY2711" fmla="*/ 2981325 h 4654550"/>
                <a:gd name="connsiteX2712" fmla="*/ 9255122 w 10010772"/>
                <a:gd name="connsiteY2712" fmla="*/ 2984500 h 4654550"/>
                <a:gd name="connsiteX2713" fmla="*/ 9245597 w 10010772"/>
                <a:gd name="connsiteY2713" fmla="*/ 2987675 h 4654550"/>
                <a:gd name="connsiteX2714" fmla="*/ 9242422 w 10010772"/>
                <a:gd name="connsiteY2714" fmla="*/ 2990850 h 4654550"/>
                <a:gd name="connsiteX2715" fmla="*/ 9236072 w 10010772"/>
                <a:gd name="connsiteY2715" fmla="*/ 2994025 h 4654550"/>
                <a:gd name="connsiteX2716" fmla="*/ 9226547 w 10010772"/>
                <a:gd name="connsiteY2716" fmla="*/ 2990850 h 4654550"/>
                <a:gd name="connsiteX2717" fmla="*/ 9220197 w 10010772"/>
                <a:gd name="connsiteY2717" fmla="*/ 2984500 h 4654550"/>
                <a:gd name="connsiteX2718" fmla="*/ 9217022 w 10010772"/>
                <a:gd name="connsiteY2718" fmla="*/ 2987675 h 4654550"/>
                <a:gd name="connsiteX2719" fmla="*/ 9217022 w 10010772"/>
                <a:gd name="connsiteY2719" fmla="*/ 2990850 h 4654550"/>
                <a:gd name="connsiteX2720" fmla="*/ 9210672 w 10010772"/>
                <a:gd name="connsiteY2720" fmla="*/ 2994025 h 4654550"/>
                <a:gd name="connsiteX2721" fmla="*/ 9201147 w 10010772"/>
                <a:gd name="connsiteY2721" fmla="*/ 2994025 h 4654550"/>
                <a:gd name="connsiteX2722" fmla="*/ 9197972 w 10010772"/>
                <a:gd name="connsiteY2722" fmla="*/ 2990850 h 4654550"/>
                <a:gd name="connsiteX2723" fmla="*/ 9191622 w 10010772"/>
                <a:gd name="connsiteY2723" fmla="*/ 2987675 h 4654550"/>
                <a:gd name="connsiteX2724" fmla="*/ 9185272 w 10010772"/>
                <a:gd name="connsiteY2724" fmla="*/ 2987675 h 4654550"/>
                <a:gd name="connsiteX2725" fmla="*/ 9182097 w 10010772"/>
                <a:gd name="connsiteY2725" fmla="*/ 2987675 h 4654550"/>
                <a:gd name="connsiteX2726" fmla="*/ 9178922 w 10010772"/>
                <a:gd name="connsiteY2726" fmla="*/ 2984500 h 4654550"/>
                <a:gd name="connsiteX2727" fmla="*/ 9172572 w 10010772"/>
                <a:gd name="connsiteY2727" fmla="*/ 2974975 h 4654550"/>
                <a:gd name="connsiteX2728" fmla="*/ 9166222 w 10010772"/>
                <a:gd name="connsiteY2728" fmla="*/ 2965450 h 4654550"/>
                <a:gd name="connsiteX2729" fmla="*/ 9163047 w 10010772"/>
                <a:gd name="connsiteY2729" fmla="*/ 2962275 h 4654550"/>
                <a:gd name="connsiteX2730" fmla="*/ 9159872 w 10010772"/>
                <a:gd name="connsiteY2730" fmla="*/ 2959100 h 4654550"/>
                <a:gd name="connsiteX2731" fmla="*/ 9153522 w 10010772"/>
                <a:gd name="connsiteY2731" fmla="*/ 2955925 h 4654550"/>
                <a:gd name="connsiteX2732" fmla="*/ 9153522 w 10010772"/>
                <a:gd name="connsiteY2732" fmla="*/ 2952750 h 4654550"/>
                <a:gd name="connsiteX2733" fmla="*/ 9156697 w 10010772"/>
                <a:gd name="connsiteY2733" fmla="*/ 2949575 h 4654550"/>
                <a:gd name="connsiteX2734" fmla="*/ 9156697 w 10010772"/>
                <a:gd name="connsiteY2734" fmla="*/ 2943225 h 4654550"/>
                <a:gd name="connsiteX2735" fmla="*/ 9150347 w 10010772"/>
                <a:gd name="connsiteY2735" fmla="*/ 2949575 h 4654550"/>
                <a:gd name="connsiteX2736" fmla="*/ 9147172 w 10010772"/>
                <a:gd name="connsiteY2736" fmla="*/ 2952750 h 4654550"/>
                <a:gd name="connsiteX2737" fmla="*/ 9140822 w 10010772"/>
                <a:gd name="connsiteY2737" fmla="*/ 2952750 h 4654550"/>
                <a:gd name="connsiteX2738" fmla="*/ 9131297 w 10010772"/>
                <a:gd name="connsiteY2738" fmla="*/ 2952750 h 4654550"/>
                <a:gd name="connsiteX2739" fmla="*/ 9128122 w 10010772"/>
                <a:gd name="connsiteY2739" fmla="*/ 2952750 h 4654550"/>
                <a:gd name="connsiteX2740" fmla="*/ 9124947 w 10010772"/>
                <a:gd name="connsiteY2740" fmla="*/ 2949575 h 4654550"/>
                <a:gd name="connsiteX2741" fmla="*/ 9118597 w 10010772"/>
                <a:gd name="connsiteY2741" fmla="*/ 2952750 h 4654550"/>
                <a:gd name="connsiteX2742" fmla="*/ 9112247 w 10010772"/>
                <a:gd name="connsiteY2742" fmla="*/ 2952750 h 4654550"/>
                <a:gd name="connsiteX2743" fmla="*/ 9109072 w 10010772"/>
                <a:gd name="connsiteY2743" fmla="*/ 2949575 h 4654550"/>
                <a:gd name="connsiteX2744" fmla="*/ 9109072 w 10010772"/>
                <a:gd name="connsiteY2744" fmla="*/ 2943225 h 4654550"/>
                <a:gd name="connsiteX2745" fmla="*/ 9105897 w 10010772"/>
                <a:gd name="connsiteY2745" fmla="*/ 2936875 h 4654550"/>
                <a:gd name="connsiteX2746" fmla="*/ 9102722 w 10010772"/>
                <a:gd name="connsiteY2746" fmla="*/ 2933700 h 4654550"/>
                <a:gd name="connsiteX2747" fmla="*/ 9105897 w 10010772"/>
                <a:gd name="connsiteY2747" fmla="*/ 2930525 h 4654550"/>
                <a:gd name="connsiteX2748" fmla="*/ 9109072 w 10010772"/>
                <a:gd name="connsiteY2748" fmla="*/ 2924175 h 4654550"/>
                <a:gd name="connsiteX2749" fmla="*/ 9099547 w 10010772"/>
                <a:gd name="connsiteY2749" fmla="*/ 2917825 h 4654550"/>
                <a:gd name="connsiteX2750" fmla="*/ 9096372 w 10010772"/>
                <a:gd name="connsiteY2750" fmla="*/ 2914650 h 4654550"/>
                <a:gd name="connsiteX2751" fmla="*/ 9102722 w 10010772"/>
                <a:gd name="connsiteY2751" fmla="*/ 2911475 h 4654550"/>
                <a:gd name="connsiteX2752" fmla="*/ 9115422 w 10010772"/>
                <a:gd name="connsiteY2752" fmla="*/ 2911475 h 4654550"/>
                <a:gd name="connsiteX2753" fmla="*/ 9102722 w 10010772"/>
                <a:gd name="connsiteY2753" fmla="*/ 2905125 h 4654550"/>
                <a:gd name="connsiteX2754" fmla="*/ 9093197 w 10010772"/>
                <a:gd name="connsiteY2754" fmla="*/ 2898775 h 4654550"/>
                <a:gd name="connsiteX2755" fmla="*/ 9093197 w 10010772"/>
                <a:gd name="connsiteY2755" fmla="*/ 2892425 h 4654550"/>
                <a:gd name="connsiteX2756" fmla="*/ 9096372 w 10010772"/>
                <a:gd name="connsiteY2756" fmla="*/ 2892425 h 4654550"/>
                <a:gd name="connsiteX2757" fmla="*/ 9099547 w 10010772"/>
                <a:gd name="connsiteY2757" fmla="*/ 2889250 h 4654550"/>
                <a:gd name="connsiteX2758" fmla="*/ 9102722 w 10010772"/>
                <a:gd name="connsiteY2758" fmla="*/ 2886075 h 4654550"/>
                <a:gd name="connsiteX2759" fmla="*/ 9109072 w 10010772"/>
                <a:gd name="connsiteY2759" fmla="*/ 2886075 h 4654550"/>
                <a:gd name="connsiteX2760" fmla="*/ 9121772 w 10010772"/>
                <a:gd name="connsiteY2760" fmla="*/ 2889250 h 4654550"/>
                <a:gd name="connsiteX2761" fmla="*/ 9112247 w 10010772"/>
                <a:gd name="connsiteY2761" fmla="*/ 2882900 h 4654550"/>
                <a:gd name="connsiteX2762" fmla="*/ 9099547 w 10010772"/>
                <a:gd name="connsiteY2762" fmla="*/ 2879725 h 4654550"/>
                <a:gd name="connsiteX2763" fmla="*/ 9093197 w 10010772"/>
                <a:gd name="connsiteY2763" fmla="*/ 2873375 h 4654550"/>
                <a:gd name="connsiteX2764" fmla="*/ 9090022 w 10010772"/>
                <a:gd name="connsiteY2764" fmla="*/ 2870200 h 4654550"/>
                <a:gd name="connsiteX2765" fmla="*/ 9093197 w 10010772"/>
                <a:gd name="connsiteY2765" fmla="*/ 2870200 h 4654550"/>
                <a:gd name="connsiteX2766" fmla="*/ 9096372 w 10010772"/>
                <a:gd name="connsiteY2766" fmla="*/ 2867025 h 4654550"/>
                <a:gd name="connsiteX2767" fmla="*/ 9099547 w 10010772"/>
                <a:gd name="connsiteY2767" fmla="*/ 2867025 h 4654550"/>
                <a:gd name="connsiteX2768" fmla="*/ 9099547 w 10010772"/>
                <a:gd name="connsiteY2768" fmla="*/ 2863850 h 4654550"/>
                <a:gd name="connsiteX2769" fmla="*/ 9093197 w 10010772"/>
                <a:gd name="connsiteY2769" fmla="*/ 2857500 h 4654550"/>
                <a:gd name="connsiteX2770" fmla="*/ 9086847 w 10010772"/>
                <a:gd name="connsiteY2770" fmla="*/ 2851150 h 4654550"/>
                <a:gd name="connsiteX2771" fmla="*/ 9086847 w 10010772"/>
                <a:gd name="connsiteY2771" fmla="*/ 2847975 h 4654550"/>
                <a:gd name="connsiteX2772" fmla="*/ 9099547 w 10010772"/>
                <a:gd name="connsiteY2772" fmla="*/ 2844800 h 4654550"/>
                <a:gd name="connsiteX2773" fmla="*/ 9090022 w 10010772"/>
                <a:gd name="connsiteY2773" fmla="*/ 2844800 h 4654550"/>
                <a:gd name="connsiteX2774" fmla="*/ 9086847 w 10010772"/>
                <a:gd name="connsiteY2774" fmla="*/ 2844800 h 4654550"/>
                <a:gd name="connsiteX2775" fmla="*/ 9099547 w 10010772"/>
                <a:gd name="connsiteY2775" fmla="*/ 2838450 h 4654550"/>
                <a:gd name="connsiteX2776" fmla="*/ 9086847 w 10010772"/>
                <a:gd name="connsiteY2776" fmla="*/ 2838450 h 4654550"/>
                <a:gd name="connsiteX2777" fmla="*/ 9080497 w 10010772"/>
                <a:gd name="connsiteY2777" fmla="*/ 2835275 h 4654550"/>
                <a:gd name="connsiteX2778" fmla="*/ 9083672 w 10010772"/>
                <a:gd name="connsiteY2778" fmla="*/ 2832100 h 4654550"/>
                <a:gd name="connsiteX2779" fmla="*/ 9086847 w 10010772"/>
                <a:gd name="connsiteY2779" fmla="*/ 2825750 h 4654550"/>
                <a:gd name="connsiteX2780" fmla="*/ 9080497 w 10010772"/>
                <a:gd name="connsiteY2780" fmla="*/ 2828925 h 4654550"/>
                <a:gd name="connsiteX2781" fmla="*/ 9077322 w 10010772"/>
                <a:gd name="connsiteY2781" fmla="*/ 2825750 h 4654550"/>
                <a:gd name="connsiteX2782" fmla="*/ 9074147 w 10010772"/>
                <a:gd name="connsiteY2782" fmla="*/ 2819400 h 4654550"/>
                <a:gd name="connsiteX2783" fmla="*/ 9070972 w 10010772"/>
                <a:gd name="connsiteY2783" fmla="*/ 2816225 h 4654550"/>
                <a:gd name="connsiteX2784" fmla="*/ 9064622 w 10010772"/>
                <a:gd name="connsiteY2784" fmla="*/ 2816225 h 4654550"/>
                <a:gd name="connsiteX2785" fmla="*/ 9055097 w 10010772"/>
                <a:gd name="connsiteY2785" fmla="*/ 2816225 h 4654550"/>
                <a:gd name="connsiteX2786" fmla="*/ 9042397 w 10010772"/>
                <a:gd name="connsiteY2786" fmla="*/ 2809875 h 4654550"/>
                <a:gd name="connsiteX2787" fmla="*/ 9029697 w 10010772"/>
                <a:gd name="connsiteY2787" fmla="*/ 2803525 h 4654550"/>
                <a:gd name="connsiteX2788" fmla="*/ 9016997 w 10010772"/>
                <a:gd name="connsiteY2788" fmla="*/ 2803525 h 4654550"/>
                <a:gd name="connsiteX2789" fmla="*/ 9010647 w 10010772"/>
                <a:gd name="connsiteY2789" fmla="*/ 2806700 h 4654550"/>
                <a:gd name="connsiteX2790" fmla="*/ 9007472 w 10010772"/>
                <a:gd name="connsiteY2790" fmla="*/ 2803525 h 4654550"/>
                <a:gd name="connsiteX2791" fmla="*/ 9007472 w 10010772"/>
                <a:gd name="connsiteY2791" fmla="*/ 2800350 h 4654550"/>
                <a:gd name="connsiteX2792" fmla="*/ 9001122 w 10010772"/>
                <a:gd name="connsiteY2792" fmla="*/ 2800350 h 4654550"/>
                <a:gd name="connsiteX2793" fmla="*/ 8997947 w 10010772"/>
                <a:gd name="connsiteY2793" fmla="*/ 2797175 h 4654550"/>
                <a:gd name="connsiteX2794" fmla="*/ 8997947 w 10010772"/>
                <a:gd name="connsiteY2794" fmla="*/ 2794000 h 4654550"/>
                <a:gd name="connsiteX2795" fmla="*/ 8994772 w 10010772"/>
                <a:gd name="connsiteY2795" fmla="*/ 2794000 h 4654550"/>
                <a:gd name="connsiteX2796" fmla="*/ 8988422 w 10010772"/>
                <a:gd name="connsiteY2796" fmla="*/ 2790825 h 4654550"/>
                <a:gd name="connsiteX2797" fmla="*/ 8985247 w 10010772"/>
                <a:gd name="connsiteY2797" fmla="*/ 2787650 h 4654550"/>
                <a:gd name="connsiteX2798" fmla="*/ 8982072 w 10010772"/>
                <a:gd name="connsiteY2798" fmla="*/ 2781300 h 4654550"/>
                <a:gd name="connsiteX2799" fmla="*/ 8975722 w 10010772"/>
                <a:gd name="connsiteY2799" fmla="*/ 2778125 h 4654550"/>
                <a:gd name="connsiteX2800" fmla="*/ 8966197 w 10010772"/>
                <a:gd name="connsiteY2800" fmla="*/ 2774950 h 4654550"/>
                <a:gd name="connsiteX2801" fmla="*/ 8966197 w 10010772"/>
                <a:gd name="connsiteY2801" fmla="*/ 2771775 h 4654550"/>
                <a:gd name="connsiteX2802" fmla="*/ 8969372 w 10010772"/>
                <a:gd name="connsiteY2802" fmla="*/ 2771775 h 4654550"/>
                <a:gd name="connsiteX2803" fmla="*/ 8975722 w 10010772"/>
                <a:gd name="connsiteY2803" fmla="*/ 2768600 h 4654550"/>
                <a:gd name="connsiteX2804" fmla="*/ 8969372 w 10010772"/>
                <a:gd name="connsiteY2804" fmla="*/ 2768600 h 4654550"/>
                <a:gd name="connsiteX2805" fmla="*/ 8966197 w 10010772"/>
                <a:gd name="connsiteY2805" fmla="*/ 2771775 h 4654550"/>
                <a:gd name="connsiteX2806" fmla="*/ 8963022 w 10010772"/>
                <a:gd name="connsiteY2806" fmla="*/ 2771775 h 4654550"/>
                <a:gd name="connsiteX2807" fmla="*/ 8959847 w 10010772"/>
                <a:gd name="connsiteY2807" fmla="*/ 2771775 h 4654550"/>
                <a:gd name="connsiteX2808" fmla="*/ 8956672 w 10010772"/>
                <a:gd name="connsiteY2808" fmla="*/ 2768600 h 4654550"/>
                <a:gd name="connsiteX2809" fmla="*/ 8956672 w 10010772"/>
                <a:gd name="connsiteY2809" fmla="*/ 2765425 h 4654550"/>
                <a:gd name="connsiteX2810" fmla="*/ 8956672 w 10010772"/>
                <a:gd name="connsiteY2810" fmla="*/ 2762250 h 4654550"/>
                <a:gd name="connsiteX2811" fmla="*/ 8956672 w 10010772"/>
                <a:gd name="connsiteY2811" fmla="*/ 2759075 h 4654550"/>
                <a:gd name="connsiteX2812" fmla="*/ 8956672 w 10010772"/>
                <a:gd name="connsiteY2812" fmla="*/ 2755900 h 4654550"/>
                <a:gd name="connsiteX2813" fmla="*/ 8956672 w 10010772"/>
                <a:gd name="connsiteY2813" fmla="*/ 2752725 h 4654550"/>
                <a:gd name="connsiteX2814" fmla="*/ 8959847 w 10010772"/>
                <a:gd name="connsiteY2814" fmla="*/ 2752725 h 4654550"/>
                <a:gd name="connsiteX2815" fmla="*/ 8959847 w 10010772"/>
                <a:gd name="connsiteY2815" fmla="*/ 2749550 h 4654550"/>
                <a:gd name="connsiteX2816" fmla="*/ 8953497 w 10010772"/>
                <a:gd name="connsiteY2816" fmla="*/ 2752725 h 4654550"/>
                <a:gd name="connsiteX2817" fmla="*/ 8953497 w 10010772"/>
                <a:gd name="connsiteY2817" fmla="*/ 2759075 h 4654550"/>
                <a:gd name="connsiteX2818" fmla="*/ 8950322 w 10010772"/>
                <a:gd name="connsiteY2818" fmla="*/ 2759075 h 4654550"/>
                <a:gd name="connsiteX2819" fmla="*/ 8950322 w 10010772"/>
                <a:gd name="connsiteY2819" fmla="*/ 2762250 h 4654550"/>
                <a:gd name="connsiteX2820" fmla="*/ 8953497 w 10010772"/>
                <a:gd name="connsiteY2820" fmla="*/ 2765425 h 4654550"/>
                <a:gd name="connsiteX2821" fmla="*/ 8953497 w 10010772"/>
                <a:gd name="connsiteY2821" fmla="*/ 2768600 h 4654550"/>
                <a:gd name="connsiteX2822" fmla="*/ 8947147 w 10010772"/>
                <a:gd name="connsiteY2822" fmla="*/ 2771775 h 4654550"/>
                <a:gd name="connsiteX2823" fmla="*/ 8943972 w 10010772"/>
                <a:gd name="connsiteY2823" fmla="*/ 2774950 h 4654550"/>
                <a:gd name="connsiteX2824" fmla="*/ 8943972 w 10010772"/>
                <a:gd name="connsiteY2824" fmla="*/ 2781300 h 4654550"/>
                <a:gd name="connsiteX2825" fmla="*/ 8943972 w 10010772"/>
                <a:gd name="connsiteY2825" fmla="*/ 2784475 h 4654550"/>
                <a:gd name="connsiteX2826" fmla="*/ 8934447 w 10010772"/>
                <a:gd name="connsiteY2826" fmla="*/ 2787650 h 4654550"/>
                <a:gd name="connsiteX2827" fmla="*/ 8928097 w 10010772"/>
                <a:gd name="connsiteY2827" fmla="*/ 2787650 h 4654550"/>
                <a:gd name="connsiteX2828" fmla="*/ 8924922 w 10010772"/>
                <a:gd name="connsiteY2828" fmla="*/ 2784475 h 4654550"/>
                <a:gd name="connsiteX2829" fmla="*/ 8924922 w 10010772"/>
                <a:gd name="connsiteY2829" fmla="*/ 2774950 h 4654550"/>
                <a:gd name="connsiteX2830" fmla="*/ 8918572 w 10010772"/>
                <a:gd name="connsiteY2830" fmla="*/ 2768600 h 4654550"/>
                <a:gd name="connsiteX2831" fmla="*/ 8918572 w 10010772"/>
                <a:gd name="connsiteY2831" fmla="*/ 2765425 h 4654550"/>
                <a:gd name="connsiteX2832" fmla="*/ 8924922 w 10010772"/>
                <a:gd name="connsiteY2832" fmla="*/ 2762250 h 4654550"/>
                <a:gd name="connsiteX2833" fmla="*/ 8928097 w 10010772"/>
                <a:gd name="connsiteY2833" fmla="*/ 2762250 h 4654550"/>
                <a:gd name="connsiteX2834" fmla="*/ 8928097 w 10010772"/>
                <a:gd name="connsiteY2834" fmla="*/ 2759075 h 4654550"/>
                <a:gd name="connsiteX2835" fmla="*/ 8924922 w 10010772"/>
                <a:gd name="connsiteY2835" fmla="*/ 2759075 h 4654550"/>
                <a:gd name="connsiteX2836" fmla="*/ 8924922 w 10010772"/>
                <a:gd name="connsiteY2836" fmla="*/ 2752725 h 4654550"/>
                <a:gd name="connsiteX2837" fmla="*/ 8924922 w 10010772"/>
                <a:gd name="connsiteY2837" fmla="*/ 2749550 h 4654550"/>
                <a:gd name="connsiteX2838" fmla="*/ 8921747 w 10010772"/>
                <a:gd name="connsiteY2838" fmla="*/ 2749550 h 4654550"/>
                <a:gd name="connsiteX2839" fmla="*/ 8918572 w 10010772"/>
                <a:gd name="connsiteY2839" fmla="*/ 2749550 h 4654550"/>
                <a:gd name="connsiteX2840" fmla="*/ 8915397 w 10010772"/>
                <a:gd name="connsiteY2840" fmla="*/ 2743200 h 4654550"/>
                <a:gd name="connsiteX2841" fmla="*/ 8909047 w 10010772"/>
                <a:gd name="connsiteY2841" fmla="*/ 2740025 h 4654550"/>
                <a:gd name="connsiteX2842" fmla="*/ 8905872 w 10010772"/>
                <a:gd name="connsiteY2842" fmla="*/ 2736850 h 4654550"/>
                <a:gd name="connsiteX2843" fmla="*/ 8902697 w 10010772"/>
                <a:gd name="connsiteY2843" fmla="*/ 2733675 h 4654550"/>
                <a:gd name="connsiteX2844" fmla="*/ 8896347 w 10010772"/>
                <a:gd name="connsiteY2844" fmla="*/ 2730500 h 4654550"/>
                <a:gd name="connsiteX2845" fmla="*/ 8893172 w 10010772"/>
                <a:gd name="connsiteY2845" fmla="*/ 2730500 h 4654550"/>
                <a:gd name="connsiteX2846" fmla="*/ 8889997 w 10010772"/>
                <a:gd name="connsiteY2846" fmla="*/ 2730500 h 4654550"/>
                <a:gd name="connsiteX2847" fmla="*/ 8886822 w 10010772"/>
                <a:gd name="connsiteY2847" fmla="*/ 2727325 h 4654550"/>
                <a:gd name="connsiteX2848" fmla="*/ 8889997 w 10010772"/>
                <a:gd name="connsiteY2848" fmla="*/ 2724150 h 4654550"/>
                <a:gd name="connsiteX2849" fmla="*/ 8899522 w 10010772"/>
                <a:gd name="connsiteY2849" fmla="*/ 2717800 h 4654550"/>
                <a:gd name="connsiteX2850" fmla="*/ 8912222 w 10010772"/>
                <a:gd name="connsiteY2850" fmla="*/ 2717800 h 4654550"/>
                <a:gd name="connsiteX2851" fmla="*/ 8921747 w 10010772"/>
                <a:gd name="connsiteY2851" fmla="*/ 2717800 h 4654550"/>
                <a:gd name="connsiteX2852" fmla="*/ 8924922 w 10010772"/>
                <a:gd name="connsiteY2852" fmla="*/ 2720975 h 4654550"/>
                <a:gd name="connsiteX2853" fmla="*/ 8924922 w 10010772"/>
                <a:gd name="connsiteY2853" fmla="*/ 2717800 h 4654550"/>
                <a:gd name="connsiteX2854" fmla="*/ 8928097 w 10010772"/>
                <a:gd name="connsiteY2854" fmla="*/ 2714625 h 4654550"/>
                <a:gd name="connsiteX2855" fmla="*/ 8931272 w 10010772"/>
                <a:gd name="connsiteY2855" fmla="*/ 2711450 h 4654550"/>
                <a:gd name="connsiteX2856" fmla="*/ 8940797 w 10010772"/>
                <a:gd name="connsiteY2856" fmla="*/ 2711450 h 4654550"/>
                <a:gd name="connsiteX2857" fmla="*/ 8940797 w 10010772"/>
                <a:gd name="connsiteY2857" fmla="*/ 2717800 h 4654550"/>
                <a:gd name="connsiteX2858" fmla="*/ 8947147 w 10010772"/>
                <a:gd name="connsiteY2858" fmla="*/ 2714625 h 4654550"/>
                <a:gd name="connsiteX2859" fmla="*/ 8956672 w 10010772"/>
                <a:gd name="connsiteY2859" fmla="*/ 2714625 h 4654550"/>
                <a:gd name="connsiteX2860" fmla="*/ 8959847 w 10010772"/>
                <a:gd name="connsiteY2860" fmla="*/ 2714625 h 4654550"/>
                <a:gd name="connsiteX2861" fmla="*/ 8959847 w 10010772"/>
                <a:gd name="connsiteY2861" fmla="*/ 2711450 h 4654550"/>
                <a:gd name="connsiteX2862" fmla="*/ 8956672 w 10010772"/>
                <a:gd name="connsiteY2862" fmla="*/ 2708275 h 4654550"/>
                <a:gd name="connsiteX2863" fmla="*/ 8956672 w 10010772"/>
                <a:gd name="connsiteY2863" fmla="*/ 2701925 h 4654550"/>
                <a:gd name="connsiteX2864" fmla="*/ 8956672 w 10010772"/>
                <a:gd name="connsiteY2864" fmla="*/ 2698750 h 4654550"/>
                <a:gd name="connsiteX2865" fmla="*/ 8953497 w 10010772"/>
                <a:gd name="connsiteY2865" fmla="*/ 2701925 h 4654550"/>
                <a:gd name="connsiteX2866" fmla="*/ 8950322 w 10010772"/>
                <a:gd name="connsiteY2866" fmla="*/ 2705100 h 4654550"/>
                <a:gd name="connsiteX2867" fmla="*/ 8940797 w 10010772"/>
                <a:gd name="connsiteY2867" fmla="*/ 2705100 h 4654550"/>
                <a:gd name="connsiteX2868" fmla="*/ 8934447 w 10010772"/>
                <a:gd name="connsiteY2868" fmla="*/ 2701925 h 4654550"/>
                <a:gd name="connsiteX2869" fmla="*/ 8928097 w 10010772"/>
                <a:gd name="connsiteY2869" fmla="*/ 2705100 h 4654550"/>
                <a:gd name="connsiteX2870" fmla="*/ 8924922 w 10010772"/>
                <a:gd name="connsiteY2870" fmla="*/ 2705100 h 4654550"/>
                <a:gd name="connsiteX2871" fmla="*/ 8921747 w 10010772"/>
                <a:gd name="connsiteY2871" fmla="*/ 2705100 h 4654550"/>
                <a:gd name="connsiteX2872" fmla="*/ 8915397 w 10010772"/>
                <a:gd name="connsiteY2872" fmla="*/ 2705100 h 4654550"/>
                <a:gd name="connsiteX2873" fmla="*/ 8912222 w 10010772"/>
                <a:gd name="connsiteY2873" fmla="*/ 2705100 h 4654550"/>
                <a:gd name="connsiteX2874" fmla="*/ 8909047 w 10010772"/>
                <a:gd name="connsiteY2874" fmla="*/ 2708275 h 4654550"/>
                <a:gd name="connsiteX2875" fmla="*/ 8902697 w 10010772"/>
                <a:gd name="connsiteY2875" fmla="*/ 2705100 h 4654550"/>
                <a:gd name="connsiteX2876" fmla="*/ 8896347 w 10010772"/>
                <a:gd name="connsiteY2876" fmla="*/ 2701925 h 4654550"/>
                <a:gd name="connsiteX2877" fmla="*/ 8896347 w 10010772"/>
                <a:gd name="connsiteY2877" fmla="*/ 2698750 h 4654550"/>
                <a:gd name="connsiteX2878" fmla="*/ 8899522 w 10010772"/>
                <a:gd name="connsiteY2878" fmla="*/ 2698750 h 4654550"/>
                <a:gd name="connsiteX2879" fmla="*/ 8899522 w 10010772"/>
                <a:gd name="connsiteY2879" fmla="*/ 2695575 h 4654550"/>
                <a:gd name="connsiteX2880" fmla="*/ 8896347 w 10010772"/>
                <a:gd name="connsiteY2880" fmla="*/ 2689225 h 4654550"/>
                <a:gd name="connsiteX2881" fmla="*/ 8899522 w 10010772"/>
                <a:gd name="connsiteY2881" fmla="*/ 2689225 h 4654550"/>
                <a:gd name="connsiteX2882" fmla="*/ 8902697 w 10010772"/>
                <a:gd name="connsiteY2882" fmla="*/ 2686050 h 4654550"/>
                <a:gd name="connsiteX2883" fmla="*/ 8899522 w 10010772"/>
                <a:gd name="connsiteY2883" fmla="*/ 2686050 h 4654550"/>
                <a:gd name="connsiteX2884" fmla="*/ 8896347 w 10010772"/>
                <a:gd name="connsiteY2884" fmla="*/ 2682875 h 4654550"/>
                <a:gd name="connsiteX2885" fmla="*/ 8893172 w 10010772"/>
                <a:gd name="connsiteY2885" fmla="*/ 2679700 h 4654550"/>
                <a:gd name="connsiteX2886" fmla="*/ 8886822 w 10010772"/>
                <a:gd name="connsiteY2886" fmla="*/ 2682875 h 4654550"/>
                <a:gd name="connsiteX2887" fmla="*/ 8883647 w 10010772"/>
                <a:gd name="connsiteY2887" fmla="*/ 2682875 h 4654550"/>
                <a:gd name="connsiteX2888" fmla="*/ 8880472 w 10010772"/>
                <a:gd name="connsiteY2888" fmla="*/ 2679700 h 4654550"/>
                <a:gd name="connsiteX2889" fmla="*/ 8880472 w 10010772"/>
                <a:gd name="connsiteY2889" fmla="*/ 2676525 h 4654550"/>
                <a:gd name="connsiteX2890" fmla="*/ 8874122 w 10010772"/>
                <a:gd name="connsiteY2890" fmla="*/ 2676525 h 4654550"/>
                <a:gd name="connsiteX2891" fmla="*/ 8870947 w 10010772"/>
                <a:gd name="connsiteY2891" fmla="*/ 2679700 h 4654550"/>
                <a:gd name="connsiteX2892" fmla="*/ 8867772 w 10010772"/>
                <a:gd name="connsiteY2892" fmla="*/ 2679700 h 4654550"/>
                <a:gd name="connsiteX2893" fmla="*/ 8855072 w 10010772"/>
                <a:gd name="connsiteY2893" fmla="*/ 2673350 h 4654550"/>
                <a:gd name="connsiteX2894" fmla="*/ 8861422 w 10010772"/>
                <a:gd name="connsiteY2894" fmla="*/ 2670175 h 4654550"/>
                <a:gd name="connsiteX2895" fmla="*/ 8861422 w 10010772"/>
                <a:gd name="connsiteY2895" fmla="*/ 2667000 h 4654550"/>
                <a:gd name="connsiteX2896" fmla="*/ 8864597 w 10010772"/>
                <a:gd name="connsiteY2896" fmla="*/ 2663825 h 4654550"/>
                <a:gd name="connsiteX2897" fmla="*/ 8870947 w 10010772"/>
                <a:gd name="connsiteY2897" fmla="*/ 2663825 h 4654550"/>
                <a:gd name="connsiteX2898" fmla="*/ 8870947 w 10010772"/>
                <a:gd name="connsiteY2898" fmla="*/ 2660650 h 4654550"/>
                <a:gd name="connsiteX2899" fmla="*/ 8874122 w 10010772"/>
                <a:gd name="connsiteY2899" fmla="*/ 2654300 h 4654550"/>
                <a:gd name="connsiteX2900" fmla="*/ 8880472 w 10010772"/>
                <a:gd name="connsiteY2900" fmla="*/ 2654300 h 4654550"/>
                <a:gd name="connsiteX2901" fmla="*/ 8883647 w 10010772"/>
                <a:gd name="connsiteY2901" fmla="*/ 2651125 h 4654550"/>
                <a:gd name="connsiteX2902" fmla="*/ 8886822 w 10010772"/>
                <a:gd name="connsiteY2902" fmla="*/ 2647950 h 4654550"/>
                <a:gd name="connsiteX2903" fmla="*/ 8889997 w 10010772"/>
                <a:gd name="connsiteY2903" fmla="*/ 2644775 h 4654550"/>
                <a:gd name="connsiteX2904" fmla="*/ 8896347 w 10010772"/>
                <a:gd name="connsiteY2904" fmla="*/ 2641600 h 4654550"/>
                <a:gd name="connsiteX2905" fmla="*/ 8902697 w 10010772"/>
                <a:gd name="connsiteY2905" fmla="*/ 2638425 h 4654550"/>
                <a:gd name="connsiteX2906" fmla="*/ 5626098 w 10010772"/>
                <a:gd name="connsiteY2906" fmla="*/ 2616201 h 4654550"/>
                <a:gd name="connsiteX2907" fmla="*/ 5619748 w 10010772"/>
                <a:gd name="connsiteY2907" fmla="*/ 2622551 h 4654550"/>
                <a:gd name="connsiteX2908" fmla="*/ 5613398 w 10010772"/>
                <a:gd name="connsiteY2908" fmla="*/ 2622551 h 4654550"/>
                <a:gd name="connsiteX2909" fmla="*/ 5610223 w 10010772"/>
                <a:gd name="connsiteY2909" fmla="*/ 2622551 h 4654550"/>
                <a:gd name="connsiteX2910" fmla="*/ 5607048 w 10010772"/>
                <a:gd name="connsiteY2910" fmla="*/ 2622551 h 4654550"/>
                <a:gd name="connsiteX2911" fmla="*/ 5603873 w 10010772"/>
                <a:gd name="connsiteY2911" fmla="*/ 2625726 h 4654550"/>
                <a:gd name="connsiteX2912" fmla="*/ 5594348 w 10010772"/>
                <a:gd name="connsiteY2912" fmla="*/ 2625726 h 4654550"/>
                <a:gd name="connsiteX2913" fmla="*/ 5591173 w 10010772"/>
                <a:gd name="connsiteY2913" fmla="*/ 2625726 h 4654550"/>
                <a:gd name="connsiteX2914" fmla="*/ 5591173 w 10010772"/>
                <a:gd name="connsiteY2914" fmla="*/ 2632076 h 4654550"/>
                <a:gd name="connsiteX2915" fmla="*/ 5591173 w 10010772"/>
                <a:gd name="connsiteY2915" fmla="*/ 2635251 h 4654550"/>
                <a:gd name="connsiteX2916" fmla="*/ 5587998 w 10010772"/>
                <a:gd name="connsiteY2916" fmla="*/ 2635251 h 4654550"/>
                <a:gd name="connsiteX2917" fmla="*/ 5584823 w 10010772"/>
                <a:gd name="connsiteY2917" fmla="*/ 2638426 h 4654550"/>
                <a:gd name="connsiteX2918" fmla="*/ 5584823 w 10010772"/>
                <a:gd name="connsiteY2918" fmla="*/ 2641601 h 4654550"/>
                <a:gd name="connsiteX2919" fmla="*/ 5578473 w 10010772"/>
                <a:gd name="connsiteY2919" fmla="*/ 2651126 h 4654550"/>
                <a:gd name="connsiteX2920" fmla="*/ 5575298 w 10010772"/>
                <a:gd name="connsiteY2920" fmla="*/ 2654301 h 4654550"/>
                <a:gd name="connsiteX2921" fmla="*/ 5575298 w 10010772"/>
                <a:gd name="connsiteY2921" fmla="*/ 2660651 h 4654550"/>
                <a:gd name="connsiteX2922" fmla="*/ 5578473 w 10010772"/>
                <a:gd name="connsiteY2922" fmla="*/ 2676526 h 4654550"/>
                <a:gd name="connsiteX2923" fmla="*/ 5578473 w 10010772"/>
                <a:gd name="connsiteY2923" fmla="*/ 2692401 h 4654550"/>
                <a:gd name="connsiteX2924" fmla="*/ 5572123 w 10010772"/>
                <a:gd name="connsiteY2924" fmla="*/ 2708276 h 4654550"/>
                <a:gd name="connsiteX2925" fmla="*/ 5568948 w 10010772"/>
                <a:gd name="connsiteY2925" fmla="*/ 2720976 h 4654550"/>
                <a:gd name="connsiteX2926" fmla="*/ 5565773 w 10010772"/>
                <a:gd name="connsiteY2926" fmla="*/ 2727326 h 4654550"/>
                <a:gd name="connsiteX2927" fmla="*/ 5565773 w 10010772"/>
                <a:gd name="connsiteY2927" fmla="*/ 2730501 h 4654550"/>
                <a:gd name="connsiteX2928" fmla="*/ 5568948 w 10010772"/>
                <a:gd name="connsiteY2928" fmla="*/ 2730501 h 4654550"/>
                <a:gd name="connsiteX2929" fmla="*/ 5565773 w 10010772"/>
                <a:gd name="connsiteY2929" fmla="*/ 2736851 h 4654550"/>
                <a:gd name="connsiteX2930" fmla="*/ 5565773 w 10010772"/>
                <a:gd name="connsiteY2930" fmla="*/ 2740026 h 4654550"/>
                <a:gd name="connsiteX2931" fmla="*/ 5568948 w 10010772"/>
                <a:gd name="connsiteY2931" fmla="*/ 2740026 h 4654550"/>
                <a:gd name="connsiteX2932" fmla="*/ 5572123 w 10010772"/>
                <a:gd name="connsiteY2932" fmla="*/ 2743201 h 4654550"/>
                <a:gd name="connsiteX2933" fmla="*/ 5575298 w 10010772"/>
                <a:gd name="connsiteY2933" fmla="*/ 2746376 h 4654550"/>
                <a:gd name="connsiteX2934" fmla="*/ 5578473 w 10010772"/>
                <a:gd name="connsiteY2934" fmla="*/ 2740026 h 4654550"/>
                <a:gd name="connsiteX2935" fmla="*/ 5587998 w 10010772"/>
                <a:gd name="connsiteY2935" fmla="*/ 2740026 h 4654550"/>
                <a:gd name="connsiteX2936" fmla="*/ 5594348 w 10010772"/>
                <a:gd name="connsiteY2936" fmla="*/ 2740026 h 4654550"/>
                <a:gd name="connsiteX2937" fmla="*/ 5597523 w 10010772"/>
                <a:gd name="connsiteY2937" fmla="*/ 2743201 h 4654550"/>
                <a:gd name="connsiteX2938" fmla="*/ 5600698 w 10010772"/>
                <a:gd name="connsiteY2938" fmla="*/ 2746376 h 4654550"/>
                <a:gd name="connsiteX2939" fmla="*/ 5610223 w 10010772"/>
                <a:gd name="connsiteY2939" fmla="*/ 2743201 h 4654550"/>
                <a:gd name="connsiteX2940" fmla="*/ 5626098 w 10010772"/>
                <a:gd name="connsiteY2940" fmla="*/ 2736851 h 4654550"/>
                <a:gd name="connsiteX2941" fmla="*/ 5629273 w 10010772"/>
                <a:gd name="connsiteY2941" fmla="*/ 2736851 h 4654550"/>
                <a:gd name="connsiteX2942" fmla="*/ 5629273 w 10010772"/>
                <a:gd name="connsiteY2942" fmla="*/ 2730501 h 4654550"/>
                <a:gd name="connsiteX2943" fmla="*/ 5629273 w 10010772"/>
                <a:gd name="connsiteY2943" fmla="*/ 2724151 h 4654550"/>
                <a:gd name="connsiteX2944" fmla="*/ 5632448 w 10010772"/>
                <a:gd name="connsiteY2944" fmla="*/ 2720976 h 4654550"/>
                <a:gd name="connsiteX2945" fmla="*/ 5629273 w 10010772"/>
                <a:gd name="connsiteY2945" fmla="*/ 2717801 h 4654550"/>
                <a:gd name="connsiteX2946" fmla="*/ 5626098 w 10010772"/>
                <a:gd name="connsiteY2946" fmla="*/ 2714626 h 4654550"/>
                <a:gd name="connsiteX2947" fmla="*/ 5629273 w 10010772"/>
                <a:gd name="connsiteY2947" fmla="*/ 2708276 h 4654550"/>
                <a:gd name="connsiteX2948" fmla="*/ 5632448 w 10010772"/>
                <a:gd name="connsiteY2948" fmla="*/ 2705101 h 4654550"/>
                <a:gd name="connsiteX2949" fmla="*/ 5632448 w 10010772"/>
                <a:gd name="connsiteY2949" fmla="*/ 2701926 h 4654550"/>
                <a:gd name="connsiteX2950" fmla="*/ 5632448 w 10010772"/>
                <a:gd name="connsiteY2950" fmla="*/ 2698751 h 4654550"/>
                <a:gd name="connsiteX2951" fmla="*/ 5635623 w 10010772"/>
                <a:gd name="connsiteY2951" fmla="*/ 2695576 h 4654550"/>
                <a:gd name="connsiteX2952" fmla="*/ 5641973 w 10010772"/>
                <a:gd name="connsiteY2952" fmla="*/ 2689226 h 4654550"/>
                <a:gd name="connsiteX2953" fmla="*/ 5648323 w 10010772"/>
                <a:gd name="connsiteY2953" fmla="*/ 2682876 h 4654550"/>
                <a:gd name="connsiteX2954" fmla="*/ 5651498 w 10010772"/>
                <a:gd name="connsiteY2954" fmla="*/ 2676526 h 4654550"/>
                <a:gd name="connsiteX2955" fmla="*/ 5651498 w 10010772"/>
                <a:gd name="connsiteY2955" fmla="*/ 2670176 h 4654550"/>
                <a:gd name="connsiteX2956" fmla="*/ 5759448 w 10010772"/>
                <a:gd name="connsiteY2956" fmla="*/ 2743201 h 4654550"/>
                <a:gd name="connsiteX2957" fmla="*/ 5765798 w 10010772"/>
                <a:gd name="connsiteY2957" fmla="*/ 2746376 h 4654550"/>
                <a:gd name="connsiteX2958" fmla="*/ 5765797 w 10010772"/>
                <a:gd name="connsiteY2958" fmla="*/ 2746375 h 4654550"/>
                <a:gd name="connsiteX2959" fmla="*/ 5759447 w 10010772"/>
                <a:gd name="connsiteY2959" fmla="*/ 2743200 h 4654550"/>
                <a:gd name="connsiteX2960" fmla="*/ 5651497 w 10010772"/>
                <a:gd name="connsiteY2960" fmla="*/ 2670175 h 4654550"/>
                <a:gd name="connsiteX2961" fmla="*/ 5651497 w 10010772"/>
                <a:gd name="connsiteY2961" fmla="*/ 2663825 h 4654550"/>
                <a:gd name="connsiteX2962" fmla="*/ 5648322 w 10010772"/>
                <a:gd name="connsiteY2962" fmla="*/ 2660650 h 4654550"/>
                <a:gd name="connsiteX2963" fmla="*/ 5648322 w 10010772"/>
                <a:gd name="connsiteY2963" fmla="*/ 2657475 h 4654550"/>
                <a:gd name="connsiteX2964" fmla="*/ 5654672 w 10010772"/>
                <a:gd name="connsiteY2964" fmla="*/ 2647950 h 4654550"/>
                <a:gd name="connsiteX2965" fmla="*/ 5661022 w 10010772"/>
                <a:gd name="connsiteY2965" fmla="*/ 2644775 h 4654550"/>
                <a:gd name="connsiteX2966" fmla="*/ 5664197 w 10010772"/>
                <a:gd name="connsiteY2966" fmla="*/ 2644775 h 4654550"/>
                <a:gd name="connsiteX2967" fmla="*/ 5664197 w 10010772"/>
                <a:gd name="connsiteY2967" fmla="*/ 2641600 h 4654550"/>
                <a:gd name="connsiteX2968" fmla="*/ 5661022 w 10010772"/>
                <a:gd name="connsiteY2968" fmla="*/ 2638425 h 4654550"/>
                <a:gd name="connsiteX2969" fmla="*/ 5657847 w 10010772"/>
                <a:gd name="connsiteY2969" fmla="*/ 2638425 h 4654550"/>
                <a:gd name="connsiteX2970" fmla="*/ 5651497 w 10010772"/>
                <a:gd name="connsiteY2970" fmla="*/ 2638425 h 4654550"/>
                <a:gd name="connsiteX2971" fmla="*/ 5648322 w 10010772"/>
                <a:gd name="connsiteY2971" fmla="*/ 2641600 h 4654550"/>
                <a:gd name="connsiteX2972" fmla="*/ 5645147 w 10010772"/>
                <a:gd name="connsiteY2972" fmla="*/ 2644775 h 4654550"/>
                <a:gd name="connsiteX2973" fmla="*/ 5641972 w 10010772"/>
                <a:gd name="connsiteY2973" fmla="*/ 2644775 h 4654550"/>
                <a:gd name="connsiteX2974" fmla="*/ 5638797 w 10010772"/>
                <a:gd name="connsiteY2974" fmla="*/ 2641600 h 4654550"/>
                <a:gd name="connsiteX2975" fmla="*/ 5641972 w 10010772"/>
                <a:gd name="connsiteY2975" fmla="*/ 2635250 h 4654550"/>
                <a:gd name="connsiteX2976" fmla="*/ 5645147 w 10010772"/>
                <a:gd name="connsiteY2976" fmla="*/ 2628900 h 4654550"/>
                <a:gd name="connsiteX2977" fmla="*/ 5645147 w 10010772"/>
                <a:gd name="connsiteY2977" fmla="*/ 2625725 h 4654550"/>
                <a:gd name="connsiteX2978" fmla="*/ 5638798 w 10010772"/>
                <a:gd name="connsiteY2978" fmla="*/ 2622551 h 4654550"/>
                <a:gd name="connsiteX2979" fmla="*/ 5638798 w 10010772"/>
                <a:gd name="connsiteY2979" fmla="*/ 2622551 h 4654550"/>
                <a:gd name="connsiteX2980" fmla="*/ 5638797 w 10010772"/>
                <a:gd name="connsiteY2980" fmla="*/ 2622550 h 4654550"/>
                <a:gd name="connsiteX2981" fmla="*/ 5638797 w 10010772"/>
                <a:gd name="connsiteY2981" fmla="*/ 2622550 h 4654550"/>
                <a:gd name="connsiteX2982" fmla="*/ 5638797 w 10010772"/>
                <a:gd name="connsiteY2982" fmla="*/ 2622550 h 4654550"/>
                <a:gd name="connsiteX2983" fmla="*/ 5635623 w 10010772"/>
                <a:gd name="connsiteY2983" fmla="*/ 2619376 h 4654550"/>
                <a:gd name="connsiteX2984" fmla="*/ 5632448 w 10010772"/>
                <a:gd name="connsiteY2984" fmla="*/ 2622551 h 4654550"/>
                <a:gd name="connsiteX2985" fmla="*/ 5629273 w 10010772"/>
                <a:gd name="connsiteY2985" fmla="*/ 2622551 h 4654550"/>
                <a:gd name="connsiteX2986" fmla="*/ 8658222 w 10010772"/>
                <a:gd name="connsiteY2986" fmla="*/ 2555875 h 4654550"/>
                <a:gd name="connsiteX2987" fmla="*/ 8661397 w 10010772"/>
                <a:gd name="connsiteY2987" fmla="*/ 2555875 h 4654550"/>
                <a:gd name="connsiteX2988" fmla="*/ 8667747 w 10010772"/>
                <a:gd name="connsiteY2988" fmla="*/ 2555875 h 4654550"/>
                <a:gd name="connsiteX2989" fmla="*/ 8674097 w 10010772"/>
                <a:gd name="connsiteY2989" fmla="*/ 2555875 h 4654550"/>
                <a:gd name="connsiteX2990" fmla="*/ 8674097 w 10010772"/>
                <a:gd name="connsiteY2990" fmla="*/ 2559050 h 4654550"/>
                <a:gd name="connsiteX2991" fmla="*/ 8670922 w 10010772"/>
                <a:gd name="connsiteY2991" fmla="*/ 2565400 h 4654550"/>
                <a:gd name="connsiteX2992" fmla="*/ 8667747 w 10010772"/>
                <a:gd name="connsiteY2992" fmla="*/ 2571750 h 4654550"/>
                <a:gd name="connsiteX2993" fmla="*/ 8664572 w 10010772"/>
                <a:gd name="connsiteY2993" fmla="*/ 2581275 h 4654550"/>
                <a:gd name="connsiteX2994" fmla="*/ 8658222 w 10010772"/>
                <a:gd name="connsiteY2994" fmla="*/ 2584450 h 4654550"/>
                <a:gd name="connsiteX2995" fmla="*/ 8648697 w 10010772"/>
                <a:gd name="connsiteY2995" fmla="*/ 2590800 h 4654550"/>
                <a:gd name="connsiteX2996" fmla="*/ 8648697 w 10010772"/>
                <a:gd name="connsiteY2996" fmla="*/ 2593975 h 4654550"/>
                <a:gd name="connsiteX2997" fmla="*/ 8645522 w 10010772"/>
                <a:gd name="connsiteY2997" fmla="*/ 2597150 h 4654550"/>
                <a:gd name="connsiteX2998" fmla="*/ 8645522 w 10010772"/>
                <a:gd name="connsiteY2998" fmla="*/ 2600325 h 4654550"/>
                <a:gd name="connsiteX2999" fmla="*/ 8639172 w 10010772"/>
                <a:gd name="connsiteY2999" fmla="*/ 2606675 h 4654550"/>
                <a:gd name="connsiteX3000" fmla="*/ 8623297 w 10010772"/>
                <a:gd name="connsiteY3000" fmla="*/ 2613025 h 4654550"/>
                <a:gd name="connsiteX3001" fmla="*/ 8607422 w 10010772"/>
                <a:gd name="connsiteY3001" fmla="*/ 2616200 h 4654550"/>
                <a:gd name="connsiteX3002" fmla="*/ 8601072 w 10010772"/>
                <a:gd name="connsiteY3002" fmla="*/ 2613025 h 4654550"/>
                <a:gd name="connsiteX3003" fmla="*/ 8597897 w 10010772"/>
                <a:gd name="connsiteY3003" fmla="*/ 2609850 h 4654550"/>
                <a:gd name="connsiteX3004" fmla="*/ 8594722 w 10010772"/>
                <a:gd name="connsiteY3004" fmla="*/ 2609850 h 4654550"/>
                <a:gd name="connsiteX3005" fmla="*/ 8591547 w 10010772"/>
                <a:gd name="connsiteY3005" fmla="*/ 2606675 h 4654550"/>
                <a:gd name="connsiteX3006" fmla="*/ 8582022 w 10010772"/>
                <a:gd name="connsiteY3006" fmla="*/ 2606675 h 4654550"/>
                <a:gd name="connsiteX3007" fmla="*/ 8569322 w 10010772"/>
                <a:gd name="connsiteY3007" fmla="*/ 2606675 h 4654550"/>
                <a:gd name="connsiteX3008" fmla="*/ 8566147 w 10010772"/>
                <a:gd name="connsiteY3008" fmla="*/ 2606675 h 4654550"/>
                <a:gd name="connsiteX3009" fmla="*/ 8562972 w 10010772"/>
                <a:gd name="connsiteY3009" fmla="*/ 2606675 h 4654550"/>
                <a:gd name="connsiteX3010" fmla="*/ 8559797 w 10010772"/>
                <a:gd name="connsiteY3010" fmla="*/ 2603500 h 4654550"/>
                <a:gd name="connsiteX3011" fmla="*/ 8547097 w 10010772"/>
                <a:gd name="connsiteY3011" fmla="*/ 2603500 h 4654550"/>
                <a:gd name="connsiteX3012" fmla="*/ 8534397 w 10010772"/>
                <a:gd name="connsiteY3012" fmla="*/ 2606675 h 4654550"/>
                <a:gd name="connsiteX3013" fmla="*/ 8528047 w 10010772"/>
                <a:gd name="connsiteY3013" fmla="*/ 2609850 h 4654550"/>
                <a:gd name="connsiteX3014" fmla="*/ 8518522 w 10010772"/>
                <a:gd name="connsiteY3014" fmla="*/ 2619375 h 4654550"/>
                <a:gd name="connsiteX3015" fmla="*/ 8512172 w 10010772"/>
                <a:gd name="connsiteY3015" fmla="*/ 2628900 h 4654550"/>
                <a:gd name="connsiteX3016" fmla="*/ 8512172 w 10010772"/>
                <a:gd name="connsiteY3016" fmla="*/ 2638425 h 4654550"/>
                <a:gd name="connsiteX3017" fmla="*/ 8515347 w 10010772"/>
                <a:gd name="connsiteY3017" fmla="*/ 2647950 h 4654550"/>
                <a:gd name="connsiteX3018" fmla="*/ 8521697 w 10010772"/>
                <a:gd name="connsiteY3018" fmla="*/ 2657475 h 4654550"/>
                <a:gd name="connsiteX3019" fmla="*/ 8528047 w 10010772"/>
                <a:gd name="connsiteY3019" fmla="*/ 2660650 h 4654550"/>
                <a:gd name="connsiteX3020" fmla="*/ 8531222 w 10010772"/>
                <a:gd name="connsiteY3020" fmla="*/ 2667000 h 4654550"/>
                <a:gd name="connsiteX3021" fmla="*/ 8531222 w 10010772"/>
                <a:gd name="connsiteY3021" fmla="*/ 2676525 h 4654550"/>
                <a:gd name="connsiteX3022" fmla="*/ 8540747 w 10010772"/>
                <a:gd name="connsiteY3022" fmla="*/ 2676525 h 4654550"/>
                <a:gd name="connsiteX3023" fmla="*/ 8543922 w 10010772"/>
                <a:gd name="connsiteY3023" fmla="*/ 2673350 h 4654550"/>
                <a:gd name="connsiteX3024" fmla="*/ 8543922 w 10010772"/>
                <a:gd name="connsiteY3024" fmla="*/ 2670175 h 4654550"/>
                <a:gd name="connsiteX3025" fmla="*/ 8550272 w 10010772"/>
                <a:gd name="connsiteY3025" fmla="*/ 2663825 h 4654550"/>
                <a:gd name="connsiteX3026" fmla="*/ 8559797 w 10010772"/>
                <a:gd name="connsiteY3026" fmla="*/ 2657475 h 4654550"/>
                <a:gd name="connsiteX3027" fmla="*/ 8562972 w 10010772"/>
                <a:gd name="connsiteY3027" fmla="*/ 2660650 h 4654550"/>
                <a:gd name="connsiteX3028" fmla="*/ 8566147 w 10010772"/>
                <a:gd name="connsiteY3028" fmla="*/ 2660650 h 4654550"/>
                <a:gd name="connsiteX3029" fmla="*/ 8575672 w 10010772"/>
                <a:gd name="connsiteY3029" fmla="*/ 2657475 h 4654550"/>
                <a:gd name="connsiteX3030" fmla="*/ 8582022 w 10010772"/>
                <a:gd name="connsiteY3030" fmla="*/ 2654300 h 4654550"/>
                <a:gd name="connsiteX3031" fmla="*/ 8588372 w 10010772"/>
                <a:gd name="connsiteY3031" fmla="*/ 2654300 h 4654550"/>
                <a:gd name="connsiteX3032" fmla="*/ 8594722 w 10010772"/>
                <a:gd name="connsiteY3032" fmla="*/ 2654300 h 4654550"/>
                <a:gd name="connsiteX3033" fmla="*/ 8601072 w 10010772"/>
                <a:gd name="connsiteY3033" fmla="*/ 2651125 h 4654550"/>
                <a:gd name="connsiteX3034" fmla="*/ 8601072 w 10010772"/>
                <a:gd name="connsiteY3034" fmla="*/ 2647950 h 4654550"/>
                <a:gd name="connsiteX3035" fmla="*/ 8604247 w 10010772"/>
                <a:gd name="connsiteY3035" fmla="*/ 2644775 h 4654550"/>
                <a:gd name="connsiteX3036" fmla="*/ 8613772 w 10010772"/>
                <a:gd name="connsiteY3036" fmla="*/ 2644775 h 4654550"/>
                <a:gd name="connsiteX3037" fmla="*/ 8623297 w 10010772"/>
                <a:gd name="connsiteY3037" fmla="*/ 2647950 h 4654550"/>
                <a:gd name="connsiteX3038" fmla="*/ 8623297 w 10010772"/>
                <a:gd name="connsiteY3038" fmla="*/ 2654300 h 4654550"/>
                <a:gd name="connsiteX3039" fmla="*/ 8620122 w 10010772"/>
                <a:gd name="connsiteY3039" fmla="*/ 2663825 h 4654550"/>
                <a:gd name="connsiteX3040" fmla="*/ 8613772 w 10010772"/>
                <a:gd name="connsiteY3040" fmla="*/ 2670175 h 4654550"/>
                <a:gd name="connsiteX3041" fmla="*/ 8610597 w 10010772"/>
                <a:gd name="connsiteY3041" fmla="*/ 2667000 h 4654550"/>
                <a:gd name="connsiteX3042" fmla="*/ 8607422 w 10010772"/>
                <a:gd name="connsiteY3042" fmla="*/ 2663825 h 4654550"/>
                <a:gd name="connsiteX3043" fmla="*/ 8601072 w 10010772"/>
                <a:gd name="connsiteY3043" fmla="*/ 2660650 h 4654550"/>
                <a:gd name="connsiteX3044" fmla="*/ 8597897 w 10010772"/>
                <a:gd name="connsiteY3044" fmla="*/ 2667000 h 4654550"/>
                <a:gd name="connsiteX3045" fmla="*/ 8594722 w 10010772"/>
                <a:gd name="connsiteY3045" fmla="*/ 2676525 h 4654550"/>
                <a:gd name="connsiteX3046" fmla="*/ 8591547 w 10010772"/>
                <a:gd name="connsiteY3046" fmla="*/ 2686050 h 4654550"/>
                <a:gd name="connsiteX3047" fmla="*/ 8585197 w 10010772"/>
                <a:gd name="connsiteY3047" fmla="*/ 2692400 h 4654550"/>
                <a:gd name="connsiteX3048" fmla="*/ 8578847 w 10010772"/>
                <a:gd name="connsiteY3048" fmla="*/ 2692400 h 4654550"/>
                <a:gd name="connsiteX3049" fmla="*/ 8572497 w 10010772"/>
                <a:gd name="connsiteY3049" fmla="*/ 2698750 h 4654550"/>
                <a:gd name="connsiteX3050" fmla="*/ 8566147 w 10010772"/>
                <a:gd name="connsiteY3050" fmla="*/ 2705100 h 4654550"/>
                <a:gd name="connsiteX3051" fmla="*/ 8562972 w 10010772"/>
                <a:gd name="connsiteY3051" fmla="*/ 2705100 h 4654550"/>
                <a:gd name="connsiteX3052" fmla="*/ 8556622 w 10010772"/>
                <a:gd name="connsiteY3052" fmla="*/ 2705100 h 4654550"/>
                <a:gd name="connsiteX3053" fmla="*/ 8562972 w 10010772"/>
                <a:gd name="connsiteY3053" fmla="*/ 2708275 h 4654550"/>
                <a:gd name="connsiteX3054" fmla="*/ 8566147 w 10010772"/>
                <a:gd name="connsiteY3054" fmla="*/ 2711450 h 4654550"/>
                <a:gd name="connsiteX3055" fmla="*/ 8566147 w 10010772"/>
                <a:gd name="connsiteY3055" fmla="*/ 2717800 h 4654550"/>
                <a:gd name="connsiteX3056" fmla="*/ 8562972 w 10010772"/>
                <a:gd name="connsiteY3056" fmla="*/ 2720975 h 4654550"/>
                <a:gd name="connsiteX3057" fmla="*/ 8566147 w 10010772"/>
                <a:gd name="connsiteY3057" fmla="*/ 2720975 h 4654550"/>
                <a:gd name="connsiteX3058" fmla="*/ 8572497 w 10010772"/>
                <a:gd name="connsiteY3058" fmla="*/ 2724150 h 4654550"/>
                <a:gd name="connsiteX3059" fmla="*/ 8575672 w 10010772"/>
                <a:gd name="connsiteY3059" fmla="*/ 2736850 h 4654550"/>
                <a:gd name="connsiteX3060" fmla="*/ 8578847 w 10010772"/>
                <a:gd name="connsiteY3060" fmla="*/ 2740025 h 4654550"/>
                <a:gd name="connsiteX3061" fmla="*/ 8582022 w 10010772"/>
                <a:gd name="connsiteY3061" fmla="*/ 2743200 h 4654550"/>
                <a:gd name="connsiteX3062" fmla="*/ 8585197 w 10010772"/>
                <a:gd name="connsiteY3062" fmla="*/ 2749550 h 4654550"/>
                <a:gd name="connsiteX3063" fmla="*/ 8585197 w 10010772"/>
                <a:gd name="connsiteY3063" fmla="*/ 2762250 h 4654550"/>
                <a:gd name="connsiteX3064" fmla="*/ 8588372 w 10010772"/>
                <a:gd name="connsiteY3064" fmla="*/ 2771775 h 4654550"/>
                <a:gd name="connsiteX3065" fmla="*/ 8591547 w 10010772"/>
                <a:gd name="connsiteY3065" fmla="*/ 2774950 h 4654550"/>
                <a:gd name="connsiteX3066" fmla="*/ 8594722 w 10010772"/>
                <a:gd name="connsiteY3066" fmla="*/ 2774950 h 4654550"/>
                <a:gd name="connsiteX3067" fmla="*/ 8594722 w 10010772"/>
                <a:gd name="connsiteY3067" fmla="*/ 2781300 h 4654550"/>
                <a:gd name="connsiteX3068" fmla="*/ 8594722 w 10010772"/>
                <a:gd name="connsiteY3068" fmla="*/ 2787650 h 4654550"/>
                <a:gd name="connsiteX3069" fmla="*/ 8597897 w 10010772"/>
                <a:gd name="connsiteY3069" fmla="*/ 2787650 h 4654550"/>
                <a:gd name="connsiteX3070" fmla="*/ 8601072 w 10010772"/>
                <a:gd name="connsiteY3070" fmla="*/ 2787650 h 4654550"/>
                <a:gd name="connsiteX3071" fmla="*/ 8601072 w 10010772"/>
                <a:gd name="connsiteY3071" fmla="*/ 2794000 h 4654550"/>
                <a:gd name="connsiteX3072" fmla="*/ 8601072 w 10010772"/>
                <a:gd name="connsiteY3072" fmla="*/ 2800350 h 4654550"/>
                <a:gd name="connsiteX3073" fmla="*/ 8597897 w 10010772"/>
                <a:gd name="connsiteY3073" fmla="*/ 2803525 h 4654550"/>
                <a:gd name="connsiteX3074" fmla="*/ 8588372 w 10010772"/>
                <a:gd name="connsiteY3074" fmla="*/ 2803525 h 4654550"/>
                <a:gd name="connsiteX3075" fmla="*/ 8582022 w 10010772"/>
                <a:gd name="connsiteY3075" fmla="*/ 2806700 h 4654550"/>
                <a:gd name="connsiteX3076" fmla="*/ 8578847 w 10010772"/>
                <a:gd name="connsiteY3076" fmla="*/ 2806700 h 4654550"/>
                <a:gd name="connsiteX3077" fmla="*/ 8575672 w 10010772"/>
                <a:gd name="connsiteY3077" fmla="*/ 2813050 h 4654550"/>
                <a:gd name="connsiteX3078" fmla="*/ 8575672 w 10010772"/>
                <a:gd name="connsiteY3078" fmla="*/ 2819400 h 4654550"/>
                <a:gd name="connsiteX3079" fmla="*/ 8578847 w 10010772"/>
                <a:gd name="connsiteY3079" fmla="*/ 2825750 h 4654550"/>
                <a:gd name="connsiteX3080" fmla="*/ 8575672 w 10010772"/>
                <a:gd name="connsiteY3080" fmla="*/ 2825750 h 4654550"/>
                <a:gd name="connsiteX3081" fmla="*/ 8562972 w 10010772"/>
                <a:gd name="connsiteY3081" fmla="*/ 2822575 h 4654550"/>
                <a:gd name="connsiteX3082" fmla="*/ 8556622 w 10010772"/>
                <a:gd name="connsiteY3082" fmla="*/ 2819400 h 4654550"/>
                <a:gd name="connsiteX3083" fmla="*/ 8553447 w 10010772"/>
                <a:gd name="connsiteY3083" fmla="*/ 2813050 h 4654550"/>
                <a:gd name="connsiteX3084" fmla="*/ 8553447 w 10010772"/>
                <a:gd name="connsiteY3084" fmla="*/ 2809875 h 4654550"/>
                <a:gd name="connsiteX3085" fmla="*/ 8553447 w 10010772"/>
                <a:gd name="connsiteY3085" fmla="*/ 2803525 h 4654550"/>
                <a:gd name="connsiteX3086" fmla="*/ 8559797 w 10010772"/>
                <a:gd name="connsiteY3086" fmla="*/ 2797175 h 4654550"/>
                <a:gd name="connsiteX3087" fmla="*/ 8559797 w 10010772"/>
                <a:gd name="connsiteY3087" fmla="*/ 2794000 h 4654550"/>
                <a:gd name="connsiteX3088" fmla="*/ 8559797 w 10010772"/>
                <a:gd name="connsiteY3088" fmla="*/ 2790825 h 4654550"/>
                <a:gd name="connsiteX3089" fmla="*/ 8550272 w 10010772"/>
                <a:gd name="connsiteY3089" fmla="*/ 2787650 h 4654550"/>
                <a:gd name="connsiteX3090" fmla="*/ 8540747 w 10010772"/>
                <a:gd name="connsiteY3090" fmla="*/ 2778125 h 4654550"/>
                <a:gd name="connsiteX3091" fmla="*/ 8537572 w 10010772"/>
                <a:gd name="connsiteY3091" fmla="*/ 2768600 h 4654550"/>
                <a:gd name="connsiteX3092" fmla="*/ 8537572 w 10010772"/>
                <a:gd name="connsiteY3092" fmla="*/ 2765425 h 4654550"/>
                <a:gd name="connsiteX3093" fmla="*/ 8540747 w 10010772"/>
                <a:gd name="connsiteY3093" fmla="*/ 2762250 h 4654550"/>
                <a:gd name="connsiteX3094" fmla="*/ 8543922 w 10010772"/>
                <a:gd name="connsiteY3094" fmla="*/ 2752725 h 4654550"/>
                <a:gd name="connsiteX3095" fmla="*/ 8547097 w 10010772"/>
                <a:gd name="connsiteY3095" fmla="*/ 2746375 h 4654550"/>
                <a:gd name="connsiteX3096" fmla="*/ 8540747 w 10010772"/>
                <a:gd name="connsiteY3096" fmla="*/ 2736850 h 4654550"/>
                <a:gd name="connsiteX3097" fmla="*/ 8537572 w 10010772"/>
                <a:gd name="connsiteY3097" fmla="*/ 2733675 h 4654550"/>
                <a:gd name="connsiteX3098" fmla="*/ 8531222 w 10010772"/>
                <a:gd name="connsiteY3098" fmla="*/ 2733675 h 4654550"/>
                <a:gd name="connsiteX3099" fmla="*/ 8531222 w 10010772"/>
                <a:gd name="connsiteY3099" fmla="*/ 2740025 h 4654550"/>
                <a:gd name="connsiteX3100" fmla="*/ 8528047 w 10010772"/>
                <a:gd name="connsiteY3100" fmla="*/ 2743200 h 4654550"/>
                <a:gd name="connsiteX3101" fmla="*/ 8521697 w 10010772"/>
                <a:gd name="connsiteY3101" fmla="*/ 2752725 h 4654550"/>
                <a:gd name="connsiteX3102" fmla="*/ 8515347 w 10010772"/>
                <a:gd name="connsiteY3102" fmla="*/ 2759075 h 4654550"/>
                <a:gd name="connsiteX3103" fmla="*/ 8515347 w 10010772"/>
                <a:gd name="connsiteY3103" fmla="*/ 2762250 h 4654550"/>
                <a:gd name="connsiteX3104" fmla="*/ 8518522 w 10010772"/>
                <a:gd name="connsiteY3104" fmla="*/ 2765425 h 4654550"/>
                <a:gd name="connsiteX3105" fmla="*/ 8521697 w 10010772"/>
                <a:gd name="connsiteY3105" fmla="*/ 2768600 h 4654550"/>
                <a:gd name="connsiteX3106" fmla="*/ 8524872 w 10010772"/>
                <a:gd name="connsiteY3106" fmla="*/ 2771775 h 4654550"/>
                <a:gd name="connsiteX3107" fmla="*/ 8521697 w 10010772"/>
                <a:gd name="connsiteY3107" fmla="*/ 2784475 h 4654550"/>
                <a:gd name="connsiteX3108" fmla="*/ 8518522 w 10010772"/>
                <a:gd name="connsiteY3108" fmla="*/ 2794000 h 4654550"/>
                <a:gd name="connsiteX3109" fmla="*/ 8518522 w 10010772"/>
                <a:gd name="connsiteY3109" fmla="*/ 2797175 h 4654550"/>
                <a:gd name="connsiteX3110" fmla="*/ 8521697 w 10010772"/>
                <a:gd name="connsiteY3110" fmla="*/ 2800350 h 4654550"/>
                <a:gd name="connsiteX3111" fmla="*/ 8524872 w 10010772"/>
                <a:gd name="connsiteY3111" fmla="*/ 2809875 h 4654550"/>
                <a:gd name="connsiteX3112" fmla="*/ 8524872 w 10010772"/>
                <a:gd name="connsiteY3112" fmla="*/ 2822575 h 4654550"/>
                <a:gd name="connsiteX3113" fmla="*/ 8524872 w 10010772"/>
                <a:gd name="connsiteY3113" fmla="*/ 2828925 h 4654550"/>
                <a:gd name="connsiteX3114" fmla="*/ 8521697 w 10010772"/>
                <a:gd name="connsiteY3114" fmla="*/ 2832100 h 4654550"/>
                <a:gd name="connsiteX3115" fmla="*/ 8518522 w 10010772"/>
                <a:gd name="connsiteY3115" fmla="*/ 2838450 h 4654550"/>
                <a:gd name="connsiteX3116" fmla="*/ 8515347 w 10010772"/>
                <a:gd name="connsiteY3116" fmla="*/ 2841625 h 4654550"/>
                <a:gd name="connsiteX3117" fmla="*/ 8521697 w 10010772"/>
                <a:gd name="connsiteY3117" fmla="*/ 2851150 h 4654550"/>
                <a:gd name="connsiteX3118" fmla="*/ 8521697 w 10010772"/>
                <a:gd name="connsiteY3118" fmla="*/ 2854325 h 4654550"/>
                <a:gd name="connsiteX3119" fmla="*/ 8508997 w 10010772"/>
                <a:gd name="connsiteY3119" fmla="*/ 2857500 h 4654550"/>
                <a:gd name="connsiteX3120" fmla="*/ 8499472 w 10010772"/>
                <a:gd name="connsiteY3120" fmla="*/ 2860675 h 4654550"/>
                <a:gd name="connsiteX3121" fmla="*/ 8489947 w 10010772"/>
                <a:gd name="connsiteY3121" fmla="*/ 2857500 h 4654550"/>
                <a:gd name="connsiteX3122" fmla="*/ 8486772 w 10010772"/>
                <a:gd name="connsiteY3122" fmla="*/ 2854325 h 4654550"/>
                <a:gd name="connsiteX3123" fmla="*/ 8483597 w 10010772"/>
                <a:gd name="connsiteY3123" fmla="*/ 2851150 h 4654550"/>
                <a:gd name="connsiteX3124" fmla="*/ 8483597 w 10010772"/>
                <a:gd name="connsiteY3124" fmla="*/ 2841625 h 4654550"/>
                <a:gd name="connsiteX3125" fmla="*/ 8486772 w 10010772"/>
                <a:gd name="connsiteY3125" fmla="*/ 2835275 h 4654550"/>
                <a:gd name="connsiteX3126" fmla="*/ 8486772 w 10010772"/>
                <a:gd name="connsiteY3126" fmla="*/ 2828925 h 4654550"/>
                <a:gd name="connsiteX3127" fmla="*/ 8486772 w 10010772"/>
                <a:gd name="connsiteY3127" fmla="*/ 2822575 h 4654550"/>
                <a:gd name="connsiteX3128" fmla="*/ 8489947 w 10010772"/>
                <a:gd name="connsiteY3128" fmla="*/ 2813050 h 4654550"/>
                <a:gd name="connsiteX3129" fmla="*/ 8493122 w 10010772"/>
                <a:gd name="connsiteY3129" fmla="*/ 2806700 h 4654550"/>
                <a:gd name="connsiteX3130" fmla="*/ 8496297 w 10010772"/>
                <a:gd name="connsiteY3130" fmla="*/ 2797175 h 4654550"/>
                <a:gd name="connsiteX3131" fmla="*/ 8489947 w 10010772"/>
                <a:gd name="connsiteY3131" fmla="*/ 2784475 h 4654550"/>
                <a:gd name="connsiteX3132" fmla="*/ 8480422 w 10010772"/>
                <a:gd name="connsiteY3132" fmla="*/ 2774950 h 4654550"/>
                <a:gd name="connsiteX3133" fmla="*/ 8477247 w 10010772"/>
                <a:gd name="connsiteY3133" fmla="*/ 2771775 h 4654550"/>
                <a:gd name="connsiteX3134" fmla="*/ 8474072 w 10010772"/>
                <a:gd name="connsiteY3134" fmla="*/ 2771775 h 4654550"/>
                <a:gd name="connsiteX3135" fmla="*/ 8467722 w 10010772"/>
                <a:gd name="connsiteY3135" fmla="*/ 2771775 h 4654550"/>
                <a:gd name="connsiteX3136" fmla="*/ 8464547 w 10010772"/>
                <a:gd name="connsiteY3136" fmla="*/ 2768600 h 4654550"/>
                <a:gd name="connsiteX3137" fmla="*/ 8464547 w 10010772"/>
                <a:gd name="connsiteY3137" fmla="*/ 2765425 h 4654550"/>
                <a:gd name="connsiteX3138" fmla="*/ 8467722 w 10010772"/>
                <a:gd name="connsiteY3138" fmla="*/ 2759075 h 4654550"/>
                <a:gd name="connsiteX3139" fmla="*/ 8474072 w 10010772"/>
                <a:gd name="connsiteY3139" fmla="*/ 2755900 h 4654550"/>
                <a:gd name="connsiteX3140" fmla="*/ 8474072 w 10010772"/>
                <a:gd name="connsiteY3140" fmla="*/ 2749550 h 4654550"/>
                <a:gd name="connsiteX3141" fmla="*/ 8474072 w 10010772"/>
                <a:gd name="connsiteY3141" fmla="*/ 2740025 h 4654550"/>
                <a:gd name="connsiteX3142" fmla="*/ 8470897 w 10010772"/>
                <a:gd name="connsiteY3142" fmla="*/ 2727325 h 4654550"/>
                <a:gd name="connsiteX3143" fmla="*/ 8474072 w 10010772"/>
                <a:gd name="connsiteY3143" fmla="*/ 2724150 h 4654550"/>
                <a:gd name="connsiteX3144" fmla="*/ 8480422 w 10010772"/>
                <a:gd name="connsiteY3144" fmla="*/ 2720975 h 4654550"/>
                <a:gd name="connsiteX3145" fmla="*/ 8477247 w 10010772"/>
                <a:gd name="connsiteY3145" fmla="*/ 2708275 h 4654550"/>
                <a:gd name="connsiteX3146" fmla="*/ 8477247 w 10010772"/>
                <a:gd name="connsiteY3146" fmla="*/ 2698750 h 4654550"/>
                <a:gd name="connsiteX3147" fmla="*/ 8480422 w 10010772"/>
                <a:gd name="connsiteY3147" fmla="*/ 2689225 h 4654550"/>
                <a:gd name="connsiteX3148" fmla="*/ 8483597 w 10010772"/>
                <a:gd name="connsiteY3148" fmla="*/ 2679700 h 4654550"/>
                <a:gd name="connsiteX3149" fmla="*/ 8489947 w 10010772"/>
                <a:gd name="connsiteY3149" fmla="*/ 2673350 h 4654550"/>
                <a:gd name="connsiteX3150" fmla="*/ 8493122 w 10010772"/>
                <a:gd name="connsiteY3150" fmla="*/ 2673350 h 4654550"/>
                <a:gd name="connsiteX3151" fmla="*/ 8496297 w 10010772"/>
                <a:gd name="connsiteY3151" fmla="*/ 2679700 h 4654550"/>
                <a:gd name="connsiteX3152" fmla="*/ 8496297 w 10010772"/>
                <a:gd name="connsiteY3152" fmla="*/ 2673350 h 4654550"/>
                <a:gd name="connsiteX3153" fmla="*/ 8493122 w 10010772"/>
                <a:gd name="connsiteY3153" fmla="*/ 2670175 h 4654550"/>
                <a:gd name="connsiteX3154" fmla="*/ 8489947 w 10010772"/>
                <a:gd name="connsiteY3154" fmla="*/ 2667000 h 4654550"/>
                <a:gd name="connsiteX3155" fmla="*/ 8493122 w 10010772"/>
                <a:gd name="connsiteY3155" fmla="*/ 2654300 h 4654550"/>
                <a:gd name="connsiteX3156" fmla="*/ 8493122 w 10010772"/>
                <a:gd name="connsiteY3156" fmla="*/ 2644775 h 4654550"/>
                <a:gd name="connsiteX3157" fmla="*/ 8493122 w 10010772"/>
                <a:gd name="connsiteY3157" fmla="*/ 2641600 h 4654550"/>
                <a:gd name="connsiteX3158" fmla="*/ 8493122 w 10010772"/>
                <a:gd name="connsiteY3158" fmla="*/ 2638425 h 4654550"/>
                <a:gd name="connsiteX3159" fmla="*/ 8496297 w 10010772"/>
                <a:gd name="connsiteY3159" fmla="*/ 2632075 h 4654550"/>
                <a:gd name="connsiteX3160" fmla="*/ 8496297 w 10010772"/>
                <a:gd name="connsiteY3160" fmla="*/ 2625725 h 4654550"/>
                <a:gd name="connsiteX3161" fmla="*/ 8493122 w 10010772"/>
                <a:gd name="connsiteY3161" fmla="*/ 2616200 h 4654550"/>
                <a:gd name="connsiteX3162" fmla="*/ 8493122 w 10010772"/>
                <a:gd name="connsiteY3162" fmla="*/ 2606675 h 4654550"/>
                <a:gd name="connsiteX3163" fmla="*/ 8496297 w 10010772"/>
                <a:gd name="connsiteY3163" fmla="*/ 2603500 h 4654550"/>
                <a:gd name="connsiteX3164" fmla="*/ 8499472 w 10010772"/>
                <a:gd name="connsiteY3164" fmla="*/ 2600325 h 4654550"/>
                <a:gd name="connsiteX3165" fmla="*/ 8502647 w 10010772"/>
                <a:gd name="connsiteY3165" fmla="*/ 2597150 h 4654550"/>
                <a:gd name="connsiteX3166" fmla="*/ 8502647 w 10010772"/>
                <a:gd name="connsiteY3166" fmla="*/ 2593975 h 4654550"/>
                <a:gd name="connsiteX3167" fmla="*/ 8499472 w 10010772"/>
                <a:gd name="connsiteY3167" fmla="*/ 2593975 h 4654550"/>
                <a:gd name="connsiteX3168" fmla="*/ 8502647 w 10010772"/>
                <a:gd name="connsiteY3168" fmla="*/ 2590800 h 4654550"/>
                <a:gd name="connsiteX3169" fmla="*/ 8505822 w 10010772"/>
                <a:gd name="connsiteY3169" fmla="*/ 2587625 h 4654550"/>
                <a:gd name="connsiteX3170" fmla="*/ 8508997 w 10010772"/>
                <a:gd name="connsiteY3170" fmla="*/ 2593975 h 4654550"/>
                <a:gd name="connsiteX3171" fmla="*/ 8512172 w 10010772"/>
                <a:gd name="connsiteY3171" fmla="*/ 2597150 h 4654550"/>
                <a:gd name="connsiteX3172" fmla="*/ 8518522 w 10010772"/>
                <a:gd name="connsiteY3172" fmla="*/ 2593975 h 4654550"/>
                <a:gd name="connsiteX3173" fmla="*/ 8524872 w 10010772"/>
                <a:gd name="connsiteY3173" fmla="*/ 2587625 h 4654550"/>
                <a:gd name="connsiteX3174" fmla="*/ 8524872 w 10010772"/>
                <a:gd name="connsiteY3174" fmla="*/ 2581275 h 4654550"/>
                <a:gd name="connsiteX3175" fmla="*/ 8528047 w 10010772"/>
                <a:gd name="connsiteY3175" fmla="*/ 2574925 h 4654550"/>
                <a:gd name="connsiteX3176" fmla="*/ 8534397 w 10010772"/>
                <a:gd name="connsiteY3176" fmla="*/ 2571750 h 4654550"/>
                <a:gd name="connsiteX3177" fmla="*/ 8540747 w 10010772"/>
                <a:gd name="connsiteY3177" fmla="*/ 2571750 h 4654550"/>
                <a:gd name="connsiteX3178" fmla="*/ 8543922 w 10010772"/>
                <a:gd name="connsiteY3178" fmla="*/ 2578100 h 4654550"/>
                <a:gd name="connsiteX3179" fmla="*/ 8550272 w 10010772"/>
                <a:gd name="connsiteY3179" fmla="*/ 2581275 h 4654550"/>
                <a:gd name="connsiteX3180" fmla="*/ 8556622 w 10010772"/>
                <a:gd name="connsiteY3180" fmla="*/ 2581275 h 4654550"/>
                <a:gd name="connsiteX3181" fmla="*/ 8566147 w 10010772"/>
                <a:gd name="connsiteY3181" fmla="*/ 2581275 h 4654550"/>
                <a:gd name="connsiteX3182" fmla="*/ 8575672 w 10010772"/>
                <a:gd name="connsiteY3182" fmla="*/ 2584450 h 4654550"/>
                <a:gd name="connsiteX3183" fmla="*/ 8582022 w 10010772"/>
                <a:gd name="connsiteY3183" fmla="*/ 2587625 h 4654550"/>
                <a:gd name="connsiteX3184" fmla="*/ 8591547 w 10010772"/>
                <a:gd name="connsiteY3184" fmla="*/ 2587625 h 4654550"/>
                <a:gd name="connsiteX3185" fmla="*/ 8597897 w 10010772"/>
                <a:gd name="connsiteY3185" fmla="*/ 2584450 h 4654550"/>
                <a:gd name="connsiteX3186" fmla="*/ 8607422 w 10010772"/>
                <a:gd name="connsiteY3186" fmla="*/ 2587625 h 4654550"/>
                <a:gd name="connsiteX3187" fmla="*/ 8616947 w 10010772"/>
                <a:gd name="connsiteY3187" fmla="*/ 2587625 h 4654550"/>
                <a:gd name="connsiteX3188" fmla="*/ 8629647 w 10010772"/>
                <a:gd name="connsiteY3188" fmla="*/ 2581275 h 4654550"/>
                <a:gd name="connsiteX3189" fmla="*/ 8642347 w 10010772"/>
                <a:gd name="connsiteY3189" fmla="*/ 2574925 h 4654550"/>
                <a:gd name="connsiteX3190" fmla="*/ 8648697 w 10010772"/>
                <a:gd name="connsiteY3190" fmla="*/ 2568575 h 4654550"/>
                <a:gd name="connsiteX3191" fmla="*/ 8648697 w 10010772"/>
                <a:gd name="connsiteY3191" fmla="*/ 2565400 h 4654550"/>
                <a:gd name="connsiteX3192" fmla="*/ 8651872 w 10010772"/>
                <a:gd name="connsiteY3192" fmla="*/ 2562225 h 4654550"/>
                <a:gd name="connsiteX3193" fmla="*/ 8658222 w 10010772"/>
                <a:gd name="connsiteY3193" fmla="*/ 2559050 h 4654550"/>
                <a:gd name="connsiteX3194" fmla="*/ 8756647 w 10010772"/>
                <a:gd name="connsiteY3194" fmla="*/ 2536825 h 4654550"/>
                <a:gd name="connsiteX3195" fmla="*/ 8759822 w 10010772"/>
                <a:gd name="connsiteY3195" fmla="*/ 2536825 h 4654550"/>
                <a:gd name="connsiteX3196" fmla="*/ 8762997 w 10010772"/>
                <a:gd name="connsiteY3196" fmla="*/ 2540000 h 4654550"/>
                <a:gd name="connsiteX3197" fmla="*/ 8759822 w 10010772"/>
                <a:gd name="connsiteY3197" fmla="*/ 2543175 h 4654550"/>
                <a:gd name="connsiteX3198" fmla="*/ 8756647 w 10010772"/>
                <a:gd name="connsiteY3198" fmla="*/ 2549525 h 4654550"/>
                <a:gd name="connsiteX3199" fmla="*/ 8756647 w 10010772"/>
                <a:gd name="connsiteY3199" fmla="*/ 2552700 h 4654550"/>
                <a:gd name="connsiteX3200" fmla="*/ 8759822 w 10010772"/>
                <a:gd name="connsiteY3200" fmla="*/ 2555875 h 4654550"/>
                <a:gd name="connsiteX3201" fmla="*/ 8762997 w 10010772"/>
                <a:gd name="connsiteY3201" fmla="*/ 2559050 h 4654550"/>
                <a:gd name="connsiteX3202" fmla="*/ 8762997 w 10010772"/>
                <a:gd name="connsiteY3202" fmla="*/ 2565400 h 4654550"/>
                <a:gd name="connsiteX3203" fmla="*/ 8759822 w 10010772"/>
                <a:gd name="connsiteY3203" fmla="*/ 2571750 h 4654550"/>
                <a:gd name="connsiteX3204" fmla="*/ 8756647 w 10010772"/>
                <a:gd name="connsiteY3204" fmla="*/ 2578100 h 4654550"/>
                <a:gd name="connsiteX3205" fmla="*/ 8753472 w 10010772"/>
                <a:gd name="connsiteY3205" fmla="*/ 2581275 h 4654550"/>
                <a:gd name="connsiteX3206" fmla="*/ 8756647 w 10010772"/>
                <a:gd name="connsiteY3206" fmla="*/ 2584450 h 4654550"/>
                <a:gd name="connsiteX3207" fmla="*/ 8762997 w 10010772"/>
                <a:gd name="connsiteY3207" fmla="*/ 2587625 h 4654550"/>
                <a:gd name="connsiteX3208" fmla="*/ 8762997 w 10010772"/>
                <a:gd name="connsiteY3208" fmla="*/ 2584450 h 4654550"/>
                <a:gd name="connsiteX3209" fmla="*/ 8762997 w 10010772"/>
                <a:gd name="connsiteY3209" fmla="*/ 2581275 h 4654550"/>
                <a:gd name="connsiteX3210" fmla="*/ 8769347 w 10010772"/>
                <a:gd name="connsiteY3210" fmla="*/ 2578100 h 4654550"/>
                <a:gd name="connsiteX3211" fmla="*/ 8772522 w 10010772"/>
                <a:gd name="connsiteY3211" fmla="*/ 2578100 h 4654550"/>
                <a:gd name="connsiteX3212" fmla="*/ 8769347 w 10010772"/>
                <a:gd name="connsiteY3212" fmla="*/ 2574925 h 4654550"/>
                <a:gd name="connsiteX3213" fmla="*/ 8772522 w 10010772"/>
                <a:gd name="connsiteY3213" fmla="*/ 2568575 h 4654550"/>
                <a:gd name="connsiteX3214" fmla="*/ 8785222 w 10010772"/>
                <a:gd name="connsiteY3214" fmla="*/ 2565400 h 4654550"/>
                <a:gd name="connsiteX3215" fmla="*/ 8788397 w 10010772"/>
                <a:gd name="connsiteY3215" fmla="*/ 2571750 h 4654550"/>
                <a:gd name="connsiteX3216" fmla="*/ 8788397 w 10010772"/>
                <a:gd name="connsiteY3216" fmla="*/ 2578100 h 4654550"/>
                <a:gd name="connsiteX3217" fmla="*/ 8785222 w 10010772"/>
                <a:gd name="connsiteY3217" fmla="*/ 2584450 h 4654550"/>
                <a:gd name="connsiteX3218" fmla="*/ 8782047 w 10010772"/>
                <a:gd name="connsiteY3218" fmla="*/ 2587625 h 4654550"/>
                <a:gd name="connsiteX3219" fmla="*/ 8772522 w 10010772"/>
                <a:gd name="connsiteY3219" fmla="*/ 2590800 h 4654550"/>
                <a:gd name="connsiteX3220" fmla="*/ 8772522 w 10010772"/>
                <a:gd name="connsiteY3220" fmla="*/ 2593975 h 4654550"/>
                <a:gd name="connsiteX3221" fmla="*/ 8778872 w 10010772"/>
                <a:gd name="connsiteY3221" fmla="*/ 2593975 h 4654550"/>
                <a:gd name="connsiteX3222" fmla="*/ 8788397 w 10010772"/>
                <a:gd name="connsiteY3222" fmla="*/ 2597150 h 4654550"/>
                <a:gd name="connsiteX3223" fmla="*/ 8788397 w 10010772"/>
                <a:gd name="connsiteY3223" fmla="*/ 2603500 h 4654550"/>
                <a:gd name="connsiteX3224" fmla="*/ 8788397 w 10010772"/>
                <a:gd name="connsiteY3224" fmla="*/ 2609850 h 4654550"/>
                <a:gd name="connsiteX3225" fmla="*/ 8791572 w 10010772"/>
                <a:gd name="connsiteY3225" fmla="*/ 2613025 h 4654550"/>
                <a:gd name="connsiteX3226" fmla="*/ 8797922 w 10010772"/>
                <a:gd name="connsiteY3226" fmla="*/ 2619375 h 4654550"/>
                <a:gd name="connsiteX3227" fmla="*/ 8772522 w 10010772"/>
                <a:gd name="connsiteY3227" fmla="*/ 2606675 h 4654550"/>
                <a:gd name="connsiteX3228" fmla="*/ 8766172 w 10010772"/>
                <a:gd name="connsiteY3228" fmla="*/ 2606675 h 4654550"/>
                <a:gd name="connsiteX3229" fmla="*/ 8762997 w 10010772"/>
                <a:gd name="connsiteY3229" fmla="*/ 2609850 h 4654550"/>
                <a:gd name="connsiteX3230" fmla="*/ 8762997 w 10010772"/>
                <a:gd name="connsiteY3230" fmla="*/ 2613025 h 4654550"/>
                <a:gd name="connsiteX3231" fmla="*/ 8766172 w 10010772"/>
                <a:gd name="connsiteY3231" fmla="*/ 2616200 h 4654550"/>
                <a:gd name="connsiteX3232" fmla="*/ 8766172 w 10010772"/>
                <a:gd name="connsiteY3232" fmla="*/ 2619375 h 4654550"/>
                <a:gd name="connsiteX3233" fmla="*/ 8766172 w 10010772"/>
                <a:gd name="connsiteY3233" fmla="*/ 2622550 h 4654550"/>
                <a:gd name="connsiteX3234" fmla="*/ 8766172 w 10010772"/>
                <a:gd name="connsiteY3234" fmla="*/ 2628900 h 4654550"/>
                <a:gd name="connsiteX3235" fmla="*/ 8769347 w 10010772"/>
                <a:gd name="connsiteY3235" fmla="*/ 2635250 h 4654550"/>
                <a:gd name="connsiteX3236" fmla="*/ 8778872 w 10010772"/>
                <a:gd name="connsiteY3236" fmla="*/ 2657475 h 4654550"/>
                <a:gd name="connsiteX3237" fmla="*/ 8769347 w 10010772"/>
                <a:gd name="connsiteY3237" fmla="*/ 2651125 h 4654550"/>
                <a:gd name="connsiteX3238" fmla="*/ 8759822 w 10010772"/>
                <a:gd name="connsiteY3238" fmla="*/ 2644775 h 4654550"/>
                <a:gd name="connsiteX3239" fmla="*/ 8756647 w 10010772"/>
                <a:gd name="connsiteY3239" fmla="*/ 2641600 h 4654550"/>
                <a:gd name="connsiteX3240" fmla="*/ 8756647 w 10010772"/>
                <a:gd name="connsiteY3240" fmla="*/ 2638425 h 4654550"/>
                <a:gd name="connsiteX3241" fmla="*/ 8753472 w 10010772"/>
                <a:gd name="connsiteY3241" fmla="*/ 2635250 h 4654550"/>
                <a:gd name="connsiteX3242" fmla="*/ 8750297 w 10010772"/>
                <a:gd name="connsiteY3242" fmla="*/ 2632075 h 4654550"/>
                <a:gd name="connsiteX3243" fmla="*/ 8750297 w 10010772"/>
                <a:gd name="connsiteY3243" fmla="*/ 2625725 h 4654550"/>
                <a:gd name="connsiteX3244" fmla="*/ 8753472 w 10010772"/>
                <a:gd name="connsiteY3244" fmla="*/ 2616200 h 4654550"/>
                <a:gd name="connsiteX3245" fmla="*/ 8750297 w 10010772"/>
                <a:gd name="connsiteY3245" fmla="*/ 2609850 h 4654550"/>
                <a:gd name="connsiteX3246" fmla="*/ 8750297 w 10010772"/>
                <a:gd name="connsiteY3246" fmla="*/ 2606675 h 4654550"/>
                <a:gd name="connsiteX3247" fmla="*/ 8747122 w 10010772"/>
                <a:gd name="connsiteY3247" fmla="*/ 2603500 h 4654550"/>
                <a:gd name="connsiteX3248" fmla="*/ 8743947 w 10010772"/>
                <a:gd name="connsiteY3248" fmla="*/ 2600325 h 4654550"/>
                <a:gd name="connsiteX3249" fmla="*/ 8743947 w 10010772"/>
                <a:gd name="connsiteY3249" fmla="*/ 2597150 h 4654550"/>
                <a:gd name="connsiteX3250" fmla="*/ 8753472 w 10010772"/>
                <a:gd name="connsiteY3250" fmla="*/ 2593975 h 4654550"/>
                <a:gd name="connsiteX3251" fmla="*/ 8747122 w 10010772"/>
                <a:gd name="connsiteY3251" fmla="*/ 2590800 h 4654550"/>
                <a:gd name="connsiteX3252" fmla="*/ 8743947 w 10010772"/>
                <a:gd name="connsiteY3252" fmla="*/ 2590800 h 4654550"/>
                <a:gd name="connsiteX3253" fmla="*/ 8743947 w 10010772"/>
                <a:gd name="connsiteY3253" fmla="*/ 2584450 h 4654550"/>
                <a:gd name="connsiteX3254" fmla="*/ 8743947 w 10010772"/>
                <a:gd name="connsiteY3254" fmla="*/ 2574925 h 4654550"/>
                <a:gd name="connsiteX3255" fmla="*/ 8743947 w 10010772"/>
                <a:gd name="connsiteY3255" fmla="*/ 2555875 h 4654550"/>
                <a:gd name="connsiteX3256" fmla="*/ 8753472 w 10010772"/>
                <a:gd name="connsiteY3256" fmla="*/ 2543175 h 4654550"/>
                <a:gd name="connsiteX3257" fmla="*/ 5651498 w 10010772"/>
                <a:gd name="connsiteY3257" fmla="*/ 2498725 h 4654550"/>
                <a:gd name="connsiteX3258" fmla="*/ 5651498 w 10010772"/>
                <a:gd name="connsiteY3258" fmla="*/ 2498726 h 4654550"/>
                <a:gd name="connsiteX3259" fmla="*/ 5661023 w 10010772"/>
                <a:gd name="connsiteY3259" fmla="*/ 2501901 h 4654550"/>
                <a:gd name="connsiteX3260" fmla="*/ 5664197 w 10010772"/>
                <a:gd name="connsiteY3260" fmla="*/ 2501901 h 4654550"/>
                <a:gd name="connsiteX3261" fmla="*/ 5664197 w 10010772"/>
                <a:gd name="connsiteY3261" fmla="*/ 2501900 h 4654550"/>
                <a:gd name="connsiteX3262" fmla="*/ 5661022 w 10010772"/>
                <a:gd name="connsiteY3262" fmla="*/ 2501900 h 4654550"/>
                <a:gd name="connsiteX3263" fmla="*/ 5673723 w 10010772"/>
                <a:gd name="connsiteY3263" fmla="*/ 2438401 h 4654550"/>
                <a:gd name="connsiteX3264" fmla="*/ 5676897 w 10010772"/>
                <a:gd name="connsiteY3264" fmla="*/ 2441575 h 4654550"/>
                <a:gd name="connsiteX3265" fmla="*/ 5676897 w 10010772"/>
                <a:gd name="connsiteY3265" fmla="*/ 2441575 h 4654550"/>
                <a:gd name="connsiteX3266" fmla="*/ 5673723 w 10010772"/>
                <a:gd name="connsiteY3266" fmla="*/ 2438401 h 4654550"/>
                <a:gd name="connsiteX3267" fmla="*/ 4244973 w 10010772"/>
                <a:gd name="connsiteY3267" fmla="*/ 2413000 h 4654550"/>
                <a:gd name="connsiteX3268" fmla="*/ 4238623 w 10010772"/>
                <a:gd name="connsiteY3268" fmla="*/ 2416175 h 4654550"/>
                <a:gd name="connsiteX3269" fmla="*/ 4235448 w 10010772"/>
                <a:gd name="connsiteY3269" fmla="*/ 2416175 h 4654550"/>
                <a:gd name="connsiteX3270" fmla="*/ 4232273 w 10010772"/>
                <a:gd name="connsiteY3270" fmla="*/ 2422525 h 4654550"/>
                <a:gd name="connsiteX3271" fmla="*/ 4232273 w 10010772"/>
                <a:gd name="connsiteY3271" fmla="*/ 2422526 h 4654550"/>
                <a:gd name="connsiteX3272" fmla="*/ 4235448 w 10010772"/>
                <a:gd name="connsiteY3272" fmla="*/ 2416176 h 4654550"/>
                <a:gd name="connsiteX3273" fmla="*/ 4238623 w 10010772"/>
                <a:gd name="connsiteY3273" fmla="*/ 2416176 h 4654550"/>
                <a:gd name="connsiteX3274" fmla="*/ 4244973 w 10010772"/>
                <a:gd name="connsiteY3274" fmla="*/ 2413001 h 4654550"/>
                <a:gd name="connsiteX3275" fmla="*/ 5683248 w 10010772"/>
                <a:gd name="connsiteY3275" fmla="*/ 2403476 h 4654550"/>
                <a:gd name="connsiteX3276" fmla="*/ 5683248 w 10010772"/>
                <a:gd name="connsiteY3276" fmla="*/ 2403476 h 4654550"/>
                <a:gd name="connsiteX3277" fmla="*/ 5692773 w 10010772"/>
                <a:gd name="connsiteY3277" fmla="*/ 2409826 h 4654550"/>
                <a:gd name="connsiteX3278" fmla="*/ 5692772 w 10010772"/>
                <a:gd name="connsiteY3278" fmla="*/ 2409825 h 4654550"/>
                <a:gd name="connsiteX3279" fmla="*/ 7680322 w 10010772"/>
                <a:gd name="connsiteY3279" fmla="*/ 2397125 h 4654550"/>
                <a:gd name="connsiteX3280" fmla="*/ 7683497 w 10010772"/>
                <a:gd name="connsiteY3280" fmla="*/ 2397125 h 4654550"/>
                <a:gd name="connsiteX3281" fmla="*/ 7696197 w 10010772"/>
                <a:gd name="connsiteY3281" fmla="*/ 2403475 h 4654550"/>
                <a:gd name="connsiteX3282" fmla="*/ 7708897 w 10010772"/>
                <a:gd name="connsiteY3282" fmla="*/ 2409825 h 4654550"/>
                <a:gd name="connsiteX3283" fmla="*/ 7718422 w 10010772"/>
                <a:gd name="connsiteY3283" fmla="*/ 2413000 h 4654550"/>
                <a:gd name="connsiteX3284" fmla="*/ 7724772 w 10010772"/>
                <a:gd name="connsiteY3284" fmla="*/ 2413000 h 4654550"/>
                <a:gd name="connsiteX3285" fmla="*/ 7734297 w 10010772"/>
                <a:gd name="connsiteY3285" fmla="*/ 2409825 h 4654550"/>
                <a:gd name="connsiteX3286" fmla="*/ 7740647 w 10010772"/>
                <a:gd name="connsiteY3286" fmla="*/ 2409825 h 4654550"/>
                <a:gd name="connsiteX3287" fmla="*/ 7743822 w 10010772"/>
                <a:gd name="connsiteY3287" fmla="*/ 2409825 h 4654550"/>
                <a:gd name="connsiteX3288" fmla="*/ 7750172 w 10010772"/>
                <a:gd name="connsiteY3288" fmla="*/ 2413000 h 4654550"/>
                <a:gd name="connsiteX3289" fmla="*/ 7753347 w 10010772"/>
                <a:gd name="connsiteY3289" fmla="*/ 2413000 h 4654550"/>
                <a:gd name="connsiteX3290" fmla="*/ 7756522 w 10010772"/>
                <a:gd name="connsiteY3290" fmla="*/ 2416175 h 4654550"/>
                <a:gd name="connsiteX3291" fmla="*/ 7759697 w 10010772"/>
                <a:gd name="connsiteY3291" fmla="*/ 2422525 h 4654550"/>
                <a:gd name="connsiteX3292" fmla="*/ 7762872 w 10010772"/>
                <a:gd name="connsiteY3292" fmla="*/ 2432050 h 4654550"/>
                <a:gd name="connsiteX3293" fmla="*/ 7766047 w 10010772"/>
                <a:gd name="connsiteY3293" fmla="*/ 2435225 h 4654550"/>
                <a:gd name="connsiteX3294" fmla="*/ 7772397 w 10010772"/>
                <a:gd name="connsiteY3294" fmla="*/ 2438400 h 4654550"/>
                <a:gd name="connsiteX3295" fmla="*/ 7775572 w 10010772"/>
                <a:gd name="connsiteY3295" fmla="*/ 2441575 h 4654550"/>
                <a:gd name="connsiteX3296" fmla="*/ 7778747 w 10010772"/>
                <a:gd name="connsiteY3296" fmla="*/ 2444750 h 4654550"/>
                <a:gd name="connsiteX3297" fmla="*/ 7778747 w 10010772"/>
                <a:gd name="connsiteY3297" fmla="*/ 2451100 h 4654550"/>
                <a:gd name="connsiteX3298" fmla="*/ 7775572 w 10010772"/>
                <a:gd name="connsiteY3298" fmla="*/ 2454275 h 4654550"/>
                <a:gd name="connsiteX3299" fmla="*/ 7785097 w 10010772"/>
                <a:gd name="connsiteY3299" fmla="*/ 2460625 h 4654550"/>
                <a:gd name="connsiteX3300" fmla="*/ 7794622 w 10010772"/>
                <a:gd name="connsiteY3300" fmla="*/ 2463800 h 4654550"/>
                <a:gd name="connsiteX3301" fmla="*/ 7794622 w 10010772"/>
                <a:gd name="connsiteY3301" fmla="*/ 2466975 h 4654550"/>
                <a:gd name="connsiteX3302" fmla="*/ 7797797 w 10010772"/>
                <a:gd name="connsiteY3302" fmla="*/ 2470150 h 4654550"/>
                <a:gd name="connsiteX3303" fmla="*/ 7807322 w 10010772"/>
                <a:gd name="connsiteY3303" fmla="*/ 2473325 h 4654550"/>
                <a:gd name="connsiteX3304" fmla="*/ 7823197 w 10010772"/>
                <a:gd name="connsiteY3304" fmla="*/ 2482850 h 4654550"/>
                <a:gd name="connsiteX3305" fmla="*/ 7832722 w 10010772"/>
                <a:gd name="connsiteY3305" fmla="*/ 2492375 h 4654550"/>
                <a:gd name="connsiteX3306" fmla="*/ 7835897 w 10010772"/>
                <a:gd name="connsiteY3306" fmla="*/ 2501900 h 4654550"/>
                <a:gd name="connsiteX3307" fmla="*/ 7839072 w 10010772"/>
                <a:gd name="connsiteY3307" fmla="*/ 2508250 h 4654550"/>
                <a:gd name="connsiteX3308" fmla="*/ 7842247 w 10010772"/>
                <a:gd name="connsiteY3308" fmla="*/ 2508250 h 4654550"/>
                <a:gd name="connsiteX3309" fmla="*/ 7845422 w 10010772"/>
                <a:gd name="connsiteY3309" fmla="*/ 2511425 h 4654550"/>
                <a:gd name="connsiteX3310" fmla="*/ 7848597 w 10010772"/>
                <a:gd name="connsiteY3310" fmla="*/ 2520950 h 4654550"/>
                <a:gd name="connsiteX3311" fmla="*/ 7851772 w 10010772"/>
                <a:gd name="connsiteY3311" fmla="*/ 2527300 h 4654550"/>
                <a:gd name="connsiteX3312" fmla="*/ 7858122 w 10010772"/>
                <a:gd name="connsiteY3312" fmla="*/ 2527300 h 4654550"/>
                <a:gd name="connsiteX3313" fmla="*/ 7861297 w 10010772"/>
                <a:gd name="connsiteY3313" fmla="*/ 2533650 h 4654550"/>
                <a:gd name="connsiteX3314" fmla="*/ 7870822 w 10010772"/>
                <a:gd name="connsiteY3314" fmla="*/ 2546350 h 4654550"/>
                <a:gd name="connsiteX3315" fmla="*/ 7870822 w 10010772"/>
                <a:gd name="connsiteY3315" fmla="*/ 2540000 h 4654550"/>
                <a:gd name="connsiteX3316" fmla="*/ 7867647 w 10010772"/>
                <a:gd name="connsiteY3316" fmla="*/ 2533650 h 4654550"/>
                <a:gd name="connsiteX3317" fmla="*/ 7867647 w 10010772"/>
                <a:gd name="connsiteY3317" fmla="*/ 2530475 h 4654550"/>
                <a:gd name="connsiteX3318" fmla="*/ 7870822 w 10010772"/>
                <a:gd name="connsiteY3318" fmla="*/ 2530475 h 4654550"/>
                <a:gd name="connsiteX3319" fmla="*/ 7873997 w 10010772"/>
                <a:gd name="connsiteY3319" fmla="*/ 2530475 h 4654550"/>
                <a:gd name="connsiteX3320" fmla="*/ 7877172 w 10010772"/>
                <a:gd name="connsiteY3320" fmla="*/ 2533650 h 4654550"/>
                <a:gd name="connsiteX3321" fmla="*/ 7880347 w 10010772"/>
                <a:gd name="connsiteY3321" fmla="*/ 2540000 h 4654550"/>
                <a:gd name="connsiteX3322" fmla="*/ 7883522 w 10010772"/>
                <a:gd name="connsiteY3322" fmla="*/ 2546350 h 4654550"/>
                <a:gd name="connsiteX3323" fmla="*/ 7886697 w 10010772"/>
                <a:gd name="connsiteY3323" fmla="*/ 2549525 h 4654550"/>
                <a:gd name="connsiteX3324" fmla="*/ 7889872 w 10010772"/>
                <a:gd name="connsiteY3324" fmla="*/ 2549525 h 4654550"/>
                <a:gd name="connsiteX3325" fmla="*/ 7896222 w 10010772"/>
                <a:gd name="connsiteY3325" fmla="*/ 2549525 h 4654550"/>
                <a:gd name="connsiteX3326" fmla="*/ 7899397 w 10010772"/>
                <a:gd name="connsiteY3326" fmla="*/ 2552700 h 4654550"/>
                <a:gd name="connsiteX3327" fmla="*/ 7908922 w 10010772"/>
                <a:gd name="connsiteY3327" fmla="*/ 2568575 h 4654550"/>
                <a:gd name="connsiteX3328" fmla="*/ 7918447 w 10010772"/>
                <a:gd name="connsiteY3328" fmla="*/ 2584450 h 4654550"/>
                <a:gd name="connsiteX3329" fmla="*/ 7921622 w 10010772"/>
                <a:gd name="connsiteY3329" fmla="*/ 2587625 h 4654550"/>
                <a:gd name="connsiteX3330" fmla="*/ 7927972 w 10010772"/>
                <a:gd name="connsiteY3330" fmla="*/ 2590800 h 4654550"/>
                <a:gd name="connsiteX3331" fmla="*/ 7934322 w 10010772"/>
                <a:gd name="connsiteY3331" fmla="*/ 2593975 h 4654550"/>
                <a:gd name="connsiteX3332" fmla="*/ 7940672 w 10010772"/>
                <a:gd name="connsiteY3332" fmla="*/ 2597150 h 4654550"/>
                <a:gd name="connsiteX3333" fmla="*/ 7943847 w 10010772"/>
                <a:gd name="connsiteY3333" fmla="*/ 2603500 h 4654550"/>
                <a:gd name="connsiteX3334" fmla="*/ 7943847 w 10010772"/>
                <a:gd name="connsiteY3334" fmla="*/ 2606675 h 4654550"/>
                <a:gd name="connsiteX3335" fmla="*/ 7931147 w 10010772"/>
                <a:gd name="connsiteY3335" fmla="*/ 2613025 h 4654550"/>
                <a:gd name="connsiteX3336" fmla="*/ 7921622 w 10010772"/>
                <a:gd name="connsiteY3336" fmla="*/ 2619375 h 4654550"/>
                <a:gd name="connsiteX3337" fmla="*/ 7947022 w 10010772"/>
                <a:gd name="connsiteY3337" fmla="*/ 2609850 h 4654550"/>
                <a:gd name="connsiteX3338" fmla="*/ 7953372 w 10010772"/>
                <a:gd name="connsiteY3338" fmla="*/ 2606675 h 4654550"/>
                <a:gd name="connsiteX3339" fmla="*/ 7956547 w 10010772"/>
                <a:gd name="connsiteY3339" fmla="*/ 2606675 h 4654550"/>
                <a:gd name="connsiteX3340" fmla="*/ 7962897 w 10010772"/>
                <a:gd name="connsiteY3340" fmla="*/ 2609850 h 4654550"/>
                <a:gd name="connsiteX3341" fmla="*/ 7969247 w 10010772"/>
                <a:gd name="connsiteY3341" fmla="*/ 2616200 h 4654550"/>
                <a:gd name="connsiteX3342" fmla="*/ 7972422 w 10010772"/>
                <a:gd name="connsiteY3342" fmla="*/ 2619375 h 4654550"/>
                <a:gd name="connsiteX3343" fmla="*/ 7969247 w 10010772"/>
                <a:gd name="connsiteY3343" fmla="*/ 2622550 h 4654550"/>
                <a:gd name="connsiteX3344" fmla="*/ 7956547 w 10010772"/>
                <a:gd name="connsiteY3344" fmla="*/ 2628900 h 4654550"/>
                <a:gd name="connsiteX3345" fmla="*/ 7947022 w 10010772"/>
                <a:gd name="connsiteY3345" fmla="*/ 2635250 h 4654550"/>
                <a:gd name="connsiteX3346" fmla="*/ 7943847 w 10010772"/>
                <a:gd name="connsiteY3346" fmla="*/ 2635250 h 4654550"/>
                <a:gd name="connsiteX3347" fmla="*/ 7947022 w 10010772"/>
                <a:gd name="connsiteY3347" fmla="*/ 2638425 h 4654550"/>
                <a:gd name="connsiteX3348" fmla="*/ 7953372 w 10010772"/>
                <a:gd name="connsiteY3348" fmla="*/ 2641600 h 4654550"/>
                <a:gd name="connsiteX3349" fmla="*/ 7953372 w 10010772"/>
                <a:gd name="connsiteY3349" fmla="*/ 2644775 h 4654550"/>
                <a:gd name="connsiteX3350" fmla="*/ 7953372 w 10010772"/>
                <a:gd name="connsiteY3350" fmla="*/ 2647950 h 4654550"/>
                <a:gd name="connsiteX3351" fmla="*/ 7953372 w 10010772"/>
                <a:gd name="connsiteY3351" fmla="*/ 2654300 h 4654550"/>
                <a:gd name="connsiteX3352" fmla="*/ 7953372 w 10010772"/>
                <a:gd name="connsiteY3352" fmla="*/ 2657475 h 4654550"/>
                <a:gd name="connsiteX3353" fmla="*/ 7959722 w 10010772"/>
                <a:gd name="connsiteY3353" fmla="*/ 2660650 h 4654550"/>
                <a:gd name="connsiteX3354" fmla="*/ 7966072 w 10010772"/>
                <a:gd name="connsiteY3354" fmla="*/ 2667000 h 4654550"/>
                <a:gd name="connsiteX3355" fmla="*/ 7969247 w 10010772"/>
                <a:gd name="connsiteY3355" fmla="*/ 2667000 h 4654550"/>
                <a:gd name="connsiteX3356" fmla="*/ 7978772 w 10010772"/>
                <a:gd name="connsiteY3356" fmla="*/ 2667000 h 4654550"/>
                <a:gd name="connsiteX3357" fmla="*/ 7985122 w 10010772"/>
                <a:gd name="connsiteY3357" fmla="*/ 2667000 h 4654550"/>
                <a:gd name="connsiteX3358" fmla="*/ 7988297 w 10010772"/>
                <a:gd name="connsiteY3358" fmla="*/ 2667000 h 4654550"/>
                <a:gd name="connsiteX3359" fmla="*/ 7991472 w 10010772"/>
                <a:gd name="connsiteY3359" fmla="*/ 2676525 h 4654550"/>
                <a:gd name="connsiteX3360" fmla="*/ 7988297 w 10010772"/>
                <a:gd name="connsiteY3360" fmla="*/ 2686050 h 4654550"/>
                <a:gd name="connsiteX3361" fmla="*/ 7988297 w 10010772"/>
                <a:gd name="connsiteY3361" fmla="*/ 2695575 h 4654550"/>
                <a:gd name="connsiteX3362" fmla="*/ 7991472 w 10010772"/>
                <a:gd name="connsiteY3362" fmla="*/ 2698750 h 4654550"/>
                <a:gd name="connsiteX3363" fmla="*/ 7997822 w 10010772"/>
                <a:gd name="connsiteY3363" fmla="*/ 2698750 h 4654550"/>
                <a:gd name="connsiteX3364" fmla="*/ 8000997 w 10010772"/>
                <a:gd name="connsiteY3364" fmla="*/ 2698750 h 4654550"/>
                <a:gd name="connsiteX3365" fmla="*/ 8004172 w 10010772"/>
                <a:gd name="connsiteY3365" fmla="*/ 2698750 h 4654550"/>
                <a:gd name="connsiteX3366" fmla="*/ 8004172 w 10010772"/>
                <a:gd name="connsiteY3366" fmla="*/ 2705100 h 4654550"/>
                <a:gd name="connsiteX3367" fmla="*/ 8000997 w 10010772"/>
                <a:gd name="connsiteY3367" fmla="*/ 2717800 h 4654550"/>
                <a:gd name="connsiteX3368" fmla="*/ 8000997 w 10010772"/>
                <a:gd name="connsiteY3368" fmla="*/ 2727325 h 4654550"/>
                <a:gd name="connsiteX3369" fmla="*/ 8004172 w 10010772"/>
                <a:gd name="connsiteY3369" fmla="*/ 2717800 h 4654550"/>
                <a:gd name="connsiteX3370" fmla="*/ 8004172 w 10010772"/>
                <a:gd name="connsiteY3370" fmla="*/ 2714625 h 4654550"/>
                <a:gd name="connsiteX3371" fmla="*/ 8016872 w 10010772"/>
                <a:gd name="connsiteY3371" fmla="*/ 2717800 h 4654550"/>
                <a:gd name="connsiteX3372" fmla="*/ 8026397 w 10010772"/>
                <a:gd name="connsiteY3372" fmla="*/ 2720975 h 4654550"/>
                <a:gd name="connsiteX3373" fmla="*/ 8029572 w 10010772"/>
                <a:gd name="connsiteY3373" fmla="*/ 2727325 h 4654550"/>
                <a:gd name="connsiteX3374" fmla="*/ 8029572 w 10010772"/>
                <a:gd name="connsiteY3374" fmla="*/ 2730500 h 4654550"/>
                <a:gd name="connsiteX3375" fmla="*/ 8032747 w 10010772"/>
                <a:gd name="connsiteY3375" fmla="*/ 2730500 h 4654550"/>
                <a:gd name="connsiteX3376" fmla="*/ 8035922 w 10010772"/>
                <a:gd name="connsiteY3376" fmla="*/ 2733675 h 4654550"/>
                <a:gd name="connsiteX3377" fmla="*/ 8039097 w 10010772"/>
                <a:gd name="connsiteY3377" fmla="*/ 2736850 h 4654550"/>
                <a:gd name="connsiteX3378" fmla="*/ 8035922 w 10010772"/>
                <a:gd name="connsiteY3378" fmla="*/ 2736850 h 4654550"/>
                <a:gd name="connsiteX3379" fmla="*/ 8039097 w 10010772"/>
                <a:gd name="connsiteY3379" fmla="*/ 2740025 h 4654550"/>
                <a:gd name="connsiteX3380" fmla="*/ 8042272 w 10010772"/>
                <a:gd name="connsiteY3380" fmla="*/ 2740025 h 4654550"/>
                <a:gd name="connsiteX3381" fmla="*/ 8042272 w 10010772"/>
                <a:gd name="connsiteY3381" fmla="*/ 2743200 h 4654550"/>
                <a:gd name="connsiteX3382" fmla="*/ 8035922 w 10010772"/>
                <a:gd name="connsiteY3382" fmla="*/ 2746375 h 4654550"/>
                <a:gd name="connsiteX3383" fmla="*/ 8032747 w 10010772"/>
                <a:gd name="connsiteY3383" fmla="*/ 2752725 h 4654550"/>
                <a:gd name="connsiteX3384" fmla="*/ 8032747 w 10010772"/>
                <a:gd name="connsiteY3384" fmla="*/ 2755900 h 4654550"/>
                <a:gd name="connsiteX3385" fmla="*/ 8032747 w 10010772"/>
                <a:gd name="connsiteY3385" fmla="*/ 2762250 h 4654550"/>
                <a:gd name="connsiteX3386" fmla="*/ 8035922 w 10010772"/>
                <a:gd name="connsiteY3386" fmla="*/ 2765425 h 4654550"/>
                <a:gd name="connsiteX3387" fmla="*/ 8035922 w 10010772"/>
                <a:gd name="connsiteY3387" fmla="*/ 2768600 h 4654550"/>
                <a:gd name="connsiteX3388" fmla="*/ 8032747 w 10010772"/>
                <a:gd name="connsiteY3388" fmla="*/ 2778125 h 4654550"/>
                <a:gd name="connsiteX3389" fmla="*/ 8029572 w 10010772"/>
                <a:gd name="connsiteY3389" fmla="*/ 2790825 h 4654550"/>
                <a:gd name="connsiteX3390" fmla="*/ 8029572 w 10010772"/>
                <a:gd name="connsiteY3390" fmla="*/ 2794000 h 4654550"/>
                <a:gd name="connsiteX3391" fmla="*/ 8032747 w 10010772"/>
                <a:gd name="connsiteY3391" fmla="*/ 2800350 h 4654550"/>
                <a:gd name="connsiteX3392" fmla="*/ 8029572 w 10010772"/>
                <a:gd name="connsiteY3392" fmla="*/ 2819400 h 4654550"/>
                <a:gd name="connsiteX3393" fmla="*/ 8032747 w 10010772"/>
                <a:gd name="connsiteY3393" fmla="*/ 2851150 h 4654550"/>
                <a:gd name="connsiteX3394" fmla="*/ 8032747 w 10010772"/>
                <a:gd name="connsiteY3394" fmla="*/ 2854325 h 4654550"/>
                <a:gd name="connsiteX3395" fmla="*/ 8029572 w 10010772"/>
                <a:gd name="connsiteY3395" fmla="*/ 2857500 h 4654550"/>
                <a:gd name="connsiteX3396" fmla="*/ 8023222 w 10010772"/>
                <a:gd name="connsiteY3396" fmla="*/ 2851150 h 4654550"/>
                <a:gd name="connsiteX3397" fmla="*/ 8020047 w 10010772"/>
                <a:gd name="connsiteY3397" fmla="*/ 2844800 h 4654550"/>
                <a:gd name="connsiteX3398" fmla="*/ 8016872 w 10010772"/>
                <a:gd name="connsiteY3398" fmla="*/ 2844800 h 4654550"/>
                <a:gd name="connsiteX3399" fmla="*/ 8016872 w 10010772"/>
                <a:gd name="connsiteY3399" fmla="*/ 2847975 h 4654550"/>
                <a:gd name="connsiteX3400" fmla="*/ 8016872 w 10010772"/>
                <a:gd name="connsiteY3400" fmla="*/ 2854325 h 4654550"/>
                <a:gd name="connsiteX3401" fmla="*/ 8010522 w 10010772"/>
                <a:gd name="connsiteY3401" fmla="*/ 2854325 h 4654550"/>
                <a:gd name="connsiteX3402" fmla="*/ 8004172 w 10010772"/>
                <a:gd name="connsiteY3402" fmla="*/ 2851150 h 4654550"/>
                <a:gd name="connsiteX3403" fmla="*/ 7997822 w 10010772"/>
                <a:gd name="connsiteY3403" fmla="*/ 2847975 h 4654550"/>
                <a:gd name="connsiteX3404" fmla="*/ 7994647 w 10010772"/>
                <a:gd name="connsiteY3404" fmla="*/ 2847975 h 4654550"/>
                <a:gd name="connsiteX3405" fmla="*/ 7991472 w 10010772"/>
                <a:gd name="connsiteY3405" fmla="*/ 2847975 h 4654550"/>
                <a:gd name="connsiteX3406" fmla="*/ 7988297 w 10010772"/>
                <a:gd name="connsiteY3406" fmla="*/ 2844800 h 4654550"/>
                <a:gd name="connsiteX3407" fmla="*/ 7985122 w 10010772"/>
                <a:gd name="connsiteY3407" fmla="*/ 2844800 h 4654550"/>
                <a:gd name="connsiteX3408" fmla="*/ 7988297 w 10010772"/>
                <a:gd name="connsiteY3408" fmla="*/ 2851150 h 4654550"/>
                <a:gd name="connsiteX3409" fmla="*/ 7994647 w 10010772"/>
                <a:gd name="connsiteY3409" fmla="*/ 2854325 h 4654550"/>
                <a:gd name="connsiteX3410" fmla="*/ 7991472 w 10010772"/>
                <a:gd name="connsiteY3410" fmla="*/ 2857500 h 4654550"/>
                <a:gd name="connsiteX3411" fmla="*/ 7985122 w 10010772"/>
                <a:gd name="connsiteY3411" fmla="*/ 2851150 h 4654550"/>
                <a:gd name="connsiteX3412" fmla="*/ 7981947 w 10010772"/>
                <a:gd name="connsiteY3412" fmla="*/ 2844800 h 4654550"/>
                <a:gd name="connsiteX3413" fmla="*/ 7978772 w 10010772"/>
                <a:gd name="connsiteY3413" fmla="*/ 2838450 h 4654550"/>
                <a:gd name="connsiteX3414" fmla="*/ 7972422 w 10010772"/>
                <a:gd name="connsiteY3414" fmla="*/ 2835275 h 4654550"/>
                <a:gd name="connsiteX3415" fmla="*/ 7969247 w 10010772"/>
                <a:gd name="connsiteY3415" fmla="*/ 2828925 h 4654550"/>
                <a:gd name="connsiteX3416" fmla="*/ 7966072 w 10010772"/>
                <a:gd name="connsiteY3416" fmla="*/ 2825750 h 4654550"/>
                <a:gd name="connsiteX3417" fmla="*/ 7962897 w 10010772"/>
                <a:gd name="connsiteY3417" fmla="*/ 2819400 h 4654550"/>
                <a:gd name="connsiteX3418" fmla="*/ 7956547 w 10010772"/>
                <a:gd name="connsiteY3418" fmla="*/ 2819400 h 4654550"/>
                <a:gd name="connsiteX3419" fmla="*/ 7947022 w 10010772"/>
                <a:gd name="connsiteY3419" fmla="*/ 2816225 h 4654550"/>
                <a:gd name="connsiteX3420" fmla="*/ 7940672 w 10010772"/>
                <a:gd name="connsiteY3420" fmla="*/ 2806700 h 4654550"/>
                <a:gd name="connsiteX3421" fmla="*/ 7934322 w 10010772"/>
                <a:gd name="connsiteY3421" fmla="*/ 2797175 h 4654550"/>
                <a:gd name="connsiteX3422" fmla="*/ 7921622 w 10010772"/>
                <a:gd name="connsiteY3422" fmla="*/ 2787650 h 4654550"/>
                <a:gd name="connsiteX3423" fmla="*/ 7915272 w 10010772"/>
                <a:gd name="connsiteY3423" fmla="*/ 2778125 h 4654550"/>
                <a:gd name="connsiteX3424" fmla="*/ 7908922 w 10010772"/>
                <a:gd name="connsiteY3424" fmla="*/ 2771775 h 4654550"/>
                <a:gd name="connsiteX3425" fmla="*/ 7905747 w 10010772"/>
                <a:gd name="connsiteY3425" fmla="*/ 2762250 h 4654550"/>
                <a:gd name="connsiteX3426" fmla="*/ 7902572 w 10010772"/>
                <a:gd name="connsiteY3426" fmla="*/ 2752725 h 4654550"/>
                <a:gd name="connsiteX3427" fmla="*/ 7899397 w 10010772"/>
                <a:gd name="connsiteY3427" fmla="*/ 2749550 h 4654550"/>
                <a:gd name="connsiteX3428" fmla="*/ 7893047 w 10010772"/>
                <a:gd name="connsiteY3428" fmla="*/ 2746375 h 4654550"/>
                <a:gd name="connsiteX3429" fmla="*/ 7880347 w 10010772"/>
                <a:gd name="connsiteY3429" fmla="*/ 2740025 h 4654550"/>
                <a:gd name="connsiteX3430" fmla="*/ 7877172 w 10010772"/>
                <a:gd name="connsiteY3430" fmla="*/ 2730500 h 4654550"/>
                <a:gd name="connsiteX3431" fmla="*/ 7870822 w 10010772"/>
                <a:gd name="connsiteY3431" fmla="*/ 2720975 h 4654550"/>
                <a:gd name="connsiteX3432" fmla="*/ 7864472 w 10010772"/>
                <a:gd name="connsiteY3432" fmla="*/ 2708275 h 4654550"/>
                <a:gd name="connsiteX3433" fmla="*/ 7861297 w 10010772"/>
                <a:gd name="connsiteY3433" fmla="*/ 2705100 h 4654550"/>
                <a:gd name="connsiteX3434" fmla="*/ 7861297 w 10010772"/>
                <a:gd name="connsiteY3434" fmla="*/ 2701925 h 4654550"/>
                <a:gd name="connsiteX3435" fmla="*/ 7864472 w 10010772"/>
                <a:gd name="connsiteY3435" fmla="*/ 2698750 h 4654550"/>
                <a:gd name="connsiteX3436" fmla="*/ 7858122 w 10010772"/>
                <a:gd name="connsiteY3436" fmla="*/ 2686050 h 4654550"/>
                <a:gd name="connsiteX3437" fmla="*/ 7839072 w 10010772"/>
                <a:gd name="connsiteY3437" fmla="*/ 2657475 h 4654550"/>
                <a:gd name="connsiteX3438" fmla="*/ 7832722 w 10010772"/>
                <a:gd name="connsiteY3438" fmla="*/ 2635250 h 4654550"/>
                <a:gd name="connsiteX3439" fmla="*/ 7829547 w 10010772"/>
                <a:gd name="connsiteY3439" fmla="*/ 2625725 h 4654550"/>
                <a:gd name="connsiteX3440" fmla="*/ 7829547 w 10010772"/>
                <a:gd name="connsiteY3440" fmla="*/ 2622550 h 4654550"/>
                <a:gd name="connsiteX3441" fmla="*/ 7826372 w 10010772"/>
                <a:gd name="connsiteY3441" fmla="*/ 2619375 h 4654550"/>
                <a:gd name="connsiteX3442" fmla="*/ 7816847 w 10010772"/>
                <a:gd name="connsiteY3442" fmla="*/ 2616200 h 4654550"/>
                <a:gd name="connsiteX3443" fmla="*/ 7810497 w 10010772"/>
                <a:gd name="connsiteY3443" fmla="*/ 2613025 h 4654550"/>
                <a:gd name="connsiteX3444" fmla="*/ 7807322 w 10010772"/>
                <a:gd name="connsiteY3444" fmla="*/ 2613025 h 4654550"/>
                <a:gd name="connsiteX3445" fmla="*/ 7807322 w 10010772"/>
                <a:gd name="connsiteY3445" fmla="*/ 2606675 h 4654550"/>
                <a:gd name="connsiteX3446" fmla="*/ 7807322 w 10010772"/>
                <a:gd name="connsiteY3446" fmla="*/ 2600325 h 4654550"/>
                <a:gd name="connsiteX3447" fmla="*/ 7804147 w 10010772"/>
                <a:gd name="connsiteY3447" fmla="*/ 2597150 h 4654550"/>
                <a:gd name="connsiteX3448" fmla="*/ 7804147 w 10010772"/>
                <a:gd name="connsiteY3448" fmla="*/ 2590800 h 4654550"/>
                <a:gd name="connsiteX3449" fmla="*/ 7804147 w 10010772"/>
                <a:gd name="connsiteY3449" fmla="*/ 2584450 h 4654550"/>
                <a:gd name="connsiteX3450" fmla="*/ 7804147 w 10010772"/>
                <a:gd name="connsiteY3450" fmla="*/ 2578100 h 4654550"/>
                <a:gd name="connsiteX3451" fmla="*/ 7800972 w 10010772"/>
                <a:gd name="connsiteY3451" fmla="*/ 2571750 h 4654550"/>
                <a:gd name="connsiteX3452" fmla="*/ 7797797 w 10010772"/>
                <a:gd name="connsiteY3452" fmla="*/ 2562225 h 4654550"/>
                <a:gd name="connsiteX3453" fmla="*/ 7800972 w 10010772"/>
                <a:gd name="connsiteY3453" fmla="*/ 2555875 h 4654550"/>
                <a:gd name="connsiteX3454" fmla="*/ 7778747 w 10010772"/>
                <a:gd name="connsiteY3454" fmla="*/ 2536825 h 4654550"/>
                <a:gd name="connsiteX3455" fmla="*/ 7769222 w 10010772"/>
                <a:gd name="connsiteY3455" fmla="*/ 2533650 h 4654550"/>
                <a:gd name="connsiteX3456" fmla="*/ 7762872 w 10010772"/>
                <a:gd name="connsiteY3456" fmla="*/ 2530475 h 4654550"/>
                <a:gd name="connsiteX3457" fmla="*/ 7759697 w 10010772"/>
                <a:gd name="connsiteY3457" fmla="*/ 2533650 h 4654550"/>
                <a:gd name="connsiteX3458" fmla="*/ 7756522 w 10010772"/>
                <a:gd name="connsiteY3458" fmla="*/ 2530475 h 4654550"/>
                <a:gd name="connsiteX3459" fmla="*/ 7759697 w 10010772"/>
                <a:gd name="connsiteY3459" fmla="*/ 2517775 h 4654550"/>
                <a:gd name="connsiteX3460" fmla="*/ 7756522 w 10010772"/>
                <a:gd name="connsiteY3460" fmla="*/ 2511425 h 4654550"/>
                <a:gd name="connsiteX3461" fmla="*/ 7753347 w 10010772"/>
                <a:gd name="connsiteY3461" fmla="*/ 2505075 h 4654550"/>
                <a:gd name="connsiteX3462" fmla="*/ 7750172 w 10010772"/>
                <a:gd name="connsiteY3462" fmla="*/ 2501900 h 4654550"/>
                <a:gd name="connsiteX3463" fmla="*/ 7746997 w 10010772"/>
                <a:gd name="connsiteY3463" fmla="*/ 2495550 h 4654550"/>
                <a:gd name="connsiteX3464" fmla="*/ 7743822 w 10010772"/>
                <a:gd name="connsiteY3464" fmla="*/ 2489200 h 4654550"/>
                <a:gd name="connsiteX3465" fmla="*/ 7740647 w 10010772"/>
                <a:gd name="connsiteY3465" fmla="*/ 2486025 h 4654550"/>
                <a:gd name="connsiteX3466" fmla="*/ 7734297 w 10010772"/>
                <a:gd name="connsiteY3466" fmla="*/ 2482850 h 4654550"/>
                <a:gd name="connsiteX3467" fmla="*/ 7727947 w 10010772"/>
                <a:gd name="connsiteY3467" fmla="*/ 2476500 h 4654550"/>
                <a:gd name="connsiteX3468" fmla="*/ 7724772 w 10010772"/>
                <a:gd name="connsiteY3468" fmla="*/ 2470150 h 4654550"/>
                <a:gd name="connsiteX3469" fmla="*/ 7721597 w 10010772"/>
                <a:gd name="connsiteY3469" fmla="*/ 2470150 h 4654550"/>
                <a:gd name="connsiteX3470" fmla="*/ 7715247 w 10010772"/>
                <a:gd name="connsiteY3470" fmla="*/ 2470150 h 4654550"/>
                <a:gd name="connsiteX3471" fmla="*/ 7708897 w 10010772"/>
                <a:gd name="connsiteY3471" fmla="*/ 2470150 h 4654550"/>
                <a:gd name="connsiteX3472" fmla="*/ 7708897 w 10010772"/>
                <a:gd name="connsiteY3472" fmla="*/ 2460625 h 4654550"/>
                <a:gd name="connsiteX3473" fmla="*/ 7705722 w 10010772"/>
                <a:gd name="connsiteY3473" fmla="*/ 2454275 h 4654550"/>
                <a:gd name="connsiteX3474" fmla="*/ 7702547 w 10010772"/>
                <a:gd name="connsiteY3474" fmla="*/ 2451100 h 4654550"/>
                <a:gd name="connsiteX3475" fmla="*/ 7696197 w 10010772"/>
                <a:gd name="connsiteY3475" fmla="*/ 2441575 h 4654550"/>
                <a:gd name="connsiteX3476" fmla="*/ 7686672 w 10010772"/>
                <a:gd name="connsiteY3476" fmla="*/ 2435225 h 4654550"/>
                <a:gd name="connsiteX3477" fmla="*/ 7680322 w 10010772"/>
                <a:gd name="connsiteY3477" fmla="*/ 2425700 h 4654550"/>
                <a:gd name="connsiteX3478" fmla="*/ 7677147 w 10010772"/>
                <a:gd name="connsiteY3478" fmla="*/ 2416175 h 4654550"/>
                <a:gd name="connsiteX3479" fmla="*/ 7670797 w 10010772"/>
                <a:gd name="connsiteY3479" fmla="*/ 2409825 h 4654550"/>
                <a:gd name="connsiteX3480" fmla="*/ 7667622 w 10010772"/>
                <a:gd name="connsiteY3480" fmla="*/ 2409825 h 4654550"/>
                <a:gd name="connsiteX3481" fmla="*/ 7673972 w 10010772"/>
                <a:gd name="connsiteY3481" fmla="*/ 2400300 h 4654550"/>
                <a:gd name="connsiteX3482" fmla="*/ 5661174 w 10010772"/>
                <a:gd name="connsiteY3482" fmla="*/ 2368702 h 4654550"/>
                <a:gd name="connsiteX3483" fmla="*/ 5664197 w 10010772"/>
                <a:gd name="connsiteY3483" fmla="*/ 2371725 h 4654550"/>
                <a:gd name="connsiteX3484" fmla="*/ 5664197 w 10010772"/>
                <a:gd name="connsiteY3484" fmla="*/ 2371725 h 4654550"/>
                <a:gd name="connsiteX3485" fmla="*/ 4210048 w 10010772"/>
                <a:gd name="connsiteY3485" fmla="*/ 2355850 h 4654550"/>
                <a:gd name="connsiteX3486" fmla="*/ 4206873 w 10010772"/>
                <a:gd name="connsiteY3486" fmla="*/ 2365375 h 4654550"/>
                <a:gd name="connsiteX3487" fmla="*/ 4206873 w 10010772"/>
                <a:gd name="connsiteY3487" fmla="*/ 2365376 h 4654550"/>
                <a:gd name="connsiteX3488" fmla="*/ 4210048 w 10010772"/>
                <a:gd name="connsiteY3488" fmla="*/ 2355851 h 4654550"/>
                <a:gd name="connsiteX3489" fmla="*/ 8556622 w 10010772"/>
                <a:gd name="connsiteY3489" fmla="*/ 2349500 h 4654550"/>
                <a:gd name="connsiteX3490" fmla="*/ 8562972 w 10010772"/>
                <a:gd name="connsiteY3490" fmla="*/ 2349500 h 4654550"/>
                <a:gd name="connsiteX3491" fmla="*/ 8569322 w 10010772"/>
                <a:gd name="connsiteY3491" fmla="*/ 2352675 h 4654550"/>
                <a:gd name="connsiteX3492" fmla="*/ 8572497 w 10010772"/>
                <a:gd name="connsiteY3492" fmla="*/ 2355850 h 4654550"/>
                <a:gd name="connsiteX3493" fmla="*/ 8569322 w 10010772"/>
                <a:gd name="connsiteY3493" fmla="*/ 2359025 h 4654550"/>
                <a:gd name="connsiteX3494" fmla="*/ 8566147 w 10010772"/>
                <a:gd name="connsiteY3494" fmla="*/ 2362200 h 4654550"/>
                <a:gd name="connsiteX3495" fmla="*/ 8562972 w 10010772"/>
                <a:gd name="connsiteY3495" fmla="*/ 2365375 h 4654550"/>
                <a:gd name="connsiteX3496" fmla="*/ 8559797 w 10010772"/>
                <a:gd name="connsiteY3496" fmla="*/ 2365375 h 4654550"/>
                <a:gd name="connsiteX3497" fmla="*/ 8556622 w 10010772"/>
                <a:gd name="connsiteY3497" fmla="*/ 2362200 h 4654550"/>
                <a:gd name="connsiteX3498" fmla="*/ 8550272 w 10010772"/>
                <a:gd name="connsiteY3498" fmla="*/ 2355850 h 4654550"/>
                <a:gd name="connsiteX3499" fmla="*/ 8550272 w 10010772"/>
                <a:gd name="connsiteY3499" fmla="*/ 2352675 h 4654550"/>
                <a:gd name="connsiteX3500" fmla="*/ 8553447 w 10010772"/>
                <a:gd name="connsiteY3500" fmla="*/ 2352675 h 4654550"/>
                <a:gd name="connsiteX3501" fmla="*/ 8372472 w 10010772"/>
                <a:gd name="connsiteY3501" fmla="*/ 2333625 h 4654550"/>
                <a:gd name="connsiteX3502" fmla="*/ 8378822 w 10010772"/>
                <a:gd name="connsiteY3502" fmla="*/ 2333625 h 4654550"/>
                <a:gd name="connsiteX3503" fmla="*/ 8378822 w 10010772"/>
                <a:gd name="connsiteY3503" fmla="*/ 2339975 h 4654550"/>
                <a:gd name="connsiteX3504" fmla="*/ 8378822 w 10010772"/>
                <a:gd name="connsiteY3504" fmla="*/ 2343150 h 4654550"/>
                <a:gd name="connsiteX3505" fmla="*/ 8381997 w 10010772"/>
                <a:gd name="connsiteY3505" fmla="*/ 2343150 h 4654550"/>
                <a:gd name="connsiteX3506" fmla="*/ 8388347 w 10010772"/>
                <a:gd name="connsiteY3506" fmla="*/ 2339975 h 4654550"/>
                <a:gd name="connsiteX3507" fmla="*/ 8388347 w 10010772"/>
                <a:gd name="connsiteY3507" fmla="*/ 2336800 h 4654550"/>
                <a:gd name="connsiteX3508" fmla="*/ 8388347 w 10010772"/>
                <a:gd name="connsiteY3508" fmla="*/ 2333625 h 4654550"/>
                <a:gd name="connsiteX3509" fmla="*/ 8391522 w 10010772"/>
                <a:gd name="connsiteY3509" fmla="*/ 2333625 h 4654550"/>
                <a:gd name="connsiteX3510" fmla="*/ 8394697 w 10010772"/>
                <a:gd name="connsiteY3510" fmla="*/ 2333625 h 4654550"/>
                <a:gd name="connsiteX3511" fmla="*/ 8397872 w 10010772"/>
                <a:gd name="connsiteY3511" fmla="*/ 2333625 h 4654550"/>
                <a:gd name="connsiteX3512" fmla="*/ 8397872 w 10010772"/>
                <a:gd name="connsiteY3512" fmla="*/ 2339975 h 4654550"/>
                <a:gd name="connsiteX3513" fmla="*/ 8397872 w 10010772"/>
                <a:gd name="connsiteY3513" fmla="*/ 2346325 h 4654550"/>
                <a:gd name="connsiteX3514" fmla="*/ 8404222 w 10010772"/>
                <a:gd name="connsiteY3514" fmla="*/ 2346325 h 4654550"/>
                <a:gd name="connsiteX3515" fmla="*/ 8410572 w 10010772"/>
                <a:gd name="connsiteY3515" fmla="*/ 2343150 h 4654550"/>
                <a:gd name="connsiteX3516" fmla="*/ 8410572 w 10010772"/>
                <a:gd name="connsiteY3516" fmla="*/ 2346325 h 4654550"/>
                <a:gd name="connsiteX3517" fmla="*/ 8410572 w 10010772"/>
                <a:gd name="connsiteY3517" fmla="*/ 2349500 h 4654550"/>
                <a:gd name="connsiteX3518" fmla="*/ 8413747 w 10010772"/>
                <a:gd name="connsiteY3518" fmla="*/ 2352675 h 4654550"/>
                <a:gd name="connsiteX3519" fmla="*/ 8416922 w 10010772"/>
                <a:gd name="connsiteY3519" fmla="*/ 2355850 h 4654550"/>
                <a:gd name="connsiteX3520" fmla="*/ 8413747 w 10010772"/>
                <a:gd name="connsiteY3520" fmla="*/ 2359025 h 4654550"/>
                <a:gd name="connsiteX3521" fmla="*/ 8407397 w 10010772"/>
                <a:gd name="connsiteY3521" fmla="*/ 2362200 h 4654550"/>
                <a:gd name="connsiteX3522" fmla="*/ 8410572 w 10010772"/>
                <a:gd name="connsiteY3522" fmla="*/ 2365375 h 4654550"/>
                <a:gd name="connsiteX3523" fmla="*/ 8416922 w 10010772"/>
                <a:gd name="connsiteY3523" fmla="*/ 2368550 h 4654550"/>
                <a:gd name="connsiteX3524" fmla="*/ 8407397 w 10010772"/>
                <a:gd name="connsiteY3524" fmla="*/ 2371725 h 4654550"/>
                <a:gd name="connsiteX3525" fmla="*/ 8416922 w 10010772"/>
                <a:gd name="connsiteY3525" fmla="*/ 2374900 h 4654550"/>
                <a:gd name="connsiteX3526" fmla="*/ 8423272 w 10010772"/>
                <a:gd name="connsiteY3526" fmla="*/ 2371725 h 4654550"/>
                <a:gd name="connsiteX3527" fmla="*/ 8426447 w 10010772"/>
                <a:gd name="connsiteY3527" fmla="*/ 2368550 h 4654550"/>
                <a:gd name="connsiteX3528" fmla="*/ 8429622 w 10010772"/>
                <a:gd name="connsiteY3528" fmla="*/ 2371725 h 4654550"/>
                <a:gd name="connsiteX3529" fmla="*/ 8432797 w 10010772"/>
                <a:gd name="connsiteY3529" fmla="*/ 2378075 h 4654550"/>
                <a:gd name="connsiteX3530" fmla="*/ 8432797 w 10010772"/>
                <a:gd name="connsiteY3530" fmla="*/ 2384425 h 4654550"/>
                <a:gd name="connsiteX3531" fmla="*/ 8432797 w 10010772"/>
                <a:gd name="connsiteY3531" fmla="*/ 2387600 h 4654550"/>
                <a:gd name="connsiteX3532" fmla="*/ 8435972 w 10010772"/>
                <a:gd name="connsiteY3532" fmla="*/ 2384425 h 4654550"/>
                <a:gd name="connsiteX3533" fmla="*/ 8439147 w 10010772"/>
                <a:gd name="connsiteY3533" fmla="*/ 2381250 h 4654550"/>
                <a:gd name="connsiteX3534" fmla="*/ 8445497 w 10010772"/>
                <a:gd name="connsiteY3534" fmla="*/ 2384425 h 4654550"/>
                <a:gd name="connsiteX3535" fmla="*/ 8451847 w 10010772"/>
                <a:gd name="connsiteY3535" fmla="*/ 2387600 h 4654550"/>
                <a:gd name="connsiteX3536" fmla="*/ 8458197 w 10010772"/>
                <a:gd name="connsiteY3536" fmla="*/ 2390775 h 4654550"/>
                <a:gd name="connsiteX3537" fmla="*/ 8461372 w 10010772"/>
                <a:gd name="connsiteY3537" fmla="*/ 2393950 h 4654550"/>
                <a:gd name="connsiteX3538" fmla="*/ 8464547 w 10010772"/>
                <a:gd name="connsiteY3538" fmla="*/ 2390775 h 4654550"/>
                <a:gd name="connsiteX3539" fmla="*/ 8467722 w 10010772"/>
                <a:gd name="connsiteY3539" fmla="*/ 2390775 h 4654550"/>
                <a:gd name="connsiteX3540" fmla="*/ 8474072 w 10010772"/>
                <a:gd name="connsiteY3540" fmla="*/ 2397125 h 4654550"/>
                <a:gd name="connsiteX3541" fmla="*/ 8474072 w 10010772"/>
                <a:gd name="connsiteY3541" fmla="*/ 2403475 h 4654550"/>
                <a:gd name="connsiteX3542" fmla="*/ 8470897 w 10010772"/>
                <a:gd name="connsiteY3542" fmla="*/ 2406650 h 4654550"/>
                <a:gd name="connsiteX3543" fmla="*/ 8467722 w 10010772"/>
                <a:gd name="connsiteY3543" fmla="*/ 2406650 h 4654550"/>
                <a:gd name="connsiteX3544" fmla="*/ 8458197 w 10010772"/>
                <a:gd name="connsiteY3544" fmla="*/ 2406650 h 4654550"/>
                <a:gd name="connsiteX3545" fmla="*/ 8455022 w 10010772"/>
                <a:gd name="connsiteY3545" fmla="*/ 2409825 h 4654550"/>
                <a:gd name="connsiteX3546" fmla="*/ 8448672 w 10010772"/>
                <a:gd name="connsiteY3546" fmla="*/ 2413000 h 4654550"/>
                <a:gd name="connsiteX3547" fmla="*/ 8445497 w 10010772"/>
                <a:gd name="connsiteY3547" fmla="*/ 2413000 h 4654550"/>
                <a:gd name="connsiteX3548" fmla="*/ 8439147 w 10010772"/>
                <a:gd name="connsiteY3548" fmla="*/ 2413000 h 4654550"/>
                <a:gd name="connsiteX3549" fmla="*/ 8435972 w 10010772"/>
                <a:gd name="connsiteY3549" fmla="*/ 2419350 h 4654550"/>
                <a:gd name="connsiteX3550" fmla="*/ 8442322 w 10010772"/>
                <a:gd name="connsiteY3550" fmla="*/ 2425700 h 4654550"/>
                <a:gd name="connsiteX3551" fmla="*/ 8455022 w 10010772"/>
                <a:gd name="connsiteY3551" fmla="*/ 2428875 h 4654550"/>
                <a:gd name="connsiteX3552" fmla="*/ 8461372 w 10010772"/>
                <a:gd name="connsiteY3552" fmla="*/ 2428875 h 4654550"/>
                <a:gd name="connsiteX3553" fmla="*/ 8455022 w 10010772"/>
                <a:gd name="connsiteY3553" fmla="*/ 2432050 h 4654550"/>
                <a:gd name="connsiteX3554" fmla="*/ 8445497 w 10010772"/>
                <a:gd name="connsiteY3554" fmla="*/ 2435225 h 4654550"/>
                <a:gd name="connsiteX3555" fmla="*/ 8435972 w 10010772"/>
                <a:gd name="connsiteY3555" fmla="*/ 2441575 h 4654550"/>
                <a:gd name="connsiteX3556" fmla="*/ 8429622 w 10010772"/>
                <a:gd name="connsiteY3556" fmla="*/ 2441575 h 4654550"/>
                <a:gd name="connsiteX3557" fmla="*/ 8416922 w 10010772"/>
                <a:gd name="connsiteY3557" fmla="*/ 2435225 h 4654550"/>
                <a:gd name="connsiteX3558" fmla="*/ 8416922 w 10010772"/>
                <a:gd name="connsiteY3558" fmla="*/ 2444750 h 4654550"/>
                <a:gd name="connsiteX3559" fmla="*/ 8413747 w 10010772"/>
                <a:gd name="connsiteY3559" fmla="*/ 2447925 h 4654550"/>
                <a:gd name="connsiteX3560" fmla="*/ 8420097 w 10010772"/>
                <a:gd name="connsiteY3560" fmla="*/ 2460625 h 4654550"/>
                <a:gd name="connsiteX3561" fmla="*/ 8423272 w 10010772"/>
                <a:gd name="connsiteY3561" fmla="*/ 2466975 h 4654550"/>
                <a:gd name="connsiteX3562" fmla="*/ 8426447 w 10010772"/>
                <a:gd name="connsiteY3562" fmla="*/ 2473325 h 4654550"/>
                <a:gd name="connsiteX3563" fmla="*/ 8420097 w 10010772"/>
                <a:gd name="connsiteY3563" fmla="*/ 2476500 h 4654550"/>
                <a:gd name="connsiteX3564" fmla="*/ 8416922 w 10010772"/>
                <a:gd name="connsiteY3564" fmla="*/ 2479675 h 4654550"/>
                <a:gd name="connsiteX3565" fmla="*/ 8416922 w 10010772"/>
                <a:gd name="connsiteY3565" fmla="*/ 2482850 h 4654550"/>
                <a:gd name="connsiteX3566" fmla="*/ 8410572 w 10010772"/>
                <a:gd name="connsiteY3566" fmla="*/ 2486025 h 4654550"/>
                <a:gd name="connsiteX3567" fmla="*/ 8413747 w 10010772"/>
                <a:gd name="connsiteY3567" fmla="*/ 2489200 h 4654550"/>
                <a:gd name="connsiteX3568" fmla="*/ 8420097 w 10010772"/>
                <a:gd name="connsiteY3568" fmla="*/ 2492375 h 4654550"/>
                <a:gd name="connsiteX3569" fmla="*/ 8423272 w 10010772"/>
                <a:gd name="connsiteY3569" fmla="*/ 2495550 h 4654550"/>
                <a:gd name="connsiteX3570" fmla="*/ 8426447 w 10010772"/>
                <a:gd name="connsiteY3570" fmla="*/ 2501900 h 4654550"/>
                <a:gd name="connsiteX3571" fmla="*/ 8426447 w 10010772"/>
                <a:gd name="connsiteY3571" fmla="*/ 2511425 h 4654550"/>
                <a:gd name="connsiteX3572" fmla="*/ 8429622 w 10010772"/>
                <a:gd name="connsiteY3572" fmla="*/ 2517775 h 4654550"/>
                <a:gd name="connsiteX3573" fmla="*/ 8435972 w 10010772"/>
                <a:gd name="connsiteY3573" fmla="*/ 2527300 h 4654550"/>
                <a:gd name="connsiteX3574" fmla="*/ 8442322 w 10010772"/>
                <a:gd name="connsiteY3574" fmla="*/ 2533650 h 4654550"/>
                <a:gd name="connsiteX3575" fmla="*/ 8445497 w 10010772"/>
                <a:gd name="connsiteY3575" fmla="*/ 2536825 h 4654550"/>
                <a:gd name="connsiteX3576" fmla="*/ 8442322 w 10010772"/>
                <a:gd name="connsiteY3576" fmla="*/ 2540000 h 4654550"/>
                <a:gd name="connsiteX3577" fmla="*/ 8429622 w 10010772"/>
                <a:gd name="connsiteY3577" fmla="*/ 2540000 h 4654550"/>
                <a:gd name="connsiteX3578" fmla="*/ 8435972 w 10010772"/>
                <a:gd name="connsiteY3578" fmla="*/ 2549525 h 4654550"/>
                <a:gd name="connsiteX3579" fmla="*/ 8442322 w 10010772"/>
                <a:gd name="connsiteY3579" fmla="*/ 2549525 h 4654550"/>
                <a:gd name="connsiteX3580" fmla="*/ 8448672 w 10010772"/>
                <a:gd name="connsiteY3580" fmla="*/ 2552700 h 4654550"/>
                <a:gd name="connsiteX3581" fmla="*/ 8458197 w 10010772"/>
                <a:gd name="connsiteY3581" fmla="*/ 2562225 h 4654550"/>
                <a:gd name="connsiteX3582" fmla="*/ 8464547 w 10010772"/>
                <a:gd name="connsiteY3582" fmla="*/ 2568575 h 4654550"/>
                <a:gd name="connsiteX3583" fmla="*/ 8467722 w 10010772"/>
                <a:gd name="connsiteY3583" fmla="*/ 2571750 h 4654550"/>
                <a:gd name="connsiteX3584" fmla="*/ 8467722 w 10010772"/>
                <a:gd name="connsiteY3584" fmla="*/ 2574925 h 4654550"/>
                <a:gd name="connsiteX3585" fmla="*/ 8467722 w 10010772"/>
                <a:gd name="connsiteY3585" fmla="*/ 2578100 h 4654550"/>
                <a:gd name="connsiteX3586" fmla="*/ 8464547 w 10010772"/>
                <a:gd name="connsiteY3586" fmla="*/ 2581275 h 4654550"/>
                <a:gd name="connsiteX3587" fmla="*/ 8451847 w 10010772"/>
                <a:gd name="connsiteY3587" fmla="*/ 2581275 h 4654550"/>
                <a:gd name="connsiteX3588" fmla="*/ 8442322 w 10010772"/>
                <a:gd name="connsiteY3588" fmla="*/ 2581275 h 4654550"/>
                <a:gd name="connsiteX3589" fmla="*/ 8442322 w 10010772"/>
                <a:gd name="connsiteY3589" fmla="*/ 2584450 h 4654550"/>
                <a:gd name="connsiteX3590" fmla="*/ 8435972 w 10010772"/>
                <a:gd name="connsiteY3590" fmla="*/ 2584450 h 4654550"/>
                <a:gd name="connsiteX3591" fmla="*/ 8432797 w 10010772"/>
                <a:gd name="connsiteY3591" fmla="*/ 2587625 h 4654550"/>
                <a:gd name="connsiteX3592" fmla="*/ 8429622 w 10010772"/>
                <a:gd name="connsiteY3592" fmla="*/ 2587625 h 4654550"/>
                <a:gd name="connsiteX3593" fmla="*/ 8432797 w 10010772"/>
                <a:gd name="connsiteY3593" fmla="*/ 2590800 h 4654550"/>
                <a:gd name="connsiteX3594" fmla="*/ 8429622 w 10010772"/>
                <a:gd name="connsiteY3594" fmla="*/ 2590800 h 4654550"/>
                <a:gd name="connsiteX3595" fmla="*/ 8429622 w 10010772"/>
                <a:gd name="connsiteY3595" fmla="*/ 2600325 h 4654550"/>
                <a:gd name="connsiteX3596" fmla="*/ 8426447 w 10010772"/>
                <a:gd name="connsiteY3596" fmla="*/ 2616200 h 4654550"/>
                <a:gd name="connsiteX3597" fmla="*/ 8426447 w 10010772"/>
                <a:gd name="connsiteY3597" fmla="*/ 2622550 h 4654550"/>
                <a:gd name="connsiteX3598" fmla="*/ 8423272 w 10010772"/>
                <a:gd name="connsiteY3598" fmla="*/ 2625725 h 4654550"/>
                <a:gd name="connsiteX3599" fmla="*/ 8420097 w 10010772"/>
                <a:gd name="connsiteY3599" fmla="*/ 2628900 h 4654550"/>
                <a:gd name="connsiteX3600" fmla="*/ 8423272 w 10010772"/>
                <a:gd name="connsiteY3600" fmla="*/ 2635250 h 4654550"/>
                <a:gd name="connsiteX3601" fmla="*/ 8426447 w 10010772"/>
                <a:gd name="connsiteY3601" fmla="*/ 2638425 h 4654550"/>
                <a:gd name="connsiteX3602" fmla="*/ 8429622 w 10010772"/>
                <a:gd name="connsiteY3602" fmla="*/ 2638425 h 4654550"/>
                <a:gd name="connsiteX3603" fmla="*/ 8432797 w 10010772"/>
                <a:gd name="connsiteY3603" fmla="*/ 2638425 h 4654550"/>
                <a:gd name="connsiteX3604" fmla="*/ 8429622 w 10010772"/>
                <a:gd name="connsiteY3604" fmla="*/ 2647950 h 4654550"/>
                <a:gd name="connsiteX3605" fmla="*/ 8426447 w 10010772"/>
                <a:gd name="connsiteY3605" fmla="*/ 2651125 h 4654550"/>
                <a:gd name="connsiteX3606" fmla="*/ 8420097 w 10010772"/>
                <a:gd name="connsiteY3606" fmla="*/ 2651125 h 4654550"/>
                <a:gd name="connsiteX3607" fmla="*/ 8413747 w 10010772"/>
                <a:gd name="connsiteY3607" fmla="*/ 2651125 h 4654550"/>
                <a:gd name="connsiteX3608" fmla="*/ 8413747 w 10010772"/>
                <a:gd name="connsiteY3608" fmla="*/ 2657475 h 4654550"/>
                <a:gd name="connsiteX3609" fmla="*/ 8410572 w 10010772"/>
                <a:gd name="connsiteY3609" fmla="*/ 2660650 h 4654550"/>
                <a:gd name="connsiteX3610" fmla="*/ 8404222 w 10010772"/>
                <a:gd name="connsiteY3610" fmla="*/ 2663825 h 4654550"/>
                <a:gd name="connsiteX3611" fmla="*/ 8397872 w 10010772"/>
                <a:gd name="connsiteY3611" fmla="*/ 2667000 h 4654550"/>
                <a:gd name="connsiteX3612" fmla="*/ 8394697 w 10010772"/>
                <a:gd name="connsiteY3612" fmla="*/ 2663825 h 4654550"/>
                <a:gd name="connsiteX3613" fmla="*/ 8394697 w 10010772"/>
                <a:gd name="connsiteY3613" fmla="*/ 2667000 h 4654550"/>
                <a:gd name="connsiteX3614" fmla="*/ 8397872 w 10010772"/>
                <a:gd name="connsiteY3614" fmla="*/ 2667000 h 4654550"/>
                <a:gd name="connsiteX3615" fmla="*/ 8397872 w 10010772"/>
                <a:gd name="connsiteY3615" fmla="*/ 2670175 h 4654550"/>
                <a:gd name="connsiteX3616" fmla="*/ 8391522 w 10010772"/>
                <a:gd name="connsiteY3616" fmla="*/ 2673350 h 4654550"/>
                <a:gd name="connsiteX3617" fmla="*/ 8385172 w 10010772"/>
                <a:gd name="connsiteY3617" fmla="*/ 2679700 h 4654550"/>
                <a:gd name="connsiteX3618" fmla="*/ 8388347 w 10010772"/>
                <a:gd name="connsiteY3618" fmla="*/ 2679700 h 4654550"/>
                <a:gd name="connsiteX3619" fmla="*/ 8391522 w 10010772"/>
                <a:gd name="connsiteY3619" fmla="*/ 2682875 h 4654550"/>
                <a:gd name="connsiteX3620" fmla="*/ 8388347 w 10010772"/>
                <a:gd name="connsiteY3620" fmla="*/ 2686050 h 4654550"/>
                <a:gd name="connsiteX3621" fmla="*/ 8385172 w 10010772"/>
                <a:gd name="connsiteY3621" fmla="*/ 2692400 h 4654550"/>
                <a:gd name="connsiteX3622" fmla="*/ 8388347 w 10010772"/>
                <a:gd name="connsiteY3622" fmla="*/ 2692400 h 4654550"/>
                <a:gd name="connsiteX3623" fmla="*/ 8378822 w 10010772"/>
                <a:gd name="connsiteY3623" fmla="*/ 2698750 h 4654550"/>
                <a:gd name="connsiteX3624" fmla="*/ 8381997 w 10010772"/>
                <a:gd name="connsiteY3624" fmla="*/ 2698750 h 4654550"/>
                <a:gd name="connsiteX3625" fmla="*/ 8385172 w 10010772"/>
                <a:gd name="connsiteY3625" fmla="*/ 2698750 h 4654550"/>
                <a:gd name="connsiteX3626" fmla="*/ 8385172 w 10010772"/>
                <a:gd name="connsiteY3626" fmla="*/ 2705100 h 4654550"/>
                <a:gd name="connsiteX3627" fmla="*/ 8385172 w 10010772"/>
                <a:gd name="connsiteY3627" fmla="*/ 2711450 h 4654550"/>
                <a:gd name="connsiteX3628" fmla="*/ 8391522 w 10010772"/>
                <a:gd name="connsiteY3628" fmla="*/ 2711450 h 4654550"/>
                <a:gd name="connsiteX3629" fmla="*/ 8394697 w 10010772"/>
                <a:gd name="connsiteY3629" fmla="*/ 2714625 h 4654550"/>
                <a:gd name="connsiteX3630" fmla="*/ 8385172 w 10010772"/>
                <a:gd name="connsiteY3630" fmla="*/ 2733675 h 4654550"/>
                <a:gd name="connsiteX3631" fmla="*/ 8378822 w 10010772"/>
                <a:gd name="connsiteY3631" fmla="*/ 2727325 h 4654550"/>
                <a:gd name="connsiteX3632" fmla="*/ 8381997 w 10010772"/>
                <a:gd name="connsiteY3632" fmla="*/ 2736850 h 4654550"/>
                <a:gd name="connsiteX3633" fmla="*/ 8385172 w 10010772"/>
                <a:gd name="connsiteY3633" fmla="*/ 2743200 h 4654550"/>
                <a:gd name="connsiteX3634" fmla="*/ 8381997 w 10010772"/>
                <a:gd name="connsiteY3634" fmla="*/ 2752725 h 4654550"/>
                <a:gd name="connsiteX3635" fmla="*/ 8366122 w 10010772"/>
                <a:gd name="connsiteY3635" fmla="*/ 2771775 h 4654550"/>
                <a:gd name="connsiteX3636" fmla="*/ 8356597 w 10010772"/>
                <a:gd name="connsiteY3636" fmla="*/ 2778125 h 4654550"/>
                <a:gd name="connsiteX3637" fmla="*/ 8343897 w 10010772"/>
                <a:gd name="connsiteY3637" fmla="*/ 2787650 h 4654550"/>
                <a:gd name="connsiteX3638" fmla="*/ 8334372 w 10010772"/>
                <a:gd name="connsiteY3638" fmla="*/ 2790825 h 4654550"/>
                <a:gd name="connsiteX3639" fmla="*/ 8331197 w 10010772"/>
                <a:gd name="connsiteY3639" fmla="*/ 2787650 h 4654550"/>
                <a:gd name="connsiteX3640" fmla="*/ 8331197 w 10010772"/>
                <a:gd name="connsiteY3640" fmla="*/ 2784475 h 4654550"/>
                <a:gd name="connsiteX3641" fmla="*/ 8328022 w 10010772"/>
                <a:gd name="connsiteY3641" fmla="*/ 2774950 h 4654550"/>
                <a:gd name="connsiteX3642" fmla="*/ 8324847 w 10010772"/>
                <a:gd name="connsiteY3642" fmla="*/ 2768600 h 4654550"/>
                <a:gd name="connsiteX3643" fmla="*/ 8318497 w 10010772"/>
                <a:gd name="connsiteY3643" fmla="*/ 2762250 h 4654550"/>
                <a:gd name="connsiteX3644" fmla="*/ 8315322 w 10010772"/>
                <a:gd name="connsiteY3644" fmla="*/ 2759075 h 4654550"/>
                <a:gd name="connsiteX3645" fmla="*/ 8308972 w 10010772"/>
                <a:gd name="connsiteY3645" fmla="*/ 2762250 h 4654550"/>
                <a:gd name="connsiteX3646" fmla="*/ 8302622 w 10010772"/>
                <a:gd name="connsiteY3646" fmla="*/ 2762250 h 4654550"/>
                <a:gd name="connsiteX3647" fmla="*/ 8299447 w 10010772"/>
                <a:gd name="connsiteY3647" fmla="*/ 2759075 h 4654550"/>
                <a:gd name="connsiteX3648" fmla="*/ 8302622 w 10010772"/>
                <a:gd name="connsiteY3648" fmla="*/ 2759075 h 4654550"/>
                <a:gd name="connsiteX3649" fmla="*/ 8302622 w 10010772"/>
                <a:gd name="connsiteY3649" fmla="*/ 2755900 h 4654550"/>
                <a:gd name="connsiteX3650" fmla="*/ 8299447 w 10010772"/>
                <a:gd name="connsiteY3650" fmla="*/ 2752725 h 4654550"/>
                <a:gd name="connsiteX3651" fmla="*/ 8293097 w 10010772"/>
                <a:gd name="connsiteY3651" fmla="*/ 2752725 h 4654550"/>
                <a:gd name="connsiteX3652" fmla="*/ 8289922 w 10010772"/>
                <a:gd name="connsiteY3652" fmla="*/ 2752725 h 4654550"/>
                <a:gd name="connsiteX3653" fmla="*/ 8289922 w 10010772"/>
                <a:gd name="connsiteY3653" fmla="*/ 2755900 h 4654550"/>
                <a:gd name="connsiteX3654" fmla="*/ 8283572 w 10010772"/>
                <a:gd name="connsiteY3654" fmla="*/ 2752725 h 4654550"/>
                <a:gd name="connsiteX3655" fmla="*/ 8280397 w 10010772"/>
                <a:gd name="connsiteY3655" fmla="*/ 2752725 h 4654550"/>
                <a:gd name="connsiteX3656" fmla="*/ 8274047 w 10010772"/>
                <a:gd name="connsiteY3656" fmla="*/ 2752725 h 4654550"/>
                <a:gd name="connsiteX3657" fmla="*/ 8270872 w 10010772"/>
                <a:gd name="connsiteY3657" fmla="*/ 2759075 h 4654550"/>
                <a:gd name="connsiteX3658" fmla="*/ 8267697 w 10010772"/>
                <a:gd name="connsiteY3658" fmla="*/ 2759075 h 4654550"/>
                <a:gd name="connsiteX3659" fmla="*/ 8261347 w 10010772"/>
                <a:gd name="connsiteY3659" fmla="*/ 2755900 h 4654550"/>
                <a:gd name="connsiteX3660" fmla="*/ 8254997 w 10010772"/>
                <a:gd name="connsiteY3660" fmla="*/ 2752725 h 4654550"/>
                <a:gd name="connsiteX3661" fmla="*/ 8248647 w 10010772"/>
                <a:gd name="connsiteY3661" fmla="*/ 2752725 h 4654550"/>
                <a:gd name="connsiteX3662" fmla="*/ 8245472 w 10010772"/>
                <a:gd name="connsiteY3662" fmla="*/ 2752725 h 4654550"/>
                <a:gd name="connsiteX3663" fmla="*/ 8232772 w 10010772"/>
                <a:gd name="connsiteY3663" fmla="*/ 2759075 h 4654550"/>
                <a:gd name="connsiteX3664" fmla="*/ 8232772 w 10010772"/>
                <a:gd name="connsiteY3664" fmla="*/ 2755900 h 4654550"/>
                <a:gd name="connsiteX3665" fmla="*/ 8229597 w 10010772"/>
                <a:gd name="connsiteY3665" fmla="*/ 2755900 h 4654550"/>
                <a:gd name="connsiteX3666" fmla="*/ 8229597 w 10010772"/>
                <a:gd name="connsiteY3666" fmla="*/ 2746375 h 4654550"/>
                <a:gd name="connsiteX3667" fmla="*/ 8229597 w 10010772"/>
                <a:gd name="connsiteY3667" fmla="*/ 2743200 h 4654550"/>
                <a:gd name="connsiteX3668" fmla="*/ 8226422 w 10010772"/>
                <a:gd name="connsiteY3668" fmla="*/ 2749550 h 4654550"/>
                <a:gd name="connsiteX3669" fmla="*/ 8223247 w 10010772"/>
                <a:gd name="connsiteY3669" fmla="*/ 2746375 h 4654550"/>
                <a:gd name="connsiteX3670" fmla="*/ 8220072 w 10010772"/>
                <a:gd name="connsiteY3670" fmla="*/ 2743200 h 4654550"/>
                <a:gd name="connsiteX3671" fmla="*/ 8216897 w 10010772"/>
                <a:gd name="connsiteY3671" fmla="*/ 2743200 h 4654550"/>
                <a:gd name="connsiteX3672" fmla="*/ 8213722 w 10010772"/>
                <a:gd name="connsiteY3672" fmla="*/ 2746375 h 4654550"/>
                <a:gd name="connsiteX3673" fmla="*/ 8210547 w 10010772"/>
                <a:gd name="connsiteY3673" fmla="*/ 2749550 h 4654550"/>
                <a:gd name="connsiteX3674" fmla="*/ 8207372 w 10010772"/>
                <a:gd name="connsiteY3674" fmla="*/ 2746375 h 4654550"/>
                <a:gd name="connsiteX3675" fmla="*/ 8201022 w 10010772"/>
                <a:gd name="connsiteY3675" fmla="*/ 2746375 h 4654550"/>
                <a:gd name="connsiteX3676" fmla="*/ 8197847 w 10010772"/>
                <a:gd name="connsiteY3676" fmla="*/ 2746375 h 4654550"/>
                <a:gd name="connsiteX3677" fmla="*/ 8194672 w 10010772"/>
                <a:gd name="connsiteY3677" fmla="*/ 2746375 h 4654550"/>
                <a:gd name="connsiteX3678" fmla="*/ 8191497 w 10010772"/>
                <a:gd name="connsiteY3678" fmla="*/ 2743200 h 4654550"/>
                <a:gd name="connsiteX3679" fmla="*/ 8188322 w 10010772"/>
                <a:gd name="connsiteY3679" fmla="*/ 2743200 h 4654550"/>
                <a:gd name="connsiteX3680" fmla="*/ 8181972 w 10010772"/>
                <a:gd name="connsiteY3680" fmla="*/ 2746375 h 4654550"/>
                <a:gd name="connsiteX3681" fmla="*/ 8178797 w 10010772"/>
                <a:gd name="connsiteY3681" fmla="*/ 2746375 h 4654550"/>
                <a:gd name="connsiteX3682" fmla="*/ 8175622 w 10010772"/>
                <a:gd name="connsiteY3682" fmla="*/ 2733675 h 4654550"/>
                <a:gd name="connsiteX3683" fmla="*/ 8175622 w 10010772"/>
                <a:gd name="connsiteY3683" fmla="*/ 2717800 h 4654550"/>
                <a:gd name="connsiteX3684" fmla="*/ 8175622 w 10010772"/>
                <a:gd name="connsiteY3684" fmla="*/ 2705100 h 4654550"/>
                <a:gd name="connsiteX3685" fmla="*/ 8175622 w 10010772"/>
                <a:gd name="connsiteY3685" fmla="*/ 2698750 h 4654550"/>
                <a:gd name="connsiteX3686" fmla="*/ 8172447 w 10010772"/>
                <a:gd name="connsiteY3686" fmla="*/ 2695575 h 4654550"/>
                <a:gd name="connsiteX3687" fmla="*/ 8169272 w 10010772"/>
                <a:gd name="connsiteY3687" fmla="*/ 2692400 h 4654550"/>
                <a:gd name="connsiteX3688" fmla="*/ 8175622 w 10010772"/>
                <a:gd name="connsiteY3688" fmla="*/ 2686050 h 4654550"/>
                <a:gd name="connsiteX3689" fmla="*/ 8175622 w 10010772"/>
                <a:gd name="connsiteY3689" fmla="*/ 2679700 h 4654550"/>
                <a:gd name="connsiteX3690" fmla="*/ 8172447 w 10010772"/>
                <a:gd name="connsiteY3690" fmla="*/ 2673350 h 4654550"/>
                <a:gd name="connsiteX3691" fmla="*/ 8169272 w 10010772"/>
                <a:gd name="connsiteY3691" fmla="*/ 2670175 h 4654550"/>
                <a:gd name="connsiteX3692" fmla="*/ 8166097 w 10010772"/>
                <a:gd name="connsiteY3692" fmla="*/ 2663825 h 4654550"/>
                <a:gd name="connsiteX3693" fmla="*/ 8166097 w 10010772"/>
                <a:gd name="connsiteY3693" fmla="*/ 2660650 h 4654550"/>
                <a:gd name="connsiteX3694" fmla="*/ 8159747 w 10010772"/>
                <a:gd name="connsiteY3694" fmla="*/ 2663825 h 4654550"/>
                <a:gd name="connsiteX3695" fmla="*/ 8153397 w 10010772"/>
                <a:gd name="connsiteY3695" fmla="*/ 2663825 h 4654550"/>
                <a:gd name="connsiteX3696" fmla="*/ 8153397 w 10010772"/>
                <a:gd name="connsiteY3696" fmla="*/ 2660650 h 4654550"/>
                <a:gd name="connsiteX3697" fmla="*/ 8153397 w 10010772"/>
                <a:gd name="connsiteY3697" fmla="*/ 2657475 h 4654550"/>
                <a:gd name="connsiteX3698" fmla="*/ 8156572 w 10010772"/>
                <a:gd name="connsiteY3698" fmla="*/ 2647950 h 4654550"/>
                <a:gd name="connsiteX3699" fmla="*/ 8153397 w 10010772"/>
                <a:gd name="connsiteY3699" fmla="*/ 2647950 h 4654550"/>
                <a:gd name="connsiteX3700" fmla="*/ 8147047 w 10010772"/>
                <a:gd name="connsiteY3700" fmla="*/ 2647950 h 4654550"/>
                <a:gd name="connsiteX3701" fmla="*/ 8143872 w 10010772"/>
                <a:gd name="connsiteY3701" fmla="*/ 2647950 h 4654550"/>
                <a:gd name="connsiteX3702" fmla="*/ 8143872 w 10010772"/>
                <a:gd name="connsiteY3702" fmla="*/ 2641600 h 4654550"/>
                <a:gd name="connsiteX3703" fmla="*/ 8143872 w 10010772"/>
                <a:gd name="connsiteY3703" fmla="*/ 2632075 h 4654550"/>
                <a:gd name="connsiteX3704" fmla="*/ 8147047 w 10010772"/>
                <a:gd name="connsiteY3704" fmla="*/ 2632075 h 4654550"/>
                <a:gd name="connsiteX3705" fmla="*/ 8150222 w 10010772"/>
                <a:gd name="connsiteY3705" fmla="*/ 2635250 h 4654550"/>
                <a:gd name="connsiteX3706" fmla="*/ 8153397 w 10010772"/>
                <a:gd name="connsiteY3706" fmla="*/ 2632075 h 4654550"/>
                <a:gd name="connsiteX3707" fmla="*/ 8150222 w 10010772"/>
                <a:gd name="connsiteY3707" fmla="*/ 2628900 h 4654550"/>
                <a:gd name="connsiteX3708" fmla="*/ 8147047 w 10010772"/>
                <a:gd name="connsiteY3708" fmla="*/ 2628900 h 4654550"/>
                <a:gd name="connsiteX3709" fmla="*/ 8143872 w 10010772"/>
                <a:gd name="connsiteY3709" fmla="*/ 2628900 h 4654550"/>
                <a:gd name="connsiteX3710" fmla="*/ 8140697 w 10010772"/>
                <a:gd name="connsiteY3710" fmla="*/ 2622550 h 4654550"/>
                <a:gd name="connsiteX3711" fmla="*/ 8143872 w 10010772"/>
                <a:gd name="connsiteY3711" fmla="*/ 2616200 h 4654550"/>
                <a:gd name="connsiteX3712" fmla="*/ 8147047 w 10010772"/>
                <a:gd name="connsiteY3712" fmla="*/ 2613025 h 4654550"/>
                <a:gd name="connsiteX3713" fmla="*/ 8147047 w 10010772"/>
                <a:gd name="connsiteY3713" fmla="*/ 2609850 h 4654550"/>
                <a:gd name="connsiteX3714" fmla="*/ 8143872 w 10010772"/>
                <a:gd name="connsiteY3714" fmla="*/ 2603500 h 4654550"/>
                <a:gd name="connsiteX3715" fmla="*/ 8140697 w 10010772"/>
                <a:gd name="connsiteY3715" fmla="*/ 2600325 h 4654550"/>
                <a:gd name="connsiteX3716" fmla="*/ 8143872 w 10010772"/>
                <a:gd name="connsiteY3716" fmla="*/ 2593975 h 4654550"/>
                <a:gd name="connsiteX3717" fmla="*/ 8143872 w 10010772"/>
                <a:gd name="connsiteY3717" fmla="*/ 2587625 h 4654550"/>
                <a:gd name="connsiteX3718" fmla="*/ 8147047 w 10010772"/>
                <a:gd name="connsiteY3718" fmla="*/ 2581275 h 4654550"/>
                <a:gd name="connsiteX3719" fmla="*/ 8143872 w 10010772"/>
                <a:gd name="connsiteY3719" fmla="*/ 2568575 h 4654550"/>
                <a:gd name="connsiteX3720" fmla="*/ 8143872 w 10010772"/>
                <a:gd name="connsiteY3720" fmla="*/ 2562225 h 4654550"/>
                <a:gd name="connsiteX3721" fmla="*/ 8147047 w 10010772"/>
                <a:gd name="connsiteY3721" fmla="*/ 2555875 h 4654550"/>
                <a:gd name="connsiteX3722" fmla="*/ 8150222 w 10010772"/>
                <a:gd name="connsiteY3722" fmla="*/ 2552700 h 4654550"/>
                <a:gd name="connsiteX3723" fmla="*/ 8150222 w 10010772"/>
                <a:gd name="connsiteY3723" fmla="*/ 2549525 h 4654550"/>
                <a:gd name="connsiteX3724" fmla="*/ 8150222 w 10010772"/>
                <a:gd name="connsiteY3724" fmla="*/ 2546350 h 4654550"/>
                <a:gd name="connsiteX3725" fmla="*/ 8156572 w 10010772"/>
                <a:gd name="connsiteY3725" fmla="*/ 2543175 h 4654550"/>
                <a:gd name="connsiteX3726" fmla="*/ 8156572 w 10010772"/>
                <a:gd name="connsiteY3726" fmla="*/ 2540000 h 4654550"/>
                <a:gd name="connsiteX3727" fmla="*/ 8159747 w 10010772"/>
                <a:gd name="connsiteY3727" fmla="*/ 2540000 h 4654550"/>
                <a:gd name="connsiteX3728" fmla="*/ 8162922 w 10010772"/>
                <a:gd name="connsiteY3728" fmla="*/ 2546350 h 4654550"/>
                <a:gd name="connsiteX3729" fmla="*/ 8175622 w 10010772"/>
                <a:gd name="connsiteY3729" fmla="*/ 2546350 h 4654550"/>
                <a:gd name="connsiteX3730" fmla="*/ 8188322 w 10010772"/>
                <a:gd name="connsiteY3730" fmla="*/ 2546350 h 4654550"/>
                <a:gd name="connsiteX3731" fmla="*/ 8194672 w 10010772"/>
                <a:gd name="connsiteY3731" fmla="*/ 2549525 h 4654550"/>
                <a:gd name="connsiteX3732" fmla="*/ 8197847 w 10010772"/>
                <a:gd name="connsiteY3732" fmla="*/ 2555875 h 4654550"/>
                <a:gd name="connsiteX3733" fmla="*/ 8201022 w 10010772"/>
                <a:gd name="connsiteY3733" fmla="*/ 2555875 h 4654550"/>
                <a:gd name="connsiteX3734" fmla="*/ 8213722 w 10010772"/>
                <a:gd name="connsiteY3734" fmla="*/ 2559050 h 4654550"/>
                <a:gd name="connsiteX3735" fmla="*/ 8220072 w 10010772"/>
                <a:gd name="connsiteY3735" fmla="*/ 2562225 h 4654550"/>
                <a:gd name="connsiteX3736" fmla="*/ 8216897 w 10010772"/>
                <a:gd name="connsiteY3736" fmla="*/ 2559050 h 4654550"/>
                <a:gd name="connsiteX3737" fmla="*/ 8204197 w 10010772"/>
                <a:gd name="connsiteY3737" fmla="*/ 2552700 h 4654550"/>
                <a:gd name="connsiteX3738" fmla="*/ 8201022 w 10010772"/>
                <a:gd name="connsiteY3738" fmla="*/ 2549525 h 4654550"/>
                <a:gd name="connsiteX3739" fmla="*/ 8197847 w 10010772"/>
                <a:gd name="connsiteY3739" fmla="*/ 2546350 h 4654550"/>
                <a:gd name="connsiteX3740" fmla="*/ 8204197 w 10010772"/>
                <a:gd name="connsiteY3740" fmla="*/ 2536825 h 4654550"/>
                <a:gd name="connsiteX3741" fmla="*/ 8210547 w 10010772"/>
                <a:gd name="connsiteY3741" fmla="*/ 2530475 h 4654550"/>
                <a:gd name="connsiteX3742" fmla="*/ 8210547 w 10010772"/>
                <a:gd name="connsiteY3742" fmla="*/ 2527300 h 4654550"/>
                <a:gd name="connsiteX3743" fmla="*/ 8210547 w 10010772"/>
                <a:gd name="connsiteY3743" fmla="*/ 2524125 h 4654550"/>
                <a:gd name="connsiteX3744" fmla="*/ 8210547 w 10010772"/>
                <a:gd name="connsiteY3744" fmla="*/ 2520950 h 4654550"/>
                <a:gd name="connsiteX3745" fmla="*/ 8210547 w 10010772"/>
                <a:gd name="connsiteY3745" fmla="*/ 2517775 h 4654550"/>
                <a:gd name="connsiteX3746" fmla="*/ 8213722 w 10010772"/>
                <a:gd name="connsiteY3746" fmla="*/ 2511425 h 4654550"/>
                <a:gd name="connsiteX3747" fmla="*/ 8216897 w 10010772"/>
                <a:gd name="connsiteY3747" fmla="*/ 2505075 h 4654550"/>
                <a:gd name="connsiteX3748" fmla="*/ 8220072 w 10010772"/>
                <a:gd name="connsiteY3748" fmla="*/ 2505075 h 4654550"/>
                <a:gd name="connsiteX3749" fmla="*/ 8226422 w 10010772"/>
                <a:gd name="connsiteY3749" fmla="*/ 2505075 h 4654550"/>
                <a:gd name="connsiteX3750" fmla="*/ 8242297 w 10010772"/>
                <a:gd name="connsiteY3750" fmla="*/ 2495550 h 4654550"/>
                <a:gd name="connsiteX3751" fmla="*/ 8258172 w 10010772"/>
                <a:gd name="connsiteY3751" fmla="*/ 2489200 h 4654550"/>
                <a:gd name="connsiteX3752" fmla="*/ 8264522 w 10010772"/>
                <a:gd name="connsiteY3752" fmla="*/ 2482850 h 4654550"/>
                <a:gd name="connsiteX3753" fmla="*/ 8270872 w 10010772"/>
                <a:gd name="connsiteY3753" fmla="*/ 2470150 h 4654550"/>
                <a:gd name="connsiteX3754" fmla="*/ 8283572 w 10010772"/>
                <a:gd name="connsiteY3754" fmla="*/ 2444750 h 4654550"/>
                <a:gd name="connsiteX3755" fmla="*/ 8293097 w 10010772"/>
                <a:gd name="connsiteY3755" fmla="*/ 2432050 h 4654550"/>
                <a:gd name="connsiteX3756" fmla="*/ 8293097 w 10010772"/>
                <a:gd name="connsiteY3756" fmla="*/ 2422525 h 4654550"/>
                <a:gd name="connsiteX3757" fmla="*/ 8296272 w 10010772"/>
                <a:gd name="connsiteY3757" fmla="*/ 2419350 h 4654550"/>
                <a:gd name="connsiteX3758" fmla="*/ 8302622 w 10010772"/>
                <a:gd name="connsiteY3758" fmla="*/ 2416175 h 4654550"/>
                <a:gd name="connsiteX3759" fmla="*/ 8308972 w 10010772"/>
                <a:gd name="connsiteY3759" fmla="*/ 2413000 h 4654550"/>
                <a:gd name="connsiteX3760" fmla="*/ 8312147 w 10010772"/>
                <a:gd name="connsiteY3760" fmla="*/ 2409825 h 4654550"/>
                <a:gd name="connsiteX3761" fmla="*/ 8318497 w 10010772"/>
                <a:gd name="connsiteY3761" fmla="*/ 2406650 h 4654550"/>
                <a:gd name="connsiteX3762" fmla="*/ 8331197 w 10010772"/>
                <a:gd name="connsiteY3762" fmla="*/ 2400300 h 4654550"/>
                <a:gd name="connsiteX3763" fmla="*/ 8340722 w 10010772"/>
                <a:gd name="connsiteY3763" fmla="*/ 2397125 h 4654550"/>
                <a:gd name="connsiteX3764" fmla="*/ 8347072 w 10010772"/>
                <a:gd name="connsiteY3764" fmla="*/ 2397125 h 4654550"/>
                <a:gd name="connsiteX3765" fmla="*/ 8350247 w 10010772"/>
                <a:gd name="connsiteY3765" fmla="*/ 2397125 h 4654550"/>
                <a:gd name="connsiteX3766" fmla="*/ 8353422 w 10010772"/>
                <a:gd name="connsiteY3766" fmla="*/ 2393950 h 4654550"/>
                <a:gd name="connsiteX3767" fmla="*/ 8353422 w 10010772"/>
                <a:gd name="connsiteY3767" fmla="*/ 2390775 h 4654550"/>
                <a:gd name="connsiteX3768" fmla="*/ 8350247 w 10010772"/>
                <a:gd name="connsiteY3768" fmla="*/ 2384425 h 4654550"/>
                <a:gd name="connsiteX3769" fmla="*/ 8350247 w 10010772"/>
                <a:gd name="connsiteY3769" fmla="*/ 2381250 h 4654550"/>
                <a:gd name="connsiteX3770" fmla="*/ 8353422 w 10010772"/>
                <a:gd name="connsiteY3770" fmla="*/ 2378075 h 4654550"/>
                <a:gd name="connsiteX3771" fmla="*/ 8359772 w 10010772"/>
                <a:gd name="connsiteY3771" fmla="*/ 2371725 h 4654550"/>
                <a:gd name="connsiteX3772" fmla="*/ 8356597 w 10010772"/>
                <a:gd name="connsiteY3772" fmla="*/ 2368550 h 4654550"/>
                <a:gd name="connsiteX3773" fmla="*/ 8356597 w 10010772"/>
                <a:gd name="connsiteY3773" fmla="*/ 2365375 h 4654550"/>
                <a:gd name="connsiteX3774" fmla="*/ 8362947 w 10010772"/>
                <a:gd name="connsiteY3774" fmla="*/ 2359025 h 4654550"/>
                <a:gd name="connsiteX3775" fmla="*/ 8369297 w 10010772"/>
                <a:gd name="connsiteY3775" fmla="*/ 2349500 h 4654550"/>
                <a:gd name="connsiteX3776" fmla="*/ 8369297 w 10010772"/>
                <a:gd name="connsiteY3776" fmla="*/ 2343150 h 4654550"/>
                <a:gd name="connsiteX3777" fmla="*/ 8372472 w 10010772"/>
                <a:gd name="connsiteY3777" fmla="*/ 2336800 h 4654550"/>
                <a:gd name="connsiteX3778" fmla="*/ 4213223 w 10010772"/>
                <a:gd name="connsiteY3778" fmla="*/ 2324100 h 4654550"/>
                <a:gd name="connsiteX3779" fmla="*/ 4206873 w 10010772"/>
                <a:gd name="connsiteY3779" fmla="*/ 2327275 h 4654550"/>
                <a:gd name="connsiteX3780" fmla="*/ 4206874 w 10010772"/>
                <a:gd name="connsiteY3780" fmla="*/ 2327276 h 4654550"/>
                <a:gd name="connsiteX3781" fmla="*/ 4213223 w 10010772"/>
                <a:gd name="connsiteY3781" fmla="*/ 2324101 h 4654550"/>
                <a:gd name="connsiteX3782" fmla="*/ 4222748 w 10010772"/>
                <a:gd name="connsiteY3782" fmla="*/ 2308226 h 4654550"/>
                <a:gd name="connsiteX3783" fmla="*/ 4219573 w 10010772"/>
                <a:gd name="connsiteY3783" fmla="*/ 2311400 h 4654550"/>
                <a:gd name="connsiteX3784" fmla="*/ 4213223 w 10010772"/>
                <a:gd name="connsiteY3784" fmla="*/ 2317750 h 4654550"/>
                <a:gd name="connsiteX3785" fmla="*/ 4213223 w 10010772"/>
                <a:gd name="connsiteY3785" fmla="*/ 2317751 h 4654550"/>
                <a:gd name="connsiteX3786" fmla="*/ 4219573 w 10010772"/>
                <a:gd name="connsiteY3786" fmla="*/ 2311401 h 4654550"/>
                <a:gd name="connsiteX3787" fmla="*/ 5603873 w 10010772"/>
                <a:gd name="connsiteY3787" fmla="*/ 2301876 h 4654550"/>
                <a:gd name="connsiteX3788" fmla="*/ 5603873 w 10010772"/>
                <a:gd name="connsiteY3788" fmla="*/ 2301876 h 4654550"/>
                <a:gd name="connsiteX3789" fmla="*/ 5622923 w 10010772"/>
                <a:gd name="connsiteY3789" fmla="*/ 2317751 h 4654550"/>
                <a:gd name="connsiteX3790" fmla="*/ 5622922 w 10010772"/>
                <a:gd name="connsiteY3790" fmla="*/ 2317750 h 4654550"/>
                <a:gd name="connsiteX3791" fmla="*/ 4222748 w 10010772"/>
                <a:gd name="connsiteY3791" fmla="*/ 2289175 h 4654550"/>
                <a:gd name="connsiteX3792" fmla="*/ 4216398 w 10010772"/>
                <a:gd name="connsiteY3792" fmla="*/ 2292350 h 4654550"/>
                <a:gd name="connsiteX3793" fmla="*/ 4213223 w 10010772"/>
                <a:gd name="connsiteY3793" fmla="*/ 2295525 h 4654550"/>
                <a:gd name="connsiteX3794" fmla="*/ 4213223 w 10010772"/>
                <a:gd name="connsiteY3794" fmla="*/ 2295526 h 4654550"/>
                <a:gd name="connsiteX3795" fmla="*/ 4216398 w 10010772"/>
                <a:gd name="connsiteY3795" fmla="*/ 2292351 h 4654550"/>
                <a:gd name="connsiteX3796" fmla="*/ 4222748 w 10010772"/>
                <a:gd name="connsiteY3796" fmla="*/ 2289176 h 4654550"/>
                <a:gd name="connsiteX3797" fmla="*/ 4232273 w 10010772"/>
                <a:gd name="connsiteY3797" fmla="*/ 2292351 h 4654550"/>
                <a:gd name="connsiteX3798" fmla="*/ 4232273 w 10010772"/>
                <a:gd name="connsiteY3798" fmla="*/ 2292350 h 4654550"/>
                <a:gd name="connsiteX3799" fmla="*/ 4232273 w 10010772"/>
                <a:gd name="connsiteY3799" fmla="*/ 2276475 h 4654550"/>
                <a:gd name="connsiteX3800" fmla="*/ 4229098 w 10010772"/>
                <a:gd name="connsiteY3800" fmla="*/ 2279650 h 4654550"/>
                <a:gd name="connsiteX3801" fmla="*/ 4229099 w 10010772"/>
                <a:gd name="connsiteY3801" fmla="*/ 2279651 h 4654550"/>
                <a:gd name="connsiteX3802" fmla="*/ 4232273 w 10010772"/>
                <a:gd name="connsiteY3802" fmla="*/ 2276476 h 4654550"/>
                <a:gd name="connsiteX3803" fmla="*/ 4232273 w 10010772"/>
                <a:gd name="connsiteY3803" fmla="*/ 2254250 h 4654550"/>
                <a:gd name="connsiteX3804" fmla="*/ 4229098 w 10010772"/>
                <a:gd name="connsiteY3804" fmla="*/ 2260600 h 4654550"/>
                <a:gd name="connsiteX3805" fmla="*/ 4229099 w 10010772"/>
                <a:gd name="connsiteY3805" fmla="*/ 2260601 h 4654550"/>
                <a:gd name="connsiteX3806" fmla="*/ 4232273 w 10010772"/>
                <a:gd name="connsiteY3806" fmla="*/ 2254251 h 4654550"/>
                <a:gd name="connsiteX3807" fmla="*/ 8677272 w 10010772"/>
                <a:gd name="connsiteY3807" fmla="*/ 2225675 h 4654550"/>
                <a:gd name="connsiteX3808" fmla="*/ 8686797 w 10010772"/>
                <a:gd name="connsiteY3808" fmla="*/ 2235200 h 4654550"/>
                <a:gd name="connsiteX3809" fmla="*/ 8693147 w 10010772"/>
                <a:gd name="connsiteY3809" fmla="*/ 2241550 h 4654550"/>
                <a:gd name="connsiteX3810" fmla="*/ 8696322 w 10010772"/>
                <a:gd name="connsiteY3810" fmla="*/ 2244725 h 4654550"/>
                <a:gd name="connsiteX3811" fmla="*/ 8699497 w 10010772"/>
                <a:gd name="connsiteY3811" fmla="*/ 2247900 h 4654550"/>
                <a:gd name="connsiteX3812" fmla="*/ 8696322 w 10010772"/>
                <a:gd name="connsiteY3812" fmla="*/ 2251075 h 4654550"/>
                <a:gd name="connsiteX3813" fmla="*/ 8699497 w 10010772"/>
                <a:gd name="connsiteY3813" fmla="*/ 2254250 h 4654550"/>
                <a:gd name="connsiteX3814" fmla="*/ 8702672 w 10010772"/>
                <a:gd name="connsiteY3814" fmla="*/ 2251075 h 4654550"/>
                <a:gd name="connsiteX3815" fmla="*/ 8702672 w 10010772"/>
                <a:gd name="connsiteY3815" fmla="*/ 2257425 h 4654550"/>
                <a:gd name="connsiteX3816" fmla="*/ 8699497 w 10010772"/>
                <a:gd name="connsiteY3816" fmla="*/ 2260600 h 4654550"/>
                <a:gd name="connsiteX3817" fmla="*/ 8702672 w 10010772"/>
                <a:gd name="connsiteY3817" fmla="*/ 2263775 h 4654550"/>
                <a:gd name="connsiteX3818" fmla="*/ 8705847 w 10010772"/>
                <a:gd name="connsiteY3818" fmla="*/ 2266950 h 4654550"/>
                <a:gd name="connsiteX3819" fmla="*/ 8709022 w 10010772"/>
                <a:gd name="connsiteY3819" fmla="*/ 2270125 h 4654550"/>
                <a:gd name="connsiteX3820" fmla="*/ 8709022 w 10010772"/>
                <a:gd name="connsiteY3820" fmla="*/ 2273300 h 4654550"/>
                <a:gd name="connsiteX3821" fmla="*/ 8705847 w 10010772"/>
                <a:gd name="connsiteY3821" fmla="*/ 2276475 h 4654550"/>
                <a:gd name="connsiteX3822" fmla="*/ 8702672 w 10010772"/>
                <a:gd name="connsiteY3822" fmla="*/ 2279650 h 4654550"/>
                <a:gd name="connsiteX3823" fmla="*/ 8702672 w 10010772"/>
                <a:gd name="connsiteY3823" fmla="*/ 2282825 h 4654550"/>
                <a:gd name="connsiteX3824" fmla="*/ 8705847 w 10010772"/>
                <a:gd name="connsiteY3824" fmla="*/ 2282825 h 4654550"/>
                <a:gd name="connsiteX3825" fmla="*/ 8709022 w 10010772"/>
                <a:gd name="connsiteY3825" fmla="*/ 2282825 h 4654550"/>
                <a:gd name="connsiteX3826" fmla="*/ 8712197 w 10010772"/>
                <a:gd name="connsiteY3826" fmla="*/ 2282825 h 4654550"/>
                <a:gd name="connsiteX3827" fmla="*/ 8712197 w 10010772"/>
                <a:gd name="connsiteY3827" fmla="*/ 2286000 h 4654550"/>
                <a:gd name="connsiteX3828" fmla="*/ 8712197 w 10010772"/>
                <a:gd name="connsiteY3828" fmla="*/ 2289175 h 4654550"/>
                <a:gd name="connsiteX3829" fmla="*/ 8715372 w 10010772"/>
                <a:gd name="connsiteY3829" fmla="*/ 2289175 h 4654550"/>
                <a:gd name="connsiteX3830" fmla="*/ 8715372 w 10010772"/>
                <a:gd name="connsiteY3830" fmla="*/ 2292350 h 4654550"/>
                <a:gd name="connsiteX3831" fmla="*/ 8715372 w 10010772"/>
                <a:gd name="connsiteY3831" fmla="*/ 2298700 h 4654550"/>
                <a:gd name="connsiteX3832" fmla="*/ 8712197 w 10010772"/>
                <a:gd name="connsiteY3832" fmla="*/ 2301875 h 4654550"/>
                <a:gd name="connsiteX3833" fmla="*/ 8715372 w 10010772"/>
                <a:gd name="connsiteY3833" fmla="*/ 2305050 h 4654550"/>
                <a:gd name="connsiteX3834" fmla="*/ 8718547 w 10010772"/>
                <a:gd name="connsiteY3834" fmla="*/ 2308225 h 4654550"/>
                <a:gd name="connsiteX3835" fmla="*/ 8721722 w 10010772"/>
                <a:gd name="connsiteY3835" fmla="*/ 2314575 h 4654550"/>
                <a:gd name="connsiteX3836" fmla="*/ 8718547 w 10010772"/>
                <a:gd name="connsiteY3836" fmla="*/ 2320925 h 4654550"/>
                <a:gd name="connsiteX3837" fmla="*/ 8718547 w 10010772"/>
                <a:gd name="connsiteY3837" fmla="*/ 2324100 h 4654550"/>
                <a:gd name="connsiteX3838" fmla="*/ 8715372 w 10010772"/>
                <a:gd name="connsiteY3838" fmla="*/ 2330450 h 4654550"/>
                <a:gd name="connsiteX3839" fmla="*/ 8712197 w 10010772"/>
                <a:gd name="connsiteY3839" fmla="*/ 2330450 h 4654550"/>
                <a:gd name="connsiteX3840" fmla="*/ 8709022 w 10010772"/>
                <a:gd name="connsiteY3840" fmla="*/ 2333625 h 4654550"/>
                <a:gd name="connsiteX3841" fmla="*/ 8712197 w 10010772"/>
                <a:gd name="connsiteY3841" fmla="*/ 2339975 h 4654550"/>
                <a:gd name="connsiteX3842" fmla="*/ 8712197 w 10010772"/>
                <a:gd name="connsiteY3842" fmla="*/ 2346325 h 4654550"/>
                <a:gd name="connsiteX3843" fmla="*/ 8712197 w 10010772"/>
                <a:gd name="connsiteY3843" fmla="*/ 2352675 h 4654550"/>
                <a:gd name="connsiteX3844" fmla="*/ 8712197 w 10010772"/>
                <a:gd name="connsiteY3844" fmla="*/ 2355850 h 4654550"/>
                <a:gd name="connsiteX3845" fmla="*/ 8709022 w 10010772"/>
                <a:gd name="connsiteY3845" fmla="*/ 2349500 h 4654550"/>
                <a:gd name="connsiteX3846" fmla="*/ 8705847 w 10010772"/>
                <a:gd name="connsiteY3846" fmla="*/ 2343150 h 4654550"/>
                <a:gd name="connsiteX3847" fmla="*/ 8705847 w 10010772"/>
                <a:gd name="connsiteY3847" fmla="*/ 2339975 h 4654550"/>
                <a:gd name="connsiteX3848" fmla="*/ 8705847 w 10010772"/>
                <a:gd name="connsiteY3848" fmla="*/ 2336800 h 4654550"/>
                <a:gd name="connsiteX3849" fmla="*/ 8702672 w 10010772"/>
                <a:gd name="connsiteY3849" fmla="*/ 2333625 h 4654550"/>
                <a:gd name="connsiteX3850" fmla="*/ 8699497 w 10010772"/>
                <a:gd name="connsiteY3850" fmla="*/ 2330450 h 4654550"/>
                <a:gd name="connsiteX3851" fmla="*/ 8699497 w 10010772"/>
                <a:gd name="connsiteY3851" fmla="*/ 2324100 h 4654550"/>
                <a:gd name="connsiteX3852" fmla="*/ 8696322 w 10010772"/>
                <a:gd name="connsiteY3852" fmla="*/ 2317750 h 4654550"/>
                <a:gd name="connsiteX3853" fmla="*/ 8696322 w 10010772"/>
                <a:gd name="connsiteY3853" fmla="*/ 2314575 h 4654550"/>
                <a:gd name="connsiteX3854" fmla="*/ 8693147 w 10010772"/>
                <a:gd name="connsiteY3854" fmla="*/ 2317750 h 4654550"/>
                <a:gd name="connsiteX3855" fmla="*/ 8693147 w 10010772"/>
                <a:gd name="connsiteY3855" fmla="*/ 2324100 h 4654550"/>
                <a:gd name="connsiteX3856" fmla="*/ 8693147 w 10010772"/>
                <a:gd name="connsiteY3856" fmla="*/ 2330450 h 4654550"/>
                <a:gd name="connsiteX3857" fmla="*/ 8689972 w 10010772"/>
                <a:gd name="connsiteY3857" fmla="*/ 2333625 h 4654550"/>
                <a:gd name="connsiteX3858" fmla="*/ 8686797 w 10010772"/>
                <a:gd name="connsiteY3858" fmla="*/ 2333625 h 4654550"/>
                <a:gd name="connsiteX3859" fmla="*/ 8686797 w 10010772"/>
                <a:gd name="connsiteY3859" fmla="*/ 2336800 h 4654550"/>
                <a:gd name="connsiteX3860" fmla="*/ 8686797 w 10010772"/>
                <a:gd name="connsiteY3860" fmla="*/ 2339975 h 4654550"/>
                <a:gd name="connsiteX3861" fmla="*/ 8686797 w 10010772"/>
                <a:gd name="connsiteY3861" fmla="*/ 2343150 h 4654550"/>
                <a:gd name="connsiteX3862" fmla="*/ 8683622 w 10010772"/>
                <a:gd name="connsiteY3862" fmla="*/ 2346325 h 4654550"/>
                <a:gd name="connsiteX3863" fmla="*/ 8686797 w 10010772"/>
                <a:gd name="connsiteY3863" fmla="*/ 2349500 h 4654550"/>
                <a:gd name="connsiteX3864" fmla="*/ 8686797 w 10010772"/>
                <a:gd name="connsiteY3864" fmla="*/ 2352675 h 4654550"/>
                <a:gd name="connsiteX3865" fmla="*/ 8689972 w 10010772"/>
                <a:gd name="connsiteY3865" fmla="*/ 2352675 h 4654550"/>
                <a:gd name="connsiteX3866" fmla="*/ 8693147 w 10010772"/>
                <a:gd name="connsiteY3866" fmla="*/ 2352675 h 4654550"/>
                <a:gd name="connsiteX3867" fmla="*/ 8696322 w 10010772"/>
                <a:gd name="connsiteY3867" fmla="*/ 2352675 h 4654550"/>
                <a:gd name="connsiteX3868" fmla="*/ 8699497 w 10010772"/>
                <a:gd name="connsiteY3868" fmla="*/ 2359025 h 4654550"/>
                <a:gd name="connsiteX3869" fmla="*/ 8702672 w 10010772"/>
                <a:gd name="connsiteY3869" fmla="*/ 2362200 h 4654550"/>
                <a:gd name="connsiteX3870" fmla="*/ 8702672 w 10010772"/>
                <a:gd name="connsiteY3870" fmla="*/ 2371725 h 4654550"/>
                <a:gd name="connsiteX3871" fmla="*/ 8702672 w 10010772"/>
                <a:gd name="connsiteY3871" fmla="*/ 2374900 h 4654550"/>
                <a:gd name="connsiteX3872" fmla="*/ 8702672 w 10010772"/>
                <a:gd name="connsiteY3872" fmla="*/ 2381250 h 4654550"/>
                <a:gd name="connsiteX3873" fmla="*/ 8693147 w 10010772"/>
                <a:gd name="connsiteY3873" fmla="*/ 2387600 h 4654550"/>
                <a:gd name="connsiteX3874" fmla="*/ 8693147 w 10010772"/>
                <a:gd name="connsiteY3874" fmla="*/ 2390775 h 4654550"/>
                <a:gd name="connsiteX3875" fmla="*/ 8693147 w 10010772"/>
                <a:gd name="connsiteY3875" fmla="*/ 2393950 h 4654550"/>
                <a:gd name="connsiteX3876" fmla="*/ 8689972 w 10010772"/>
                <a:gd name="connsiteY3876" fmla="*/ 2397125 h 4654550"/>
                <a:gd name="connsiteX3877" fmla="*/ 8683622 w 10010772"/>
                <a:gd name="connsiteY3877" fmla="*/ 2393950 h 4654550"/>
                <a:gd name="connsiteX3878" fmla="*/ 8680447 w 10010772"/>
                <a:gd name="connsiteY3878" fmla="*/ 2390775 h 4654550"/>
                <a:gd name="connsiteX3879" fmla="*/ 8677272 w 10010772"/>
                <a:gd name="connsiteY3879" fmla="*/ 2387600 h 4654550"/>
                <a:gd name="connsiteX3880" fmla="*/ 8680447 w 10010772"/>
                <a:gd name="connsiteY3880" fmla="*/ 2387600 h 4654550"/>
                <a:gd name="connsiteX3881" fmla="*/ 8680447 w 10010772"/>
                <a:gd name="connsiteY3881" fmla="*/ 2378075 h 4654550"/>
                <a:gd name="connsiteX3882" fmla="*/ 8680447 w 10010772"/>
                <a:gd name="connsiteY3882" fmla="*/ 2374900 h 4654550"/>
                <a:gd name="connsiteX3883" fmla="*/ 8677272 w 10010772"/>
                <a:gd name="connsiteY3883" fmla="*/ 2378075 h 4654550"/>
                <a:gd name="connsiteX3884" fmla="*/ 8677272 w 10010772"/>
                <a:gd name="connsiteY3884" fmla="*/ 2381250 h 4654550"/>
                <a:gd name="connsiteX3885" fmla="*/ 8674097 w 10010772"/>
                <a:gd name="connsiteY3885" fmla="*/ 2381250 h 4654550"/>
                <a:gd name="connsiteX3886" fmla="*/ 8667747 w 10010772"/>
                <a:gd name="connsiteY3886" fmla="*/ 2378075 h 4654550"/>
                <a:gd name="connsiteX3887" fmla="*/ 8658222 w 10010772"/>
                <a:gd name="connsiteY3887" fmla="*/ 2374900 h 4654550"/>
                <a:gd name="connsiteX3888" fmla="*/ 8648697 w 10010772"/>
                <a:gd name="connsiteY3888" fmla="*/ 2371725 h 4654550"/>
                <a:gd name="connsiteX3889" fmla="*/ 8639172 w 10010772"/>
                <a:gd name="connsiteY3889" fmla="*/ 2365375 h 4654550"/>
                <a:gd name="connsiteX3890" fmla="*/ 8632822 w 10010772"/>
                <a:gd name="connsiteY3890" fmla="*/ 2359025 h 4654550"/>
                <a:gd name="connsiteX3891" fmla="*/ 8629647 w 10010772"/>
                <a:gd name="connsiteY3891" fmla="*/ 2355850 h 4654550"/>
                <a:gd name="connsiteX3892" fmla="*/ 8629647 w 10010772"/>
                <a:gd name="connsiteY3892" fmla="*/ 2352675 h 4654550"/>
                <a:gd name="connsiteX3893" fmla="*/ 8632822 w 10010772"/>
                <a:gd name="connsiteY3893" fmla="*/ 2349500 h 4654550"/>
                <a:gd name="connsiteX3894" fmla="*/ 8629647 w 10010772"/>
                <a:gd name="connsiteY3894" fmla="*/ 2346325 h 4654550"/>
                <a:gd name="connsiteX3895" fmla="*/ 8626472 w 10010772"/>
                <a:gd name="connsiteY3895" fmla="*/ 2339975 h 4654550"/>
                <a:gd name="connsiteX3896" fmla="*/ 8626472 w 10010772"/>
                <a:gd name="connsiteY3896" fmla="*/ 2336800 h 4654550"/>
                <a:gd name="connsiteX3897" fmla="*/ 8626472 w 10010772"/>
                <a:gd name="connsiteY3897" fmla="*/ 2330450 h 4654550"/>
                <a:gd name="connsiteX3898" fmla="*/ 8626472 w 10010772"/>
                <a:gd name="connsiteY3898" fmla="*/ 2324100 h 4654550"/>
                <a:gd name="connsiteX3899" fmla="*/ 8629647 w 10010772"/>
                <a:gd name="connsiteY3899" fmla="*/ 2320925 h 4654550"/>
                <a:gd name="connsiteX3900" fmla="*/ 8632822 w 10010772"/>
                <a:gd name="connsiteY3900" fmla="*/ 2320925 h 4654550"/>
                <a:gd name="connsiteX3901" fmla="*/ 8635997 w 10010772"/>
                <a:gd name="connsiteY3901" fmla="*/ 2317750 h 4654550"/>
                <a:gd name="connsiteX3902" fmla="*/ 8635997 w 10010772"/>
                <a:gd name="connsiteY3902" fmla="*/ 2314575 h 4654550"/>
                <a:gd name="connsiteX3903" fmla="*/ 8639172 w 10010772"/>
                <a:gd name="connsiteY3903" fmla="*/ 2314575 h 4654550"/>
                <a:gd name="connsiteX3904" fmla="*/ 8639172 w 10010772"/>
                <a:gd name="connsiteY3904" fmla="*/ 2311400 h 4654550"/>
                <a:gd name="connsiteX3905" fmla="*/ 8635997 w 10010772"/>
                <a:gd name="connsiteY3905" fmla="*/ 2308225 h 4654550"/>
                <a:gd name="connsiteX3906" fmla="*/ 8626472 w 10010772"/>
                <a:gd name="connsiteY3906" fmla="*/ 2298700 h 4654550"/>
                <a:gd name="connsiteX3907" fmla="*/ 8620122 w 10010772"/>
                <a:gd name="connsiteY3907" fmla="*/ 2295525 h 4654550"/>
                <a:gd name="connsiteX3908" fmla="*/ 8616947 w 10010772"/>
                <a:gd name="connsiteY3908" fmla="*/ 2295525 h 4654550"/>
                <a:gd name="connsiteX3909" fmla="*/ 8616947 w 10010772"/>
                <a:gd name="connsiteY3909" fmla="*/ 2298700 h 4654550"/>
                <a:gd name="connsiteX3910" fmla="*/ 8620122 w 10010772"/>
                <a:gd name="connsiteY3910" fmla="*/ 2301875 h 4654550"/>
                <a:gd name="connsiteX3911" fmla="*/ 8616947 w 10010772"/>
                <a:gd name="connsiteY3911" fmla="*/ 2305050 h 4654550"/>
                <a:gd name="connsiteX3912" fmla="*/ 8616947 w 10010772"/>
                <a:gd name="connsiteY3912" fmla="*/ 2308225 h 4654550"/>
                <a:gd name="connsiteX3913" fmla="*/ 8620122 w 10010772"/>
                <a:gd name="connsiteY3913" fmla="*/ 2311400 h 4654550"/>
                <a:gd name="connsiteX3914" fmla="*/ 8616947 w 10010772"/>
                <a:gd name="connsiteY3914" fmla="*/ 2314575 h 4654550"/>
                <a:gd name="connsiteX3915" fmla="*/ 8613772 w 10010772"/>
                <a:gd name="connsiteY3915" fmla="*/ 2311400 h 4654550"/>
                <a:gd name="connsiteX3916" fmla="*/ 8610597 w 10010772"/>
                <a:gd name="connsiteY3916" fmla="*/ 2308225 h 4654550"/>
                <a:gd name="connsiteX3917" fmla="*/ 8607422 w 10010772"/>
                <a:gd name="connsiteY3917" fmla="*/ 2311400 h 4654550"/>
                <a:gd name="connsiteX3918" fmla="*/ 8607422 w 10010772"/>
                <a:gd name="connsiteY3918" fmla="*/ 2314575 h 4654550"/>
                <a:gd name="connsiteX3919" fmla="*/ 8604247 w 10010772"/>
                <a:gd name="connsiteY3919" fmla="*/ 2314575 h 4654550"/>
                <a:gd name="connsiteX3920" fmla="*/ 8601072 w 10010772"/>
                <a:gd name="connsiteY3920" fmla="*/ 2311400 h 4654550"/>
                <a:gd name="connsiteX3921" fmla="*/ 8597897 w 10010772"/>
                <a:gd name="connsiteY3921" fmla="*/ 2311400 h 4654550"/>
                <a:gd name="connsiteX3922" fmla="*/ 8594722 w 10010772"/>
                <a:gd name="connsiteY3922" fmla="*/ 2308225 h 4654550"/>
                <a:gd name="connsiteX3923" fmla="*/ 8591547 w 10010772"/>
                <a:gd name="connsiteY3923" fmla="*/ 2305050 h 4654550"/>
                <a:gd name="connsiteX3924" fmla="*/ 8591547 w 10010772"/>
                <a:gd name="connsiteY3924" fmla="*/ 2301875 h 4654550"/>
                <a:gd name="connsiteX3925" fmla="*/ 8591547 w 10010772"/>
                <a:gd name="connsiteY3925" fmla="*/ 2298700 h 4654550"/>
                <a:gd name="connsiteX3926" fmla="*/ 8588372 w 10010772"/>
                <a:gd name="connsiteY3926" fmla="*/ 2298700 h 4654550"/>
                <a:gd name="connsiteX3927" fmla="*/ 8585197 w 10010772"/>
                <a:gd name="connsiteY3927" fmla="*/ 2298700 h 4654550"/>
                <a:gd name="connsiteX3928" fmla="*/ 8582022 w 10010772"/>
                <a:gd name="connsiteY3928" fmla="*/ 2301875 h 4654550"/>
                <a:gd name="connsiteX3929" fmla="*/ 8578847 w 10010772"/>
                <a:gd name="connsiteY3929" fmla="*/ 2305050 h 4654550"/>
                <a:gd name="connsiteX3930" fmla="*/ 8578847 w 10010772"/>
                <a:gd name="connsiteY3930" fmla="*/ 2314575 h 4654550"/>
                <a:gd name="connsiteX3931" fmla="*/ 8578847 w 10010772"/>
                <a:gd name="connsiteY3931" fmla="*/ 2317750 h 4654550"/>
                <a:gd name="connsiteX3932" fmla="*/ 8578847 w 10010772"/>
                <a:gd name="connsiteY3932" fmla="*/ 2324100 h 4654550"/>
                <a:gd name="connsiteX3933" fmla="*/ 8575672 w 10010772"/>
                <a:gd name="connsiteY3933" fmla="*/ 2330450 h 4654550"/>
                <a:gd name="connsiteX3934" fmla="*/ 8572497 w 10010772"/>
                <a:gd name="connsiteY3934" fmla="*/ 2333625 h 4654550"/>
                <a:gd name="connsiteX3935" fmla="*/ 8569322 w 10010772"/>
                <a:gd name="connsiteY3935" fmla="*/ 2336800 h 4654550"/>
                <a:gd name="connsiteX3936" fmla="*/ 8559797 w 10010772"/>
                <a:gd name="connsiteY3936" fmla="*/ 2336800 h 4654550"/>
                <a:gd name="connsiteX3937" fmla="*/ 8556622 w 10010772"/>
                <a:gd name="connsiteY3937" fmla="*/ 2336800 h 4654550"/>
                <a:gd name="connsiteX3938" fmla="*/ 8556622 w 10010772"/>
                <a:gd name="connsiteY3938" fmla="*/ 2333625 h 4654550"/>
                <a:gd name="connsiteX3939" fmla="*/ 8556622 w 10010772"/>
                <a:gd name="connsiteY3939" fmla="*/ 2327275 h 4654550"/>
                <a:gd name="connsiteX3940" fmla="*/ 8556622 w 10010772"/>
                <a:gd name="connsiteY3940" fmla="*/ 2324100 h 4654550"/>
                <a:gd name="connsiteX3941" fmla="*/ 8562972 w 10010772"/>
                <a:gd name="connsiteY3941" fmla="*/ 2324100 h 4654550"/>
                <a:gd name="connsiteX3942" fmla="*/ 8562972 w 10010772"/>
                <a:gd name="connsiteY3942" fmla="*/ 2320925 h 4654550"/>
                <a:gd name="connsiteX3943" fmla="*/ 8559797 w 10010772"/>
                <a:gd name="connsiteY3943" fmla="*/ 2320925 h 4654550"/>
                <a:gd name="connsiteX3944" fmla="*/ 8559797 w 10010772"/>
                <a:gd name="connsiteY3944" fmla="*/ 2317750 h 4654550"/>
                <a:gd name="connsiteX3945" fmla="*/ 8562972 w 10010772"/>
                <a:gd name="connsiteY3945" fmla="*/ 2314575 h 4654550"/>
                <a:gd name="connsiteX3946" fmla="*/ 8562972 w 10010772"/>
                <a:gd name="connsiteY3946" fmla="*/ 2311400 h 4654550"/>
                <a:gd name="connsiteX3947" fmla="*/ 8566147 w 10010772"/>
                <a:gd name="connsiteY3947" fmla="*/ 2308225 h 4654550"/>
                <a:gd name="connsiteX3948" fmla="*/ 8562972 w 10010772"/>
                <a:gd name="connsiteY3948" fmla="*/ 2301875 h 4654550"/>
                <a:gd name="connsiteX3949" fmla="*/ 8562972 w 10010772"/>
                <a:gd name="connsiteY3949" fmla="*/ 2295525 h 4654550"/>
                <a:gd name="connsiteX3950" fmla="*/ 8566147 w 10010772"/>
                <a:gd name="connsiteY3950" fmla="*/ 2292350 h 4654550"/>
                <a:gd name="connsiteX3951" fmla="*/ 8572497 w 10010772"/>
                <a:gd name="connsiteY3951" fmla="*/ 2289175 h 4654550"/>
                <a:gd name="connsiteX3952" fmla="*/ 8578847 w 10010772"/>
                <a:gd name="connsiteY3952" fmla="*/ 2286000 h 4654550"/>
                <a:gd name="connsiteX3953" fmla="*/ 8588372 w 10010772"/>
                <a:gd name="connsiteY3953" fmla="*/ 2286000 h 4654550"/>
                <a:gd name="connsiteX3954" fmla="*/ 8591547 w 10010772"/>
                <a:gd name="connsiteY3954" fmla="*/ 2282825 h 4654550"/>
                <a:gd name="connsiteX3955" fmla="*/ 8588372 w 10010772"/>
                <a:gd name="connsiteY3955" fmla="*/ 2279650 h 4654550"/>
                <a:gd name="connsiteX3956" fmla="*/ 8588372 w 10010772"/>
                <a:gd name="connsiteY3956" fmla="*/ 2276475 h 4654550"/>
                <a:gd name="connsiteX3957" fmla="*/ 8591547 w 10010772"/>
                <a:gd name="connsiteY3957" fmla="*/ 2276475 h 4654550"/>
                <a:gd name="connsiteX3958" fmla="*/ 8591547 w 10010772"/>
                <a:gd name="connsiteY3958" fmla="*/ 2273300 h 4654550"/>
                <a:gd name="connsiteX3959" fmla="*/ 8588372 w 10010772"/>
                <a:gd name="connsiteY3959" fmla="*/ 2273300 h 4654550"/>
                <a:gd name="connsiteX3960" fmla="*/ 8591547 w 10010772"/>
                <a:gd name="connsiteY3960" fmla="*/ 2270125 h 4654550"/>
                <a:gd name="connsiteX3961" fmla="*/ 8594722 w 10010772"/>
                <a:gd name="connsiteY3961" fmla="*/ 2270125 h 4654550"/>
                <a:gd name="connsiteX3962" fmla="*/ 8594722 w 10010772"/>
                <a:gd name="connsiteY3962" fmla="*/ 2266950 h 4654550"/>
                <a:gd name="connsiteX3963" fmla="*/ 8601072 w 10010772"/>
                <a:gd name="connsiteY3963" fmla="*/ 2266950 h 4654550"/>
                <a:gd name="connsiteX3964" fmla="*/ 8604247 w 10010772"/>
                <a:gd name="connsiteY3964" fmla="*/ 2266950 h 4654550"/>
                <a:gd name="connsiteX3965" fmla="*/ 8607422 w 10010772"/>
                <a:gd name="connsiteY3965" fmla="*/ 2263775 h 4654550"/>
                <a:gd name="connsiteX3966" fmla="*/ 8610597 w 10010772"/>
                <a:gd name="connsiteY3966" fmla="*/ 2263775 h 4654550"/>
                <a:gd name="connsiteX3967" fmla="*/ 8610597 w 10010772"/>
                <a:gd name="connsiteY3967" fmla="*/ 2260600 h 4654550"/>
                <a:gd name="connsiteX3968" fmla="*/ 8616947 w 10010772"/>
                <a:gd name="connsiteY3968" fmla="*/ 2260600 h 4654550"/>
                <a:gd name="connsiteX3969" fmla="*/ 8620122 w 10010772"/>
                <a:gd name="connsiteY3969" fmla="*/ 2263775 h 4654550"/>
                <a:gd name="connsiteX3970" fmla="*/ 8623297 w 10010772"/>
                <a:gd name="connsiteY3970" fmla="*/ 2266950 h 4654550"/>
                <a:gd name="connsiteX3971" fmla="*/ 8623297 w 10010772"/>
                <a:gd name="connsiteY3971" fmla="*/ 2276475 h 4654550"/>
                <a:gd name="connsiteX3972" fmla="*/ 8623297 w 10010772"/>
                <a:gd name="connsiteY3972" fmla="*/ 2279650 h 4654550"/>
                <a:gd name="connsiteX3973" fmla="*/ 8620122 w 10010772"/>
                <a:gd name="connsiteY3973" fmla="*/ 2279650 h 4654550"/>
                <a:gd name="connsiteX3974" fmla="*/ 8616947 w 10010772"/>
                <a:gd name="connsiteY3974" fmla="*/ 2279650 h 4654550"/>
                <a:gd name="connsiteX3975" fmla="*/ 8616947 w 10010772"/>
                <a:gd name="connsiteY3975" fmla="*/ 2282825 h 4654550"/>
                <a:gd name="connsiteX3976" fmla="*/ 8620122 w 10010772"/>
                <a:gd name="connsiteY3976" fmla="*/ 2282825 h 4654550"/>
                <a:gd name="connsiteX3977" fmla="*/ 8626472 w 10010772"/>
                <a:gd name="connsiteY3977" fmla="*/ 2279650 h 4654550"/>
                <a:gd name="connsiteX3978" fmla="*/ 8632822 w 10010772"/>
                <a:gd name="connsiteY3978" fmla="*/ 2276475 h 4654550"/>
                <a:gd name="connsiteX3979" fmla="*/ 8632822 w 10010772"/>
                <a:gd name="connsiteY3979" fmla="*/ 2273300 h 4654550"/>
                <a:gd name="connsiteX3980" fmla="*/ 8632822 w 10010772"/>
                <a:gd name="connsiteY3980" fmla="*/ 2266950 h 4654550"/>
                <a:gd name="connsiteX3981" fmla="*/ 8635997 w 10010772"/>
                <a:gd name="connsiteY3981" fmla="*/ 2266950 h 4654550"/>
                <a:gd name="connsiteX3982" fmla="*/ 8639172 w 10010772"/>
                <a:gd name="connsiteY3982" fmla="*/ 2270125 h 4654550"/>
                <a:gd name="connsiteX3983" fmla="*/ 8645522 w 10010772"/>
                <a:gd name="connsiteY3983" fmla="*/ 2270125 h 4654550"/>
                <a:gd name="connsiteX3984" fmla="*/ 8645522 w 10010772"/>
                <a:gd name="connsiteY3984" fmla="*/ 2266950 h 4654550"/>
                <a:gd name="connsiteX3985" fmla="*/ 8648697 w 10010772"/>
                <a:gd name="connsiteY3985" fmla="*/ 2260600 h 4654550"/>
                <a:gd name="connsiteX3986" fmla="*/ 8651872 w 10010772"/>
                <a:gd name="connsiteY3986" fmla="*/ 2260600 h 4654550"/>
                <a:gd name="connsiteX3987" fmla="*/ 8655047 w 10010772"/>
                <a:gd name="connsiteY3987" fmla="*/ 2263775 h 4654550"/>
                <a:gd name="connsiteX3988" fmla="*/ 8658222 w 10010772"/>
                <a:gd name="connsiteY3988" fmla="*/ 2263775 h 4654550"/>
                <a:gd name="connsiteX3989" fmla="*/ 8661397 w 10010772"/>
                <a:gd name="connsiteY3989" fmla="*/ 2257425 h 4654550"/>
                <a:gd name="connsiteX3990" fmla="*/ 8661397 w 10010772"/>
                <a:gd name="connsiteY3990" fmla="*/ 2254250 h 4654550"/>
                <a:gd name="connsiteX3991" fmla="*/ 8664572 w 10010772"/>
                <a:gd name="connsiteY3991" fmla="*/ 2254250 h 4654550"/>
                <a:gd name="connsiteX3992" fmla="*/ 8667747 w 10010772"/>
                <a:gd name="connsiteY3992" fmla="*/ 2257425 h 4654550"/>
                <a:gd name="connsiteX3993" fmla="*/ 8670922 w 10010772"/>
                <a:gd name="connsiteY3993" fmla="*/ 2257425 h 4654550"/>
                <a:gd name="connsiteX3994" fmla="*/ 8674097 w 10010772"/>
                <a:gd name="connsiteY3994" fmla="*/ 2257425 h 4654550"/>
                <a:gd name="connsiteX3995" fmla="*/ 8674097 w 10010772"/>
                <a:gd name="connsiteY3995" fmla="*/ 2254250 h 4654550"/>
                <a:gd name="connsiteX3996" fmla="*/ 8674097 w 10010772"/>
                <a:gd name="connsiteY3996" fmla="*/ 2247900 h 4654550"/>
                <a:gd name="connsiteX3997" fmla="*/ 8674097 w 10010772"/>
                <a:gd name="connsiteY3997" fmla="*/ 2238375 h 4654550"/>
                <a:gd name="connsiteX3998" fmla="*/ 8674097 w 10010772"/>
                <a:gd name="connsiteY3998" fmla="*/ 2232025 h 4654550"/>
                <a:gd name="connsiteX3999" fmla="*/ 8677272 w 10010772"/>
                <a:gd name="connsiteY3999" fmla="*/ 2228850 h 4654550"/>
                <a:gd name="connsiteX4000" fmla="*/ 7172322 w 10010772"/>
                <a:gd name="connsiteY4000" fmla="*/ 2222500 h 4654550"/>
                <a:gd name="connsiteX4001" fmla="*/ 7175497 w 10010772"/>
                <a:gd name="connsiteY4001" fmla="*/ 2225675 h 4654550"/>
                <a:gd name="connsiteX4002" fmla="*/ 7178672 w 10010772"/>
                <a:gd name="connsiteY4002" fmla="*/ 2225675 h 4654550"/>
                <a:gd name="connsiteX4003" fmla="*/ 7178672 w 10010772"/>
                <a:gd name="connsiteY4003" fmla="*/ 2228850 h 4654550"/>
                <a:gd name="connsiteX4004" fmla="*/ 7181847 w 10010772"/>
                <a:gd name="connsiteY4004" fmla="*/ 2232025 h 4654550"/>
                <a:gd name="connsiteX4005" fmla="*/ 7188197 w 10010772"/>
                <a:gd name="connsiteY4005" fmla="*/ 2235200 h 4654550"/>
                <a:gd name="connsiteX4006" fmla="*/ 7200897 w 10010772"/>
                <a:gd name="connsiteY4006" fmla="*/ 2251075 h 4654550"/>
                <a:gd name="connsiteX4007" fmla="*/ 7216772 w 10010772"/>
                <a:gd name="connsiteY4007" fmla="*/ 2276475 h 4654550"/>
                <a:gd name="connsiteX4008" fmla="*/ 7223122 w 10010772"/>
                <a:gd name="connsiteY4008" fmla="*/ 2286000 h 4654550"/>
                <a:gd name="connsiteX4009" fmla="*/ 7229472 w 10010772"/>
                <a:gd name="connsiteY4009" fmla="*/ 2295525 h 4654550"/>
                <a:gd name="connsiteX4010" fmla="*/ 7232647 w 10010772"/>
                <a:gd name="connsiteY4010" fmla="*/ 2298700 h 4654550"/>
                <a:gd name="connsiteX4011" fmla="*/ 7235822 w 10010772"/>
                <a:gd name="connsiteY4011" fmla="*/ 2308225 h 4654550"/>
                <a:gd name="connsiteX4012" fmla="*/ 7238997 w 10010772"/>
                <a:gd name="connsiteY4012" fmla="*/ 2327275 h 4654550"/>
                <a:gd name="connsiteX4013" fmla="*/ 7235822 w 10010772"/>
                <a:gd name="connsiteY4013" fmla="*/ 2346325 h 4654550"/>
                <a:gd name="connsiteX4014" fmla="*/ 7232647 w 10010772"/>
                <a:gd name="connsiteY4014" fmla="*/ 2352675 h 4654550"/>
                <a:gd name="connsiteX4015" fmla="*/ 7226297 w 10010772"/>
                <a:gd name="connsiteY4015" fmla="*/ 2355850 h 4654550"/>
                <a:gd name="connsiteX4016" fmla="*/ 7207247 w 10010772"/>
                <a:gd name="connsiteY4016" fmla="*/ 2365375 h 4654550"/>
                <a:gd name="connsiteX4017" fmla="*/ 7200897 w 10010772"/>
                <a:gd name="connsiteY4017" fmla="*/ 2371725 h 4654550"/>
                <a:gd name="connsiteX4018" fmla="*/ 7191372 w 10010772"/>
                <a:gd name="connsiteY4018" fmla="*/ 2371725 h 4654550"/>
                <a:gd name="connsiteX4019" fmla="*/ 7181847 w 10010772"/>
                <a:gd name="connsiteY4019" fmla="*/ 2368550 h 4654550"/>
                <a:gd name="connsiteX4020" fmla="*/ 7169147 w 10010772"/>
                <a:gd name="connsiteY4020" fmla="*/ 2359025 h 4654550"/>
                <a:gd name="connsiteX4021" fmla="*/ 7162797 w 10010772"/>
                <a:gd name="connsiteY4021" fmla="*/ 2346325 h 4654550"/>
                <a:gd name="connsiteX4022" fmla="*/ 7159622 w 10010772"/>
                <a:gd name="connsiteY4022" fmla="*/ 2343150 h 4654550"/>
                <a:gd name="connsiteX4023" fmla="*/ 7159622 w 10010772"/>
                <a:gd name="connsiteY4023" fmla="*/ 2339975 h 4654550"/>
                <a:gd name="connsiteX4024" fmla="*/ 7159622 w 10010772"/>
                <a:gd name="connsiteY4024" fmla="*/ 2330450 h 4654550"/>
                <a:gd name="connsiteX4025" fmla="*/ 7156447 w 10010772"/>
                <a:gd name="connsiteY4025" fmla="*/ 2317750 h 4654550"/>
                <a:gd name="connsiteX4026" fmla="*/ 7156447 w 10010772"/>
                <a:gd name="connsiteY4026" fmla="*/ 2301875 h 4654550"/>
                <a:gd name="connsiteX4027" fmla="*/ 7156447 w 10010772"/>
                <a:gd name="connsiteY4027" fmla="*/ 2295525 h 4654550"/>
                <a:gd name="connsiteX4028" fmla="*/ 7159622 w 10010772"/>
                <a:gd name="connsiteY4028" fmla="*/ 2298700 h 4654550"/>
                <a:gd name="connsiteX4029" fmla="*/ 7162797 w 10010772"/>
                <a:gd name="connsiteY4029" fmla="*/ 2301875 h 4654550"/>
                <a:gd name="connsiteX4030" fmla="*/ 7159622 w 10010772"/>
                <a:gd name="connsiteY4030" fmla="*/ 2295525 h 4654550"/>
                <a:gd name="connsiteX4031" fmla="*/ 7159622 w 10010772"/>
                <a:gd name="connsiteY4031" fmla="*/ 2289175 h 4654550"/>
                <a:gd name="connsiteX4032" fmla="*/ 7162797 w 10010772"/>
                <a:gd name="connsiteY4032" fmla="*/ 2286000 h 4654550"/>
                <a:gd name="connsiteX4033" fmla="*/ 7162797 w 10010772"/>
                <a:gd name="connsiteY4033" fmla="*/ 2279650 h 4654550"/>
                <a:gd name="connsiteX4034" fmla="*/ 7162797 w 10010772"/>
                <a:gd name="connsiteY4034" fmla="*/ 2276475 h 4654550"/>
                <a:gd name="connsiteX4035" fmla="*/ 7159622 w 10010772"/>
                <a:gd name="connsiteY4035" fmla="*/ 2270125 h 4654550"/>
                <a:gd name="connsiteX4036" fmla="*/ 7162797 w 10010772"/>
                <a:gd name="connsiteY4036" fmla="*/ 2266950 h 4654550"/>
                <a:gd name="connsiteX4037" fmla="*/ 7165972 w 10010772"/>
                <a:gd name="connsiteY4037" fmla="*/ 2263775 h 4654550"/>
                <a:gd name="connsiteX4038" fmla="*/ 7165972 w 10010772"/>
                <a:gd name="connsiteY4038" fmla="*/ 2257425 h 4654550"/>
                <a:gd name="connsiteX4039" fmla="*/ 7165972 w 10010772"/>
                <a:gd name="connsiteY4039" fmla="*/ 2254250 h 4654550"/>
                <a:gd name="connsiteX4040" fmla="*/ 7165972 w 10010772"/>
                <a:gd name="connsiteY4040" fmla="*/ 2251075 h 4654550"/>
                <a:gd name="connsiteX4041" fmla="*/ 7169147 w 10010772"/>
                <a:gd name="connsiteY4041" fmla="*/ 2247900 h 4654550"/>
                <a:gd name="connsiteX4042" fmla="*/ 7169147 w 10010772"/>
                <a:gd name="connsiteY4042" fmla="*/ 2244725 h 4654550"/>
                <a:gd name="connsiteX4043" fmla="*/ 7165972 w 10010772"/>
                <a:gd name="connsiteY4043" fmla="*/ 2241550 h 4654550"/>
                <a:gd name="connsiteX4044" fmla="*/ 7165972 w 10010772"/>
                <a:gd name="connsiteY4044" fmla="*/ 2238375 h 4654550"/>
                <a:gd name="connsiteX4045" fmla="*/ 7169147 w 10010772"/>
                <a:gd name="connsiteY4045" fmla="*/ 2235200 h 4654550"/>
                <a:gd name="connsiteX4046" fmla="*/ 7169147 w 10010772"/>
                <a:gd name="connsiteY4046" fmla="*/ 2232025 h 4654550"/>
                <a:gd name="connsiteX4047" fmla="*/ 7172322 w 10010772"/>
                <a:gd name="connsiteY4047" fmla="*/ 2232025 h 4654550"/>
                <a:gd name="connsiteX4048" fmla="*/ 7175497 w 10010772"/>
                <a:gd name="connsiteY4048" fmla="*/ 2232025 h 4654550"/>
                <a:gd name="connsiteX4049" fmla="*/ 7169147 w 10010772"/>
                <a:gd name="connsiteY4049" fmla="*/ 2228850 h 4654550"/>
                <a:gd name="connsiteX4050" fmla="*/ 7162797 w 10010772"/>
                <a:gd name="connsiteY4050" fmla="*/ 2232025 h 4654550"/>
                <a:gd name="connsiteX4051" fmla="*/ 7156447 w 10010772"/>
                <a:gd name="connsiteY4051" fmla="*/ 2232025 h 4654550"/>
                <a:gd name="connsiteX4052" fmla="*/ 7156447 w 10010772"/>
                <a:gd name="connsiteY4052" fmla="*/ 2228850 h 4654550"/>
                <a:gd name="connsiteX4053" fmla="*/ 7159622 w 10010772"/>
                <a:gd name="connsiteY4053" fmla="*/ 2225675 h 4654550"/>
                <a:gd name="connsiteX4054" fmla="*/ 8632822 w 10010772"/>
                <a:gd name="connsiteY4054" fmla="*/ 2216150 h 4654550"/>
                <a:gd name="connsiteX4055" fmla="*/ 8639172 w 10010772"/>
                <a:gd name="connsiteY4055" fmla="*/ 2219325 h 4654550"/>
                <a:gd name="connsiteX4056" fmla="*/ 8642347 w 10010772"/>
                <a:gd name="connsiteY4056" fmla="*/ 2219325 h 4654550"/>
                <a:gd name="connsiteX4057" fmla="*/ 8645522 w 10010772"/>
                <a:gd name="connsiteY4057" fmla="*/ 2222500 h 4654550"/>
                <a:gd name="connsiteX4058" fmla="*/ 8645522 w 10010772"/>
                <a:gd name="connsiteY4058" fmla="*/ 2225675 h 4654550"/>
                <a:gd name="connsiteX4059" fmla="*/ 8642347 w 10010772"/>
                <a:gd name="connsiteY4059" fmla="*/ 2228850 h 4654550"/>
                <a:gd name="connsiteX4060" fmla="*/ 8645522 w 10010772"/>
                <a:gd name="connsiteY4060" fmla="*/ 2232025 h 4654550"/>
                <a:gd name="connsiteX4061" fmla="*/ 8642347 w 10010772"/>
                <a:gd name="connsiteY4061" fmla="*/ 2232025 h 4654550"/>
                <a:gd name="connsiteX4062" fmla="*/ 8639172 w 10010772"/>
                <a:gd name="connsiteY4062" fmla="*/ 2235200 h 4654550"/>
                <a:gd name="connsiteX4063" fmla="*/ 8635997 w 10010772"/>
                <a:gd name="connsiteY4063" fmla="*/ 2238375 h 4654550"/>
                <a:gd name="connsiteX4064" fmla="*/ 8629647 w 10010772"/>
                <a:gd name="connsiteY4064" fmla="*/ 2238375 h 4654550"/>
                <a:gd name="connsiteX4065" fmla="*/ 8616947 w 10010772"/>
                <a:gd name="connsiteY4065" fmla="*/ 2238375 h 4654550"/>
                <a:gd name="connsiteX4066" fmla="*/ 8613772 w 10010772"/>
                <a:gd name="connsiteY4066" fmla="*/ 2238375 h 4654550"/>
                <a:gd name="connsiteX4067" fmla="*/ 8610597 w 10010772"/>
                <a:gd name="connsiteY4067" fmla="*/ 2238375 h 4654550"/>
                <a:gd name="connsiteX4068" fmla="*/ 8613772 w 10010772"/>
                <a:gd name="connsiteY4068" fmla="*/ 2235200 h 4654550"/>
                <a:gd name="connsiteX4069" fmla="*/ 8616947 w 10010772"/>
                <a:gd name="connsiteY4069" fmla="*/ 2235200 h 4654550"/>
                <a:gd name="connsiteX4070" fmla="*/ 8616947 w 10010772"/>
                <a:gd name="connsiteY4070" fmla="*/ 2232025 h 4654550"/>
                <a:gd name="connsiteX4071" fmla="*/ 8616947 w 10010772"/>
                <a:gd name="connsiteY4071" fmla="*/ 2228850 h 4654550"/>
                <a:gd name="connsiteX4072" fmla="*/ 8620122 w 10010772"/>
                <a:gd name="connsiteY4072" fmla="*/ 2225675 h 4654550"/>
                <a:gd name="connsiteX4073" fmla="*/ 8623297 w 10010772"/>
                <a:gd name="connsiteY4073" fmla="*/ 2225675 h 4654550"/>
                <a:gd name="connsiteX4074" fmla="*/ 8626472 w 10010772"/>
                <a:gd name="connsiteY4074" fmla="*/ 2219325 h 4654550"/>
                <a:gd name="connsiteX4075" fmla="*/ 4225923 w 10010772"/>
                <a:gd name="connsiteY4075" fmla="*/ 2212975 h 4654550"/>
                <a:gd name="connsiteX4076" fmla="*/ 4222748 w 10010772"/>
                <a:gd name="connsiteY4076" fmla="*/ 2219325 h 4654550"/>
                <a:gd name="connsiteX4077" fmla="*/ 4216398 w 10010772"/>
                <a:gd name="connsiteY4077" fmla="*/ 2228850 h 4654550"/>
                <a:gd name="connsiteX4078" fmla="*/ 4216398 w 10010772"/>
                <a:gd name="connsiteY4078" fmla="*/ 2228851 h 4654550"/>
                <a:gd name="connsiteX4079" fmla="*/ 4222748 w 10010772"/>
                <a:gd name="connsiteY4079" fmla="*/ 2219326 h 4654550"/>
                <a:gd name="connsiteX4080" fmla="*/ 4225923 w 10010772"/>
                <a:gd name="connsiteY4080" fmla="*/ 2212976 h 4654550"/>
                <a:gd name="connsiteX4081" fmla="*/ 4229098 w 10010772"/>
                <a:gd name="connsiteY4081" fmla="*/ 2212976 h 4654550"/>
                <a:gd name="connsiteX4082" fmla="*/ 4229097 w 10010772"/>
                <a:gd name="connsiteY4082" fmla="*/ 2212975 h 4654550"/>
                <a:gd name="connsiteX4083" fmla="*/ 8585197 w 10010772"/>
                <a:gd name="connsiteY4083" fmla="*/ 2174875 h 4654550"/>
                <a:gd name="connsiteX4084" fmla="*/ 8588372 w 10010772"/>
                <a:gd name="connsiteY4084" fmla="*/ 2174875 h 4654550"/>
                <a:gd name="connsiteX4085" fmla="*/ 8594722 w 10010772"/>
                <a:gd name="connsiteY4085" fmla="*/ 2178050 h 4654550"/>
                <a:gd name="connsiteX4086" fmla="*/ 8597897 w 10010772"/>
                <a:gd name="connsiteY4086" fmla="*/ 2178050 h 4654550"/>
                <a:gd name="connsiteX4087" fmla="*/ 8601072 w 10010772"/>
                <a:gd name="connsiteY4087" fmla="*/ 2184400 h 4654550"/>
                <a:gd name="connsiteX4088" fmla="*/ 8601072 w 10010772"/>
                <a:gd name="connsiteY4088" fmla="*/ 2187575 h 4654550"/>
                <a:gd name="connsiteX4089" fmla="*/ 8601072 w 10010772"/>
                <a:gd name="connsiteY4089" fmla="*/ 2193925 h 4654550"/>
                <a:gd name="connsiteX4090" fmla="*/ 8594722 w 10010772"/>
                <a:gd name="connsiteY4090" fmla="*/ 2200275 h 4654550"/>
                <a:gd name="connsiteX4091" fmla="*/ 8594722 w 10010772"/>
                <a:gd name="connsiteY4091" fmla="*/ 2203450 h 4654550"/>
                <a:gd name="connsiteX4092" fmla="*/ 8594722 w 10010772"/>
                <a:gd name="connsiteY4092" fmla="*/ 2206625 h 4654550"/>
                <a:gd name="connsiteX4093" fmla="*/ 8591547 w 10010772"/>
                <a:gd name="connsiteY4093" fmla="*/ 2212975 h 4654550"/>
                <a:gd name="connsiteX4094" fmla="*/ 8585197 w 10010772"/>
                <a:gd name="connsiteY4094" fmla="*/ 2216150 h 4654550"/>
                <a:gd name="connsiteX4095" fmla="*/ 8585197 w 10010772"/>
                <a:gd name="connsiteY4095" fmla="*/ 2219325 h 4654550"/>
                <a:gd name="connsiteX4096" fmla="*/ 8588372 w 10010772"/>
                <a:gd name="connsiteY4096" fmla="*/ 2225675 h 4654550"/>
                <a:gd name="connsiteX4097" fmla="*/ 8588372 w 10010772"/>
                <a:gd name="connsiteY4097" fmla="*/ 2232025 h 4654550"/>
                <a:gd name="connsiteX4098" fmla="*/ 8588372 w 10010772"/>
                <a:gd name="connsiteY4098" fmla="*/ 2235200 h 4654550"/>
                <a:gd name="connsiteX4099" fmla="*/ 8591547 w 10010772"/>
                <a:gd name="connsiteY4099" fmla="*/ 2238375 h 4654550"/>
                <a:gd name="connsiteX4100" fmla="*/ 8594722 w 10010772"/>
                <a:gd name="connsiteY4100" fmla="*/ 2241550 h 4654550"/>
                <a:gd name="connsiteX4101" fmla="*/ 8594722 w 10010772"/>
                <a:gd name="connsiteY4101" fmla="*/ 2247900 h 4654550"/>
                <a:gd name="connsiteX4102" fmla="*/ 8591547 w 10010772"/>
                <a:gd name="connsiteY4102" fmla="*/ 2254250 h 4654550"/>
                <a:gd name="connsiteX4103" fmla="*/ 8588372 w 10010772"/>
                <a:gd name="connsiteY4103" fmla="*/ 2254250 h 4654550"/>
                <a:gd name="connsiteX4104" fmla="*/ 8585197 w 10010772"/>
                <a:gd name="connsiteY4104" fmla="*/ 2257425 h 4654550"/>
                <a:gd name="connsiteX4105" fmla="*/ 8582022 w 10010772"/>
                <a:gd name="connsiteY4105" fmla="*/ 2254250 h 4654550"/>
                <a:gd name="connsiteX4106" fmla="*/ 8578847 w 10010772"/>
                <a:gd name="connsiteY4106" fmla="*/ 2251075 h 4654550"/>
                <a:gd name="connsiteX4107" fmla="*/ 8575672 w 10010772"/>
                <a:gd name="connsiteY4107" fmla="*/ 2251075 h 4654550"/>
                <a:gd name="connsiteX4108" fmla="*/ 8569322 w 10010772"/>
                <a:gd name="connsiteY4108" fmla="*/ 2247900 h 4654550"/>
                <a:gd name="connsiteX4109" fmla="*/ 8562972 w 10010772"/>
                <a:gd name="connsiteY4109" fmla="*/ 2244725 h 4654550"/>
                <a:gd name="connsiteX4110" fmla="*/ 8562972 w 10010772"/>
                <a:gd name="connsiteY4110" fmla="*/ 2238375 h 4654550"/>
                <a:gd name="connsiteX4111" fmla="*/ 8562972 w 10010772"/>
                <a:gd name="connsiteY4111" fmla="*/ 2232025 h 4654550"/>
                <a:gd name="connsiteX4112" fmla="*/ 8562972 w 10010772"/>
                <a:gd name="connsiteY4112" fmla="*/ 2228850 h 4654550"/>
                <a:gd name="connsiteX4113" fmla="*/ 8566147 w 10010772"/>
                <a:gd name="connsiteY4113" fmla="*/ 2228850 h 4654550"/>
                <a:gd name="connsiteX4114" fmla="*/ 8572497 w 10010772"/>
                <a:gd name="connsiteY4114" fmla="*/ 2228850 h 4654550"/>
                <a:gd name="connsiteX4115" fmla="*/ 8572497 w 10010772"/>
                <a:gd name="connsiteY4115" fmla="*/ 2225675 h 4654550"/>
                <a:gd name="connsiteX4116" fmla="*/ 8572497 w 10010772"/>
                <a:gd name="connsiteY4116" fmla="*/ 2219325 h 4654550"/>
                <a:gd name="connsiteX4117" fmla="*/ 8572497 w 10010772"/>
                <a:gd name="connsiteY4117" fmla="*/ 2212975 h 4654550"/>
                <a:gd name="connsiteX4118" fmla="*/ 8572497 w 10010772"/>
                <a:gd name="connsiteY4118" fmla="*/ 2209800 h 4654550"/>
                <a:gd name="connsiteX4119" fmla="*/ 8575672 w 10010772"/>
                <a:gd name="connsiteY4119" fmla="*/ 2206625 h 4654550"/>
                <a:gd name="connsiteX4120" fmla="*/ 8572497 w 10010772"/>
                <a:gd name="connsiteY4120" fmla="*/ 2200275 h 4654550"/>
                <a:gd name="connsiteX4121" fmla="*/ 8575672 w 10010772"/>
                <a:gd name="connsiteY4121" fmla="*/ 2197100 h 4654550"/>
                <a:gd name="connsiteX4122" fmla="*/ 8578847 w 10010772"/>
                <a:gd name="connsiteY4122" fmla="*/ 2193925 h 4654550"/>
                <a:gd name="connsiteX4123" fmla="*/ 8578847 w 10010772"/>
                <a:gd name="connsiteY4123" fmla="*/ 2184400 h 4654550"/>
                <a:gd name="connsiteX4124" fmla="*/ 8578847 w 10010772"/>
                <a:gd name="connsiteY4124" fmla="*/ 2181225 h 4654550"/>
                <a:gd name="connsiteX4125" fmla="*/ 8578847 w 10010772"/>
                <a:gd name="connsiteY4125" fmla="*/ 2178050 h 4654550"/>
                <a:gd name="connsiteX4126" fmla="*/ 8616947 w 10010772"/>
                <a:gd name="connsiteY4126" fmla="*/ 2171700 h 4654550"/>
                <a:gd name="connsiteX4127" fmla="*/ 8616947 w 10010772"/>
                <a:gd name="connsiteY4127" fmla="*/ 2174875 h 4654550"/>
                <a:gd name="connsiteX4128" fmla="*/ 8620122 w 10010772"/>
                <a:gd name="connsiteY4128" fmla="*/ 2178050 h 4654550"/>
                <a:gd name="connsiteX4129" fmla="*/ 8620122 w 10010772"/>
                <a:gd name="connsiteY4129" fmla="*/ 2181225 h 4654550"/>
                <a:gd name="connsiteX4130" fmla="*/ 8620122 w 10010772"/>
                <a:gd name="connsiteY4130" fmla="*/ 2184400 h 4654550"/>
                <a:gd name="connsiteX4131" fmla="*/ 8620122 w 10010772"/>
                <a:gd name="connsiteY4131" fmla="*/ 2193925 h 4654550"/>
                <a:gd name="connsiteX4132" fmla="*/ 8620122 w 10010772"/>
                <a:gd name="connsiteY4132" fmla="*/ 2197100 h 4654550"/>
                <a:gd name="connsiteX4133" fmla="*/ 8613772 w 10010772"/>
                <a:gd name="connsiteY4133" fmla="*/ 2200275 h 4654550"/>
                <a:gd name="connsiteX4134" fmla="*/ 8610597 w 10010772"/>
                <a:gd name="connsiteY4134" fmla="*/ 2203450 h 4654550"/>
                <a:gd name="connsiteX4135" fmla="*/ 8610597 w 10010772"/>
                <a:gd name="connsiteY4135" fmla="*/ 2206625 h 4654550"/>
                <a:gd name="connsiteX4136" fmla="*/ 8607422 w 10010772"/>
                <a:gd name="connsiteY4136" fmla="*/ 2209800 h 4654550"/>
                <a:gd name="connsiteX4137" fmla="*/ 8607422 w 10010772"/>
                <a:gd name="connsiteY4137" fmla="*/ 2212975 h 4654550"/>
                <a:gd name="connsiteX4138" fmla="*/ 8607422 w 10010772"/>
                <a:gd name="connsiteY4138" fmla="*/ 2216150 h 4654550"/>
                <a:gd name="connsiteX4139" fmla="*/ 8604247 w 10010772"/>
                <a:gd name="connsiteY4139" fmla="*/ 2232025 h 4654550"/>
                <a:gd name="connsiteX4140" fmla="*/ 8597897 w 10010772"/>
                <a:gd name="connsiteY4140" fmla="*/ 2238375 h 4654550"/>
                <a:gd name="connsiteX4141" fmla="*/ 8594722 w 10010772"/>
                <a:gd name="connsiteY4141" fmla="*/ 2238375 h 4654550"/>
                <a:gd name="connsiteX4142" fmla="*/ 8594722 w 10010772"/>
                <a:gd name="connsiteY4142" fmla="*/ 2225675 h 4654550"/>
                <a:gd name="connsiteX4143" fmla="*/ 8597897 w 10010772"/>
                <a:gd name="connsiteY4143" fmla="*/ 2212975 h 4654550"/>
                <a:gd name="connsiteX4144" fmla="*/ 8601072 w 10010772"/>
                <a:gd name="connsiteY4144" fmla="*/ 2206625 h 4654550"/>
                <a:gd name="connsiteX4145" fmla="*/ 8604247 w 10010772"/>
                <a:gd name="connsiteY4145" fmla="*/ 2200275 h 4654550"/>
                <a:gd name="connsiteX4146" fmla="*/ 8610597 w 10010772"/>
                <a:gd name="connsiteY4146" fmla="*/ 2184400 h 4654550"/>
                <a:gd name="connsiteX4147" fmla="*/ 8613772 w 10010772"/>
                <a:gd name="connsiteY4147" fmla="*/ 2174875 h 4654550"/>
                <a:gd name="connsiteX4148" fmla="*/ 4206873 w 10010772"/>
                <a:gd name="connsiteY4148" fmla="*/ 2165350 h 4654550"/>
                <a:gd name="connsiteX4149" fmla="*/ 4197348 w 10010772"/>
                <a:gd name="connsiteY4149" fmla="*/ 2181225 h 4654550"/>
                <a:gd name="connsiteX4150" fmla="*/ 4197349 w 10010772"/>
                <a:gd name="connsiteY4150" fmla="*/ 2181225 h 4654550"/>
                <a:gd name="connsiteX4151" fmla="*/ 4206873 w 10010772"/>
                <a:gd name="connsiteY4151" fmla="*/ 2165351 h 4654550"/>
                <a:gd name="connsiteX4152" fmla="*/ 8461372 w 10010772"/>
                <a:gd name="connsiteY4152" fmla="*/ 2162175 h 4654550"/>
                <a:gd name="connsiteX4153" fmla="*/ 8464547 w 10010772"/>
                <a:gd name="connsiteY4153" fmla="*/ 2162175 h 4654550"/>
                <a:gd name="connsiteX4154" fmla="*/ 8467722 w 10010772"/>
                <a:gd name="connsiteY4154" fmla="*/ 2165350 h 4654550"/>
                <a:gd name="connsiteX4155" fmla="*/ 8470897 w 10010772"/>
                <a:gd name="connsiteY4155" fmla="*/ 2171700 h 4654550"/>
                <a:gd name="connsiteX4156" fmla="*/ 8467722 w 10010772"/>
                <a:gd name="connsiteY4156" fmla="*/ 2174875 h 4654550"/>
                <a:gd name="connsiteX4157" fmla="*/ 8467722 w 10010772"/>
                <a:gd name="connsiteY4157" fmla="*/ 2178050 h 4654550"/>
                <a:gd name="connsiteX4158" fmla="*/ 8467722 w 10010772"/>
                <a:gd name="connsiteY4158" fmla="*/ 2181225 h 4654550"/>
                <a:gd name="connsiteX4159" fmla="*/ 8470897 w 10010772"/>
                <a:gd name="connsiteY4159" fmla="*/ 2181225 h 4654550"/>
                <a:gd name="connsiteX4160" fmla="*/ 8470897 w 10010772"/>
                <a:gd name="connsiteY4160" fmla="*/ 2184400 h 4654550"/>
                <a:gd name="connsiteX4161" fmla="*/ 8474072 w 10010772"/>
                <a:gd name="connsiteY4161" fmla="*/ 2187575 h 4654550"/>
                <a:gd name="connsiteX4162" fmla="*/ 8477247 w 10010772"/>
                <a:gd name="connsiteY4162" fmla="*/ 2187575 h 4654550"/>
                <a:gd name="connsiteX4163" fmla="*/ 8477247 w 10010772"/>
                <a:gd name="connsiteY4163" fmla="*/ 2190750 h 4654550"/>
                <a:gd name="connsiteX4164" fmla="*/ 8474072 w 10010772"/>
                <a:gd name="connsiteY4164" fmla="*/ 2193925 h 4654550"/>
                <a:gd name="connsiteX4165" fmla="*/ 8470897 w 10010772"/>
                <a:gd name="connsiteY4165" fmla="*/ 2193925 h 4654550"/>
                <a:gd name="connsiteX4166" fmla="*/ 8470897 w 10010772"/>
                <a:gd name="connsiteY4166" fmla="*/ 2200275 h 4654550"/>
                <a:gd name="connsiteX4167" fmla="*/ 8470897 w 10010772"/>
                <a:gd name="connsiteY4167" fmla="*/ 2203450 h 4654550"/>
                <a:gd name="connsiteX4168" fmla="*/ 8467722 w 10010772"/>
                <a:gd name="connsiteY4168" fmla="*/ 2206625 h 4654550"/>
                <a:gd name="connsiteX4169" fmla="*/ 8455022 w 10010772"/>
                <a:gd name="connsiteY4169" fmla="*/ 2212975 h 4654550"/>
                <a:gd name="connsiteX4170" fmla="*/ 8445497 w 10010772"/>
                <a:gd name="connsiteY4170" fmla="*/ 2219325 h 4654550"/>
                <a:gd name="connsiteX4171" fmla="*/ 8445497 w 10010772"/>
                <a:gd name="connsiteY4171" fmla="*/ 2222500 h 4654550"/>
                <a:gd name="connsiteX4172" fmla="*/ 8448672 w 10010772"/>
                <a:gd name="connsiteY4172" fmla="*/ 2225675 h 4654550"/>
                <a:gd name="connsiteX4173" fmla="*/ 8448672 w 10010772"/>
                <a:gd name="connsiteY4173" fmla="*/ 2232025 h 4654550"/>
                <a:gd name="connsiteX4174" fmla="*/ 8442322 w 10010772"/>
                <a:gd name="connsiteY4174" fmla="*/ 2235200 h 4654550"/>
                <a:gd name="connsiteX4175" fmla="*/ 8442322 w 10010772"/>
                <a:gd name="connsiteY4175" fmla="*/ 2241550 h 4654550"/>
                <a:gd name="connsiteX4176" fmla="*/ 8439147 w 10010772"/>
                <a:gd name="connsiteY4176" fmla="*/ 2244725 h 4654550"/>
                <a:gd name="connsiteX4177" fmla="*/ 8435972 w 10010772"/>
                <a:gd name="connsiteY4177" fmla="*/ 2244725 h 4654550"/>
                <a:gd name="connsiteX4178" fmla="*/ 8429622 w 10010772"/>
                <a:gd name="connsiteY4178" fmla="*/ 2247900 h 4654550"/>
                <a:gd name="connsiteX4179" fmla="*/ 8426447 w 10010772"/>
                <a:gd name="connsiteY4179" fmla="*/ 2247900 h 4654550"/>
                <a:gd name="connsiteX4180" fmla="*/ 8426447 w 10010772"/>
                <a:gd name="connsiteY4180" fmla="*/ 2251075 h 4654550"/>
                <a:gd name="connsiteX4181" fmla="*/ 8426447 w 10010772"/>
                <a:gd name="connsiteY4181" fmla="*/ 2257425 h 4654550"/>
                <a:gd name="connsiteX4182" fmla="*/ 8423272 w 10010772"/>
                <a:gd name="connsiteY4182" fmla="*/ 2260600 h 4654550"/>
                <a:gd name="connsiteX4183" fmla="*/ 8416922 w 10010772"/>
                <a:gd name="connsiteY4183" fmla="*/ 2266950 h 4654550"/>
                <a:gd name="connsiteX4184" fmla="*/ 8410572 w 10010772"/>
                <a:gd name="connsiteY4184" fmla="*/ 2270125 h 4654550"/>
                <a:gd name="connsiteX4185" fmla="*/ 8407397 w 10010772"/>
                <a:gd name="connsiteY4185" fmla="*/ 2273300 h 4654550"/>
                <a:gd name="connsiteX4186" fmla="*/ 8404222 w 10010772"/>
                <a:gd name="connsiteY4186" fmla="*/ 2273300 h 4654550"/>
                <a:gd name="connsiteX4187" fmla="*/ 8401047 w 10010772"/>
                <a:gd name="connsiteY4187" fmla="*/ 2273300 h 4654550"/>
                <a:gd name="connsiteX4188" fmla="*/ 8397872 w 10010772"/>
                <a:gd name="connsiteY4188" fmla="*/ 2270125 h 4654550"/>
                <a:gd name="connsiteX4189" fmla="*/ 8401047 w 10010772"/>
                <a:gd name="connsiteY4189" fmla="*/ 2266950 h 4654550"/>
                <a:gd name="connsiteX4190" fmla="*/ 8401047 w 10010772"/>
                <a:gd name="connsiteY4190" fmla="*/ 2260600 h 4654550"/>
                <a:gd name="connsiteX4191" fmla="*/ 8404222 w 10010772"/>
                <a:gd name="connsiteY4191" fmla="*/ 2257425 h 4654550"/>
                <a:gd name="connsiteX4192" fmla="*/ 8407397 w 10010772"/>
                <a:gd name="connsiteY4192" fmla="*/ 2254250 h 4654550"/>
                <a:gd name="connsiteX4193" fmla="*/ 8410572 w 10010772"/>
                <a:gd name="connsiteY4193" fmla="*/ 2247900 h 4654550"/>
                <a:gd name="connsiteX4194" fmla="*/ 8413747 w 10010772"/>
                <a:gd name="connsiteY4194" fmla="*/ 2244725 h 4654550"/>
                <a:gd name="connsiteX4195" fmla="*/ 8416922 w 10010772"/>
                <a:gd name="connsiteY4195" fmla="*/ 2241550 h 4654550"/>
                <a:gd name="connsiteX4196" fmla="*/ 8420097 w 10010772"/>
                <a:gd name="connsiteY4196" fmla="*/ 2238375 h 4654550"/>
                <a:gd name="connsiteX4197" fmla="*/ 8423272 w 10010772"/>
                <a:gd name="connsiteY4197" fmla="*/ 2235200 h 4654550"/>
                <a:gd name="connsiteX4198" fmla="*/ 8426447 w 10010772"/>
                <a:gd name="connsiteY4198" fmla="*/ 2228850 h 4654550"/>
                <a:gd name="connsiteX4199" fmla="*/ 8429622 w 10010772"/>
                <a:gd name="connsiteY4199" fmla="*/ 2222500 h 4654550"/>
                <a:gd name="connsiteX4200" fmla="*/ 8432797 w 10010772"/>
                <a:gd name="connsiteY4200" fmla="*/ 2219325 h 4654550"/>
                <a:gd name="connsiteX4201" fmla="*/ 8432797 w 10010772"/>
                <a:gd name="connsiteY4201" fmla="*/ 2212975 h 4654550"/>
                <a:gd name="connsiteX4202" fmla="*/ 8435972 w 10010772"/>
                <a:gd name="connsiteY4202" fmla="*/ 2209800 h 4654550"/>
                <a:gd name="connsiteX4203" fmla="*/ 8439147 w 10010772"/>
                <a:gd name="connsiteY4203" fmla="*/ 2209800 h 4654550"/>
                <a:gd name="connsiteX4204" fmla="*/ 8442322 w 10010772"/>
                <a:gd name="connsiteY4204" fmla="*/ 2206625 h 4654550"/>
                <a:gd name="connsiteX4205" fmla="*/ 8442322 w 10010772"/>
                <a:gd name="connsiteY4205" fmla="*/ 2203450 h 4654550"/>
                <a:gd name="connsiteX4206" fmla="*/ 8445497 w 10010772"/>
                <a:gd name="connsiteY4206" fmla="*/ 2197100 h 4654550"/>
                <a:gd name="connsiteX4207" fmla="*/ 8448672 w 10010772"/>
                <a:gd name="connsiteY4207" fmla="*/ 2193925 h 4654550"/>
                <a:gd name="connsiteX4208" fmla="*/ 8451847 w 10010772"/>
                <a:gd name="connsiteY4208" fmla="*/ 2193925 h 4654550"/>
                <a:gd name="connsiteX4209" fmla="*/ 8458197 w 10010772"/>
                <a:gd name="connsiteY4209" fmla="*/ 2187575 h 4654550"/>
                <a:gd name="connsiteX4210" fmla="*/ 8458197 w 10010772"/>
                <a:gd name="connsiteY4210" fmla="*/ 2184400 h 4654550"/>
                <a:gd name="connsiteX4211" fmla="*/ 8455022 w 10010772"/>
                <a:gd name="connsiteY4211" fmla="*/ 2181225 h 4654550"/>
                <a:gd name="connsiteX4212" fmla="*/ 8458197 w 10010772"/>
                <a:gd name="connsiteY4212" fmla="*/ 2178050 h 4654550"/>
                <a:gd name="connsiteX4213" fmla="*/ 8458197 w 10010772"/>
                <a:gd name="connsiteY4213" fmla="*/ 2174875 h 4654550"/>
                <a:gd name="connsiteX4214" fmla="*/ 8461372 w 10010772"/>
                <a:gd name="connsiteY4214" fmla="*/ 2168525 h 4654550"/>
                <a:gd name="connsiteX4215" fmla="*/ 8620122 w 10010772"/>
                <a:gd name="connsiteY4215" fmla="*/ 2152650 h 4654550"/>
                <a:gd name="connsiteX4216" fmla="*/ 8623297 w 10010772"/>
                <a:gd name="connsiteY4216" fmla="*/ 2152650 h 4654550"/>
                <a:gd name="connsiteX4217" fmla="*/ 8626472 w 10010772"/>
                <a:gd name="connsiteY4217" fmla="*/ 2155825 h 4654550"/>
                <a:gd name="connsiteX4218" fmla="*/ 8635997 w 10010772"/>
                <a:gd name="connsiteY4218" fmla="*/ 2162175 h 4654550"/>
                <a:gd name="connsiteX4219" fmla="*/ 8635997 w 10010772"/>
                <a:gd name="connsiteY4219" fmla="*/ 2159000 h 4654550"/>
                <a:gd name="connsiteX4220" fmla="*/ 8639172 w 10010772"/>
                <a:gd name="connsiteY4220" fmla="*/ 2159000 h 4654550"/>
                <a:gd name="connsiteX4221" fmla="*/ 8639172 w 10010772"/>
                <a:gd name="connsiteY4221" fmla="*/ 2155825 h 4654550"/>
                <a:gd name="connsiteX4222" fmla="*/ 8642347 w 10010772"/>
                <a:gd name="connsiteY4222" fmla="*/ 2159000 h 4654550"/>
                <a:gd name="connsiteX4223" fmla="*/ 8645522 w 10010772"/>
                <a:gd name="connsiteY4223" fmla="*/ 2165350 h 4654550"/>
                <a:gd name="connsiteX4224" fmla="*/ 8645522 w 10010772"/>
                <a:gd name="connsiteY4224" fmla="*/ 2174875 h 4654550"/>
                <a:gd name="connsiteX4225" fmla="*/ 8645522 w 10010772"/>
                <a:gd name="connsiteY4225" fmla="*/ 2178050 h 4654550"/>
                <a:gd name="connsiteX4226" fmla="*/ 8651872 w 10010772"/>
                <a:gd name="connsiteY4226" fmla="*/ 2178050 h 4654550"/>
                <a:gd name="connsiteX4227" fmla="*/ 8655047 w 10010772"/>
                <a:gd name="connsiteY4227" fmla="*/ 2181225 h 4654550"/>
                <a:gd name="connsiteX4228" fmla="*/ 8658222 w 10010772"/>
                <a:gd name="connsiteY4228" fmla="*/ 2184400 h 4654550"/>
                <a:gd name="connsiteX4229" fmla="*/ 8658222 w 10010772"/>
                <a:gd name="connsiteY4229" fmla="*/ 2187575 h 4654550"/>
                <a:gd name="connsiteX4230" fmla="*/ 8661397 w 10010772"/>
                <a:gd name="connsiteY4230" fmla="*/ 2190750 h 4654550"/>
                <a:gd name="connsiteX4231" fmla="*/ 8664572 w 10010772"/>
                <a:gd name="connsiteY4231" fmla="*/ 2193925 h 4654550"/>
                <a:gd name="connsiteX4232" fmla="*/ 8664572 w 10010772"/>
                <a:gd name="connsiteY4232" fmla="*/ 2197100 h 4654550"/>
                <a:gd name="connsiteX4233" fmla="*/ 8661397 w 10010772"/>
                <a:gd name="connsiteY4233" fmla="*/ 2197100 h 4654550"/>
                <a:gd name="connsiteX4234" fmla="*/ 8664572 w 10010772"/>
                <a:gd name="connsiteY4234" fmla="*/ 2200275 h 4654550"/>
                <a:gd name="connsiteX4235" fmla="*/ 8664572 w 10010772"/>
                <a:gd name="connsiteY4235" fmla="*/ 2203450 h 4654550"/>
                <a:gd name="connsiteX4236" fmla="*/ 8661397 w 10010772"/>
                <a:gd name="connsiteY4236" fmla="*/ 2200275 h 4654550"/>
                <a:gd name="connsiteX4237" fmla="*/ 8658222 w 10010772"/>
                <a:gd name="connsiteY4237" fmla="*/ 2197100 h 4654550"/>
                <a:gd name="connsiteX4238" fmla="*/ 8651872 w 10010772"/>
                <a:gd name="connsiteY4238" fmla="*/ 2193925 h 4654550"/>
                <a:gd name="connsiteX4239" fmla="*/ 8651872 w 10010772"/>
                <a:gd name="connsiteY4239" fmla="*/ 2197100 h 4654550"/>
                <a:gd name="connsiteX4240" fmla="*/ 8651872 w 10010772"/>
                <a:gd name="connsiteY4240" fmla="*/ 2200275 h 4654550"/>
                <a:gd name="connsiteX4241" fmla="*/ 8655047 w 10010772"/>
                <a:gd name="connsiteY4241" fmla="*/ 2212975 h 4654550"/>
                <a:gd name="connsiteX4242" fmla="*/ 8651872 w 10010772"/>
                <a:gd name="connsiteY4242" fmla="*/ 2209800 h 4654550"/>
                <a:gd name="connsiteX4243" fmla="*/ 8645522 w 10010772"/>
                <a:gd name="connsiteY4243" fmla="*/ 2206625 h 4654550"/>
                <a:gd name="connsiteX4244" fmla="*/ 8642347 w 10010772"/>
                <a:gd name="connsiteY4244" fmla="*/ 2206625 h 4654550"/>
                <a:gd name="connsiteX4245" fmla="*/ 8642347 w 10010772"/>
                <a:gd name="connsiteY4245" fmla="*/ 2200275 h 4654550"/>
                <a:gd name="connsiteX4246" fmla="*/ 8642347 w 10010772"/>
                <a:gd name="connsiteY4246" fmla="*/ 2197100 h 4654550"/>
                <a:gd name="connsiteX4247" fmla="*/ 8639172 w 10010772"/>
                <a:gd name="connsiteY4247" fmla="*/ 2197100 h 4654550"/>
                <a:gd name="connsiteX4248" fmla="*/ 8639172 w 10010772"/>
                <a:gd name="connsiteY4248" fmla="*/ 2193925 h 4654550"/>
                <a:gd name="connsiteX4249" fmla="*/ 8639172 w 10010772"/>
                <a:gd name="connsiteY4249" fmla="*/ 2190750 h 4654550"/>
                <a:gd name="connsiteX4250" fmla="*/ 8642347 w 10010772"/>
                <a:gd name="connsiteY4250" fmla="*/ 2187575 h 4654550"/>
                <a:gd name="connsiteX4251" fmla="*/ 8642347 w 10010772"/>
                <a:gd name="connsiteY4251" fmla="*/ 2181225 h 4654550"/>
                <a:gd name="connsiteX4252" fmla="*/ 8639172 w 10010772"/>
                <a:gd name="connsiteY4252" fmla="*/ 2174875 h 4654550"/>
                <a:gd name="connsiteX4253" fmla="*/ 8632822 w 10010772"/>
                <a:gd name="connsiteY4253" fmla="*/ 2171700 h 4654550"/>
                <a:gd name="connsiteX4254" fmla="*/ 8632822 w 10010772"/>
                <a:gd name="connsiteY4254" fmla="*/ 2174875 h 4654550"/>
                <a:gd name="connsiteX4255" fmla="*/ 8632822 w 10010772"/>
                <a:gd name="connsiteY4255" fmla="*/ 2178050 h 4654550"/>
                <a:gd name="connsiteX4256" fmla="*/ 8629647 w 10010772"/>
                <a:gd name="connsiteY4256" fmla="*/ 2174875 h 4654550"/>
                <a:gd name="connsiteX4257" fmla="*/ 8626472 w 10010772"/>
                <a:gd name="connsiteY4257" fmla="*/ 2174875 h 4654550"/>
                <a:gd name="connsiteX4258" fmla="*/ 8626472 w 10010772"/>
                <a:gd name="connsiteY4258" fmla="*/ 2171700 h 4654550"/>
                <a:gd name="connsiteX4259" fmla="*/ 8626472 w 10010772"/>
                <a:gd name="connsiteY4259" fmla="*/ 2168525 h 4654550"/>
                <a:gd name="connsiteX4260" fmla="*/ 8623297 w 10010772"/>
                <a:gd name="connsiteY4260" fmla="*/ 2162175 h 4654550"/>
                <a:gd name="connsiteX4261" fmla="*/ 8620122 w 10010772"/>
                <a:gd name="connsiteY4261" fmla="*/ 2159000 h 4654550"/>
                <a:gd name="connsiteX4262" fmla="*/ 8537572 w 10010772"/>
                <a:gd name="connsiteY4262" fmla="*/ 2136775 h 4654550"/>
                <a:gd name="connsiteX4263" fmla="*/ 8540747 w 10010772"/>
                <a:gd name="connsiteY4263" fmla="*/ 2136775 h 4654550"/>
                <a:gd name="connsiteX4264" fmla="*/ 8543922 w 10010772"/>
                <a:gd name="connsiteY4264" fmla="*/ 2136775 h 4654550"/>
                <a:gd name="connsiteX4265" fmla="*/ 8550272 w 10010772"/>
                <a:gd name="connsiteY4265" fmla="*/ 2136775 h 4654550"/>
                <a:gd name="connsiteX4266" fmla="*/ 8556622 w 10010772"/>
                <a:gd name="connsiteY4266" fmla="*/ 2139950 h 4654550"/>
                <a:gd name="connsiteX4267" fmla="*/ 8559797 w 10010772"/>
                <a:gd name="connsiteY4267" fmla="*/ 2143125 h 4654550"/>
                <a:gd name="connsiteX4268" fmla="*/ 8562972 w 10010772"/>
                <a:gd name="connsiteY4268" fmla="*/ 2146300 h 4654550"/>
                <a:gd name="connsiteX4269" fmla="*/ 8566147 w 10010772"/>
                <a:gd name="connsiteY4269" fmla="*/ 2146300 h 4654550"/>
                <a:gd name="connsiteX4270" fmla="*/ 8572497 w 10010772"/>
                <a:gd name="connsiteY4270" fmla="*/ 2143125 h 4654550"/>
                <a:gd name="connsiteX4271" fmla="*/ 8575672 w 10010772"/>
                <a:gd name="connsiteY4271" fmla="*/ 2143125 h 4654550"/>
                <a:gd name="connsiteX4272" fmla="*/ 8575672 w 10010772"/>
                <a:gd name="connsiteY4272" fmla="*/ 2146300 h 4654550"/>
                <a:gd name="connsiteX4273" fmla="*/ 8575672 w 10010772"/>
                <a:gd name="connsiteY4273" fmla="*/ 2149475 h 4654550"/>
                <a:gd name="connsiteX4274" fmla="*/ 8588372 w 10010772"/>
                <a:gd name="connsiteY4274" fmla="*/ 2146300 h 4654550"/>
                <a:gd name="connsiteX4275" fmla="*/ 8591547 w 10010772"/>
                <a:gd name="connsiteY4275" fmla="*/ 2146300 h 4654550"/>
                <a:gd name="connsiteX4276" fmla="*/ 8588372 w 10010772"/>
                <a:gd name="connsiteY4276" fmla="*/ 2149475 h 4654550"/>
                <a:gd name="connsiteX4277" fmla="*/ 8588372 w 10010772"/>
                <a:gd name="connsiteY4277" fmla="*/ 2152650 h 4654550"/>
                <a:gd name="connsiteX4278" fmla="*/ 8588372 w 10010772"/>
                <a:gd name="connsiteY4278" fmla="*/ 2155825 h 4654550"/>
                <a:gd name="connsiteX4279" fmla="*/ 8585197 w 10010772"/>
                <a:gd name="connsiteY4279" fmla="*/ 2159000 h 4654550"/>
                <a:gd name="connsiteX4280" fmla="*/ 8582022 w 10010772"/>
                <a:gd name="connsiteY4280" fmla="*/ 2162175 h 4654550"/>
                <a:gd name="connsiteX4281" fmla="*/ 8582022 w 10010772"/>
                <a:gd name="connsiteY4281" fmla="*/ 2165350 h 4654550"/>
                <a:gd name="connsiteX4282" fmla="*/ 8578847 w 10010772"/>
                <a:gd name="connsiteY4282" fmla="*/ 2168525 h 4654550"/>
                <a:gd name="connsiteX4283" fmla="*/ 8572497 w 10010772"/>
                <a:gd name="connsiteY4283" fmla="*/ 2168525 h 4654550"/>
                <a:gd name="connsiteX4284" fmla="*/ 8572497 w 10010772"/>
                <a:gd name="connsiteY4284" fmla="*/ 2171700 h 4654550"/>
                <a:gd name="connsiteX4285" fmla="*/ 8572497 w 10010772"/>
                <a:gd name="connsiteY4285" fmla="*/ 2174875 h 4654550"/>
                <a:gd name="connsiteX4286" fmla="*/ 8572497 w 10010772"/>
                <a:gd name="connsiteY4286" fmla="*/ 2178050 h 4654550"/>
                <a:gd name="connsiteX4287" fmla="*/ 8569322 w 10010772"/>
                <a:gd name="connsiteY4287" fmla="*/ 2181225 h 4654550"/>
                <a:gd name="connsiteX4288" fmla="*/ 8559797 w 10010772"/>
                <a:gd name="connsiteY4288" fmla="*/ 2181225 h 4654550"/>
                <a:gd name="connsiteX4289" fmla="*/ 8556622 w 10010772"/>
                <a:gd name="connsiteY4289" fmla="*/ 2181225 h 4654550"/>
                <a:gd name="connsiteX4290" fmla="*/ 8556622 w 10010772"/>
                <a:gd name="connsiteY4290" fmla="*/ 2184400 h 4654550"/>
                <a:gd name="connsiteX4291" fmla="*/ 8556622 w 10010772"/>
                <a:gd name="connsiteY4291" fmla="*/ 2193925 h 4654550"/>
                <a:gd name="connsiteX4292" fmla="*/ 8556622 w 10010772"/>
                <a:gd name="connsiteY4292" fmla="*/ 2197100 h 4654550"/>
                <a:gd name="connsiteX4293" fmla="*/ 8553447 w 10010772"/>
                <a:gd name="connsiteY4293" fmla="*/ 2197100 h 4654550"/>
                <a:gd name="connsiteX4294" fmla="*/ 8547097 w 10010772"/>
                <a:gd name="connsiteY4294" fmla="*/ 2197100 h 4654550"/>
                <a:gd name="connsiteX4295" fmla="*/ 8547097 w 10010772"/>
                <a:gd name="connsiteY4295" fmla="*/ 2193925 h 4654550"/>
                <a:gd name="connsiteX4296" fmla="*/ 8547097 w 10010772"/>
                <a:gd name="connsiteY4296" fmla="*/ 2190750 h 4654550"/>
                <a:gd name="connsiteX4297" fmla="*/ 8550272 w 10010772"/>
                <a:gd name="connsiteY4297" fmla="*/ 2184400 h 4654550"/>
                <a:gd name="connsiteX4298" fmla="*/ 8547097 w 10010772"/>
                <a:gd name="connsiteY4298" fmla="*/ 2181225 h 4654550"/>
                <a:gd name="connsiteX4299" fmla="*/ 8547097 w 10010772"/>
                <a:gd name="connsiteY4299" fmla="*/ 2178050 h 4654550"/>
                <a:gd name="connsiteX4300" fmla="*/ 8547097 w 10010772"/>
                <a:gd name="connsiteY4300" fmla="*/ 2174875 h 4654550"/>
                <a:gd name="connsiteX4301" fmla="*/ 8547097 w 10010772"/>
                <a:gd name="connsiteY4301" fmla="*/ 2168525 h 4654550"/>
                <a:gd name="connsiteX4302" fmla="*/ 8547097 w 10010772"/>
                <a:gd name="connsiteY4302" fmla="*/ 2165350 h 4654550"/>
                <a:gd name="connsiteX4303" fmla="*/ 8547097 w 10010772"/>
                <a:gd name="connsiteY4303" fmla="*/ 2162175 h 4654550"/>
                <a:gd name="connsiteX4304" fmla="*/ 8547097 w 10010772"/>
                <a:gd name="connsiteY4304" fmla="*/ 2155825 h 4654550"/>
                <a:gd name="connsiteX4305" fmla="*/ 8547097 w 10010772"/>
                <a:gd name="connsiteY4305" fmla="*/ 2152650 h 4654550"/>
                <a:gd name="connsiteX4306" fmla="*/ 8547097 w 10010772"/>
                <a:gd name="connsiteY4306" fmla="*/ 2146300 h 4654550"/>
                <a:gd name="connsiteX4307" fmla="*/ 8550272 w 10010772"/>
                <a:gd name="connsiteY4307" fmla="*/ 2143125 h 4654550"/>
                <a:gd name="connsiteX4308" fmla="*/ 8547097 w 10010772"/>
                <a:gd name="connsiteY4308" fmla="*/ 2143125 h 4654550"/>
                <a:gd name="connsiteX4309" fmla="*/ 8540747 w 10010772"/>
                <a:gd name="connsiteY4309" fmla="*/ 2143125 h 4654550"/>
                <a:gd name="connsiteX4310" fmla="*/ 8534397 w 10010772"/>
                <a:gd name="connsiteY4310" fmla="*/ 2143125 h 4654550"/>
                <a:gd name="connsiteX4311" fmla="*/ 8537572 w 10010772"/>
                <a:gd name="connsiteY4311" fmla="*/ 2139950 h 4654550"/>
                <a:gd name="connsiteX4312" fmla="*/ 4108448 w 10010772"/>
                <a:gd name="connsiteY4312" fmla="*/ 2117725 h 4654550"/>
                <a:gd name="connsiteX4313" fmla="*/ 4105273 w 10010772"/>
                <a:gd name="connsiteY4313" fmla="*/ 2127250 h 4654550"/>
                <a:gd name="connsiteX4314" fmla="*/ 4105273 w 10010772"/>
                <a:gd name="connsiteY4314" fmla="*/ 2127251 h 4654550"/>
                <a:gd name="connsiteX4315" fmla="*/ 4108448 w 10010772"/>
                <a:gd name="connsiteY4315" fmla="*/ 2117726 h 4654550"/>
                <a:gd name="connsiteX4316" fmla="*/ 8575672 w 10010772"/>
                <a:gd name="connsiteY4316" fmla="*/ 2105025 h 4654550"/>
                <a:gd name="connsiteX4317" fmla="*/ 8578847 w 10010772"/>
                <a:gd name="connsiteY4317" fmla="*/ 2105025 h 4654550"/>
                <a:gd name="connsiteX4318" fmla="*/ 8585197 w 10010772"/>
                <a:gd name="connsiteY4318" fmla="*/ 2111375 h 4654550"/>
                <a:gd name="connsiteX4319" fmla="*/ 8588372 w 10010772"/>
                <a:gd name="connsiteY4319" fmla="*/ 2114550 h 4654550"/>
                <a:gd name="connsiteX4320" fmla="*/ 8594722 w 10010772"/>
                <a:gd name="connsiteY4320" fmla="*/ 2117725 h 4654550"/>
                <a:gd name="connsiteX4321" fmla="*/ 8597897 w 10010772"/>
                <a:gd name="connsiteY4321" fmla="*/ 2120900 h 4654550"/>
                <a:gd name="connsiteX4322" fmla="*/ 8604247 w 10010772"/>
                <a:gd name="connsiteY4322" fmla="*/ 2120900 h 4654550"/>
                <a:gd name="connsiteX4323" fmla="*/ 8607422 w 10010772"/>
                <a:gd name="connsiteY4323" fmla="*/ 2124075 h 4654550"/>
                <a:gd name="connsiteX4324" fmla="*/ 8610597 w 10010772"/>
                <a:gd name="connsiteY4324" fmla="*/ 2127250 h 4654550"/>
                <a:gd name="connsiteX4325" fmla="*/ 8616947 w 10010772"/>
                <a:gd name="connsiteY4325" fmla="*/ 2143125 h 4654550"/>
                <a:gd name="connsiteX4326" fmla="*/ 8616947 w 10010772"/>
                <a:gd name="connsiteY4326" fmla="*/ 2149475 h 4654550"/>
                <a:gd name="connsiteX4327" fmla="*/ 8613772 w 10010772"/>
                <a:gd name="connsiteY4327" fmla="*/ 2146300 h 4654550"/>
                <a:gd name="connsiteX4328" fmla="*/ 8607422 w 10010772"/>
                <a:gd name="connsiteY4328" fmla="*/ 2143125 h 4654550"/>
                <a:gd name="connsiteX4329" fmla="*/ 8601072 w 10010772"/>
                <a:gd name="connsiteY4329" fmla="*/ 2139950 h 4654550"/>
                <a:gd name="connsiteX4330" fmla="*/ 8597897 w 10010772"/>
                <a:gd name="connsiteY4330" fmla="*/ 2136775 h 4654550"/>
                <a:gd name="connsiteX4331" fmla="*/ 8594722 w 10010772"/>
                <a:gd name="connsiteY4331" fmla="*/ 2136775 h 4654550"/>
                <a:gd name="connsiteX4332" fmla="*/ 8591547 w 10010772"/>
                <a:gd name="connsiteY4332" fmla="*/ 2133600 h 4654550"/>
                <a:gd name="connsiteX4333" fmla="*/ 8591547 w 10010772"/>
                <a:gd name="connsiteY4333" fmla="*/ 2130425 h 4654550"/>
                <a:gd name="connsiteX4334" fmla="*/ 8588372 w 10010772"/>
                <a:gd name="connsiteY4334" fmla="*/ 2130425 h 4654550"/>
                <a:gd name="connsiteX4335" fmla="*/ 8585197 w 10010772"/>
                <a:gd name="connsiteY4335" fmla="*/ 2133600 h 4654550"/>
                <a:gd name="connsiteX4336" fmla="*/ 8582022 w 10010772"/>
                <a:gd name="connsiteY4336" fmla="*/ 2139950 h 4654550"/>
                <a:gd name="connsiteX4337" fmla="*/ 8582022 w 10010772"/>
                <a:gd name="connsiteY4337" fmla="*/ 2143125 h 4654550"/>
                <a:gd name="connsiteX4338" fmla="*/ 8578847 w 10010772"/>
                <a:gd name="connsiteY4338" fmla="*/ 2139950 h 4654550"/>
                <a:gd name="connsiteX4339" fmla="*/ 8578847 w 10010772"/>
                <a:gd name="connsiteY4339" fmla="*/ 2133600 h 4654550"/>
                <a:gd name="connsiteX4340" fmla="*/ 8578847 w 10010772"/>
                <a:gd name="connsiteY4340" fmla="*/ 2130425 h 4654550"/>
                <a:gd name="connsiteX4341" fmla="*/ 8582022 w 10010772"/>
                <a:gd name="connsiteY4341" fmla="*/ 2127250 h 4654550"/>
                <a:gd name="connsiteX4342" fmla="*/ 8578847 w 10010772"/>
                <a:gd name="connsiteY4342" fmla="*/ 2127250 h 4654550"/>
                <a:gd name="connsiteX4343" fmla="*/ 8575672 w 10010772"/>
                <a:gd name="connsiteY4343" fmla="*/ 2127250 h 4654550"/>
                <a:gd name="connsiteX4344" fmla="*/ 8578847 w 10010772"/>
                <a:gd name="connsiteY4344" fmla="*/ 2120900 h 4654550"/>
                <a:gd name="connsiteX4345" fmla="*/ 8575672 w 10010772"/>
                <a:gd name="connsiteY4345" fmla="*/ 2108200 h 4654550"/>
                <a:gd name="connsiteX4346" fmla="*/ 8632822 w 10010772"/>
                <a:gd name="connsiteY4346" fmla="*/ 2101850 h 4654550"/>
                <a:gd name="connsiteX4347" fmla="*/ 8635997 w 10010772"/>
                <a:gd name="connsiteY4347" fmla="*/ 2101850 h 4654550"/>
                <a:gd name="connsiteX4348" fmla="*/ 8639172 w 10010772"/>
                <a:gd name="connsiteY4348" fmla="*/ 2101850 h 4654550"/>
                <a:gd name="connsiteX4349" fmla="*/ 8645522 w 10010772"/>
                <a:gd name="connsiteY4349" fmla="*/ 2101850 h 4654550"/>
                <a:gd name="connsiteX4350" fmla="*/ 8645522 w 10010772"/>
                <a:gd name="connsiteY4350" fmla="*/ 2105025 h 4654550"/>
                <a:gd name="connsiteX4351" fmla="*/ 8645522 w 10010772"/>
                <a:gd name="connsiteY4351" fmla="*/ 2108200 h 4654550"/>
                <a:gd name="connsiteX4352" fmla="*/ 8648697 w 10010772"/>
                <a:gd name="connsiteY4352" fmla="*/ 2108200 h 4654550"/>
                <a:gd name="connsiteX4353" fmla="*/ 8655047 w 10010772"/>
                <a:gd name="connsiteY4353" fmla="*/ 2108200 h 4654550"/>
                <a:gd name="connsiteX4354" fmla="*/ 8655047 w 10010772"/>
                <a:gd name="connsiteY4354" fmla="*/ 2111375 h 4654550"/>
                <a:gd name="connsiteX4355" fmla="*/ 8651872 w 10010772"/>
                <a:gd name="connsiteY4355" fmla="*/ 2111375 h 4654550"/>
                <a:gd name="connsiteX4356" fmla="*/ 8651872 w 10010772"/>
                <a:gd name="connsiteY4356" fmla="*/ 2114550 h 4654550"/>
                <a:gd name="connsiteX4357" fmla="*/ 8655047 w 10010772"/>
                <a:gd name="connsiteY4357" fmla="*/ 2114550 h 4654550"/>
                <a:gd name="connsiteX4358" fmla="*/ 8651872 w 10010772"/>
                <a:gd name="connsiteY4358" fmla="*/ 2120900 h 4654550"/>
                <a:gd name="connsiteX4359" fmla="*/ 8651872 w 10010772"/>
                <a:gd name="connsiteY4359" fmla="*/ 2124075 h 4654550"/>
                <a:gd name="connsiteX4360" fmla="*/ 8651872 w 10010772"/>
                <a:gd name="connsiteY4360" fmla="*/ 2127250 h 4654550"/>
                <a:gd name="connsiteX4361" fmla="*/ 8658222 w 10010772"/>
                <a:gd name="connsiteY4361" fmla="*/ 2133600 h 4654550"/>
                <a:gd name="connsiteX4362" fmla="*/ 8661397 w 10010772"/>
                <a:gd name="connsiteY4362" fmla="*/ 2133600 h 4654550"/>
                <a:gd name="connsiteX4363" fmla="*/ 8661397 w 10010772"/>
                <a:gd name="connsiteY4363" fmla="*/ 2136775 h 4654550"/>
                <a:gd name="connsiteX4364" fmla="*/ 8661397 w 10010772"/>
                <a:gd name="connsiteY4364" fmla="*/ 2139950 h 4654550"/>
                <a:gd name="connsiteX4365" fmla="*/ 8664572 w 10010772"/>
                <a:gd name="connsiteY4365" fmla="*/ 2143125 h 4654550"/>
                <a:gd name="connsiteX4366" fmla="*/ 8667747 w 10010772"/>
                <a:gd name="connsiteY4366" fmla="*/ 2143125 h 4654550"/>
                <a:gd name="connsiteX4367" fmla="*/ 8667747 w 10010772"/>
                <a:gd name="connsiteY4367" fmla="*/ 2146300 h 4654550"/>
                <a:gd name="connsiteX4368" fmla="*/ 8674097 w 10010772"/>
                <a:gd name="connsiteY4368" fmla="*/ 2149475 h 4654550"/>
                <a:gd name="connsiteX4369" fmla="*/ 8677272 w 10010772"/>
                <a:gd name="connsiteY4369" fmla="*/ 2152650 h 4654550"/>
                <a:gd name="connsiteX4370" fmla="*/ 8680447 w 10010772"/>
                <a:gd name="connsiteY4370" fmla="*/ 2155825 h 4654550"/>
                <a:gd name="connsiteX4371" fmla="*/ 8677272 w 10010772"/>
                <a:gd name="connsiteY4371" fmla="*/ 2155825 h 4654550"/>
                <a:gd name="connsiteX4372" fmla="*/ 8674097 w 10010772"/>
                <a:gd name="connsiteY4372" fmla="*/ 2162175 h 4654550"/>
                <a:gd name="connsiteX4373" fmla="*/ 8674097 w 10010772"/>
                <a:gd name="connsiteY4373" fmla="*/ 2165350 h 4654550"/>
                <a:gd name="connsiteX4374" fmla="*/ 8674097 w 10010772"/>
                <a:gd name="connsiteY4374" fmla="*/ 2168525 h 4654550"/>
                <a:gd name="connsiteX4375" fmla="*/ 8670922 w 10010772"/>
                <a:gd name="connsiteY4375" fmla="*/ 2168525 h 4654550"/>
                <a:gd name="connsiteX4376" fmla="*/ 8667747 w 10010772"/>
                <a:gd name="connsiteY4376" fmla="*/ 2168525 h 4654550"/>
                <a:gd name="connsiteX4377" fmla="*/ 8664572 w 10010772"/>
                <a:gd name="connsiteY4377" fmla="*/ 2168525 h 4654550"/>
                <a:gd name="connsiteX4378" fmla="*/ 8661397 w 10010772"/>
                <a:gd name="connsiteY4378" fmla="*/ 2168525 h 4654550"/>
                <a:gd name="connsiteX4379" fmla="*/ 8658222 w 10010772"/>
                <a:gd name="connsiteY4379" fmla="*/ 2162175 h 4654550"/>
                <a:gd name="connsiteX4380" fmla="*/ 8658222 w 10010772"/>
                <a:gd name="connsiteY4380" fmla="*/ 2159000 h 4654550"/>
                <a:gd name="connsiteX4381" fmla="*/ 8655047 w 10010772"/>
                <a:gd name="connsiteY4381" fmla="*/ 2159000 h 4654550"/>
                <a:gd name="connsiteX4382" fmla="*/ 8648697 w 10010772"/>
                <a:gd name="connsiteY4382" fmla="*/ 2159000 h 4654550"/>
                <a:gd name="connsiteX4383" fmla="*/ 8645522 w 10010772"/>
                <a:gd name="connsiteY4383" fmla="*/ 2159000 h 4654550"/>
                <a:gd name="connsiteX4384" fmla="*/ 8645522 w 10010772"/>
                <a:gd name="connsiteY4384" fmla="*/ 2155825 h 4654550"/>
                <a:gd name="connsiteX4385" fmla="*/ 8642347 w 10010772"/>
                <a:gd name="connsiteY4385" fmla="*/ 2152650 h 4654550"/>
                <a:gd name="connsiteX4386" fmla="*/ 8635997 w 10010772"/>
                <a:gd name="connsiteY4386" fmla="*/ 2152650 h 4654550"/>
                <a:gd name="connsiteX4387" fmla="*/ 8635997 w 10010772"/>
                <a:gd name="connsiteY4387" fmla="*/ 2149475 h 4654550"/>
                <a:gd name="connsiteX4388" fmla="*/ 8642347 w 10010772"/>
                <a:gd name="connsiteY4388" fmla="*/ 2143125 h 4654550"/>
                <a:gd name="connsiteX4389" fmla="*/ 8642347 w 10010772"/>
                <a:gd name="connsiteY4389" fmla="*/ 2139950 h 4654550"/>
                <a:gd name="connsiteX4390" fmla="*/ 8642347 w 10010772"/>
                <a:gd name="connsiteY4390" fmla="*/ 2136775 h 4654550"/>
                <a:gd name="connsiteX4391" fmla="*/ 8639172 w 10010772"/>
                <a:gd name="connsiteY4391" fmla="*/ 2136775 h 4654550"/>
                <a:gd name="connsiteX4392" fmla="*/ 8635997 w 10010772"/>
                <a:gd name="connsiteY4392" fmla="*/ 2136775 h 4654550"/>
                <a:gd name="connsiteX4393" fmla="*/ 8629647 w 10010772"/>
                <a:gd name="connsiteY4393" fmla="*/ 2127250 h 4654550"/>
                <a:gd name="connsiteX4394" fmla="*/ 8626472 w 10010772"/>
                <a:gd name="connsiteY4394" fmla="*/ 2127250 h 4654550"/>
                <a:gd name="connsiteX4395" fmla="*/ 8623297 w 10010772"/>
                <a:gd name="connsiteY4395" fmla="*/ 2124075 h 4654550"/>
                <a:gd name="connsiteX4396" fmla="*/ 8616947 w 10010772"/>
                <a:gd name="connsiteY4396" fmla="*/ 2117725 h 4654550"/>
                <a:gd name="connsiteX4397" fmla="*/ 8613772 w 10010772"/>
                <a:gd name="connsiteY4397" fmla="*/ 2111375 h 4654550"/>
                <a:gd name="connsiteX4398" fmla="*/ 8610597 w 10010772"/>
                <a:gd name="connsiteY4398" fmla="*/ 2108200 h 4654550"/>
                <a:gd name="connsiteX4399" fmla="*/ 8610597 w 10010772"/>
                <a:gd name="connsiteY4399" fmla="*/ 2105025 h 4654550"/>
                <a:gd name="connsiteX4400" fmla="*/ 8613772 w 10010772"/>
                <a:gd name="connsiteY4400" fmla="*/ 2105025 h 4654550"/>
                <a:gd name="connsiteX4401" fmla="*/ 8616947 w 10010772"/>
                <a:gd name="connsiteY4401" fmla="*/ 2105025 h 4654550"/>
                <a:gd name="connsiteX4402" fmla="*/ 8623297 w 10010772"/>
                <a:gd name="connsiteY4402" fmla="*/ 2105025 h 4654550"/>
                <a:gd name="connsiteX4403" fmla="*/ 8629647 w 10010772"/>
                <a:gd name="connsiteY4403" fmla="*/ 2105025 h 4654550"/>
                <a:gd name="connsiteX4404" fmla="*/ 8470897 w 10010772"/>
                <a:gd name="connsiteY4404" fmla="*/ 2073275 h 4654550"/>
                <a:gd name="connsiteX4405" fmla="*/ 8474072 w 10010772"/>
                <a:gd name="connsiteY4405" fmla="*/ 2073275 h 4654550"/>
                <a:gd name="connsiteX4406" fmla="*/ 8477247 w 10010772"/>
                <a:gd name="connsiteY4406" fmla="*/ 2073275 h 4654550"/>
                <a:gd name="connsiteX4407" fmla="*/ 8480422 w 10010772"/>
                <a:gd name="connsiteY4407" fmla="*/ 2073275 h 4654550"/>
                <a:gd name="connsiteX4408" fmla="*/ 8486772 w 10010772"/>
                <a:gd name="connsiteY4408" fmla="*/ 2073275 h 4654550"/>
                <a:gd name="connsiteX4409" fmla="*/ 8489947 w 10010772"/>
                <a:gd name="connsiteY4409" fmla="*/ 2073275 h 4654550"/>
                <a:gd name="connsiteX4410" fmla="*/ 8493122 w 10010772"/>
                <a:gd name="connsiteY4410" fmla="*/ 2076450 h 4654550"/>
                <a:gd name="connsiteX4411" fmla="*/ 8499472 w 10010772"/>
                <a:gd name="connsiteY4411" fmla="*/ 2076450 h 4654550"/>
                <a:gd name="connsiteX4412" fmla="*/ 8502647 w 10010772"/>
                <a:gd name="connsiteY4412" fmla="*/ 2076450 h 4654550"/>
                <a:gd name="connsiteX4413" fmla="*/ 8508997 w 10010772"/>
                <a:gd name="connsiteY4413" fmla="*/ 2079625 h 4654550"/>
                <a:gd name="connsiteX4414" fmla="*/ 8515347 w 10010772"/>
                <a:gd name="connsiteY4414" fmla="*/ 2082800 h 4654550"/>
                <a:gd name="connsiteX4415" fmla="*/ 8518522 w 10010772"/>
                <a:gd name="connsiteY4415" fmla="*/ 2082800 h 4654550"/>
                <a:gd name="connsiteX4416" fmla="*/ 8518522 w 10010772"/>
                <a:gd name="connsiteY4416" fmla="*/ 2085975 h 4654550"/>
                <a:gd name="connsiteX4417" fmla="*/ 8521697 w 10010772"/>
                <a:gd name="connsiteY4417" fmla="*/ 2089150 h 4654550"/>
                <a:gd name="connsiteX4418" fmla="*/ 8521697 w 10010772"/>
                <a:gd name="connsiteY4418" fmla="*/ 2092325 h 4654550"/>
                <a:gd name="connsiteX4419" fmla="*/ 8521697 w 10010772"/>
                <a:gd name="connsiteY4419" fmla="*/ 2095500 h 4654550"/>
                <a:gd name="connsiteX4420" fmla="*/ 8521697 w 10010772"/>
                <a:gd name="connsiteY4420" fmla="*/ 2101850 h 4654550"/>
                <a:gd name="connsiteX4421" fmla="*/ 8524872 w 10010772"/>
                <a:gd name="connsiteY4421" fmla="*/ 2108200 h 4654550"/>
                <a:gd name="connsiteX4422" fmla="*/ 8528047 w 10010772"/>
                <a:gd name="connsiteY4422" fmla="*/ 2108200 h 4654550"/>
                <a:gd name="connsiteX4423" fmla="*/ 8524872 w 10010772"/>
                <a:gd name="connsiteY4423" fmla="*/ 2111375 h 4654550"/>
                <a:gd name="connsiteX4424" fmla="*/ 8521697 w 10010772"/>
                <a:gd name="connsiteY4424" fmla="*/ 2117725 h 4654550"/>
                <a:gd name="connsiteX4425" fmla="*/ 8515347 w 10010772"/>
                <a:gd name="connsiteY4425" fmla="*/ 2117725 h 4654550"/>
                <a:gd name="connsiteX4426" fmla="*/ 8505822 w 10010772"/>
                <a:gd name="connsiteY4426" fmla="*/ 2114550 h 4654550"/>
                <a:gd name="connsiteX4427" fmla="*/ 8502647 w 10010772"/>
                <a:gd name="connsiteY4427" fmla="*/ 2111375 h 4654550"/>
                <a:gd name="connsiteX4428" fmla="*/ 8502647 w 10010772"/>
                <a:gd name="connsiteY4428" fmla="*/ 2108200 h 4654550"/>
                <a:gd name="connsiteX4429" fmla="*/ 8499472 w 10010772"/>
                <a:gd name="connsiteY4429" fmla="*/ 2105025 h 4654550"/>
                <a:gd name="connsiteX4430" fmla="*/ 8496297 w 10010772"/>
                <a:gd name="connsiteY4430" fmla="*/ 2101850 h 4654550"/>
                <a:gd name="connsiteX4431" fmla="*/ 8493122 w 10010772"/>
                <a:gd name="connsiteY4431" fmla="*/ 2098675 h 4654550"/>
                <a:gd name="connsiteX4432" fmla="*/ 8493122 w 10010772"/>
                <a:gd name="connsiteY4432" fmla="*/ 2095500 h 4654550"/>
                <a:gd name="connsiteX4433" fmla="*/ 8489947 w 10010772"/>
                <a:gd name="connsiteY4433" fmla="*/ 2085975 h 4654550"/>
                <a:gd name="connsiteX4434" fmla="*/ 8483597 w 10010772"/>
                <a:gd name="connsiteY4434" fmla="*/ 2085975 h 4654550"/>
                <a:gd name="connsiteX4435" fmla="*/ 8477247 w 10010772"/>
                <a:gd name="connsiteY4435" fmla="*/ 2082800 h 4654550"/>
                <a:gd name="connsiteX4436" fmla="*/ 8477247 w 10010772"/>
                <a:gd name="connsiteY4436" fmla="*/ 2079625 h 4654550"/>
                <a:gd name="connsiteX4437" fmla="*/ 8474072 w 10010772"/>
                <a:gd name="connsiteY4437" fmla="*/ 2079625 h 4654550"/>
                <a:gd name="connsiteX4438" fmla="*/ 8470897 w 10010772"/>
                <a:gd name="connsiteY4438" fmla="*/ 2079625 h 4654550"/>
                <a:gd name="connsiteX4439" fmla="*/ 8531222 w 10010772"/>
                <a:gd name="connsiteY4439" fmla="*/ 2070100 h 4654550"/>
                <a:gd name="connsiteX4440" fmla="*/ 8537572 w 10010772"/>
                <a:gd name="connsiteY4440" fmla="*/ 2070100 h 4654550"/>
                <a:gd name="connsiteX4441" fmla="*/ 8540747 w 10010772"/>
                <a:gd name="connsiteY4441" fmla="*/ 2073275 h 4654550"/>
                <a:gd name="connsiteX4442" fmla="*/ 8540747 w 10010772"/>
                <a:gd name="connsiteY4442" fmla="*/ 2076450 h 4654550"/>
                <a:gd name="connsiteX4443" fmla="*/ 8543922 w 10010772"/>
                <a:gd name="connsiteY4443" fmla="*/ 2076450 h 4654550"/>
                <a:gd name="connsiteX4444" fmla="*/ 8547097 w 10010772"/>
                <a:gd name="connsiteY4444" fmla="*/ 2079625 h 4654550"/>
                <a:gd name="connsiteX4445" fmla="*/ 8550272 w 10010772"/>
                <a:gd name="connsiteY4445" fmla="*/ 2082800 h 4654550"/>
                <a:gd name="connsiteX4446" fmla="*/ 8547097 w 10010772"/>
                <a:gd name="connsiteY4446" fmla="*/ 2082800 h 4654550"/>
                <a:gd name="connsiteX4447" fmla="*/ 8543922 w 10010772"/>
                <a:gd name="connsiteY4447" fmla="*/ 2089150 h 4654550"/>
                <a:gd name="connsiteX4448" fmla="*/ 8540747 w 10010772"/>
                <a:gd name="connsiteY4448" fmla="*/ 2089150 h 4654550"/>
                <a:gd name="connsiteX4449" fmla="*/ 8534397 w 10010772"/>
                <a:gd name="connsiteY4449" fmla="*/ 2089150 h 4654550"/>
                <a:gd name="connsiteX4450" fmla="*/ 8528047 w 10010772"/>
                <a:gd name="connsiteY4450" fmla="*/ 2082800 h 4654550"/>
                <a:gd name="connsiteX4451" fmla="*/ 8524872 w 10010772"/>
                <a:gd name="connsiteY4451" fmla="*/ 2082800 h 4654550"/>
                <a:gd name="connsiteX4452" fmla="*/ 8528047 w 10010772"/>
                <a:gd name="connsiteY4452" fmla="*/ 2079625 h 4654550"/>
                <a:gd name="connsiteX4453" fmla="*/ 8531222 w 10010772"/>
                <a:gd name="connsiteY4453" fmla="*/ 2073275 h 4654550"/>
                <a:gd name="connsiteX4454" fmla="*/ 4937123 w 10010772"/>
                <a:gd name="connsiteY4454" fmla="*/ 2044701 h 4654550"/>
                <a:gd name="connsiteX4455" fmla="*/ 4933948 w 10010772"/>
                <a:gd name="connsiteY4455" fmla="*/ 2047876 h 4654550"/>
                <a:gd name="connsiteX4456" fmla="*/ 4930773 w 10010772"/>
                <a:gd name="connsiteY4456" fmla="*/ 2054226 h 4654550"/>
                <a:gd name="connsiteX4457" fmla="*/ 4930773 w 10010772"/>
                <a:gd name="connsiteY4457" fmla="*/ 2066926 h 4654550"/>
                <a:gd name="connsiteX4458" fmla="*/ 4933948 w 10010772"/>
                <a:gd name="connsiteY4458" fmla="*/ 2076451 h 4654550"/>
                <a:gd name="connsiteX4459" fmla="*/ 4940298 w 10010772"/>
                <a:gd name="connsiteY4459" fmla="*/ 2085976 h 4654550"/>
                <a:gd name="connsiteX4460" fmla="*/ 4949823 w 10010772"/>
                <a:gd name="connsiteY4460" fmla="*/ 2092326 h 4654550"/>
                <a:gd name="connsiteX4461" fmla="*/ 4956173 w 10010772"/>
                <a:gd name="connsiteY4461" fmla="*/ 2095501 h 4654550"/>
                <a:gd name="connsiteX4462" fmla="*/ 4952998 w 10010772"/>
                <a:gd name="connsiteY4462" fmla="*/ 2098676 h 4654550"/>
                <a:gd name="connsiteX4463" fmla="*/ 4952998 w 10010772"/>
                <a:gd name="connsiteY4463" fmla="*/ 2101851 h 4654550"/>
                <a:gd name="connsiteX4464" fmla="*/ 4952998 w 10010772"/>
                <a:gd name="connsiteY4464" fmla="*/ 2108201 h 4654550"/>
                <a:gd name="connsiteX4465" fmla="*/ 4956173 w 10010772"/>
                <a:gd name="connsiteY4465" fmla="*/ 2114551 h 4654550"/>
                <a:gd name="connsiteX4466" fmla="*/ 4965698 w 10010772"/>
                <a:gd name="connsiteY4466" fmla="*/ 2114551 h 4654550"/>
                <a:gd name="connsiteX4467" fmla="*/ 4972048 w 10010772"/>
                <a:gd name="connsiteY4467" fmla="*/ 2114551 h 4654550"/>
                <a:gd name="connsiteX4468" fmla="*/ 4978398 w 10010772"/>
                <a:gd name="connsiteY4468" fmla="*/ 2111376 h 4654550"/>
                <a:gd name="connsiteX4469" fmla="*/ 4991098 w 10010772"/>
                <a:gd name="connsiteY4469" fmla="*/ 2105026 h 4654550"/>
                <a:gd name="connsiteX4470" fmla="*/ 4997448 w 10010772"/>
                <a:gd name="connsiteY4470" fmla="*/ 2105026 h 4654550"/>
                <a:gd name="connsiteX4471" fmla="*/ 5003798 w 10010772"/>
                <a:gd name="connsiteY4471" fmla="*/ 2108201 h 4654550"/>
                <a:gd name="connsiteX4472" fmla="*/ 5010148 w 10010772"/>
                <a:gd name="connsiteY4472" fmla="*/ 2105026 h 4654550"/>
                <a:gd name="connsiteX4473" fmla="*/ 5000623 w 10010772"/>
                <a:gd name="connsiteY4473" fmla="*/ 2101851 h 4654550"/>
                <a:gd name="connsiteX4474" fmla="*/ 4997448 w 10010772"/>
                <a:gd name="connsiteY4474" fmla="*/ 2098676 h 4654550"/>
                <a:gd name="connsiteX4475" fmla="*/ 4997448 w 10010772"/>
                <a:gd name="connsiteY4475" fmla="*/ 2095501 h 4654550"/>
                <a:gd name="connsiteX4476" fmla="*/ 4997448 w 10010772"/>
                <a:gd name="connsiteY4476" fmla="*/ 2092326 h 4654550"/>
                <a:gd name="connsiteX4477" fmla="*/ 4997448 w 10010772"/>
                <a:gd name="connsiteY4477" fmla="*/ 2089151 h 4654550"/>
                <a:gd name="connsiteX4478" fmla="*/ 4997448 w 10010772"/>
                <a:gd name="connsiteY4478" fmla="*/ 2085976 h 4654550"/>
                <a:gd name="connsiteX4479" fmla="*/ 4987923 w 10010772"/>
                <a:gd name="connsiteY4479" fmla="*/ 2082801 h 4654550"/>
                <a:gd name="connsiteX4480" fmla="*/ 4975223 w 10010772"/>
                <a:gd name="connsiteY4480" fmla="*/ 2079626 h 4654550"/>
                <a:gd name="connsiteX4481" fmla="*/ 4968873 w 10010772"/>
                <a:gd name="connsiteY4481" fmla="*/ 2076451 h 4654550"/>
                <a:gd name="connsiteX4482" fmla="*/ 4965698 w 10010772"/>
                <a:gd name="connsiteY4482" fmla="*/ 2073276 h 4654550"/>
                <a:gd name="connsiteX4483" fmla="*/ 4968873 w 10010772"/>
                <a:gd name="connsiteY4483" fmla="*/ 2066926 h 4654550"/>
                <a:gd name="connsiteX4484" fmla="*/ 4968873 w 10010772"/>
                <a:gd name="connsiteY4484" fmla="*/ 2060576 h 4654550"/>
                <a:gd name="connsiteX4485" fmla="*/ 4968873 w 10010772"/>
                <a:gd name="connsiteY4485" fmla="*/ 2057401 h 4654550"/>
                <a:gd name="connsiteX4486" fmla="*/ 4962523 w 10010772"/>
                <a:gd name="connsiteY4486" fmla="*/ 2057401 h 4654550"/>
                <a:gd name="connsiteX4487" fmla="*/ 4956173 w 10010772"/>
                <a:gd name="connsiteY4487" fmla="*/ 2054226 h 4654550"/>
                <a:gd name="connsiteX4488" fmla="*/ 4952998 w 10010772"/>
                <a:gd name="connsiteY4488" fmla="*/ 2054226 h 4654550"/>
                <a:gd name="connsiteX4489" fmla="*/ 4949823 w 10010772"/>
                <a:gd name="connsiteY4489" fmla="*/ 2051051 h 4654550"/>
                <a:gd name="connsiteX4490" fmla="*/ 4943473 w 10010772"/>
                <a:gd name="connsiteY4490" fmla="*/ 2044701 h 4654550"/>
                <a:gd name="connsiteX4491" fmla="*/ 4089398 w 10010772"/>
                <a:gd name="connsiteY4491" fmla="*/ 2041526 h 4654550"/>
                <a:gd name="connsiteX4492" fmla="*/ 4086223 w 10010772"/>
                <a:gd name="connsiteY4492" fmla="*/ 2054225 h 4654550"/>
                <a:gd name="connsiteX4493" fmla="*/ 4086223 w 10010772"/>
                <a:gd name="connsiteY4493" fmla="*/ 2054226 h 4654550"/>
                <a:gd name="connsiteX4494" fmla="*/ 4184648 w 10010772"/>
                <a:gd name="connsiteY4494" fmla="*/ 1997075 h 4654550"/>
                <a:gd name="connsiteX4495" fmla="*/ 4178298 w 10010772"/>
                <a:gd name="connsiteY4495" fmla="*/ 2000250 h 4654550"/>
                <a:gd name="connsiteX4496" fmla="*/ 4175123 w 10010772"/>
                <a:gd name="connsiteY4496" fmla="*/ 2003425 h 4654550"/>
                <a:gd name="connsiteX4497" fmla="*/ 4175123 w 10010772"/>
                <a:gd name="connsiteY4497" fmla="*/ 2003426 h 4654550"/>
                <a:gd name="connsiteX4498" fmla="*/ 4178298 w 10010772"/>
                <a:gd name="connsiteY4498" fmla="*/ 2000251 h 4654550"/>
                <a:gd name="connsiteX4499" fmla="*/ 4184648 w 10010772"/>
                <a:gd name="connsiteY4499" fmla="*/ 1997076 h 4654550"/>
                <a:gd name="connsiteX4500" fmla="*/ 4187823 w 10010772"/>
                <a:gd name="connsiteY4500" fmla="*/ 2000251 h 4654550"/>
                <a:gd name="connsiteX4501" fmla="*/ 4187823 w 10010772"/>
                <a:gd name="connsiteY4501" fmla="*/ 2000250 h 4654550"/>
                <a:gd name="connsiteX4502" fmla="*/ 4111623 w 10010772"/>
                <a:gd name="connsiteY4502" fmla="*/ 1993900 h 4654550"/>
                <a:gd name="connsiteX4503" fmla="*/ 4108448 w 10010772"/>
                <a:gd name="connsiteY4503" fmla="*/ 1997075 h 4654550"/>
                <a:gd name="connsiteX4504" fmla="*/ 4105273 w 10010772"/>
                <a:gd name="connsiteY4504" fmla="*/ 2000250 h 4654550"/>
                <a:gd name="connsiteX4505" fmla="*/ 4098923 w 10010772"/>
                <a:gd name="connsiteY4505" fmla="*/ 2003425 h 4654550"/>
                <a:gd name="connsiteX4506" fmla="*/ 4095748 w 10010772"/>
                <a:gd name="connsiteY4506" fmla="*/ 2012950 h 4654550"/>
                <a:gd name="connsiteX4507" fmla="*/ 4089398 w 10010772"/>
                <a:gd name="connsiteY4507" fmla="*/ 2019300 h 4654550"/>
                <a:gd name="connsiteX4508" fmla="*/ 4083048 w 10010772"/>
                <a:gd name="connsiteY4508" fmla="*/ 2025650 h 4654550"/>
                <a:gd name="connsiteX4509" fmla="*/ 4083048 w 10010772"/>
                <a:gd name="connsiteY4509" fmla="*/ 2025651 h 4654550"/>
                <a:gd name="connsiteX4510" fmla="*/ 4089398 w 10010772"/>
                <a:gd name="connsiteY4510" fmla="*/ 2019301 h 4654550"/>
                <a:gd name="connsiteX4511" fmla="*/ 4095748 w 10010772"/>
                <a:gd name="connsiteY4511" fmla="*/ 2012951 h 4654550"/>
                <a:gd name="connsiteX4512" fmla="*/ 4098923 w 10010772"/>
                <a:gd name="connsiteY4512" fmla="*/ 2003426 h 4654550"/>
                <a:gd name="connsiteX4513" fmla="*/ 4105273 w 10010772"/>
                <a:gd name="connsiteY4513" fmla="*/ 2000251 h 4654550"/>
                <a:gd name="connsiteX4514" fmla="*/ 4108448 w 10010772"/>
                <a:gd name="connsiteY4514" fmla="*/ 1997076 h 4654550"/>
                <a:gd name="connsiteX4515" fmla="*/ 4111623 w 10010772"/>
                <a:gd name="connsiteY4515" fmla="*/ 1993901 h 4654550"/>
                <a:gd name="connsiteX4516" fmla="*/ 4114798 w 10010772"/>
                <a:gd name="connsiteY4516" fmla="*/ 1993901 h 4654550"/>
                <a:gd name="connsiteX4517" fmla="*/ 4121148 w 10010772"/>
                <a:gd name="connsiteY4517" fmla="*/ 1993901 h 4654550"/>
                <a:gd name="connsiteX4518" fmla="*/ 4124323 w 10010772"/>
                <a:gd name="connsiteY4518" fmla="*/ 2000251 h 4654550"/>
                <a:gd name="connsiteX4519" fmla="*/ 4127498 w 10010772"/>
                <a:gd name="connsiteY4519" fmla="*/ 2006601 h 4654550"/>
                <a:gd name="connsiteX4520" fmla="*/ 4137023 w 10010772"/>
                <a:gd name="connsiteY4520" fmla="*/ 2009776 h 4654550"/>
                <a:gd name="connsiteX4521" fmla="*/ 4143373 w 10010772"/>
                <a:gd name="connsiteY4521" fmla="*/ 2006601 h 4654550"/>
                <a:gd name="connsiteX4522" fmla="*/ 4152898 w 10010772"/>
                <a:gd name="connsiteY4522" fmla="*/ 2006601 h 4654550"/>
                <a:gd name="connsiteX4523" fmla="*/ 4168773 w 10010772"/>
                <a:gd name="connsiteY4523" fmla="*/ 2006601 h 4654550"/>
                <a:gd name="connsiteX4524" fmla="*/ 4175123 w 10010772"/>
                <a:gd name="connsiteY4524" fmla="*/ 2006601 h 4654550"/>
                <a:gd name="connsiteX4525" fmla="*/ 4175123 w 10010772"/>
                <a:gd name="connsiteY4525" fmla="*/ 2006600 h 4654550"/>
                <a:gd name="connsiteX4526" fmla="*/ 4168773 w 10010772"/>
                <a:gd name="connsiteY4526" fmla="*/ 2006600 h 4654550"/>
                <a:gd name="connsiteX4527" fmla="*/ 4152898 w 10010772"/>
                <a:gd name="connsiteY4527" fmla="*/ 2006600 h 4654550"/>
                <a:gd name="connsiteX4528" fmla="*/ 4143373 w 10010772"/>
                <a:gd name="connsiteY4528" fmla="*/ 2006600 h 4654550"/>
                <a:gd name="connsiteX4529" fmla="*/ 4137023 w 10010772"/>
                <a:gd name="connsiteY4529" fmla="*/ 2009775 h 4654550"/>
                <a:gd name="connsiteX4530" fmla="*/ 4127498 w 10010772"/>
                <a:gd name="connsiteY4530" fmla="*/ 2006600 h 4654550"/>
                <a:gd name="connsiteX4531" fmla="*/ 4124323 w 10010772"/>
                <a:gd name="connsiteY4531" fmla="*/ 2000250 h 4654550"/>
                <a:gd name="connsiteX4532" fmla="*/ 4121148 w 10010772"/>
                <a:gd name="connsiteY4532" fmla="*/ 1993900 h 4654550"/>
                <a:gd name="connsiteX4533" fmla="*/ 4114798 w 10010772"/>
                <a:gd name="connsiteY4533" fmla="*/ 1993900 h 4654550"/>
                <a:gd name="connsiteX4534" fmla="*/ 4314823 w 10010772"/>
                <a:gd name="connsiteY4534" fmla="*/ 1965326 h 4654550"/>
                <a:gd name="connsiteX4535" fmla="*/ 4298948 w 10010772"/>
                <a:gd name="connsiteY4535" fmla="*/ 2006600 h 4654550"/>
                <a:gd name="connsiteX4536" fmla="*/ 4190998 w 10010772"/>
                <a:gd name="connsiteY4536" fmla="*/ 2006600 h 4654550"/>
                <a:gd name="connsiteX4537" fmla="*/ 4187823 w 10010772"/>
                <a:gd name="connsiteY4537" fmla="*/ 2003425 h 4654550"/>
                <a:gd name="connsiteX4538" fmla="*/ 4187823 w 10010772"/>
                <a:gd name="connsiteY4538" fmla="*/ 2003426 h 4654550"/>
                <a:gd name="connsiteX4539" fmla="*/ 4190998 w 10010772"/>
                <a:gd name="connsiteY4539" fmla="*/ 2006601 h 4654550"/>
                <a:gd name="connsiteX4540" fmla="*/ 4298948 w 10010772"/>
                <a:gd name="connsiteY4540" fmla="*/ 2006601 h 4654550"/>
                <a:gd name="connsiteX4541" fmla="*/ 3965573 w 10010772"/>
                <a:gd name="connsiteY4541" fmla="*/ 1955800 h 4654550"/>
                <a:gd name="connsiteX4542" fmla="*/ 3962398 w 10010772"/>
                <a:gd name="connsiteY4542" fmla="*/ 1958975 h 4654550"/>
                <a:gd name="connsiteX4543" fmla="*/ 3965573 w 10010772"/>
                <a:gd name="connsiteY4543" fmla="*/ 1958975 h 4654550"/>
                <a:gd name="connsiteX4544" fmla="*/ 3968748 w 10010772"/>
                <a:gd name="connsiteY4544" fmla="*/ 1958975 h 4654550"/>
                <a:gd name="connsiteX4545" fmla="*/ 1552575 w 10010772"/>
                <a:gd name="connsiteY4545" fmla="*/ 1908175 h 4654550"/>
                <a:gd name="connsiteX4546" fmla="*/ 1555750 w 10010772"/>
                <a:gd name="connsiteY4546" fmla="*/ 1911350 h 4654550"/>
                <a:gd name="connsiteX4547" fmla="*/ 1555751 w 10010772"/>
                <a:gd name="connsiteY4547" fmla="*/ 1911350 h 4654550"/>
                <a:gd name="connsiteX4548" fmla="*/ 1552576 w 10010772"/>
                <a:gd name="connsiteY4548" fmla="*/ 1908175 h 4654550"/>
                <a:gd name="connsiteX4549" fmla="*/ 2279648 w 10010772"/>
                <a:gd name="connsiteY4549" fmla="*/ 1882775 h 4654550"/>
                <a:gd name="connsiteX4550" fmla="*/ 2282823 w 10010772"/>
                <a:gd name="connsiteY4550" fmla="*/ 1882775 h 4654550"/>
                <a:gd name="connsiteX4551" fmla="*/ 2301873 w 10010772"/>
                <a:gd name="connsiteY4551" fmla="*/ 1882775 h 4654550"/>
                <a:gd name="connsiteX4552" fmla="*/ 2311398 w 10010772"/>
                <a:gd name="connsiteY4552" fmla="*/ 1882775 h 4654550"/>
                <a:gd name="connsiteX4553" fmla="*/ 2324098 w 10010772"/>
                <a:gd name="connsiteY4553" fmla="*/ 1882775 h 4654550"/>
                <a:gd name="connsiteX4554" fmla="*/ 2330448 w 10010772"/>
                <a:gd name="connsiteY4554" fmla="*/ 1889125 h 4654550"/>
                <a:gd name="connsiteX4555" fmla="*/ 2324098 w 10010772"/>
                <a:gd name="connsiteY4555" fmla="*/ 1892300 h 4654550"/>
                <a:gd name="connsiteX4556" fmla="*/ 2320923 w 10010772"/>
                <a:gd name="connsiteY4556" fmla="*/ 1892300 h 4654550"/>
                <a:gd name="connsiteX4557" fmla="*/ 2320923 w 10010772"/>
                <a:gd name="connsiteY4557" fmla="*/ 1895475 h 4654550"/>
                <a:gd name="connsiteX4558" fmla="*/ 2317748 w 10010772"/>
                <a:gd name="connsiteY4558" fmla="*/ 1898650 h 4654550"/>
                <a:gd name="connsiteX4559" fmla="*/ 2311398 w 10010772"/>
                <a:gd name="connsiteY4559" fmla="*/ 1898650 h 4654550"/>
                <a:gd name="connsiteX4560" fmla="*/ 2305049 w 10010772"/>
                <a:gd name="connsiteY4560" fmla="*/ 1898650 h 4654550"/>
                <a:gd name="connsiteX4561" fmla="*/ 2295523 w 10010772"/>
                <a:gd name="connsiteY4561" fmla="*/ 1898650 h 4654550"/>
                <a:gd name="connsiteX4562" fmla="*/ 2289173 w 10010772"/>
                <a:gd name="connsiteY4562" fmla="*/ 1898650 h 4654550"/>
                <a:gd name="connsiteX4563" fmla="*/ 2282823 w 10010772"/>
                <a:gd name="connsiteY4563" fmla="*/ 1898650 h 4654550"/>
                <a:gd name="connsiteX4564" fmla="*/ 2276473 w 10010772"/>
                <a:gd name="connsiteY4564" fmla="*/ 1898650 h 4654550"/>
                <a:gd name="connsiteX4565" fmla="*/ 2276473 w 10010772"/>
                <a:gd name="connsiteY4565" fmla="*/ 1895475 h 4654550"/>
                <a:gd name="connsiteX4566" fmla="*/ 2279648 w 10010772"/>
                <a:gd name="connsiteY4566" fmla="*/ 1889125 h 4654550"/>
                <a:gd name="connsiteX4567" fmla="*/ 2276473 w 10010772"/>
                <a:gd name="connsiteY4567" fmla="*/ 1889125 h 4654550"/>
                <a:gd name="connsiteX4568" fmla="*/ 2276473 w 10010772"/>
                <a:gd name="connsiteY4568" fmla="*/ 1885950 h 4654550"/>
                <a:gd name="connsiteX4569" fmla="*/ 2279648 w 10010772"/>
                <a:gd name="connsiteY4569" fmla="*/ 1885950 h 4654550"/>
                <a:gd name="connsiteX4570" fmla="*/ 1917698 w 10010772"/>
                <a:gd name="connsiteY4570" fmla="*/ 1876425 h 4654550"/>
                <a:gd name="connsiteX4571" fmla="*/ 1924048 w 10010772"/>
                <a:gd name="connsiteY4571" fmla="*/ 1876425 h 4654550"/>
                <a:gd name="connsiteX4572" fmla="*/ 1927223 w 10010772"/>
                <a:gd name="connsiteY4572" fmla="*/ 1876425 h 4654550"/>
                <a:gd name="connsiteX4573" fmla="*/ 1936748 w 10010772"/>
                <a:gd name="connsiteY4573" fmla="*/ 1876425 h 4654550"/>
                <a:gd name="connsiteX4574" fmla="*/ 1955798 w 10010772"/>
                <a:gd name="connsiteY4574" fmla="*/ 1879600 h 4654550"/>
                <a:gd name="connsiteX4575" fmla="*/ 1962148 w 10010772"/>
                <a:gd name="connsiteY4575" fmla="*/ 1885950 h 4654550"/>
                <a:gd name="connsiteX4576" fmla="*/ 1965323 w 10010772"/>
                <a:gd name="connsiteY4576" fmla="*/ 1889125 h 4654550"/>
                <a:gd name="connsiteX4577" fmla="*/ 1971673 w 10010772"/>
                <a:gd name="connsiteY4577" fmla="*/ 1892300 h 4654550"/>
                <a:gd name="connsiteX4578" fmla="*/ 1978023 w 10010772"/>
                <a:gd name="connsiteY4578" fmla="*/ 1895475 h 4654550"/>
                <a:gd name="connsiteX4579" fmla="*/ 1981198 w 10010772"/>
                <a:gd name="connsiteY4579" fmla="*/ 1898650 h 4654550"/>
                <a:gd name="connsiteX4580" fmla="*/ 1978023 w 10010772"/>
                <a:gd name="connsiteY4580" fmla="*/ 1901825 h 4654550"/>
                <a:gd name="connsiteX4581" fmla="*/ 1971673 w 10010772"/>
                <a:gd name="connsiteY4581" fmla="*/ 1901825 h 4654550"/>
                <a:gd name="connsiteX4582" fmla="*/ 1965323 w 10010772"/>
                <a:gd name="connsiteY4582" fmla="*/ 1905000 h 4654550"/>
                <a:gd name="connsiteX4583" fmla="*/ 1955798 w 10010772"/>
                <a:gd name="connsiteY4583" fmla="*/ 1905000 h 4654550"/>
                <a:gd name="connsiteX4584" fmla="*/ 1952623 w 10010772"/>
                <a:gd name="connsiteY4584" fmla="*/ 1901825 h 4654550"/>
                <a:gd name="connsiteX4585" fmla="*/ 1952623 w 10010772"/>
                <a:gd name="connsiteY4585" fmla="*/ 1905000 h 4654550"/>
                <a:gd name="connsiteX4586" fmla="*/ 1949448 w 10010772"/>
                <a:gd name="connsiteY4586" fmla="*/ 1908175 h 4654550"/>
                <a:gd name="connsiteX4587" fmla="*/ 1946273 w 10010772"/>
                <a:gd name="connsiteY4587" fmla="*/ 1905000 h 4654550"/>
                <a:gd name="connsiteX4588" fmla="*/ 1943098 w 10010772"/>
                <a:gd name="connsiteY4588" fmla="*/ 1905000 h 4654550"/>
                <a:gd name="connsiteX4589" fmla="*/ 1943098 w 10010772"/>
                <a:gd name="connsiteY4589" fmla="*/ 1908175 h 4654550"/>
                <a:gd name="connsiteX4590" fmla="*/ 1943098 w 10010772"/>
                <a:gd name="connsiteY4590" fmla="*/ 1911350 h 4654550"/>
                <a:gd name="connsiteX4591" fmla="*/ 1939923 w 10010772"/>
                <a:gd name="connsiteY4591" fmla="*/ 1911350 h 4654550"/>
                <a:gd name="connsiteX4592" fmla="*/ 1936748 w 10010772"/>
                <a:gd name="connsiteY4592" fmla="*/ 1905000 h 4654550"/>
                <a:gd name="connsiteX4593" fmla="*/ 1930398 w 10010772"/>
                <a:gd name="connsiteY4593" fmla="*/ 1901825 h 4654550"/>
                <a:gd name="connsiteX4594" fmla="*/ 1927223 w 10010772"/>
                <a:gd name="connsiteY4594" fmla="*/ 1901825 h 4654550"/>
                <a:gd name="connsiteX4595" fmla="*/ 1924048 w 10010772"/>
                <a:gd name="connsiteY4595" fmla="*/ 1898650 h 4654550"/>
                <a:gd name="connsiteX4596" fmla="*/ 1920873 w 10010772"/>
                <a:gd name="connsiteY4596" fmla="*/ 1892300 h 4654550"/>
                <a:gd name="connsiteX4597" fmla="*/ 1917698 w 10010772"/>
                <a:gd name="connsiteY4597" fmla="*/ 1889125 h 4654550"/>
                <a:gd name="connsiteX4598" fmla="*/ 1911348 w 10010772"/>
                <a:gd name="connsiteY4598" fmla="*/ 1885950 h 4654550"/>
                <a:gd name="connsiteX4599" fmla="*/ 1904998 w 10010772"/>
                <a:gd name="connsiteY4599" fmla="*/ 1882775 h 4654550"/>
                <a:gd name="connsiteX4600" fmla="*/ 1901823 w 10010772"/>
                <a:gd name="connsiteY4600" fmla="*/ 1882775 h 4654550"/>
                <a:gd name="connsiteX4601" fmla="*/ 1904998 w 10010772"/>
                <a:gd name="connsiteY4601" fmla="*/ 1879600 h 4654550"/>
                <a:gd name="connsiteX4602" fmla="*/ 8502647 w 10010772"/>
                <a:gd name="connsiteY4602" fmla="*/ 1857375 h 4654550"/>
                <a:gd name="connsiteX4603" fmla="*/ 8505822 w 10010772"/>
                <a:gd name="connsiteY4603" fmla="*/ 1857375 h 4654550"/>
                <a:gd name="connsiteX4604" fmla="*/ 8508997 w 10010772"/>
                <a:gd name="connsiteY4604" fmla="*/ 1860550 h 4654550"/>
                <a:gd name="connsiteX4605" fmla="*/ 8512172 w 10010772"/>
                <a:gd name="connsiteY4605" fmla="*/ 1863725 h 4654550"/>
                <a:gd name="connsiteX4606" fmla="*/ 8512172 w 10010772"/>
                <a:gd name="connsiteY4606" fmla="*/ 1870075 h 4654550"/>
                <a:gd name="connsiteX4607" fmla="*/ 8512172 w 10010772"/>
                <a:gd name="connsiteY4607" fmla="*/ 1873250 h 4654550"/>
                <a:gd name="connsiteX4608" fmla="*/ 8508997 w 10010772"/>
                <a:gd name="connsiteY4608" fmla="*/ 1873250 h 4654550"/>
                <a:gd name="connsiteX4609" fmla="*/ 8505822 w 10010772"/>
                <a:gd name="connsiteY4609" fmla="*/ 1876425 h 4654550"/>
                <a:gd name="connsiteX4610" fmla="*/ 8508997 w 10010772"/>
                <a:gd name="connsiteY4610" fmla="*/ 1882775 h 4654550"/>
                <a:gd name="connsiteX4611" fmla="*/ 8512172 w 10010772"/>
                <a:gd name="connsiteY4611" fmla="*/ 1885950 h 4654550"/>
                <a:gd name="connsiteX4612" fmla="*/ 8508997 w 10010772"/>
                <a:gd name="connsiteY4612" fmla="*/ 1892300 h 4654550"/>
                <a:gd name="connsiteX4613" fmla="*/ 8508997 w 10010772"/>
                <a:gd name="connsiteY4613" fmla="*/ 1908175 h 4654550"/>
                <a:gd name="connsiteX4614" fmla="*/ 8512172 w 10010772"/>
                <a:gd name="connsiteY4614" fmla="*/ 1914525 h 4654550"/>
                <a:gd name="connsiteX4615" fmla="*/ 8515347 w 10010772"/>
                <a:gd name="connsiteY4615" fmla="*/ 1917700 h 4654550"/>
                <a:gd name="connsiteX4616" fmla="*/ 8521697 w 10010772"/>
                <a:gd name="connsiteY4616" fmla="*/ 1917700 h 4654550"/>
                <a:gd name="connsiteX4617" fmla="*/ 8521697 w 10010772"/>
                <a:gd name="connsiteY4617" fmla="*/ 1920875 h 4654550"/>
                <a:gd name="connsiteX4618" fmla="*/ 8524872 w 10010772"/>
                <a:gd name="connsiteY4618" fmla="*/ 1924050 h 4654550"/>
                <a:gd name="connsiteX4619" fmla="*/ 8524872 w 10010772"/>
                <a:gd name="connsiteY4619" fmla="*/ 1927225 h 4654550"/>
                <a:gd name="connsiteX4620" fmla="*/ 8528047 w 10010772"/>
                <a:gd name="connsiteY4620" fmla="*/ 1927225 h 4654550"/>
                <a:gd name="connsiteX4621" fmla="*/ 8531222 w 10010772"/>
                <a:gd name="connsiteY4621" fmla="*/ 1927225 h 4654550"/>
                <a:gd name="connsiteX4622" fmla="*/ 8531222 w 10010772"/>
                <a:gd name="connsiteY4622" fmla="*/ 1933575 h 4654550"/>
                <a:gd name="connsiteX4623" fmla="*/ 8531222 w 10010772"/>
                <a:gd name="connsiteY4623" fmla="*/ 1939925 h 4654550"/>
                <a:gd name="connsiteX4624" fmla="*/ 8531222 w 10010772"/>
                <a:gd name="connsiteY4624" fmla="*/ 1946275 h 4654550"/>
                <a:gd name="connsiteX4625" fmla="*/ 8528047 w 10010772"/>
                <a:gd name="connsiteY4625" fmla="*/ 1949450 h 4654550"/>
                <a:gd name="connsiteX4626" fmla="*/ 8528047 w 10010772"/>
                <a:gd name="connsiteY4626" fmla="*/ 1952625 h 4654550"/>
                <a:gd name="connsiteX4627" fmla="*/ 8528047 w 10010772"/>
                <a:gd name="connsiteY4627" fmla="*/ 1955800 h 4654550"/>
                <a:gd name="connsiteX4628" fmla="*/ 8528047 w 10010772"/>
                <a:gd name="connsiteY4628" fmla="*/ 1958975 h 4654550"/>
                <a:gd name="connsiteX4629" fmla="*/ 8521697 w 10010772"/>
                <a:gd name="connsiteY4629" fmla="*/ 1962150 h 4654550"/>
                <a:gd name="connsiteX4630" fmla="*/ 8518522 w 10010772"/>
                <a:gd name="connsiteY4630" fmla="*/ 1962150 h 4654550"/>
                <a:gd name="connsiteX4631" fmla="*/ 8521697 w 10010772"/>
                <a:gd name="connsiteY4631" fmla="*/ 1958975 h 4654550"/>
                <a:gd name="connsiteX4632" fmla="*/ 8515347 w 10010772"/>
                <a:gd name="connsiteY4632" fmla="*/ 1962150 h 4654550"/>
                <a:gd name="connsiteX4633" fmla="*/ 8508997 w 10010772"/>
                <a:gd name="connsiteY4633" fmla="*/ 1965325 h 4654550"/>
                <a:gd name="connsiteX4634" fmla="*/ 8505822 w 10010772"/>
                <a:gd name="connsiteY4634" fmla="*/ 1965325 h 4654550"/>
                <a:gd name="connsiteX4635" fmla="*/ 8499472 w 10010772"/>
                <a:gd name="connsiteY4635" fmla="*/ 1965325 h 4654550"/>
                <a:gd name="connsiteX4636" fmla="*/ 8496297 w 10010772"/>
                <a:gd name="connsiteY4636" fmla="*/ 1968500 h 4654550"/>
                <a:gd name="connsiteX4637" fmla="*/ 8496297 w 10010772"/>
                <a:gd name="connsiteY4637" fmla="*/ 1971675 h 4654550"/>
                <a:gd name="connsiteX4638" fmla="*/ 8499472 w 10010772"/>
                <a:gd name="connsiteY4638" fmla="*/ 1974850 h 4654550"/>
                <a:gd name="connsiteX4639" fmla="*/ 8502647 w 10010772"/>
                <a:gd name="connsiteY4639" fmla="*/ 1974850 h 4654550"/>
                <a:gd name="connsiteX4640" fmla="*/ 8502647 w 10010772"/>
                <a:gd name="connsiteY4640" fmla="*/ 1978025 h 4654550"/>
                <a:gd name="connsiteX4641" fmla="*/ 8502647 w 10010772"/>
                <a:gd name="connsiteY4641" fmla="*/ 1984375 h 4654550"/>
                <a:gd name="connsiteX4642" fmla="*/ 8502647 w 10010772"/>
                <a:gd name="connsiteY4642" fmla="*/ 1987550 h 4654550"/>
                <a:gd name="connsiteX4643" fmla="*/ 8502647 w 10010772"/>
                <a:gd name="connsiteY4643" fmla="*/ 1990725 h 4654550"/>
                <a:gd name="connsiteX4644" fmla="*/ 8505822 w 10010772"/>
                <a:gd name="connsiteY4644" fmla="*/ 1993900 h 4654550"/>
                <a:gd name="connsiteX4645" fmla="*/ 8508997 w 10010772"/>
                <a:gd name="connsiteY4645" fmla="*/ 1993900 h 4654550"/>
                <a:gd name="connsiteX4646" fmla="*/ 8508997 w 10010772"/>
                <a:gd name="connsiteY4646" fmla="*/ 2000250 h 4654550"/>
                <a:gd name="connsiteX4647" fmla="*/ 8512172 w 10010772"/>
                <a:gd name="connsiteY4647" fmla="*/ 2006600 h 4654550"/>
                <a:gd name="connsiteX4648" fmla="*/ 8515347 w 10010772"/>
                <a:gd name="connsiteY4648" fmla="*/ 2012950 h 4654550"/>
                <a:gd name="connsiteX4649" fmla="*/ 8518522 w 10010772"/>
                <a:gd name="connsiteY4649" fmla="*/ 2019300 h 4654550"/>
                <a:gd name="connsiteX4650" fmla="*/ 8518522 w 10010772"/>
                <a:gd name="connsiteY4650" fmla="*/ 2022475 h 4654550"/>
                <a:gd name="connsiteX4651" fmla="*/ 8512172 w 10010772"/>
                <a:gd name="connsiteY4651" fmla="*/ 2019300 h 4654550"/>
                <a:gd name="connsiteX4652" fmla="*/ 8512172 w 10010772"/>
                <a:gd name="connsiteY4652" fmla="*/ 2025650 h 4654550"/>
                <a:gd name="connsiteX4653" fmla="*/ 8515347 w 10010772"/>
                <a:gd name="connsiteY4653" fmla="*/ 2032000 h 4654550"/>
                <a:gd name="connsiteX4654" fmla="*/ 8518522 w 10010772"/>
                <a:gd name="connsiteY4654" fmla="*/ 2035175 h 4654550"/>
                <a:gd name="connsiteX4655" fmla="*/ 8521697 w 10010772"/>
                <a:gd name="connsiteY4655" fmla="*/ 2038350 h 4654550"/>
                <a:gd name="connsiteX4656" fmla="*/ 8524872 w 10010772"/>
                <a:gd name="connsiteY4656" fmla="*/ 2041525 h 4654550"/>
                <a:gd name="connsiteX4657" fmla="*/ 8528047 w 10010772"/>
                <a:gd name="connsiteY4657" fmla="*/ 2047875 h 4654550"/>
                <a:gd name="connsiteX4658" fmla="*/ 8537572 w 10010772"/>
                <a:gd name="connsiteY4658" fmla="*/ 2047875 h 4654550"/>
                <a:gd name="connsiteX4659" fmla="*/ 8537572 w 10010772"/>
                <a:gd name="connsiteY4659" fmla="*/ 2044700 h 4654550"/>
                <a:gd name="connsiteX4660" fmla="*/ 8543922 w 10010772"/>
                <a:gd name="connsiteY4660" fmla="*/ 2047875 h 4654550"/>
                <a:gd name="connsiteX4661" fmla="*/ 8540747 w 10010772"/>
                <a:gd name="connsiteY4661" fmla="*/ 2044700 h 4654550"/>
                <a:gd name="connsiteX4662" fmla="*/ 8537572 w 10010772"/>
                <a:gd name="connsiteY4662" fmla="*/ 2041525 h 4654550"/>
                <a:gd name="connsiteX4663" fmla="*/ 8540747 w 10010772"/>
                <a:gd name="connsiteY4663" fmla="*/ 2038350 h 4654550"/>
                <a:gd name="connsiteX4664" fmla="*/ 8543922 w 10010772"/>
                <a:gd name="connsiteY4664" fmla="*/ 2041525 h 4654550"/>
                <a:gd name="connsiteX4665" fmla="*/ 8543922 w 10010772"/>
                <a:gd name="connsiteY4665" fmla="*/ 2038350 h 4654550"/>
                <a:gd name="connsiteX4666" fmla="*/ 8543922 w 10010772"/>
                <a:gd name="connsiteY4666" fmla="*/ 2035175 h 4654550"/>
                <a:gd name="connsiteX4667" fmla="*/ 8547097 w 10010772"/>
                <a:gd name="connsiteY4667" fmla="*/ 2035175 h 4654550"/>
                <a:gd name="connsiteX4668" fmla="*/ 8553447 w 10010772"/>
                <a:gd name="connsiteY4668" fmla="*/ 2035175 h 4654550"/>
                <a:gd name="connsiteX4669" fmla="*/ 8556622 w 10010772"/>
                <a:gd name="connsiteY4669" fmla="*/ 2038350 h 4654550"/>
                <a:gd name="connsiteX4670" fmla="*/ 8559797 w 10010772"/>
                <a:gd name="connsiteY4670" fmla="*/ 2041525 h 4654550"/>
                <a:gd name="connsiteX4671" fmla="*/ 8559797 w 10010772"/>
                <a:gd name="connsiteY4671" fmla="*/ 2044700 h 4654550"/>
                <a:gd name="connsiteX4672" fmla="*/ 8559797 w 10010772"/>
                <a:gd name="connsiteY4672" fmla="*/ 2047875 h 4654550"/>
                <a:gd name="connsiteX4673" fmla="*/ 8569322 w 10010772"/>
                <a:gd name="connsiteY4673" fmla="*/ 2047875 h 4654550"/>
                <a:gd name="connsiteX4674" fmla="*/ 8572497 w 10010772"/>
                <a:gd name="connsiteY4674" fmla="*/ 2047875 h 4654550"/>
                <a:gd name="connsiteX4675" fmla="*/ 8572497 w 10010772"/>
                <a:gd name="connsiteY4675" fmla="*/ 2044700 h 4654550"/>
                <a:gd name="connsiteX4676" fmla="*/ 8569322 w 10010772"/>
                <a:gd name="connsiteY4676" fmla="*/ 2041525 h 4654550"/>
                <a:gd name="connsiteX4677" fmla="*/ 8566147 w 10010772"/>
                <a:gd name="connsiteY4677" fmla="*/ 2038350 h 4654550"/>
                <a:gd name="connsiteX4678" fmla="*/ 8569322 w 10010772"/>
                <a:gd name="connsiteY4678" fmla="*/ 2038350 h 4654550"/>
                <a:gd name="connsiteX4679" fmla="*/ 8572497 w 10010772"/>
                <a:gd name="connsiteY4679" fmla="*/ 2038350 h 4654550"/>
                <a:gd name="connsiteX4680" fmla="*/ 8572497 w 10010772"/>
                <a:gd name="connsiteY4680" fmla="*/ 2035175 h 4654550"/>
                <a:gd name="connsiteX4681" fmla="*/ 8575672 w 10010772"/>
                <a:gd name="connsiteY4681" fmla="*/ 2035175 h 4654550"/>
                <a:gd name="connsiteX4682" fmla="*/ 8575672 w 10010772"/>
                <a:gd name="connsiteY4682" fmla="*/ 2038350 h 4654550"/>
                <a:gd name="connsiteX4683" fmla="*/ 8578847 w 10010772"/>
                <a:gd name="connsiteY4683" fmla="*/ 2038350 h 4654550"/>
                <a:gd name="connsiteX4684" fmla="*/ 8578847 w 10010772"/>
                <a:gd name="connsiteY4684" fmla="*/ 2041525 h 4654550"/>
                <a:gd name="connsiteX4685" fmla="*/ 8578847 w 10010772"/>
                <a:gd name="connsiteY4685" fmla="*/ 2044700 h 4654550"/>
                <a:gd name="connsiteX4686" fmla="*/ 8582022 w 10010772"/>
                <a:gd name="connsiteY4686" fmla="*/ 2044700 h 4654550"/>
                <a:gd name="connsiteX4687" fmla="*/ 8585197 w 10010772"/>
                <a:gd name="connsiteY4687" fmla="*/ 2047875 h 4654550"/>
                <a:gd name="connsiteX4688" fmla="*/ 8591547 w 10010772"/>
                <a:gd name="connsiteY4688" fmla="*/ 2051050 h 4654550"/>
                <a:gd name="connsiteX4689" fmla="*/ 8594722 w 10010772"/>
                <a:gd name="connsiteY4689" fmla="*/ 2051050 h 4654550"/>
                <a:gd name="connsiteX4690" fmla="*/ 8594722 w 10010772"/>
                <a:gd name="connsiteY4690" fmla="*/ 2054225 h 4654550"/>
                <a:gd name="connsiteX4691" fmla="*/ 8591547 w 10010772"/>
                <a:gd name="connsiteY4691" fmla="*/ 2057400 h 4654550"/>
                <a:gd name="connsiteX4692" fmla="*/ 8588372 w 10010772"/>
                <a:gd name="connsiteY4692" fmla="*/ 2057400 h 4654550"/>
                <a:gd name="connsiteX4693" fmla="*/ 8585197 w 10010772"/>
                <a:gd name="connsiteY4693" fmla="*/ 2057400 h 4654550"/>
                <a:gd name="connsiteX4694" fmla="*/ 8582022 w 10010772"/>
                <a:gd name="connsiteY4694" fmla="*/ 2057400 h 4654550"/>
                <a:gd name="connsiteX4695" fmla="*/ 8578847 w 10010772"/>
                <a:gd name="connsiteY4695" fmla="*/ 2057400 h 4654550"/>
                <a:gd name="connsiteX4696" fmla="*/ 8578847 w 10010772"/>
                <a:gd name="connsiteY4696" fmla="*/ 2063750 h 4654550"/>
                <a:gd name="connsiteX4697" fmla="*/ 8585197 w 10010772"/>
                <a:gd name="connsiteY4697" fmla="*/ 2063750 h 4654550"/>
                <a:gd name="connsiteX4698" fmla="*/ 8591547 w 10010772"/>
                <a:gd name="connsiteY4698" fmla="*/ 2066925 h 4654550"/>
                <a:gd name="connsiteX4699" fmla="*/ 8594722 w 10010772"/>
                <a:gd name="connsiteY4699" fmla="*/ 2070100 h 4654550"/>
                <a:gd name="connsiteX4700" fmla="*/ 8597897 w 10010772"/>
                <a:gd name="connsiteY4700" fmla="*/ 2073275 h 4654550"/>
                <a:gd name="connsiteX4701" fmla="*/ 8601072 w 10010772"/>
                <a:gd name="connsiteY4701" fmla="*/ 2073275 h 4654550"/>
                <a:gd name="connsiteX4702" fmla="*/ 8601072 w 10010772"/>
                <a:gd name="connsiteY4702" fmla="*/ 2076450 h 4654550"/>
                <a:gd name="connsiteX4703" fmla="*/ 8601072 w 10010772"/>
                <a:gd name="connsiteY4703" fmla="*/ 2079625 h 4654550"/>
                <a:gd name="connsiteX4704" fmla="*/ 8607422 w 10010772"/>
                <a:gd name="connsiteY4704" fmla="*/ 2079625 h 4654550"/>
                <a:gd name="connsiteX4705" fmla="*/ 8610597 w 10010772"/>
                <a:gd name="connsiteY4705" fmla="*/ 2076450 h 4654550"/>
                <a:gd name="connsiteX4706" fmla="*/ 8613772 w 10010772"/>
                <a:gd name="connsiteY4706" fmla="*/ 2076450 h 4654550"/>
                <a:gd name="connsiteX4707" fmla="*/ 8613772 w 10010772"/>
                <a:gd name="connsiteY4707" fmla="*/ 2079625 h 4654550"/>
                <a:gd name="connsiteX4708" fmla="*/ 8613772 w 10010772"/>
                <a:gd name="connsiteY4708" fmla="*/ 2082800 h 4654550"/>
                <a:gd name="connsiteX4709" fmla="*/ 8613772 w 10010772"/>
                <a:gd name="connsiteY4709" fmla="*/ 2089150 h 4654550"/>
                <a:gd name="connsiteX4710" fmla="*/ 8613772 w 10010772"/>
                <a:gd name="connsiteY4710" fmla="*/ 2098675 h 4654550"/>
                <a:gd name="connsiteX4711" fmla="*/ 8610597 w 10010772"/>
                <a:gd name="connsiteY4711" fmla="*/ 2101850 h 4654550"/>
                <a:gd name="connsiteX4712" fmla="*/ 8607422 w 10010772"/>
                <a:gd name="connsiteY4712" fmla="*/ 2101850 h 4654550"/>
                <a:gd name="connsiteX4713" fmla="*/ 8601072 w 10010772"/>
                <a:gd name="connsiteY4713" fmla="*/ 2101850 h 4654550"/>
                <a:gd name="connsiteX4714" fmla="*/ 8597897 w 10010772"/>
                <a:gd name="connsiteY4714" fmla="*/ 2098675 h 4654550"/>
                <a:gd name="connsiteX4715" fmla="*/ 8594722 w 10010772"/>
                <a:gd name="connsiteY4715" fmla="*/ 2095500 h 4654550"/>
                <a:gd name="connsiteX4716" fmla="*/ 8591547 w 10010772"/>
                <a:gd name="connsiteY4716" fmla="*/ 2092325 h 4654550"/>
                <a:gd name="connsiteX4717" fmla="*/ 8591547 w 10010772"/>
                <a:gd name="connsiteY4717" fmla="*/ 2089150 h 4654550"/>
                <a:gd name="connsiteX4718" fmla="*/ 8585197 w 10010772"/>
                <a:gd name="connsiteY4718" fmla="*/ 2082800 h 4654550"/>
                <a:gd name="connsiteX4719" fmla="*/ 8582022 w 10010772"/>
                <a:gd name="connsiteY4719" fmla="*/ 2082800 h 4654550"/>
                <a:gd name="connsiteX4720" fmla="*/ 8582022 w 10010772"/>
                <a:gd name="connsiteY4720" fmla="*/ 2085975 h 4654550"/>
                <a:gd name="connsiteX4721" fmla="*/ 8578847 w 10010772"/>
                <a:gd name="connsiteY4721" fmla="*/ 2082800 h 4654550"/>
                <a:gd name="connsiteX4722" fmla="*/ 8578847 w 10010772"/>
                <a:gd name="connsiteY4722" fmla="*/ 2079625 h 4654550"/>
                <a:gd name="connsiteX4723" fmla="*/ 8575672 w 10010772"/>
                <a:gd name="connsiteY4723" fmla="*/ 2073275 h 4654550"/>
                <a:gd name="connsiteX4724" fmla="*/ 8572497 w 10010772"/>
                <a:gd name="connsiteY4724" fmla="*/ 2070100 h 4654550"/>
                <a:gd name="connsiteX4725" fmla="*/ 8566147 w 10010772"/>
                <a:gd name="connsiteY4725" fmla="*/ 2066925 h 4654550"/>
                <a:gd name="connsiteX4726" fmla="*/ 8562972 w 10010772"/>
                <a:gd name="connsiteY4726" fmla="*/ 2066925 h 4654550"/>
                <a:gd name="connsiteX4727" fmla="*/ 8562972 w 10010772"/>
                <a:gd name="connsiteY4727" fmla="*/ 2063750 h 4654550"/>
                <a:gd name="connsiteX4728" fmla="*/ 8553447 w 10010772"/>
                <a:gd name="connsiteY4728" fmla="*/ 2057400 h 4654550"/>
                <a:gd name="connsiteX4729" fmla="*/ 8550272 w 10010772"/>
                <a:gd name="connsiteY4729" fmla="*/ 2054225 h 4654550"/>
                <a:gd name="connsiteX4730" fmla="*/ 8547097 w 10010772"/>
                <a:gd name="connsiteY4730" fmla="*/ 2051050 h 4654550"/>
                <a:gd name="connsiteX4731" fmla="*/ 8547097 w 10010772"/>
                <a:gd name="connsiteY4731" fmla="*/ 2054225 h 4654550"/>
                <a:gd name="connsiteX4732" fmla="*/ 8550272 w 10010772"/>
                <a:gd name="connsiteY4732" fmla="*/ 2057400 h 4654550"/>
                <a:gd name="connsiteX4733" fmla="*/ 8553447 w 10010772"/>
                <a:gd name="connsiteY4733" fmla="*/ 2060575 h 4654550"/>
                <a:gd name="connsiteX4734" fmla="*/ 8553447 w 10010772"/>
                <a:gd name="connsiteY4734" fmla="*/ 2063750 h 4654550"/>
                <a:gd name="connsiteX4735" fmla="*/ 8550272 w 10010772"/>
                <a:gd name="connsiteY4735" fmla="*/ 2063750 h 4654550"/>
                <a:gd name="connsiteX4736" fmla="*/ 8553447 w 10010772"/>
                <a:gd name="connsiteY4736" fmla="*/ 2066925 h 4654550"/>
                <a:gd name="connsiteX4737" fmla="*/ 8556622 w 10010772"/>
                <a:gd name="connsiteY4737" fmla="*/ 2070100 h 4654550"/>
                <a:gd name="connsiteX4738" fmla="*/ 8559797 w 10010772"/>
                <a:gd name="connsiteY4738" fmla="*/ 2073275 h 4654550"/>
                <a:gd name="connsiteX4739" fmla="*/ 8556622 w 10010772"/>
                <a:gd name="connsiteY4739" fmla="*/ 2073275 h 4654550"/>
                <a:gd name="connsiteX4740" fmla="*/ 8550272 w 10010772"/>
                <a:gd name="connsiteY4740" fmla="*/ 2073275 h 4654550"/>
                <a:gd name="connsiteX4741" fmla="*/ 8547097 w 10010772"/>
                <a:gd name="connsiteY4741" fmla="*/ 2070100 h 4654550"/>
                <a:gd name="connsiteX4742" fmla="*/ 8543922 w 10010772"/>
                <a:gd name="connsiteY4742" fmla="*/ 2063750 h 4654550"/>
                <a:gd name="connsiteX4743" fmla="*/ 8540747 w 10010772"/>
                <a:gd name="connsiteY4743" fmla="*/ 2060575 h 4654550"/>
                <a:gd name="connsiteX4744" fmla="*/ 8534397 w 10010772"/>
                <a:gd name="connsiteY4744" fmla="*/ 2060575 h 4654550"/>
                <a:gd name="connsiteX4745" fmla="*/ 8531222 w 10010772"/>
                <a:gd name="connsiteY4745" fmla="*/ 2057400 h 4654550"/>
                <a:gd name="connsiteX4746" fmla="*/ 8524872 w 10010772"/>
                <a:gd name="connsiteY4746" fmla="*/ 2054225 h 4654550"/>
                <a:gd name="connsiteX4747" fmla="*/ 8524872 w 10010772"/>
                <a:gd name="connsiteY4747" fmla="*/ 2051050 h 4654550"/>
                <a:gd name="connsiteX4748" fmla="*/ 8521697 w 10010772"/>
                <a:gd name="connsiteY4748" fmla="*/ 2051050 h 4654550"/>
                <a:gd name="connsiteX4749" fmla="*/ 8518522 w 10010772"/>
                <a:gd name="connsiteY4749" fmla="*/ 2054225 h 4654550"/>
                <a:gd name="connsiteX4750" fmla="*/ 8518522 w 10010772"/>
                <a:gd name="connsiteY4750" fmla="*/ 2057400 h 4654550"/>
                <a:gd name="connsiteX4751" fmla="*/ 8518522 w 10010772"/>
                <a:gd name="connsiteY4751" fmla="*/ 2060575 h 4654550"/>
                <a:gd name="connsiteX4752" fmla="*/ 8515347 w 10010772"/>
                <a:gd name="connsiteY4752" fmla="*/ 2063750 h 4654550"/>
                <a:gd name="connsiteX4753" fmla="*/ 8512172 w 10010772"/>
                <a:gd name="connsiteY4753" fmla="*/ 2066925 h 4654550"/>
                <a:gd name="connsiteX4754" fmla="*/ 8505822 w 10010772"/>
                <a:gd name="connsiteY4754" fmla="*/ 2066925 h 4654550"/>
                <a:gd name="connsiteX4755" fmla="*/ 8502647 w 10010772"/>
                <a:gd name="connsiteY4755" fmla="*/ 2063750 h 4654550"/>
                <a:gd name="connsiteX4756" fmla="*/ 8502647 w 10010772"/>
                <a:gd name="connsiteY4756" fmla="*/ 2060575 h 4654550"/>
                <a:gd name="connsiteX4757" fmla="*/ 8502647 w 10010772"/>
                <a:gd name="connsiteY4757" fmla="*/ 2057400 h 4654550"/>
                <a:gd name="connsiteX4758" fmla="*/ 8499472 w 10010772"/>
                <a:gd name="connsiteY4758" fmla="*/ 2057400 h 4654550"/>
                <a:gd name="connsiteX4759" fmla="*/ 8496297 w 10010772"/>
                <a:gd name="connsiteY4759" fmla="*/ 2057400 h 4654550"/>
                <a:gd name="connsiteX4760" fmla="*/ 8496297 w 10010772"/>
                <a:gd name="connsiteY4760" fmla="*/ 2054225 h 4654550"/>
                <a:gd name="connsiteX4761" fmla="*/ 8499472 w 10010772"/>
                <a:gd name="connsiteY4761" fmla="*/ 2051050 h 4654550"/>
                <a:gd name="connsiteX4762" fmla="*/ 8496297 w 10010772"/>
                <a:gd name="connsiteY4762" fmla="*/ 2047875 h 4654550"/>
                <a:gd name="connsiteX4763" fmla="*/ 8493122 w 10010772"/>
                <a:gd name="connsiteY4763" fmla="*/ 2044700 h 4654550"/>
                <a:gd name="connsiteX4764" fmla="*/ 8489947 w 10010772"/>
                <a:gd name="connsiteY4764" fmla="*/ 2047875 h 4654550"/>
                <a:gd name="connsiteX4765" fmla="*/ 8489947 w 10010772"/>
                <a:gd name="connsiteY4765" fmla="*/ 2051050 h 4654550"/>
                <a:gd name="connsiteX4766" fmla="*/ 8486772 w 10010772"/>
                <a:gd name="connsiteY4766" fmla="*/ 2054225 h 4654550"/>
                <a:gd name="connsiteX4767" fmla="*/ 8486772 w 10010772"/>
                <a:gd name="connsiteY4767" fmla="*/ 2047875 h 4654550"/>
                <a:gd name="connsiteX4768" fmla="*/ 8483597 w 10010772"/>
                <a:gd name="connsiteY4768" fmla="*/ 2041525 h 4654550"/>
                <a:gd name="connsiteX4769" fmla="*/ 8483597 w 10010772"/>
                <a:gd name="connsiteY4769" fmla="*/ 2038350 h 4654550"/>
                <a:gd name="connsiteX4770" fmla="*/ 8489947 w 10010772"/>
                <a:gd name="connsiteY4770" fmla="*/ 2032000 h 4654550"/>
                <a:gd name="connsiteX4771" fmla="*/ 8496297 w 10010772"/>
                <a:gd name="connsiteY4771" fmla="*/ 2028825 h 4654550"/>
                <a:gd name="connsiteX4772" fmla="*/ 8493122 w 10010772"/>
                <a:gd name="connsiteY4772" fmla="*/ 2025650 h 4654550"/>
                <a:gd name="connsiteX4773" fmla="*/ 8489947 w 10010772"/>
                <a:gd name="connsiteY4773" fmla="*/ 2016125 h 4654550"/>
                <a:gd name="connsiteX4774" fmla="*/ 8486772 w 10010772"/>
                <a:gd name="connsiteY4774" fmla="*/ 2016125 h 4654550"/>
                <a:gd name="connsiteX4775" fmla="*/ 8483597 w 10010772"/>
                <a:gd name="connsiteY4775" fmla="*/ 2016125 h 4654550"/>
                <a:gd name="connsiteX4776" fmla="*/ 8483597 w 10010772"/>
                <a:gd name="connsiteY4776" fmla="*/ 2019300 h 4654550"/>
                <a:gd name="connsiteX4777" fmla="*/ 8480422 w 10010772"/>
                <a:gd name="connsiteY4777" fmla="*/ 2016125 h 4654550"/>
                <a:gd name="connsiteX4778" fmla="*/ 8477247 w 10010772"/>
                <a:gd name="connsiteY4778" fmla="*/ 2016125 h 4654550"/>
                <a:gd name="connsiteX4779" fmla="*/ 8477247 w 10010772"/>
                <a:gd name="connsiteY4779" fmla="*/ 2019300 h 4654550"/>
                <a:gd name="connsiteX4780" fmla="*/ 8480422 w 10010772"/>
                <a:gd name="connsiteY4780" fmla="*/ 2025650 h 4654550"/>
                <a:gd name="connsiteX4781" fmla="*/ 8483597 w 10010772"/>
                <a:gd name="connsiteY4781" fmla="*/ 2025650 h 4654550"/>
                <a:gd name="connsiteX4782" fmla="*/ 8480422 w 10010772"/>
                <a:gd name="connsiteY4782" fmla="*/ 2028825 h 4654550"/>
                <a:gd name="connsiteX4783" fmla="*/ 8477247 w 10010772"/>
                <a:gd name="connsiteY4783" fmla="*/ 2028825 h 4654550"/>
                <a:gd name="connsiteX4784" fmla="*/ 8474072 w 10010772"/>
                <a:gd name="connsiteY4784" fmla="*/ 2028825 h 4654550"/>
                <a:gd name="connsiteX4785" fmla="*/ 8470897 w 10010772"/>
                <a:gd name="connsiteY4785" fmla="*/ 2022475 h 4654550"/>
                <a:gd name="connsiteX4786" fmla="*/ 8464547 w 10010772"/>
                <a:gd name="connsiteY4786" fmla="*/ 2019300 h 4654550"/>
                <a:gd name="connsiteX4787" fmla="*/ 8464547 w 10010772"/>
                <a:gd name="connsiteY4787" fmla="*/ 2016125 h 4654550"/>
                <a:gd name="connsiteX4788" fmla="*/ 8464547 w 10010772"/>
                <a:gd name="connsiteY4788" fmla="*/ 2012950 h 4654550"/>
                <a:gd name="connsiteX4789" fmla="*/ 8464547 w 10010772"/>
                <a:gd name="connsiteY4789" fmla="*/ 2009775 h 4654550"/>
                <a:gd name="connsiteX4790" fmla="*/ 8461372 w 10010772"/>
                <a:gd name="connsiteY4790" fmla="*/ 2009775 h 4654550"/>
                <a:gd name="connsiteX4791" fmla="*/ 8458197 w 10010772"/>
                <a:gd name="connsiteY4791" fmla="*/ 2009775 h 4654550"/>
                <a:gd name="connsiteX4792" fmla="*/ 8458197 w 10010772"/>
                <a:gd name="connsiteY4792" fmla="*/ 2012950 h 4654550"/>
                <a:gd name="connsiteX4793" fmla="*/ 8455022 w 10010772"/>
                <a:gd name="connsiteY4793" fmla="*/ 2009775 h 4654550"/>
                <a:gd name="connsiteX4794" fmla="*/ 8448672 w 10010772"/>
                <a:gd name="connsiteY4794" fmla="*/ 2006600 h 4654550"/>
                <a:gd name="connsiteX4795" fmla="*/ 8445497 w 10010772"/>
                <a:gd name="connsiteY4795" fmla="*/ 2000250 h 4654550"/>
                <a:gd name="connsiteX4796" fmla="*/ 8445497 w 10010772"/>
                <a:gd name="connsiteY4796" fmla="*/ 1993900 h 4654550"/>
                <a:gd name="connsiteX4797" fmla="*/ 8445497 w 10010772"/>
                <a:gd name="connsiteY4797" fmla="*/ 1987550 h 4654550"/>
                <a:gd name="connsiteX4798" fmla="*/ 8445497 w 10010772"/>
                <a:gd name="connsiteY4798" fmla="*/ 1984375 h 4654550"/>
                <a:gd name="connsiteX4799" fmla="*/ 8445497 w 10010772"/>
                <a:gd name="connsiteY4799" fmla="*/ 1981200 h 4654550"/>
                <a:gd name="connsiteX4800" fmla="*/ 8445497 w 10010772"/>
                <a:gd name="connsiteY4800" fmla="*/ 1978025 h 4654550"/>
                <a:gd name="connsiteX4801" fmla="*/ 8445497 w 10010772"/>
                <a:gd name="connsiteY4801" fmla="*/ 1974850 h 4654550"/>
                <a:gd name="connsiteX4802" fmla="*/ 8439147 w 10010772"/>
                <a:gd name="connsiteY4802" fmla="*/ 1968500 h 4654550"/>
                <a:gd name="connsiteX4803" fmla="*/ 8439147 w 10010772"/>
                <a:gd name="connsiteY4803" fmla="*/ 1962150 h 4654550"/>
                <a:gd name="connsiteX4804" fmla="*/ 8439147 w 10010772"/>
                <a:gd name="connsiteY4804" fmla="*/ 1958975 h 4654550"/>
                <a:gd name="connsiteX4805" fmla="*/ 8435972 w 10010772"/>
                <a:gd name="connsiteY4805" fmla="*/ 1958975 h 4654550"/>
                <a:gd name="connsiteX4806" fmla="*/ 8432797 w 10010772"/>
                <a:gd name="connsiteY4806" fmla="*/ 1958975 h 4654550"/>
                <a:gd name="connsiteX4807" fmla="*/ 8432797 w 10010772"/>
                <a:gd name="connsiteY4807" fmla="*/ 1955800 h 4654550"/>
                <a:gd name="connsiteX4808" fmla="*/ 8432797 w 10010772"/>
                <a:gd name="connsiteY4808" fmla="*/ 1949450 h 4654550"/>
                <a:gd name="connsiteX4809" fmla="*/ 8432797 w 10010772"/>
                <a:gd name="connsiteY4809" fmla="*/ 1946275 h 4654550"/>
                <a:gd name="connsiteX4810" fmla="*/ 8435972 w 10010772"/>
                <a:gd name="connsiteY4810" fmla="*/ 1946275 h 4654550"/>
                <a:gd name="connsiteX4811" fmla="*/ 8439147 w 10010772"/>
                <a:gd name="connsiteY4811" fmla="*/ 1943100 h 4654550"/>
                <a:gd name="connsiteX4812" fmla="*/ 8442322 w 10010772"/>
                <a:gd name="connsiteY4812" fmla="*/ 1943100 h 4654550"/>
                <a:gd name="connsiteX4813" fmla="*/ 8442322 w 10010772"/>
                <a:gd name="connsiteY4813" fmla="*/ 1949450 h 4654550"/>
                <a:gd name="connsiteX4814" fmla="*/ 8445497 w 10010772"/>
                <a:gd name="connsiteY4814" fmla="*/ 1949450 h 4654550"/>
                <a:gd name="connsiteX4815" fmla="*/ 8448672 w 10010772"/>
                <a:gd name="connsiteY4815" fmla="*/ 1949450 h 4654550"/>
                <a:gd name="connsiteX4816" fmla="*/ 8448672 w 10010772"/>
                <a:gd name="connsiteY4816" fmla="*/ 1952625 h 4654550"/>
                <a:gd name="connsiteX4817" fmla="*/ 8448672 w 10010772"/>
                <a:gd name="connsiteY4817" fmla="*/ 1955800 h 4654550"/>
                <a:gd name="connsiteX4818" fmla="*/ 8451847 w 10010772"/>
                <a:gd name="connsiteY4818" fmla="*/ 1958975 h 4654550"/>
                <a:gd name="connsiteX4819" fmla="*/ 8458197 w 10010772"/>
                <a:gd name="connsiteY4819" fmla="*/ 1958975 h 4654550"/>
                <a:gd name="connsiteX4820" fmla="*/ 8461372 w 10010772"/>
                <a:gd name="connsiteY4820" fmla="*/ 1958975 h 4654550"/>
                <a:gd name="connsiteX4821" fmla="*/ 8464547 w 10010772"/>
                <a:gd name="connsiteY4821" fmla="*/ 1955800 h 4654550"/>
                <a:gd name="connsiteX4822" fmla="*/ 8467722 w 10010772"/>
                <a:gd name="connsiteY4822" fmla="*/ 1949450 h 4654550"/>
                <a:gd name="connsiteX4823" fmla="*/ 8461372 w 10010772"/>
                <a:gd name="connsiteY4823" fmla="*/ 1946275 h 4654550"/>
                <a:gd name="connsiteX4824" fmla="*/ 8458197 w 10010772"/>
                <a:gd name="connsiteY4824" fmla="*/ 1946275 h 4654550"/>
                <a:gd name="connsiteX4825" fmla="*/ 8458197 w 10010772"/>
                <a:gd name="connsiteY4825" fmla="*/ 1943100 h 4654550"/>
                <a:gd name="connsiteX4826" fmla="*/ 8455022 w 10010772"/>
                <a:gd name="connsiteY4826" fmla="*/ 1939925 h 4654550"/>
                <a:gd name="connsiteX4827" fmla="*/ 8455022 w 10010772"/>
                <a:gd name="connsiteY4827" fmla="*/ 1936750 h 4654550"/>
                <a:gd name="connsiteX4828" fmla="*/ 8455022 w 10010772"/>
                <a:gd name="connsiteY4828" fmla="*/ 1933575 h 4654550"/>
                <a:gd name="connsiteX4829" fmla="*/ 8458197 w 10010772"/>
                <a:gd name="connsiteY4829" fmla="*/ 1930400 h 4654550"/>
                <a:gd name="connsiteX4830" fmla="*/ 8458197 w 10010772"/>
                <a:gd name="connsiteY4830" fmla="*/ 1927225 h 4654550"/>
                <a:gd name="connsiteX4831" fmla="*/ 8458197 w 10010772"/>
                <a:gd name="connsiteY4831" fmla="*/ 1924050 h 4654550"/>
                <a:gd name="connsiteX4832" fmla="*/ 8455022 w 10010772"/>
                <a:gd name="connsiteY4832" fmla="*/ 1920875 h 4654550"/>
                <a:gd name="connsiteX4833" fmla="*/ 8451847 w 10010772"/>
                <a:gd name="connsiteY4833" fmla="*/ 1917700 h 4654550"/>
                <a:gd name="connsiteX4834" fmla="*/ 8451847 w 10010772"/>
                <a:gd name="connsiteY4834" fmla="*/ 1914525 h 4654550"/>
                <a:gd name="connsiteX4835" fmla="*/ 8451847 w 10010772"/>
                <a:gd name="connsiteY4835" fmla="*/ 1911350 h 4654550"/>
                <a:gd name="connsiteX4836" fmla="*/ 8448672 w 10010772"/>
                <a:gd name="connsiteY4836" fmla="*/ 1908175 h 4654550"/>
                <a:gd name="connsiteX4837" fmla="*/ 8448672 w 10010772"/>
                <a:gd name="connsiteY4837" fmla="*/ 1905000 h 4654550"/>
                <a:gd name="connsiteX4838" fmla="*/ 8448672 w 10010772"/>
                <a:gd name="connsiteY4838" fmla="*/ 1901825 h 4654550"/>
                <a:gd name="connsiteX4839" fmla="*/ 8445497 w 10010772"/>
                <a:gd name="connsiteY4839" fmla="*/ 1901825 h 4654550"/>
                <a:gd name="connsiteX4840" fmla="*/ 8445497 w 10010772"/>
                <a:gd name="connsiteY4840" fmla="*/ 1898650 h 4654550"/>
                <a:gd name="connsiteX4841" fmla="*/ 8445497 w 10010772"/>
                <a:gd name="connsiteY4841" fmla="*/ 1895475 h 4654550"/>
                <a:gd name="connsiteX4842" fmla="*/ 8448672 w 10010772"/>
                <a:gd name="connsiteY4842" fmla="*/ 1892300 h 4654550"/>
                <a:gd name="connsiteX4843" fmla="*/ 8445497 w 10010772"/>
                <a:gd name="connsiteY4843" fmla="*/ 1889125 h 4654550"/>
                <a:gd name="connsiteX4844" fmla="*/ 8448672 w 10010772"/>
                <a:gd name="connsiteY4844" fmla="*/ 1885950 h 4654550"/>
                <a:gd name="connsiteX4845" fmla="*/ 8448672 w 10010772"/>
                <a:gd name="connsiteY4845" fmla="*/ 1882775 h 4654550"/>
                <a:gd name="connsiteX4846" fmla="*/ 8448672 w 10010772"/>
                <a:gd name="connsiteY4846" fmla="*/ 1879600 h 4654550"/>
                <a:gd name="connsiteX4847" fmla="*/ 8451847 w 10010772"/>
                <a:gd name="connsiteY4847" fmla="*/ 1876425 h 4654550"/>
                <a:gd name="connsiteX4848" fmla="*/ 8448672 w 10010772"/>
                <a:gd name="connsiteY4848" fmla="*/ 1873250 h 4654550"/>
                <a:gd name="connsiteX4849" fmla="*/ 8451847 w 10010772"/>
                <a:gd name="connsiteY4849" fmla="*/ 1870075 h 4654550"/>
                <a:gd name="connsiteX4850" fmla="*/ 8455022 w 10010772"/>
                <a:gd name="connsiteY4850" fmla="*/ 1866900 h 4654550"/>
                <a:gd name="connsiteX4851" fmla="*/ 8451847 w 10010772"/>
                <a:gd name="connsiteY4851" fmla="*/ 1866900 h 4654550"/>
                <a:gd name="connsiteX4852" fmla="*/ 8448672 w 10010772"/>
                <a:gd name="connsiteY4852" fmla="*/ 1863725 h 4654550"/>
                <a:gd name="connsiteX4853" fmla="*/ 8451847 w 10010772"/>
                <a:gd name="connsiteY4853" fmla="*/ 1863725 h 4654550"/>
                <a:gd name="connsiteX4854" fmla="*/ 8455022 w 10010772"/>
                <a:gd name="connsiteY4854" fmla="*/ 1860550 h 4654550"/>
                <a:gd name="connsiteX4855" fmla="*/ 8458197 w 10010772"/>
                <a:gd name="connsiteY4855" fmla="*/ 1863725 h 4654550"/>
                <a:gd name="connsiteX4856" fmla="*/ 8461372 w 10010772"/>
                <a:gd name="connsiteY4856" fmla="*/ 1860550 h 4654550"/>
                <a:gd name="connsiteX4857" fmla="*/ 8464547 w 10010772"/>
                <a:gd name="connsiteY4857" fmla="*/ 1863725 h 4654550"/>
                <a:gd name="connsiteX4858" fmla="*/ 8470897 w 10010772"/>
                <a:gd name="connsiteY4858" fmla="*/ 1863725 h 4654550"/>
                <a:gd name="connsiteX4859" fmla="*/ 8474072 w 10010772"/>
                <a:gd name="connsiteY4859" fmla="*/ 1860550 h 4654550"/>
                <a:gd name="connsiteX4860" fmla="*/ 8486772 w 10010772"/>
                <a:gd name="connsiteY4860" fmla="*/ 1863725 h 4654550"/>
                <a:gd name="connsiteX4861" fmla="*/ 8493122 w 10010772"/>
                <a:gd name="connsiteY4861" fmla="*/ 1866900 h 4654550"/>
                <a:gd name="connsiteX4862" fmla="*/ 8499472 w 10010772"/>
                <a:gd name="connsiteY4862" fmla="*/ 1866900 h 4654550"/>
                <a:gd name="connsiteX4863" fmla="*/ 8502647 w 10010772"/>
                <a:gd name="connsiteY4863" fmla="*/ 1863725 h 4654550"/>
                <a:gd name="connsiteX4864" fmla="*/ 8502647 w 10010772"/>
                <a:gd name="connsiteY4864" fmla="*/ 1860550 h 4654550"/>
                <a:gd name="connsiteX4865" fmla="*/ 2139948 w 10010772"/>
                <a:gd name="connsiteY4865" fmla="*/ 1819275 h 4654550"/>
                <a:gd name="connsiteX4866" fmla="*/ 2146298 w 10010772"/>
                <a:gd name="connsiteY4866" fmla="*/ 1819275 h 4654550"/>
                <a:gd name="connsiteX4867" fmla="*/ 2149473 w 10010772"/>
                <a:gd name="connsiteY4867" fmla="*/ 1822450 h 4654550"/>
                <a:gd name="connsiteX4868" fmla="*/ 2155823 w 10010772"/>
                <a:gd name="connsiteY4868" fmla="*/ 1819275 h 4654550"/>
                <a:gd name="connsiteX4869" fmla="*/ 2158998 w 10010772"/>
                <a:gd name="connsiteY4869" fmla="*/ 1819275 h 4654550"/>
                <a:gd name="connsiteX4870" fmla="*/ 2162173 w 10010772"/>
                <a:gd name="connsiteY4870" fmla="*/ 1822450 h 4654550"/>
                <a:gd name="connsiteX4871" fmla="*/ 2168523 w 10010772"/>
                <a:gd name="connsiteY4871" fmla="*/ 1825625 h 4654550"/>
                <a:gd name="connsiteX4872" fmla="*/ 2171698 w 10010772"/>
                <a:gd name="connsiteY4872" fmla="*/ 1825625 h 4654550"/>
                <a:gd name="connsiteX4873" fmla="*/ 2178048 w 10010772"/>
                <a:gd name="connsiteY4873" fmla="*/ 1828800 h 4654550"/>
                <a:gd name="connsiteX4874" fmla="*/ 2184398 w 10010772"/>
                <a:gd name="connsiteY4874" fmla="*/ 1828800 h 4654550"/>
                <a:gd name="connsiteX4875" fmla="*/ 2190748 w 10010772"/>
                <a:gd name="connsiteY4875" fmla="*/ 1828800 h 4654550"/>
                <a:gd name="connsiteX4876" fmla="*/ 2193923 w 10010772"/>
                <a:gd name="connsiteY4876" fmla="*/ 1831975 h 4654550"/>
                <a:gd name="connsiteX4877" fmla="*/ 2193923 w 10010772"/>
                <a:gd name="connsiteY4877" fmla="*/ 1835150 h 4654550"/>
                <a:gd name="connsiteX4878" fmla="*/ 2193923 w 10010772"/>
                <a:gd name="connsiteY4878" fmla="*/ 1838325 h 4654550"/>
                <a:gd name="connsiteX4879" fmla="*/ 2200273 w 10010772"/>
                <a:gd name="connsiteY4879" fmla="*/ 1838325 h 4654550"/>
                <a:gd name="connsiteX4880" fmla="*/ 2209798 w 10010772"/>
                <a:gd name="connsiteY4880" fmla="*/ 1841500 h 4654550"/>
                <a:gd name="connsiteX4881" fmla="*/ 2212973 w 10010772"/>
                <a:gd name="connsiteY4881" fmla="*/ 1841500 h 4654550"/>
                <a:gd name="connsiteX4882" fmla="*/ 2209798 w 10010772"/>
                <a:gd name="connsiteY4882" fmla="*/ 1844675 h 4654550"/>
                <a:gd name="connsiteX4883" fmla="*/ 2206623 w 10010772"/>
                <a:gd name="connsiteY4883" fmla="*/ 1844675 h 4654550"/>
                <a:gd name="connsiteX4884" fmla="*/ 2200273 w 10010772"/>
                <a:gd name="connsiteY4884" fmla="*/ 1844675 h 4654550"/>
                <a:gd name="connsiteX4885" fmla="*/ 2190748 w 10010772"/>
                <a:gd name="connsiteY4885" fmla="*/ 1847850 h 4654550"/>
                <a:gd name="connsiteX4886" fmla="*/ 2197098 w 10010772"/>
                <a:gd name="connsiteY4886" fmla="*/ 1847850 h 4654550"/>
                <a:gd name="connsiteX4887" fmla="*/ 2200273 w 10010772"/>
                <a:gd name="connsiteY4887" fmla="*/ 1851025 h 4654550"/>
                <a:gd name="connsiteX4888" fmla="*/ 2212973 w 10010772"/>
                <a:gd name="connsiteY4888" fmla="*/ 1851025 h 4654550"/>
                <a:gd name="connsiteX4889" fmla="*/ 2225673 w 10010772"/>
                <a:gd name="connsiteY4889" fmla="*/ 1857375 h 4654550"/>
                <a:gd name="connsiteX4890" fmla="*/ 2241548 w 10010772"/>
                <a:gd name="connsiteY4890" fmla="*/ 1870075 h 4654550"/>
                <a:gd name="connsiteX4891" fmla="*/ 2244724 w 10010772"/>
                <a:gd name="connsiteY4891" fmla="*/ 1873250 h 4654550"/>
                <a:gd name="connsiteX4892" fmla="*/ 2244724 w 10010772"/>
                <a:gd name="connsiteY4892" fmla="*/ 1876425 h 4654550"/>
                <a:gd name="connsiteX4893" fmla="*/ 2241548 w 10010772"/>
                <a:gd name="connsiteY4893" fmla="*/ 1882775 h 4654550"/>
                <a:gd name="connsiteX4894" fmla="*/ 2235198 w 10010772"/>
                <a:gd name="connsiteY4894" fmla="*/ 1882775 h 4654550"/>
                <a:gd name="connsiteX4895" fmla="*/ 2232023 w 10010772"/>
                <a:gd name="connsiteY4895" fmla="*/ 1882775 h 4654550"/>
                <a:gd name="connsiteX4896" fmla="*/ 2228848 w 10010772"/>
                <a:gd name="connsiteY4896" fmla="*/ 1885950 h 4654550"/>
                <a:gd name="connsiteX4897" fmla="*/ 2225673 w 10010772"/>
                <a:gd name="connsiteY4897" fmla="*/ 1889125 h 4654550"/>
                <a:gd name="connsiteX4898" fmla="*/ 2225673 w 10010772"/>
                <a:gd name="connsiteY4898" fmla="*/ 1892300 h 4654550"/>
                <a:gd name="connsiteX4899" fmla="*/ 2222498 w 10010772"/>
                <a:gd name="connsiteY4899" fmla="*/ 1889125 h 4654550"/>
                <a:gd name="connsiteX4900" fmla="*/ 2216148 w 10010772"/>
                <a:gd name="connsiteY4900" fmla="*/ 1882775 h 4654550"/>
                <a:gd name="connsiteX4901" fmla="*/ 2206623 w 10010772"/>
                <a:gd name="connsiteY4901" fmla="*/ 1876425 h 4654550"/>
                <a:gd name="connsiteX4902" fmla="*/ 2200273 w 10010772"/>
                <a:gd name="connsiteY4902" fmla="*/ 1879600 h 4654550"/>
                <a:gd name="connsiteX4903" fmla="*/ 2193923 w 10010772"/>
                <a:gd name="connsiteY4903" fmla="*/ 1882775 h 4654550"/>
                <a:gd name="connsiteX4904" fmla="*/ 2187573 w 10010772"/>
                <a:gd name="connsiteY4904" fmla="*/ 1879600 h 4654550"/>
                <a:gd name="connsiteX4905" fmla="*/ 2184398 w 10010772"/>
                <a:gd name="connsiteY4905" fmla="*/ 1879600 h 4654550"/>
                <a:gd name="connsiteX4906" fmla="*/ 2181223 w 10010772"/>
                <a:gd name="connsiteY4906" fmla="*/ 1882775 h 4654550"/>
                <a:gd name="connsiteX4907" fmla="*/ 2181223 w 10010772"/>
                <a:gd name="connsiteY4907" fmla="*/ 1885950 h 4654550"/>
                <a:gd name="connsiteX4908" fmla="*/ 2178048 w 10010772"/>
                <a:gd name="connsiteY4908" fmla="*/ 1885950 h 4654550"/>
                <a:gd name="connsiteX4909" fmla="*/ 2171698 w 10010772"/>
                <a:gd name="connsiteY4909" fmla="*/ 1885950 h 4654550"/>
                <a:gd name="connsiteX4910" fmla="*/ 2168523 w 10010772"/>
                <a:gd name="connsiteY4910" fmla="*/ 1885950 h 4654550"/>
                <a:gd name="connsiteX4911" fmla="*/ 2168523 w 10010772"/>
                <a:gd name="connsiteY4911" fmla="*/ 1882775 h 4654550"/>
                <a:gd name="connsiteX4912" fmla="*/ 2165348 w 10010772"/>
                <a:gd name="connsiteY4912" fmla="*/ 1882775 h 4654550"/>
                <a:gd name="connsiteX4913" fmla="*/ 2162173 w 10010772"/>
                <a:gd name="connsiteY4913" fmla="*/ 1885950 h 4654550"/>
                <a:gd name="connsiteX4914" fmla="*/ 2158998 w 10010772"/>
                <a:gd name="connsiteY4914" fmla="*/ 1885950 h 4654550"/>
                <a:gd name="connsiteX4915" fmla="*/ 2155823 w 10010772"/>
                <a:gd name="connsiteY4915" fmla="*/ 1885950 h 4654550"/>
                <a:gd name="connsiteX4916" fmla="*/ 2158998 w 10010772"/>
                <a:gd name="connsiteY4916" fmla="*/ 1889125 h 4654550"/>
                <a:gd name="connsiteX4917" fmla="*/ 2158998 w 10010772"/>
                <a:gd name="connsiteY4917" fmla="*/ 1892300 h 4654550"/>
                <a:gd name="connsiteX4918" fmla="*/ 2152648 w 10010772"/>
                <a:gd name="connsiteY4918" fmla="*/ 1895475 h 4654550"/>
                <a:gd name="connsiteX4919" fmla="*/ 2146298 w 10010772"/>
                <a:gd name="connsiteY4919" fmla="*/ 1898650 h 4654550"/>
                <a:gd name="connsiteX4920" fmla="*/ 2143123 w 10010772"/>
                <a:gd name="connsiteY4920" fmla="*/ 1901825 h 4654550"/>
                <a:gd name="connsiteX4921" fmla="*/ 2136773 w 10010772"/>
                <a:gd name="connsiteY4921" fmla="*/ 1908175 h 4654550"/>
                <a:gd name="connsiteX4922" fmla="*/ 2133598 w 10010772"/>
                <a:gd name="connsiteY4922" fmla="*/ 1908175 h 4654550"/>
                <a:gd name="connsiteX4923" fmla="*/ 2133598 w 10010772"/>
                <a:gd name="connsiteY4923" fmla="*/ 1905000 h 4654550"/>
                <a:gd name="connsiteX4924" fmla="*/ 2130423 w 10010772"/>
                <a:gd name="connsiteY4924" fmla="*/ 1905000 h 4654550"/>
                <a:gd name="connsiteX4925" fmla="*/ 2124074 w 10010772"/>
                <a:gd name="connsiteY4925" fmla="*/ 1905000 h 4654550"/>
                <a:gd name="connsiteX4926" fmla="*/ 2120898 w 10010772"/>
                <a:gd name="connsiteY4926" fmla="*/ 1905000 h 4654550"/>
                <a:gd name="connsiteX4927" fmla="*/ 2124074 w 10010772"/>
                <a:gd name="connsiteY4927" fmla="*/ 1901825 h 4654550"/>
                <a:gd name="connsiteX4928" fmla="*/ 2124074 w 10010772"/>
                <a:gd name="connsiteY4928" fmla="*/ 1895475 h 4654550"/>
                <a:gd name="connsiteX4929" fmla="*/ 2124074 w 10010772"/>
                <a:gd name="connsiteY4929" fmla="*/ 1892300 h 4654550"/>
                <a:gd name="connsiteX4930" fmla="*/ 2114548 w 10010772"/>
                <a:gd name="connsiteY4930" fmla="*/ 1889125 h 4654550"/>
                <a:gd name="connsiteX4931" fmla="*/ 2101848 w 10010772"/>
                <a:gd name="connsiteY4931" fmla="*/ 1889125 h 4654550"/>
                <a:gd name="connsiteX4932" fmla="*/ 2089148 w 10010772"/>
                <a:gd name="connsiteY4932" fmla="*/ 1889125 h 4654550"/>
                <a:gd name="connsiteX4933" fmla="*/ 2079623 w 10010772"/>
                <a:gd name="connsiteY4933" fmla="*/ 1889125 h 4654550"/>
                <a:gd name="connsiteX4934" fmla="*/ 2073273 w 10010772"/>
                <a:gd name="connsiteY4934" fmla="*/ 1885950 h 4654550"/>
                <a:gd name="connsiteX4935" fmla="*/ 2063749 w 10010772"/>
                <a:gd name="connsiteY4935" fmla="*/ 1885950 h 4654550"/>
                <a:gd name="connsiteX4936" fmla="*/ 2060573 w 10010772"/>
                <a:gd name="connsiteY4936" fmla="*/ 1889125 h 4654550"/>
                <a:gd name="connsiteX4937" fmla="*/ 2057398 w 10010772"/>
                <a:gd name="connsiteY4937" fmla="*/ 1892300 h 4654550"/>
                <a:gd name="connsiteX4938" fmla="*/ 2054223 w 10010772"/>
                <a:gd name="connsiteY4938" fmla="*/ 1889125 h 4654550"/>
                <a:gd name="connsiteX4939" fmla="*/ 2051048 w 10010772"/>
                <a:gd name="connsiteY4939" fmla="*/ 1885950 h 4654550"/>
                <a:gd name="connsiteX4940" fmla="*/ 2041523 w 10010772"/>
                <a:gd name="connsiteY4940" fmla="*/ 1885950 h 4654550"/>
                <a:gd name="connsiteX4941" fmla="*/ 2041523 w 10010772"/>
                <a:gd name="connsiteY4941" fmla="*/ 1882775 h 4654550"/>
                <a:gd name="connsiteX4942" fmla="*/ 2041523 w 10010772"/>
                <a:gd name="connsiteY4942" fmla="*/ 1879600 h 4654550"/>
                <a:gd name="connsiteX4943" fmla="*/ 2041523 w 10010772"/>
                <a:gd name="connsiteY4943" fmla="*/ 1876425 h 4654550"/>
                <a:gd name="connsiteX4944" fmla="*/ 2041523 w 10010772"/>
                <a:gd name="connsiteY4944" fmla="*/ 1873250 h 4654550"/>
                <a:gd name="connsiteX4945" fmla="*/ 2044698 w 10010772"/>
                <a:gd name="connsiteY4945" fmla="*/ 1873250 h 4654550"/>
                <a:gd name="connsiteX4946" fmla="*/ 2054223 w 10010772"/>
                <a:gd name="connsiteY4946" fmla="*/ 1873250 h 4654550"/>
                <a:gd name="connsiteX4947" fmla="*/ 2060573 w 10010772"/>
                <a:gd name="connsiteY4947" fmla="*/ 1873250 h 4654550"/>
                <a:gd name="connsiteX4948" fmla="*/ 2066923 w 10010772"/>
                <a:gd name="connsiteY4948" fmla="*/ 1873250 h 4654550"/>
                <a:gd name="connsiteX4949" fmla="*/ 2070098 w 10010772"/>
                <a:gd name="connsiteY4949" fmla="*/ 1873250 h 4654550"/>
                <a:gd name="connsiteX4950" fmla="*/ 2079623 w 10010772"/>
                <a:gd name="connsiteY4950" fmla="*/ 1873250 h 4654550"/>
                <a:gd name="connsiteX4951" fmla="*/ 2085973 w 10010772"/>
                <a:gd name="connsiteY4951" fmla="*/ 1873250 h 4654550"/>
                <a:gd name="connsiteX4952" fmla="*/ 2092323 w 10010772"/>
                <a:gd name="connsiteY4952" fmla="*/ 1870075 h 4654550"/>
                <a:gd name="connsiteX4953" fmla="*/ 2101848 w 10010772"/>
                <a:gd name="connsiteY4953" fmla="*/ 1870075 h 4654550"/>
                <a:gd name="connsiteX4954" fmla="*/ 2108198 w 10010772"/>
                <a:gd name="connsiteY4954" fmla="*/ 1870075 h 4654550"/>
                <a:gd name="connsiteX4955" fmla="*/ 2095498 w 10010772"/>
                <a:gd name="connsiteY4955" fmla="*/ 1863725 h 4654550"/>
                <a:gd name="connsiteX4956" fmla="*/ 2095498 w 10010772"/>
                <a:gd name="connsiteY4956" fmla="*/ 1860550 h 4654550"/>
                <a:gd name="connsiteX4957" fmla="*/ 2095498 w 10010772"/>
                <a:gd name="connsiteY4957" fmla="*/ 1857375 h 4654550"/>
                <a:gd name="connsiteX4958" fmla="*/ 2092323 w 10010772"/>
                <a:gd name="connsiteY4958" fmla="*/ 1854200 h 4654550"/>
                <a:gd name="connsiteX4959" fmla="*/ 2089148 w 10010772"/>
                <a:gd name="connsiteY4959" fmla="*/ 1851025 h 4654550"/>
                <a:gd name="connsiteX4960" fmla="*/ 2089148 w 10010772"/>
                <a:gd name="connsiteY4960" fmla="*/ 1847850 h 4654550"/>
                <a:gd name="connsiteX4961" fmla="*/ 2092323 w 10010772"/>
                <a:gd name="connsiteY4961" fmla="*/ 1844675 h 4654550"/>
                <a:gd name="connsiteX4962" fmla="*/ 2089148 w 10010772"/>
                <a:gd name="connsiteY4962" fmla="*/ 1841500 h 4654550"/>
                <a:gd name="connsiteX4963" fmla="*/ 2092323 w 10010772"/>
                <a:gd name="connsiteY4963" fmla="*/ 1838325 h 4654550"/>
                <a:gd name="connsiteX4964" fmla="*/ 2092323 w 10010772"/>
                <a:gd name="connsiteY4964" fmla="*/ 1835150 h 4654550"/>
                <a:gd name="connsiteX4965" fmla="*/ 2089148 w 10010772"/>
                <a:gd name="connsiteY4965" fmla="*/ 1835150 h 4654550"/>
                <a:gd name="connsiteX4966" fmla="*/ 2082798 w 10010772"/>
                <a:gd name="connsiteY4966" fmla="*/ 1831975 h 4654550"/>
                <a:gd name="connsiteX4967" fmla="*/ 2076448 w 10010772"/>
                <a:gd name="connsiteY4967" fmla="*/ 1828800 h 4654550"/>
                <a:gd name="connsiteX4968" fmla="*/ 2076448 w 10010772"/>
                <a:gd name="connsiteY4968" fmla="*/ 1822450 h 4654550"/>
                <a:gd name="connsiteX4969" fmla="*/ 2082798 w 10010772"/>
                <a:gd name="connsiteY4969" fmla="*/ 1822450 h 4654550"/>
                <a:gd name="connsiteX4970" fmla="*/ 2092323 w 10010772"/>
                <a:gd name="connsiteY4970" fmla="*/ 1822450 h 4654550"/>
                <a:gd name="connsiteX4971" fmla="*/ 2098673 w 10010772"/>
                <a:gd name="connsiteY4971" fmla="*/ 1822450 h 4654550"/>
                <a:gd name="connsiteX4972" fmla="*/ 2101848 w 10010772"/>
                <a:gd name="connsiteY4972" fmla="*/ 1822450 h 4654550"/>
                <a:gd name="connsiteX4973" fmla="*/ 2114548 w 10010772"/>
                <a:gd name="connsiteY4973" fmla="*/ 1825625 h 4654550"/>
                <a:gd name="connsiteX4974" fmla="*/ 2120898 w 10010772"/>
                <a:gd name="connsiteY4974" fmla="*/ 1825625 h 4654550"/>
                <a:gd name="connsiteX4975" fmla="*/ 2124074 w 10010772"/>
                <a:gd name="connsiteY4975" fmla="*/ 1822450 h 4654550"/>
                <a:gd name="connsiteX4976" fmla="*/ 2130423 w 10010772"/>
                <a:gd name="connsiteY4976" fmla="*/ 1825625 h 4654550"/>
                <a:gd name="connsiteX4977" fmla="*/ 2136773 w 10010772"/>
                <a:gd name="connsiteY4977" fmla="*/ 1822450 h 4654550"/>
                <a:gd name="connsiteX4978" fmla="*/ 8112122 w 10010772"/>
                <a:gd name="connsiteY4978" fmla="*/ 1812925 h 4654550"/>
                <a:gd name="connsiteX4979" fmla="*/ 8115297 w 10010772"/>
                <a:gd name="connsiteY4979" fmla="*/ 1812925 h 4654550"/>
                <a:gd name="connsiteX4980" fmla="*/ 8118472 w 10010772"/>
                <a:gd name="connsiteY4980" fmla="*/ 1816100 h 4654550"/>
                <a:gd name="connsiteX4981" fmla="*/ 8121647 w 10010772"/>
                <a:gd name="connsiteY4981" fmla="*/ 1816100 h 4654550"/>
                <a:gd name="connsiteX4982" fmla="*/ 8124822 w 10010772"/>
                <a:gd name="connsiteY4982" fmla="*/ 1812925 h 4654550"/>
                <a:gd name="connsiteX4983" fmla="*/ 8124822 w 10010772"/>
                <a:gd name="connsiteY4983" fmla="*/ 1816100 h 4654550"/>
                <a:gd name="connsiteX4984" fmla="*/ 8131172 w 10010772"/>
                <a:gd name="connsiteY4984" fmla="*/ 1825625 h 4654550"/>
                <a:gd name="connsiteX4985" fmla="*/ 8131172 w 10010772"/>
                <a:gd name="connsiteY4985" fmla="*/ 1828800 h 4654550"/>
                <a:gd name="connsiteX4986" fmla="*/ 8127997 w 10010772"/>
                <a:gd name="connsiteY4986" fmla="*/ 1831975 h 4654550"/>
                <a:gd name="connsiteX4987" fmla="*/ 8124822 w 10010772"/>
                <a:gd name="connsiteY4987" fmla="*/ 1835150 h 4654550"/>
                <a:gd name="connsiteX4988" fmla="*/ 8121647 w 10010772"/>
                <a:gd name="connsiteY4988" fmla="*/ 1838325 h 4654550"/>
                <a:gd name="connsiteX4989" fmla="*/ 8118472 w 10010772"/>
                <a:gd name="connsiteY4989" fmla="*/ 1844675 h 4654550"/>
                <a:gd name="connsiteX4990" fmla="*/ 8118472 w 10010772"/>
                <a:gd name="connsiteY4990" fmla="*/ 1847850 h 4654550"/>
                <a:gd name="connsiteX4991" fmla="*/ 8118472 w 10010772"/>
                <a:gd name="connsiteY4991" fmla="*/ 1851025 h 4654550"/>
                <a:gd name="connsiteX4992" fmla="*/ 8118472 w 10010772"/>
                <a:gd name="connsiteY4992" fmla="*/ 1860550 h 4654550"/>
                <a:gd name="connsiteX4993" fmla="*/ 8112122 w 10010772"/>
                <a:gd name="connsiteY4993" fmla="*/ 1866900 h 4654550"/>
                <a:gd name="connsiteX4994" fmla="*/ 8108947 w 10010772"/>
                <a:gd name="connsiteY4994" fmla="*/ 1876425 h 4654550"/>
                <a:gd name="connsiteX4995" fmla="*/ 8102597 w 10010772"/>
                <a:gd name="connsiteY4995" fmla="*/ 1879600 h 4654550"/>
                <a:gd name="connsiteX4996" fmla="*/ 8099422 w 10010772"/>
                <a:gd name="connsiteY4996" fmla="*/ 1882775 h 4654550"/>
                <a:gd name="connsiteX4997" fmla="*/ 8089897 w 10010772"/>
                <a:gd name="connsiteY4997" fmla="*/ 1882775 h 4654550"/>
                <a:gd name="connsiteX4998" fmla="*/ 8086722 w 10010772"/>
                <a:gd name="connsiteY4998" fmla="*/ 1882775 h 4654550"/>
                <a:gd name="connsiteX4999" fmla="*/ 8083547 w 10010772"/>
                <a:gd name="connsiteY4999" fmla="*/ 1885950 h 4654550"/>
                <a:gd name="connsiteX5000" fmla="*/ 8080372 w 10010772"/>
                <a:gd name="connsiteY5000" fmla="*/ 1889125 h 4654550"/>
                <a:gd name="connsiteX5001" fmla="*/ 8074022 w 10010772"/>
                <a:gd name="connsiteY5001" fmla="*/ 1885950 h 4654550"/>
                <a:gd name="connsiteX5002" fmla="*/ 8070847 w 10010772"/>
                <a:gd name="connsiteY5002" fmla="*/ 1882775 h 4654550"/>
                <a:gd name="connsiteX5003" fmla="*/ 8064497 w 10010772"/>
                <a:gd name="connsiteY5003" fmla="*/ 1879600 h 4654550"/>
                <a:gd name="connsiteX5004" fmla="*/ 8054972 w 10010772"/>
                <a:gd name="connsiteY5004" fmla="*/ 1870075 h 4654550"/>
                <a:gd name="connsiteX5005" fmla="*/ 8048622 w 10010772"/>
                <a:gd name="connsiteY5005" fmla="*/ 1866900 h 4654550"/>
                <a:gd name="connsiteX5006" fmla="*/ 8048622 w 10010772"/>
                <a:gd name="connsiteY5006" fmla="*/ 1860550 h 4654550"/>
                <a:gd name="connsiteX5007" fmla="*/ 8048622 w 10010772"/>
                <a:gd name="connsiteY5007" fmla="*/ 1854200 h 4654550"/>
                <a:gd name="connsiteX5008" fmla="*/ 8048622 w 10010772"/>
                <a:gd name="connsiteY5008" fmla="*/ 1851025 h 4654550"/>
                <a:gd name="connsiteX5009" fmla="*/ 8045447 w 10010772"/>
                <a:gd name="connsiteY5009" fmla="*/ 1847850 h 4654550"/>
                <a:gd name="connsiteX5010" fmla="*/ 8048622 w 10010772"/>
                <a:gd name="connsiteY5010" fmla="*/ 1841500 h 4654550"/>
                <a:gd name="connsiteX5011" fmla="*/ 8058147 w 10010772"/>
                <a:gd name="connsiteY5011" fmla="*/ 1831975 h 4654550"/>
                <a:gd name="connsiteX5012" fmla="*/ 8064497 w 10010772"/>
                <a:gd name="connsiteY5012" fmla="*/ 1828800 h 4654550"/>
                <a:gd name="connsiteX5013" fmla="*/ 8067672 w 10010772"/>
                <a:gd name="connsiteY5013" fmla="*/ 1828800 h 4654550"/>
                <a:gd name="connsiteX5014" fmla="*/ 8064497 w 10010772"/>
                <a:gd name="connsiteY5014" fmla="*/ 1825625 h 4654550"/>
                <a:gd name="connsiteX5015" fmla="*/ 8067672 w 10010772"/>
                <a:gd name="connsiteY5015" fmla="*/ 1825625 h 4654550"/>
                <a:gd name="connsiteX5016" fmla="*/ 8074022 w 10010772"/>
                <a:gd name="connsiteY5016" fmla="*/ 1822450 h 4654550"/>
                <a:gd name="connsiteX5017" fmla="*/ 8080372 w 10010772"/>
                <a:gd name="connsiteY5017" fmla="*/ 1822450 h 4654550"/>
                <a:gd name="connsiteX5018" fmla="*/ 8083547 w 10010772"/>
                <a:gd name="connsiteY5018" fmla="*/ 1819275 h 4654550"/>
                <a:gd name="connsiteX5019" fmla="*/ 8089897 w 10010772"/>
                <a:gd name="connsiteY5019" fmla="*/ 1816100 h 4654550"/>
                <a:gd name="connsiteX5020" fmla="*/ 8105772 w 10010772"/>
                <a:gd name="connsiteY5020" fmla="*/ 1816100 h 4654550"/>
                <a:gd name="connsiteX5021" fmla="*/ 1777998 w 10010772"/>
                <a:gd name="connsiteY5021" fmla="*/ 1749425 h 4654550"/>
                <a:gd name="connsiteX5022" fmla="*/ 1781173 w 10010772"/>
                <a:gd name="connsiteY5022" fmla="*/ 1749425 h 4654550"/>
                <a:gd name="connsiteX5023" fmla="*/ 1787523 w 10010772"/>
                <a:gd name="connsiteY5023" fmla="*/ 1749425 h 4654550"/>
                <a:gd name="connsiteX5024" fmla="*/ 1790698 w 10010772"/>
                <a:gd name="connsiteY5024" fmla="*/ 1749425 h 4654550"/>
                <a:gd name="connsiteX5025" fmla="*/ 1790698 w 10010772"/>
                <a:gd name="connsiteY5025" fmla="*/ 1752600 h 4654550"/>
                <a:gd name="connsiteX5026" fmla="*/ 1790698 w 10010772"/>
                <a:gd name="connsiteY5026" fmla="*/ 1755775 h 4654550"/>
                <a:gd name="connsiteX5027" fmla="*/ 1790698 w 10010772"/>
                <a:gd name="connsiteY5027" fmla="*/ 1758950 h 4654550"/>
                <a:gd name="connsiteX5028" fmla="*/ 1790698 w 10010772"/>
                <a:gd name="connsiteY5028" fmla="*/ 1762125 h 4654550"/>
                <a:gd name="connsiteX5029" fmla="*/ 1784348 w 10010772"/>
                <a:gd name="connsiteY5029" fmla="*/ 1765300 h 4654550"/>
                <a:gd name="connsiteX5030" fmla="*/ 1781173 w 10010772"/>
                <a:gd name="connsiteY5030" fmla="*/ 1765300 h 4654550"/>
                <a:gd name="connsiteX5031" fmla="*/ 1774823 w 10010772"/>
                <a:gd name="connsiteY5031" fmla="*/ 1762125 h 4654550"/>
                <a:gd name="connsiteX5032" fmla="*/ 1771648 w 10010772"/>
                <a:gd name="connsiteY5032" fmla="*/ 1758950 h 4654550"/>
                <a:gd name="connsiteX5033" fmla="*/ 1777998 w 10010772"/>
                <a:gd name="connsiteY5033" fmla="*/ 1758950 h 4654550"/>
                <a:gd name="connsiteX5034" fmla="*/ 1774823 w 10010772"/>
                <a:gd name="connsiteY5034" fmla="*/ 1755775 h 4654550"/>
                <a:gd name="connsiteX5035" fmla="*/ 1774823 w 10010772"/>
                <a:gd name="connsiteY5035" fmla="*/ 1752600 h 4654550"/>
                <a:gd name="connsiteX5036" fmla="*/ 1812923 w 10010772"/>
                <a:gd name="connsiteY5036" fmla="*/ 1692275 h 4654550"/>
                <a:gd name="connsiteX5037" fmla="*/ 1819273 w 10010772"/>
                <a:gd name="connsiteY5037" fmla="*/ 1692275 h 4654550"/>
                <a:gd name="connsiteX5038" fmla="*/ 1838323 w 10010772"/>
                <a:gd name="connsiteY5038" fmla="*/ 1695450 h 4654550"/>
                <a:gd name="connsiteX5039" fmla="*/ 1847848 w 10010772"/>
                <a:gd name="connsiteY5039" fmla="*/ 1698625 h 4654550"/>
                <a:gd name="connsiteX5040" fmla="*/ 1851023 w 10010772"/>
                <a:gd name="connsiteY5040" fmla="*/ 1698625 h 4654550"/>
                <a:gd name="connsiteX5041" fmla="*/ 1854199 w 10010772"/>
                <a:gd name="connsiteY5041" fmla="*/ 1701800 h 4654550"/>
                <a:gd name="connsiteX5042" fmla="*/ 1857373 w 10010772"/>
                <a:gd name="connsiteY5042" fmla="*/ 1701800 h 4654550"/>
                <a:gd name="connsiteX5043" fmla="*/ 1863723 w 10010772"/>
                <a:gd name="connsiteY5043" fmla="*/ 1701800 h 4654550"/>
                <a:gd name="connsiteX5044" fmla="*/ 1873248 w 10010772"/>
                <a:gd name="connsiteY5044" fmla="*/ 1701800 h 4654550"/>
                <a:gd name="connsiteX5045" fmla="*/ 1879598 w 10010772"/>
                <a:gd name="connsiteY5045" fmla="*/ 1704975 h 4654550"/>
                <a:gd name="connsiteX5046" fmla="*/ 1885948 w 10010772"/>
                <a:gd name="connsiteY5046" fmla="*/ 1708150 h 4654550"/>
                <a:gd name="connsiteX5047" fmla="*/ 1889123 w 10010772"/>
                <a:gd name="connsiteY5047" fmla="*/ 1711325 h 4654550"/>
                <a:gd name="connsiteX5048" fmla="*/ 1892298 w 10010772"/>
                <a:gd name="connsiteY5048" fmla="*/ 1717675 h 4654550"/>
                <a:gd name="connsiteX5049" fmla="*/ 1901823 w 10010772"/>
                <a:gd name="connsiteY5049" fmla="*/ 1720850 h 4654550"/>
                <a:gd name="connsiteX5050" fmla="*/ 1908173 w 10010772"/>
                <a:gd name="connsiteY5050" fmla="*/ 1724025 h 4654550"/>
                <a:gd name="connsiteX5051" fmla="*/ 1914524 w 10010772"/>
                <a:gd name="connsiteY5051" fmla="*/ 1727200 h 4654550"/>
                <a:gd name="connsiteX5052" fmla="*/ 1920873 w 10010772"/>
                <a:gd name="connsiteY5052" fmla="*/ 1733550 h 4654550"/>
                <a:gd name="connsiteX5053" fmla="*/ 1930398 w 10010772"/>
                <a:gd name="connsiteY5053" fmla="*/ 1739900 h 4654550"/>
                <a:gd name="connsiteX5054" fmla="*/ 1936748 w 10010772"/>
                <a:gd name="connsiteY5054" fmla="*/ 1743075 h 4654550"/>
                <a:gd name="connsiteX5055" fmla="*/ 1943098 w 10010772"/>
                <a:gd name="connsiteY5055" fmla="*/ 1743075 h 4654550"/>
                <a:gd name="connsiteX5056" fmla="*/ 1946273 w 10010772"/>
                <a:gd name="connsiteY5056" fmla="*/ 1739900 h 4654550"/>
                <a:gd name="connsiteX5057" fmla="*/ 1946273 w 10010772"/>
                <a:gd name="connsiteY5057" fmla="*/ 1743075 h 4654550"/>
                <a:gd name="connsiteX5058" fmla="*/ 1955798 w 10010772"/>
                <a:gd name="connsiteY5058" fmla="*/ 1749425 h 4654550"/>
                <a:gd name="connsiteX5059" fmla="*/ 1955798 w 10010772"/>
                <a:gd name="connsiteY5059" fmla="*/ 1752600 h 4654550"/>
                <a:gd name="connsiteX5060" fmla="*/ 1958973 w 10010772"/>
                <a:gd name="connsiteY5060" fmla="*/ 1752600 h 4654550"/>
                <a:gd name="connsiteX5061" fmla="*/ 1962148 w 10010772"/>
                <a:gd name="connsiteY5061" fmla="*/ 1752600 h 4654550"/>
                <a:gd name="connsiteX5062" fmla="*/ 1971673 w 10010772"/>
                <a:gd name="connsiteY5062" fmla="*/ 1758950 h 4654550"/>
                <a:gd name="connsiteX5063" fmla="*/ 1981198 w 10010772"/>
                <a:gd name="connsiteY5063" fmla="*/ 1762125 h 4654550"/>
                <a:gd name="connsiteX5064" fmla="*/ 1984373 w 10010772"/>
                <a:gd name="connsiteY5064" fmla="*/ 1765300 h 4654550"/>
                <a:gd name="connsiteX5065" fmla="*/ 1990723 w 10010772"/>
                <a:gd name="connsiteY5065" fmla="*/ 1768475 h 4654550"/>
                <a:gd name="connsiteX5066" fmla="*/ 2000248 w 10010772"/>
                <a:gd name="connsiteY5066" fmla="*/ 1771650 h 4654550"/>
                <a:gd name="connsiteX5067" fmla="*/ 2003423 w 10010772"/>
                <a:gd name="connsiteY5067" fmla="*/ 1771650 h 4654550"/>
                <a:gd name="connsiteX5068" fmla="*/ 2006598 w 10010772"/>
                <a:gd name="connsiteY5068" fmla="*/ 1771650 h 4654550"/>
                <a:gd name="connsiteX5069" fmla="*/ 2009773 w 10010772"/>
                <a:gd name="connsiteY5069" fmla="*/ 1771650 h 4654550"/>
                <a:gd name="connsiteX5070" fmla="*/ 2016123 w 10010772"/>
                <a:gd name="connsiteY5070" fmla="*/ 1774825 h 4654550"/>
                <a:gd name="connsiteX5071" fmla="*/ 2022473 w 10010772"/>
                <a:gd name="connsiteY5071" fmla="*/ 1774825 h 4654550"/>
                <a:gd name="connsiteX5072" fmla="*/ 2022473 w 10010772"/>
                <a:gd name="connsiteY5072" fmla="*/ 1778000 h 4654550"/>
                <a:gd name="connsiteX5073" fmla="*/ 2019298 w 10010772"/>
                <a:gd name="connsiteY5073" fmla="*/ 1781175 h 4654550"/>
                <a:gd name="connsiteX5074" fmla="*/ 2022473 w 10010772"/>
                <a:gd name="connsiteY5074" fmla="*/ 1784350 h 4654550"/>
                <a:gd name="connsiteX5075" fmla="*/ 2022473 w 10010772"/>
                <a:gd name="connsiteY5075" fmla="*/ 1787525 h 4654550"/>
                <a:gd name="connsiteX5076" fmla="*/ 2012948 w 10010772"/>
                <a:gd name="connsiteY5076" fmla="*/ 1790700 h 4654550"/>
                <a:gd name="connsiteX5077" fmla="*/ 2016123 w 10010772"/>
                <a:gd name="connsiteY5077" fmla="*/ 1790700 h 4654550"/>
                <a:gd name="connsiteX5078" fmla="*/ 2019298 w 10010772"/>
                <a:gd name="connsiteY5078" fmla="*/ 1793875 h 4654550"/>
                <a:gd name="connsiteX5079" fmla="*/ 2022473 w 10010772"/>
                <a:gd name="connsiteY5079" fmla="*/ 1793875 h 4654550"/>
                <a:gd name="connsiteX5080" fmla="*/ 2028823 w 10010772"/>
                <a:gd name="connsiteY5080" fmla="*/ 1793875 h 4654550"/>
                <a:gd name="connsiteX5081" fmla="*/ 2031998 w 10010772"/>
                <a:gd name="connsiteY5081" fmla="*/ 1793875 h 4654550"/>
                <a:gd name="connsiteX5082" fmla="*/ 2035174 w 10010772"/>
                <a:gd name="connsiteY5082" fmla="*/ 1793875 h 4654550"/>
                <a:gd name="connsiteX5083" fmla="*/ 2041523 w 10010772"/>
                <a:gd name="connsiteY5083" fmla="*/ 1797050 h 4654550"/>
                <a:gd name="connsiteX5084" fmla="*/ 2047873 w 10010772"/>
                <a:gd name="connsiteY5084" fmla="*/ 1797050 h 4654550"/>
                <a:gd name="connsiteX5085" fmla="*/ 2051048 w 10010772"/>
                <a:gd name="connsiteY5085" fmla="*/ 1797050 h 4654550"/>
                <a:gd name="connsiteX5086" fmla="*/ 2054223 w 10010772"/>
                <a:gd name="connsiteY5086" fmla="*/ 1803400 h 4654550"/>
                <a:gd name="connsiteX5087" fmla="*/ 2057398 w 10010772"/>
                <a:gd name="connsiteY5087" fmla="*/ 1803400 h 4654550"/>
                <a:gd name="connsiteX5088" fmla="*/ 2060573 w 10010772"/>
                <a:gd name="connsiteY5088" fmla="*/ 1806575 h 4654550"/>
                <a:gd name="connsiteX5089" fmla="*/ 2063749 w 10010772"/>
                <a:gd name="connsiteY5089" fmla="*/ 1806575 h 4654550"/>
                <a:gd name="connsiteX5090" fmla="*/ 2066923 w 10010772"/>
                <a:gd name="connsiteY5090" fmla="*/ 1809750 h 4654550"/>
                <a:gd name="connsiteX5091" fmla="*/ 2063749 w 10010772"/>
                <a:gd name="connsiteY5091" fmla="*/ 1812925 h 4654550"/>
                <a:gd name="connsiteX5092" fmla="*/ 2057398 w 10010772"/>
                <a:gd name="connsiteY5092" fmla="*/ 1816100 h 4654550"/>
                <a:gd name="connsiteX5093" fmla="*/ 2047873 w 10010772"/>
                <a:gd name="connsiteY5093" fmla="*/ 1816100 h 4654550"/>
                <a:gd name="connsiteX5094" fmla="*/ 2038348 w 10010772"/>
                <a:gd name="connsiteY5094" fmla="*/ 1819275 h 4654550"/>
                <a:gd name="connsiteX5095" fmla="*/ 2031998 w 10010772"/>
                <a:gd name="connsiteY5095" fmla="*/ 1822450 h 4654550"/>
                <a:gd name="connsiteX5096" fmla="*/ 2025648 w 10010772"/>
                <a:gd name="connsiteY5096" fmla="*/ 1822450 h 4654550"/>
                <a:gd name="connsiteX5097" fmla="*/ 2016123 w 10010772"/>
                <a:gd name="connsiteY5097" fmla="*/ 1822450 h 4654550"/>
                <a:gd name="connsiteX5098" fmla="*/ 2006598 w 10010772"/>
                <a:gd name="connsiteY5098" fmla="*/ 1822450 h 4654550"/>
                <a:gd name="connsiteX5099" fmla="*/ 2000248 w 10010772"/>
                <a:gd name="connsiteY5099" fmla="*/ 1822450 h 4654550"/>
                <a:gd name="connsiteX5100" fmla="*/ 1997073 w 10010772"/>
                <a:gd name="connsiteY5100" fmla="*/ 1822450 h 4654550"/>
                <a:gd name="connsiteX5101" fmla="*/ 1993898 w 10010772"/>
                <a:gd name="connsiteY5101" fmla="*/ 1822450 h 4654550"/>
                <a:gd name="connsiteX5102" fmla="*/ 1984373 w 10010772"/>
                <a:gd name="connsiteY5102" fmla="*/ 1822450 h 4654550"/>
                <a:gd name="connsiteX5103" fmla="*/ 1974848 w 10010772"/>
                <a:gd name="connsiteY5103" fmla="*/ 1825625 h 4654550"/>
                <a:gd name="connsiteX5104" fmla="*/ 1968498 w 10010772"/>
                <a:gd name="connsiteY5104" fmla="*/ 1825625 h 4654550"/>
                <a:gd name="connsiteX5105" fmla="*/ 1962148 w 10010772"/>
                <a:gd name="connsiteY5105" fmla="*/ 1825625 h 4654550"/>
                <a:gd name="connsiteX5106" fmla="*/ 1952623 w 10010772"/>
                <a:gd name="connsiteY5106" fmla="*/ 1828800 h 4654550"/>
                <a:gd name="connsiteX5107" fmla="*/ 1943098 w 10010772"/>
                <a:gd name="connsiteY5107" fmla="*/ 1825625 h 4654550"/>
                <a:gd name="connsiteX5108" fmla="*/ 1946273 w 10010772"/>
                <a:gd name="connsiteY5108" fmla="*/ 1822450 h 4654550"/>
                <a:gd name="connsiteX5109" fmla="*/ 1949448 w 10010772"/>
                <a:gd name="connsiteY5109" fmla="*/ 1819275 h 4654550"/>
                <a:gd name="connsiteX5110" fmla="*/ 1955798 w 10010772"/>
                <a:gd name="connsiteY5110" fmla="*/ 1816100 h 4654550"/>
                <a:gd name="connsiteX5111" fmla="*/ 1965323 w 10010772"/>
                <a:gd name="connsiteY5111" fmla="*/ 1809750 h 4654550"/>
                <a:gd name="connsiteX5112" fmla="*/ 1971673 w 10010772"/>
                <a:gd name="connsiteY5112" fmla="*/ 1806575 h 4654550"/>
                <a:gd name="connsiteX5113" fmla="*/ 1968498 w 10010772"/>
                <a:gd name="connsiteY5113" fmla="*/ 1803400 h 4654550"/>
                <a:gd name="connsiteX5114" fmla="*/ 1962148 w 10010772"/>
                <a:gd name="connsiteY5114" fmla="*/ 1800225 h 4654550"/>
                <a:gd name="connsiteX5115" fmla="*/ 1962148 w 10010772"/>
                <a:gd name="connsiteY5115" fmla="*/ 1797050 h 4654550"/>
                <a:gd name="connsiteX5116" fmla="*/ 1965323 w 10010772"/>
                <a:gd name="connsiteY5116" fmla="*/ 1793875 h 4654550"/>
                <a:gd name="connsiteX5117" fmla="*/ 1962148 w 10010772"/>
                <a:gd name="connsiteY5117" fmla="*/ 1793875 h 4654550"/>
                <a:gd name="connsiteX5118" fmla="*/ 1955798 w 10010772"/>
                <a:gd name="connsiteY5118" fmla="*/ 1797050 h 4654550"/>
                <a:gd name="connsiteX5119" fmla="*/ 1949448 w 10010772"/>
                <a:gd name="connsiteY5119" fmla="*/ 1797050 h 4654550"/>
                <a:gd name="connsiteX5120" fmla="*/ 1946273 w 10010772"/>
                <a:gd name="connsiteY5120" fmla="*/ 1793875 h 4654550"/>
                <a:gd name="connsiteX5121" fmla="*/ 1939923 w 10010772"/>
                <a:gd name="connsiteY5121" fmla="*/ 1793875 h 4654550"/>
                <a:gd name="connsiteX5122" fmla="*/ 1933573 w 10010772"/>
                <a:gd name="connsiteY5122" fmla="*/ 1790700 h 4654550"/>
                <a:gd name="connsiteX5123" fmla="*/ 1927223 w 10010772"/>
                <a:gd name="connsiteY5123" fmla="*/ 1784350 h 4654550"/>
                <a:gd name="connsiteX5124" fmla="*/ 1927223 w 10010772"/>
                <a:gd name="connsiteY5124" fmla="*/ 1781175 h 4654550"/>
                <a:gd name="connsiteX5125" fmla="*/ 1927223 w 10010772"/>
                <a:gd name="connsiteY5125" fmla="*/ 1774825 h 4654550"/>
                <a:gd name="connsiteX5126" fmla="*/ 1924048 w 10010772"/>
                <a:gd name="connsiteY5126" fmla="*/ 1768475 h 4654550"/>
                <a:gd name="connsiteX5127" fmla="*/ 1924048 w 10010772"/>
                <a:gd name="connsiteY5127" fmla="*/ 1765300 h 4654550"/>
                <a:gd name="connsiteX5128" fmla="*/ 1920873 w 10010772"/>
                <a:gd name="connsiteY5128" fmla="*/ 1762125 h 4654550"/>
                <a:gd name="connsiteX5129" fmla="*/ 1920873 w 10010772"/>
                <a:gd name="connsiteY5129" fmla="*/ 1758950 h 4654550"/>
                <a:gd name="connsiteX5130" fmla="*/ 1917698 w 10010772"/>
                <a:gd name="connsiteY5130" fmla="*/ 1762125 h 4654550"/>
                <a:gd name="connsiteX5131" fmla="*/ 1914524 w 10010772"/>
                <a:gd name="connsiteY5131" fmla="*/ 1762125 h 4654550"/>
                <a:gd name="connsiteX5132" fmla="*/ 1904998 w 10010772"/>
                <a:gd name="connsiteY5132" fmla="*/ 1758950 h 4654550"/>
                <a:gd name="connsiteX5133" fmla="*/ 1895473 w 10010772"/>
                <a:gd name="connsiteY5133" fmla="*/ 1755775 h 4654550"/>
                <a:gd name="connsiteX5134" fmla="*/ 1885948 w 10010772"/>
                <a:gd name="connsiteY5134" fmla="*/ 1752600 h 4654550"/>
                <a:gd name="connsiteX5135" fmla="*/ 1876423 w 10010772"/>
                <a:gd name="connsiteY5135" fmla="*/ 1746250 h 4654550"/>
                <a:gd name="connsiteX5136" fmla="*/ 1873248 w 10010772"/>
                <a:gd name="connsiteY5136" fmla="*/ 1743075 h 4654550"/>
                <a:gd name="connsiteX5137" fmla="*/ 1870073 w 10010772"/>
                <a:gd name="connsiteY5137" fmla="*/ 1743075 h 4654550"/>
                <a:gd name="connsiteX5138" fmla="*/ 1866898 w 10010772"/>
                <a:gd name="connsiteY5138" fmla="*/ 1739900 h 4654550"/>
                <a:gd name="connsiteX5139" fmla="*/ 1870073 w 10010772"/>
                <a:gd name="connsiteY5139" fmla="*/ 1736725 h 4654550"/>
                <a:gd name="connsiteX5140" fmla="*/ 1866898 w 10010772"/>
                <a:gd name="connsiteY5140" fmla="*/ 1736725 h 4654550"/>
                <a:gd name="connsiteX5141" fmla="*/ 1863723 w 10010772"/>
                <a:gd name="connsiteY5141" fmla="*/ 1739900 h 4654550"/>
                <a:gd name="connsiteX5142" fmla="*/ 1860548 w 10010772"/>
                <a:gd name="connsiteY5142" fmla="*/ 1736725 h 4654550"/>
                <a:gd name="connsiteX5143" fmla="*/ 1857373 w 10010772"/>
                <a:gd name="connsiteY5143" fmla="*/ 1736725 h 4654550"/>
                <a:gd name="connsiteX5144" fmla="*/ 1851023 w 10010772"/>
                <a:gd name="connsiteY5144" fmla="*/ 1739900 h 4654550"/>
                <a:gd name="connsiteX5145" fmla="*/ 1844673 w 10010772"/>
                <a:gd name="connsiteY5145" fmla="*/ 1736725 h 4654550"/>
                <a:gd name="connsiteX5146" fmla="*/ 1831973 w 10010772"/>
                <a:gd name="connsiteY5146" fmla="*/ 1736725 h 4654550"/>
                <a:gd name="connsiteX5147" fmla="*/ 1822448 w 10010772"/>
                <a:gd name="connsiteY5147" fmla="*/ 1736725 h 4654550"/>
                <a:gd name="connsiteX5148" fmla="*/ 1816098 w 10010772"/>
                <a:gd name="connsiteY5148" fmla="*/ 1733550 h 4654550"/>
                <a:gd name="connsiteX5149" fmla="*/ 1809748 w 10010772"/>
                <a:gd name="connsiteY5149" fmla="*/ 1730375 h 4654550"/>
                <a:gd name="connsiteX5150" fmla="*/ 1809748 w 10010772"/>
                <a:gd name="connsiteY5150" fmla="*/ 1727200 h 4654550"/>
                <a:gd name="connsiteX5151" fmla="*/ 1812923 w 10010772"/>
                <a:gd name="connsiteY5151" fmla="*/ 1727200 h 4654550"/>
                <a:gd name="connsiteX5152" fmla="*/ 1822448 w 10010772"/>
                <a:gd name="connsiteY5152" fmla="*/ 1727200 h 4654550"/>
                <a:gd name="connsiteX5153" fmla="*/ 1825623 w 10010772"/>
                <a:gd name="connsiteY5153" fmla="*/ 1727200 h 4654550"/>
                <a:gd name="connsiteX5154" fmla="*/ 1831973 w 10010772"/>
                <a:gd name="connsiteY5154" fmla="*/ 1724025 h 4654550"/>
                <a:gd name="connsiteX5155" fmla="*/ 1835148 w 10010772"/>
                <a:gd name="connsiteY5155" fmla="*/ 1724025 h 4654550"/>
                <a:gd name="connsiteX5156" fmla="*/ 1828798 w 10010772"/>
                <a:gd name="connsiteY5156" fmla="*/ 1720850 h 4654550"/>
                <a:gd name="connsiteX5157" fmla="*/ 1812923 w 10010772"/>
                <a:gd name="connsiteY5157" fmla="*/ 1717675 h 4654550"/>
                <a:gd name="connsiteX5158" fmla="*/ 1790698 w 10010772"/>
                <a:gd name="connsiteY5158" fmla="*/ 1717675 h 4654550"/>
                <a:gd name="connsiteX5159" fmla="*/ 1787523 w 10010772"/>
                <a:gd name="connsiteY5159" fmla="*/ 1717675 h 4654550"/>
                <a:gd name="connsiteX5160" fmla="*/ 1787523 w 10010772"/>
                <a:gd name="connsiteY5160" fmla="*/ 1720850 h 4654550"/>
                <a:gd name="connsiteX5161" fmla="*/ 1784348 w 10010772"/>
                <a:gd name="connsiteY5161" fmla="*/ 1724025 h 4654550"/>
                <a:gd name="connsiteX5162" fmla="*/ 1781173 w 10010772"/>
                <a:gd name="connsiteY5162" fmla="*/ 1727200 h 4654550"/>
                <a:gd name="connsiteX5163" fmla="*/ 1774823 w 10010772"/>
                <a:gd name="connsiteY5163" fmla="*/ 1730375 h 4654550"/>
                <a:gd name="connsiteX5164" fmla="*/ 1768473 w 10010772"/>
                <a:gd name="connsiteY5164" fmla="*/ 1730375 h 4654550"/>
                <a:gd name="connsiteX5165" fmla="*/ 1758948 w 10010772"/>
                <a:gd name="connsiteY5165" fmla="*/ 1730375 h 4654550"/>
                <a:gd name="connsiteX5166" fmla="*/ 1752598 w 10010772"/>
                <a:gd name="connsiteY5166" fmla="*/ 1733550 h 4654550"/>
                <a:gd name="connsiteX5167" fmla="*/ 1752598 w 10010772"/>
                <a:gd name="connsiteY5167" fmla="*/ 1736725 h 4654550"/>
                <a:gd name="connsiteX5168" fmla="*/ 1755773 w 10010772"/>
                <a:gd name="connsiteY5168" fmla="*/ 1739900 h 4654550"/>
                <a:gd name="connsiteX5169" fmla="*/ 1752598 w 10010772"/>
                <a:gd name="connsiteY5169" fmla="*/ 1739900 h 4654550"/>
                <a:gd name="connsiteX5170" fmla="*/ 1749423 w 10010772"/>
                <a:gd name="connsiteY5170" fmla="*/ 1743075 h 4654550"/>
                <a:gd name="connsiteX5171" fmla="*/ 1743073 w 10010772"/>
                <a:gd name="connsiteY5171" fmla="*/ 1743075 h 4654550"/>
                <a:gd name="connsiteX5172" fmla="*/ 1739898 w 10010772"/>
                <a:gd name="connsiteY5172" fmla="*/ 1746250 h 4654550"/>
                <a:gd name="connsiteX5173" fmla="*/ 1736723 w 10010772"/>
                <a:gd name="connsiteY5173" fmla="*/ 1746250 h 4654550"/>
                <a:gd name="connsiteX5174" fmla="*/ 1733548 w 10010772"/>
                <a:gd name="connsiteY5174" fmla="*/ 1746250 h 4654550"/>
                <a:gd name="connsiteX5175" fmla="*/ 1736723 w 10010772"/>
                <a:gd name="connsiteY5175" fmla="*/ 1743075 h 4654550"/>
                <a:gd name="connsiteX5176" fmla="*/ 1733548 w 10010772"/>
                <a:gd name="connsiteY5176" fmla="*/ 1743075 h 4654550"/>
                <a:gd name="connsiteX5177" fmla="*/ 1727198 w 10010772"/>
                <a:gd name="connsiteY5177" fmla="*/ 1746250 h 4654550"/>
                <a:gd name="connsiteX5178" fmla="*/ 1720848 w 10010772"/>
                <a:gd name="connsiteY5178" fmla="*/ 1749425 h 4654550"/>
                <a:gd name="connsiteX5179" fmla="*/ 1717673 w 10010772"/>
                <a:gd name="connsiteY5179" fmla="*/ 1743075 h 4654550"/>
                <a:gd name="connsiteX5180" fmla="*/ 1724023 w 10010772"/>
                <a:gd name="connsiteY5180" fmla="*/ 1743075 h 4654550"/>
                <a:gd name="connsiteX5181" fmla="*/ 1730373 w 10010772"/>
                <a:gd name="connsiteY5181" fmla="*/ 1739900 h 4654550"/>
                <a:gd name="connsiteX5182" fmla="*/ 1736723 w 10010772"/>
                <a:gd name="connsiteY5182" fmla="*/ 1736725 h 4654550"/>
                <a:gd name="connsiteX5183" fmla="*/ 1739898 w 10010772"/>
                <a:gd name="connsiteY5183" fmla="*/ 1733550 h 4654550"/>
                <a:gd name="connsiteX5184" fmla="*/ 1733548 w 10010772"/>
                <a:gd name="connsiteY5184" fmla="*/ 1727200 h 4654550"/>
                <a:gd name="connsiteX5185" fmla="*/ 1736723 w 10010772"/>
                <a:gd name="connsiteY5185" fmla="*/ 1720850 h 4654550"/>
                <a:gd name="connsiteX5186" fmla="*/ 1743073 w 10010772"/>
                <a:gd name="connsiteY5186" fmla="*/ 1714500 h 4654550"/>
                <a:gd name="connsiteX5187" fmla="*/ 1746248 w 10010772"/>
                <a:gd name="connsiteY5187" fmla="*/ 1711325 h 4654550"/>
                <a:gd name="connsiteX5188" fmla="*/ 1749423 w 10010772"/>
                <a:gd name="connsiteY5188" fmla="*/ 1711325 h 4654550"/>
                <a:gd name="connsiteX5189" fmla="*/ 1752598 w 10010772"/>
                <a:gd name="connsiteY5189" fmla="*/ 1708150 h 4654550"/>
                <a:gd name="connsiteX5190" fmla="*/ 1758948 w 10010772"/>
                <a:gd name="connsiteY5190" fmla="*/ 1704975 h 4654550"/>
                <a:gd name="connsiteX5191" fmla="*/ 1774823 w 10010772"/>
                <a:gd name="connsiteY5191" fmla="*/ 1701800 h 4654550"/>
                <a:gd name="connsiteX5192" fmla="*/ 1787523 w 10010772"/>
                <a:gd name="connsiteY5192" fmla="*/ 1695450 h 4654550"/>
                <a:gd name="connsiteX5193" fmla="*/ 1800223 w 10010772"/>
                <a:gd name="connsiteY5193" fmla="*/ 1695450 h 4654550"/>
                <a:gd name="connsiteX5194" fmla="*/ 1806573 w 10010772"/>
                <a:gd name="connsiteY5194" fmla="*/ 1695450 h 4654550"/>
                <a:gd name="connsiteX5195" fmla="*/ 1809748 w 10010772"/>
                <a:gd name="connsiteY5195" fmla="*/ 1695450 h 4654550"/>
                <a:gd name="connsiteX5196" fmla="*/ 4289423 w 10010772"/>
                <a:gd name="connsiteY5196" fmla="*/ 1628775 h 4654550"/>
                <a:gd name="connsiteX5197" fmla="*/ 4289423 w 10010772"/>
                <a:gd name="connsiteY5197" fmla="*/ 1628776 h 4654550"/>
                <a:gd name="connsiteX5198" fmla="*/ 4330698 w 10010772"/>
                <a:gd name="connsiteY5198" fmla="*/ 1628776 h 4654550"/>
                <a:gd name="connsiteX5199" fmla="*/ 4330697 w 10010772"/>
                <a:gd name="connsiteY5199" fmla="*/ 1628775 h 4654550"/>
                <a:gd name="connsiteX5200" fmla="*/ 8416922 w 10010772"/>
                <a:gd name="connsiteY5200" fmla="*/ 1619250 h 4654550"/>
                <a:gd name="connsiteX5201" fmla="*/ 8420097 w 10010772"/>
                <a:gd name="connsiteY5201" fmla="*/ 1619250 h 4654550"/>
                <a:gd name="connsiteX5202" fmla="*/ 8432797 w 10010772"/>
                <a:gd name="connsiteY5202" fmla="*/ 1625600 h 4654550"/>
                <a:gd name="connsiteX5203" fmla="*/ 8432797 w 10010772"/>
                <a:gd name="connsiteY5203" fmla="*/ 1628775 h 4654550"/>
                <a:gd name="connsiteX5204" fmla="*/ 8429622 w 10010772"/>
                <a:gd name="connsiteY5204" fmla="*/ 1631950 h 4654550"/>
                <a:gd name="connsiteX5205" fmla="*/ 8429622 w 10010772"/>
                <a:gd name="connsiteY5205" fmla="*/ 1635125 h 4654550"/>
                <a:gd name="connsiteX5206" fmla="*/ 8429622 w 10010772"/>
                <a:gd name="connsiteY5206" fmla="*/ 1641475 h 4654550"/>
                <a:gd name="connsiteX5207" fmla="*/ 8432797 w 10010772"/>
                <a:gd name="connsiteY5207" fmla="*/ 1654175 h 4654550"/>
                <a:gd name="connsiteX5208" fmla="*/ 8429622 w 10010772"/>
                <a:gd name="connsiteY5208" fmla="*/ 1663700 h 4654550"/>
                <a:gd name="connsiteX5209" fmla="*/ 8429622 w 10010772"/>
                <a:gd name="connsiteY5209" fmla="*/ 1666875 h 4654550"/>
                <a:gd name="connsiteX5210" fmla="*/ 8432797 w 10010772"/>
                <a:gd name="connsiteY5210" fmla="*/ 1673225 h 4654550"/>
                <a:gd name="connsiteX5211" fmla="*/ 8435972 w 10010772"/>
                <a:gd name="connsiteY5211" fmla="*/ 1679575 h 4654550"/>
                <a:gd name="connsiteX5212" fmla="*/ 8435972 w 10010772"/>
                <a:gd name="connsiteY5212" fmla="*/ 1685925 h 4654550"/>
                <a:gd name="connsiteX5213" fmla="*/ 8435972 w 10010772"/>
                <a:gd name="connsiteY5213" fmla="*/ 1701800 h 4654550"/>
                <a:gd name="connsiteX5214" fmla="*/ 8435972 w 10010772"/>
                <a:gd name="connsiteY5214" fmla="*/ 1708150 h 4654550"/>
                <a:gd name="connsiteX5215" fmla="*/ 8435972 w 10010772"/>
                <a:gd name="connsiteY5215" fmla="*/ 1714500 h 4654550"/>
                <a:gd name="connsiteX5216" fmla="*/ 8432797 w 10010772"/>
                <a:gd name="connsiteY5216" fmla="*/ 1717675 h 4654550"/>
                <a:gd name="connsiteX5217" fmla="*/ 8429622 w 10010772"/>
                <a:gd name="connsiteY5217" fmla="*/ 1720850 h 4654550"/>
                <a:gd name="connsiteX5218" fmla="*/ 8429622 w 10010772"/>
                <a:gd name="connsiteY5218" fmla="*/ 1730375 h 4654550"/>
                <a:gd name="connsiteX5219" fmla="*/ 8432797 w 10010772"/>
                <a:gd name="connsiteY5219" fmla="*/ 1739900 h 4654550"/>
                <a:gd name="connsiteX5220" fmla="*/ 8426447 w 10010772"/>
                <a:gd name="connsiteY5220" fmla="*/ 1743075 h 4654550"/>
                <a:gd name="connsiteX5221" fmla="*/ 8423272 w 10010772"/>
                <a:gd name="connsiteY5221" fmla="*/ 1739900 h 4654550"/>
                <a:gd name="connsiteX5222" fmla="*/ 8423272 w 10010772"/>
                <a:gd name="connsiteY5222" fmla="*/ 1733550 h 4654550"/>
                <a:gd name="connsiteX5223" fmla="*/ 8416922 w 10010772"/>
                <a:gd name="connsiteY5223" fmla="*/ 1727200 h 4654550"/>
                <a:gd name="connsiteX5224" fmla="*/ 8407397 w 10010772"/>
                <a:gd name="connsiteY5224" fmla="*/ 1724025 h 4654550"/>
                <a:gd name="connsiteX5225" fmla="*/ 8401047 w 10010772"/>
                <a:gd name="connsiteY5225" fmla="*/ 1711325 h 4654550"/>
                <a:gd name="connsiteX5226" fmla="*/ 8394697 w 10010772"/>
                <a:gd name="connsiteY5226" fmla="*/ 1708150 h 4654550"/>
                <a:gd name="connsiteX5227" fmla="*/ 8391522 w 10010772"/>
                <a:gd name="connsiteY5227" fmla="*/ 1704975 h 4654550"/>
                <a:gd name="connsiteX5228" fmla="*/ 8391522 w 10010772"/>
                <a:gd name="connsiteY5228" fmla="*/ 1698625 h 4654550"/>
                <a:gd name="connsiteX5229" fmla="*/ 8388347 w 10010772"/>
                <a:gd name="connsiteY5229" fmla="*/ 1689100 h 4654550"/>
                <a:gd name="connsiteX5230" fmla="*/ 8385172 w 10010772"/>
                <a:gd name="connsiteY5230" fmla="*/ 1685925 h 4654550"/>
                <a:gd name="connsiteX5231" fmla="*/ 8385172 w 10010772"/>
                <a:gd name="connsiteY5231" fmla="*/ 1676400 h 4654550"/>
                <a:gd name="connsiteX5232" fmla="*/ 8388347 w 10010772"/>
                <a:gd name="connsiteY5232" fmla="*/ 1666875 h 4654550"/>
                <a:gd name="connsiteX5233" fmla="*/ 8394697 w 10010772"/>
                <a:gd name="connsiteY5233" fmla="*/ 1651000 h 4654550"/>
                <a:gd name="connsiteX5234" fmla="*/ 8401047 w 10010772"/>
                <a:gd name="connsiteY5234" fmla="*/ 1635125 h 4654550"/>
                <a:gd name="connsiteX5235" fmla="*/ 8401047 w 10010772"/>
                <a:gd name="connsiteY5235" fmla="*/ 1631950 h 4654550"/>
                <a:gd name="connsiteX5236" fmla="*/ 8401047 w 10010772"/>
                <a:gd name="connsiteY5236" fmla="*/ 1628775 h 4654550"/>
                <a:gd name="connsiteX5237" fmla="*/ 8404222 w 10010772"/>
                <a:gd name="connsiteY5237" fmla="*/ 1625600 h 4654550"/>
                <a:gd name="connsiteX5238" fmla="*/ 8407397 w 10010772"/>
                <a:gd name="connsiteY5238" fmla="*/ 1625600 h 4654550"/>
                <a:gd name="connsiteX5239" fmla="*/ 8410572 w 10010772"/>
                <a:gd name="connsiteY5239" fmla="*/ 1622425 h 4654550"/>
                <a:gd name="connsiteX5240" fmla="*/ 8413747 w 10010772"/>
                <a:gd name="connsiteY5240" fmla="*/ 1622425 h 4654550"/>
                <a:gd name="connsiteX5241" fmla="*/ 8572497 w 10010772"/>
                <a:gd name="connsiteY5241" fmla="*/ 1279525 h 4654550"/>
                <a:gd name="connsiteX5242" fmla="*/ 8582022 w 10010772"/>
                <a:gd name="connsiteY5242" fmla="*/ 1279525 h 4654550"/>
                <a:gd name="connsiteX5243" fmla="*/ 8582022 w 10010772"/>
                <a:gd name="connsiteY5243" fmla="*/ 1282700 h 4654550"/>
                <a:gd name="connsiteX5244" fmla="*/ 8582022 w 10010772"/>
                <a:gd name="connsiteY5244" fmla="*/ 1285875 h 4654550"/>
                <a:gd name="connsiteX5245" fmla="*/ 8588372 w 10010772"/>
                <a:gd name="connsiteY5245" fmla="*/ 1289050 h 4654550"/>
                <a:gd name="connsiteX5246" fmla="*/ 8594722 w 10010772"/>
                <a:gd name="connsiteY5246" fmla="*/ 1289050 h 4654550"/>
                <a:gd name="connsiteX5247" fmla="*/ 8597897 w 10010772"/>
                <a:gd name="connsiteY5247" fmla="*/ 1289050 h 4654550"/>
                <a:gd name="connsiteX5248" fmla="*/ 8601072 w 10010772"/>
                <a:gd name="connsiteY5248" fmla="*/ 1285875 h 4654550"/>
                <a:gd name="connsiteX5249" fmla="*/ 8604247 w 10010772"/>
                <a:gd name="connsiteY5249" fmla="*/ 1285875 h 4654550"/>
                <a:gd name="connsiteX5250" fmla="*/ 8610597 w 10010772"/>
                <a:gd name="connsiteY5250" fmla="*/ 1292225 h 4654550"/>
                <a:gd name="connsiteX5251" fmla="*/ 8610597 w 10010772"/>
                <a:gd name="connsiteY5251" fmla="*/ 1298575 h 4654550"/>
                <a:gd name="connsiteX5252" fmla="*/ 8613772 w 10010772"/>
                <a:gd name="connsiteY5252" fmla="*/ 1298575 h 4654550"/>
                <a:gd name="connsiteX5253" fmla="*/ 8620122 w 10010772"/>
                <a:gd name="connsiteY5253" fmla="*/ 1301750 h 4654550"/>
                <a:gd name="connsiteX5254" fmla="*/ 8623297 w 10010772"/>
                <a:gd name="connsiteY5254" fmla="*/ 1304925 h 4654550"/>
                <a:gd name="connsiteX5255" fmla="*/ 8626472 w 10010772"/>
                <a:gd name="connsiteY5255" fmla="*/ 1308100 h 4654550"/>
                <a:gd name="connsiteX5256" fmla="*/ 8626472 w 10010772"/>
                <a:gd name="connsiteY5256" fmla="*/ 1311275 h 4654550"/>
                <a:gd name="connsiteX5257" fmla="*/ 8626472 w 10010772"/>
                <a:gd name="connsiteY5257" fmla="*/ 1314450 h 4654550"/>
                <a:gd name="connsiteX5258" fmla="*/ 8623297 w 10010772"/>
                <a:gd name="connsiteY5258" fmla="*/ 1320800 h 4654550"/>
                <a:gd name="connsiteX5259" fmla="*/ 8623297 w 10010772"/>
                <a:gd name="connsiteY5259" fmla="*/ 1330325 h 4654550"/>
                <a:gd name="connsiteX5260" fmla="*/ 8626472 w 10010772"/>
                <a:gd name="connsiteY5260" fmla="*/ 1346200 h 4654550"/>
                <a:gd name="connsiteX5261" fmla="*/ 8626472 w 10010772"/>
                <a:gd name="connsiteY5261" fmla="*/ 1349375 h 4654550"/>
                <a:gd name="connsiteX5262" fmla="*/ 8626472 w 10010772"/>
                <a:gd name="connsiteY5262" fmla="*/ 1352550 h 4654550"/>
                <a:gd name="connsiteX5263" fmla="*/ 8623297 w 10010772"/>
                <a:gd name="connsiteY5263" fmla="*/ 1358900 h 4654550"/>
                <a:gd name="connsiteX5264" fmla="*/ 8623297 w 10010772"/>
                <a:gd name="connsiteY5264" fmla="*/ 1368425 h 4654550"/>
                <a:gd name="connsiteX5265" fmla="*/ 8623297 w 10010772"/>
                <a:gd name="connsiteY5265" fmla="*/ 1371600 h 4654550"/>
                <a:gd name="connsiteX5266" fmla="*/ 8620122 w 10010772"/>
                <a:gd name="connsiteY5266" fmla="*/ 1374775 h 4654550"/>
                <a:gd name="connsiteX5267" fmla="*/ 8613772 w 10010772"/>
                <a:gd name="connsiteY5267" fmla="*/ 1377950 h 4654550"/>
                <a:gd name="connsiteX5268" fmla="*/ 8613772 w 10010772"/>
                <a:gd name="connsiteY5268" fmla="*/ 1374775 h 4654550"/>
                <a:gd name="connsiteX5269" fmla="*/ 8616947 w 10010772"/>
                <a:gd name="connsiteY5269" fmla="*/ 1371600 h 4654550"/>
                <a:gd name="connsiteX5270" fmla="*/ 8616947 w 10010772"/>
                <a:gd name="connsiteY5270" fmla="*/ 1368425 h 4654550"/>
                <a:gd name="connsiteX5271" fmla="*/ 8613772 w 10010772"/>
                <a:gd name="connsiteY5271" fmla="*/ 1368425 h 4654550"/>
                <a:gd name="connsiteX5272" fmla="*/ 8610597 w 10010772"/>
                <a:gd name="connsiteY5272" fmla="*/ 1365250 h 4654550"/>
                <a:gd name="connsiteX5273" fmla="*/ 8610597 w 10010772"/>
                <a:gd name="connsiteY5273" fmla="*/ 1368425 h 4654550"/>
                <a:gd name="connsiteX5274" fmla="*/ 8610597 w 10010772"/>
                <a:gd name="connsiteY5274" fmla="*/ 1371600 h 4654550"/>
                <a:gd name="connsiteX5275" fmla="*/ 8607422 w 10010772"/>
                <a:gd name="connsiteY5275" fmla="*/ 1374775 h 4654550"/>
                <a:gd name="connsiteX5276" fmla="*/ 8604247 w 10010772"/>
                <a:gd name="connsiteY5276" fmla="*/ 1374775 h 4654550"/>
                <a:gd name="connsiteX5277" fmla="*/ 8597897 w 10010772"/>
                <a:gd name="connsiteY5277" fmla="*/ 1374775 h 4654550"/>
                <a:gd name="connsiteX5278" fmla="*/ 8597897 w 10010772"/>
                <a:gd name="connsiteY5278" fmla="*/ 1371600 h 4654550"/>
                <a:gd name="connsiteX5279" fmla="*/ 8597897 w 10010772"/>
                <a:gd name="connsiteY5279" fmla="*/ 1368425 h 4654550"/>
                <a:gd name="connsiteX5280" fmla="*/ 8594722 w 10010772"/>
                <a:gd name="connsiteY5280" fmla="*/ 1365250 h 4654550"/>
                <a:gd name="connsiteX5281" fmla="*/ 8591547 w 10010772"/>
                <a:gd name="connsiteY5281" fmla="*/ 1362075 h 4654550"/>
                <a:gd name="connsiteX5282" fmla="*/ 8585197 w 10010772"/>
                <a:gd name="connsiteY5282" fmla="*/ 1358900 h 4654550"/>
                <a:gd name="connsiteX5283" fmla="*/ 8582022 w 10010772"/>
                <a:gd name="connsiteY5283" fmla="*/ 1355725 h 4654550"/>
                <a:gd name="connsiteX5284" fmla="*/ 8582022 w 10010772"/>
                <a:gd name="connsiteY5284" fmla="*/ 1352550 h 4654550"/>
                <a:gd name="connsiteX5285" fmla="*/ 8588372 w 10010772"/>
                <a:gd name="connsiteY5285" fmla="*/ 1349375 h 4654550"/>
                <a:gd name="connsiteX5286" fmla="*/ 8588372 w 10010772"/>
                <a:gd name="connsiteY5286" fmla="*/ 1343025 h 4654550"/>
                <a:gd name="connsiteX5287" fmla="*/ 8588372 w 10010772"/>
                <a:gd name="connsiteY5287" fmla="*/ 1336675 h 4654550"/>
                <a:gd name="connsiteX5288" fmla="*/ 8582022 w 10010772"/>
                <a:gd name="connsiteY5288" fmla="*/ 1333500 h 4654550"/>
                <a:gd name="connsiteX5289" fmla="*/ 8582022 w 10010772"/>
                <a:gd name="connsiteY5289" fmla="*/ 1330325 h 4654550"/>
                <a:gd name="connsiteX5290" fmla="*/ 8582022 w 10010772"/>
                <a:gd name="connsiteY5290" fmla="*/ 1327150 h 4654550"/>
                <a:gd name="connsiteX5291" fmla="*/ 8578847 w 10010772"/>
                <a:gd name="connsiteY5291" fmla="*/ 1320800 h 4654550"/>
                <a:gd name="connsiteX5292" fmla="*/ 8569322 w 10010772"/>
                <a:gd name="connsiteY5292" fmla="*/ 1314450 h 4654550"/>
                <a:gd name="connsiteX5293" fmla="*/ 8569322 w 10010772"/>
                <a:gd name="connsiteY5293" fmla="*/ 1317625 h 4654550"/>
                <a:gd name="connsiteX5294" fmla="*/ 8572497 w 10010772"/>
                <a:gd name="connsiteY5294" fmla="*/ 1320800 h 4654550"/>
                <a:gd name="connsiteX5295" fmla="*/ 8569322 w 10010772"/>
                <a:gd name="connsiteY5295" fmla="*/ 1323975 h 4654550"/>
                <a:gd name="connsiteX5296" fmla="*/ 8566147 w 10010772"/>
                <a:gd name="connsiteY5296" fmla="*/ 1327150 h 4654550"/>
                <a:gd name="connsiteX5297" fmla="*/ 8562972 w 10010772"/>
                <a:gd name="connsiteY5297" fmla="*/ 1323975 h 4654550"/>
                <a:gd name="connsiteX5298" fmla="*/ 8562972 w 10010772"/>
                <a:gd name="connsiteY5298" fmla="*/ 1320800 h 4654550"/>
                <a:gd name="connsiteX5299" fmla="*/ 8559797 w 10010772"/>
                <a:gd name="connsiteY5299" fmla="*/ 1320800 h 4654550"/>
                <a:gd name="connsiteX5300" fmla="*/ 8553447 w 10010772"/>
                <a:gd name="connsiteY5300" fmla="*/ 1317625 h 4654550"/>
                <a:gd name="connsiteX5301" fmla="*/ 8550272 w 10010772"/>
                <a:gd name="connsiteY5301" fmla="*/ 1308100 h 4654550"/>
                <a:gd name="connsiteX5302" fmla="*/ 8547097 w 10010772"/>
                <a:gd name="connsiteY5302" fmla="*/ 1304925 h 4654550"/>
                <a:gd name="connsiteX5303" fmla="*/ 8547097 w 10010772"/>
                <a:gd name="connsiteY5303" fmla="*/ 1301750 h 4654550"/>
                <a:gd name="connsiteX5304" fmla="*/ 8550272 w 10010772"/>
                <a:gd name="connsiteY5304" fmla="*/ 1295400 h 4654550"/>
                <a:gd name="connsiteX5305" fmla="*/ 8553447 w 10010772"/>
                <a:gd name="connsiteY5305" fmla="*/ 1298575 h 4654550"/>
                <a:gd name="connsiteX5306" fmla="*/ 8556622 w 10010772"/>
                <a:gd name="connsiteY5306" fmla="*/ 1298575 h 4654550"/>
                <a:gd name="connsiteX5307" fmla="*/ 8556622 w 10010772"/>
                <a:gd name="connsiteY5307" fmla="*/ 1289050 h 4654550"/>
                <a:gd name="connsiteX5308" fmla="*/ 8559797 w 10010772"/>
                <a:gd name="connsiteY5308" fmla="*/ 1285875 h 4654550"/>
                <a:gd name="connsiteX5309" fmla="*/ 8562972 w 10010772"/>
                <a:gd name="connsiteY5309" fmla="*/ 1282700 h 4654550"/>
                <a:gd name="connsiteX5310" fmla="*/ 8655047 w 10010772"/>
                <a:gd name="connsiteY5310" fmla="*/ 1266825 h 4654550"/>
                <a:gd name="connsiteX5311" fmla="*/ 8664572 w 10010772"/>
                <a:gd name="connsiteY5311" fmla="*/ 1266825 h 4654550"/>
                <a:gd name="connsiteX5312" fmla="*/ 8674097 w 10010772"/>
                <a:gd name="connsiteY5312" fmla="*/ 1266825 h 4654550"/>
                <a:gd name="connsiteX5313" fmla="*/ 8674097 w 10010772"/>
                <a:gd name="connsiteY5313" fmla="*/ 1270000 h 4654550"/>
                <a:gd name="connsiteX5314" fmla="*/ 8680447 w 10010772"/>
                <a:gd name="connsiteY5314" fmla="*/ 1270000 h 4654550"/>
                <a:gd name="connsiteX5315" fmla="*/ 8686797 w 10010772"/>
                <a:gd name="connsiteY5315" fmla="*/ 1276350 h 4654550"/>
                <a:gd name="connsiteX5316" fmla="*/ 8689972 w 10010772"/>
                <a:gd name="connsiteY5316" fmla="*/ 1279525 h 4654550"/>
                <a:gd name="connsiteX5317" fmla="*/ 8689972 w 10010772"/>
                <a:gd name="connsiteY5317" fmla="*/ 1282700 h 4654550"/>
                <a:gd name="connsiteX5318" fmla="*/ 8689972 w 10010772"/>
                <a:gd name="connsiteY5318" fmla="*/ 1285875 h 4654550"/>
                <a:gd name="connsiteX5319" fmla="*/ 8683622 w 10010772"/>
                <a:gd name="connsiteY5319" fmla="*/ 1295400 h 4654550"/>
                <a:gd name="connsiteX5320" fmla="*/ 8683622 w 10010772"/>
                <a:gd name="connsiteY5320" fmla="*/ 1298575 h 4654550"/>
                <a:gd name="connsiteX5321" fmla="*/ 8683622 w 10010772"/>
                <a:gd name="connsiteY5321" fmla="*/ 1301750 h 4654550"/>
                <a:gd name="connsiteX5322" fmla="*/ 8680447 w 10010772"/>
                <a:gd name="connsiteY5322" fmla="*/ 1301750 h 4654550"/>
                <a:gd name="connsiteX5323" fmla="*/ 8674097 w 10010772"/>
                <a:gd name="connsiteY5323" fmla="*/ 1298575 h 4654550"/>
                <a:gd name="connsiteX5324" fmla="*/ 8670922 w 10010772"/>
                <a:gd name="connsiteY5324" fmla="*/ 1295400 h 4654550"/>
                <a:gd name="connsiteX5325" fmla="*/ 8664572 w 10010772"/>
                <a:gd name="connsiteY5325" fmla="*/ 1298575 h 4654550"/>
                <a:gd name="connsiteX5326" fmla="*/ 8661397 w 10010772"/>
                <a:gd name="connsiteY5326" fmla="*/ 1301750 h 4654550"/>
                <a:gd name="connsiteX5327" fmla="*/ 8661397 w 10010772"/>
                <a:gd name="connsiteY5327" fmla="*/ 1308100 h 4654550"/>
                <a:gd name="connsiteX5328" fmla="*/ 8658222 w 10010772"/>
                <a:gd name="connsiteY5328" fmla="*/ 1314450 h 4654550"/>
                <a:gd name="connsiteX5329" fmla="*/ 8661397 w 10010772"/>
                <a:gd name="connsiteY5329" fmla="*/ 1317625 h 4654550"/>
                <a:gd name="connsiteX5330" fmla="*/ 8655047 w 10010772"/>
                <a:gd name="connsiteY5330" fmla="*/ 1317625 h 4654550"/>
                <a:gd name="connsiteX5331" fmla="*/ 8651872 w 10010772"/>
                <a:gd name="connsiteY5331" fmla="*/ 1317625 h 4654550"/>
                <a:gd name="connsiteX5332" fmla="*/ 8648697 w 10010772"/>
                <a:gd name="connsiteY5332" fmla="*/ 1314450 h 4654550"/>
                <a:gd name="connsiteX5333" fmla="*/ 8645522 w 10010772"/>
                <a:gd name="connsiteY5333" fmla="*/ 1314450 h 4654550"/>
                <a:gd name="connsiteX5334" fmla="*/ 8642347 w 10010772"/>
                <a:gd name="connsiteY5334" fmla="*/ 1308100 h 4654550"/>
                <a:gd name="connsiteX5335" fmla="*/ 8642347 w 10010772"/>
                <a:gd name="connsiteY5335" fmla="*/ 1304925 h 4654550"/>
                <a:gd name="connsiteX5336" fmla="*/ 8639172 w 10010772"/>
                <a:gd name="connsiteY5336" fmla="*/ 1301750 h 4654550"/>
                <a:gd name="connsiteX5337" fmla="*/ 8635997 w 10010772"/>
                <a:gd name="connsiteY5337" fmla="*/ 1301750 h 4654550"/>
                <a:gd name="connsiteX5338" fmla="*/ 8629647 w 10010772"/>
                <a:gd name="connsiteY5338" fmla="*/ 1301750 h 4654550"/>
                <a:gd name="connsiteX5339" fmla="*/ 8626472 w 10010772"/>
                <a:gd name="connsiteY5339" fmla="*/ 1304925 h 4654550"/>
                <a:gd name="connsiteX5340" fmla="*/ 8626472 w 10010772"/>
                <a:gd name="connsiteY5340" fmla="*/ 1301750 h 4654550"/>
                <a:gd name="connsiteX5341" fmla="*/ 8629647 w 10010772"/>
                <a:gd name="connsiteY5341" fmla="*/ 1298575 h 4654550"/>
                <a:gd name="connsiteX5342" fmla="*/ 8629647 w 10010772"/>
                <a:gd name="connsiteY5342" fmla="*/ 1289050 h 4654550"/>
                <a:gd name="connsiteX5343" fmla="*/ 8632822 w 10010772"/>
                <a:gd name="connsiteY5343" fmla="*/ 1282700 h 4654550"/>
                <a:gd name="connsiteX5344" fmla="*/ 8639172 w 10010772"/>
                <a:gd name="connsiteY5344" fmla="*/ 1273175 h 4654550"/>
                <a:gd name="connsiteX5345" fmla="*/ 8642347 w 10010772"/>
                <a:gd name="connsiteY5345" fmla="*/ 1273175 h 4654550"/>
                <a:gd name="connsiteX5346" fmla="*/ 8645522 w 10010772"/>
                <a:gd name="connsiteY5346" fmla="*/ 1273175 h 4654550"/>
                <a:gd name="connsiteX5347" fmla="*/ 8645522 w 10010772"/>
                <a:gd name="connsiteY5347" fmla="*/ 1276350 h 4654550"/>
                <a:gd name="connsiteX5348" fmla="*/ 8651872 w 10010772"/>
                <a:gd name="connsiteY5348" fmla="*/ 1273175 h 4654550"/>
                <a:gd name="connsiteX5349" fmla="*/ 8651872 w 10010772"/>
                <a:gd name="connsiteY5349" fmla="*/ 1270000 h 4654550"/>
                <a:gd name="connsiteX5350" fmla="*/ 8474072 w 10010772"/>
                <a:gd name="connsiteY5350" fmla="*/ 1254125 h 4654550"/>
                <a:gd name="connsiteX5351" fmla="*/ 8480422 w 10010772"/>
                <a:gd name="connsiteY5351" fmla="*/ 1254125 h 4654550"/>
                <a:gd name="connsiteX5352" fmla="*/ 8483597 w 10010772"/>
                <a:gd name="connsiteY5352" fmla="*/ 1254125 h 4654550"/>
                <a:gd name="connsiteX5353" fmla="*/ 8477247 w 10010772"/>
                <a:gd name="connsiteY5353" fmla="*/ 1257300 h 4654550"/>
                <a:gd name="connsiteX5354" fmla="*/ 8474072 w 10010772"/>
                <a:gd name="connsiteY5354" fmla="*/ 1257300 h 4654550"/>
                <a:gd name="connsiteX5355" fmla="*/ 5880017 w 10010772"/>
                <a:gd name="connsiteY5355" fmla="*/ 1168319 h 4654550"/>
                <a:gd name="connsiteX5356" fmla="*/ 5880097 w 10010772"/>
                <a:gd name="connsiteY5356" fmla="*/ 1168400 h 4654550"/>
                <a:gd name="connsiteX5357" fmla="*/ 5880097 w 10010772"/>
                <a:gd name="connsiteY5357" fmla="*/ 1168400 h 4654550"/>
                <a:gd name="connsiteX5358" fmla="*/ 5873748 w 10010772"/>
                <a:gd name="connsiteY5358" fmla="*/ 1158876 h 4654550"/>
                <a:gd name="connsiteX5359" fmla="*/ 5876922 w 10010772"/>
                <a:gd name="connsiteY5359" fmla="*/ 1165225 h 4654550"/>
                <a:gd name="connsiteX5360" fmla="*/ 5876923 w 10010772"/>
                <a:gd name="connsiteY5360" fmla="*/ 1165226 h 4654550"/>
                <a:gd name="connsiteX5361" fmla="*/ 5873748 w 10010772"/>
                <a:gd name="connsiteY5361" fmla="*/ 1158876 h 4654550"/>
                <a:gd name="connsiteX5362" fmla="*/ 5800723 w 10010772"/>
                <a:gd name="connsiteY5362" fmla="*/ 1152526 h 4654550"/>
                <a:gd name="connsiteX5363" fmla="*/ 5801027 w 10010772"/>
                <a:gd name="connsiteY5363" fmla="*/ 1152830 h 4654550"/>
                <a:gd name="connsiteX5364" fmla="*/ 5800723 w 10010772"/>
                <a:gd name="connsiteY5364" fmla="*/ 1152526 h 4654550"/>
                <a:gd name="connsiteX5365" fmla="*/ 4784723 w 10010772"/>
                <a:gd name="connsiteY5365" fmla="*/ 1152526 h 4654550"/>
                <a:gd name="connsiteX5366" fmla="*/ 4787898 w 10010772"/>
                <a:gd name="connsiteY5366" fmla="*/ 1152526 h 4654550"/>
                <a:gd name="connsiteX5367" fmla="*/ 4791073 w 10010772"/>
                <a:gd name="connsiteY5367" fmla="*/ 1155701 h 4654550"/>
                <a:gd name="connsiteX5368" fmla="*/ 4794248 w 10010772"/>
                <a:gd name="connsiteY5368" fmla="*/ 1158876 h 4654550"/>
                <a:gd name="connsiteX5369" fmla="*/ 4797423 w 10010772"/>
                <a:gd name="connsiteY5369" fmla="*/ 1158876 h 4654550"/>
                <a:gd name="connsiteX5370" fmla="*/ 4794248 w 10010772"/>
                <a:gd name="connsiteY5370" fmla="*/ 1162051 h 4654550"/>
                <a:gd name="connsiteX5371" fmla="*/ 4791073 w 10010772"/>
                <a:gd name="connsiteY5371" fmla="*/ 1165226 h 4654550"/>
                <a:gd name="connsiteX5372" fmla="*/ 4794248 w 10010772"/>
                <a:gd name="connsiteY5372" fmla="*/ 1168401 h 4654550"/>
                <a:gd name="connsiteX5373" fmla="*/ 4794248 w 10010772"/>
                <a:gd name="connsiteY5373" fmla="*/ 1171576 h 4654550"/>
                <a:gd name="connsiteX5374" fmla="*/ 4794248 w 10010772"/>
                <a:gd name="connsiteY5374" fmla="*/ 1174751 h 4654550"/>
                <a:gd name="connsiteX5375" fmla="*/ 4803773 w 10010772"/>
                <a:gd name="connsiteY5375" fmla="*/ 1171576 h 4654550"/>
                <a:gd name="connsiteX5376" fmla="*/ 4816473 w 10010772"/>
                <a:gd name="connsiteY5376" fmla="*/ 1168401 h 4654550"/>
                <a:gd name="connsiteX5377" fmla="*/ 4819648 w 10010772"/>
                <a:gd name="connsiteY5377" fmla="*/ 1168401 h 4654550"/>
                <a:gd name="connsiteX5378" fmla="*/ 4819648 w 10010772"/>
                <a:gd name="connsiteY5378" fmla="*/ 1171576 h 4654550"/>
                <a:gd name="connsiteX5379" fmla="*/ 4819648 w 10010772"/>
                <a:gd name="connsiteY5379" fmla="*/ 1174751 h 4654550"/>
                <a:gd name="connsiteX5380" fmla="*/ 4819648 w 10010772"/>
                <a:gd name="connsiteY5380" fmla="*/ 1177926 h 4654550"/>
                <a:gd name="connsiteX5381" fmla="*/ 4819648 w 10010772"/>
                <a:gd name="connsiteY5381" fmla="*/ 1181101 h 4654550"/>
                <a:gd name="connsiteX5382" fmla="*/ 4816473 w 10010772"/>
                <a:gd name="connsiteY5382" fmla="*/ 1187451 h 4654550"/>
                <a:gd name="connsiteX5383" fmla="*/ 4813298 w 10010772"/>
                <a:gd name="connsiteY5383" fmla="*/ 1187451 h 4654550"/>
                <a:gd name="connsiteX5384" fmla="*/ 4813298 w 10010772"/>
                <a:gd name="connsiteY5384" fmla="*/ 1190626 h 4654550"/>
                <a:gd name="connsiteX5385" fmla="*/ 4813298 w 10010772"/>
                <a:gd name="connsiteY5385" fmla="*/ 1200151 h 4654550"/>
                <a:gd name="connsiteX5386" fmla="*/ 4816473 w 10010772"/>
                <a:gd name="connsiteY5386" fmla="*/ 1209676 h 4654550"/>
                <a:gd name="connsiteX5387" fmla="*/ 4822823 w 10010772"/>
                <a:gd name="connsiteY5387" fmla="*/ 1216026 h 4654550"/>
                <a:gd name="connsiteX5388" fmla="*/ 4825998 w 10010772"/>
                <a:gd name="connsiteY5388" fmla="*/ 1219201 h 4654550"/>
                <a:gd name="connsiteX5389" fmla="*/ 4829173 w 10010772"/>
                <a:gd name="connsiteY5389" fmla="*/ 1225551 h 4654550"/>
                <a:gd name="connsiteX5390" fmla="*/ 4829173 w 10010772"/>
                <a:gd name="connsiteY5390" fmla="*/ 1231901 h 4654550"/>
                <a:gd name="connsiteX5391" fmla="*/ 4832348 w 10010772"/>
                <a:gd name="connsiteY5391" fmla="*/ 1235076 h 4654550"/>
                <a:gd name="connsiteX5392" fmla="*/ 4832348 w 10010772"/>
                <a:gd name="connsiteY5392" fmla="*/ 1241426 h 4654550"/>
                <a:gd name="connsiteX5393" fmla="*/ 4825998 w 10010772"/>
                <a:gd name="connsiteY5393" fmla="*/ 1254126 h 4654550"/>
                <a:gd name="connsiteX5394" fmla="*/ 4816473 w 10010772"/>
                <a:gd name="connsiteY5394" fmla="*/ 1263651 h 4654550"/>
                <a:gd name="connsiteX5395" fmla="*/ 4806948 w 10010772"/>
                <a:gd name="connsiteY5395" fmla="*/ 1266826 h 4654550"/>
                <a:gd name="connsiteX5396" fmla="*/ 4800598 w 10010772"/>
                <a:gd name="connsiteY5396" fmla="*/ 1266826 h 4654550"/>
                <a:gd name="connsiteX5397" fmla="*/ 4794248 w 10010772"/>
                <a:gd name="connsiteY5397" fmla="*/ 1273176 h 4654550"/>
                <a:gd name="connsiteX5398" fmla="*/ 4794248 w 10010772"/>
                <a:gd name="connsiteY5398" fmla="*/ 1279526 h 4654550"/>
                <a:gd name="connsiteX5399" fmla="*/ 4794248 w 10010772"/>
                <a:gd name="connsiteY5399" fmla="*/ 1282701 h 4654550"/>
                <a:gd name="connsiteX5400" fmla="*/ 4800598 w 10010772"/>
                <a:gd name="connsiteY5400" fmla="*/ 1292226 h 4654550"/>
                <a:gd name="connsiteX5401" fmla="*/ 4810123 w 10010772"/>
                <a:gd name="connsiteY5401" fmla="*/ 1292226 h 4654550"/>
                <a:gd name="connsiteX5402" fmla="*/ 4816473 w 10010772"/>
                <a:gd name="connsiteY5402" fmla="*/ 1292226 h 4654550"/>
                <a:gd name="connsiteX5403" fmla="*/ 4819648 w 10010772"/>
                <a:gd name="connsiteY5403" fmla="*/ 1289051 h 4654550"/>
                <a:gd name="connsiteX5404" fmla="*/ 4816473 w 10010772"/>
                <a:gd name="connsiteY5404" fmla="*/ 1285876 h 4654550"/>
                <a:gd name="connsiteX5405" fmla="*/ 4822823 w 10010772"/>
                <a:gd name="connsiteY5405" fmla="*/ 1289051 h 4654550"/>
                <a:gd name="connsiteX5406" fmla="*/ 4825998 w 10010772"/>
                <a:gd name="connsiteY5406" fmla="*/ 1292226 h 4654550"/>
                <a:gd name="connsiteX5407" fmla="*/ 4822823 w 10010772"/>
                <a:gd name="connsiteY5407" fmla="*/ 1295401 h 4654550"/>
                <a:gd name="connsiteX5408" fmla="*/ 4819648 w 10010772"/>
                <a:gd name="connsiteY5408" fmla="*/ 1295401 h 4654550"/>
                <a:gd name="connsiteX5409" fmla="*/ 4822823 w 10010772"/>
                <a:gd name="connsiteY5409" fmla="*/ 1298576 h 4654550"/>
                <a:gd name="connsiteX5410" fmla="*/ 4829173 w 10010772"/>
                <a:gd name="connsiteY5410" fmla="*/ 1301751 h 4654550"/>
                <a:gd name="connsiteX5411" fmla="*/ 4832348 w 10010772"/>
                <a:gd name="connsiteY5411" fmla="*/ 1304926 h 4654550"/>
                <a:gd name="connsiteX5412" fmla="*/ 4838698 w 10010772"/>
                <a:gd name="connsiteY5412" fmla="*/ 1308101 h 4654550"/>
                <a:gd name="connsiteX5413" fmla="*/ 4848223 w 10010772"/>
                <a:gd name="connsiteY5413" fmla="*/ 1314451 h 4654550"/>
                <a:gd name="connsiteX5414" fmla="*/ 4867273 w 10010772"/>
                <a:gd name="connsiteY5414" fmla="*/ 1320801 h 4654550"/>
                <a:gd name="connsiteX5415" fmla="*/ 4873623 w 10010772"/>
                <a:gd name="connsiteY5415" fmla="*/ 1323976 h 4654550"/>
                <a:gd name="connsiteX5416" fmla="*/ 4879973 w 10010772"/>
                <a:gd name="connsiteY5416" fmla="*/ 1323976 h 4654550"/>
                <a:gd name="connsiteX5417" fmla="*/ 4889498 w 10010772"/>
                <a:gd name="connsiteY5417" fmla="*/ 1320801 h 4654550"/>
                <a:gd name="connsiteX5418" fmla="*/ 4899023 w 10010772"/>
                <a:gd name="connsiteY5418" fmla="*/ 1317626 h 4654550"/>
                <a:gd name="connsiteX5419" fmla="*/ 4905373 w 10010772"/>
                <a:gd name="connsiteY5419" fmla="*/ 1320801 h 4654550"/>
                <a:gd name="connsiteX5420" fmla="*/ 4908548 w 10010772"/>
                <a:gd name="connsiteY5420" fmla="*/ 1323976 h 4654550"/>
                <a:gd name="connsiteX5421" fmla="*/ 4914898 w 10010772"/>
                <a:gd name="connsiteY5421" fmla="*/ 1327151 h 4654550"/>
                <a:gd name="connsiteX5422" fmla="*/ 4921248 w 10010772"/>
                <a:gd name="connsiteY5422" fmla="*/ 1327151 h 4654550"/>
                <a:gd name="connsiteX5423" fmla="*/ 4927598 w 10010772"/>
                <a:gd name="connsiteY5423" fmla="*/ 1327151 h 4654550"/>
                <a:gd name="connsiteX5424" fmla="*/ 4937123 w 10010772"/>
                <a:gd name="connsiteY5424" fmla="*/ 1327151 h 4654550"/>
                <a:gd name="connsiteX5425" fmla="*/ 4943473 w 10010772"/>
                <a:gd name="connsiteY5425" fmla="*/ 1330326 h 4654550"/>
                <a:gd name="connsiteX5426" fmla="*/ 4946648 w 10010772"/>
                <a:gd name="connsiteY5426" fmla="*/ 1333501 h 4654550"/>
                <a:gd name="connsiteX5427" fmla="*/ 4952998 w 10010772"/>
                <a:gd name="connsiteY5427" fmla="*/ 1336676 h 4654550"/>
                <a:gd name="connsiteX5428" fmla="*/ 4956173 w 10010772"/>
                <a:gd name="connsiteY5428" fmla="*/ 1339851 h 4654550"/>
                <a:gd name="connsiteX5429" fmla="*/ 4965698 w 10010772"/>
                <a:gd name="connsiteY5429" fmla="*/ 1339851 h 4654550"/>
                <a:gd name="connsiteX5430" fmla="*/ 4968873 w 10010772"/>
                <a:gd name="connsiteY5430" fmla="*/ 1339851 h 4654550"/>
                <a:gd name="connsiteX5431" fmla="*/ 4972048 w 10010772"/>
                <a:gd name="connsiteY5431" fmla="*/ 1352551 h 4654550"/>
                <a:gd name="connsiteX5432" fmla="*/ 4975223 w 10010772"/>
                <a:gd name="connsiteY5432" fmla="*/ 1365251 h 4654550"/>
                <a:gd name="connsiteX5433" fmla="*/ 4978398 w 10010772"/>
                <a:gd name="connsiteY5433" fmla="*/ 1371601 h 4654550"/>
                <a:gd name="connsiteX5434" fmla="*/ 4984748 w 10010772"/>
                <a:gd name="connsiteY5434" fmla="*/ 1374776 h 4654550"/>
                <a:gd name="connsiteX5435" fmla="*/ 4987923 w 10010772"/>
                <a:gd name="connsiteY5435" fmla="*/ 1374776 h 4654550"/>
                <a:gd name="connsiteX5436" fmla="*/ 5000623 w 10010772"/>
                <a:gd name="connsiteY5436" fmla="*/ 1374776 h 4654550"/>
                <a:gd name="connsiteX5437" fmla="*/ 5010148 w 10010772"/>
                <a:gd name="connsiteY5437" fmla="*/ 1374776 h 4654550"/>
                <a:gd name="connsiteX5438" fmla="*/ 5019673 w 10010772"/>
                <a:gd name="connsiteY5438" fmla="*/ 1377951 h 4654550"/>
                <a:gd name="connsiteX5439" fmla="*/ 5032373 w 10010772"/>
                <a:gd name="connsiteY5439" fmla="*/ 1381126 h 4654550"/>
                <a:gd name="connsiteX5440" fmla="*/ 5045073 w 10010772"/>
                <a:gd name="connsiteY5440" fmla="*/ 1384301 h 4654550"/>
                <a:gd name="connsiteX5441" fmla="*/ 5064123 w 10010772"/>
                <a:gd name="connsiteY5441" fmla="*/ 1393826 h 4654550"/>
                <a:gd name="connsiteX5442" fmla="*/ 5079998 w 10010772"/>
                <a:gd name="connsiteY5442" fmla="*/ 1403351 h 4654550"/>
                <a:gd name="connsiteX5443" fmla="*/ 5086348 w 10010772"/>
                <a:gd name="connsiteY5443" fmla="*/ 1409701 h 4654550"/>
                <a:gd name="connsiteX5444" fmla="*/ 5092698 w 10010772"/>
                <a:gd name="connsiteY5444" fmla="*/ 1412876 h 4654550"/>
                <a:gd name="connsiteX5445" fmla="*/ 5102223 w 10010772"/>
                <a:gd name="connsiteY5445" fmla="*/ 1409701 h 4654550"/>
                <a:gd name="connsiteX5446" fmla="*/ 5111748 w 10010772"/>
                <a:gd name="connsiteY5446" fmla="*/ 1409701 h 4654550"/>
                <a:gd name="connsiteX5447" fmla="*/ 5118098 w 10010772"/>
                <a:gd name="connsiteY5447" fmla="*/ 1403351 h 4654550"/>
                <a:gd name="connsiteX5448" fmla="*/ 5127623 w 10010772"/>
                <a:gd name="connsiteY5448" fmla="*/ 1390651 h 4654550"/>
                <a:gd name="connsiteX5449" fmla="*/ 5127623 w 10010772"/>
                <a:gd name="connsiteY5449" fmla="*/ 1374776 h 4654550"/>
                <a:gd name="connsiteX5450" fmla="*/ 5127623 w 10010772"/>
                <a:gd name="connsiteY5450" fmla="*/ 1368426 h 4654550"/>
                <a:gd name="connsiteX5451" fmla="*/ 5121273 w 10010772"/>
                <a:gd name="connsiteY5451" fmla="*/ 1368426 h 4654550"/>
                <a:gd name="connsiteX5452" fmla="*/ 5118098 w 10010772"/>
                <a:gd name="connsiteY5452" fmla="*/ 1365251 h 4654550"/>
                <a:gd name="connsiteX5453" fmla="*/ 5118098 w 10010772"/>
                <a:gd name="connsiteY5453" fmla="*/ 1355726 h 4654550"/>
                <a:gd name="connsiteX5454" fmla="*/ 5121273 w 10010772"/>
                <a:gd name="connsiteY5454" fmla="*/ 1349376 h 4654550"/>
                <a:gd name="connsiteX5455" fmla="*/ 5130798 w 10010772"/>
                <a:gd name="connsiteY5455" fmla="*/ 1339851 h 4654550"/>
                <a:gd name="connsiteX5456" fmla="*/ 5146673 w 10010772"/>
                <a:gd name="connsiteY5456" fmla="*/ 1327151 h 4654550"/>
                <a:gd name="connsiteX5457" fmla="*/ 5156198 w 10010772"/>
                <a:gd name="connsiteY5457" fmla="*/ 1323976 h 4654550"/>
                <a:gd name="connsiteX5458" fmla="*/ 5172073 w 10010772"/>
                <a:gd name="connsiteY5458" fmla="*/ 1323976 h 4654550"/>
                <a:gd name="connsiteX5459" fmla="*/ 5184773 w 10010772"/>
                <a:gd name="connsiteY5459" fmla="*/ 1323976 h 4654550"/>
                <a:gd name="connsiteX5460" fmla="*/ 5184773 w 10010772"/>
                <a:gd name="connsiteY5460" fmla="*/ 1327151 h 4654550"/>
                <a:gd name="connsiteX5461" fmla="*/ 5181598 w 10010772"/>
                <a:gd name="connsiteY5461" fmla="*/ 1327151 h 4654550"/>
                <a:gd name="connsiteX5462" fmla="*/ 5187948 w 10010772"/>
                <a:gd name="connsiteY5462" fmla="*/ 1330326 h 4654550"/>
                <a:gd name="connsiteX5463" fmla="*/ 5191123 w 10010772"/>
                <a:gd name="connsiteY5463" fmla="*/ 1330326 h 4654550"/>
                <a:gd name="connsiteX5464" fmla="*/ 5191123 w 10010772"/>
                <a:gd name="connsiteY5464" fmla="*/ 1327151 h 4654550"/>
                <a:gd name="connsiteX5465" fmla="*/ 5197473 w 10010772"/>
                <a:gd name="connsiteY5465" fmla="*/ 1327151 h 4654550"/>
                <a:gd name="connsiteX5466" fmla="*/ 5216523 w 10010772"/>
                <a:gd name="connsiteY5466" fmla="*/ 1330326 h 4654550"/>
                <a:gd name="connsiteX5467" fmla="*/ 5226048 w 10010772"/>
                <a:gd name="connsiteY5467" fmla="*/ 1336676 h 4654550"/>
                <a:gd name="connsiteX5468" fmla="*/ 5229223 w 10010772"/>
                <a:gd name="connsiteY5468" fmla="*/ 1336676 h 4654550"/>
                <a:gd name="connsiteX5469" fmla="*/ 5232398 w 10010772"/>
                <a:gd name="connsiteY5469" fmla="*/ 1339851 h 4654550"/>
                <a:gd name="connsiteX5470" fmla="*/ 5229223 w 10010772"/>
                <a:gd name="connsiteY5470" fmla="*/ 1343026 h 4654550"/>
                <a:gd name="connsiteX5471" fmla="*/ 5229223 w 10010772"/>
                <a:gd name="connsiteY5471" fmla="*/ 1346201 h 4654550"/>
                <a:gd name="connsiteX5472" fmla="*/ 5238748 w 10010772"/>
                <a:gd name="connsiteY5472" fmla="*/ 1346201 h 4654550"/>
                <a:gd name="connsiteX5473" fmla="*/ 5251448 w 10010772"/>
                <a:gd name="connsiteY5473" fmla="*/ 1346201 h 4654550"/>
                <a:gd name="connsiteX5474" fmla="*/ 5251448 w 10010772"/>
                <a:gd name="connsiteY5474" fmla="*/ 1352551 h 4654550"/>
                <a:gd name="connsiteX5475" fmla="*/ 5254623 w 10010772"/>
                <a:gd name="connsiteY5475" fmla="*/ 1352551 h 4654550"/>
                <a:gd name="connsiteX5476" fmla="*/ 5264148 w 10010772"/>
                <a:gd name="connsiteY5476" fmla="*/ 1352551 h 4654550"/>
                <a:gd name="connsiteX5477" fmla="*/ 5270498 w 10010772"/>
                <a:gd name="connsiteY5477" fmla="*/ 1352551 h 4654550"/>
                <a:gd name="connsiteX5478" fmla="*/ 5273673 w 10010772"/>
                <a:gd name="connsiteY5478" fmla="*/ 1355726 h 4654550"/>
                <a:gd name="connsiteX5479" fmla="*/ 5273673 w 10010772"/>
                <a:gd name="connsiteY5479" fmla="*/ 1358901 h 4654550"/>
                <a:gd name="connsiteX5480" fmla="*/ 5276848 w 10010772"/>
                <a:gd name="connsiteY5480" fmla="*/ 1358901 h 4654550"/>
                <a:gd name="connsiteX5481" fmla="*/ 5273673 w 10010772"/>
                <a:gd name="connsiteY5481" fmla="*/ 1374776 h 4654550"/>
                <a:gd name="connsiteX5482" fmla="*/ 5273673 w 10010772"/>
                <a:gd name="connsiteY5482" fmla="*/ 1400176 h 4654550"/>
                <a:gd name="connsiteX5483" fmla="*/ 5280023 w 10010772"/>
                <a:gd name="connsiteY5483" fmla="*/ 1403351 h 4654550"/>
                <a:gd name="connsiteX5484" fmla="*/ 5280023 w 10010772"/>
                <a:gd name="connsiteY5484" fmla="*/ 1406526 h 4654550"/>
                <a:gd name="connsiteX5485" fmla="*/ 5276848 w 10010772"/>
                <a:gd name="connsiteY5485" fmla="*/ 1412876 h 4654550"/>
                <a:gd name="connsiteX5486" fmla="*/ 5270498 w 10010772"/>
                <a:gd name="connsiteY5486" fmla="*/ 1422401 h 4654550"/>
                <a:gd name="connsiteX5487" fmla="*/ 5270498 w 10010772"/>
                <a:gd name="connsiteY5487" fmla="*/ 1425576 h 4654550"/>
                <a:gd name="connsiteX5488" fmla="*/ 5273673 w 10010772"/>
                <a:gd name="connsiteY5488" fmla="*/ 1428751 h 4654550"/>
                <a:gd name="connsiteX5489" fmla="*/ 5280023 w 10010772"/>
                <a:gd name="connsiteY5489" fmla="*/ 1435101 h 4654550"/>
                <a:gd name="connsiteX5490" fmla="*/ 5276848 w 10010772"/>
                <a:gd name="connsiteY5490" fmla="*/ 1438276 h 4654550"/>
                <a:gd name="connsiteX5491" fmla="*/ 5276848 w 10010772"/>
                <a:gd name="connsiteY5491" fmla="*/ 1444626 h 4654550"/>
                <a:gd name="connsiteX5492" fmla="*/ 5273673 w 10010772"/>
                <a:gd name="connsiteY5492" fmla="*/ 1460501 h 4654550"/>
                <a:gd name="connsiteX5493" fmla="*/ 5292723 w 10010772"/>
                <a:gd name="connsiteY5493" fmla="*/ 1730376 h 4654550"/>
                <a:gd name="connsiteX5494" fmla="*/ 5613398 w 10010772"/>
                <a:gd name="connsiteY5494" fmla="*/ 1730376 h 4654550"/>
                <a:gd name="connsiteX5495" fmla="*/ 5622923 w 10010772"/>
                <a:gd name="connsiteY5495" fmla="*/ 1733551 h 4654550"/>
                <a:gd name="connsiteX5496" fmla="*/ 5632448 w 10010772"/>
                <a:gd name="connsiteY5496" fmla="*/ 1733551 h 4654550"/>
                <a:gd name="connsiteX5497" fmla="*/ 5638798 w 10010772"/>
                <a:gd name="connsiteY5497" fmla="*/ 1733551 h 4654550"/>
                <a:gd name="connsiteX5498" fmla="*/ 5638798 w 10010772"/>
                <a:gd name="connsiteY5498" fmla="*/ 1730376 h 4654550"/>
                <a:gd name="connsiteX5499" fmla="*/ 5635623 w 10010772"/>
                <a:gd name="connsiteY5499" fmla="*/ 1727201 h 4654550"/>
                <a:gd name="connsiteX5500" fmla="*/ 5638798 w 10010772"/>
                <a:gd name="connsiteY5500" fmla="*/ 1724026 h 4654550"/>
                <a:gd name="connsiteX5501" fmla="*/ 5645148 w 10010772"/>
                <a:gd name="connsiteY5501" fmla="*/ 1724026 h 4654550"/>
                <a:gd name="connsiteX5502" fmla="*/ 5651498 w 10010772"/>
                <a:gd name="connsiteY5502" fmla="*/ 1717676 h 4654550"/>
                <a:gd name="connsiteX5503" fmla="*/ 5654673 w 10010772"/>
                <a:gd name="connsiteY5503" fmla="*/ 1714501 h 4654550"/>
                <a:gd name="connsiteX5504" fmla="*/ 5657848 w 10010772"/>
                <a:gd name="connsiteY5504" fmla="*/ 1711326 h 4654550"/>
                <a:gd name="connsiteX5505" fmla="*/ 5664198 w 10010772"/>
                <a:gd name="connsiteY5505" fmla="*/ 1714501 h 4654550"/>
                <a:gd name="connsiteX5506" fmla="*/ 5667373 w 10010772"/>
                <a:gd name="connsiteY5506" fmla="*/ 1708151 h 4654550"/>
                <a:gd name="connsiteX5507" fmla="*/ 5683248 w 10010772"/>
                <a:gd name="connsiteY5507" fmla="*/ 1724026 h 4654550"/>
                <a:gd name="connsiteX5508" fmla="*/ 5692773 w 10010772"/>
                <a:gd name="connsiteY5508" fmla="*/ 1730376 h 4654550"/>
                <a:gd name="connsiteX5509" fmla="*/ 5695948 w 10010772"/>
                <a:gd name="connsiteY5509" fmla="*/ 1733551 h 4654550"/>
                <a:gd name="connsiteX5510" fmla="*/ 5695948 w 10010772"/>
                <a:gd name="connsiteY5510" fmla="*/ 1739901 h 4654550"/>
                <a:gd name="connsiteX5511" fmla="*/ 5699123 w 10010772"/>
                <a:gd name="connsiteY5511" fmla="*/ 1746251 h 4654550"/>
                <a:gd name="connsiteX5512" fmla="*/ 5699123 w 10010772"/>
                <a:gd name="connsiteY5512" fmla="*/ 1755776 h 4654550"/>
                <a:gd name="connsiteX5513" fmla="*/ 5708648 w 10010772"/>
                <a:gd name="connsiteY5513" fmla="*/ 1768476 h 4654550"/>
                <a:gd name="connsiteX5514" fmla="*/ 5714998 w 10010772"/>
                <a:gd name="connsiteY5514" fmla="*/ 1781176 h 4654550"/>
                <a:gd name="connsiteX5515" fmla="*/ 5714998 w 10010772"/>
                <a:gd name="connsiteY5515" fmla="*/ 1784351 h 4654550"/>
                <a:gd name="connsiteX5516" fmla="*/ 5714998 w 10010772"/>
                <a:gd name="connsiteY5516" fmla="*/ 1787526 h 4654550"/>
                <a:gd name="connsiteX5517" fmla="*/ 5711823 w 10010772"/>
                <a:gd name="connsiteY5517" fmla="*/ 1797051 h 4654550"/>
                <a:gd name="connsiteX5518" fmla="*/ 5711823 w 10010772"/>
                <a:gd name="connsiteY5518" fmla="*/ 1812926 h 4654550"/>
                <a:gd name="connsiteX5519" fmla="*/ 5714998 w 10010772"/>
                <a:gd name="connsiteY5519" fmla="*/ 1838326 h 4654550"/>
                <a:gd name="connsiteX5520" fmla="*/ 5721348 w 10010772"/>
                <a:gd name="connsiteY5520" fmla="*/ 1857376 h 4654550"/>
                <a:gd name="connsiteX5521" fmla="*/ 5724523 w 10010772"/>
                <a:gd name="connsiteY5521" fmla="*/ 1863726 h 4654550"/>
                <a:gd name="connsiteX5522" fmla="*/ 5730873 w 10010772"/>
                <a:gd name="connsiteY5522" fmla="*/ 1863726 h 4654550"/>
                <a:gd name="connsiteX5523" fmla="*/ 5737223 w 10010772"/>
                <a:gd name="connsiteY5523" fmla="*/ 1863726 h 4654550"/>
                <a:gd name="connsiteX5524" fmla="*/ 5740398 w 10010772"/>
                <a:gd name="connsiteY5524" fmla="*/ 1870076 h 4654550"/>
                <a:gd name="connsiteX5525" fmla="*/ 5743573 w 10010772"/>
                <a:gd name="connsiteY5525" fmla="*/ 1873251 h 4654550"/>
                <a:gd name="connsiteX5526" fmla="*/ 5746748 w 10010772"/>
                <a:gd name="connsiteY5526" fmla="*/ 1876426 h 4654550"/>
                <a:gd name="connsiteX5527" fmla="*/ 5746748 w 10010772"/>
                <a:gd name="connsiteY5527" fmla="*/ 1873251 h 4654550"/>
                <a:gd name="connsiteX5528" fmla="*/ 5749923 w 10010772"/>
                <a:gd name="connsiteY5528" fmla="*/ 1873251 h 4654550"/>
                <a:gd name="connsiteX5529" fmla="*/ 5753098 w 10010772"/>
                <a:gd name="connsiteY5529" fmla="*/ 1873251 h 4654550"/>
                <a:gd name="connsiteX5530" fmla="*/ 5759448 w 10010772"/>
                <a:gd name="connsiteY5530" fmla="*/ 1889126 h 4654550"/>
                <a:gd name="connsiteX5531" fmla="*/ 5759448 w 10010772"/>
                <a:gd name="connsiteY5531" fmla="*/ 1889126 h 4654550"/>
                <a:gd name="connsiteX5532" fmla="*/ 5784847 w 10010772"/>
                <a:gd name="connsiteY5532" fmla="*/ 1927225 h 4654550"/>
                <a:gd name="connsiteX5533" fmla="*/ 5791197 w 10010772"/>
                <a:gd name="connsiteY5533" fmla="*/ 1943100 h 4654550"/>
                <a:gd name="connsiteX5534" fmla="*/ 5797547 w 10010772"/>
                <a:gd name="connsiteY5534" fmla="*/ 1968500 h 4654550"/>
                <a:gd name="connsiteX5535" fmla="*/ 5803897 w 10010772"/>
                <a:gd name="connsiteY5535" fmla="*/ 1990725 h 4654550"/>
                <a:gd name="connsiteX5536" fmla="*/ 5810247 w 10010772"/>
                <a:gd name="connsiteY5536" fmla="*/ 2003425 h 4654550"/>
                <a:gd name="connsiteX5537" fmla="*/ 5813422 w 10010772"/>
                <a:gd name="connsiteY5537" fmla="*/ 2003425 h 4654550"/>
                <a:gd name="connsiteX5538" fmla="*/ 5816597 w 10010772"/>
                <a:gd name="connsiteY5538" fmla="*/ 2003425 h 4654550"/>
                <a:gd name="connsiteX5539" fmla="*/ 5819772 w 10010772"/>
                <a:gd name="connsiteY5539" fmla="*/ 2000250 h 4654550"/>
                <a:gd name="connsiteX5540" fmla="*/ 5822947 w 10010772"/>
                <a:gd name="connsiteY5540" fmla="*/ 2006600 h 4654550"/>
                <a:gd name="connsiteX5541" fmla="*/ 5829297 w 10010772"/>
                <a:gd name="connsiteY5541" fmla="*/ 2012950 h 4654550"/>
                <a:gd name="connsiteX5542" fmla="*/ 5832472 w 10010772"/>
                <a:gd name="connsiteY5542" fmla="*/ 2016125 h 4654550"/>
                <a:gd name="connsiteX5543" fmla="*/ 5838822 w 10010772"/>
                <a:gd name="connsiteY5543" fmla="*/ 2019300 h 4654550"/>
                <a:gd name="connsiteX5544" fmla="*/ 5845172 w 10010772"/>
                <a:gd name="connsiteY5544" fmla="*/ 2022475 h 4654550"/>
                <a:gd name="connsiteX5545" fmla="*/ 5851522 w 10010772"/>
                <a:gd name="connsiteY5545" fmla="*/ 2025650 h 4654550"/>
                <a:gd name="connsiteX5546" fmla="*/ 5854697 w 10010772"/>
                <a:gd name="connsiteY5546" fmla="*/ 2028825 h 4654550"/>
                <a:gd name="connsiteX5547" fmla="*/ 5861047 w 10010772"/>
                <a:gd name="connsiteY5547" fmla="*/ 2028825 h 4654550"/>
                <a:gd name="connsiteX5548" fmla="*/ 5864222 w 10010772"/>
                <a:gd name="connsiteY5548" fmla="*/ 2032000 h 4654550"/>
                <a:gd name="connsiteX5549" fmla="*/ 5870572 w 10010772"/>
                <a:gd name="connsiteY5549" fmla="*/ 2035175 h 4654550"/>
                <a:gd name="connsiteX5550" fmla="*/ 5880097 w 10010772"/>
                <a:gd name="connsiteY5550" fmla="*/ 2047875 h 4654550"/>
                <a:gd name="connsiteX5551" fmla="*/ 5889622 w 10010772"/>
                <a:gd name="connsiteY5551" fmla="*/ 2060575 h 4654550"/>
                <a:gd name="connsiteX5552" fmla="*/ 5902322 w 10010772"/>
                <a:gd name="connsiteY5552" fmla="*/ 2073275 h 4654550"/>
                <a:gd name="connsiteX5553" fmla="*/ 5911847 w 10010772"/>
                <a:gd name="connsiteY5553" fmla="*/ 2082800 h 4654550"/>
                <a:gd name="connsiteX5554" fmla="*/ 5915022 w 10010772"/>
                <a:gd name="connsiteY5554" fmla="*/ 2092325 h 4654550"/>
                <a:gd name="connsiteX5555" fmla="*/ 5915022 w 10010772"/>
                <a:gd name="connsiteY5555" fmla="*/ 2095500 h 4654550"/>
                <a:gd name="connsiteX5556" fmla="*/ 5918197 w 10010772"/>
                <a:gd name="connsiteY5556" fmla="*/ 2098675 h 4654550"/>
                <a:gd name="connsiteX5557" fmla="*/ 5924547 w 10010772"/>
                <a:gd name="connsiteY5557" fmla="*/ 2098675 h 4654550"/>
                <a:gd name="connsiteX5558" fmla="*/ 5924547 w 10010772"/>
                <a:gd name="connsiteY5558" fmla="*/ 2101850 h 4654550"/>
                <a:gd name="connsiteX5559" fmla="*/ 5934072 w 10010772"/>
                <a:gd name="connsiteY5559" fmla="*/ 2114550 h 4654550"/>
                <a:gd name="connsiteX5560" fmla="*/ 5943597 w 10010772"/>
                <a:gd name="connsiteY5560" fmla="*/ 2120900 h 4654550"/>
                <a:gd name="connsiteX5561" fmla="*/ 5949947 w 10010772"/>
                <a:gd name="connsiteY5561" fmla="*/ 2130425 h 4654550"/>
                <a:gd name="connsiteX5562" fmla="*/ 5949947 w 10010772"/>
                <a:gd name="connsiteY5562" fmla="*/ 2136775 h 4654550"/>
                <a:gd name="connsiteX5563" fmla="*/ 5949947 w 10010772"/>
                <a:gd name="connsiteY5563" fmla="*/ 2143125 h 4654550"/>
                <a:gd name="connsiteX5564" fmla="*/ 5946772 w 10010772"/>
                <a:gd name="connsiteY5564" fmla="*/ 2152650 h 4654550"/>
                <a:gd name="connsiteX5565" fmla="*/ 5940422 w 10010772"/>
                <a:gd name="connsiteY5565" fmla="*/ 2155825 h 4654550"/>
                <a:gd name="connsiteX5566" fmla="*/ 5934072 w 10010772"/>
                <a:gd name="connsiteY5566" fmla="*/ 2159000 h 4654550"/>
                <a:gd name="connsiteX5567" fmla="*/ 5927722 w 10010772"/>
                <a:gd name="connsiteY5567" fmla="*/ 2159000 h 4654550"/>
                <a:gd name="connsiteX5568" fmla="*/ 5915022 w 10010772"/>
                <a:gd name="connsiteY5568" fmla="*/ 2165350 h 4654550"/>
                <a:gd name="connsiteX5569" fmla="*/ 5921372 w 10010772"/>
                <a:gd name="connsiteY5569" fmla="*/ 2165350 h 4654550"/>
                <a:gd name="connsiteX5570" fmla="*/ 5934072 w 10010772"/>
                <a:gd name="connsiteY5570" fmla="*/ 2162175 h 4654550"/>
                <a:gd name="connsiteX5571" fmla="*/ 5937247 w 10010772"/>
                <a:gd name="connsiteY5571" fmla="*/ 2162175 h 4654550"/>
                <a:gd name="connsiteX5572" fmla="*/ 5940422 w 10010772"/>
                <a:gd name="connsiteY5572" fmla="*/ 2165350 h 4654550"/>
                <a:gd name="connsiteX5573" fmla="*/ 5949947 w 10010772"/>
                <a:gd name="connsiteY5573" fmla="*/ 2178050 h 4654550"/>
                <a:gd name="connsiteX5574" fmla="*/ 5965822 w 10010772"/>
                <a:gd name="connsiteY5574" fmla="*/ 2190750 h 4654550"/>
                <a:gd name="connsiteX5575" fmla="*/ 5984872 w 10010772"/>
                <a:gd name="connsiteY5575" fmla="*/ 2203450 h 4654550"/>
                <a:gd name="connsiteX5576" fmla="*/ 5994397 w 10010772"/>
                <a:gd name="connsiteY5576" fmla="*/ 2206625 h 4654550"/>
                <a:gd name="connsiteX5577" fmla="*/ 6000747 w 10010772"/>
                <a:gd name="connsiteY5577" fmla="*/ 2203450 h 4654550"/>
                <a:gd name="connsiteX5578" fmla="*/ 6022972 w 10010772"/>
                <a:gd name="connsiteY5578" fmla="*/ 2193925 h 4654550"/>
                <a:gd name="connsiteX5579" fmla="*/ 6029322 w 10010772"/>
                <a:gd name="connsiteY5579" fmla="*/ 2190750 h 4654550"/>
                <a:gd name="connsiteX5580" fmla="*/ 6045197 w 10010772"/>
                <a:gd name="connsiteY5580" fmla="*/ 2193925 h 4654550"/>
                <a:gd name="connsiteX5581" fmla="*/ 6061072 w 10010772"/>
                <a:gd name="connsiteY5581" fmla="*/ 2190750 h 4654550"/>
                <a:gd name="connsiteX5582" fmla="*/ 6073772 w 10010772"/>
                <a:gd name="connsiteY5582" fmla="*/ 2187575 h 4654550"/>
                <a:gd name="connsiteX5583" fmla="*/ 6080122 w 10010772"/>
                <a:gd name="connsiteY5583" fmla="*/ 2181225 h 4654550"/>
                <a:gd name="connsiteX5584" fmla="*/ 6095997 w 10010772"/>
                <a:gd name="connsiteY5584" fmla="*/ 2181225 h 4654550"/>
                <a:gd name="connsiteX5585" fmla="*/ 6108697 w 10010772"/>
                <a:gd name="connsiteY5585" fmla="*/ 2181225 h 4654550"/>
                <a:gd name="connsiteX5586" fmla="*/ 6115047 w 10010772"/>
                <a:gd name="connsiteY5586" fmla="*/ 2178050 h 4654550"/>
                <a:gd name="connsiteX5587" fmla="*/ 6118222 w 10010772"/>
                <a:gd name="connsiteY5587" fmla="*/ 2174875 h 4654550"/>
                <a:gd name="connsiteX5588" fmla="*/ 6127747 w 10010772"/>
                <a:gd name="connsiteY5588" fmla="*/ 2174875 h 4654550"/>
                <a:gd name="connsiteX5589" fmla="*/ 6143622 w 10010772"/>
                <a:gd name="connsiteY5589" fmla="*/ 2171700 h 4654550"/>
                <a:gd name="connsiteX5590" fmla="*/ 6159497 w 10010772"/>
                <a:gd name="connsiteY5590" fmla="*/ 2165350 h 4654550"/>
                <a:gd name="connsiteX5591" fmla="*/ 6178547 w 10010772"/>
                <a:gd name="connsiteY5591" fmla="*/ 2149475 h 4654550"/>
                <a:gd name="connsiteX5592" fmla="*/ 6188072 w 10010772"/>
                <a:gd name="connsiteY5592" fmla="*/ 2149475 h 4654550"/>
                <a:gd name="connsiteX5593" fmla="*/ 6197597 w 10010772"/>
                <a:gd name="connsiteY5593" fmla="*/ 2149475 h 4654550"/>
                <a:gd name="connsiteX5594" fmla="*/ 6200772 w 10010772"/>
                <a:gd name="connsiteY5594" fmla="*/ 2152650 h 4654550"/>
                <a:gd name="connsiteX5595" fmla="*/ 6203947 w 10010772"/>
                <a:gd name="connsiteY5595" fmla="*/ 2159000 h 4654550"/>
                <a:gd name="connsiteX5596" fmla="*/ 6200772 w 10010772"/>
                <a:gd name="connsiteY5596" fmla="*/ 2168525 h 4654550"/>
                <a:gd name="connsiteX5597" fmla="*/ 6200772 w 10010772"/>
                <a:gd name="connsiteY5597" fmla="*/ 2178050 h 4654550"/>
                <a:gd name="connsiteX5598" fmla="*/ 6207122 w 10010772"/>
                <a:gd name="connsiteY5598" fmla="*/ 2187575 h 4654550"/>
                <a:gd name="connsiteX5599" fmla="*/ 6210297 w 10010772"/>
                <a:gd name="connsiteY5599" fmla="*/ 2193925 h 4654550"/>
                <a:gd name="connsiteX5600" fmla="*/ 6207122 w 10010772"/>
                <a:gd name="connsiteY5600" fmla="*/ 2193925 h 4654550"/>
                <a:gd name="connsiteX5601" fmla="*/ 6203947 w 10010772"/>
                <a:gd name="connsiteY5601" fmla="*/ 2193925 h 4654550"/>
                <a:gd name="connsiteX5602" fmla="*/ 6203947 w 10010772"/>
                <a:gd name="connsiteY5602" fmla="*/ 2200275 h 4654550"/>
                <a:gd name="connsiteX5603" fmla="*/ 6207122 w 10010772"/>
                <a:gd name="connsiteY5603" fmla="*/ 2212975 h 4654550"/>
                <a:gd name="connsiteX5604" fmla="*/ 6203947 w 10010772"/>
                <a:gd name="connsiteY5604" fmla="*/ 2225675 h 4654550"/>
                <a:gd name="connsiteX5605" fmla="*/ 6203947 w 10010772"/>
                <a:gd name="connsiteY5605" fmla="*/ 2228850 h 4654550"/>
                <a:gd name="connsiteX5606" fmla="*/ 6203947 w 10010772"/>
                <a:gd name="connsiteY5606" fmla="*/ 2232025 h 4654550"/>
                <a:gd name="connsiteX5607" fmla="*/ 6200772 w 10010772"/>
                <a:gd name="connsiteY5607" fmla="*/ 2247900 h 4654550"/>
                <a:gd name="connsiteX5608" fmla="*/ 6191247 w 10010772"/>
                <a:gd name="connsiteY5608" fmla="*/ 2266950 h 4654550"/>
                <a:gd name="connsiteX5609" fmla="*/ 6188072 w 10010772"/>
                <a:gd name="connsiteY5609" fmla="*/ 2273300 h 4654550"/>
                <a:gd name="connsiteX5610" fmla="*/ 6184897 w 10010772"/>
                <a:gd name="connsiteY5610" fmla="*/ 2276475 h 4654550"/>
                <a:gd name="connsiteX5611" fmla="*/ 6184897 w 10010772"/>
                <a:gd name="connsiteY5611" fmla="*/ 2279650 h 4654550"/>
                <a:gd name="connsiteX5612" fmla="*/ 6184897 w 10010772"/>
                <a:gd name="connsiteY5612" fmla="*/ 2289175 h 4654550"/>
                <a:gd name="connsiteX5613" fmla="*/ 6181722 w 10010772"/>
                <a:gd name="connsiteY5613" fmla="*/ 2298700 h 4654550"/>
                <a:gd name="connsiteX5614" fmla="*/ 6169022 w 10010772"/>
                <a:gd name="connsiteY5614" fmla="*/ 2320925 h 4654550"/>
                <a:gd name="connsiteX5615" fmla="*/ 6159497 w 10010772"/>
                <a:gd name="connsiteY5615" fmla="*/ 2346325 h 4654550"/>
                <a:gd name="connsiteX5616" fmla="*/ 6153147 w 10010772"/>
                <a:gd name="connsiteY5616" fmla="*/ 2359025 h 4654550"/>
                <a:gd name="connsiteX5617" fmla="*/ 6153147 w 10010772"/>
                <a:gd name="connsiteY5617" fmla="*/ 2371725 h 4654550"/>
                <a:gd name="connsiteX5618" fmla="*/ 6149972 w 10010772"/>
                <a:gd name="connsiteY5618" fmla="*/ 2387600 h 4654550"/>
                <a:gd name="connsiteX5619" fmla="*/ 6146797 w 10010772"/>
                <a:gd name="connsiteY5619" fmla="*/ 2400300 h 4654550"/>
                <a:gd name="connsiteX5620" fmla="*/ 6140447 w 10010772"/>
                <a:gd name="connsiteY5620" fmla="*/ 2409825 h 4654550"/>
                <a:gd name="connsiteX5621" fmla="*/ 6134097 w 10010772"/>
                <a:gd name="connsiteY5621" fmla="*/ 2419350 h 4654550"/>
                <a:gd name="connsiteX5622" fmla="*/ 6118222 w 10010772"/>
                <a:gd name="connsiteY5622" fmla="*/ 2435225 h 4654550"/>
                <a:gd name="connsiteX5623" fmla="*/ 6111872 w 10010772"/>
                <a:gd name="connsiteY5623" fmla="*/ 2441575 h 4654550"/>
                <a:gd name="connsiteX5624" fmla="*/ 6108697 w 10010772"/>
                <a:gd name="connsiteY5624" fmla="*/ 2447925 h 4654550"/>
                <a:gd name="connsiteX5625" fmla="*/ 6102347 w 10010772"/>
                <a:gd name="connsiteY5625" fmla="*/ 2466975 h 4654550"/>
                <a:gd name="connsiteX5626" fmla="*/ 6089647 w 10010772"/>
                <a:gd name="connsiteY5626" fmla="*/ 2489200 h 4654550"/>
                <a:gd name="connsiteX5627" fmla="*/ 6048372 w 10010772"/>
                <a:gd name="connsiteY5627" fmla="*/ 2533650 h 4654550"/>
                <a:gd name="connsiteX5628" fmla="*/ 6029322 w 10010772"/>
                <a:gd name="connsiteY5628" fmla="*/ 2555875 h 4654550"/>
                <a:gd name="connsiteX5629" fmla="*/ 6013447 w 10010772"/>
                <a:gd name="connsiteY5629" fmla="*/ 2568575 h 4654550"/>
                <a:gd name="connsiteX5630" fmla="*/ 5997572 w 10010772"/>
                <a:gd name="connsiteY5630" fmla="*/ 2578100 h 4654550"/>
                <a:gd name="connsiteX5631" fmla="*/ 5984872 w 10010772"/>
                <a:gd name="connsiteY5631" fmla="*/ 2597150 h 4654550"/>
                <a:gd name="connsiteX5632" fmla="*/ 5968997 w 10010772"/>
                <a:gd name="connsiteY5632" fmla="*/ 2616200 h 4654550"/>
                <a:gd name="connsiteX5633" fmla="*/ 5953122 w 10010772"/>
                <a:gd name="connsiteY5633" fmla="*/ 2632075 h 4654550"/>
                <a:gd name="connsiteX5634" fmla="*/ 5940422 w 10010772"/>
                <a:gd name="connsiteY5634" fmla="*/ 2644775 h 4654550"/>
                <a:gd name="connsiteX5635" fmla="*/ 5927722 w 10010772"/>
                <a:gd name="connsiteY5635" fmla="*/ 2663825 h 4654550"/>
                <a:gd name="connsiteX5636" fmla="*/ 5915022 w 10010772"/>
                <a:gd name="connsiteY5636" fmla="*/ 2689225 h 4654550"/>
                <a:gd name="connsiteX5637" fmla="*/ 5908672 w 10010772"/>
                <a:gd name="connsiteY5637" fmla="*/ 2698750 h 4654550"/>
                <a:gd name="connsiteX5638" fmla="*/ 5886447 w 10010772"/>
                <a:gd name="connsiteY5638" fmla="*/ 2714625 h 4654550"/>
                <a:gd name="connsiteX5639" fmla="*/ 5870572 w 10010772"/>
                <a:gd name="connsiteY5639" fmla="*/ 2724150 h 4654550"/>
                <a:gd name="connsiteX5640" fmla="*/ 5867397 w 10010772"/>
                <a:gd name="connsiteY5640" fmla="*/ 2727325 h 4654550"/>
                <a:gd name="connsiteX5641" fmla="*/ 5861047 w 10010772"/>
                <a:gd name="connsiteY5641" fmla="*/ 2733675 h 4654550"/>
                <a:gd name="connsiteX5642" fmla="*/ 5861047 w 10010772"/>
                <a:gd name="connsiteY5642" fmla="*/ 2740025 h 4654550"/>
                <a:gd name="connsiteX5643" fmla="*/ 5857872 w 10010772"/>
                <a:gd name="connsiteY5643" fmla="*/ 2749550 h 4654550"/>
                <a:gd name="connsiteX5644" fmla="*/ 5857872 w 10010772"/>
                <a:gd name="connsiteY5644" fmla="*/ 2762250 h 4654550"/>
                <a:gd name="connsiteX5645" fmla="*/ 5857872 w 10010772"/>
                <a:gd name="connsiteY5645" fmla="*/ 2765425 h 4654550"/>
                <a:gd name="connsiteX5646" fmla="*/ 5854697 w 10010772"/>
                <a:gd name="connsiteY5646" fmla="*/ 2771775 h 4654550"/>
                <a:gd name="connsiteX5647" fmla="*/ 5854697 w 10010772"/>
                <a:gd name="connsiteY5647" fmla="*/ 2784475 h 4654550"/>
                <a:gd name="connsiteX5648" fmla="*/ 5851522 w 10010772"/>
                <a:gd name="connsiteY5648" fmla="*/ 2794000 h 4654550"/>
                <a:gd name="connsiteX5649" fmla="*/ 5848347 w 10010772"/>
                <a:gd name="connsiteY5649" fmla="*/ 2800350 h 4654550"/>
                <a:gd name="connsiteX5650" fmla="*/ 5845172 w 10010772"/>
                <a:gd name="connsiteY5650" fmla="*/ 2806700 h 4654550"/>
                <a:gd name="connsiteX5651" fmla="*/ 5841997 w 10010772"/>
                <a:gd name="connsiteY5651" fmla="*/ 2816225 h 4654550"/>
                <a:gd name="connsiteX5652" fmla="*/ 5838822 w 10010772"/>
                <a:gd name="connsiteY5652" fmla="*/ 2828925 h 4654550"/>
                <a:gd name="connsiteX5653" fmla="*/ 5832472 w 10010772"/>
                <a:gd name="connsiteY5653" fmla="*/ 2832100 h 4654550"/>
                <a:gd name="connsiteX5654" fmla="*/ 5807072 w 10010772"/>
                <a:gd name="connsiteY5654" fmla="*/ 2809875 h 4654550"/>
                <a:gd name="connsiteX5655" fmla="*/ 5778497 w 10010772"/>
                <a:gd name="connsiteY5655" fmla="*/ 2787650 h 4654550"/>
                <a:gd name="connsiteX5656" fmla="*/ 5775263 w 10010772"/>
                <a:gd name="connsiteY5656" fmla="*/ 2784416 h 4654550"/>
                <a:gd name="connsiteX5657" fmla="*/ 5778498 w 10010772"/>
                <a:gd name="connsiteY5657" fmla="*/ 2787651 h 4654550"/>
                <a:gd name="connsiteX5658" fmla="*/ 5807073 w 10010772"/>
                <a:gd name="connsiteY5658" fmla="*/ 2809876 h 4654550"/>
                <a:gd name="connsiteX5659" fmla="*/ 5832473 w 10010772"/>
                <a:gd name="connsiteY5659" fmla="*/ 2832101 h 4654550"/>
                <a:gd name="connsiteX5660" fmla="*/ 5826123 w 10010772"/>
                <a:gd name="connsiteY5660" fmla="*/ 2841626 h 4654550"/>
                <a:gd name="connsiteX5661" fmla="*/ 5826123 w 10010772"/>
                <a:gd name="connsiteY5661" fmla="*/ 2851151 h 4654550"/>
                <a:gd name="connsiteX5662" fmla="*/ 5822948 w 10010772"/>
                <a:gd name="connsiteY5662" fmla="*/ 2863851 h 4654550"/>
                <a:gd name="connsiteX5663" fmla="*/ 5810248 w 10010772"/>
                <a:gd name="connsiteY5663" fmla="*/ 2882901 h 4654550"/>
                <a:gd name="connsiteX5664" fmla="*/ 5807073 w 10010772"/>
                <a:gd name="connsiteY5664" fmla="*/ 2895601 h 4654550"/>
                <a:gd name="connsiteX5665" fmla="*/ 5807073 w 10010772"/>
                <a:gd name="connsiteY5665" fmla="*/ 2905126 h 4654550"/>
                <a:gd name="connsiteX5666" fmla="*/ 5810248 w 10010772"/>
                <a:gd name="connsiteY5666" fmla="*/ 2911476 h 4654550"/>
                <a:gd name="connsiteX5667" fmla="*/ 5816598 w 10010772"/>
                <a:gd name="connsiteY5667" fmla="*/ 2917826 h 4654550"/>
                <a:gd name="connsiteX5668" fmla="*/ 5822948 w 10010772"/>
                <a:gd name="connsiteY5668" fmla="*/ 2924176 h 4654550"/>
                <a:gd name="connsiteX5669" fmla="*/ 5829298 w 10010772"/>
                <a:gd name="connsiteY5669" fmla="*/ 2930526 h 4654550"/>
                <a:gd name="connsiteX5670" fmla="*/ 5832473 w 10010772"/>
                <a:gd name="connsiteY5670" fmla="*/ 2936876 h 4654550"/>
                <a:gd name="connsiteX5671" fmla="*/ 5829298 w 10010772"/>
                <a:gd name="connsiteY5671" fmla="*/ 2946401 h 4654550"/>
                <a:gd name="connsiteX5672" fmla="*/ 5826123 w 10010772"/>
                <a:gd name="connsiteY5672" fmla="*/ 2955926 h 4654550"/>
                <a:gd name="connsiteX5673" fmla="*/ 5826123 w 10010772"/>
                <a:gd name="connsiteY5673" fmla="*/ 2959101 h 4654550"/>
                <a:gd name="connsiteX5674" fmla="*/ 5826123 w 10010772"/>
                <a:gd name="connsiteY5674" fmla="*/ 2962276 h 4654550"/>
                <a:gd name="connsiteX5675" fmla="*/ 5819773 w 10010772"/>
                <a:gd name="connsiteY5675" fmla="*/ 2974976 h 4654550"/>
                <a:gd name="connsiteX5676" fmla="*/ 5816598 w 10010772"/>
                <a:gd name="connsiteY5676" fmla="*/ 2981326 h 4654550"/>
                <a:gd name="connsiteX5677" fmla="*/ 5816598 w 10010772"/>
                <a:gd name="connsiteY5677" fmla="*/ 2987676 h 4654550"/>
                <a:gd name="connsiteX5678" fmla="*/ 5819773 w 10010772"/>
                <a:gd name="connsiteY5678" fmla="*/ 3000376 h 4654550"/>
                <a:gd name="connsiteX5679" fmla="*/ 5829298 w 10010772"/>
                <a:gd name="connsiteY5679" fmla="*/ 3013076 h 4654550"/>
                <a:gd name="connsiteX5680" fmla="*/ 5832473 w 10010772"/>
                <a:gd name="connsiteY5680" fmla="*/ 3022601 h 4654550"/>
                <a:gd name="connsiteX5681" fmla="*/ 5832473 w 10010772"/>
                <a:gd name="connsiteY5681" fmla="*/ 3035301 h 4654550"/>
                <a:gd name="connsiteX5682" fmla="*/ 5832473 w 10010772"/>
                <a:gd name="connsiteY5682" fmla="*/ 3044826 h 4654550"/>
                <a:gd name="connsiteX5683" fmla="*/ 5835648 w 10010772"/>
                <a:gd name="connsiteY5683" fmla="*/ 3051176 h 4654550"/>
                <a:gd name="connsiteX5684" fmla="*/ 5848348 w 10010772"/>
                <a:gd name="connsiteY5684" fmla="*/ 3067051 h 4654550"/>
                <a:gd name="connsiteX5685" fmla="*/ 5851523 w 10010772"/>
                <a:gd name="connsiteY5685" fmla="*/ 3076576 h 4654550"/>
                <a:gd name="connsiteX5686" fmla="*/ 5851523 w 10010772"/>
                <a:gd name="connsiteY5686" fmla="*/ 3089276 h 4654550"/>
                <a:gd name="connsiteX5687" fmla="*/ 5851523 w 10010772"/>
                <a:gd name="connsiteY5687" fmla="*/ 3098801 h 4654550"/>
                <a:gd name="connsiteX5688" fmla="*/ 5851523 w 10010772"/>
                <a:gd name="connsiteY5688" fmla="*/ 3108326 h 4654550"/>
                <a:gd name="connsiteX5689" fmla="*/ 5851523 w 10010772"/>
                <a:gd name="connsiteY5689" fmla="*/ 3117851 h 4654550"/>
                <a:gd name="connsiteX5690" fmla="*/ 5848348 w 10010772"/>
                <a:gd name="connsiteY5690" fmla="*/ 3124201 h 4654550"/>
                <a:gd name="connsiteX5691" fmla="*/ 5845173 w 10010772"/>
                <a:gd name="connsiteY5691" fmla="*/ 3133726 h 4654550"/>
                <a:gd name="connsiteX5692" fmla="*/ 5848348 w 10010772"/>
                <a:gd name="connsiteY5692" fmla="*/ 3149601 h 4654550"/>
                <a:gd name="connsiteX5693" fmla="*/ 5848348 w 10010772"/>
                <a:gd name="connsiteY5693" fmla="*/ 3165476 h 4654550"/>
                <a:gd name="connsiteX5694" fmla="*/ 5845173 w 10010772"/>
                <a:gd name="connsiteY5694" fmla="*/ 3178176 h 4654550"/>
                <a:gd name="connsiteX5695" fmla="*/ 5841998 w 10010772"/>
                <a:gd name="connsiteY5695" fmla="*/ 3194051 h 4654550"/>
                <a:gd name="connsiteX5696" fmla="*/ 5848348 w 10010772"/>
                <a:gd name="connsiteY5696" fmla="*/ 3216276 h 4654550"/>
                <a:gd name="connsiteX5697" fmla="*/ 5854698 w 10010772"/>
                <a:gd name="connsiteY5697" fmla="*/ 3235326 h 4654550"/>
                <a:gd name="connsiteX5698" fmla="*/ 5854698 w 10010772"/>
                <a:gd name="connsiteY5698" fmla="*/ 3248026 h 4654550"/>
                <a:gd name="connsiteX5699" fmla="*/ 5851523 w 10010772"/>
                <a:gd name="connsiteY5699" fmla="*/ 3257551 h 4654550"/>
                <a:gd name="connsiteX5700" fmla="*/ 5841998 w 10010772"/>
                <a:gd name="connsiteY5700" fmla="*/ 3276601 h 4654550"/>
                <a:gd name="connsiteX5701" fmla="*/ 5835648 w 10010772"/>
                <a:gd name="connsiteY5701" fmla="*/ 3289301 h 4654550"/>
                <a:gd name="connsiteX5702" fmla="*/ 5829298 w 10010772"/>
                <a:gd name="connsiteY5702" fmla="*/ 3289301 h 4654550"/>
                <a:gd name="connsiteX5703" fmla="*/ 5826123 w 10010772"/>
                <a:gd name="connsiteY5703" fmla="*/ 3292476 h 4654550"/>
                <a:gd name="connsiteX5704" fmla="*/ 5819773 w 10010772"/>
                <a:gd name="connsiteY5704" fmla="*/ 3302001 h 4654550"/>
                <a:gd name="connsiteX5705" fmla="*/ 5810248 w 10010772"/>
                <a:gd name="connsiteY5705" fmla="*/ 3317876 h 4654550"/>
                <a:gd name="connsiteX5706" fmla="*/ 5794373 w 10010772"/>
                <a:gd name="connsiteY5706" fmla="*/ 3330576 h 4654550"/>
                <a:gd name="connsiteX5707" fmla="*/ 5778498 w 10010772"/>
                <a:gd name="connsiteY5707" fmla="*/ 3340101 h 4654550"/>
                <a:gd name="connsiteX5708" fmla="*/ 5772148 w 10010772"/>
                <a:gd name="connsiteY5708" fmla="*/ 3343276 h 4654550"/>
                <a:gd name="connsiteX5709" fmla="*/ 5762623 w 10010772"/>
                <a:gd name="connsiteY5709" fmla="*/ 3343276 h 4654550"/>
                <a:gd name="connsiteX5710" fmla="*/ 5759448 w 10010772"/>
                <a:gd name="connsiteY5710" fmla="*/ 3346451 h 4654550"/>
                <a:gd name="connsiteX5711" fmla="*/ 5759448 w 10010772"/>
                <a:gd name="connsiteY5711" fmla="*/ 3349626 h 4654550"/>
                <a:gd name="connsiteX5712" fmla="*/ 5753098 w 10010772"/>
                <a:gd name="connsiteY5712" fmla="*/ 3355976 h 4654550"/>
                <a:gd name="connsiteX5713" fmla="*/ 5737223 w 10010772"/>
                <a:gd name="connsiteY5713" fmla="*/ 3359151 h 4654550"/>
                <a:gd name="connsiteX5714" fmla="*/ 5727698 w 10010772"/>
                <a:gd name="connsiteY5714" fmla="*/ 3362326 h 4654550"/>
                <a:gd name="connsiteX5715" fmla="*/ 5714998 w 10010772"/>
                <a:gd name="connsiteY5715" fmla="*/ 3371851 h 4654550"/>
                <a:gd name="connsiteX5716" fmla="*/ 5692773 w 10010772"/>
                <a:gd name="connsiteY5716" fmla="*/ 3390901 h 4654550"/>
                <a:gd name="connsiteX5717" fmla="*/ 5673723 w 10010772"/>
                <a:gd name="connsiteY5717" fmla="*/ 3413126 h 4654550"/>
                <a:gd name="connsiteX5718" fmla="*/ 5664198 w 10010772"/>
                <a:gd name="connsiteY5718" fmla="*/ 3419476 h 4654550"/>
                <a:gd name="connsiteX5719" fmla="*/ 5657848 w 10010772"/>
                <a:gd name="connsiteY5719" fmla="*/ 3425826 h 4654550"/>
                <a:gd name="connsiteX5720" fmla="*/ 5648323 w 10010772"/>
                <a:gd name="connsiteY5720" fmla="*/ 3432176 h 4654550"/>
                <a:gd name="connsiteX5721" fmla="*/ 5638798 w 10010772"/>
                <a:gd name="connsiteY5721" fmla="*/ 3438526 h 4654550"/>
                <a:gd name="connsiteX5722" fmla="*/ 5629273 w 10010772"/>
                <a:gd name="connsiteY5722" fmla="*/ 3457576 h 4654550"/>
                <a:gd name="connsiteX5723" fmla="*/ 5626098 w 10010772"/>
                <a:gd name="connsiteY5723" fmla="*/ 3467101 h 4654550"/>
                <a:gd name="connsiteX5724" fmla="*/ 5626098 w 10010772"/>
                <a:gd name="connsiteY5724" fmla="*/ 3473451 h 4654550"/>
                <a:gd name="connsiteX5725" fmla="*/ 5626098 w 10010772"/>
                <a:gd name="connsiteY5725" fmla="*/ 3479801 h 4654550"/>
                <a:gd name="connsiteX5726" fmla="*/ 5632448 w 10010772"/>
                <a:gd name="connsiteY5726" fmla="*/ 3482976 h 4654550"/>
                <a:gd name="connsiteX5727" fmla="*/ 5635623 w 10010772"/>
                <a:gd name="connsiteY5727" fmla="*/ 3489326 h 4654550"/>
                <a:gd name="connsiteX5728" fmla="*/ 5638798 w 10010772"/>
                <a:gd name="connsiteY5728" fmla="*/ 3495676 h 4654550"/>
                <a:gd name="connsiteX5729" fmla="*/ 5638798 w 10010772"/>
                <a:gd name="connsiteY5729" fmla="*/ 3508376 h 4654550"/>
                <a:gd name="connsiteX5730" fmla="*/ 5645148 w 10010772"/>
                <a:gd name="connsiteY5730" fmla="*/ 3524251 h 4654550"/>
                <a:gd name="connsiteX5731" fmla="*/ 5645148 w 10010772"/>
                <a:gd name="connsiteY5731" fmla="*/ 3540126 h 4654550"/>
                <a:gd name="connsiteX5732" fmla="*/ 5645148 w 10010772"/>
                <a:gd name="connsiteY5732" fmla="*/ 3549651 h 4654550"/>
                <a:gd name="connsiteX5733" fmla="*/ 5648323 w 10010772"/>
                <a:gd name="connsiteY5733" fmla="*/ 3562351 h 4654550"/>
                <a:gd name="connsiteX5734" fmla="*/ 5648323 w 10010772"/>
                <a:gd name="connsiteY5734" fmla="*/ 3568701 h 4654550"/>
                <a:gd name="connsiteX5735" fmla="*/ 5648323 w 10010772"/>
                <a:gd name="connsiteY5735" fmla="*/ 3575051 h 4654550"/>
                <a:gd name="connsiteX5736" fmla="*/ 5641973 w 10010772"/>
                <a:gd name="connsiteY5736" fmla="*/ 3581401 h 4654550"/>
                <a:gd name="connsiteX5737" fmla="*/ 5638798 w 10010772"/>
                <a:gd name="connsiteY5737" fmla="*/ 3590926 h 4654550"/>
                <a:gd name="connsiteX5738" fmla="*/ 5635623 w 10010772"/>
                <a:gd name="connsiteY5738" fmla="*/ 3603626 h 4654550"/>
                <a:gd name="connsiteX5739" fmla="*/ 5632448 w 10010772"/>
                <a:gd name="connsiteY5739" fmla="*/ 3613151 h 4654550"/>
                <a:gd name="connsiteX5740" fmla="*/ 5626098 w 10010772"/>
                <a:gd name="connsiteY5740" fmla="*/ 3629026 h 4654550"/>
                <a:gd name="connsiteX5741" fmla="*/ 5616573 w 10010772"/>
                <a:gd name="connsiteY5741" fmla="*/ 3635376 h 4654550"/>
                <a:gd name="connsiteX5742" fmla="*/ 5607048 w 10010772"/>
                <a:gd name="connsiteY5742" fmla="*/ 3644901 h 4654550"/>
                <a:gd name="connsiteX5743" fmla="*/ 5594348 w 10010772"/>
                <a:gd name="connsiteY5743" fmla="*/ 3654426 h 4654550"/>
                <a:gd name="connsiteX5744" fmla="*/ 5578473 w 10010772"/>
                <a:gd name="connsiteY5744" fmla="*/ 3660776 h 4654550"/>
                <a:gd name="connsiteX5745" fmla="*/ 5549898 w 10010772"/>
                <a:gd name="connsiteY5745" fmla="*/ 3673476 h 4654550"/>
                <a:gd name="connsiteX5746" fmla="*/ 5543548 w 10010772"/>
                <a:gd name="connsiteY5746" fmla="*/ 3679826 h 4654550"/>
                <a:gd name="connsiteX5747" fmla="*/ 5543548 w 10010772"/>
                <a:gd name="connsiteY5747" fmla="*/ 3683001 h 4654550"/>
                <a:gd name="connsiteX5748" fmla="*/ 5546723 w 10010772"/>
                <a:gd name="connsiteY5748" fmla="*/ 3692526 h 4654550"/>
                <a:gd name="connsiteX5749" fmla="*/ 5546723 w 10010772"/>
                <a:gd name="connsiteY5749" fmla="*/ 3698876 h 4654550"/>
                <a:gd name="connsiteX5750" fmla="*/ 5546723 w 10010772"/>
                <a:gd name="connsiteY5750" fmla="*/ 3708401 h 4654550"/>
                <a:gd name="connsiteX5751" fmla="*/ 5537198 w 10010772"/>
                <a:gd name="connsiteY5751" fmla="*/ 3746501 h 4654550"/>
                <a:gd name="connsiteX5752" fmla="*/ 5530848 w 10010772"/>
                <a:gd name="connsiteY5752" fmla="*/ 3768726 h 4654550"/>
                <a:gd name="connsiteX5753" fmla="*/ 5524498 w 10010772"/>
                <a:gd name="connsiteY5753" fmla="*/ 3778251 h 4654550"/>
                <a:gd name="connsiteX5754" fmla="*/ 5521323 w 10010772"/>
                <a:gd name="connsiteY5754" fmla="*/ 3781426 h 4654550"/>
                <a:gd name="connsiteX5755" fmla="*/ 5508623 w 10010772"/>
                <a:gd name="connsiteY5755" fmla="*/ 3784601 h 4654550"/>
                <a:gd name="connsiteX5756" fmla="*/ 5499098 w 10010772"/>
                <a:gd name="connsiteY5756" fmla="*/ 3787776 h 4654550"/>
                <a:gd name="connsiteX5757" fmla="*/ 5489573 w 10010772"/>
                <a:gd name="connsiteY5757" fmla="*/ 3800476 h 4654550"/>
                <a:gd name="connsiteX5758" fmla="*/ 5470523 w 10010772"/>
                <a:gd name="connsiteY5758" fmla="*/ 3832226 h 4654550"/>
                <a:gd name="connsiteX5759" fmla="*/ 5451473 w 10010772"/>
                <a:gd name="connsiteY5759" fmla="*/ 3867151 h 4654550"/>
                <a:gd name="connsiteX5760" fmla="*/ 5438773 w 10010772"/>
                <a:gd name="connsiteY5760" fmla="*/ 3879851 h 4654550"/>
                <a:gd name="connsiteX5761" fmla="*/ 5426073 w 10010772"/>
                <a:gd name="connsiteY5761" fmla="*/ 3886201 h 4654550"/>
                <a:gd name="connsiteX5762" fmla="*/ 5419723 w 10010772"/>
                <a:gd name="connsiteY5762" fmla="*/ 3889376 h 4654550"/>
                <a:gd name="connsiteX5763" fmla="*/ 5416548 w 10010772"/>
                <a:gd name="connsiteY5763" fmla="*/ 3892551 h 4654550"/>
                <a:gd name="connsiteX5764" fmla="*/ 5403848 w 10010772"/>
                <a:gd name="connsiteY5764" fmla="*/ 3908426 h 4654550"/>
                <a:gd name="connsiteX5765" fmla="*/ 5394323 w 10010772"/>
                <a:gd name="connsiteY5765" fmla="*/ 3924301 h 4654550"/>
                <a:gd name="connsiteX5766" fmla="*/ 5384798 w 10010772"/>
                <a:gd name="connsiteY5766" fmla="*/ 3933826 h 4654550"/>
                <a:gd name="connsiteX5767" fmla="*/ 5375273 w 10010772"/>
                <a:gd name="connsiteY5767" fmla="*/ 3946526 h 4654550"/>
                <a:gd name="connsiteX5768" fmla="*/ 5362573 w 10010772"/>
                <a:gd name="connsiteY5768" fmla="*/ 3962401 h 4654550"/>
                <a:gd name="connsiteX5769" fmla="*/ 5356223 w 10010772"/>
                <a:gd name="connsiteY5769" fmla="*/ 3968751 h 4654550"/>
                <a:gd name="connsiteX5770" fmla="*/ 5343523 w 10010772"/>
                <a:gd name="connsiteY5770" fmla="*/ 3975101 h 4654550"/>
                <a:gd name="connsiteX5771" fmla="*/ 5330823 w 10010772"/>
                <a:gd name="connsiteY5771" fmla="*/ 3981451 h 4654550"/>
                <a:gd name="connsiteX5772" fmla="*/ 5314948 w 10010772"/>
                <a:gd name="connsiteY5772" fmla="*/ 3984626 h 4654550"/>
                <a:gd name="connsiteX5773" fmla="*/ 5308598 w 10010772"/>
                <a:gd name="connsiteY5773" fmla="*/ 3984626 h 4654550"/>
                <a:gd name="connsiteX5774" fmla="*/ 5302248 w 10010772"/>
                <a:gd name="connsiteY5774" fmla="*/ 3987801 h 4654550"/>
                <a:gd name="connsiteX5775" fmla="*/ 5295898 w 10010772"/>
                <a:gd name="connsiteY5775" fmla="*/ 3994151 h 4654550"/>
                <a:gd name="connsiteX5776" fmla="*/ 5289548 w 10010772"/>
                <a:gd name="connsiteY5776" fmla="*/ 4000501 h 4654550"/>
                <a:gd name="connsiteX5777" fmla="*/ 5286373 w 10010772"/>
                <a:gd name="connsiteY5777" fmla="*/ 4000501 h 4654550"/>
                <a:gd name="connsiteX5778" fmla="*/ 5280023 w 10010772"/>
                <a:gd name="connsiteY5778" fmla="*/ 4000501 h 4654550"/>
                <a:gd name="connsiteX5779" fmla="*/ 5273673 w 10010772"/>
                <a:gd name="connsiteY5779" fmla="*/ 3997326 h 4654550"/>
                <a:gd name="connsiteX5780" fmla="*/ 5270498 w 10010772"/>
                <a:gd name="connsiteY5780" fmla="*/ 4000501 h 4654550"/>
                <a:gd name="connsiteX5781" fmla="*/ 5267323 w 10010772"/>
                <a:gd name="connsiteY5781" fmla="*/ 4003676 h 4654550"/>
                <a:gd name="connsiteX5782" fmla="*/ 5264148 w 10010772"/>
                <a:gd name="connsiteY5782" fmla="*/ 4006851 h 4654550"/>
                <a:gd name="connsiteX5783" fmla="*/ 5254623 w 10010772"/>
                <a:gd name="connsiteY5783" fmla="*/ 4003676 h 4654550"/>
                <a:gd name="connsiteX5784" fmla="*/ 5238748 w 10010772"/>
                <a:gd name="connsiteY5784" fmla="*/ 4000501 h 4654550"/>
                <a:gd name="connsiteX5785" fmla="*/ 5229223 w 10010772"/>
                <a:gd name="connsiteY5785" fmla="*/ 4000501 h 4654550"/>
                <a:gd name="connsiteX5786" fmla="*/ 5219698 w 10010772"/>
                <a:gd name="connsiteY5786" fmla="*/ 4000501 h 4654550"/>
                <a:gd name="connsiteX5787" fmla="*/ 5213348 w 10010772"/>
                <a:gd name="connsiteY5787" fmla="*/ 4000501 h 4654550"/>
                <a:gd name="connsiteX5788" fmla="*/ 5206998 w 10010772"/>
                <a:gd name="connsiteY5788" fmla="*/ 3997326 h 4654550"/>
                <a:gd name="connsiteX5789" fmla="*/ 5197473 w 10010772"/>
                <a:gd name="connsiteY5789" fmla="*/ 3997326 h 4654550"/>
                <a:gd name="connsiteX5790" fmla="*/ 5191123 w 10010772"/>
                <a:gd name="connsiteY5790" fmla="*/ 4000501 h 4654550"/>
                <a:gd name="connsiteX5791" fmla="*/ 5187948 w 10010772"/>
                <a:gd name="connsiteY5791" fmla="*/ 4006851 h 4654550"/>
                <a:gd name="connsiteX5792" fmla="*/ 5181598 w 10010772"/>
                <a:gd name="connsiteY5792" fmla="*/ 4010026 h 4654550"/>
                <a:gd name="connsiteX5793" fmla="*/ 5175248 w 10010772"/>
                <a:gd name="connsiteY5793" fmla="*/ 4010026 h 4654550"/>
                <a:gd name="connsiteX5794" fmla="*/ 5168898 w 10010772"/>
                <a:gd name="connsiteY5794" fmla="*/ 4010026 h 4654550"/>
                <a:gd name="connsiteX5795" fmla="*/ 5162548 w 10010772"/>
                <a:gd name="connsiteY5795" fmla="*/ 4013201 h 4654550"/>
                <a:gd name="connsiteX5796" fmla="*/ 5159373 w 10010772"/>
                <a:gd name="connsiteY5796" fmla="*/ 4010026 h 4654550"/>
                <a:gd name="connsiteX5797" fmla="*/ 5153023 w 10010772"/>
                <a:gd name="connsiteY5797" fmla="*/ 4010026 h 4654550"/>
                <a:gd name="connsiteX5798" fmla="*/ 5140323 w 10010772"/>
                <a:gd name="connsiteY5798" fmla="*/ 4016376 h 4654550"/>
                <a:gd name="connsiteX5799" fmla="*/ 5130798 w 10010772"/>
                <a:gd name="connsiteY5799" fmla="*/ 4019551 h 4654550"/>
                <a:gd name="connsiteX5800" fmla="*/ 5121273 w 10010772"/>
                <a:gd name="connsiteY5800" fmla="*/ 4019551 h 4654550"/>
                <a:gd name="connsiteX5801" fmla="*/ 5111748 w 10010772"/>
                <a:gd name="connsiteY5801" fmla="*/ 4016376 h 4654550"/>
                <a:gd name="connsiteX5802" fmla="*/ 5105398 w 10010772"/>
                <a:gd name="connsiteY5802" fmla="*/ 4013201 h 4654550"/>
                <a:gd name="connsiteX5803" fmla="*/ 5092698 w 10010772"/>
                <a:gd name="connsiteY5803" fmla="*/ 4003676 h 4654550"/>
                <a:gd name="connsiteX5804" fmla="*/ 5089523 w 10010772"/>
                <a:gd name="connsiteY5804" fmla="*/ 4000501 h 4654550"/>
                <a:gd name="connsiteX5805" fmla="*/ 5083173 w 10010772"/>
                <a:gd name="connsiteY5805" fmla="*/ 4000501 h 4654550"/>
                <a:gd name="connsiteX5806" fmla="*/ 5079998 w 10010772"/>
                <a:gd name="connsiteY5806" fmla="*/ 4003676 h 4654550"/>
                <a:gd name="connsiteX5807" fmla="*/ 5083173 w 10010772"/>
                <a:gd name="connsiteY5807" fmla="*/ 4010026 h 4654550"/>
                <a:gd name="connsiteX5808" fmla="*/ 5086348 w 10010772"/>
                <a:gd name="connsiteY5808" fmla="*/ 4016376 h 4654550"/>
                <a:gd name="connsiteX5809" fmla="*/ 5076823 w 10010772"/>
                <a:gd name="connsiteY5809" fmla="*/ 4010026 h 4654550"/>
                <a:gd name="connsiteX5810" fmla="*/ 5073648 w 10010772"/>
                <a:gd name="connsiteY5810" fmla="*/ 4006851 h 4654550"/>
                <a:gd name="connsiteX5811" fmla="*/ 5070473 w 10010772"/>
                <a:gd name="connsiteY5811" fmla="*/ 4003676 h 4654550"/>
                <a:gd name="connsiteX5812" fmla="*/ 5070473 w 10010772"/>
                <a:gd name="connsiteY5812" fmla="*/ 4000501 h 4654550"/>
                <a:gd name="connsiteX5813" fmla="*/ 5070473 w 10010772"/>
                <a:gd name="connsiteY5813" fmla="*/ 3990976 h 4654550"/>
                <a:gd name="connsiteX5814" fmla="*/ 5070473 w 10010772"/>
                <a:gd name="connsiteY5814" fmla="*/ 3984626 h 4654550"/>
                <a:gd name="connsiteX5815" fmla="*/ 5064123 w 10010772"/>
                <a:gd name="connsiteY5815" fmla="*/ 3981451 h 4654550"/>
                <a:gd name="connsiteX5816" fmla="*/ 5060948 w 10010772"/>
                <a:gd name="connsiteY5816" fmla="*/ 3975101 h 4654550"/>
                <a:gd name="connsiteX5817" fmla="*/ 5060948 w 10010772"/>
                <a:gd name="connsiteY5817" fmla="*/ 3968751 h 4654550"/>
                <a:gd name="connsiteX5818" fmla="*/ 5060948 w 10010772"/>
                <a:gd name="connsiteY5818" fmla="*/ 3962401 h 4654550"/>
                <a:gd name="connsiteX5819" fmla="*/ 5054598 w 10010772"/>
                <a:gd name="connsiteY5819" fmla="*/ 3952876 h 4654550"/>
                <a:gd name="connsiteX5820" fmla="*/ 5064123 w 10010772"/>
                <a:gd name="connsiteY5820" fmla="*/ 3946526 h 4654550"/>
                <a:gd name="connsiteX5821" fmla="*/ 5067298 w 10010772"/>
                <a:gd name="connsiteY5821" fmla="*/ 3940176 h 4654550"/>
                <a:gd name="connsiteX5822" fmla="*/ 5064123 w 10010772"/>
                <a:gd name="connsiteY5822" fmla="*/ 3930651 h 4654550"/>
                <a:gd name="connsiteX5823" fmla="*/ 5064123 w 10010772"/>
                <a:gd name="connsiteY5823" fmla="*/ 3921126 h 4654550"/>
                <a:gd name="connsiteX5824" fmla="*/ 5067298 w 10010772"/>
                <a:gd name="connsiteY5824" fmla="*/ 3908426 h 4654550"/>
                <a:gd name="connsiteX5825" fmla="*/ 5067298 w 10010772"/>
                <a:gd name="connsiteY5825" fmla="*/ 3905251 h 4654550"/>
                <a:gd name="connsiteX5826" fmla="*/ 5064123 w 10010772"/>
                <a:gd name="connsiteY5826" fmla="*/ 3898901 h 4654550"/>
                <a:gd name="connsiteX5827" fmla="*/ 5060948 w 10010772"/>
                <a:gd name="connsiteY5827" fmla="*/ 3892551 h 4654550"/>
                <a:gd name="connsiteX5828" fmla="*/ 5051423 w 10010772"/>
                <a:gd name="connsiteY5828" fmla="*/ 3886201 h 4654550"/>
                <a:gd name="connsiteX5829" fmla="*/ 5041898 w 10010772"/>
                <a:gd name="connsiteY5829" fmla="*/ 3876676 h 4654550"/>
                <a:gd name="connsiteX5830" fmla="*/ 5035548 w 10010772"/>
                <a:gd name="connsiteY5830" fmla="*/ 3860801 h 4654550"/>
                <a:gd name="connsiteX5831" fmla="*/ 5029198 w 10010772"/>
                <a:gd name="connsiteY5831" fmla="*/ 3848101 h 4654550"/>
                <a:gd name="connsiteX5832" fmla="*/ 5026023 w 10010772"/>
                <a:gd name="connsiteY5832" fmla="*/ 3829051 h 4654550"/>
                <a:gd name="connsiteX5833" fmla="*/ 5022848 w 10010772"/>
                <a:gd name="connsiteY5833" fmla="*/ 3803651 h 4654550"/>
                <a:gd name="connsiteX5834" fmla="*/ 5019673 w 10010772"/>
                <a:gd name="connsiteY5834" fmla="*/ 3790951 h 4654550"/>
                <a:gd name="connsiteX5835" fmla="*/ 5019673 w 10010772"/>
                <a:gd name="connsiteY5835" fmla="*/ 3787776 h 4654550"/>
                <a:gd name="connsiteX5836" fmla="*/ 5003798 w 10010772"/>
                <a:gd name="connsiteY5836" fmla="*/ 3775076 h 4654550"/>
                <a:gd name="connsiteX5837" fmla="*/ 4994273 w 10010772"/>
                <a:gd name="connsiteY5837" fmla="*/ 3759201 h 4654550"/>
                <a:gd name="connsiteX5838" fmla="*/ 4987923 w 10010772"/>
                <a:gd name="connsiteY5838" fmla="*/ 3743326 h 4654550"/>
                <a:gd name="connsiteX5839" fmla="*/ 4984748 w 10010772"/>
                <a:gd name="connsiteY5839" fmla="*/ 3730626 h 4654550"/>
                <a:gd name="connsiteX5840" fmla="*/ 4984748 w 10010772"/>
                <a:gd name="connsiteY5840" fmla="*/ 3721101 h 4654550"/>
                <a:gd name="connsiteX5841" fmla="*/ 4984748 w 10010772"/>
                <a:gd name="connsiteY5841" fmla="*/ 3714751 h 4654550"/>
                <a:gd name="connsiteX5842" fmla="*/ 4981573 w 10010772"/>
                <a:gd name="connsiteY5842" fmla="*/ 3702051 h 4654550"/>
                <a:gd name="connsiteX5843" fmla="*/ 4972048 w 10010772"/>
                <a:gd name="connsiteY5843" fmla="*/ 3667126 h 4654550"/>
                <a:gd name="connsiteX5844" fmla="*/ 4965698 w 10010772"/>
                <a:gd name="connsiteY5844" fmla="*/ 3629026 h 4654550"/>
                <a:gd name="connsiteX5845" fmla="*/ 4962523 w 10010772"/>
                <a:gd name="connsiteY5845" fmla="*/ 3613151 h 4654550"/>
                <a:gd name="connsiteX5846" fmla="*/ 4962523 w 10010772"/>
                <a:gd name="connsiteY5846" fmla="*/ 3600451 h 4654550"/>
                <a:gd name="connsiteX5847" fmla="*/ 4965698 w 10010772"/>
                <a:gd name="connsiteY5847" fmla="*/ 3587751 h 4654550"/>
                <a:gd name="connsiteX5848" fmla="*/ 4962523 w 10010772"/>
                <a:gd name="connsiteY5848" fmla="*/ 3584576 h 4654550"/>
                <a:gd name="connsiteX5849" fmla="*/ 4962523 w 10010772"/>
                <a:gd name="connsiteY5849" fmla="*/ 3578226 h 4654550"/>
                <a:gd name="connsiteX5850" fmla="*/ 4965698 w 10010772"/>
                <a:gd name="connsiteY5850" fmla="*/ 3565526 h 4654550"/>
                <a:gd name="connsiteX5851" fmla="*/ 4962523 w 10010772"/>
                <a:gd name="connsiteY5851" fmla="*/ 3559176 h 4654550"/>
                <a:gd name="connsiteX5852" fmla="*/ 4959348 w 10010772"/>
                <a:gd name="connsiteY5852" fmla="*/ 3546476 h 4654550"/>
                <a:gd name="connsiteX5853" fmla="*/ 4937123 w 10010772"/>
                <a:gd name="connsiteY5853" fmla="*/ 3514726 h 4654550"/>
                <a:gd name="connsiteX5854" fmla="*/ 4918073 w 10010772"/>
                <a:gd name="connsiteY5854" fmla="*/ 3473451 h 4654550"/>
                <a:gd name="connsiteX5855" fmla="*/ 4911723 w 10010772"/>
                <a:gd name="connsiteY5855" fmla="*/ 3457576 h 4654550"/>
                <a:gd name="connsiteX5856" fmla="*/ 4908548 w 10010772"/>
                <a:gd name="connsiteY5856" fmla="*/ 3441701 h 4654550"/>
                <a:gd name="connsiteX5857" fmla="*/ 4908548 w 10010772"/>
                <a:gd name="connsiteY5857" fmla="*/ 3432176 h 4654550"/>
                <a:gd name="connsiteX5858" fmla="*/ 4905373 w 10010772"/>
                <a:gd name="connsiteY5858" fmla="*/ 3422651 h 4654550"/>
                <a:gd name="connsiteX5859" fmla="*/ 4892673 w 10010772"/>
                <a:gd name="connsiteY5859" fmla="*/ 3400426 h 4654550"/>
                <a:gd name="connsiteX5860" fmla="*/ 4883148 w 10010772"/>
                <a:gd name="connsiteY5860" fmla="*/ 3375026 h 4654550"/>
                <a:gd name="connsiteX5861" fmla="*/ 4879973 w 10010772"/>
                <a:gd name="connsiteY5861" fmla="*/ 3359151 h 4654550"/>
                <a:gd name="connsiteX5862" fmla="*/ 4876798 w 10010772"/>
                <a:gd name="connsiteY5862" fmla="*/ 3343276 h 4654550"/>
                <a:gd name="connsiteX5863" fmla="*/ 4876798 w 10010772"/>
                <a:gd name="connsiteY5863" fmla="*/ 3308351 h 4654550"/>
                <a:gd name="connsiteX5864" fmla="*/ 4876798 w 10010772"/>
                <a:gd name="connsiteY5864" fmla="*/ 3295651 h 4654550"/>
                <a:gd name="connsiteX5865" fmla="*/ 4876798 w 10010772"/>
                <a:gd name="connsiteY5865" fmla="*/ 3292476 h 4654550"/>
                <a:gd name="connsiteX5866" fmla="*/ 4883148 w 10010772"/>
                <a:gd name="connsiteY5866" fmla="*/ 3289301 h 4654550"/>
                <a:gd name="connsiteX5867" fmla="*/ 4886323 w 10010772"/>
                <a:gd name="connsiteY5867" fmla="*/ 3282951 h 4654550"/>
                <a:gd name="connsiteX5868" fmla="*/ 4889498 w 10010772"/>
                <a:gd name="connsiteY5868" fmla="*/ 3273426 h 4654550"/>
                <a:gd name="connsiteX5869" fmla="*/ 4889498 w 10010772"/>
                <a:gd name="connsiteY5869" fmla="*/ 3244851 h 4654550"/>
                <a:gd name="connsiteX5870" fmla="*/ 4889498 w 10010772"/>
                <a:gd name="connsiteY5870" fmla="*/ 3209926 h 4654550"/>
                <a:gd name="connsiteX5871" fmla="*/ 4892673 w 10010772"/>
                <a:gd name="connsiteY5871" fmla="*/ 3190876 h 4654550"/>
                <a:gd name="connsiteX5872" fmla="*/ 4899023 w 10010772"/>
                <a:gd name="connsiteY5872" fmla="*/ 3175001 h 4654550"/>
                <a:gd name="connsiteX5873" fmla="*/ 4908548 w 10010772"/>
                <a:gd name="connsiteY5873" fmla="*/ 3155951 h 4654550"/>
                <a:gd name="connsiteX5874" fmla="*/ 4911723 w 10010772"/>
                <a:gd name="connsiteY5874" fmla="*/ 3152776 h 4654550"/>
                <a:gd name="connsiteX5875" fmla="*/ 4918073 w 10010772"/>
                <a:gd name="connsiteY5875" fmla="*/ 3149601 h 4654550"/>
                <a:gd name="connsiteX5876" fmla="*/ 4924423 w 10010772"/>
                <a:gd name="connsiteY5876" fmla="*/ 3136901 h 4654550"/>
                <a:gd name="connsiteX5877" fmla="*/ 4930773 w 10010772"/>
                <a:gd name="connsiteY5877" fmla="*/ 3127376 h 4654550"/>
                <a:gd name="connsiteX5878" fmla="*/ 4937123 w 10010772"/>
                <a:gd name="connsiteY5878" fmla="*/ 3124201 h 4654550"/>
                <a:gd name="connsiteX5879" fmla="*/ 4943473 w 10010772"/>
                <a:gd name="connsiteY5879" fmla="*/ 3117851 h 4654550"/>
                <a:gd name="connsiteX5880" fmla="*/ 4949823 w 10010772"/>
                <a:gd name="connsiteY5880" fmla="*/ 3098801 h 4654550"/>
                <a:gd name="connsiteX5881" fmla="*/ 4949823 w 10010772"/>
                <a:gd name="connsiteY5881" fmla="*/ 3086101 h 4654550"/>
                <a:gd name="connsiteX5882" fmla="*/ 4949823 w 10010772"/>
                <a:gd name="connsiteY5882" fmla="*/ 3073401 h 4654550"/>
                <a:gd name="connsiteX5883" fmla="*/ 4943473 w 10010772"/>
                <a:gd name="connsiteY5883" fmla="*/ 3051176 h 4654550"/>
                <a:gd name="connsiteX5884" fmla="*/ 4933948 w 10010772"/>
                <a:gd name="connsiteY5884" fmla="*/ 3032126 h 4654550"/>
                <a:gd name="connsiteX5885" fmla="*/ 4930773 w 10010772"/>
                <a:gd name="connsiteY5885" fmla="*/ 3025776 h 4654550"/>
                <a:gd name="connsiteX5886" fmla="*/ 4933948 w 10010772"/>
                <a:gd name="connsiteY5886" fmla="*/ 3016251 h 4654550"/>
                <a:gd name="connsiteX5887" fmla="*/ 4933948 w 10010772"/>
                <a:gd name="connsiteY5887" fmla="*/ 3009901 h 4654550"/>
                <a:gd name="connsiteX5888" fmla="*/ 4930773 w 10010772"/>
                <a:gd name="connsiteY5888" fmla="*/ 3006726 h 4654550"/>
                <a:gd name="connsiteX5889" fmla="*/ 4930773 w 10010772"/>
                <a:gd name="connsiteY5889" fmla="*/ 3000376 h 4654550"/>
                <a:gd name="connsiteX5890" fmla="*/ 4933948 w 10010772"/>
                <a:gd name="connsiteY5890" fmla="*/ 2984501 h 4654550"/>
                <a:gd name="connsiteX5891" fmla="*/ 4933948 w 10010772"/>
                <a:gd name="connsiteY5891" fmla="*/ 2978151 h 4654550"/>
                <a:gd name="connsiteX5892" fmla="*/ 4933948 w 10010772"/>
                <a:gd name="connsiteY5892" fmla="*/ 2968626 h 4654550"/>
                <a:gd name="connsiteX5893" fmla="*/ 4930773 w 10010772"/>
                <a:gd name="connsiteY5893" fmla="*/ 2952751 h 4654550"/>
                <a:gd name="connsiteX5894" fmla="*/ 4924423 w 10010772"/>
                <a:gd name="connsiteY5894" fmla="*/ 2933701 h 4654550"/>
                <a:gd name="connsiteX5895" fmla="*/ 4918073 w 10010772"/>
                <a:gd name="connsiteY5895" fmla="*/ 2917826 h 4654550"/>
                <a:gd name="connsiteX5896" fmla="*/ 4914898 w 10010772"/>
                <a:gd name="connsiteY5896" fmla="*/ 2905126 h 4654550"/>
                <a:gd name="connsiteX5897" fmla="*/ 4905373 w 10010772"/>
                <a:gd name="connsiteY5897" fmla="*/ 2895601 h 4654550"/>
                <a:gd name="connsiteX5898" fmla="*/ 4902198 w 10010772"/>
                <a:gd name="connsiteY5898" fmla="*/ 2889251 h 4654550"/>
                <a:gd name="connsiteX5899" fmla="*/ 4905373 w 10010772"/>
                <a:gd name="connsiteY5899" fmla="*/ 2886076 h 4654550"/>
                <a:gd name="connsiteX5900" fmla="*/ 4921248 w 10010772"/>
                <a:gd name="connsiteY5900" fmla="*/ 2879726 h 4654550"/>
                <a:gd name="connsiteX5901" fmla="*/ 4927598 w 10010772"/>
                <a:gd name="connsiteY5901" fmla="*/ 2876551 h 4654550"/>
                <a:gd name="connsiteX5902" fmla="*/ 4921248 w 10010772"/>
                <a:gd name="connsiteY5902" fmla="*/ 2876551 h 4654550"/>
                <a:gd name="connsiteX5903" fmla="*/ 4918073 w 10010772"/>
                <a:gd name="connsiteY5903" fmla="*/ 2876551 h 4654550"/>
                <a:gd name="connsiteX5904" fmla="*/ 4914898 w 10010772"/>
                <a:gd name="connsiteY5904" fmla="*/ 2879726 h 4654550"/>
                <a:gd name="connsiteX5905" fmla="*/ 4908548 w 10010772"/>
                <a:gd name="connsiteY5905" fmla="*/ 2879726 h 4654550"/>
                <a:gd name="connsiteX5906" fmla="*/ 4902198 w 10010772"/>
                <a:gd name="connsiteY5906" fmla="*/ 2879726 h 4654550"/>
                <a:gd name="connsiteX5907" fmla="*/ 4899023 w 10010772"/>
                <a:gd name="connsiteY5907" fmla="*/ 2873376 h 4654550"/>
                <a:gd name="connsiteX5908" fmla="*/ 4892673 w 10010772"/>
                <a:gd name="connsiteY5908" fmla="*/ 2867026 h 4654550"/>
                <a:gd name="connsiteX5909" fmla="*/ 4892673 w 10010772"/>
                <a:gd name="connsiteY5909" fmla="*/ 2863851 h 4654550"/>
                <a:gd name="connsiteX5910" fmla="*/ 4895848 w 10010772"/>
                <a:gd name="connsiteY5910" fmla="*/ 2863851 h 4654550"/>
                <a:gd name="connsiteX5911" fmla="*/ 4895848 w 10010772"/>
                <a:gd name="connsiteY5911" fmla="*/ 2860676 h 4654550"/>
                <a:gd name="connsiteX5912" fmla="*/ 4895848 w 10010772"/>
                <a:gd name="connsiteY5912" fmla="*/ 2857501 h 4654550"/>
                <a:gd name="connsiteX5913" fmla="*/ 4892673 w 10010772"/>
                <a:gd name="connsiteY5913" fmla="*/ 2851151 h 4654550"/>
                <a:gd name="connsiteX5914" fmla="*/ 4892673 w 10010772"/>
                <a:gd name="connsiteY5914" fmla="*/ 2847976 h 4654550"/>
                <a:gd name="connsiteX5915" fmla="*/ 4892673 w 10010772"/>
                <a:gd name="connsiteY5915" fmla="*/ 2844801 h 4654550"/>
                <a:gd name="connsiteX5916" fmla="*/ 4886323 w 10010772"/>
                <a:gd name="connsiteY5916" fmla="*/ 2835276 h 4654550"/>
                <a:gd name="connsiteX5917" fmla="*/ 4883148 w 10010772"/>
                <a:gd name="connsiteY5917" fmla="*/ 2832101 h 4654550"/>
                <a:gd name="connsiteX5918" fmla="*/ 4886323 w 10010772"/>
                <a:gd name="connsiteY5918" fmla="*/ 2828926 h 4654550"/>
                <a:gd name="connsiteX5919" fmla="*/ 4889498 w 10010772"/>
                <a:gd name="connsiteY5919" fmla="*/ 2832101 h 4654550"/>
                <a:gd name="connsiteX5920" fmla="*/ 4895848 w 10010772"/>
                <a:gd name="connsiteY5920" fmla="*/ 2828926 h 4654550"/>
                <a:gd name="connsiteX5921" fmla="*/ 4895848 w 10010772"/>
                <a:gd name="connsiteY5921" fmla="*/ 2825751 h 4654550"/>
                <a:gd name="connsiteX5922" fmla="*/ 4889498 w 10010772"/>
                <a:gd name="connsiteY5922" fmla="*/ 2825751 h 4654550"/>
                <a:gd name="connsiteX5923" fmla="*/ 4886323 w 10010772"/>
                <a:gd name="connsiteY5923" fmla="*/ 2825751 h 4654550"/>
                <a:gd name="connsiteX5924" fmla="*/ 4883148 w 10010772"/>
                <a:gd name="connsiteY5924" fmla="*/ 2825751 h 4654550"/>
                <a:gd name="connsiteX5925" fmla="*/ 4879973 w 10010772"/>
                <a:gd name="connsiteY5925" fmla="*/ 2816226 h 4654550"/>
                <a:gd name="connsiteX5926" fmla="*/ 4867273 w 10010772"/>
                <a:gd name="connsiteY5926" fmla="*/ 2800351 h 4654550"/>
                <a:gd name="connsiteX5927" fmla="*/ 4857748 w 10010772"/>
                <a:gd name="connsiteY5927" fmla="*/ 2790826 h 4654550"/>
                <a:gd name="connsiteX5928" fmla="*/ 4854573 w 10010772"/>
                <a:gd name="connsiteY5928" fmla="*/ 2787651 h 4654550"/>
                <a:gd name="connsiteX5929" fmla="*/ 4854573 w 10010772"/>
                <a:gd name="connsiteY5929" fmla="*/ 2784476 h 4654550"/>
                <a:gd name="connsiteX5930" fmla="*/ 4851398 w 10010772"/>
                <a:gd name="connsiteY5930" fmla="*/ 2781301 h 4654550"/>
                <a:gd name="connsiteX5931" fmla="*/ 4848223 w 10010772"/>
                <a:gd name="connsiteY5931" fmla="*/ 2778126 h 4654550"/>
                <a:gd name="connsiteX5932" fmla="*/ 4851398 w 10010772"/>
                <a:gd name="connsiteY5932" fmla="*/ 2774951 h 4654550"/>
                <a:gd name="connsiteX5933" fmla="*/ 4848223 w 10010772"/>
                <a:gd name="connsiteY5933" fmla="*/ 2771776 h 4654550"/>
                <a:gd name="connsiteX5934" fmla="*/ 4841873 w 10010772"/>
                <a:gd name="connsiteY5934" fmla="*/ 2765426 h 4654550"/>
                <a:gd name="connsiteX5935" fmla="*/ 4835523 w 10010772"/>
                <a:gd name="connsiteY5935" fmla="*/ 2759076 h 4654550"/>
                <a:gd name="connsiteX5936" fmla="*/ 4829173 w 10010772"/>
                <a:gd name="connsiteY5936" fmla="*/ 2752726 h 4654550"/>
                <a:gd name="connsiteX5937" fmla="*/ 4829173 w 10010772"/>
                <a:gd name="connsiteY5937" fmla="*/ 2749551 h 4654550"/>
                <a:gd name="connsiteX5938" fmla="*/ 4822823 w 10010772"/>
                <a:gd name="connsiteY5938" fmla="*/ 2743201 h 4654550"/>
                <a:gd name="connsiteX5939" fmla="*/ 4813298 w 10010772"/>
                <a:gd name="connsiteY5939" fmla="*/ 2736851 h 4654550"/>
                <a:gd name="connsiteX5940" fmla="*/ 4803773 w 10010772"/>
                <a:gd name="connsiteY5940" fmla="*/ 2720976 h 4654550"/>
                <a:gd name="connsiteX5941" fmla="*/ 4806948 w 10010772"/>
                <a:gd name="connsiteY5941" fmla="*/ 2724151 h 4654550"/>
                <a:gd name="connsiteX5942" fmla="*/ 4806948 w 10010772"/>
                <a:gd name="connsiteY5942" fmla="*/ 2720976 h 4654550"/>
                <a:gd name="connsiteX5943" fmla="*/ 4803773 w 10010772"/>
                <a:gd name="connsiteY5943" fmla="*/ 2717801 h 4654550"/>
                <a:gd name="connsiteX5944" fmla="*/ 4794248 w 10010772"/>
                <a:gd name="connsiteY5944" fmla="*/ 2708276 h 4654550"/>
                <a:gd name="connsiteX5945" fmla="*/ 4794248 w 10010772"/>
                <a:gd name="connsiteY5945" fmla="*/ 2701926 h 4654550"/>
                <a:gd name="connsiteX5946" fmla="*/ 4794248 w 10010772"/>
                <a:gd name="connsiteY5946" fmla="*/ 2698751 h 4654550"/>
                <a:gd name="connsiteX5947" fmla="*/ 4797423 w 10010772"/>
                <a:gd name="connsiteY5947" fmla="*/ 2695576 h 4654550"/>
                <a:gd name="connsiteX5948" fmla="*/ 4797423 w 10010772"/>
                <a:gd name="connsiteY5948" fmla="*/ 2692401 h 4654550"/>
                <a:gd name="connsiteX5949" fmla="*/ 4794248 w 10010772"/>
                <a:gd name="connsiteY5949" fmla="*/ 2692401 h 4654550"/>
                <a:gd name="connsiteX5950" fmla="*/ 4781548 w 10010772"/>
                <a:gd name="connsiteY5950" fmla="*/ 2670176 h 4654550"/>
                <a:gd name="connsiteX5951" fmla="*/ 4778373 w 10010772"/>
                <a:gd name="connsiteY5951" fmla="*/ 2657476 h 4654550"/>
                <a:gd name="connsiteX5952" fmla="*/ 4778373 w 10010772"/>
                <a:gd name="connsiteY5952" fmla="*/ 2654301 h 4654550"/>
                <a:gd name="connsiteX5953" fmla="*/ 4787898 w 10010772"/>
                <a:gd name="connsiteY5953" fmla="*/ 2657476 h 4654550"/>
                <a:gd name="connsiteX5954" fmla="*/ 4791073 w 10010772"/>
                <a:gd name="connsiteY5954" fmla="*/ 2654301 h 4654550"/>
                <a:gd name="connsiteX5955" fmla="*/ 4791073 w 10010772"/>
                <a:gd name="connsiteY5955" fmla="*/ 2647951 h 4654550"/>
                <a:gd name="connsiteX5956" fmla="*/ 4794248 w 10010772"/>
                <a:gd name="connsiteY5956" fmla="*/ 2641601 h 4654550"/>
                <a:gd name="connsiteX5957" fmla="*/ 4797423 w 10010772"/>
                <a:gd name="connsiteY5957" fmla="*/ 2635251 h 4654550"/>
                <a:gd name="connsiteX5958" fmla="*/ 4797423 w 10010772"/>
                <a:gd name="connsiteY5958" fmla="*/ 2628901 h 4654550"/>
                <a:gd name="connsiteX5959" fmla="*/ 4797423 w 10010772"/>
                <a:gd name="connsiteY5959" fmla="*/ 2619376 h 4654550"/>
                <a:gd name="connsiteX5960" fmla="*/ 4800598 w 10010772"/>
                <a:gd name="connsiteY5960" fmla="*/ 2616201 h 4654550"/>
                <a:gd name="connsiteX5961" fmla="*/ 4803773 w 10010772"/>
                <a:gd name="connsiteY5961" fmla="*/ 2616201 h 4654550"/>
                <a:gd name="connsiteX5962" fmla="*/ 4803773 w 10010772"/>
                <a:gd name="connsiteY5962" fmla="*/ 2619376 h 4654550"/>
                <a:gd name="connsiteX5963" fmla="*/ 4810123 w 10010772"/>
                <a:gd name="connsiteY5963" fmla="*/ 2622551 h 4654550"/>
                <a:gd name="connsiteX5964" fmla="*/ 4819648 w 10010772"/>
                <a:gd name="connsiteY5964" fmla="*/ 2628901 h 4654550"/>
                <a:gd name="connsiteX5965" fmla="*/ 4819648 w 10010772"/>
                <a:gd name="connsiteY5965" fmla="*/ 2625726 h 4654550"/>
                <a:gd name="connsiteX5966" fmla="*/ 4819648 w 10010772"/>
                <a:gd name="connsiteY5966" fmla="*/ 2622551 h 4654550"/>
                <a:gd name="connsiteX5967" fmla="*/ 4816473 w 10010772"/>
                <a:gd name="connsiteY5967" fmla="*/ 2622551 h 4654550"/>
                <a:gd name="connsiteX5968" fmla="*/ 4803773 w 10010772"/>
                <a:gd name="connsiteY5968" fmla="*/ 2613026 h 4654550"/>
                <a:gd name="connsiteX5969" fmla="*/ 4800598 w 10010772"/>
                <a:gd name="connsiteY5969" fmla="*/ 2609851 h 4654550"/>
                <a:gd name="connsiteX5970" fmla="*/ 4800598 w 10010772"/>
                <a:gd name="connsiteY5970" fmla="*/ 2606676 h 4654550"/>
                <a:gd name="connsiteX5971" fmla="*/ 4803773 w 10010772"/>
                <a:gd name="connsiteY5971" fmla="*/ 2606676 h 4654550"/>
                <a:gd name="connsiteX5972" fmla="*/ 4813298 w 10010772"/>
                <a:gd name="connsiteY5972" fmla="*/ 2606676 h 4654550"/>
                <a:gd name="connsiteX5973" fmla="*/ 4813298 w 10010772"/>
                <a:gd name="connsiteY5973" fmla="*/ 2600326 h 4654550"/>
                <a:gd name="connsiteX5974" fmla="*/ 4813298 w 10010772"/>
                <a:gd name="connsiteY5974" fmla="*/ 2593976 h 4654550"/>
                <a:gd name="connsiteX5975" fmla="*/ 4816473 w 10010772"/>
                <a:gd name="connsiteY5975" fmla="*/ 2590801 h 4654550"/>
                <a:gd name="connsiteX5976" fmla="*/ 4822823 w 10010772"/>
                <a:gd name="connsiteY5976" fmla="*/ 2587626 h 4654550"/>
                <a:gd name="connsiteX5977" fmla="*/ 4813298 w 10010772"/>
                <a:gd name="connsiteY5977" fmla="*/ 2584451 h 4654550"/>
                <a:gd name="connsiteX5978" fmla="*/ 4806948 w 10010772"/>
                <a:gd name="connsiteY5978" fmla="*/ 2584451 h 4654550"/>
                <a:gd name="connsiteX5979" fmla="*/ 4800598 w 10010772"/>
                <a:gd name="connsiteY5979" fmla="*/ 2584451 h 4654550"/>
                <a:gd name="connsiteX5980" fmla="*/ 4797423 w 10010772"/>
                <a:gd name="connsiteY5980" fmla="*/ 2581276 h 4654550"/>
                <a:gd name="connsiteX5981" fmla="*/ 4800598 w 10010772"/>
                <a:gd name="connsiteY5981" fmla="*/ 2574926 h 4654550"/>
                <a:gd name="connsiteX5982" fmla="*/ 4803773 w 10010772"/>
                <a:gd name="connsiteY5982" fmla="*/ 2568576 h 4654550"/>
                <a:gd name="connsiteX5983" fmla="*/ 4810123 w 10010772"/>
                <a:gd name="connsiteY5983" fmla="*/ 2562226 h 4654550"/>
                <a:gd name="connsiteX5984" fmla="*/ 4810123 w 10010772"/>
                <a:gd name="connsiteY5984" fmla="*/ 2555876 h 4654550"/>
                <a:gd name="connsiteX5985" fmla="*/ 4810123 w 10010772"/>
                <a:gd name="connsiteY5985" fmla="*/ 2552701 h 4654550"/>
                <a:gd name="connsiteX5986" fmla="*/ 4813298 w 10010772"/>
                <a:gd name="connsiteY5986" fmla="*/ 2546351 h 4654550"/>
                <a:gd name="connsiteX5987" fmla="*/ 4816473 w 10010772"/>
                <a:gd name="connsiteY5987" fmla="*/ 2543176 h 4654550"/>
                <a:gd name="connsiteX5988" fmla="*/ 4816473 w 10010772"/>
                <a:gd name="connsiteY5988" fmla="*/ 2520951 h 4654550"/>
                <a:gd name="connsiteX5989" fmla="*/ 4816473 w 10010772"/>
                <a:gd name="connsiteY5989" fmla="*/ 2514601 h 4654550"/>
                <a:gd name="connsiteX5990" fmla="*/ 4816473 w 10010772"/>
                <a:gd name="connsiteY5990" fmla="*/ 2508251 h 4654550"/>
                <a:gd name="connsiteX5991" fmla="*/ 4819648 w 10010772"/>
                <a:gd name="connsiteY5991" fmla="*/ 2498726 h 4654550"/>
                <a:gd name="connsiteX5992" fmla="*/ 4816473 w 10010772"/>
                <a:gd name="connsiteY5992" fmla="*/ 2492376 h 4654550"/>
                <a:gd name="connsiteX5993" fmla="*/ 4813298 w 10010772"/>
                <a:gd name="connsiteY5993" fmla="*/ 2489201 h 4654550"/>
                <a:gd name="connsiteX5994" fmla="*/ 4813298 w 10010772"/>
                <a:gd name="connsiteY5994" fmla="*/ 2486026 h 4654550"/>
                <a:gd name="connsiteX5995" fmla="*/ 4813298 w 10010772"/>
                <a:gd name="connsiteY5995" fmla="*/ 2482851 h 4654550"/>
                <a:gd name="connsiteX5996" fmla="*/ 4806948 w 10010772"/>
                <a:gd name="connsiteY5996" fmla="*/ 2479676 h 4654550"/>
                <a:gd name="connsiteX5997" fmla="*/ 4803773 w 10010772"/>
                <a:gd name="connsiteY5997" fmla="*/ 2476501 h 4654550"/>
                <a:gd name="connsiteX5998" fmla="*/ 4810123 w 10010772"/>
                <a:gd name="connsiteY5998" fmla="*/ 2476501 h 4654550"/>
                <a:gd name="connsiteX5999" fmla="*/ 4816473 w 10010772"/>
                <a:gd name="connsiteY5999" fmla="*/ 2476501 h 4654550"/>
                <a:gd name="connsiteX6000" fmla="*/ 4816473 w 10010772"/>
                <a:gd name="connsiteY6000" fmla="*/ 2473326 h 4654550"/>
                <a:gd name="connsiteX6001" fmla="*/ 4813298 w 10010772"/>
                <a:gd name="connsiteY6001" fmla="*/ 2470151 h 4654550"/>
                <a:gd name="connsiteX6002" fmla="*/ 4813298 w 10010772"/>
                <a:gd name="connsiteY6002" fmla="*/ 2466976 h 4654550"/>
                <a:gd name="connsiteX6003" fmla="*/ 4810123 w 10010772"/>
                <a:gd name="connsiteY6003" fmla="*/ 2466976 h 4654550"/>
                <a:gd name="connsiteX6004" fmla="*/ 4806948 w 10010772"/>
                <a:gd name="connsiteY6004" fmla="*/ 2463801 h 4654550"/>
                <a:gd name="connsiteX6005" fmla="*/ 4806948 w 10010772"/>
                <a:gd name="connsiteY6005" fmla="*/ 2466976 h 4654550"/>
                <a:gd name="connsiteX6006" fmla="*/ 4803773 w 10010772"/>
                <a:gd name="connsiteY6006" fmla="*/ 2470151 h 4654550"/>
                <a:gd name="connsiteX6007" fmla="*/ 4797423 w 10010772"/>
                <a:gd name="connsiteY6007" fmla="*/ 2466976 h 4654550"/>
                <a:gd name="connsiteX6008" fmla="*/ 4787898 w 10010772"/>
                <a:gd name="connsiteY6008" fmla="*/ 2457451 h 4654550"/>
                <a:gd name="connsiteX6009" fmla="*/ 4784723 w 10010772"/>
                <a:gd name="connsiteY6009" fmla="*/ 2451101 h 4654550"/>
                <a:gd name="connsiteX6010" fmla="*/ 4784723 w 10010772"/>
                <a:gd name="connsiteY6010" fmla="*/ 2447926 h 4654550"/>
                <a:gd name="connsiteX6011" fmla="*/ 4781548 w 10010772"/>
                <a:gd name="connsiteY6011" fmla="*/ 2451101 h 4654550"/>
                <a:gd name="connsiteX6012" fmla="*/ 4778373 w 10010772"/>
                <a:gd name="connsiteY6012" fmla="*/ 2447926 h 4654550"/>
                <a:gd name="connsiteX6013" fmla="*/ 4768848 w 10010772"/>
                <a:gd name="connsiteY6013" fmla="*/ 2444751 h 4654550"/>
                <a:gd name="connsiteX6014" fmla="*/ 4762498 w 10010772"/>
                <a:gd name="connsiteY6014" fmla="*/ 2441576 h 4654550"/>
                <a:gd name="connsiteX6015" fmla="*/ 4765673 w 10010772"/>
                <a:gd name="connsiteY6015" fmla="*/ 2444751 h 4654550"/>
                <a:gd name="connsiteX6016" fmla="*/ 4762498 w 10010772"/>
                <a:gd name="connsiteY6016" fmla="*/ 2447926 h 4654550"/>
                <a:gd name="connsiteX6017" fmla="*/ 4756148 w 10010772"/>
                <a:gd name="connsiteY6017" fmla="*/ 2451101 h 4654550"/>
                <a:gd name="connsiteX6018" fmla="*/ 4749798 w 10010772"/>
                <a:gd name="connsiteY6018" fmla="*/ 2447926 h 4654550"/>
                <a:gd name="connsiteX6019" fmla="*/ 4749798 w 10010772"/>
                <a:gd name="connsiteY6019" fmla="*/ 2451101 h 4654550"/>
                <a:gd name="connsiteX6020" fmla="*/ 4746623 w 10010772"/>
                <a:gd name="connsiteY6020" fmla="*/ 2451101 h 4654550"/>
                <a:gd name="connsiteX6021" fmla="*/ 4743448 w 10010772"/>
                <a:gd name="connsiteY6021" fmla="*/ 2451101 h 4654550"/>
                <a:gd name="connsiteX6022" fmla="*/ 4737098 w 10010772"/>
                <a:gd name="connsiteY6022" fmla="*/ 2444751 h 4654550"/>
                <a:gd name="connsiteX6023" fmla="*/ 4730748 w 10010772"/>
                <a:gd name="connsiteY6023" fmla="*/ 2447926 h 4654550"/>
                <a:gd name="connsiteX6024" fmla="*/ 4730748 w 10010772"/>
                <a:gd name="connsiteY6024" fmla="*/ 2451101 h 4654550"/>
                <a:gd name="connsiteX6025" fmla="*/ 4727573 w 10010772"/>
                <a:gd name="connsiteY6025" fmla="*/ 2454276 h 4654550"/>
                <a:gd name="connsiteX6026" fmla="*/ 4724398 w 10010772"/>
                <a:gd name="connsiteY6026" fmla="*/ 2454276 h 4654550"/>
                <a:gd name="connsiteX6027" fmla="*/ 4718048 w 10010772"/>
                <a:gd name="connsiteY6027" fmla="*/ 2457451 h 4654550"/>
                <a:gd name="connsiteX6028" fmla="*/ 4714873 w 10010772"/>
                <a:gd name="connsiteY6028" fmla="*/ 2457451 h 4654550"/>
                <a:gd name="connsiteX6029" fmla="*/ 4711698 w 10010772"/>
                <a:gd name="connsiteY6029" fmla="*/ 2457451 h 4654550"/>
                <a:gd name="connsiteX6030" fmla="*/ 4708523 w 10010772"/>
                <a:gd name="connsiteY6030" fmla="*/ 2457451 h 4654550"/>
                <a:gd name="connsiteX6031" fmla="*/ 4698998 w 10010772"/>
                <a:gd name="connsiteY6031" fmla="*/ 2454276 h 4654550"/>
                <a:gd name="connsiteX6032" fmla="*/ 4679948 w 10010772"/>
                <a:gd name="connsiteY6032" fmla="*/ 2444751 h 4654550"/>
                <a:gd name="connsiteX6033" fmla="*/ 4676773 w 10010772"/>
                <a:gd name="connsiteY6033" fmla="*/ 2441576 h 4654550"/>
                <a:gd name="connsiteX6034" fmla="*/ 4676773 w 10010772"/>
                <a:gd name="connsiteY6034" fmla="*/ 2438401 h 4654550"/>
                <a:gd name="connsiteX6035" fmla="*/ 4673598 w 10010772"/>
                <a:gd name="connsiteY6035" fmla="*/ 2435226 h 4654550"/>
                <a:gd name="connsiteX6036" fmla="*/ 4670423 w 10010772"/>
                <a:gd name="connsiteY6036" fmla="*/ 2432051 h 4654550"/>
                <a:gd name="connsiteX6037" fmla="*/ 4670423 w 10010772"/>
                <a:gd name="connsiteY6037" fmla="*/ 2428876 h 4654550"/>
                <a:gd name="connsiteX6038" fmla="*/ 4673598 w 10010772"/>
                <a:gd name="connsiteY6038" fmla="*/ 2425701 h 4654550"/>
                <a:gd name="connsiteX6039" fmla="*/ 4676773 w 10010772"/>
                <a:gd name="connsiteY6039" fmla="*/ 2422526 h 4654550"/>
                <a:gd name="connsiteX6040" fmla="*/ 4676773 w 10010772"/>
                <a:gd name="connsiteY6040" fmla="*/ 2419351 h 4654550"/>
                <a:gd name="connsiteX6041" fmla="*/ 4683123 w 10010772"/>
                <a:gd name="connsiteY6041" fmla="*/ 2416176 h 4654550"/>
                <a:gd name="connsiteX6042" fmla="*/ 4676773 w 10010772"/>
                <a:gd name="connsiteY6042" fmla="*/ 2416176 h 4654550"/>
                <a:gd name="connsiteX6043" fmla="*/ 4670423 w 10010772"/>
                <a:gd name="connsiteY6043" fmla="*/ 2422526 h 4654550"/>
                <a:gd name="connsiteX6044" fmla="*/ 4670423 w 10010772"/>
                <a:gd name="connsiteY6044" fmla="*/ 2419351 h 4654550"/>
                <a:gd name="connsiteX6045" fmla="*/ 4670423 w 10010772"/>
                <a:gd name="connsiteY6045" fmla="*/ 2416176 h 4654550"/>
                <a:gd name="connsiteX6046" fmla="*/ 4667248 w 10010772"/>
                <a:gd name="connsiteY6046" fmla="*/ 2413001 h 4654550"/>
                <a:gd name="connsiteX6047" fmla="*/ 4667248 w 10010772"/>
                <a:gd name="connsiteY6047" fmla="*/ 2409826 h 4654550"/>
                <a:gd name="connsiteX6048" fmla="*/ 4664073 w 10010772"/>
                <a:gd name="connsiteY6048" fmla="*/ 2406651 h 4654550"/>
                <a:gd name="connsiteX6049" fmla="*/ 4667248 w 10010772"/>
                <a:gd name="connsiteY6049" fmla="*/ 2403476 h 4654550"/>
                <a:gd name="connsiteX6050" fmla="*/ 4667248 w 10010772"/>
                <a:gd name="connsiteY6050" fmla="*/ 2400301 h 4654550"/>
                <a:gd name="connsiteX6051" fmla="*/ 4664073 w 10010772"/>
                <a:gd name="connsiteY6051" fmla="*/ 2397126 h 4654550"/>
                <a:gd name="connsiteX6052" fmla="*/ 4657723 w 10010772"/>
                <a:gd name="connsiteY6052" fmla="*/ 2390776 h 4654550"/>
                <a:gd name="connsiteX6053" fmla="*/ 4645023 w 10010772"/>
                <a:gd name="connsiteY6053" fmla="*/ 2384426 h 4654550"/>
                <a:gd name="connsiteX6054" fmla="*/ 4632323 w 10010772"/>
                <a:gd name="connsiteY6054" fmla="*/ 2384426 h 4654550"/>
                <a:gd name="connsiteX6055" fmla="*/ 4616448 w 10010772"/>
                <a:gd name="connsiteY6055" fmla="*/ 2381251 h 4654550"/>
                <a:gd name="connsiteX6056" fmla="*/ 4613273 w 10010772"/>
                <a:gd name="connsiteY6056" fmla="*/ 2381251 h 4654550"/>
                <a:gd name="connsiteX6057" fmla="*/ 4619623 w 10010772"/>
                <a:gd name="connsiteY6057" fmla="*/ 2378076 h 4654550"/>
                <a:gd name="connsiteX6058" fmla="*/ 4606923 w 10010772"/>
                <a:gd name="connsiteY6058" fmla="*/ 2378076 h 4654550"/>
                <a:gd name="connsiteX6059" fmla="*/ 4603748 w 10010772"/>
                <a:gd name="connsiteY6059" fmla="*/ 2381251 h 4654550"/>
                <a:gd name="connsiteX6060" fmla="*/ 4591048 w 10010772"/>
                <a:gd name="connsiteY6060" fmla="*/ 2381251 h 4654550"/>
                <a:gd name="connsiteX6061" fmla="*/ 4581523 w 10010772"/>
                <a:gd name="connsiteY6061" fmla="*/ 2381251 h 4654550"/>
                <a:gd name="connsiteX6062" fmla="*/ 4575173 w 10010772"/>
                <a:gd name="connsiteY6062" fmla="*/ 2378076 h 4654550"/>
                <a:gd name="connsiteX6063" fmla="*/ 4571998 w 10010772"/>
                <a:gd name="connsiteY6063" fmla="*/ 2381251 h 4654550"/>
                <a:gd name="connsiteX6064" fmla="*/ 4575173 w 10010772"/>
                <a:gd name="connsiteY6064" fmla="*/ 2381251 h 4654550"/>
                <a:gd name="connsiteX6065" fmla="*/ 4575173 w 10010772"/>
                <a:gd name="connsiteY6065" fmla="*/ 2384426 h 4654550"/>
                <a:gd name="connsiteX6066" fmla="*/ 4571998 w 10010772"/>
                <a:gd name="connsiteY6066" fmla="*/ 2384426 h 4654550"/>
                <a:gd name="connsiteX6067" fmla="*/ 4562473 w 10010772"/>
                <a:gd name="connsiteY6067" fmla="*/ 2384426 h 4654550"/>
                <a:gd name="connsiteX6068" fmla="*/ 4556123 w 10010772"/>
                <a:gd name="connsiteY6068" fmla="*/ 2390776 h 4654550"/>
                <a:gd name="connsiteX6069" fmla="*/ 4549773 w 10010772"/>
                <a:gd name="connsiteY6069" fmla="*/ 2390776 h 4654550"/>
                <a:gd name="connsiteX6070" fmla="*/ 4533898 w 10010772"/>
                <a:gd name="connsiteY6070" fmla="*/ 2393951 h 4654550"/>
                <a:gd name="connsiteX6071" fmla="*/ 4527548 w 10010772"/>
                <a:gd name="connsiteY6071" fmla="*/ 2406651 h 4654550"/>
                <a:gd name="connsiteX6072" fmla="*/ 4524373 w 10010772"/>
                <a:gd name="connsiteY6072" fmla="*/ 2406651 h 4654550"/>
                <a:gd name="connsiteX6073" fmla="*/ 4521198 w 10010772"/>
                <a:gd name="connsiteY6073" fmla="*/ 2406651 h 4654550"/>
                <a:gd name="connsiteX6074" fmla="*/ 4518023 w 10010772"/>
                <a:gd name="connsiteY6074" fmla="*/ 2403476 h 4654550"/>
                <a:gd name="connsiteX6075" fmla="*/ 4511673 w 10010772"/>
                <a:gd name="connsiteY6075" fmla="*/ 2403476 h 4654550"/>
                <a:gd name="connsiteX6076" fmla="*/ 4514848 w 10010772"/>
                <a:gd name="connsiteY6076" fmla="*/ 2406651 h 4654550"/>
                <a:gd name="connsiteX6077" fmla="*/ 4505323 w 10010772"/>
                <a:gd name="connsiteY6077" fmla="*/ 2413001 h 4654550"/>
                <a:gd name="connsiteX6078" fmla="*/ 4492623 w 10010772"/>
                <a:gd name="connsiteY6078" fmla="*/ 2422526 h 4654550"/>
                <a:gd name="connsiteX6079" fmla="*/ 4470398 w 10010772"/>
                <a:gd name="connsiteY6079" fmla="*/ 2425701 h 4654550"/>
                <a:gd name="connsiteX6080" fmla="*/ 4457698 w 10010772"/>
                <a:gd name="connsiteY6080" fmla="*/ 2428876 h 4654550"/>
                <a:gd name="connsiteX6081" fmla="*/ 4454523 w 10010772"/>
                <a:gd name="connsiteY6081" fmla="*/ 2428876 h 4654550"/>
                <a:gd name="connsiteX6082" fmla="*/ 4451348 w 10010772"/>
                <a:gd name="connsiteY6082" fmla="*/ 2432051 h 4654550"/>
                <a:gd name="connsiteX6083" fmla="*/ 4444998 w 10010772"/>
                <a:gd name="connsiteY6083" fmla="*/ 2432051 h 4654550"/>
                <a:gd name="connsiteX6084" fmla="*/ 4438648 w 10010772"/>
                <a:gd name="connsiteY6084" fmla="*/ 2432051 h 4654550"/>
                <a:gd name="connsiteX6085" fmla="*/ 4435473 w 10010772"/>
                <a:gd name="connsiteY6085" fmla="*/ 2428876 h 4654550"/>
                <a:gd name="connsiteX6086" fmla="*/ 4432298 w 10010772"/>
                <a:gd name="connsiteY6086" fmla="*/ 2425701 h 4654550"/>
                <a:gd name="connsiteX6087" fmla="*/ 4419598 w 10010772"/>
                <a:gd name="connsiteY6087" fmla="*/ 2422526 h 4654550"/>
                <a:gd name="connsiteX6088" fmla="*/ 4403723 w 10010772"/>
                <a:gd name="connsiteY6088" fmla="*/ 2422526 h 4654550"/>
                <a:gd name="connsiteX6089" fmla="*/ 4397373 w 10010772"/>
                <a:gd name="connsiteY6089" fmla="*/ 2419351 h 4654550"/>
                <a:gd name="connsiteX6090" fmla="*/ 4384673 w 10010772"/>
                <a:gd name="connsiteY6090" fmla="*/ 2419351 h 4654550"/>
                <a:gd name="connsiteX6091" fmla="*/ 4381498 w 10010772"/>
                <a:gd name="connsiteY6091" fmla="*/ 2416176 h 4654550"/>
                <a:gd name="connsiteX6092" fmla="*/ 4378323 w 10010772"/>
                <a:gd name="connsiteY6092" fmla="*/ 2413001 h 4654550"/>
                <a:gd name="connsiteX6093" fmla="*/ 4371973 w 10010772"/>
                <a:gd name="connsiteY6093" fmla="*/ 2413001 h 4654550"/>
                <a:gd name="connsiteX6094" fmla="*/ 4362448 w 10010772"/>
                <a:gd name="connsiteY6094" fmla="*/ 2413001 h 4654550"/>
                <a:gd name="connsiteX6095" fmla="*/ 4356098 w 10010772"/>
                <a:gd name="connsiteY6095" fmla="*/ 2413001 h 4654550"/>
                <a:gd name="connsiteX6096" fmla="*/ 4362448 w 10010772"/>
                <a:gd name="connsiteY6096" fmla="*/ 2416176 h 4654550"/>
                <a:gd name="connsiteX6097" fmla="*/ 4368798 w 10010772"/>
                <a:gd name="connsiteY6097" fmla="*/ 2416176 h 4654550"/>
                <a:gd name="connsiteX6098" fmla="*/ 4371973 w 10010772"/>
                <a:gd name="connsiteY6098" fmla="*/ 2416176 h 4654550"/>
                <a:gd name="connsiteX6099" fmla="*/ 4378323 w 10010772"/>
                <a:gd name="connsiteY6099" fmla="*/ 2419351 h 4654550"/>
                <a:gd name="connsiteX6100" fmla="*/ 4365623 w 10010772"/>
                <a:gd name="connsiteY6100" fmla="*/ 2419351 h 4654550"/>
                <a:gd name="connsiteX6101" fmla="*/ 4343398 w 10010772"/>
                <a:gd name="connsiteY6101" fmla="*/ 2422526 h 4654550"/>
                <a:gd name="connsiteX6102" fmla="*/ 4317998 w 10010772"/>
                <a:gd name="connsiteY6102" fmla="*/ 2425701 h 4654550"/>
                <a:gd name="connsiteX6103" fmla="*/ 4302123 w 10010772"/>
                <a:gd name="connsiteY6103" fmla="*/ 2428876 h 4654550"/>
                <a:gd name="connsiteX6104" fmla="*/ 4295773 w 10010772"/>
                <a:gd name="connsiteY6104" fmla="*/ 2432051 h 4654550"/>
                <a:gd name="connsiteX6105" fmla="*/ 4292598 w 10010772"/>
                <a:gd name="connsiteY6105" fmla="*/ 2428876 h 4654550"/>
                <a:gd name="connsiteX6106" fmla="*/ 4289423 w 10010772"/>
                <a:gd name="connsiteY6106" fmla="*/ 2425701 h 4654550"/>
                <a:gd name="connsiteX6107" fmla="*/ 4283073 w 10010772"/>
                <a:gd name="connsiteY6107" fmla="*/ 2419351 h 4654550"/>
                <a:gd name="connsiteX6108" fmla="*/ 4283073 w 10010772"/>
                <a:gd name="connsiteY6108" fmla="*/ 2432051 h 4654550"/>
                <a:gd name="connsiteX6109" fmla="*/ 4273548 w 10010772"/>
                <a:gd name="connsiteY6109" fmla="*/ 2438401 h 4654550"/>
                <a:gd name="connsiteX6110" fmla="*/ 4260848 w 10010772"/>
                <a:gd name="connsiteY6110" fmla="*/ 2444751 h 4654550"/>
                <a:gd name="connsiteX6111" fmla="*/ 4244973 w 10010772"/>
                <a:gd name="connsiteY6111" fmla="*/ 2451101 h 4654550"/>
                <a:gd name="connsiteX6112" fmla="*/ 4235448 w 10010772"/>
                <a:gd name="connsiteY6112" fmla="*/ 2451101 h 4654550"/>
                <a:gd name="connsiteX6113" fmla="*/ 4232273 w 10010772"/>
                <a:gd name="connsiteY6113" fmla="*/ 2451101 h 4654550"/>
                <a:gd name="connsiteX6114" fmla="*/ 4229098 w 10010772"/>
                <a:gd name="connsiteY6114" fmla="*/ 2447926 h 4654550"/>
                <a:gd name="connsiteX6115" fmla="*/ 4232273 w 10010772"/>
                <a:gd name="connsiteY6115" fmla="*/ 2444751 h 4654550"/>
                <a:gd name="connsiteX6116" fmla="*/ 4232273 w 10010772"/>
                <a:gd name="connsiteY6116" fmla="*/ 2444750 h 4654550"/>
                <a:gd name="connsiteX6117" fmla="*/ 4219573 w 10010772"/>
                <a:gd name="connsiteY6117" fmla="*/ 2444750 h 4654550"/>
                <a:gd name="connsiteX6118" fmla="*/ 4216398 w 10010772"/>
                <a:gd name="connsiteY6118" fmla="*/ 2441575 h 4654550"/>
                <a:gd name="connsiteX6119" fmla="*/ 4210048 w 10010772"/>
                <a:gd name="connsiteY6119" fmla="*/ 2435225 h 4654550"/>
                <a:gd name="connsiteX6120" fmla="*/ 4194173 w 10010772"/>
                <a:gd name="connsiteY6120" fmla="*/ 2428875 h 4654550"/>
                <a:gd name="connsiteX6121" fmla="*/ 4187823 w 10010772"/>
                <a:gd name="connsiteY6121" fmla="*/ 2425700 h 4654550"/>
                <a:gd name="connsiteX6122" fmla="*/ 4187823 w 10010772"/>
                <a:gd name="connsiteY6122" fmla="*/ 2422525 h 4654550"/>
                <a:gd name="connsiteX6123" fmla="*/ 4181473 w 10010772"/>
                <a:gd name="connsiteY6123" fmla="*/ 2419350 h 4654550"/>
                <a:gd name="connsiteX6124" fmla="*/ 4175123 w 10010772"/>
                <a:gd name="connsiteY6124" fmla="*/ 2416175 h 4654550"/>
                <a:gd name="connsiteX6125" fmla="*/ 4171948 w 10010772"/>
                <a:gd name="connsiteY6125" fmla="*/ 2409825 h 4654550"/>
                <a:gd name="connsiteX6126" fmla="*/ 4168773 w 10010772"/>
                <a:gd name="connsiteY6126" fmla="*/ 2403475 h 4654550"/>
                <a:gd name="connsiteX6127" fmla="*/ 4156073 w 10010772"/>
                <a:gd name="connsiteY6127" fmla="*/ 2397125 h 4654550"/>
                <a:gd name="connsiteX6128" fmla="*/ 4143373 w 10010772"/>
                <a:gd name="connsiteY6128" fmla="*/ 2387600 h 4654550"/>
                <a:gd name="connsiteX6129" fmla="*/ 4137023 w 10010772"/>
                <a:gd name="connsiteY6129" fmla="*/ 2381250 h 4654550"/>
                <a:gd name="connsiteX6130" fmla="*/ 4137023 w 10010772"/>
                <a:gd name="connsiteY6130" fmla="*/ 2378075 h 4654550"/>
                <a:gd name="connsiteX6131" fmla="*/ 4137023 w 10010772"/>
                <a:gd name="connsiteY6131" fmla="*/ 2374900 h 4654550"/>
                <a:gd name="connsiteX6132" fmla="*/ 4130673 w 10010772"/>
                <a:gd name="connsiteY6132" fmla="*/ 2371725 h 4654550"/>
                <a:gd name="connsiteX6133" fmla="*/ 4127498 w 10010772"/>
                <a:gd name="connsiteY6133" fmla="*/ 2368550 h 4654550"/>
                <a:gd name="connsiteX6134" fmla="*/ 4121148 w 10010772"/>
                <a:gd name="connsiteY6134" fmla="*/ 2365375 h 4654550"/>
                <a:gd name="connsiteX6135" fmla="*/ 4114798 w 10010772"/>
                <a:gd name="connsiteY6135" fmla="*/ 2359025 h 4654550"/>
                <a:gd name="connsiteX6136" fmla="*/ 4108448 w 10010772"/>
                <a:gd name="connsiteY6136" fmla="*/ 2355850 h 4654550"/>
                <a:gd name="connsiteX6137" fmla="*/ 4111623 w 10010772"/>
                <a:gd name="connsiteY6137" fmla="*/ 2355850 h 4654550"/>
                <a:gd name="connsiteX6138" fmla="*/ 4114798 w 10010772"/>
                <a:gd name="connsiteY6138" fmla="*/ 2352675 h 4654550"/>
                <a:gd name="connsiteX6139" fmla="*/ 4105273 w 10010772"/>
                <a:gd name="connsiteY6139" fmla="*/ 2346325 h 4654550"/>
                <a:gd name="connsiteX6140" fmla="*/ 4095748 w 10010772"/>
                <a:gd name="connsiteY6140" fmla="*/ 2343150 h 4654550"/>
                <a:gd name="connsiteX6141" fmla="*/ 4083048 w 10010772"/>
                <a:gd name="connsiteY6141" fmla="*/ 2336800 h 4654550"/>
                <a:gd name="connsiteX6142" fmla="*/ 4073523 w 10010772"/>
                <a:gd name="connsiteY6142" fmla="*/ 2330450 h 4654550"/>
                <a:gd name="connsiteX6143" fmla="*/ 4079873 w 10010772"/>
                <a:gd name="connsiteY6143" fmla="*/ 2330450 h 4654550"/>
                <a:gd name="connsiteX6144" fmla="*/ 4083048 w 10010772"/>
                <a:gd name="connsiteY6144" fmla="*/ 2330450 h 4654550"/>
                <a:gd name="connsiteX6145" fmla="*/ 4079873 w 10010772"/>
                <a:gd name="connsiteY6145" fmla="*/ 2327275 h 4654550"/>
                <a:gd name="connsiteX6146" fmla="*/ 4079873 w 10010772"/>
                <a:gd name="connsiteY6146" fmla="*/ 2324100 h 4654550"/>
                <a:gd name="connsiteX6147" fmla="*/ 4076698 w 10010772"/>
                <a:gd name="connsiteY6147" fmla="*/ 2324100 h 4654550"/>
                <a:gd name="connsiteX6148" fmla="*/ 4076698 w 10010772"/>
                <a:gd name="connsiteY6148" fmla="*/ 2320925 h 4654550"/>
                <a:gd name="connsiteX6149" fmla="*/ 4076698 w 10010772"/>
                <a:gd name="connsiteY6149" fmla="*/ 2317750 h 4654550"/>
                <a:gd name="connsiteX6150" fmla="*/ 4073523 w 10010772"/>
                <a:gd name="connsiteY6150" fmla="*/ 2320925 h 4654550"/>
                <a:gd name="connsiteX6151" fmla="*/ 4070348 w 10010772"/>
                <a:gd name="connsiteY6151" fmla="*/ 2320925 h 4654550"/>
                <a:gd name="connsiteX6152" fmla="*/ 4063998 w 10010772"/>
                <a:gd name="connsiteY6152" fmla="*/ 2317750 h 4654550"/>
                <a:gd name="connsiteX6153" fmla="*/ 4054473 w 10010772"/>
                <a:gd name="connsiteY6153" fmla="*/ 2311400 h 4654550"/>
                <a:gd name="connsiteX6154" fmla="*/ 4057648 w 10010772"/>
                <a:gd name="connsiteY6154" fmla="*/ 2311400 h 4654550"/>
                <a:gd name="connsiteX6155" fmla="*/ 4060823 w 10010772"/>
                <a:gd name="connsiteY6155" fmla="*/ 2308225 h 4654550"/>
                <a:gd name="connsiteX6156" fmla="*/ 4057648 w 10010772"/>
                <a:gd name="connsiteY6156" fmla="*/ 2305050 h 4654550"/>
                <a:gd name="connsiteX6157" fmla="*/ 4054473 w 10010772"/>
                <a:gd name="connsiteY6157" fmla="*/ 2298700 h 4654550"/>
                <a:gd name="connsiteX6158" fmla="*/ 4044948 w 10010772"/>
                <a:gd name="connsiteY6158" fmla="*/ 2292350 h 4654550"/>
                <a:gd name="connsiteX6159" fmla="*/ 4044948 w 10010772"/>
                <a:gd name="connsiteY6159" fmla="*/ 2289175 h 4654550"/>
                <a:gd name="connsiteX6160" fmla="*/ 4048123 w 10010772"/>
                <a:gd name="connsiteY6160" fmla="*/ 2289175 h 4654550"/>
                <a:gd name="connsiteX6161" fmla="*/ 4051298 w 10010772"/>
                <a:gd name="connsiteY6161" fmla="*/ 2289175 h 4654550"/>
                <a:gd name="connsiteX6162" fmla="*/ 4051298 w 10010772"/>
                <a:gd name="connsiteY6162" fmla="*/ 2286000 h 4654550"/>
                <a:gd name="connsiteX6163" fmla="*/ 4051298 w 10010772"/>
                <a:gd name="connsiteY6163" fmla="*/ 2282825 h 4654550"/>
                <a:gd name="connsiteX6164" fmla="*/ 4048123 w 10010772"/>
                <a:gd name="connsiteY6164" fmla="*/ 2279650 h 4654550"/>
                <a:gd name="connsiteX6165" fmla="*/ 4044948 w 10010772"/>
                <a:gd name="connsiteY6165" fmla="*/ 2279650 h 4654550"/>
                <a:gd name="connsiteX6166" fmla="*/ 4048123 w 10010772"/>
                <a:gd name="connsiteY6166" fmla="*/ 2276475 h 4654550"/>
                <a:gd name="connsiteX6167" fmla="*/ 4048123 w 10010772"/>
                <a:gd name="connsiteY6167" fmla="*/ 2273300 h 4654550"/>
                <a:gd name="connsiteX6168" fmla="*/ 4044948 w 10010772"/>
                <a:gd name="connsiteY6168" fmla="*/ 2270125 h 4654550"/>
                <a:gd name="connsiteX6169" fmla="*/ 4044948 w 10010772"/>
                <a:gd name="connsiteY6169" fmla="*/ 2266950 h 4654550"/>
                <a:gd name="connsiteX6170" fmla="*/ 4041773 w 10010772"/>
                <a:gd name="connsiteY6170" fmla="*/ 2266950 h 4654550"/>
                <a:gd name="connsiteX6171" fmla="*/ 4041773 w 10010772"/>
                <a:gd name="connsiteY6171" fmla="*/ 2263775 h 4654550"/>
                <a:gd name="connsiteX6172" fmla="*/ 4048123 w 10010772"/>
                <a:gd name="connsiteY6172" fmla="*/ 2260600 h 4654550"/>
                <a:gd name="connsiteX6173" fmla="*/ 4048123 w 10010772"/>
                <a:gd name="connsiteY6173" fmla="*/ 2257425 h 4654550"/>
                <a:gd name="connsiteX6174" fmla="*/ 4041773 w 10010772"/>
                <a:gd name="connsiteY6174" fmla="*/ 2254250 h 4654550"/>
                <a:gd name="connsiteX6175" fmla="*/ 4032248 w 10010772"/>
                <a:gd name="connsiteY6175" fmla="*/ 2244725 h 4654550"/>
                <a:gd name="connsiteX6176" fmla="*/ 4025898 w 10010772"/>
                <a:gd name="connsiteY6176" fmla="*/ 2238375 h 4654550"/>
                <a:gd name="connsiteX6177" fmla="*/ 4025898 w 10010772"/>
                <a:gd name="connsiteY6177" fmla="*/ 2235200 h 4654550"/>
                <a:gd name="connsiteX6178" fmla="*/ 4029073 w 10010772"/>
                <a:gd name="connsiteY6178" fmla="*/ 2232025 h 4654550"/>
                <a:gd name="connsiteX6179" fmla="*/ 4019548 w 10010772"/>
                <a:gd name="connsiteY6179" fmla="*/ 2232025 h 4654550"/>
                <a:gd name="connsiteX6180" fmla="*/ 4013198 w 10010772"/>
                <a:gd name="connsiteY6180" fmla="*/ 2225675 h 4654550"/>
                <a:gd name="connsiteX6181" fmla="*/ 4013198 w 10010772"/>
                <a:gd name="connsiteY6181" fmla="*/ 2219325 h 4654550"/>
                <a:gd name="connsiteX6182" fmla="*/ 4013198 w 10010772"/>
                <a:gd name="connsiteY6182" fmla="*/ 2212975 h 4654550"/>
                <a:gd name="connsiteX6183" fmla="*/ 4013198 w 10010772"/>
                <a:gd name="connsiteY6183" fmla="*/ 2209800 h 4654550"/>
                <a:gd name="connsiteX6184" fmla="*/ 4006848 w 10010772"/>
                <a:gd name="connsiteY6184" fmla="*/ 2206625 h 4654550"/>
                <a:gd name="connsiteX6185" fmla="*/ 4003673 w 10010772"/>
                <a:gd name="connsiteY6185" fmla="*/ 2203450 h 4654550"/>
                <a:gd name="connsiteX6186" fmla="*/ 4003673 w 10010772"/>
                <a:gd name="connsiteY6186" fmla="*/ 2197100 h 4654550"/>
                <a:gd name="connsiteX6187" fmla="*/ 3997323 w 10010772"/>
                <a:gd name="connsiteY6187" fmla="*/ 2197100 h 4654550"/>
                <a:gd name="connsiteX6188" fmla="*/ 3990973 w 10010772"/>
                <a:gd name="connsiteY6188" fmla="*/ 2190750 h 4654550"/>
                <a:gd name="connsiteX6189" fmla="*/ 3987798 w 10010772"/>
                <a:gd name="connsiteY6189" fmla="*/ 2184400 h 4654550"/>
                <a:gd name="connsiteX6190" fmla="*/ 3987798 w 10010772"/>
                <a:gd name="connsiteY6190" fmla="*/ 2178050 h 4654550"/>
                <a:gd name="connsiteX6191" fmla="*/ 3981448 w 10010772"/>
                <a:gd name="connsiteY6191" fmla="*/ 2174875 h 4654550"/>
                <a:gd name="connsiteX6192" fmla="*/ 3981448 w 10010772"/>
                <a:gd name="connsiteY6192" fmla="*/ 2171700 h 4654550"/>
                <a:gd name="connsiteX6193" fmla="*/ 3981448 w 10010772"/>
                <a:gd name="connsiteY6193" fmla="*/ 2168525 h 4654550"/>
                <a:gd name="connsiteX6194" fmla="*/ 3978273 w 10010772"/>
                <a:gd name="connsiteY6194" fmla="*/ 2168525 h 4654550"/>
                <a:gd name="connsiteX6195" fmla="*/ 3978273 w 10010772"/>
                <a:gd name="connsiteY6195" fmla="*/ 2162175 h 4654550"/>
                <a:gd name="connsiteX6196" fmla="*/ 3981448 w 10010772"/>
                <a:gd name="connsiteY6196" fmla="*/ 2159000 h 4654550"/>
                <a:gd name="connsiteX6197" fmla="*/ 3984623 w 10010772"/>
                <a:gd name="connsiteY6197" fmla="*/ 2159000 h 4654550"/>
                <a:gd name="connsiteX6198" fmla="*/ 3984623 w 10010772"/>
                <a:gd name="connsiteY6198" fmla="*/ 2155825 h 4654550"/>
                <a:gd name="connsiteX6199" fmla="*/ 3987798 w 10010772"/>
                <a:gd name="connsiteY6199" fmla="*/ 2149475 h 4654550"/>
                <a:gd name="connsiteX6200" fmla="*/ 3981448 w 10010772"/>
                <a:gd name="connsiteY6200" fmla="*/ 2152650 h 4654550"/>
                <a:gd name="connsiteX6201" fmla="*/ 3978273 w 10010772"/>
                <a:gd name="connsiteY6201" fmla="*/ 2155825 h 4654550"/>
                <a:gd name="connsiteX6202" fmla="*/ 3975098 w 10010772"/>
                <a:gd name="connsiteY6202" fmla="*/ 2159000 h 4654550"/>
                <a:gd name="connsiteX6203" fmla="*/ 3971923 w 10010772"/>
                <a:gd name="connsiteY6203" fmla="*/ 2159000 h 4654550"/>
                <a:gd name="connsiteX6204" fmla="*/ 3968748 w 10010772"/>
                <a:gd name="connsiteY6204" fmla="*/ 2159000 h 4654550"/>
                <a:gd name="connsiteX6205" fmla="*/ 3968748 w 10010772"/>
                <a:gd name="connsiteY6205" fmla="*/ 2155825 h 4654550"/>
                <a:gd name="connsiteX6206" fmla="*/ 3965573 w 10010772"/>
                <a:gd name="connsiteY6206" fmla="*/ 2152650 h 4654550"/>
                <a:gd name="connsiteX6207" fmla="*/ 3978273 w 10010772"/>
                <a:gd name="connsiteY6207" fmla="*/ 2149475 h 4654550"/>
                <a:gd name="connsiteX6208" fmla="*/ 3984623 w 10010772"/>
                <a:gd name="connsiteY6208" fmla="*/ 2146300 h 4654550"/>
                <a:gd name="connsiteX6209" fmla="*/ 3990973 w 10010772"/>
                <a:gd name="connsiteY6209" fmla="*/ 2146300 h 4654550"/>
                <a:gd name="connsiteX6210" fmla="*/ 3984623 w 10010772"/>
                <a:gd name="connsiteY6210" fmla="*/ 2143125 h 4654550"/>
                <a:gd name="connsiteX6211" fmla="*/ 3975098 w 10010772"/>
                <a:gd name="connsiteY6211" fmla="*/ 2146300 h 4654550"/>
                <a:gd name="connsiteX6212" fmla="*/ 3968748 w 10010772"/>
                <a:gd name="connsiteY6212" fmla="*/ 2149475 h 4654550"/>
                <a:gd name="connsiteX6213" fmla="*/ 3962398 w 10010772"/>
                <a:gd name="connsiteY6213" fmla="*/ 2149475 h 4654550"/>
                <a:gd name="connsiteX6214" fmla="*/ 3962398 w 10010772"/>
                <a:gd name="connsiteY6214" fmla="*/ 2146300 h 4654550"/>
                <a:gd name="connsiteX6215" fmla="*/ 3965573 w 10010772"/>
                <a:gd name="connsiteY6215" fmla="*/ 2146300 h 4654550"/>
                <a:gd name="connsiteX6216" fmla="*/ 3965573 w 10010772"/>
                <a:gd name="connsiteY6216" fmla="*/ 2143125 h 4654550"/>
                <a:gd name="connsiteX6217" fmla="*/ 3962398 w 10010772"/>
                <a:gd name="connsiteY6217" fmla="*/ 2143125 h 4654550"/>
                <a:gd name="connsiteX6218" fmla="*/ 3959223 w 10010772"/>
                <a:gd name="connsiteY6218" fmla="*/ 2146300 h 4654550"/>
                <a:gd name="connsiteX6219" fmla="*/ 3952873 w 10010772"/>
                <a:gd name="connsiteY6219" fmla="*/ 2143125 h 4654550"/>
                <a:gd name="connsiteX6220" fmla="*/ 3949698 w 10010772"/>
                <a:gd name="connsiteY6220" fmla="*/ 2139950 h 4654550"/>
                <a:gd name="connsiteX6221" fmla="*/ 3946523 w 10010772"/>
                <a:gd name="connsiteY6221" fmla="*/ 2139950 h 4654550"/>
                <a:gd name="connsiteX6222" fmla="*/ 3956048 w 10010772"/>
                <a:gd name="connsiteY6222" fmla="*/ 2133600 h 4654550"/>
                <a:gd name="connsiteX6223" fmla="*/ 3946523 w 10010772"/>
                <a:gd name="connsiteY6223" fmla="*/ 2136775 h 4654550"/>
                <a:gd name="connsiteX6224" fmla="*/ 3943348 w 10010772"/>
                <a:gd name="connsiteY6224" fmla="*/ 2133600 h 4654550"/>
                <a:gd name="connsiteX6225" fmla="*/ 3940173 w 10010772"/>
                <a:gd name="connsiteY6225" fmla="*/ 2127250 h 4654550"/>
                <a:gd name="connsiteX6226" fmla="*/ 3940173 w 10010772"/>
                <a:gd name="connsiteY6226" fmla="*/ 2124075 h 4654550"/>
                <a:gd name="connsiteX6227" fmla="*/ 3946523 w 10010772"/>
                <a:gd name="connsiteY6227" fmla="*/ 2120900 h 4654550"/>
                <a:gd name="connsiteX6228" fmla="*/ 3949698 w 10010772"/>
                <a:gd name="connsiteY6228" fmla="*/ 2120900 h 4654550"/>
                <a:gd name="connsiteX6229" fmla="*/ 3949698 w 10010772"/>
                <a:gd name="connsiteY6229" fmla="*/ 2117725 h 4654550"/>
                <a:gd name="connsiteX6230" fmla="*/ 3959223 w 10010772"/>
                <a:gd name="connsiteY6230" fmla="*/ 2117725 h 4654550"/>
                <a:gd name="connsiteX6231" fmla="*/ 3962398 w 10010772"/>
                <a:gd name="connsiteY6231" fmla="*/ 2117725 h 4654550"/>
                <a:gd name="connsiteX6232" fmla="*/ 3965573 w 10010772"/>
                <a:gd name="connsiteY6232" fmla="*/ 2114550 h 4654550"/>
                <a:gd name="connsiteX6233" fmla="*/ 3975098 w 10010772"/>
                <a:gd name="connsiteY6233" fmla="*/ 2114550 h 4654550"/>
                <a:gd name="connsiteX6234" fmla="*/ 3978273 w 10010772"/>
                <a:gd name="connsiteY6234" fmla="*/ 2114550 h 4654550"/>
                <a:gd name="connsiteX6235" fmla="*/ 3981448 w 10010772"/>
                <a:gd name="connsiteY6235" fmla="*/ 2114550 h 4654550"/>
                <a:gd name="connsiteX6236" fmla="*/ 3987798 w 10010772"/>
                <a:gd name="connsiteY6236" fmla="*/ 2117725 h 4654550"/>
                <a:gd name="connsiteX6237" fmla="*/ 3990973 w 10010772"/>
                <a:gd name="connsiteY6237" fmla="*/ 2117725 h 4654550"/>
                <a:gd name="connsiteX6238" fmla="*/ 3994148 w 10010772"/>
                <a:gd name="connsiteY6238" fmla="*/ 2114550 h 4654550"/>
                <a:gd name="connsiteX6239" fmla="*/ 3990973 w 10010772"/>
                <a:gd name="connsiteY6239" fmla="*/ 2114550 h 4654550"/>
                <a:gd name="connsiteX6240" fmla="*/ 3987798 w 10010772"/>
                <a:gd name="connsiteY6240" fmla="*/ 2111375 h 4654550"/>
                <a:gd name="connsiteX6241" fmla="*/ 3981448 w 10010772"/>
                <a:gd name="connsiteY6241" fmla="*/ 2111375 h 4654550"/>
                <a:gd name="connsiteX6242" fmla="*/ 3975098 w 10010772"/>
                <a:gd name="connsiteY6242" fmla="*/ 2111375 h 4654550"/>
                <a:gd name="connsiteX6243" fmla="*/ 3971923 w 10010772"/>
                <a:gd name="connsiteY6243" fmla="*/ 2111375 h 4654550"/>
                <a:gd name="connsiteX6244" fmla="*/ 3968748 w 10010772"/>
                <a:gd name="connsiteY6244" fmla="*/ 2111375 h 4654550"/>
                <a:gd name="connsiteX6245" fmla="*/ 3965573 w 10010772"/>
                <a:gd name="connsiteY6245" fmla="*/ 2111375 h 4654550"/>
                <a:gd name="connsiteX6246" fmla="*/ 3959223 w 10010772"/>
                <a:gd name="connsiteY6246" fmla="*/ 2114550 h 4654550"/>
                <a:gd name="connsiteX6247" fmla="*/ 3956048 w 10010772"/>
                <a:gd name="connsiteY6247" fmla="*/ 2114550 h 4654550"/>
                <a:gd name="connsiteX6248" fmla="*/ 3952873 w 10010772"/>
                <a:gd name="connsiteY6248" fmla="*/ 2111375 h 4654550"/>
                <a:gd name="connsiteX6249" fmla="*/ 3949698 w 10010772"/>
                <a:gd name="connsiteY6249" fmla="*/ 2114550 h 4654550"/>
                <a:gd name="connsiteX6250" fmla="*/ 3943348 w 10010772"/>
                <a:gd name="connsiteY6250" fmla="*/ 2117725 h 4654550"/>
                <a:gd name="connsiteX6251" fmla="*/ 3940173 w 10010772"/>
                <a:gd name="connsiteY6251" fmla="*/ 2117725 h 4654550"/>
                <a:gd name="connsiteX6252" fmla="*/ 3940173 w 10010772"/>
                <a:gd name="connsiteY6252" fmla="*/ 2114550 h 4654550"/>
                <a:gd name="connsiteX6253" fmla="*/ 3943348 w 10010772"/>
                <a:gd name="connsiteY6253" fmla="*/ 2101850 h 4654550"/>
                <a:gd name="connsiteX6254" fmla="*/ 3943348 w 10010772"/>
                <a:gd name="connsiteY6254" fmla="*/ 2095500 h 4654550"/>
                <a:gd name="connsiteX6255" fmla="*/ 3946523 w 10010772"/>
                <a:gd name="connsiteY6255" fmla="*/ 2095500 h 4654550"/>
                <a:gd name="connsiteX6256" fmla="*/ 3956048 w 10010772"/>
                <a:gd name="connsiteY6256" fmla="*/ 2095500 h 4654550"/>
                <a:gd name="connsiteX6257" fmla="*/ 3959223 w 10010772"/>
                <a:gd name="connsiteY6257" fmla="*/ 2092325 h 4654550"/>
                <a:gd name="connsiteX6258" fmla="*/ 3959223 w 10010772"/>
                <a:gd name="connsiteY6258" fmla="*/ 2089150 h 4654550"/>
                <a:gd name="connsiteX6259" fmla="*/ 3962398 w 10010772"/>
                <a:gd name="connsiteY6259" fmla="*/ 2085975 h 4654550"/>
                <a:gd name="connsiteX6260" fmla="*/ 3956048 w 10010772"/>
                <a:gd name="connsiteY6260" fmla="*/ 2089150 h 4654550"/>
                <a:gd name="connsiteX6261" fmla="*/ 3956048 w 10010772"/>
                <a:gd name="connsiteY6261" fmla="*/ 2092325 h 4654550"/>
                <a:gd name="connsiteX6262" fmla="*/ 3952873 w 10010772"/>
                <a:gd name="connsiteY6262" fmla="*/ 2092325 h 4654550"/>
                <a:gd name="connsiteX6263" fmla="*/ 3946523 w 10010772"/>
                <a:gd name="connsiteY6263" fmla="*/ 2095500 h 4654550"/>
                <a:gd name="connsiteX6264" fmla="*/ 3946523 w 10010772"/>
                <a:gd name="connsiteY6264" fmla="*/ 2092325 h 4654550"/>
                <a:gd name="connsiteX6265" fmla="*/ 3943348 w 10010772"/>
                <a:gd name="connsiteY6265" fmla="*/ 2089150 h 4654550"/>
                <a:gd name="connsiteX6266" fmla="*/ 3940173 w 10010772"/>
                <a:gd name="connsiteY6266" fmla="*/ 2079625 h 4654550"/>
                <a:gd name="connsiteX6267" fmla="*/ 3936998 w 10010772"/>
                <a:gd name="connsiteY6267" fmla="*/ 2076450 h 4654550"/>
                <a:gd name="connsiteX6268" fmla="*/ 3940173 w 10010772"/>
                <a:gd name="connsiteY6268" fmla="*/ 2073275 h 4654550"/>
                <a:gd name="connsiteX6269" fmla="*/ 3936998 w 10010772"/>
                <a:gd name="connsiteY6269" fmla="*/ 2066925 h 4654550"/>
                <a:gd name="connsiteX6270" fmla="*/ 3933823 w 10010772"/>
                <a:gd name="connsiteY6270" fmla="*/ 2063750 h 4654550"/>
                <a:gd name="connsiteX6271" fmla="*/ 3936998 w 10010772"/>
                <a:gd name="connsiteY6271" fmla="*/ 2060575 h 4654550"/>
                <a:gd name="connsiteX6272" fmla="*/ 3946523 w 10010772"/>
                <a:gd name="connsiteY6272" fmla="*/ 2060575 h 4654550"/>
                <a:gd name="connsiteX6273" fmla="*/ 3940173 w 10010772"/>
                <a:gd name="connsiteY6273" fmla="*/ 2057400 h 4654550"/>
                <a:gd name="connsiteX6274" fmla="*/ 3936998 w 10010772"/>
                <a:gd name="connsiteY6274" fmla="*/ 2060575 h 4654550"/>
                <a:gd name="connsiteX6275" fmla="*/ 3933823 w 10010772"/>
                <a:gd name="connsiteY6275" fmla="*/ 2060575 h 4654550"/>
                <a:gd name="connsiteX6276" fmla="*/ 3927473 w 10010772"/>
                <a:gd name="connsiteY6276" fmla="*/ 2060575 h 4654550"/>
                <a:gd name="connsiteX6277" fmla="*/ 3924298 w 10010772"/>
                <a:gd name="connsiteY6277" fmla="*/ 2054225 h 4654550"/>
                <a:gd name="connsiteX6278" fmla="*/ 3927473 w 10010772"/>
                <a:gd name="connsiteY6278" fmla="*/ 2054225 h 4654550"/>
                <a:gd name="connsiteX6279" fmla="*/ 3921123 w 10010772"/>
                <a:gd name="connsiteY6279" fmla="*/ 2051050 h 4654550"/>
                <a:gd name="connsiteX6280" fmla="*/ 3914773 w 10010772"/>
                <a:gd name="connsiteY6280" fmla="*/ 2047875 h 4654550"/>
                <a:gd name="connsiteX6281" fmla="*/ 3917948 w 10010772"/>
                <a:gd name="connsiteY6281" fmla="*/ 2044700 h 4654550"/>
                <a:gd name="connsiteX6282" fmla="*/ 3911598 w 10010772"/>
                <a:gd name="connsiteY6282" fmla="*/ 2041525 h 4654550"/>
                <a:gd name="connsiteX6283" fmla="*/ 3905248 w 10010772"/>
                <a:gd name="connsiteY6283" fmla="*/ 2038350 h 4654550"/>
                <a:gd name="connsiteX6284" fmla="*/ 3914773 w 10010772"/>
                <a:gd name="connsiteY6284" fmla="*/ 2028825 h 4654550"/>
                <a:gd name="connsiteX6285" fmla="*/ 3924298 w 10010772"/>
                <a:gd name="connsiteY6285" fmla="*/ 2022475 h 4654550"/>
                <a:gd name="connsiteX6286" fmla="*/ 3936998 w 10010772"/>
                <a:gd name="connsiteY6286" fmla="*/ 2003425 h 4654550"/>
                <a:gd name="connsiteX6287" fmla="*/ 3949698 w 10010772"/>
                <a:gd name="connsiteY6287" fmla="*/ 1981200 h 4654550"/>
                <a:gd name="connsiteX6288" fmla="*/ 3956048 w 10010772"/>
                <a:gd name="connsiteY6288" fmla="*/ 1965325 h 4654550"/>
                <a:gd name="connsiteX6289" fmla="*/ 3952873 w 10010772"/>
                <a:gd name="connsiteY6289" fmla="*/ 1955800 h 4654550"/>
                <a:gd name="connsiteX6290" fmla="*/ 3956048 w 10010772"/>
                <a:gd name="connsiteY6290" fmla="*/ 1949450 h 4654550"/>
                <a:gd name="connsiteX6291" fmla="*/ 3959223 w 10010772"/>
                <a:gd name="connsiteY6291" fmla="*/ 1939925 h 4654550"/>
                <a:gd name="connsiteX6292" fmla="*/ 3962398 w 10010772"/>
                <a:gd name="connsiteY6292" fmla="*/ 1930400 h 4654550"/>
                <a:gd name="connsiteX6293" fmla="*/ 3965573 w 10010772"/>
                <a:gd name="connsiteY6293" fmla="*/ 1914525 h 4654550"/>
                <a:gd name="connsiteX6294" fmla="*/ 3968748 w 10010772"/>
                <a:gd name="connsiteY6294" fmla="*/ 1889125 h 4654550"/>
                <a:gd name="connsiteX6295" fmla="*/ 3965573 w 10010772"/>
                <a:gd name="connsiteY6295" fmla="*/ 1873250 h 4654550"/>
                <a:gd name="connsiteX6296" fmla="*/ 3959223 w 10010772"/>
                <a:gd name="connsiteY6296" fmla="*/ 1863725 h 4654550"/>
                <a:gd name="connsiteX6297" fmla="*/ 3952873 w 10010772"/>
                <a:gd name="connsiteY6297" fmla="*/ 1851025 h 4654550"/>
                <a:gd name="connsiteX6298" fmla="*/ 3952873 w 10010772"/>
                <a:gd name="connsiteY6298" fmla="*/ 1847850 h 4654550"/>
                <a:gd name="connsiteX6299" fmla="*/ 3959223 w 10010772"/>
                <a:gd name="connsiteY6299" fmla="*/ 1844675 h 4654550"/>
                <a:gd name="connsiteX6300" fmla="*/ 3959223 w 10010772"/>
                <a:gd name="connsiteY6300" fmla="*/ 1841500 h 4654550"/>
                <a:gd name="connsiteX6301" fmla="*/ 3952873 w 10010772"/>
                <a:gd name="connsiteY6301" fmla="*/ 1841500 h 4654550"/>
                <a:gd name="connsiteX6302" fmla="*/ 3956048 w 10010772"/>
                <a:gd name="connsiteY6302" fmla="*/ 1828800 h 4654550"/>
                <a:gd name="connsiteX6303" fmla="*/ 3959223 w 10010772"/>
                <a:gd name="connsiteY6303" fmla="*/ 1819275 h 4654550"/>
                <a:gd name="connsiteX6304" fmla="*/ 3959223 w 10010772"/>
                <a:gd name="connsiteY6304" fmla="*/ 1812925 h 4654550"/>
                <a:gd name="connsiteX6305" fmla="*/ 3956048 w 10010772"/>
                <a:gd name="connsiteY6305" fmla="*/ 1800225 h 4654550"/>
                <a:gd name="connsiteX6306" fmla="*/ 3952873 w 10010772"/>
                <a:gd name="connsiteY6306" fmla="*/ 1793875 h 4654550"/>
                <a:gd name="connsiteX6307" fmla="*/ 3949698 w 10010772"/>
                <a:gd name="connsiteY6307" fmla="*/ 1790700 h 4654550"/>
                <a:gd name="connsiteX6308" fmla="*/ 3943348 w 10010772"/>
                <a:gd name="connsiteY6308" fmla="*/ 1790700 h 4654550"/>
                <a:gd name="connsiteX6309" fmla="*/ 3943348 w 10010772"/>
                <a:gd name="connsiteY6309" fmla="*/ 1787525 h 4654550"/>
                <a:gd name="connsiteX6310" fmla="*/ 3943348 w 10010772"/>
                <a:gd name="connsiteY6310" fmla="*/ 1768475 h 4654550"/>
                <a:gd name="connsiteX6311" fmla="*/ 3945465 w 10010772"/>
                <a:gd name="connsiteY6311" fmla="*/ 1765300 h 4654550"/>
                <a:gd name="connsiteX6312" fmla="*/ 3943348 w 10010772"/>
                <a:gd name="connsiteY6312" fmla="*/ 1765300 h 4654550"/>
                <a:gd name="connsiteX6313" fmla="*/ 3940173 w 10010772"/>
                <a:gd name="connsiteY6313" fmla="*/ 1768475 h 4654550"/>
                <a:gd name="connsiteX6314" fmla="*/ 3936998 w 10010772"/>
                <a:gd name="connsiteY6314" fmla="*/ 1768475 h 4654550"/>
                <a:gd name="connsiteX6315" fmla="*/ 3940173 w 10010772"/>
                <a:gd name="connsiteY6315" fmla="*/ 1755775 h 4654550"/>
                <a:gd name="connsiteX6316" fmla="*/ 3946523 w 10010772"/>
                <a:gd name="connsiteY6316" fmla="*/ 1739900 h 4654550"/>
                <a:gd name="connsiteX6317" fmla="*/ 3956048 w 10010772"/>
                <a:gd name="connsiteY6317" fmla="*/ 1727200 h 4654550"/>
                <a:gd name="connsiteX6318" fmla="*/ 3962398 w 10010772"/>
                <a:gd name="connsiteY6318" fmla="*/ 1714500 h 4654550"/>
                <a:gd name="connsiteX6319" fmla="*/ 3968748 w 10010772"/>
                <a:gd name="connsiteY6319" fmla="*/ 1689100 h 4654550"/>
                <a:gd name="connsiteX6320" fmla="*/ 3971923 w 10010772"/>
                <a:gd name="connsiteY6320" fmla="*/ 1676400 h 4654550"/>
                <a:gd name="connsiteX6321" fmla="*/ 3978273 w 10010772"/>
                <a:gd name="connsiteY6321" fmla="*/ 1663700 h 4654550"/>
                <a:gd name="connsiteX6322" fmla="*/ 3990973 w 10010772"/>
                <a:gd name="connsiteY6322" fmla="*/ 1644650 h 4654550"/>
                <a:gd name="connsiteX6323" fmla="*/ 4006848 w 10010772"/>
                <a:gd name="connsiteY6323" fmla="*/ 1625600 h 4654550"/>
                <a:gd name="connsiteX6324" fmla="*/ 4013198 w 10010772"/>
                <a:gd name="connsiteY6324" fmla="*/ 1612900 h 4654550"/>
                <a:gd name="connsiteX6325" fmla="*/ 4019548 w 10010772"/>
                <a:gd name="connsiteY6325" fmla="*/ 1597025 h 4654550"/>
                <a:gd name="connsiteX6326" fmla="*/ 4025898 w 10010772"/>
                <a:gd name="connsiteY6326" fmla="*/ 1581150 h 4654550"/>
                <a:gd name="connsiteX6327" fmla="*/ 4032248 w 10010772"/>
                <a:gd name="connsiteY6327" fmla="*/ 1571625 h 4654550"/>
                <a:gd name="connsiteX6328" fmla="*/ 4038598 w 10010772"/>
                <a:gd name="connsiteY6328" fmla="*/ 1565275 h 4654550"/>
                <a:gd name="connsiteX6329" fmla="*/ 4041773 w 10010772"/>
                <a:gd name="connsiteY6329" fmla="*/ 1565275 h 4654550"/>
                <a:gd name="connsiteX6330" fmla="*/ 4048123 w 10010772"/>
                <a:gd name="connsiteY6330" fmla="*/ 1565275 h 4654550"/>
                <a:gd name="connsiteX6331" fmla="*/ 4051298 w 10010772"/>
                <a:gd name="connsiteY6331" fmla="*/ 1562100 h 4654550"/>
                <a:gd name="connsiteX6332" fmla="*/ 4054473 w 10010772"/>
                <a:gd name="connsiteY6332" fmla="*/ 1555750 h 4654550"/>
                <a:gd name="connsiteX6333" fmla="*/ 4060823 w 10010772"/>
                <a:gd name="connsiteY6333" fmla="*/ 1543050 h 4654550"/>
                <a:gd name="connsiteX6334" fmla="*/ 4067173 w 10010772"/>
                <a:gd name="connsiteY6334" fmla="*/ 1524000 h 4654550"/>
                <a:gd name="connsiteX6335" fmla="*/ 4076698 w 10010772"/>
                <a:gd name="connsiteY6335" fmla="*/ 1511300 h 4654550"/>
                <a:gd name="connsiteX6336" fmla="*/ 4076699 w 10010772"/>
                <a:gd name="connsiteY6336" fmla="*/ 1511300 h 4654550"/>
                <a:gd name="connsiteX6337" fmla="*/ 4083048 w 10010772"/>
                <a:gd name="connsiteY6337" fmla="*/ 1501776 h 4654550"/>
                <a:gd name="connsiteX6338" fmla="*/ 4092573 w 10010772"/>
                <a:gd name="connsiteY6338" fmla="*/ 1495426 h 4654550"/>
                <a:gd name="connsiteX6339" fmla="*/ 4102098 w 10010772"/>
                <a:gd name="connsiteY6339" fmla="*/ 1495426 h 4654550"/>
                <a:gd name="connsiteX6340" fmla="*/ 4111623 w 10010772"/>
                <a:gd name="connsiteY6340" fmla="*/ 1492251 h 4654550"/>
                <a:gd name="connsiteX6341" fmla="*/ 4127498 w 10010772"/>
                <a:gd name="connsiteY6341" fmla="*/ 1489076 h 4654550"/>
                <a:gd name="connsiteX6342" fmla="*/ 4133848 w 10010772"/>
                <a:gd name="connsiteY6342" fmla="*/ 1485901 h 4654550"/>
                <a:gd name="connsiteX6343" fmla="*/ 4140198 w 10010772"/>
                <a:gd name="connsiteY6343" fmla="*/ 1479551 h 4654550"/>
                <a:gd name="connsiteX6344" fmla="*/ 4143373 w 10010772"/>
                <a:gd name="connsiteY6344" fmla="*/ 1473201 h 4654550"/>
                <a:gd name="connsiteX6345" fmla="*/ 4152898 w 10010772"/>
                <a:gd name="connsiteY6345" fmla="*/ 1466851 h 4654550"/>
                <a:gd name="connsiteX6346" fmla="*/ 4168773 w 10010772"/>
                <a:gd name="connsiteY6346" fmla="*/ 1454151 h 4654550"/>
                <a:gd name="connsiteX6347" fmla="*/ 4184648 w 10010772"/>
                <a:gd name="connsiteY6347" fmla="*/ 1441451 h 4654550"/>
                <a:gd name="connsiteX6348" fmla="*/ 4190998 w 10010772"/>
                <a:gd name="connsiteY6348" fmla="*/ 1431926 h 4654550"/>
                <a:gd name="connsiteX6349" fmla="*/ 4197348 w 10010772"/>
                <a:gd name="connsiteY6349" fmla="*/ 1422401 h 4654550"/>
                <a:gd name="connsiteX6350" fmla="*/ 4197348 w 10010772"/>
                <a:gd name="connsiteY6350" fmla="*/ 1416051 h 4654550"/>
                <a:gd name="connsiteX6351" fmla="*/ 4194173 w 10010772"/>
                <a:gd name="connsiteY6351" fmla="*/ 1412876 h 4654550"/>
                <a:gd name="connsiteX6352" fmla="*/ 4187823 w 10010772"/>
                <a:gd name="connsiteY6352" fmla="*/ 1406526 h 4654550"/>
                <a:gd name="connsiteX6353" fmla="*/ 4181473 w 10010772"/>
                <a:gd name="connsiteY6353" fmla="*/ 1400176 h 4654550"/>
                <a:gd name="connsiteX6354" fmla="*/ 4181473 w 10010772"/>
                <a:gd name="connsiteY6354" fmla="*/ 1393826 h 4654550"/>
                <a:gd name="connsiteX6355" fmla="*/ 4181473 w 10010772"/>
                <a:gd name="connsiteY6355" fmla="*/ 1384301 h 4654550"/>
                <a:gd name="connsiteX6356" fmla="*/ 4194173 w 10010772"/>
                <a:gd name="connsiteY6356" fmla="*/ 1362076 h 4654550"/>
                <a:gd name="connsiteX6357" fmla="*/ 4203698 w 10010772"/>
                <a:gd name="connsiteY6357" fmla="*/ 1352551 h 4654550"/>
                <a:gd name="connsiteX6358" fmla="*/ 4210048 w 10010772"/>
                <a:gd name="connsiteY6358" fmla="*/ 1343026 h 4654550"/>
                <a:gd name="connsiteX6359" fmla="*/ 4216398 w 10010772"/>
                <a:gd name="connsiteY6359" fmla="*/ 1320801 h 4654550"/>
                <a:gd name="connsiteX6360" fmla="*/ 4222748 w 10010772"/>
                <a:gd name="connsiteY6360" fmla="*/ 1314451 h 4654550"/>
                <a:gd name="connsiteX6361" fmla="*/ 4225923 w 10010772"/>
                <a:gd name="connsiteY6361" fmla="*/ 1308101 h 4654550"/>
                <a:gd name="connsiteX6362" fmla="*/ 4244973 w 10010772"/>
                <a:gd name="connsiteY6362" fmla="*/ 1301751 h 4654550"/>
                <a:gd name="connsiteX6363" fmla="*/ 4254498 w 10010772"/>
                <a:gd name="connsiteY6363" fmla="*/ 1298576 h 4654550"/>
                <a:gd name="connsiteX6364" fmla="*/ 4267198 w 10010772"/>
                <a:gd name="connsiteY6364" fmla="*/ 1289051 h 4654550"/>
                <a:gd name="connsiteX6365" fmla="*/ 4279898 w 10010772"/>
                <a:gd name="connsiteY6365" fmla="*/ 1276351 h 4654550"/>
                <a:gd name="connsiteX6366" fmla="*/ 4292598 w 10010772"/>
                <a:gd name="connsiteY6366" fmla="*/ 1254126 h 4654550"/>
                <a:gd name="connsiteX6367" fmla="*/ 4302123 w 10010772"/>
                <a:gd name="connsiteY6367" fmla="*/ 1238251 h 4654550"/>
                <a:gd name="connsiteX6368" fmla="*/ 4308473 w 10010772"/>
                <a:gd name="connsiteY6368" fmla="*/ 1231901 h 4654550"/>
                <a:gd name="connsiteX6369" fmla="*/ 4314823 w 10010772"/>
                <a:gd name="connsiteY6369" fmla="*/ 1225551 h 4654550"/>
                <a:gd name="connsiteX6370" fmla="*/ 4321173 w 10010772"/>
                <a:gd name="connsiteY6370" fmla="*/ 1219201 h 4654550"/>
                <a:gd name="connsiteX6371" fmla="*/ 4327523 w 10010772"/>
                <a:gd name="connsiteY6371" fmla="*/ 1209676 h 4654550"/>
                <a:gd name="connsiteX6372" fmla="*/ 4333873 w 10010772"/>
                <a:gd name="connsiteY6372" fmla="*/ 1209676 h 4654550"/>
                <a:gd name="connsiteX6373" fmla="*/ 4337048 w 10010772"/>
                <a:gd name="connsiteY6373" fmla="*/ 1212851 h 4654550"/>
                <a:gd name="connsiteX6374" fmla="*/ 4337048 w 10010772"/>
                <a:gd name="connsiteY6374" fmla="*/ 1216026 h 4654550"/>
                <a:gd name="connsiteX6375" fmla="*/ 4340223 w 10010772"/>
                <a:gd name="connsiteY6375" fmla="*/ 1219201 h 4654550"/>
                <a:gd name="connsiteX6376" fmla="*/ 4346573 w 10010772"/>
                <a:gd name="connsiteY6376" fmla="*/ 1222376 h 4654550"/>
                <a:gd name="connsiteX6377" fmla="*/ 4352923 w 10010772"/>
                <a:gd name="connsiteY6377" fmla="*/ 1222376 h 4654550"/>
                <a:gd name="connsiteX6378" fmla="*/ 4359273 w 10010772"/>
                <a:gd name="connsiteY6378" fmla="*/ 1225551 h 4654550"/>
                <a:gd name="connsiteX6379" fmla="*/ 4365623 w 10010772"/>
                <a:gd name="connsiteY6379" fmla="*/ 1228726 h 4654550"/>
                <a:gd name="connsiteX6380" fmla="*/ 4375148 w 10010772"/>
                <a:gd name="connsiteY6380" fmla="*/ 1231901 h 4654550"/>
                <a:gd name="connsiteX6381" fmla="*/ 4384673 w 10010772"/>
                <a:gd name="connsiteY6381" fmla="*/ 1231901 h 4654550"/>
                <a:gd name="connsiteX6382" fmla="*/ 4387848 w 10010772"/>
                <a:gd name="connsiteY6382" fmla="*/ 1231901 h 4654550"/>
                <a:gd name="connsiteX6383" fmla="*/ 4391023 w 10010772"/>
                <a:gd name="connsiteY6383" fmla="*/ 1235076 h 4654550"/>
                <a:gd name="connsiteX6384" fmla="*/ 4397373 w 10010772"/>
                <a:gd name="connsiteY6384" fmla="*/ 1235076 h 4654550"/>
                <a:gd name="connsiteX6385" fmla="*/ 4406898 w 10010772"/>
                <a:gd name="connsiteY6385" fmla="*/ 1225551 h 4654550"/>
                <a:gd name="connsiteX6386" fmla="*/ 4406898 w 10010772"/>
                <a:gd name="connsiteY6386" fmla="*/ 1228726 h 4654550"/>
                <a:gd name="connsiteX6387" fmla="*/ 4406898 w 10010772"/>
                <a:gd name="connsiteY6387" fmla="*/ 1231901 h 4654550"/>
                <a:gd name="connsiteX6388" fmla="*/ 4410073 w 10010772"/>
                <a:gd name="connsiteY6388" fmla="*/ 1235076 h 4654550"/>
                <a:gd name="connsiteX6389" fmla="*/ 4416423 w 10010772"/>
                <a:gd name="connsiteY6389" fmla="*/ 1235076 h 4654550"/>
                <a:gd name="connsiteX6390" fmla="*/ 4425948 w 10010772"/>
                <a:gd name="connsiteY6390" fmla="*/ 1238251 h 4654550"/>
                <a:gd name="connsiteX6391" fmla="*/ 4432298 w 10010772"/>
                <a:gd name="connsiteY6391" fmla="*/ 1238251 h 4654550"/>
                <a:gd name="connsiteX6392" fmla="*/ 4432298 w 10010772"/>
                <a:gd name="connsiteY6392" fmla="*/ 1235076 h 4654550"/>
                <a:gd name="connsiteX6393" fmla="*/ 4435473 w 10010772"/>
                <a:gd name="connsiteY6393" fmla="*/ 1235076 h 4654550"/>
                <a:gd name="connsiteX6394" fmla="*/ 4441823 w 10010772"/>
                <a:gd name="connsiteY6394" fmla="*/ 1235076 h 4654550"/>
                <a:gd name="connsiteX6395" fmla="*/ 4448173 w 10010772"/>
                <a:gd name="connsiteY6395" fmla="*/ 1231901 h 4654550"/>
                <a:gd name="connsiteX6396" fmla="*/ 4448173 w 10010772"/>
                <a:gd name="connsiteY6396" fmla="*/ 1228726 h 4654550"/>
                <a:gd name="connsiteX6397" fmla="*/ 4451348 w 10010772"/>
                <a:gd name="connsiteY6397" fmla="*/ 1222376 h 4654550"/>
                <a:gd name="connsiteX6398" fmla="*/ 4460873 w 10010772"/>
                <a:gd name="connsiteY6398" fmla="*/ 1219201 h 4654550"/>
                <a:gd name="connsiteX6399" fmla="*/ 4467223 w 10010772"/>
                <a:gd name="connsiteY6399" fmla="*/ 1219201 h 4654550"/>
                <a:gd name="connsiteX6400" fmla="*/ 4470398 w 10010772"/>
                <a:gd name="connsiteY6400" fmla="*/ 1212851 h 4654550"/>
                <a:gd name="connsiteX6401" fmla="*/ 4470398 w 10010772"/>
                <a:gd name="connsiteY6401" fmla="*/ 1209676 h 4654550"/>
                <a:gd name="connsiteX6402" fmla="*/ 4476748 w 10010772"/>
                <a:gd name="connsiteY6402" fmla="*/ 1212851 h 4654550"/>
                <a:gd name="connsiteX6403" fmla="*/ 4483098 w 10010772"/>
                <a:gd name="connsiteY6403" fmla="*/ 1219201 h 4654550"/>
                <a:gd name="connsiteX6404" fmla="*/ 4486273 w 10010772"/>
                <a:gd name="connsiteY6404" fmla="*/ 1219201 h 4654550"/>
                <a:gd name="connsiteX6405" fmla="*/ 4492623 w 10010772"/>
                <a:gd name="connsiteY6405" fmla="*/ 1216026 h 4654550"/>
                <a:gd name="connsiteX6406" fmla="*/ 4498973 w 10010772"/>
                <a:gd name="connsiteY6406" fmla="*/ 1209676 h 4654550"/>
                <a:gd name="connsiteX6407" fmla="*/ 4502148 w 10010772"/>
                <a:gd name="connsiteY6407" fmla="*/ 1206501 h 4654550"/>
                <a:gd name="connsiteX6408" fmla="*/ 4511673 w 10010772"/>
                <a:gd name="connsiteY6408" fmla="*/ 1203326 h 4654550"/>
                <a:gd name="connsiteX6409" fmla="*/ 4521198 w 10010772"/>
                <a:gd name="connsiteY6409" fmla="*/ 1193801 h 4654550"/>
                <a:gd name="connsiteX6410" fmla="*/ 4530723 w 10010772"/>
                <a:gd name="connsiteY6410" fmla="*/ 1187451 h 4654550"/>
                <a:gd name="connsiteX6411" fmla="*/ 4540248 w 10010772"/>
                <a:gd name="connsiteY6411" fmla="*/ 1184276 h 4654550"/>
                <a:gd name="connsiteX6412" fmla="*/ 4546598 w 10010772"/>
                <a:gd name="connsiteY6412" fmla="*/ 1184276 h 4654550"/>
                <a:gd name="connsiteX6413" fmla="*/ 4549773 w 10010772"/>
                <a:gd name="connsiteY6413" fmla="*/ 1181101 h 4654550"/>
                <a:gd name="connsiteX6414" fmla="*/ 4556123 w 10010772"/>
                <a:gd name="connsiteY6414" fmla="*/ 1177926 h 4654550"/>
                <a:gd name="connsiteX6415" fmla="*/ 4571998 w 10010772"/>
                <a:gd name="connsiteY6415" fmla="*/ 1177926 h 4654550"/>
                <a:gd name="connsiteX6416" fmla="*/ 4591048 w 10010772"/>
                <a:gd name="connsiteY6416" fmla="*/ 1177926 h 4654550"/>
                <a:gd name="connsiteX6417" fmla="*/ 4597398 w 10010772"/>
                <a:gd name="connsiteY6417" fmla="*/ 1177926 h 4654550"/>
                <a:gd name="connsiteX6418" fmla="*/ 4600573 w 10010772"/>
                <a:gd name="connsiteY6418" fmla="*/ 1181101 h 4654550"/>
                <a:gd name="connsiteX6419" fmla="*/ 4603748 w 10010772"/>
                <a:gd name="connsiteY6419" fmla="*/ 1177926 h 4654550"/>
                <a:gd name="connsiteX6420" fmla="*/ 4613273 w 10010772"/>
                <a:gd name="connsiteY6420" fmla="*/ 1171576 h 4654550"/>
                <a:gd name="connsiteX6421" fmla="*/ 4622798 w 10010772"/>
                <a:gd name="connsiteY6421" fmla="*/ 1168401 h 4654550"/>
                <a:gd name="connsiteX6422" fmla="*/ 4629148 w 10010772"/>
                <a:gd name="connsiteY6422" fmla="*/ 1168401 h 4654550"/>
                <a:gd name="connsiteX6423" fmla="*/ 4638673 w 10010772"/>
                <a:gd name="connsiteY6423" fmla="*/ 1168401 h 4654550"/>
                <a:gd name="connsiteX6424" fmla="*/ 4645023 w 10010772"/>
                <a:gd name="connsiteY6424" fmla="*/ 1168401 h 4654550"/>
                <a:gd name="connsiteX6425" fmla="*/ 4657723 w 10010772"/>
                <a:gd name="connsiteY6425" fmla="*/ 1168401 h 4654550"/>
                <a:gd name="connsiteX6426" fmla="*/ 4664073 w 10010772"/>
                <a:gd name="connsiteY6426" fmla="*/ 1168401 h 4654550"/>
                <a:gd name="connsiteX6427" fmla="*/ 4667248 w 10010772"/>
                <a:gd name="connsiteY6427" fmla="*/ 1171576 h 4654550"/>
                <a:gd name="connsiteX6428" fmla="*/ 4667248 w 10010772"/>
                <a:gd name="connsiteY6428" fmla="*/ 1174751 h 4654550"/>
                <a:gd name="connsiteX6429" fmla="*/ 4673598 w 10010772"/>
                <a:gd name="connsiteY6429" fmla="*/ 1171576 h 4654550"/>
                <a:gd name="connsiteX6430" fmla="*/ 4679948 w 10010772"/>
                <a:gd name="connsiteY6430" fmla="*/ 1168401 h 4654550"/>
                <a:gd name="connsiteX6431" fmla="*/ 4686298 w 10010772"/>
                <a:gd name="connsiteY6431" fmla="*/ 1168401 h 4654550"/>
                <a:gd name="connsiteX6432" fmla="*/ 4692648 w 10010772"/>
                <a:gd name="connsiteY6432" fmla="*/ 1168401 h 4654550"/>
                <a:gd name="connsiteX6433" fmla="*/ 4695823 w 10010772"/>
                <a:gd name="connsiteY6433" fmla="*/ 1165226 h 4654550"/>
                <a:gd name="connsiteX6434" fmla="*/ 4698998 w 10010772"/>
                <a:gd name="connsiteY6434" fmla="*/ 1158876 h 4654550"/>
                <a:gd name="connsiteX6435" fmla="*/ 4702173 w 10010772"/>
                <a:gd name="connsiteY6435" fmla="*/ 1162051 h 4654550"/>
                <a:gd name="connsiteX6436" fmla="*/ 4705348 w 10010772"/>
                <a:gd name="connsiteY6436" fmla="*/ 1165226 h 4654550"/>
                <a:gd name="connsiteX6437" fmla="*/ 4711698 w 10010772"/>
                <a:gd name="connsiteY6437" fmla="*/ 1165226 h 4654550"/>
                <a:gd name="connsiteX6438" fmla="*/ 4714873 w 10010772"/>
                <a:gd name="connsiteY6438" fmla="*/ 1162051 h 4654550"/>
                <a:gd name="connsiteX6439" fmla="*/ 4711698 w 10010772"/>
                <a:gd name="connsiteY6439" fmla="*/ 1158876 h 4654550"/>
                <a:gd name="connsiteX6440" fmla="*/ 4724398 w 10010772"/>
                <a:gd name="connsiteY6440" fmla="*/ 1162051 h 4654550"/>
                <a:gd name="connsiteX6441" fmla="*/ 4727573 w 10010772"/>
                <a:gd name="connsiteY6441" fmla="*/ 1165226 h 4654550"/>
                <a:gd name="connsiteX6442" fmla="*/ 4730748 w 10010772"/>
                <a:gd name="connsiteY6442" fmla="*/ 1165226 h 4654550"/>
                <a:gd name="connsiteX6443" fmla="*/ 4743448 w 10010772"/>
                <a:gd name="connsiteY6443" fmla="*/ 1168401 h 4654550"/>
                <a:gd name="connsiteX6444" fmla="*/ 4762498 w 10010772"/>
                <a:gd name="connsiteY6444" fmla="*/ 1158876 h 4654550"/>
                <a:gd name="connsiteX6445" fmla="*/ 4775198 w 10010772"/>
                <a:gd name="connsiteY6445" fmla="*/ 1155701 h 4654550"/>
                <a:gd name="connsiteX6446" fmla="*/ 4270373 w 10010772"/>
                <a:gd name="connsiteY6446" fmla="*/ 1139825 h 4654550"/>
                <a:gd name="connsiteX6447" fmla="*/ 4267198 w 10010772"/>
                <a:gd name="connsiteY6447" fmla="*/ 1146175 h 4654550"/>
                <a:gd name="connsiteX6448" fmla="*/ 4260848 w 10010772"/>
                <a:gd name="connsiteY6448" fmla="*/ 1155700 h 4654550"/>
                <a:gd name="connsiteX6449" fmla="*/ 4257673 w 10010772"/>
                <a:gd name="connsiteY6449" fmla="*/ 1162050 h 4654550"/>
                <a:gd name="connsiteX6450" fmla="*/ 4257673 w 10010772"/>
                <a:gd name="connsiteY6450" fmla="*/ 1162051 h 4654550"/>
                <a:gd name="connsiteX6451" fmla="*/ 4260848 w 10010772"/>
                <a:gd name="connsiteY6451" fmla="*/ 1155701 h 4654550"/>
                <a:gd name="connsiteX6452" fmla="*/ 4267198 w 10010772"/>
                <a:gd name="connsiteY6452" fmla="*/ 1146176 h 4654550"/>
                <a:gd name="connsiteX6453" fmla="*/ 4270373 w 10010772"/>
                <a:gd name="connsiteY6453" fmla="*/ 1139826 h 4654550"/>
                <a:gd name="connsiteX6454" fmla="*/ 5870513 w 10010772"/>
                <a:gd name="connsiteY6454" fmla="*/ 1136591 h 4654550"/>
                <a:gd name="connsiteX6455" fmla="*/ 5873748 w 10010772"/>
                <a:gd name="connsiteY6455" fmla="*/ 1139826 h 4654550"/>
                <a:gd name="connsiteX6456" fmla="*/ 5880098 w 10010772"/>
                <a:gd name="connsiteY6456" fmla="*/ 1139826 h 4654550"/>
                <a:gd name="connsiteX6457" fmla="*/ 5883272 w 10010772"/>
                <a:gd name="connsiteY6457" fmla="*/ 1139826 h 4654550"/>
                <a:gd name="connsiteX6458" fmla="*/ 5883272 w 10010772"/>
                <a:gd name="connsiteY6458" fmla="*/ 1139825 h 4654550"/>
                <a:gd name="connsiteX6459" fmla="*/ 5880097 w 10010772"/>
                <a:gd name="connsiteY6459" fmla="*/ 1139825 h 4654550"/>
                <a:gd name="connsiteX6460" fmla="*/ 5873747 w 10010772"/>
                <a:gd name="connsiteY6460" fmla="*/ 1139825 h 4654550"/>
                <a:gd name="connsiteX6461" fmla="*/ 4972048 w 10010772"/>
                <a:gd name="connsiteY6461" fmla="*/ 1120776 h 4654550"/>
                <a:gd name="connsiteX6462" fmla="*/ 4972048 w 10010772"/>
                <a:gd name="connsiteY6462" fmla="*/ 1123951 h 4654550"/>
                <a:gd name="connsiteX6463" fmla="*/ 4968873 w 10010772"/>
                <a:gd name="connsiteY6463" fmla="*/ 1133476 h 4654550"/>
                <a:gd name="connsiteX6464" fmla="*/ 4962523 w 10010772"/>
                <a:gd name="connsiteY6464" fmla="*/ 1139826 h 4654550"/>
                <a:gd name="connsiteX6465" fmla="*/ 4959348 w 10010772"/>
                <a:gd name="connsiteY6465" fmla="*/ 1143001 h 4654550"/>
                <a:gd name="connsiteX6466" fmla="*/ 4959348 w 10010772"/>
                <a:gd name="connsiteY6466" fmla="*/ 1146176 h 4654550"/>
                <a:gd name="connsiteX6467" fmla="*/ 4962523 w 10010772"/>
                <a:gd name="connsiteY6467" fmla="*/ 1149351 h 4654550"/>
                <a:gd name="connsiteX6468" fmla="*/ 4959348 w 10010772"/>
                <a:gd name="connsiteY6468" fmla="*/ 1149351 h 4654550"/>
                <a:gd name="connsiteX6469" fmla="*/ 4959348 w 10010772"/>
                <a:gd name="connsiteY6469" fmla="*/ 1152526 h 4654550"/>
                <a:gd name="connsiteX6470" fmla="*/ 4959348 w 10010772"/>
                <a:gd name="connsiteY6470" fmla="*/ 1155701 h 4654550"/>
                <a:gd name="connsiteX6471" fmla="*/ 4959348 w 10010772"/>
                <a:gd name="connsiteY6471" fmla="*/ 1158876 h 4654550"/>
                <a:gd name="connsiteX6472" fmla="*/ 4959348 w 10010772"/>
                <a:gd name="connsiteY6472" fmla="*/ 1165226 h 4654550"/>
                <a:gd name="connsiteX6473" fmla="*/ 4956173 w 10010772"/>
                <a:gd name="connsiteY6473" fmla="*/ 1171576 h 4654550"/>
                <a:gd name="connsiteX6474" fmla="*/ 4956173 w 10010772"/>
                <a:gd name="connsiteY6474" fmla="*/ 1174751 h 4654550"/>
                <a:gd name="connsiteX6475" fmla="*/ 4952998 w 10010772"/>
                <a:gd name="connsiteY6475" fmla="*/ 1174751 h 4654550"/>
                <a:gd name="connsiteX6476" fmla="*/ 4946648 w 10010772"/>
                <a:gd name="connsiteY6476" fmla="*/ 1171576 h 4654550"/>
                <a:gd name="connsiteX6477" fmla="*/ 4943473 w 10010772"/>
                <a:gd name="connsiteY6477" fmla="*/ 1171576 h 4654550"/>
                <a:gd name="connsiteX6478" fmla="*/ 4940298 w 10010772"/>
                <a:gd name="connsiteY6478" fmla="*/ 1171576 h 4654550"/>
                <a:gd name="connsiteX6479" fmla="*/ 4937123 w 10010772"/>
                <a:gd name="connsiteY6479" fmla="*/ 1171576 h 4654550"/>
                <a:gd name="connsiteX6480" fmla="*/ 4930773 w 10010772"/>
                <a:gd name="connsiteY6480" fmla="*/ 1165226 h 4654550"/>
                <a:gd name="connsiteX6481" fmla="*/ 4927598 w 10010772"/>
                <a:gd name="connsiteY6481" fmla="*/ 1162051 h 4654550"/>
                <a:gd name="connsiteX6482" fmla="*/ 4918073 w 10010772"/>
                <a:gd name="connsiteY6482" fmla="*/ 1162051 h 4654550"/>
                <a:gd name="connsiteX6483" fmla="*/ 4911723 w 10010772"/>
                <a:gd name="connsiteY6483" fmla="*/ 1162051 h 4654550"/>
                <a:gd name="connsiteX6484" fmla="*/ 4908548 w 10010772"/>
                <a:gd name="connsiteY6484" fmla="*/ 1158876 h 4654550"/>
                <a:gd name="connsiteX6485" fmla="*/ 4902198 w 10010772"/>
                <a:gd name="connsiteY6485" fmla="*/ 1152526 h 4654550"/>
                <a:gd name="connsiteX6486" fmla="*/ 4892673 w 10010772"/>
                <a:gd name="connsiteY6486" fmla="*/ 1149351 h 4654550"/>
                <a:gd name="connsiteX6487" fmla="*/ 4886323 w 10010772"/>
                <a:gd name="connsiteY6487" fmla="*/ 1146176 h 4654550"/>
                <a:gd name="connsiteX6488" fmla="*/ 4876798 w 10010772"/>
                <a:gd name="connsiteY6488" fmla="*/ 1143001 h 4654550"/>
                <a:gd name="connsiteX6489" fmla="*/ 4873623 w 10010772"/>
                <a:gd name="connsiteY6489" fmla="*/ 1139826 h 4654550"/>
                <a:gd name="connsiteX6490" fmla="*/ 4876798 w 10010772"/>
                <a:gd name="connsiteY6490" fmla="*/ 1133476 h 4654550"/>
                <a:gd name="connsiteX6491" fmla="*/ 4883148 w 10010772"/>
                <a:gd name="connsiteY6491" fmla="*/ 1127126 h 4654550"/>
                <a:gd name="connsiteX6492" fmla="*/ 4886323 w 10010772"/>
                <a:gd name="connsiteY6492" fmla="*/ 1127126 h 4654550"/>
                <a:gd name="connsiteX6493" fmla="*/ 4889498 w 10010772"/>
                <a:gd name="connsiteY6493" fmla="*/ 1127126 h 4654550"/>
                <a:gd name="connsiteX6494" fmla="*/ 4895848 w 10010772"/>
                <a:gd name="connsiteY6494" fmla="*/ 1130301 h 4654550"/>
                <a:gd name="connsiteX6495" fmla="*/ 4899023 w 10010772"/>
                <a:gd name="connsiteY6495" fmla="*/ 1127126 h 4654550"/>
                <a:gd name="connsiteX6496" fmla="*/ 4905373 w 10010772"/>
                <a:gd name="connsiteY6496" fmla="*/ 1127126 h 4654550"/>
                <a:gd name="connsiteX6497" fmla="*/ 4908548 w 10010772"/>
                <a:gd name="connsiteY6497" fmla="*/ 1127126 h 4654550"/>
                <a:gd name="connsiteX6498" fmla="*/ 4914898 w 10010772"/>
                <a:gd name="connsiteY6498" fmla="*/ 1130301 h 4654550"/>
                <a:gd name="connsiteX6499" fmla="*/ 4918073 w 10010772"/>
                <a:gd name="connsiteY6499" fmla="*/ 1130301 h 4654550"/>
                <a:gd name="connsiteX6500" fmla="*/ 4924423 w 10010772"/>
                <a:gd name="connsiteY6500" fmla="*/ 1133476 h 4654550"/>
                <a:gd name="connsiteX6501" fmla="*/ 4927598 w 10010772"/>
                <a:gd name="connsiteY6501" fmla="*/ 1130301 h 4654550"/>
                <a:gd name="connsiteX6502" fmla="*/ 4930773 w 10010772"/>
                <a:gd name="connsiteY6502" fmla="*/ 1130301 h 4654550"/>
                <a:gd name="connsiteX6503" fmla="*/ 4933948 w 10010772"/>
                <a:gd name="connsiteY6503" fmla="*/ 1130301 h 4654550"/>
                <a:gd name="connsiteX6504" fmla="*/ 4940298 w 10010772"/>
                <a:gd name="connsiteY6504" fmla="*/ 1130301 h 4654550"/>
                <a:gd name="connsiteX6505" fmla="*/ 4943473 w 10010772"/>
                <a:gd name="connsiteY6505" fmla="*/ 1127126 h 4654550"/>
                <a:gd name="connsiteX6506" fmla="*/ 4946648 w 10010772"/>
                <a:gd name="connsiteY6506" fmla="*/ 1123951 h 4654550"/>
                <a:gd name="connsiteX6507" fmla="*/ 4952998 w 10010772"/>
                <a:gd name="connsiteY6507" fmla="*/ 1127126 h 4654550"/>
                <a:gd name="connsiteX6508" fmla="*/ 4956173 w 10010772"/>
                <a:gd name="connsiteY6508" fmla="*/ 1127126 h 4654550"/>
                <a:gd name="connsiteX6509" fmla="*/ 4959348 w 10010772"/>
                <a:gd name="connsiteY6509" fmla="*/ 1127126 h 4654550"/>
                <a:gd name="connsiteX6510" fmla="*/ 4962523 w 10010772"/>
                <a:gd name="connsiteY6510" fmla="*/ 1123951 h 4654550"/>
                <a:gd name="connsiteX6511" fmla="*/ 4968873 w 10010772"/>
                <a:gd name="connsiteY6511" fmla="*/ 1123951 h 4654550"/>
                <a:gd name="connsiteX6512" fmla="*/ 4273548 w 10010772"/>
                <a:gd name="connsiteY6512" fmla="*/ 1108076 h 4654550"/>
                <a:gd name="connsiteX6513" fmla="*/ 4270373 w 10010772"/>
                <a:gd name="connsiteY6513" fmla="*/ 1114425 h 4654550"/>
                <a:gd name="connsiteX6514" fmla="*/ 4264023 w 10010772"/>
                <a:gd name="connsiteY6514" fmla="*/ 1120775 h 4654550"/>
                <a:gd name="connsiteX6515" fmla="*/ 4264023 w 10010772"/>
                <a:gd name="connsiteY6515" fmla="*/ 1120776 h 4654550"/>
                <a:gd name="connsiteX6516" fmla="*/ 4270373 w 10010772"/>
                <a:gd name="connsiteY6516" fmla="*/ 1114426 h 4654550"/>
                <a:gd name="connsiteX6517" fmla="*/ 4276723 w 10010772"/>
                <a:gd name="connsiteY6517" fmla="*/ 1079500 h 4654550"/>
                <a:gd name="connsiteX6518" fmla="*/ 4273548 w 10010772"/>
                <a:gd name="connsiteY6518" fmla="*/ 1082675 h 4654550"/>
                <a:gd name="connsiteX6519" fmla="*/ 4264023 w 10010772"/>
                <a:gd name="connsiteY6519" fmla="*/ 1082675 h 4654550"/>
                <a:gd name="connsiteX6520" fmla="*/ 4260848 w 10010772"/>
                <a:gd name="connsiteY6520" fmla="*/ 1082675 h 4654550"/>
                <a:gd name="connsiteX6521" fmla="*/ 4260849 w 10010772"/>
                <a:gd name="connsiteY6521" fmla="*/ 1082676 h 4654550"/>
                <a:gd name="connsiteX6522" fmla="*/ 4264023 w 10010772"/>
                <a:gd name="connsiteY6522" fmla="*/ 1082676 h 4654550"/>
                <a:gd name="connsiteX6523" fmla="*/ 4273548 w 10010772"/>
                <a:gd name="connsiteY6523" fmla="*/ 1082676 h 4654550"/>
                <a:gd name="connsiteX6524" fmla="*/ 4276723 w 10010772"/>
                <a:gd name="connsiteY6524" fmla="*/ 1079501 h 4654550"/>
                <a:gd name="connsiteX6525" fmla="*/ 4279898 w 10010772"/>
                <a:gd name="connsiteY6525" fmla="*/ 1066800 h 4654550"/>
                <a:gd name="connsiteX6526" fmla="*/ 4276723 w 10010772"/>
                <a:gd name="connsiteY6526" fmla="*/ 1076325 h 4654550"/>
                <a:gd name="connsiteX6527" fmla="*/ 4276723 w 10010772"/>
                <a:gd name="connsiteY6527" fmla="*/ 1076326 h 4654550"/>
                <a:gd name="connsiteX6528" fmla="*/ 4279898 w 10010772"/>
                <a:gd name="connsiteY6528" fmla="*/ 1066801 h 4654550"/>
                <a:gd name="connsiteX6529" fmla="*/ 4279898 w 10010772"/>
                <a:gd name="connsiteY6529" fmla="*/ 1054100 h 4654550"/>
                <a:gd name="connsiteX6530" fmla="*/ 4276723 w 10010772"/>
                <a:gd name="connsiteY6530" fmla="*/ 1057275 h 4654550"/>
                <a:gd name="connsiteX6531" fmla="*/ 4276723 w 10010772"/>
                <a:gd name="connsiteY6531" fmla="*/ 1057276 h 4654550"/>
                <a:gd name="connsiteX6532" fmla="*/ 4279898 w 10010772"/>
                <a:gd name="connsiteY6532" fmla="*/ 1054101 h 4654550"/>
                <a:gd name="connsiteX6533" fmla="*/ 5826123 w 10010772"/>
                <a:gd name="connsiteY6533" fmla="*/ 1047750 h 4654550"/>
                <a:gd name="connsiteX6534" fmla="*/ 5826123 w 10010772"/>
                <a:gd name="connsiteY6534" fmla="*/ 1047751 h 4654550"/>
                <a:gd name="connsiteX6535" fmla="*/ 5829298 w 10010772"/>
                <a:gd name="connsiteY6535" fmla="*/ 1047751 h 4654550"/>
                <a:gd name="connsiteX6536" fmla="*/ 5838823 w 10010772"/>
                <a:gd name="connsiteY6536" fmla="*/ 1050926 h 4654550"/>
                <a:gd name="connsiteX6537" fmla="*/ 5851523 w 10010772"/>
                <a:gd name="connsiteY6537" fmla="*/ 1054101 h 4654550"/>
                <a:gd name="connsiteX6538" fmla="*/ 5853140 w 10010772"/>
                <a:gd name="connsiteY6538" fmla="*/ 1055718 h 4654550"/>
                <a:gd name="connsiteX6539" fmla="*/ 5851522 w 10010772"/>
                <a:gd name="connsiteY6539" fmla="*/ 1054100 h 4654550"/>
                <a:gd name="connsiteX6540" fmla="*/ 5838822 w 10010772"/>
                <a:gd name="connsiteY6540" fmla="*/ 1050925 h 4654550"/>
                <a:gd name="connsiteX6541" fmla="*/ 5829297 w 10010772"/>
                <a:gd name="connsiteY6541" fmla="*/ 1047750 h 4654550"/>
                <a:gd name="connsiteX6542" fmla="*/ 4762498 w 10010772"/>
                <a:gd name="connsiteY6542" fmla="*/ 1025526 h 4654550"/>
                <a:gd name="connsiteX6543" fmla="*/ 4765673 w 10010772"/>
                <a:gd name="connsiteY6543" fmla="*/ 1025526 h 4654550"/>
                <a:gd name="connsiteX6544" fmla="*/ 4768848 w 10010772"/>
                <a:gd name="connsiteY6544" fmla="*/ 1028701 h 4654550"/>
                <a:gd name="connsiteX6545" fmla="*/ 4772023 w 10010772"/>
                <a:gd name="connsiteY6545" fmla="*/ 1031876 h 4654550"/>
                <a:gd name="connsiteX6546" fmla="*/ 4775198 w 10010772"/>
                <a:gd name="connsiteY6546" fmla="*/ 1038226 h 4654550"/>
                <a:gd name="connsiteX6547" fmla="*/ 4775198 w 10010772"/>
                <a:gd name="connsiteY6547" fmla="*/ 1041401 h 4654550"/>
                <a:gd name="connsiteX6548" fmla="*/ 4778373 w 10010772"/>
                <a:gd name="connsiteY6548" fmla="*/ 1047751 h 4654550"/>
                <a:gd name="connsiteX6549" fmla="*/ 4778373 w 10010772"/>
                <a:gd name="connsiteY6549" fmla="*/ 1054101 h 4654550"/>
                <a:gd name="connsiteX6550" fmla="*/ 4775198 w 10010772"/>
                <a:gd name="connsiteY6550" fmla="*/ 1057276 h 4654550"/>
                <a:gd name="connsiteX6551" fmla="*/ 4775198 w 10010772"/>
                <a:gd name="connsiteY6551" fmla="*/ 1060451 h 4654550"/>
                <a:gd name="connsiteX6552" fmla="*/ 4778373 w 10010772"/>
                <a:gd name="connsiteY6552" fmla="*/ 1063626 h 4654550"/>
                <a:gd name="connsiteX6553" fmla="*/ 4775198 w 10010772"/>
                <a:gd name="connsiteY6553" fmla="*/ 1069976 h 4654550"/>
                <a:gd name="connsiteX6554" fmla="*/ 4775198 w 10010772"/>
                <a:gd name="connsiteY6554" fmla="*/ 1076326 h 4654550"/>
                <a:gd name="connsiteX6555" fmla="*/ 4775198 w 10010772"/>
                <a:gd name="connsiteY6555" fmla="*/ 1079501 h 4654550"/>
                <a:gd name="connsiteX6556" fmla="*/ 4775198 w 10010772"/>
                <a:gd name="connsiteY6556" fmla="*/ 1082676 h 4654550"/>
                <a:gd name="connsiteX6557" fmla="*/ 4775198 w 10010772"/>
                <a:gd name="connsiteY6557" fmla="*/ 1089026 h 4654550"/>
                <a:gd name="connsiteX6558" fmla="*/ 4775198 w 10010772"/>
                <a:gd name="connsiteY6558" fmla="*/ 1092201 h 4654550"/>
                <a:gd name="connsiteX6559" fmla="*/ 4775198 w 10010772"/>
                <a:gd name="connsiteY6559" fmla="*/ 1095376 h 4654550"/>
                <a:gd name="connsiteX6560" fmla="*/ 4772023 w 10010772"/>
                <a:gd name="connsiteY6560" fmla="*/ 1092201 h 4654550"/>
                <a:gd name="connsiteX6561" fmla="*/ 4768848 w 10010772"/>
                <a:gd name="connsiteY6561" fmla="*/ 1092201 h 4654550"/>
                <a:gd name="connsiteX6562" fmla="*/ 4762498 w 10010772"/>
                <a:gd name="connsiteY6562" fmla="*/ 1089026 h 4654550"/>
                <a:gd name="connsiteX6563" fmla="*/ 4765673 w 10010772"/>
                <a:gd name="connsiteY6563" fmla="*/ 1095376 h 4654550"/>
                <a:gd name="connsiteX6564" fmla="*/ 4765673 w 10010772"/>
                <a:gd name="connsiteY6564" fmla="*/ 1098551 h 4654550"/>
                <a:gd name="connsiteX6565" fmla="*/ 4762498 w 10010772"/>
                <a:gd name="connsiteY6565" fmla="*/ 1098551 h 4654550"/>
                <a:gd name="connsiteX6566" fmla="*/ 4756148 w 10010772"/>
                <a:gd name="connsiteY6566" fmla="*/ 1098551 h 4654550"/>
                <a:gd name="connsiteX6567" fmla="*/ 4752973 w 10010772"/>
                <a:gd name="connsiteY6567" fmla="*/ 1101726 h 4654550"/>
                <a:gd name="connsiteX6568" fmla="*/ 4752973 w 10010772"/>
                <a:gd name="connsiteY6568" fmla="*/ 1098551 h 4654550"/>
                <a:gd name="connsiteX6569" fmla="*/ 4749798 w 10010772"/>
                <a:gd name="connsiteY6569" fmla="*/ 1095376 h 4654550"/>
                <a:gd name="connsiteX6570" fmla="*/ 4746623 w 10010772"/>
                <a:gd name="connsiteY6570" fmla="*/ 1092201 h 4654550"/>
                <a:gd name="connsiteX6571" fmla="*/ 4746623 w 10010772"/>
                <a:gd name="connsiteY6571" fmla="*/ 1089026 h 4654550"/>
                <a:gd name="connsiteX6572" fmla="*/ 4746623 w 10010772"/>
                <a:gd name="connsiteY6572" fmla="*/ 1076326 h 4654550"/>
                <a:gd name="connsiteX6573" fmla="*/ 4746623 w 10010772"/>
                <a:gd name="connsiteY6573" fmla="*/ 1069976 h 4654550"/>
                <a:gd name="connsiteX6574" fmla="*/ 4749798 w 10010772"/>
                <a:gd name="connsiteY6574" fmla="*/ 1066801 h 4654550"/>
                <a:gd name="connsiteX6575" fmla="*/ 4746623 w 10010772"/>
                <a:gd name="connsiteY6575" fmla="*/ 1066801 h 4654550"/>
                <a:gd name="connsiteX6576" fmla="*/ 4746623 w 10010772"/>
                <a:gd name="connsiteY6576" fmla="*/ 1063626 h 4654550"/>
                <a:gd name="connsiteX6577" fmla="*/ 4746623 w 10010772"/>
                <a:gd name="connsiteY6577" fmla="*/ 1060451 h 4654550"/>
                <a:gd name="connsiteX6578" fmla="*/ 4749798 w 10010772"/>
                <a:gd name="connsiteY6578" fmla="*/ 1057276 h 4654550"/>
                <a:gd name="connsiteX6579" fmla="*/ 4749798 w 10010772"/>
                <a:gd name="connsiteY6579" fmla="*/ 1050926 h 4654550"/>
                <a:gd name="connsiteX6580" fmla="*/ 4746623 w 10010772"/>
                <a:gd name="connsiteY6580" fmla="*/ 1047751 h 4654550"/>
                <a:gd name="connsiteX6581" fmla="*/ 4740273 w 10010772"/>
                <a:gd name="connsiteY6581" fmla="*/ 1044576 h 4654550"/>
                <a:gd name="connsiteX6582" fmla="*/ 4740273 w 10010772"/>
                <a:gd name="connsiteY6582" fmla="*/ 1038226 h 4654550"/>
                <a:gd name="connsiteX6583" fmla="*/ 4740273 w 10010772"/>
                <a:gd name="connsiteY6583" fmla="*/ 1031876 h 4654550"/>
                <a:gd name="connsiteX6584" fmla="*/ 4743448 w 10010772"/>
                <a:gd name="connsiteY6584" fmla="*/ 1031876 h 4654550"/>
                <a:gd name="connsiteX6585" fmla="*/ 4749798 w 10010772"/>
                <a:gd name="connsiteY6585" fmla="*/ 1035051 h 4654550"/>
                <a:gd name="connsiteX6586" fmla="*/ 4752973 w 10010772"/>
                <a:gd name="connsiteY6586" fmla="*/ 1031876 h 4654550"/>
                <a:gd name="connsiteX6587" fmla="*/ 4756148 w 10010772"/>
                <a:gd name="connsiteY6587" fmla="*/ 1028701 h 4654550"/>
                <a:gd name="connsiteX6588" fmla="*/ 5820077 w 10010772"/>
                <a:gd name="connsiteY6588" fmla="*/ 1022655 h 4654550"/>
                <a:gd name="connsiteX6589" fmla="*/ 5826122 w 10010772"/>
                <a:gd name="connsiteY6589" fmla="*/ 1028700 h 4654550"/>
                <a:gd name="connsiteX6590" fmla="*/ 5826122 w 10010772"/>
                <a:gd name="connsiteY6590" fmla="*/ 1028700 h 4654550"/>
                <a:gd name="connsiteX6591" fmla="*/ 5810247 w 10010772"/>
                <a:gd name="connsiteY6591" fmla="*/ 1022350 h 4654550"/>
                <a:gd name="connsiteX6592" fmla="*/ 5810248 w 10010772"/>
                <a:gd name="connsiteY6592" fmla="*/ 1022351 h 4654550"/>
                <a:gd name="connsiteX6593" fmla="*/ 5819773 w 10010772"/>
                <a:gd name="connsiteY6593" fmla="*/ 1022351 h 4654550"/>
                <a:gd name="connsiteX6594" fmla="*/ 5819772 w 10010772"/>
                <a:gd name="connsiteY6594" fmla="*/ 1022350 h 4654550"/>
                <a:gd name="connsiteX6595" fmla="*/ 4295773 w 10010772"/>
                <a:gd name="connsiteY6595" fmla="*/ 1019175 h 4654550"/>
                <a:gd name="connsiteX6596" fmla="*/ 4289423 w 10010772"/>
                <a:gd name="connsiteY6596" fmla="*/ 1022350 h 4654550"/>
                <a:gd name="connsiteX6597" fmla="*/ 4286248 w 10010772"/>
                <a:gd name="connsiteY6597" fmla="*/ 1028700 h 4654550"/>
                <a:gd name="connsiteX6598" fmla="*/ 4283073 w 10010772"/>
                <a:gd name="connsiteY6598" fmla="*/ 1035050 h 4654550"/>
                <a:gd name="connsiteX6599" fmla="*/ 4279898 w 10010772"/>
                <a:gd name="connsiteY6599" fmla="*/ 1038225 h 4654550"/>
                <a:gd name="connsiteX6600" fmla="*/ 4276723 w 10010772"/>
                <a:gd name="connsiteY6600" fmla="*/ 1038225 h 4654550"/>
                <a:gd name="connsiteX6601" fmla="*/ 4276724 w 10010772"/>
                <a:gd name="connsiteY6601" fmla="*/ 1038226 h 4654550"/>
                <a:gd name="connsiteX6602" fmla="*/ 4279898 w 10010772"/>
                <a:gd name="connsiteY6602" fmla="*/ 1038226 h 4654550"/>
                <a:gd name="connsiteX6603" fmla="*/ 4283073 w 10010772"/>
                <a:gd name="connsiteY6603" fmla="*/ 1035051 h 4654550"/>
                <a:gd name="connsiteX6604" fmla="*/ 4286248 w 10010772"/>
                <a:gd name="connsiteY6604" fmla="*/ 1028701 h 4654550"/>
                <a:gd name="connsiteX6605" fmla="*/ 4289423 w 10010772"/>
                <a:gd name="connsiteY6605" fmla="*/ 1022351 h 4654550"/>
                <a:gd name="connsiteX6606" fmla="*/ 4295773 w 10010772"/>
                <a:gd name="connsiteY6606" fmla="*/ 1019176 h 4654550"/>
                <a:gd name="connsiteX6607" fmla="*/ 5803898 w 10010772"/>
                <a:gd name="connsiteY6607" fmla="*/ 1016001 h 4654550"/>
                <a:gd name="connsiteX6608" fmla="*/ 5803898 w 10010772"/>
                <a:gd name="connsiteY6608" fmla="*/ 1016001 h 4654550"/>
                <a:gd name="connsiteX6609" fmla="*/ 5807073 w 10010772"/>
                <a:gd name="connsiteY6609" fmla="*/ 1019176 h 4654550"/>
                <a:gd name="connsiteX6610" fmla="*/ 5810167 w 10010772"/>
                <a:gd name="connsiteY6610" fmla="*/ 1022269 h 4654550"/>
                <a:gd name="connsiteX6611" fmla="*/ 5807072 w 10010772"/>
                <a:gd name="connsiteY6611" fmla="*/ 1019175 h 4654550"/>
                <a:gd name="connsiteX6612" fmla="*/ 8728072 w 10010772"/>
                <a:gd name="connsiteY6612" fmla="*/ 1009650 h 4654550"/>
                <a:gd name="connsiteX6613" fmla="*/ 8737597 w 10010772"/>
                <a:gd name="connsiteY6613" fmla="*/ 1012825 h 4654550"/>
                <a:gd name="connsiteX6614" fmla="*/ 8743947 w 10010772"/>
                <a:gd name="connsiteY6614" fmla="*/ 1012825 h 4654550"/>
                <a:gd name="connsiteX6615" fmla="*/ 8747122 w 10010772"/>
                <a:gd name="connsiteY6615" fmla="*/ 1012825 h 4654550"/>
                <a:gd name="connsiteX6616" fmla="*/ 8750297 w 10010772"/>
                <a:gd name="connsiteY6616" fmla="*/ 1016000 h 4654550"/>
                <a:gd name="connsiteX6617" fmla="*/ 8750297 w 10010772"/>
                <a:gd name="connsiteY6617" fmla="*/ 1022350 h 4654550"/>
                <a:gd name="connsiteX6618" fmla="*/ 8750297 w 10010772"/>
                <a:gd name="connsiteY6618" fmla="*/ 1028700 h 4654550"/>
                <a:gd name="connsiteX6619" fmla="*/ 8753472 w 10010772"/>
                <a:gd name="connsiteY6619" fmla="*/ 1031875 h 4654550"/>
                <a:gd name="connsiteX6620" fmla="*/ 8766172 w 10010772"/>
                <a:gd name="connsiteY6620" fmla="*/ 1035050 h 4654550"/>
                <a:gd name="connsiteX6621" fmla="*/ 8778872 w 10010772"/>
                <a:gd name="connsiteY6621" fmla="*/ 1041400 h 4654550"/>
                <a:gd name="connsiteX6622" fmla="*/ 8791572 w 10010772"/>
                <a:gd name="connsiteY6622" fmla="*/ 1047750 h 4654550"/>
                <a:gd name="connsiteX6623" fmla="*/ 8804272 w 10010772"/>
                <a:gd name="connsiteY6623" fmla="*/ 1063625 h 4654550"/>
                <a:gd name="connsiteX6624" fmla="*/ 8807447 w 10010772"/>
                <a:gd name="connsiteY6624" fmla="*/ 1073150 h 4654550"/>
                <a:gd name="connsiteX6625" fmla="*/ 8810622 w 10010772"/>
                <a:gd name="connsiteY6625" fmla="*/ 1082675 h 4654550"/>
                <a:gd name="connsiteX6626" fmla="*/ 8816972 w 10010772"/>
                <a:gd name="connsiteY6626" fmla="*/ 1104900 h 4654550"/>
                <a:gd name="connsiteX6627" fmla="*/ 8820147 w 10010772"/>
                <a:gd name="connsiteY6627" fmla="*/ 1111250 h 4654550"/>
                <a:gd name="connsiteX6628" fmla="*/ 8816972 w 10010772"/>
                <a:gd name="connsiteY6628" fmla="*/ 1114425 h 4654550"/>
                <a:gd name="connsiteX6629" fmla="*/ 8813797 w 10010772"/>
                <a:gd name="connsiteY6629" fmla="*/ 1111250 h 4654550"/>
                <a:gd name="connsiteX6630" fmla="*/ 8810622 w 10010772"/>
                <a:gd name="connsiteY6630" fmla="*/ 1111250 h 4654550"/>
                <a:gd name="connsiteX6631" fmla="*/ 8807447 w 10010772"/>
                <a:gd name="connsiteY6631" fmla="*/ 1114425 h 4654550"/>
                <a:gd name="connsiteX6632" fmla="*/ 8807447 w 10010772"/>
                <a:gd name="connsiteY6632" fmla="*/ 1123950 h 4654550"/>
                <a:gd name="connsiteX6633" fmla="*/ 8813797 w 10010772"/>
                <a:gd name="connsiteY6633" fmla="*/ 1130300 h 4654550"/>
                <a:gd name="connsiteX6634" fmla="*/ 8823322 w 10010772"/>
                <a:gd name="connsiteY6634" fmla="*/ 1139825 h 4654550"/>
                <a:gd name="connsiteX6635" fmla="*/ 8829672 w 10010772"/>
                <a:gd name="connsiteY6635" fmla="*/ 1149350 h 4654550"/>
                <a:gd name="connsiteX6636" fmla="*/ 8829672 w 10010772"/>
                <a:gd name="connsiteY6636" fmla="*/ 1158875 h 4654550"/>
                <a:gd name="connsiteX6637" fmla="*/ 8829672 w 10010772"/>
                <a:gd name="connsiteY6637" fmla="*/ 1181100 h 4654550"/>
                <a:gd name="connsiteX6638" fmla="*/ 8832847 w 10010772"/>
                <a:gd name="connsiteY6638" fmla="*/ 1190625 h 4654550"/>
                <a:gd name="connsiteX6639" fmla="*/ 8836022 w 10010772"/>
                <a:gd name="connsiteY6639" fmla="*/ 1193800 h 4654550"/>
                <a:gd name="connsiteX6640" fmla="*/ 8845547 w 10010772"/>
                <a:gd name="connsiteY6640" fmla="*/ 1200150 h 4654550"/>
                <a:gd name="connsiteX6641" fmla="*/ 8848722 w 10010772"/>
                <a:gd name="connsiteY6641" fmla="*/ 1206500 h 4654550"/>
                <a:gd name="connsiteX6642" fmla="*/ 8845547 w 10010772"/>
                <a:gd name="connsiteY6642" fmla="*/ 1212850 h 4654550"/>
                <a:gd name="connsiteX6643" fmla="*/ 8842372 w 10010772"/>
                <a:gd name="connsiteY6643" fmla="*/ 1222375 h 4654550"/>
                <a:gd name="connsiteX6644" fmla="*/ 8842372 w 10010772"/>
                <a:gd name="connsiteY6644" fmla="*/ 1228725 h 4654550"/>
                <a:gd name="connsiteX6645" fmla="*/ 8839197 w 10010772"/>
                <a:gd name="connsiteY6645" fmla="*/ 1231900 h 4654550"/>
                <a:gd name="connsiteX6646" fmla="*/ 8832847 w 10010772"/>
                <a:gd name="connsiteY6646" fmla="*/ 1238250 h 4654550"/>
                <a:gd name="connsiteX6647" fmla="*/ 8832847 w 10010772"/>
                <a:gd name="connsiteY6647" fmla="*/ 1228725 h 4654550"/>
                <a:gd name="connsiteX6648" fmla="*/ 8829672 w 10010772"/>
                <a:gd name="connsiteY6648" fmla="*/ 1216025 h 4654550"/>
                <a:gd name="connsiteX6649" fmla="*/ 8826497 w 10010772"/>
                <a:gd name="connsiteY6649" fmla="*/ 1212850 h 4654550"/>
                <a:gd name="connsiteX6650" fmla="*/ 8823322 w 10010772"/>
                <a:gd name="connsiteY6650" fmla="*/ 1212850 h 4654550"/>
                <a:gd name="connsiteX6651" fmla="*/ 8820147 w 10010772"/>
                <a:gd name="connsiteY6651" fmla="*/ 1216025 h 4654550"/>
                <a:gd name="connsiteX6652" fmla="*/ 8820147 w 10010772"/>
                <a:gd name="connsiteY6652" fmla="*/ 1219200 h 4654550"/>
                <a:gd name="connsiteX6653" fmla="*/ 8823322 w 10010772"/>
                <a:gd name="connsiteY6653" fmla="*/ 1222375 h 4654550"/>
                <a:gd name="connsiteX6654" fmla="*/ 8823322 w 10010772"/>
                <a:gd name="connsiteY6654" fmla="*/ 1225550 h 4654550"/>
                <a:gd name="connsiteX6655" fmla="*/ 8823322 w 10010772"/>
                <a:gd name="connsiteY6655" fmla="*/ 1228725 h 4654550"/>
                <a:gd name="connsiteX6656" fmla="*/ 8823322 w 10010772"/>
                <a:gd name="connsiteY6656" fmla="*/ 1231900 h 4654550"/>
                <a:gd name="connsiteX6657" fmla="*/ 8820147 w 10010772"/>
                <a:gd name="connsiteY6657" fmla="*/ 1231900 h 4654550"/>
                <a:gd name="connsiteX6658" fmla="*/ 8813797 w 10010772"/>
                <a:gd name="connsiteY6658" fmla="*/ 1235075 h 4654550"/>
                <a:gd name="connsiteX6659" fmla="*/ 8816972 w 10010772"/>
                <a:gd name="connsiteY6659" fmla="*/ 1238250 h 4654550"/>
                <a:gd name="connsiteX6660" fmla="*/ 8816972 w 10010772"/>
                <a:gd name="connsiteY6660" fmla="*/ 1244600 h 4654550"/>
                <a:gd name="connsiteX6661" fmla="*/ 8813797 w 10010772"/>
                <a:gd name="connsiteY6661" fmla="*/ 1247775 h 4654550"/>
                <a:gd name="connsiteX6662" fmla="*/ 8810622 w 10010772"/>
                <a:gd name="connsiteY6662" fmla="*/ 1247775 h 4654550"/>
                <a:gd name="connsiteX6663" fmla="*/ 8807447 w 10010772"/>
                <a:gd name="connsiteY6663" fmla="*/ 1244600 h 4654550"/>
                <a:gd name="connsiteX6664" fmla="*/ 8804272 w 10010772"/>
                <a:gd name="connsiteY6664" fmla="*/ 1241425 h 4654550"/>
                <a:gd name="connsiteX6665" fmla="*/ 8801097 w 10010772"/>
                <a:gd name="connsiteY6665" fmla="*/ 1238250 h 4654550"/>
                <a:gd name="connsiteX6666" fmla="*/ 8797922 w 10010772"/>
                <a:gd name="connsiteY6666" fmla="*/ 1238250 h 4654550"/>
                <a:gd name="connsiteX6667" fmla="*/ 8794747 w 10010772"/>
                <a:gd name="connsiteY6667" fmla="*/ 1244600 h 4654550"/>
                <a:gd name="connsiteX6668" fmla="*/ 8791572 w 10010772"/>
                <a:gd name="connsiteY6668" fmla="*/ 1247775 h 4654550"/>
                <a:gd name="connsiteX6669" fmla="*/ 8785222 w 10010772"/>
                <a:gd name="connsiteY6669" fmla="*/ 1250950 h 4654550"/>
                <a:gd name="connsiteX6670" fmla="*/ 8775697 w 10010772"/>
                <a:gd name="connsiteY6670" fmla="*/ 1250950 h 4654550"/>
                <a:gd name="connsiteX6671" fmla="*/ 8756647 w 10010772"/>
                <a:gd name="connsiteY6671" fmla="*/ 1247775 h 4654550"/>
                <a:gd name="connsiteX6672" fmla="*/ 8753472 w 10010772"/>
                <a:gd name="connsiteY6672" fmla="*/ 1247775 h 4654550"/>
                <a:gd name="connsiteX6673" fmla="*/ 8756647 w 10010772"/>
                <a:gd name="connsiteY6673" fmla="*/ 1244600 h 4654550"/>
                <a:gd name="connsiteX6674" fmla="*/ 8753472 w 10010772"/>
                <a:gd name="connsiteY6674" fmla="*/ 1244600 h 4654550"/>
                <a:gd name="connsiteX6675" fmla="*/ 8743947 w 10010772"/>
                <a:gd name="connsiteY6675" fmla="*/ 1244600 h 4654550"/>
                <a:gd name="connsiteX6676" fmla="*/ 8740772 w 10010772"/>
                <a:gd name="connsiteY6676" fmla="*/ 1241425 h 4654550"/>
                <a:gd name="connsiteX6677" fmla="*/ 8737597 w 10010772"/>
                <a:gd name="connsiteY6677" fmla="*/ 1241425 h 4654550"/>
                <a:gd name="connsiteX6678" fmla="*/ 8737597 w 10010772"/>
                <a:gd name="connsiteY6678" fmla="*/ 1244600 h 4654550"/>
                <a:gd name="connsiteX6679" fmla="*/ 8737597 w 10010772"/>
                <a:gd name="connsiteY6679" fmla="*/ 1247775 h 4654550"/>
                <a:gd name="connsiteX6680" fmla="*/ 8740772 w 10010772"/>
                <a:gd name="connsiteY6680" fmla="*/ 1250950 h 4654550"/>
                <a:gd name="connsiteX6681" fmla="*/ 8743947 w 10010772"/>
                <a:gd name="connsiteY6681" fmla="*/ 1250950 h 4654550"/>
                <a:gd name="connsiteX6682" fmla="*/ 8747122 w 10010772"/>
                <a:gd name="connsiteY6682" fmla="*/ 1250950 h 4654550"/>
                <a:gd name="connsiteX6683" fmla="*/ 8750297 w 10010772"/>
                <a:gd name="connsiteY6683" fmla="*/ 1254125 h 4654550"/>
                <a:gd name="connsiteX6684" fmla="*/ 8753472 w 10010772"/>
                <a:gd name="connsiteY6684" fmla="*/ 1257300 h 4654550"/>
                <a:gd name="connsiteX6685" fmla="*/ 8750297 w 10010772"/>
                <a:gd name="connsiteY6685" fmla="*/ 1260475 h 4654550"/>
                <a:gd name="connsiteX6686" fmla="*/ 8747122 w 10010772"/>
                <a:gd name="connsiteY6686" fmla="*/ 1263650 h 4654550"/>
                <a:gd name="connsiteX6687" fmla="*/ 8743947 w 10010772"/>
                <a:gd name="connsiteY6687" fmla="*/ 1270000 h 4654550"/>
                <a:gd name="connsiteX6688" fmla="*/ 8743947 w 10010772"/>
                <a:gd name="connsiteY6688" fmla="*/ 1276350 h 4654550"/>
                <a:gd name="connsiteX6689" fmla="*/ 8743947 w 10010772"/>
                <a:gd name="connsiteY6689" fmla="*/ 1279525 h 4654550"/>
                <a:gd name="connsiteX6690" fmla="*/ 8747122 w 10010772"/>
                <a:gd name="connsiteY6690" fmla="*/ 1282700 h 4654550"/>
                <a:gd name="connsiteX6691" fmla="*/ 8740772 w 10010772"/>
                <a:gd name="connsiteY6691" fmla="*/ 1285875 h 4654550"/>
                <a:gd name="connsiteX6692" fmla="*/ 8731247 w 10010772"/>
                <a:gd name="connsiteY6692" fmla="*/ 1282700 h 4654550"/>
                <a:gd name="connsiteX6693" fmla="*/ 8721722 w 10010772"/>
                <a:gd name="connsiteY6693" fmla="*/ 1279525 h 4654550"/>
                <a:gd name="connsiteX6694" fmla="*/ 8715372 w 10010772"/>
                <a:gd name="connsiteY6694" fmla="*/ 1279525 h 4654550"/>
                <a:gd name="connsiteX6695" fmla="*/ 8709022 w 10010772"/>
                <a:gd name="connsiteY6695" fmla="*/ 1276350 h 4654550"/>
                <a:gd name="connsiteX6696" fmla="*/ 8705847 w 10010772"/>
                <a:gd name="connsiteY6696" fmla="*/ 1276350 h 4654550"/>
                <a:gd name="connsiteX6697" fmla="*/ 8705847 w 10010772"/>
                <a:gd name="connsiteY6697" fmla="*/ 1266825 h 4654550"/>
                <a:gd name="connsiteX6698" fmla="*/ 8705847 w 10010772"/>
                <a:gd name="connsiteY6698" fmla="*/ 1260475 h 4654550"/>
                <a:gd name="connsiteX6699" fmla="*/ 8702672 w 10010772"/>
                <a:gd name="connsiteY6699" fmla="*/ 1257300 h 4654550"/>
                <a:gd name="connsiteX6700" fmla="*/ 8699497 w 10010772"/>
                <a:gd name="connsiteY6700" fmla="*/ 1254125 h 4654550"/>
                <a:gd name="connsiteX6701" fmla="*/ 8702672 w 10010772"/>
                <a:gd name="connsiteY6701" fmla="*/ 1247775 h 4654550"/>
                <a:gd name="connsiteX6702" fmla="*/ 8689972 w 10010772"/>
                <a:gd name="connsiteY6702" fmla="*/ 1250950 h 4654550"/>
                <a:gd name="connsiteX6703" fmla="*/ 8674097 w 10010772"/>
                <a:gd name="connsiteY6703" fmla="*/ 1247775 h 4654550"/>
                <a:gd name="connsiteX6704" fmla="*/ 8667747 w 10010772"/>
                <a:gd name="connsiteY6704" fmla="*/ 1250950 h 4654550"/>
                <a:gd name="connsiteX6705" fmla="*/ 8664572 w 10010772"/>
                <a:gd name="connsiteY6705" fmla="*/ 1250950 h 4654550"/>
                <a:gd name="connsiteX6706" fmla="*/ 8664572 w 10010772"/>
                <a:gd name="connsiteY6706" fmla="*/ 1254125 h 4654550"/>
                <a:gd name="connsiteX6707" fmla="*/ 8658222 w 10010772"/>
                <a:gd name="connsiteY6707" fmla="*/ 1254125 h 4654550"/>
                <a:gd name="connsiteX6708" fmla="*/ 8651872 w 10010772"/>
                <a:gd name="connsiteY6708" fmla="*/ 1254125 h 4654550"/>
                <a:gd name="connsiteX6709" fmla="*/ 8648697 w 10010772"/>
                <a:gd name="connsiteY6709" fmla="*/ 1257300 h 4654550"/>
                <a:gd name="connsiteX6710" fmla="*/ 8645522 w 10010772"/>
                <a:gd name="connsiteY6710" fmla="*/ 1260475 h 4654550"/>
                <a:gd name="connsiteX6711" fmla="*/ 8639172 w 10010772"/>
                <a:gd name="connsiteY6711" fmla="*/ 1257300 h 4654550"/>
                <a:gd name="connsiteX6712" fmla="*/ 8635997 w 10010772"/>
                <a:gd name="connsiteY6712" fmla="*/ 1257300 h 4654550"/>
                <a:gd name="connsiteX6713" fmla="*/ 8632822 w 10010772"/>
                <a:gd name="connsiteY6713" fmla="*/ 1260475 h 4654550"/>
                <a:gd name="connsiteX6714" fmla="*/ 8632822 w 10010772"/>
                <a:gd name="connsiteY6714" fmla="*/ 1263650 h 4654550"/>
                <a:gd name="connsiteX6715" fmla="*/ 8626472 w 10010772"/>
                <a:gd name="connsiteY6715" fmla="*/ 1260475 h 4654550"/>
                <a:gd name="connsiteX6716" fmla="*/ 8623297 w 10010772"/>
                <a:gd name="connsiteY6716" fmla="*/ 1263650 h 4654550"/>
                <a:gd name="connsiteX6717" fmla="*/ 8620122 w 10010772"/>
                <a:gd name="connsiteY6717" fmla="*/ 1270000 h 4654550"/>
                <a:gd name="connsiteX6718" fmla="*/ 8616947 w 10010772"/>
                <a:gd name="connsiteY6718" fmla="*/ 1276350 h 4654550"/>
                <a:gd name="connsiteX6719" fmla="*/ 8613772 w 10010772"/>
                <a:gd name="connsiteY6719" fmla="*/ 1276350 h 4654550"/>
                <a:gd name="connsiteX6720" fmla="*/ 8610597 w 10010772"/>
                <a:gd name="connsiteY6720" fmla="*/ 1276350 h 4654550"/>
                <a:gd name="connsiteX6721" fmla="*/ 8601072 w 10010772"/>
                <a:gd name="connsiteY6721" fmla="*/ 1273175 h 4654550"/>
                <a:gd name="connsiteX6722" fmla="*/ 8591547 w 10010772"/>
                <a:gd name="connsiteY6722" fmla="*/ 1276350 h 4654550"/>
                <a:gd name="connsiteX6723" fmla="*/ 8582022 w 10010772"/>
                <a:gd name="connsiteY6723" fmla="*/ 1276350 h 4654550"/>
                <a:gd name="connsiteX6724" fmla="*/ 8575672 w 10010772"/>
                <a:gd name="connsiteY6724" fmla="*/ 1276350 h 4654550"/>
                <a:gd name="connsiteX6725" fmla="*/ 8569322 w 10010772"/>
                <a:gd name="connsiteY6725" fmla="*/ 1270000 h 4654550"/>
                <a:gd name="connsiteX6726" fmla="*/ 8562972 w 10010772"/>
                <a:gd name="connsiteY6726" fmla="*/ 1263650 h 4654550"/>
                <a:gd name="connsiteX6727" fmla="*/ 8562972 w 10010772"/>
                <a:gd name="connsiteY6727" fmla="*/ 1260475 h 4654550"/>
                <a:gd name="connsiteX6728" fmla="*/ 8566147 w 10010772"/>
                <a:gd name="connsiteY6728" fmla="*/ 1260475 h 4654550"/>
                <a:gd name="connsiteX6729" fmla="*/ 8575672 w 10010772"/>
                <a:gd name="connsiteY6729" fmla="*/ 1257300 h 4654550"/>
                <a:gd name="connsiteX6730" fmla="*/ 8578847 w 10010772"/>
                <a:gd name="connsiteY6730" fmla="*/ 1257300 h 4654550"/>
                <a:gd name="connsiteX6731" fmla="*/ 8582022 w 10010772"/>
                <a:gd name="connsiteY6731" fmla="*/ 1254125 h 4654550"/>
                <a:gd name="connsiteX6732" fmla="*/ 8588372 w 10010772"/>
                <a:gd name="connsiteY6732" fmla="*/ 1241425 h 4654550"/>
                <a:gd name="connsiteX6733" fmla="*/ 8594722 w 10010772"/>
                <a:gd name="connsiteY6733" fmla="*/ 1231900 h 4654550"/>
                <a:gd name="connsiteX6734" fmla="*/ 8601072 w 10010772"/>
                <a:gd name="connsiteY6734" fmla="*/ 1225550 h 4654550"/>
                <a:gd name="connsiteX6735" fmla="*/ 8597897 w 10010772"/>
                <a:gd name="connsiteY6735" fmla="*/ 1222375 h 4654550"/>
                <a:gd name="connsiteX6736" fmla="*/ 8607422 w 10010772"/>
                <a:gd name="connsiteY6736" fmla="*/ 1219200 h 4654550"/>
                <a:gd name="connsiteX6737" fmla="*/ 8616947 w 10010772"/>
                <a:gd name="connsiteY6737" fmla="*/ 1216025 h 4654550"/>
                <a:gd name="connsiteX6738" fmla="*/ 8623297 w 10010772"/>
                <a:gd name="connsiteY6738" fmla="*/ 1216025 h 4654550"/>
                <a:gd name="connsiteX6739" fmla="*/ 8639172 w 10010772"/>
                <a:gd name="connsiteY6739" fmla="*/ 1212850 h 4654550"/>
                <a:gd name="connsiteX6740" fmla="*/ 8661397 w 10010772"/>
                <a:gd name="connsiteY6740" fmla="*/ 1206500 h 4654550"/>
                <a:gd name="connsiteX6741" fmla="*/ 8664572 w 10010772"/>
                <a:gd name="connsiteY6741" fmla="*/ 1206500 h 4654550"/>
                <a:gd name="connsiteX6742" fmla="*/ 8667747 w 10010772"/>
                <a:gd name="connsiteY6742" fmla="*/ 1206500 h 4654550"/>
                <a:gd name="connsiteX6743" fmla="*/ 8670922 w 10010772"/>
                <a:gd name="connsiteY6743" fmla="*/ 1209675 h 4654550"/>
                <a:gd name="connsiteX6744" fmla="*/ 8674097 w 10010772"/>
                <a:gd name="connsiteY6744" fmla="*/ 1206500 h 4654550"/>
                <a:gd name="connsiteX6745" fmla="*/ 8680447 w 10010772"/>
                <a:gd name="connsiteY6745" fmla="*/ 1206500 h 4654550"/>
                <a:gd name="connsiteX6746" fmla="*/ 8683622 w 10010772"/>
                <a:gd name="connsiteY6746" fmla="*/ 1209675 h 4654550"/>
                <a:gd name="connsiteX6747" fmla="*/ 8686797 w 10010772"/>
                <a:gd name="connsiteY6747" fmla="*/ 1212850 h 4654550"/>
                <a:gd name="connsiteX6748" fmla="*/ 8693147 w 10010772"/>
                <a:gd name="connsiteY6748" fmla="*/ 1209675 h 4654550"/>
                <a:gd name="connsiteX6749" fmla="*/ 8696322 w 10010772"/>
                <a:gd name="connsiteY6749" fmla="*/ 1206500 h 4654550"/>
                <a:gd name="connsiteX6750" fmla="*/ 8693147 w 10010772"/>
                <a:gd name="connsiteY6750" fmla="*/ 1203325 h 4654550"/>
                <a:gd name="connsiteX6751" fmla="*/ 8689972 w 10010772"/>
                <a:gd name="connsiteY6751" fmla="*/ 1200150 h 4654550"/>
                <a:gd name="connsiteX6752" fmla="*/ 8689972 w 10010772"/>
                <a:gd name="connsiteY6752" fmla="*/ 1190625 h 4654550"/>
                <a:gd name="connsiteX6753" fmla="*/ 8689972 w 10010772"/>
                <a:gd name="connsiteY6753" fmla="*/ 1181100 h 4654550"/>
                <a:gd name="connsiteX6754" fmla="*/ 8686797 w 10010772"/>
                <a:gd name="connsiteY6754" fmla="*/ 1174750 h 4654550"/>
                <a:gd name="connsiteX6755" fmla="*/ 8683622 w 10010772"/>
                <a:gd name="connsiteY6755" fmla="*/ 1168400 h 4654550"/>
                <a:gd name="connsiteX6756" fmla="*/ 8686797 w 10010772"/>
                <a:gd name="connsiteY6756" fmla="*/ 1158875 h 4654550"/>
                <a:gd name="connsiteX6757" fmla="*/ 8696322 w 10010772"/>
                <a:gd name="connsiteY6757" fmla="*/ 1146175 h 4654550"/>
                <a:gd name="connsiteX6758" fmla="*/ 8699497 w 10010772"/>
                <a:gd name="connsiteY6758" fmla="*/ 1146175 h 4654550"/>
                <a:gd name="connsiteX6759" fmla="*/ 8702672 w 10010772"/>
                <a:gd name="connsiteY6759" fmla="*/ 1146175 h 4654550"/>
                <a:gd name="connsiteX6760" fmla="*/ 8702672 w 10010772"/>
                <a:gd name="connsiteY6760" fmla="*/ 1149350 h 4654550"/>
                <a:gd name="connsiteX6761" fmla="*/ 8702672 w 10010772"/>
                <a:gd name="connsiteY6761" fmla="*/ 1155700 h 4654550"/>
                <a:gd name="connsiteX6762" fmla="*/ 8699497 w 10010772"/>
                <a:gd name="connsiteY6762" fmla="*/ 1158875 h 4654550"/>
                <a:gd name="connsiteX6763" fmla="*/ 8702672 w 10010772"/>
                <a:gd name="connsiteY6763" fmla="*/ 1158875 h 4654550"/>
                <a:gd name="connsiteX6764" fmla="*/ 8705847 w 10010772"/>
                <a:gd name="connsiteY6764" fmla="*/ 1162050 h 4654550"/>
                <a:gd name="connsiteX6765" fmla="*/ 8705847 w 10010772"/>
                <a:gd name="connsiteY6765" fmla="*/ 1168400 h 4654550"/>
                <a:gd name="connsiteX6766" fmla="*/ 8712197 w 10010772"/>
                <a:gd name="connsiteY6766" fmla="*/ 1168400 h 4654550"/>
                <a:gd name="connsiteX6767" fmla="*/ 8721722 w 10010772"/>
                <a:gd name="connsiteY6767" fmla="*/ 1158875 h 4654550"/>
                <a:gd name="connsiteX6768" fmla="*/ 8737597 w 10010772"/>
                <a:gd name="connsiteY6768" fmla="*/ 1146175 h 4654550"/>
                <a:gd name="connsiteX6769" fmla="*/ 8743947 w 10010772"/>
                <a:gd name="connsiteY6769" fmla="*/ 1139825 h 4654550"/>
                <a:gd name="connsiteX6770" fmla="*/ 8743947 w 10010772"/>
                <a:gd name="connsiteY6770" fmla="*/ 1133475 h 4654550"/>
                <a:gd name="connsiteX6771" fmla="*/ 8743947 w 10010772"/>
                <a:gd name="connsiteY6771" fmla="*/ 1127125 h 4654550"/>
                <a:gd name="connsiteX6772" fmla="*/ 8747122 w 10010772"/>
                <a:gd name="connsiteY6772" fmla="*/ 1120775 h 4654550"/>
                <a:gd name="connsiteX6773" fmla="*/ 8750297 w 10010772"/>
                <a:gd name="connsiteY6773" fmla="*/ 1108075 h 4654550"/>
                <a:gd name="connsiteX6774" fmla="*/ 8747122 w 10010772"/>
                <a:gd name="connsiteY6774" fmla="*/ 1095375 h 4654550"/>
                <a:gd name="connsiteX6775" fmla="*/ 8743947 w 10010772"/>
                <a:gd name="connsiteY6775" fmla="*/ 1085850 h 4654550"/>
                <a:gd name="connsiteX6776" fmla="*/ 8737597 w 10010772"/>
                <a:gd name="connsiteY6776" fmla="*/ 1079500 h 4654550"/>
                <a:gd name="connsiteX6777" fmla="*/ 8734422 w 10010772"/>
                <a:gd name="connsiteY6777" fmla="*/ 1076325 h 4654550"/>
                <a:gd name="connsiteX6778" fmla="*/ 8731247 w 10010772"/>
                <a:gd name="connsiteY6778" fmla="*/ 1076325 h 4654550"/>
                <a:gd name="connsiteX6779" fmla="*/ 8728072 w 10010772"/>
                <a:gd name="connsiteY6779" fmla="*/ 1076325 h 4654550"/>
                <a:gd name="connsiteX6780" fmla="*/ 8724897 w 10010772"/>
                <a:gd name="connsiteY6780" fmla="*/ 1073150 h 4654550"/>
                <a:gd name="connsiteX6781" fmla="*/ 8724897 w 10010772"/>
                <a:gd name="connsiteY6781" fmla="*/ 1069975 h 4654550"/>
                <a:gd name="connsiteX6782" fmla="*/ 8728072 w 10010772"/>
                <a:gd name="connsiteY6782" fmla="*/ 1066800 h 4654550"/>
                <a:gd name="connsiteX6783" fmla="*/ 8728072 w 10010772"/>
                <a:gd name="connsiteY6783" fmla="*/ 1060450 h 4654550"/>
                <a:gd name="connsiteX6784" fmla="*/ 8715372 w 10010772"/>
                <a:gd name="connsiteY6784" fmla="*/ 1047750 h 4654550"/>
                <a:gd name="connsiteX6785" fmla="*/ 8712197 w 10010772"/>
                <a:gd name="connsiteY6785" fmla="*/ 1044575 h 4654550"/>
                <a:gd name="connsiteX6786" fmla="*/ 8712197 w 10010772"/>
                <a:gd name="connsiteY6786" fmla="*/ 1041400 h 4654550"/>
                <a:gd name="connsiteX6787" fmla="*/ 8718547 w 10010772"/>
                <a:gd name="connsiteY6787" fmla="*/ 1035050 h 4654550"/>
                <a:gd name="connsiteX6788" fmla="*/ 8715372 w 10010772"/>
                <a:gd name="connsiteY6788" fmla="*/ 1031875 h 4654550"/>
                <a:gd name="connsiteX6789" fmla="*/ 8712197 w 10010772"/>
                <a:gd name="connsiteY6789" fmla="*/ 1028700 h 4654550"/>
                <a:gd name="connsiteX6790" fmla="*/ 8712197 w 10010772"/>
                <a:gd name="connsiteY6790" fmla="*/ 1025525 h 4654550"/>
                <a:gd name="connsiteX6791" fmla="*/ 8715372 w 10010772"/>
                <a:gd name="connsiteY6791" fmla="*/ 1022350 h 4654550"/>
                <a:gd name="connsiteX6792" fmla="*/ 8718547 w 10010772"/>
                <a:gd name="connsiteY6792" fmla="*/ 1022350 h 4654550"/>
                <a:gd name="connsiteX6793" fmla="*/ 8724897 w 10010772"/>
                <a:gd name="connsiteY6793" fmla="*/ 1025525 h 4654550"/>
                <a:gd name="connsiteX6794" fmla="*/ 8731247 w 10010772"/>
                <a:gd name="connsiteY6794" fmla="*/ 1028700 h 4654550"/>
                <a:gd name="connsiteX6795" fmla="*/ 8734422 w 10010772"/>
                <a:gd name="connsiteY6795" fmla="*/ 1028700 h 4654550"/>
                <a:gd name="connsiteX6796" fmla="*/ 8737597 w 10010772"/>
                <a:gd name="connsiteY6796" fmla="*/ 1019175 h 4654550"/>
                <a:gd name="connsiteX6797" fmla="*/ 8737597 w 10010772"/>
                <a:gd name="connsiteY6797" fmla="*/ 1016000 h 4654550"/>
                <a:gd name="connsiteX6798" fmla="*/ 8731247 w 10010772"/>
                <a:gd name="connsiteY6798" fmla="*/ 1019175 h 4654550"/>
                <a:gd name="connsiteX6799" fmla="*/ 8728072 w 10010772"/>
                <a:gd name="connsiteY6799" fmla="*/ 1022350 h 4654550"/>
                <a:gd name="connsiteX6800" fmla="*/ 8724897 w 10010772"/>
                <a:gd name="connsiteY6800" fmla="*/ 1022350 h 4654550"/>
                <a:gd name="connsiteX6801" fmla="*/ 8724897 w 10010772"/>
                <a:gd name="connsiteY6801" fmla="*/ 1016000 h 4654550"/>
                <a:gd name="connsiteX6802" fmla="*/ 8724897 w 10010772"/>
                <a:gd name="connsiteY6802" fmla="*/ 1012825 h 4654550"/>
                <a:gd name="connsiteX6803" fmla="*/ 5857873 w 10010772"/>
                <a:gd name="connsiteY6803" fmla="*/ 971551 h 4654550"/>
                <a:gd name="connsiteX6804" fmla="*/ 5864222 w 10010772"/>
                <a:gd name="connsiteY6804" fmla="*/ 977900 h 4654550"/>
                <a:gd name="connsiteX6805" fmla="*/ 5864680 w 10010772"/>
                <a:gd name="connsiteY6805" fmla="*/ 978358 h 4654550"/>
                <a:gd name="connsiteX6806" fmla="*/ 5864223 w 10010772"/>
                <a:gd name="connsiteY6806" fmla="*/ 977901 h 4654550"/>
                <a:gd name="connsiteX6807" fmla="*/ 5857873 w 10010772"/>
                <a:gd name="connsiteY6807" fmla="*/ 971551 h 4654550"/>
                <a:gd name="connsiteX6808" fmla="*/ 4765673 w 10010772"/>
                <a:gd name="connsiteY6808" fmla="*/ 965201 h 4654550"/>
                <a:gd name="connsiteX6809" fmla="*/ 4765673 w 10010772"/>
                <a:gd name="connsiteY6809" fmla="*/ 971551 h 4654550"/>
                <a:gd name="connsiteX6810" fmla="*/ 4768848 w 10010772"/>
                <a:gd name="connsiteY6810" fmla="*/ 984251 h 4654550"/>
                <a:gd name="connsiteX6811" fmla="*/ 4772023 w 10010772"/>
                <a:gd name="connsiteY6811" fmla="*/ 996951 h 4654550"/>
                <a:gd name="connsiteX6812" fmla="*/ 4768848 w 10010772"/>
                <a:gd name="connsiteY6812" fmla="*/ 1006476 h 4654550"/>
                <a:gd name="connsiteX6813" fmla="*/ 4765673 w 10010772"/>
                <a:gd name="connsiteY6813" fmla="*/ 1022351 h 4654550"/>
                <a:gd name="connsiteX6814" fmla="*/ 4762498 w 10010772"/>
                <a:gd name="connsiteY6814" fmla="*/ 1022351 h 4654550"/>
                <a:gd name="connsiteX6815" fmla="*/ 4762498 w 10010772"/>
                <a:gd name="connsiteY6815" fmla="*/ 1019176 h 4654550"/>
                <a:gd name="connsiteX6816" fmla="*/ 4759323 w 10010772"/>
                <a:gd name="connsiteY6816" fmla="*/ 1016001 h 4654550"/>
                <a:gd name="connsiteX6817" fmla="*/ 4756148 w 10010772"/>
                <a:gd name="connsiteY6817" fmla="*/ 1016001 h 4654550"/>
                <a:gd name="connsiteX6818" fmla="*/ 4749798 w 10010772"/>
                <a:gd name="connsiteY6818" fmla="*/ 1012826 h 4654550"/>
                <a:gd name="connsiteX6819" fmla="*/ 4749798 w 10010772"/>
                <a:gd name="connsiteY6819" fmla="*/ 1009651 h 4654550"/>
                <a:gd name="connsiteX6820" fmla="*/ 4749798 w 10010772"/>
                <a:gd name="connsiteY6820" fmla="*/ 1006476 h 4654550"/>
                <a:gd name="connsiteX6821" fmla="*/ 4746623 w 10010772"/>
                <a:gd name="connsiteY6821" fmla="*/ 1006476 h 4654550"/>
                <a:gd name="connsiteX6822" fmla="*/ 4746623 w 10010772"/>
                <a:gd name="connsiteY6822" fmla="*/ 1003301 h 4654550"/>
                <a:gd name="connsiteX6823" fmla="*/ 4746623 w 10010772"/>
                <a:gd name="connsiteY6823" fmla="*/ 1000126 h 4654550"/>
                <a:gd name="connsiteX6824" fmla="*/ 4746623 w 10010772"/>
                <a:gd name="connsiteY6824" fmla="*/ 996951 h 4654550"/>
                <a:gd name="connsiteX6825" fmla="*/ 4743448 w 10010772"/>
                <a:gd name="connsiteY6825" fmla="*/ 993776 h 4654550"/>
                <a:gd name="connsiteX6826" fmla="*/ 4743448 w 10010772"/>
                <a:gd name="connsiteY6826" fmla="*/ 990601 h 4654550"/>
                <a:gd name="connsiteX6827" fmla="*/ 4743448 w 10010772"/>
                <a:gd name="connsiteY6827" fmla="*/ 987426 h 4654550"/>
                <a:gd name="connsiteX6828" fmla="*/ 4743448 w 10010772"/>
                <a:gd name="connsiteY6828" fmla="*/ 984251 h 4654550"/>
                <a:gd name="connsiteX6829" fmla="*/ 4743448 w 10010772"/>
                <a:gd name="connsiteY6829" fmla="*/ 981076 h 4654550"/>
                <a:gd name="connsiteX6830" fmla="*/ 4743448 w 10010772"/>
                <a:gd name="connsiteY6830" fmla="*/ 977901 h 4654550"/>
                <a:gd name="connsiteX6831" fmla="*/ 4746623 w 10010772"/>
                <a:gd name="connsiteY6831" fmla="*/ 977901 h 4654550"/>
                <a:gd name="connsiteX6832" fmla="*/ 4749798 w 10010772"/>
                <a:gd name="connsiteY6832" fmla="*/ 977901 h 4654550"/>
                <a:gd name="connsiteX6833" fmla="*/ 4749798 w 10010772"/>
                <a:gd name="connsiteY6833" fmla="*/ 974726 h 4654550"/>
                <a:gd name="connsiteX6834" fmla="*/ 4752973 w 10010772"/>
                <a:gd name="connsiteY6834" fmla="*/ 971551 h 4654550"/>
                <a:gd name="connsiteX6835" fmla="*/ 4756148 w 10010772"/>
                <a:gd name="connsiteY6835" fmla="*/ 971551 h 4654550"/>
                <a:gd name="connsiteX6836" fmla="*/ 4759323 w 10010772"/>
                <a:gd name="connsiteY6836" fmla="*/ 971551 h 4654550"/>
                <a:gd name="connsiteX6837" fmla="*/ 4762498 w 10010772"/>
                <a:gd name="connsiteY6837" fmla="*/ 968376 h 4654550"/>
                <a:gd name="connsiteX6838" fmla="*/ 8655047 w 10010772"/>
                <a:gd name="connsiteY6838" fmla="*/ 876300 h 4654550"/>
                <a:gd name="connsiteX6839" fmla="*/ 8658222 w 10010772"/>
                <a:gd name="connsiteY6839" fmla="*/ 876300 h 4654550"/>
                <a:gd name="connsiteX6840" fmla="*/ 8661397 w 10010772"/>
                <a:gd name="connsiteY6840" fmla="*/ 879475 h 4654550"/>
                <a:gd name="connsiteX6841" fmla="*/ 8674097 w 10010772"/>
                <a:gd name="connsiteY6841" fmla="*/ 889000 h 4654550"/>
                <a:gd name="connsiteX6842" fmla="*/ 8683622 w 10010772"/>
                <a:gd name="connsiteY6842" fmla="*/ 895350 h 4654550"/>
                <a:gd name="connsiteX6843" fmla="*/ 8696322 w 10010772"/>
                <a:gd name="connsiteY6843" fmla="*/ 901700 h 4654550"/>
                <a:gd name="connsiteX6844" fmla="*/ 8709022 w 10010772"/>
                <a:gd name="connsiteY6844" fmla="*/ 904875 h 4654550"/>
                <a:gd name="connsiteX6845" fmla="*/ 8718547 w 10010772"/>
                <a:gd name="connsiteY6845" fmla="*/ 911225 h 4654550"/>
                <a:gd name="connsiteX6846" fmla="*/ 8731247 w 10010772"/>
                <a:gd name="connsiteY6846" fmla="*/ 917575 h 4654550"/>
                <a:gd name="connsiteX6847" fmla="*/ 8743947 w 10010772"/>
                <a:gd name="connsiteY6847" fmla="*/ 920750 h 4654550"/>
                <a:gd name="connsiteX6848" fmla="*/ 8769347 w 10010772"/>
                <a:gd name="connsiteY6848" fmla="*/ 927100 h 4654550"/>
                <a:gd name="connsiteX6849" fmla="*/ 8778872 w 10010772"/>
                <a:gd name="connsiteY6849" fmla="*/ 930275 h 4654550"/>
                <a:gd name="connsiteX6850" fmla="*/ 8782047 w 10010772"/>
                <a:gd name="connsiteY6850" fmla="*/ 927100 h 4654550"/>
                <a:gd name="connsiteX6851" fmla="*/ 8791572 w 10010772"/>
                <a:gd name="connsiteY6851" fmla="*/ 920750 h 4654550"/>
                <a:gd name="connsiteX6852" fmla="*/ 8797922 w 10010772"/>
                <a:gd name="connsiteY6852" fmla="*/ 911225 h 4654550"/>
                <a:gd name="connsiteX6853" fmla="*/ 8801097 w 10010772"/>
                <a:gd name="connsiteY6853" fmla="*/ 911225 h 4654550"/>
                <a:gd name="connsiteX6854" fmla="*/ 8797922 w 10010772"/>
                <a:gd name="connsiteY6854" fmla="*/ 927100 h 4654550"/>
                <a:gd name="connsiteX6855" fmla="*/ 8797922 w 10010772"/>
                <a:gd name="connsiteY6855" fmla="*/ 933450 h 4654550"/>
                <a:gd name="connsiteX6856" fmla="*/ 8801097 w 10010772"/>
                <a:gd name="connsiteY6856" fmla="*/ 936625 h 4654550"/>
                <a:gd name="connsiteX6857" fmla="*/ 8807447 w 10010772"/>
                <a:gd name="connsiteY6857" fmla="*/ 936625 h 4654550"/>
                <a:gd name="connsiteX6858" fmla="*/ 8807447 w 10010772"/>
                <a:gd name="connsiteY6858" fmla="*/ 939800 h 4654550"/>
                <a:gd name="connsiteX6859" fmla="*/ 8810622 w 10010772"/>
                <a:gd name="connsiteY6859" fmla="*/ 946150 h 4654550"/>
                <a:gd name="connsiteX6860" fmla="*/ 8813797 w 10010772"/>
                <a:gd name="connsiteY6860" fmla="*/ 946150 h 4654550"/>
                <a:gd name="connsiteX6861" fmla="*/ 8823322 w 10010772"/>
                <a:gd name="connsiteY6861" fmla="*/ 946150 h 4654550"/>
                <a:gd name="connsiteX6862" fmla="*/ 8829672 w 10010772"/>
                <a:gd name="connsiteY6862" fmla="*/ 946150 h 4654550"/>
                <a:gd name="connsiteX6863" fmla="*/ 8820147 w 10010772"/>
                <a:gd name="connsiteY6863" fmla="*/ 952500 h 4654550"/>
                <a:gd name="connsiteX6864" fmla="*/ 8807447 w 10010772"/>
                <a:gd name="connsiteY6864" fmla="*/ 962025 h 4654550"/>
                <a:gd name="connsiteX6865" fmla="*/ 8801097 w 10010772"/>
                <a:gd name="connsiteY6865" fmla="*/ 962025 h 4654550"/>
                <a:gd name="connsiteX6866" fmla="*/ 8791572 w 10010772"/>
                <a:gd name="connsiteY6866" fmla="*/ 962025 h 4654550"/>
                <a:gd name="connsiteX6867" fmla="*/ 8785222 w 10010772"/>
                <a:gd name="connsiteY6867" fmla="*/ 965200 h 4654550"/>
                <a:gd name="connsiteX6868" fmla="*/ 8778872 w 10010772"/>
                <a:gd name="connsiteY6868" fmla="*/ 971550 h 4654550"/>
                <a:gd name="connsiteX6869" fmla="*/ 8778872 w 10010772"/>
                <a:gd name="connsiteY6869" fmla="*/ 977900 h 4654550"/>
                <a:gd name="connsiteX6870" fmla="*/ 8778872 w 10010772"/>
                <a:gd name="connsiteY6870" fmla="*/ 984250 h 4654550"/>
                <a:gd name="connsiteX6871" fmla="*/ 8785222 w 10010772"/>
                <a:gd name="connsiteY6871" fmla="*/ 990600 h 4654550"/>
                <a:gd name="connsiteX6872" fmla="*/ 8782047 w 10010772"/>
                <a:gd name="connsiteY6872" fmla="*/ 990600 h 4654550"/>
                <a:gd name="connsiteX6873" fmla="*/ 8772522 w 10010772"/>
                <a:gd name="connsiteY6873" fmla="*/ 990600 h 4654550"/>
                <a:gd name="connsiteX6874" fmla="*/ 8759822 w 10010772"/>
                <a:gd name="connsiteY6874" fmla="*/ 987425 h 4654550"/>
                <a:gd name="connsiteX6875" fmla="*/ 8750297 w 10010772"/>
                <a:gd name="connsiteY6875" fmla="*/ 984250 h 4654550"/>
                <a:gd name="connsiteX6876" fmla="*/ 8740772 w 10010772"/>
                <a:gd name="connsiteY6876" fmla="*/ 984250 h 4654550"/>
                <a:gd name="connsiteX6877" fmla="*/ 8728072 w 10010772"/>
                <a:gd name="connsiteY6877" fmla="*/ 977900 h 4654550"/>
                <a:gd name="connsiteX6878" fmla="*/ 8721722 w 10010772"/>
                <a:gd name="connsiteY6878" fmla="*/ 974725 h 4654550"/>
                <a:gd name="connsiteX6879" fmla="*/ 8718547 w 10010772"/>
                <a:gd name="connsiteY6879" fmla="*/ 974725 h 4654550"/>
                <a:gd name="connsiteX6880" fmla="*/ 8712197 w 10010772"/>
                <a:gd name="connsiteY6880" fmla="*/ 977900 h 4654550"/>
                <a:gd name="connsiteX6881" fmla="*/ 8709022 w 10010772"/>
                <a:gd name="connsiteY6881" fmla="*/ 981075 h 4654550"/>
                <a:gd name="connsiteX6882" fmla="*/ 8705847 w 10010772"/>
                <a:gd name="connsiteY6882" fmla="*/ 984250 h 4654550"/>
                <a:gd name="connsiteX6883" fmla="*/ 8702672 w 10010772"/>
                <a:gd name="connsiteY6883" fmla="*/ 981075 h 4654550"/>
                <a:gd name="connsiteX6884" fmla="*/ 8693147 w 10010772"/>
                <a:gd name="connsiteY6884" fmla="*/ 981075 h 4654550"/>
                <a:gd name="connsiteX6885" fmla="*/ 8686797 w 10010772"/>
                <a:gd name="connsiteY6885" fmla="*/ 984250 h 4654550"/>
                <a:gd name="connsiteX6886" fmla="*/ 8686797 w 10010772"/>
                <a:gd name="connsiteY6886" fmla="*/ 987425 h 4654550"/>
                <a:gd name="connsiteX6887" fmla="*/ 8696322 w 10010772"/>
                <a:gd name="connsiteY6887" fmla="*/ 990600 h 4654550"/>
                <a:gd name="connsiteX6888" fmla="*/ 8709022 w 10010772"/>
                <a:gd name="connsiteY6888" fmla="*/ 993775 h 4654550"/>
                <a:gd name="connsiteX6889" fmla="*/ 8718547 w 10010772"/>
                <a:gd name="connsiteY6889" fmla="*/ 1000125 h 4654550"/>
                <a:gd name="connsiteX6890" fmla="*/ 8724897 w 10010772"/>
                <a:gd name="connsiteY6890" fmla="*/ 1006475 h 4654550"/>
                <a:gd name="connsiteX6891" fmla="*/ 8712197 w 10010772"/>
                <a:gd name="connsiteY6891" fmla="*/ 1009650 h 4654550"/>
                <a:gd name="connsiteX6892" fmla="*/ 8709022 w 10010772"/>
                <a:gd name="connsiteY6892" fmla="*/ 1016000 h 4654550"/>
                <a:gd name="connsiteX6893" fmla="*/ 8705847 w 10010772"/>
                <a:gd name="connsiteY6893" fmla="*/ 1019175 h 4654550"/>
                <a:gd name="connsiteX6894" fmla="*/ 8699497 w 10010772"/>
                <a:gd name="connsiteY6894" fmla="*/ 1019175 h 4654550"/>
                <a:gd name="connsiteX6895" fmla="*/ 8696322 w 10010772"/>
                <a:gd name="connsiteY6895" fmla="*/ 1019175 h 4654550"/>
                <a:gd name="connsiteX6896" fmla="*/ 8693147 w 10010772"/>
                <a:gd name="connsiteY6896" fmla="*/ 1016000 h 4654550"/>
                <a:gd name="connsiteX6897" fmla="*/ 8693147 w 10010772"/>
                <a:gd name="connsiteY6897" fmla="*/ 1006475 h 4654550"/>
                <a:gd name="connsiteX6898" fmla="*/ 8693147 w 10010772"/>
                <a:gd name="connsiteY6898" fmla="*/ 1000125 h 4654550"/>
                <a:gd name="connsiteX6899" fmla="*/ 8689972 w 10010772"/>
                <a:gd name="connsiteY6899" fmla="*/ 1000125 h 4654550"/>
                <a:gd name="connsiteX6900" fmla="*/ 8686797 w 10010772"/>
                <a:gd name="connsiteY6900" fmla="*/ 996950 h 4654550"/>
                <a:gd name="connsiteX6901" fmla="*/ 8677272 w 10010772"/>
                <a:gd name="connsiteY6901" fmla="*/ 993775 h 4654550"/>
                <a:gd name="connsiteX6902" fmla="*/ 8670922 w 10010772"/>
                <a:gd name="connsiteY6902" fmla="*/ 990600 h 4654550"/>
                <a:gd name="connsiteX6903" fmla="*/ 8667747 w 10010772"/>
                <a:gd name="connsiteY6903" fmla="*/ 984250 h 4654550"/>
                <a:gd name="connsiteX6904" fmla="*/ 8670922 w 10010772"/>
                <a:gd name="connsiteY6904" fmla="*/ 977900 h 4654550"/>
                <a:gd name="connsiteX6905" fmla="*/ 8674097 w 10010772"/>
                <a:gd name="connsiteY6905" fmla="*/ 974725 h 4654550"/>
                <a:gd name="connsiteX6906" fmla="*/ 8674097 w 10010772"/>
                <a:gd name="connsiteY6906" fmla="*/ 971550 h 4654550"/>
                <a:gd name="connsiteX6907" fmla="*/ 8670922 w 10010772"/>
                <a:gd name="connsiteY6907" fmla="*/ 965200 h 4654550"/>
                <a:gd name="connsiteX6908" fmla="*/ 8664572 w 10010772"/>
                <a:gd name="connsiteY6908" fmla="*/ 962025 h 4654550"/>
                <a:gd name="connsiteX6909" fmla="*/ 8664572 w 10010772"/>
                <a:gd name="connsiteY6909" fmla="*/ 958850 h 4654550"/>
                <a:gd name="connsiteX6910" fmla="*/ 8667747 w 10010772"/>
                <a:gd name="connsiteY6910" fmla="*/ 958850 h 4654550"/>
                <a:gd name="connsiteX6911" fmla="*/ 8674097 w 10010772"/>
                <a:gd name="connsiteY6911" fmla="*/ 958850 h 4654550"/>
                <a:gd name="connsiteX6912" fmla="*/ 8680447 w 10010772"/>
                <a:gd name="connsiteY6912" fmla="*/ 958850 h 4654550"/>
                <a:gd name="connsiteX6913" fmla="*/ 8686797 w 10010772"/>
                <a:gd name="connsiteY6913" fmla="*/ 952500 h 4654550"/>
                <a:gd name="connsiteX6914" fmla="*/ 8686797 w 10010772"/>
                <a:gd name="connsiteY6914" fmla="*/ 949325 h 4654550"/>
                <a:gd name="connsiteX6915" fmla="*/ 8680447 w 10010772"/>
                <a:gd name="connsiteY6915" fmla="*/ 942975 h 4654550"/>
                <a:gd name="connsiteX6916" fmla="*/ 8677272 w 10010772"/>
                <a:gd name="connsiteY6916" fmla="*/ 936625 h 4654550"/>
                <a:gd name="connsiteX6917" fmla="*/ 8677272 w 10010772"/>
                <a:gd name="connsiteY6917" fmla="*/ 933450 h 4654550"/>
                <a:gd name="connsiteX6918" fmla="*/ 8677272 w 10010772"/>
                <a:gd name="connsiteY6918" fmla="*/ 927100 h 4654550"/>
                <a:gd name="connsiteX6919" fmla="*/ 8680447 w 10010772"/>
                <a:gd name="connsiteY6919" fmla="*/ 923925 h 4654550"/>
                <a:gd name="connsiteX6920" fmla="*/ 8677272 w 10010772"/>
                <a:gd name="connsiteY6920" fmla="*/ 920750 h 4654550"/>
                <a:gd name="connsiteX6921" fmla="*/ 8670922 w 10010772"/>
                <a:gd name="connsiteY6921" fmla="*/ 917575 h 4654550"/>
                <a:gd name="connsiteX6922" fmla="*/ 8667747 w 10010772"/>
                <a:gd name="connsiteY6922" fmla="*/ 914400 h 4654550"/>
                <a:gd name="connsiteX6923" fmla="*/ 8661397 w 10010772"/>
                <a:gd name="connsiteY6923" fmla="*/ 901700 h 4654550"/>
                <a:gd name="connsiteX6924" fmla="*/ 8655047 w 10010772"/>
                <a:gd name="connsiteY6924" fmla="*/ 895350 h 4654550"/>
                <a:gd name="connsiteX6925" fmla="*/ 8648697 w 10010772"/>
                <a:gd name="connsiteY6925" fmla="*/ 892175 h 4654550"/>
                <a:gd name="connsiteX6926" fmla="*/ 8648697 w 10010772"/>
                <a:gd name="connsiteY6926" fmla="*/ 889000 h 4654550"/>
                <a:gd name="connsiteX6927" fmla="*/ 8651872 w 10010772"/>
                <a:gd name="connsiteY6927" fmla="*/ 885825 h 4654550"/>
                <a:gd name="connsiteX6928" fmla="*/ 6235697 w 10010772"/>
                <a:gd name="connsiteY6928" fmla="*/ 844550 h 4654550"/>
                <a:gd name="connsiteX6929" fmla="*/ 6235697 w 10010772"/>
                <a:gd name="connsiteY6929" fmla="*/ 857250 h 4654550"/>
                <a:gd name="connsiteX6930" fmla="*/ 6235697 w 10010772"/>
                <a:gd name="connsiteY6930" fmla="*/ 869950 h 4654550"/>
                <a:gd name="connsiteX6931" fmla="*/ 6235697 w 10010772"/>
                <a:gd name="connsiteY6931" fmla="*/ 876300 h 4654550"/>
                <a:gd name="connsiteX6932" fmla="*/ 6229347 w 10010772"/>
                <a:gd name="connsiteY6932" fmla="*/ 866775 h 4654550"/>
                <a:gd name="connsiteX6933" fmla="*/ 6222997 w 10010772"/>
                <a:gd name="connsiteY6933" fmla="*/ 860425 h 4654550"/>
                <a:gd name="connsiteX6934" fmla="*/ 6219822 w 10010772"/>
                <a:gd name="connsiteY6934" fmla="*/ 873125 h 4654550"/>
                <a:gd name="connsiteX6935" fmla="*/ 6219822 w 10010772"/>
                <a:gd name="connsiteY6935" fmla="*/ 876300 h 4654550"/>
                <a:gd name="connsiteX6936" fmla="*/ 6219822 w 10010772"/>
                <a:gd name="connsiteY6936" fmla="*/ 885825 h 4654550"/>
                <a:gd name="connsiteX6937" fmla="*/ 6222997 w 10010772"/>
                <a:gd name="connsiteY6937" fmla="*/ 892175 h 4654550"/>
                <a:gd name="connsiteX6938" fmla="*/ 6222997 w 10010772"/>
                <a:gd name="connsiteY6938" fmla="*/ 895350 h 4654550"/>
                <a:gd name="connsiteX6939" fmla="*/ 6219822 w 10010772"/>
                <a:gd name="connsiteY6939" fmla="*/ 898525 h 4654550"/>
                <a:gd name="connsiteX6940" fmla="*/ 6216647 w 10010772"/>
                <a:gd name="connsiteY6940" fmla="*/ 908050 h 4654550"/>
                <a:gd name="connsiteX6941" fmla="*/ 6216647 w 10010772"/>
                <a:gd name="connsiteY6941" fmla="*/ 917575 h 4654550"/>
                <a:gd name="connsiteX6942" fmla="*/ 6219822 w 10010772"/>
                <a:gd name="connsiteY6942" fmla="*/ 927100 h 4654550"/>
                <a:gd name="connsiteX6943" fmla="*/ 6222997 w 10010772"/>
                <a:gd name="connsiteY6943" fmla="*/ 930275 h 4654550"/>
                <a:gd name="connsiteX6944" fmla="*/ 6226172 w 10010772"/>
                <a:gd name="connsiteY6944" fmla="*/ 933450 h 4654550"/>
                <a:gd name="connsiteX6945" fmla="*/ 6232522 w 10010772"/>
                <a:gd name="connsiteY6945" fmla="*/ 936625 h 4654550"/>
                <a:gd name="connsiteX6946" fmla="*/ 6232522 w 10010772"/>
                <a:gd name="connsiteY6946" fmla="*/ 939800 h 4654550"/>
                <a:gd name="connsiteX6947" fmla="*/ 6235697 w 10010772"/>
                <a:gd name="connsiteY6947" fmla="*/ 942975 h 4654550"/>
                <a:gd name="connsiteX6948" fmla="*/ 6245222 w 10010772"/>
                <a:gd name="connsiteY6948" fmla="*/ 942975 h 4654550"/>
                <a:gd name="connsiteX6949" fmla="*/ 6254747 w 10010772"/>
                <a:gd name="connsiteY6949" fmla="*/ 942975 h 4654550"/>
                <a:gd name="connsiteX6950" fmla="*/ 6257922 w 10010772"/>
                <a:gd name="connsiteY6950" fmla="*/ 946150 h 4654550"/>
                <a:gd name="connsiteX6951" fmla="*/ 6264272 w 10010772"/>
                <a:gd name="connsiteY6951" fmla="*/ 946150 h 4654550"/>
                <a:gd name="connsiteX6952" fmla="*/ 6276972 w 10010772"/>
                <a:gd name="connsiteY6952" fmla="*/ 946150 h 4654550"/>
                <a:gd name="connsiteX6953" fmla="*/ 6292847 w 10010772"/>
                <a:gd name="connsiteY6953" fmla="*/ 942975 h 4654550"/>
                <a:gd name="connsiteX6954" fmla="*/ 6296022 w 10010772"/>
                <a:gd name="connsiteY6954" fmla="*/ 936625 h 4654550"/>
                <a:gd name="connsiteX6955" fmla="*/ 6302372 w 10010772"/>
                <a:gd name="connsiteY6955" fmla="*/ 933450 h 4654550"/>
                <a:gd name="connsiteX6956" fmla="*/ 6308722 w 10010772"/>
                <a:gd name="connsiteY6956" fmla="*/ 930275 h 4654550"/>
                <a:gd name="connsiteX6957" fmla="*/ 6311897 w 10010772"/>
                <a:gd name="connsiteY6957" fmla="*/ 927100 h 4654550"/>
                <a:gd name="connsiteX6958" fmla="*/ 6315072 w 10010772"/>
                <a:gd name="connsiteY6958" fmla="*/ 923925 h 4654550"/>
                <a:gd name="connsiteX6959" fmla="*/ 6315072 w 10010772"/>
                <a:gd name="connsiteY6959" fmla="*/ 920750 h 4654550"/>
                <a:gd name="connsiteX6960" fmla="*/ 6318247 w 10010772"/>
                <a:gd name="connsiteY6960" fmla="*/ 917575 h 4654550"/>
                <a:gd name="connsiteX6961" fmla="*/ 6318247 w 10010772"/>
                <a:gd name="connsiteY6961" fmla="*/ 914400 h 4654550"/>
                <a:gd name="connsiteX6962" fmla="*/ 6321422 w 10010772"/>
                <a:gd name="connsiteY6962" fmla="*/ 914400 h 4654550"/>
                <a:gd name="connsiteX6963" fmla="*/ 6321422 w 10010772"/>
                <a:gd name="connsiteY6963" fmla="*/ 911225 h 4654550"/>
                <a:gd name="connsiteX6964" fmla="*/ 6321422 w 10010772"/>
                <a:gd name="connsiteY6964" fmla="*/ 908050 h 4654550"/>
                <a:gd name="connsiteX6965" fmla="*/ 6318247 w 10010772"/>
                <a:gd name="connsiteY6965" fmla="*/ 898525 h 4654550"/>
                <a:gd name="connsiteX6966" fmla="*/ 6311897 w 10010772"/>
                <a:gd name="connsiteY6966" fmla="*/ 885825 h 4654550"/>
                <a:gd name="connsiteX6967" fmla="*/ 6308722 w 10010772"/>
                <a:gd name="connsiteY6967" fmla="*/ 882650 h 4654550"/>
                <a:gd name="connsiteX6968" fmla="*/ 6302372 w 10010772"/>
                <a:gd name="connsiteY6968" fmla="*/ 879475 h 4654550"/>
                <a:gd name="connsiteX6969" fmla="*/ 6305547 w 10010772"/>
                <a:gd name="connsiteY6969" fmla="*/ 876300 h 4654550"/>
                <a:gd name="connsiteX6970" fmla="*/ 6302372 w 10010772"/>
                <a:gd name="connsiteY6970" fmla="*/ 873125 h 4654550"/>
                <a:gd name="connsiteX6971" fmla="*/ 6299197 w 10010772"/>
                <a:gd name="connsiteY6971" fmla="*/ 873125 h 4654550"/>
                <a:gd name="connsiteX6972" fmla="*/ 6296022 w 10010772"/>
                <a:gd name="connsiteY6972" fmla="*/ 869950 h 4654550"/>
                <a:gd name="connsiteX6973" fmla="*/ 6296022 w 10010772"/>
                <a:gd name="connsiteY6973" fmla="*/ 860425 h 4654550"/>
                <a:gd name="connsiteX6974" fmla="*/ 6292847 w 10010772"/>
                <a:gd name="connsiteY6974" fmla="*/ 857250 h 4654550"/>
                <a:gd name="connsiteX6975" fmla="*/ 6292847 w 10010772"/>
                <a:gd name="connsiteY6975" fmla="*/ 854075 h 4654550"/>
                <a:gd name="connsiteX6976" fmla="*/ 6286497 w 10010772"/>
                <a:gd name="connsiteY6976" fmla="*/ 854075 h 4654550"/>
                <a:gd name="connsiteX6977" fmla="*/ 6276972 w 10010772"/>
                <a:gd name="connsiteY6977" fmla="*/ 854075 h 4654550"/>
                <a:gd name="connsiteX6978" fmla="*/ 6267447 w 10010772"/>
                <a:gd name="connsiteY6978" fmla="*/ 857250 h 4654550"/>
                <a:gd name="connsiteX6979" fmla="*/ 6261097 w 10010772"/>
                <a:gd name="connsiteY6979" fmla="*/ 854075 h 4654550"/>
                <a:gd name="connsiteX6980" fmla="*/ 6257922 w 10010772"/>
                <a:gd name="connsiteY6980" fmla="*/ 854075 h 4654550"/>
                <a:gd name="connsiteX6981" fmla="*/ 6257922 w 10010772"/>
                <a:gd name="connsiteY6981" fmla="*/ 850900 h 4654550"/>
                <a:gd name="connsiteX6982" fmla="*/ 6254747 w 10010772"/>
                <a:gd name="connsiteY6982" fmla="*/ 847725 h 4654550"/>
                <a:gd name="connsiteX6983" fmla="*/ 6248397 w 10010772"/>
                <a:gd name="connsiteY6983" fmla="*/ 850900 h 4654550"/>
                <a:gd name="connsiteX6984" fmla="*/ 6245222 w 10010772"/>
                <a:gd name="connsiteY6984" fmla="*/ 854075 h 4654550"/>
                <a:gd name="connsiteX6985" fmla="*/ 6242047 w 10010772"/>
                <a:gd name="connsiteY6985" fmla="*/ 854075 h 4654550"/>
                <a:gd name="connsiteX6986" fmla="*/ 6238872 w 10010772"/>
                <a:gd name="connsiteY6986" fmla="*/ 847725 h 4654550"/>
                <a:gd name="connsiteX6987" fmla="*/ 5934072 w 10010772"/>
                <a:gd name="connsiteY6987" fmla="*/ 838200 h 4654550"/>
                <a:gd name="connsiteX6988" fmla="*/ 5934073 w 10010772"/>
                <a:gd name="connsiteY6988" fmla="*/ 838201 h 4654550"/>
                <a:gd name="connsiteX6989" fmla="*/ 5940422 w 10010772"/>
                <a:gd name="connsiteY6989" fmla="*/ 841376 h 4654550"/>
                <a:gd name="connsiteX6990" fmla="*/ 5940422 w 10010772"/>
                <a:gd name="connsiteY6990" fmla="*/ 841375 h 4654550"/>
                <a:gd name="connsiteX6991" fmla="*/ 2724148 w 10010772"/>
                <a:gd name="connsiteY6991" fmla="*/ 838200 h 4654550"/>
                <a:gd name="connsiteX6992" fmla="*/ 2727323 w 10010772"/>
                <a:gd name="connsiteY6992" fmla="*/ 838200 h 4654550"/>
                <a:gd name="connsiteX6993" fmla="*/ 2727323 w 10010772"/>
                <a:gd name="connsiteY6993" fmla="*/ 841375 h 4654550"/>
                <a:gd name="connsiteX6994" fmla="*/ 2727323 w 10010772"/>
                <a:gd name="connsiteY6994" fmla="*/ 844550 h 4654550"/>
                <a:gd name="connsiteX6995" fmla="*/ 2730498 w 10010772"/>
                <a:gd name="connsiteY6995" fmla="*/ 847725 h 4654550"/>
                <a:gd name="connsiteX6996" fmla="*/ 2727323 w 10010772"/>
                <a:gd name="connsiteY6996" fmla="*/ 850900 h 4654550"/>
                <a:gd name="connsiteX6997" fmla="*/ 2724148 w 10010772"/>
                <a:gd name="connsiteY6997" fmla="*/ 854075 h 4654550"/>
                <a:gd name="connsiteX6998" fmla="*/ 2733673 w 10010772"/>
                <a:gd name="connsiteY6998" fmla="*/ 854075 h 4654550"/>
                <a:gd name="connsiteX6999" fmla="*/ 2736848 w 10010772"/>
                <a:gd name="connsiteY6999" fmla="*/ 854075 h 4654550"/>
                <a:gd name="connsiteX7000" fmla="*/ 2736848 w 10010772"/>
                <a:gd name="connsiteY7000" fmla="*/ 857250 h 4654550"/>
                <a:gd name="connsiteX7001" fmla="*/ 2736848 w 10010772"/>
                <a:gd name="connsiteY7001" fmla="*/ 860425 h 4654550"/>
                <a:gd name="connsiteX7002" fmla="*/ 2740023 w 10010772"/>
                <a:gd name="connsiteY7002" fmla="*/ 863600 h 4654550"/>
                <a:gd name="connsiteX7003" fmla="*/ 2736848 w 10010772"/>
                <a:gd name="connsiteY7003" fmla="*/ 863600 h 4654550"/>
                <a:gd name="connsiteX7004" fmla="*/ 2727323 w 10010772"/>
                <a:gd name="connsiteY7004" fmla="*/ 866775 h 4654550"/>
                <a:gd name="connsiteX7005" fmla="*/ 2720973 w 10010772"/>
                <a:gd name="connsiteY7005" fmla="*/ 869950 h 4654550"/>
                <a:gd name="connsiteX7006" fmla="*/ 2714623 w 10010772"/>
                <a:gd name="connsiteY7006" fmla="*/ 869950 h 4654550"/>
                <a:gd name="connsiteX7007" fmla="*/ 2708273 w 10010772"/>
                <a:gd name="connsiteY7007" fmla="*/ 873125 h 4654550"/>
                <a:gd name="connsiteX7008" fmla="*/ 2701923 w 10010772"/>
                <a:gd name="connsiteY7008" fmla="*/ 873125 h 4654550"/>
                <a:gd name="connsiteX7009" fmla="*/ 2698748 w 10010772"/>
                <a:gd name="connsiteY7009" fmla="*/ 873125 h 4654550"/>
                <a:gd name="connsiteX7010" fmla="*/ 2695574 w 10010772"/>
                <a:gd name="connsiteY7010" fmla="*/ 869950 h 4654550"/>
                <a:gd name="connsiteX7011" fmla="*/ 2695574 w 10010772"/>
                <a:gd name="connsiteY7011" fmla="*/ 860425 h 4654550"/>
                <a:gd name="connsiteX7012" fmla="*/ 2701923 w 10010772"/>
                <a:gd name="connsiteY7012" fmla="*/ 857250 h 4654550"/>
                <a:gd name="connsiteX7013" fmla="*/ 2714623 w 10010772"/>
                <a:gd name="connsiteY7013" fmla="*/ 847725 h 4654550"/>
                <a:gd name="connsiteX7014" fmla="*/ 2619373 w 10010772"/>
                <a:gd name="connsiteY7014" fmla="*/ 831850 h 4654550"/>
                <a:gd name="connsiteX7015" fmla="*/ 2622548 w 10010772"/>
                <a:gd name="connsiteY7015" fmla="*/ 831850 h 4654550"/>
                <a:gd name="connsiteX7016" fmla="*/ 2625723 w 10010772"/>
                <a:gd name="connsiteY7016" fmla="*/ 835025 h 4654550"/>
                <a:gd name="connsiteX7017" fmla="*/ 2628898 w 10010772"/>
                <a:gd name="connsiteY7017" fmla="*/ 838200 h 4654550"/>
                <a:gd name="connsiteX7018" fmla="*/ 2635249 w 10010772"/>
                <a:gd name="connsiteY7018" fmla="*/ 838200 h 4654550"/>
                <a:gd name="connsiteX7019" fmla="*/ 2638423 w 10010772"/>
                <a:gd name="connsiteY7019" fmla="*/ 841375 h 4654550"/>
                <a:gd name="connsiteX7020" fmla="*/ 2638423 w 10010772"/>
                <a:gd name="connsiteY7020" fmla="*/ 844550 h 4654550"/>
                <a:gd name="connsiteX7021" fmla="*/ 2641598 w 10010772"/>
                <a:gd name="connsiteY7021" fmla="*/ 844550 h 4654550"/>
                <a:gd name="connsiteX7022" fmla="*/ 2647948 w 10010772"/>
                <a:gd name="connsiteY7022" fmla="*/ 844550 h 4654550"/>
                <a:gd name="connsiteX7023" fmla="*/ 2654298 w 10010772"/>
                <a:gd name="connsiteY7023" fmla="*/ 847725 h 4654550"/>
                <a:gd name="connsiteX7024" fmla="*/ 2663823 w 10010772"/>
                <a:gd name="connsiteY7024" fmla="*/ 847725 h 4654550"/>
                <a:gd name="connsiteX7025" fmla="*/ 2676523 w 10010772"/>
                <a:gd name="connsiteY7025" fmla="*/ 844550 h 4654550"/>
                <a:gd name="connsiteX7026" fmla="*/ 2676523 w 10010772"/>
                <a:gd name="connsiteY7026" fmla="*/ 847725 h 4654550"/>
                <a:gd name="connsiteX7027" fmla="*/ 2670173 w 10010772"/>
                <a:gd name="connsiteY7027" fmla="*/ 850900 h 4654550"/>
                <a:gd name="connsiteX7028" fmla="*/ 2666998 w 10010772"/>
                <a:gd name="connsiteY7028" fmla="*/ 854075 h 4654550"/>
                <a:gd name="connsiteX7029" fmla="*/ 2670173 w 10010772"/>
                <a:gd name="connsiteY7029" fmla="*/ 857250 h 4654550"/>
                <a:gd name="connsiteX7030" fmla="*/ 2666998 w 10010772"/>
                <a:gd name="connsiteY7030" fmla="*/ 860425 h 4654550"/>
                <a:gd name="connsiteX7031" fmla="*/ 2660648 w 10010772"/>
                <a:gd name="connsiteY7031" fmla="*/ 860425 h 4654550"/>
                <a:gd name="connsiteX7032" fmla="*/ 2657473 w 10010772"/>
                <a:gd name="connsiteY7032" fmla="*/ 857250 h 4654550"/>
                <a:gd name="connsiteX7033" fmla="*/ 2651123 w 10010772"/>
                <a:gd name="connsiteY7033" fmla="*/ 854075 h 4654550"/>
                <a:gd name="connsiteX7034" fmla="*/ 2647948 w 10010772"/>
                <a:gd name="connsiteY7034" fmla="*/ 854075 h 4654550"/>
                <a:gd name="connsiteX7035" fmla="*/ 2647948 w 10010772"/>
                <a:gd name="connsiteY7035" fmla="*/ 857250 h 4654550"/>
                <a:gd name="connsiteX7036" fmla="*/ 2644773 w 10010772"/>
                <a:gd name="connsiteY7036" fmla="*/ 857250 h 4654550"/>
                <a:gd name="connsiteX7037" fmla="*/ 2635249 w 10010772"/>
                <a:gd name="connsiteY7037" fmla="*/ 854075 h 4654550"/>
                <a:gd name="connsiteX7038" fmla="*/ 2635249 w 10010772"/>
                <a:gd name="connsiteY7038" fmla="*/ 850900 h 4654550"/>
                <a:gd name="connsiteX7039" fmla="*/ 2632073 w 10010772"/>
                <a:gd name="connsiteY7039" fmla="*/ 850900 h 4654550"/>
                <a:gd name="connsiteX7040" fmla="*/ 2625723 w 10010772"/>
                <a:gd name="connsiteY7040" fmla="*/ 850900 h 4654550"/>
                <a:gd name="connsiteX7041" fmla="*/ 2625723 w 10010772"/>
                <a:gd name="connsiteY7041" fmla="*/ 847725 h 4654550"/>
                <a:gd name="connsiteX7042" fmla="*/ 2625723 w 10010772"/>
                <a:gd name="connsiteY7042" fmla="*/ 844550 h 4654550"/>
                <a:gd name="connsiteX7043" fmla="*/ 2622548 w 10010772"/>
                <a:gd name="connsiteY7043" fmla="*/ 847725 h 4654550"/>
                <a:gd name="connsiteX7044" fmla="*/ 2619373 w 10010772"/>
                <a:gd name="connsiteY7044" fmla="*/ 844550 h 4654550"/>
                <a:gd name="connsiteX7045" fmla="*/ 8410572 w 10010772"/>
                <a:gd name="connsiteY7045" fmla="*/ 822326 h 4654550"/>
                <a:gd name="connsiteX7046" fmla="*/ 8413747 w 10010772"/>
                <a:gd name="connsiteY7046" fmla="*/ 828675 h 4654550"/>
                <a:gd name="connsiteX7047" fmla="*/ 8410572 w 10010772"/>
                <a:gd name="connsiteY7047" fmla="*/ 835025 h 4654550"/>
                <a:gd name="connsiteX7048" fmla="*/ 8401047 w 10010772"/>
                <a:gd name="connsiteY7048" fmla="*/ 844550 h 4654550"/>
                <a:gd name="connsiteX7049" fmla="*/ 8397872 w 10010772"/>
                <a:gd name="connsiteY7049" fmla="*/ 847725 h 4654550"/>
                <a:gd name="connsiteX7050" fmla="*/ 8394697 w 10010772"/>
                <a:gd name="connsiteY7050" fmla="*/ 850900 h 4654550"/>
                <a:gd name="connsiteX7051" fmla="*/ 8394697 w 10010772"/>
                <a:gd name="connsiteY7051" fmla="*/ 860425 h 4654550"/>
                <a:gd name="connsiteX7052" fmla="*/ 8394697 w 10010772"/>
                <a:gd name="connsiteY7052" fmla="*/ 863600 h 4654550"/>
                <a:gd name="connsiteX7053" fmla="*/ 8391522 w 10010772"/>
                <a:gd name="connsiteY7053" fmla="*/ 869950 h 4654550"/>
                <a:gd name="connsiteX7054" fmla="*/ 8381997 w 10010772"/>
                <a:gd name="connsiteY7054" fmla="*/ 876300 h 4654550"/>
                <a:gd name="connsiteX7055" fmla="*/ 8369297 w 10010772"/>
                <a:gd name="connsiteY7055" fmla="*/ 889000 h 4654550"/>
                <a:gd name="connsiteX7056" fmla="*/ 8362947 w 10010772"/>
                <a:gd name="connsiteY7056" fmla="*/ 892175 h 4654550"/>
                <a:gd name="connsiteX7057" fmla="*/ 8362947 w 10010772"/>
                <a:gd name="connsiteY7057" fmla="*/ 895350 h 4654550"/>
                <a:gd name="connsiteX7058" fmla="*/ 8372472 w 10010772"/>
                <a:gd name="connsiteY7058" fmla="*/ 904875 h 4654550"/>
                <a:gd name="connsiteX7059" fmla="*/ 8372472 w 10010772"/>
                <a:gd name="connsiteY7059" fmla="*/ 904875 h 4654550"/>
                <a:gd name="connsiteX7060" fmla="*/ 8362948 w 10010772"/>
                <a:gd name="connsiteY7060" fmla="*/ 895351 h 4654550"/>
                <a:gd name="connsiteX7061" fmla="*/ 8362948 w 10010772"/>
                <a:gd name="connsiteY7061" fmla="*/ 892176 h 4654550"/>
                <a:gd name="connsiteX7062" fmla="*/ 8369298 w 10010772"/>
                <a:gd name="connsiteY7062" fmla="*/ 889001 h 4654550"/>
                <a:gd name="connsiteX7063" fmla="*/ 8381998 w 10010772"/>
                <a:gd name="connsiteY7063" fmla="*/ 876301 h 4654550"/>
                <a:gd name="connsiteX7064" fmla="*/ 8391523 w 10010772"/>
                <a:gd name="connsiteY7064" fmla="*/ 869951 h 4654550"/>
                <a:gd name="connsiteX7065" fmla="*/ 8394698 w 10010772"/>
                <a:gd name="connsiteY7065" fmla="*/ 863601 h 4654550"/>
                <a:gd name="connsiteX7066" fmla="*/ 8394698 w 10010772"/>
                <a:gd name="connsiteY7066" fmla="*/ 860426 h 4654550"/>
                <a:gd name="connsiteX7067" fmla="*/ 8394698 w 10010772"/>
                <a:gd name="connsiteY7067" fmla="*/ 850901 h 4654550"/>
                <a:gd name="connsiteX7068" fmla="*/ 8397873 w 10010772"/>
                <a:gd name="connsiteY7068" fmla="*/ 847726 h 4654550"/>
                <a:gd name="connsiteX7069" fmla="*/ 8401048 w 10010772"/>
                <a:gd name="connsiteY7069" fmla="*/ 844551 h 4654550"/>
                <a:gd name="connsiteX7070" fmla="*/ 8410573 w 10010772"/>
                <a:gd name="connsiteY7070" fmla="*/ 835026 h 4654550"/>
                <a:gd name="connsiteX7071" fmla="*/ 8413748 w 10010772"/>
                <a:gd name="connsiteY7071" fmla="*/ 828676 h 4654550"/>
                <a:gd name="connsiteX7072" fmla="*/ 8410573 w 10010772"/>
                <a:gd name="connsiteY7072" fmla="*/ 822326 h 4654550"/>
                <a:gd name="connsiteX7073" fmla="*/ 6022972 w 10010772"/>
                <a:gd name="connsiteY7073" fmla="*/ 809625 h 4654550"/>
                <a:gd name="connsiteX7074" fmla="*/ 5991222 w 10010772"/>
                <a:gd name="connsiteY7074" fmla="*/ 815975 h 4654550"/>
                <a:gd name="connsiteX7075" fmla="*/ 5988047 w 10010772"/>
                <a:gd name="connsiteY7075" fmla="*/ 815975 h 4654550"/>
                <a:gd name="connsiteX7076" fmla="*/ 5984872 w 10010772"/>
                <a:gd name="connsiteY7076" fmla="*/ 819150 h 4654550"/>
                <a:gd name="connsiteX7077" fmla="*/ 5978522 w 10010772"/>
                <a:gd name="connsiteY7077" fmla="*/ 825500 h 4654550"/>
                <a:gd name="connsiteX7078" fmla="*/ 5972172 w 10010772"/>
                <a:gd name="connsiteY7078" fmla="*/ 828675 h 4654550"/>
                <a:gd name="connsiteX7079" fmla="*/ 5965822 w 10010772"/>
                <a:gd name="connsiteY7079" fmla="*/ 828675 h 4654550"/>
                <a:gd name="connsiteX7080" fmla="*/ 5956297 w 10010772"/>
                <a:gd name="connsiteY7080" fmla="*/ 835025 h 4654550"/>
                <a:gd name="connsiteX7081" fmla="*/ 5943597 w 10010772"/>
                <a:gd name="connsiteY7081" fmla="*/ 841375 h 4654550"/>
                <a:gd name="connsiteX7082" fmla="*/ 5940423 w 10010772"/>
                <a:gd name="connsiteY7082" fmla="*/ 844549 h 4654550"/>
                <a:gd name="connsiteX7083" fmla="*/ 5940423 w 10010772"/>
                <a:gd name="connsiteY7083" fmla="*/ 844551 h 4654550"/>
                <a:gd name="connsiteX7084" fmla="*/ 5934073 w 10010772"/>
                <a:gd name="connsiteY7084" fmla="*/ 847726 h 4654550"/>
                <a:gd name="connsiteX7085" fmla="*/ 5927723 w 10010772"/>
                <a:gd name="connsiteY7085" fmla="*/ 847726 h 4654550"/>
                <a:gd name="connsiteX7086" fmla="*/ 5921373 w 10010772"/>
                <a:gd name="connsiteY7086" fmla="*/ 844551 h 4654550"/>
                <a:gd name="connsiteX7087" fmla="*/ 5921373 w 10010772"/>
                <a:gd name="connsiteY7087" fmla="*/ 850901 h 4654550"/>
                <a:gd name="connsiteX7088" fmla="*/ 5918198 w 10010772"/>
                <a:gd name="connsiteY7088" fmla="*/ 857251 h 4654550"/>
                <a:gd name="connsiteX7089" fmla="*/ 5915023 w 10010772"/>
                <a:gd name="connsiteY7089" fmla="*/ 863601 h 4654550"/>
                <a:gd name="connsiteX7090" fmla="*/ 5905498 w 10010772"/>
                <a:gd name="connsiteY7090" fmla="*/ 866776 h 4654550"/>
                <a:gd name="connsiteX7091" fmla="*/ 5899148 w 10010772"/>
                <a:gd name="connsiteY7091" fmla="*/ 863601 h 4654550"/>
                <a:gd name="connsiteX7092" fmla="*/ 5892798 w 10010772"/>
                <a:gd name="connsiteY7092" fmla="*/ 860426 h 4654550"/>
                <a:gd name="connsiteX7093" fmla="*/ 5889623 w 10010772"/>
                <a:gd name="connsiteY7093" fmla="*/ 860426 h 4654550"/>
                <a:gd name="connsiteX7094" fmla="*/ 5892798 w 10010772"/>
                <a:gd name="connsiteY7094" fmla="*/ 869951 h 4654550"/>
                <a:gd name="connsiteX7095" fmla="*/ 5892798 w 10010772"/>
                <a:gd name="connsiteY7095" fmla="*/ 882651 h 4654550"/>
                <a:gd name="connsiteX7096" fmla="*/ 5892798 w 10010772"/>
                <a:gd name="connsiteY7096" fmla="*/ 885826 h 4654550"/>
                <a:gd name="connsiteX7097" fmla="*/ 5886448 w 10010772"/>
                <a:gd name="connsiteY7097" fmla="*/ 889001 h 4654550"/>
                <a:gd name="connsiteX7098" fmla="*/ 5886448 w 10010772"/>
                <a:gd name="connsiteY7098" fmla="*/ 892176 h 4654550"/>
                <a:gd name="connsiteX7099" fmla="*/ 5892798 w 10010772"/>
                <a:gd name="connsiteY7099" fmla="*/ 895351 h 4654550"/>
                <a:gd name="connsiteX7100" fmla="*/ 5892798 w 10010772"/>
                <a:gd name="connsiteY7100" fmla="*/ 898526 h 4654550"/>
                <a:gd name="connsiteX7101" fmla="*/ 5886448 w 10010772"/>
                <a:gd name="connsiteY7101" fmla="*/ 901701 h 4654550"/>
                <a:gd name="connsiteX7102" fmla="*/ 5880098 w 10010772"/>
                <a:gd name="connsiteY7102" fmla="*/ 904876 h 4654550"/>
                <a:gd name="connsiteX7103" fmla="*/ 5876923 w 10010772"/>
                <a:gd name="connsiteY7103" fmla="*/ 904876 h 4654550"/>
                <a:gd name="connsiteX7104" fmla="*/ 5886448 w 10010772"/>
                <a:gd name="connsiteY7104" fmla="*/ 911226 h 4654550"/>
                <a:gd name="connsiteX7105" fmla="*/ 5902323 w 10010772"/>
                <a:gd name="connsiteY7105" fmla="*/ 920751 h 4654550"/>
                <a:gd name="connsiteX7106" fmla="*/ 5908673 w 10010772"/>
                <a:gd name="connsiteY7106" fmla="*/ 927101 h 4654550"/>
                <a:gd name="connsiteX7107" fmla="*/ 5911848 w 10010772"/>
                <a:gd name="connsiteY7107" fmla="*/ 933451 h 4654550"/>
                <a:gd name="connsiteX7108" fmla="*/ 5918198 w 10010772"/>
                <a:gd name="connsiteY7108" fmla="*/ 949326 h 4654550"/>
                <a:gd name="connsiteX7109" fmla="*/ 5924548 w 10010772"/>
                <a:gd name="connsiteY7109" fmla="*/ 965201 h 4654550"/>
                <a:gd name="connsiteX7110" fmla="*/ 5937248 w 10010772"/>
                <a:gd name="connsiteY7110" fmla="*/ 981076 h 4654550"/>
                <a:gd name="connsiteX7111" fmla="*/ 5956297 w 10010772"/>
                <a:gd name="connsiteY7111" fmla="*/ 996950 h 4654550"/>
                <a:gd name="connsiteX7112" fmla="*/ 5956297 w 10010772"/>
                <a:gd name="connsiteY7112" fmla="*/ 996950 h 4654550"/>
                <a:gd name="connsiteX7113" fmla="*/ 5968997 w 10010772"/>
                <a:gd name="connsiteY7113" fmla="*/ 1006475 h 4654550"/>
                <a:gd name="connsiteX7114" fmla="*/ 5975347 w 10010772"/>
                <a:gd name="connsiteY7114" fmla="*/ 1016000 h 4654550"/>
                <a:gd name="connsiteX7115" fmla="*/ 5984872 w 10010772"/>
                <a:gd name="connsiteY7115" fmla="*/ 1025525 h 4654550"/>
                <a:gd name="connsiteX7116" fmla="*/ 5991222 w 10010772"/>
                <a:gd name="connsiteY7116" fmla="*/ 1035050 h 4654550"/>
                <a:gd name="connsiteX7117" fmla="*/ 6007097 w 10010772"/>
                <a:gd name="connsiteY7117" fmla="*/ 1044575 h 4654550"/>
                <a:gd name="connsiteX7118" fmla="*/ 6010272 w 10010772"/>
                <a:gd name="connsiteY7118" fmla="*/ 1047750 h 4654550"/>
                <a:gd name="connsiteX7119" fmla="*/ 6013447 w 10010772"/>
                <a:gd name="connsiteY7119" fmla="*/ 1044575 h 4654550"/>
                <a:gd name="connsiteX7120" fmla="*/ 6016622 w 10010772"/>
                <a:gd name="connsiteY7120" fmla="*/ 1044575 h 4654550"/>
                <a:gd name="connsiteX7121" fmla="*/ 6022972 w 10010772"/>
                <a:gd name="connsiteY7121" fmla="*/ 1050925 h 4654550"/>
                <a:gd name="connsiteX7122" fmla="*/ 6026147 w 10010772"/>
                <a:gd name="connsiteY7122" fmla="*/ 1057275 h 4654550"/>
                <a:gd name="connsiteX7123" fmla="*/ 6026147 w 10010772"/>
                <a:gd name="connsiteY7123" fmla="*/ 1060450 h 4654550"/>
                <a:gd name="connsiteX7124" fmla="*/ 6019797 w 10010772"/>
                <a:gd name="connsiteY7124" fmla="*/ 1060450 h 4654550"/>
                <a:gd name="connsiteX7125" fmla="*/ 6013447 w 10010772"/>
                <a:gd name="connsiteY7125" fmla="*/ 1060450 h 4654550"/>
                <a:gd name="connsiteX7126" fmla="*/ 6010272 w 10010772"/>
                <a:gd name="connsiteY7126" fmla="*/ 1060450 h 4654550"/>
                <a:gd name="connsiteX7127" fmla="*/ 6007097 w 10010772"/>
                <a:gd name="connsiteY7127" fmla="*/ 1066800 h 4654550"/>
                <a:gd name="connsiteX7128" fmla="*/ 6007097 w 10010772"/>
                <a:gd name="connsiteY7128" fmla="*/ 1073150 h 4654550"/>
                <a:gd name="connsiteX7129" fmla="*/ 6007097 w 10010772"/>
                <a:gd name="connsiteY7129" fmla="*/ 1076325 h 4654550"/>
                <a:gd name="connsiteX7130" fmla="*/ 6007097 w 10010772"/>
                <a:gd name="connsiteY7130" fmla="*/ 1082675 h 4654550"/>
                <a:gd name="connsiteX7131" fmla="*/ 6003922 w 10010772"/>
                <a:gd name="connsiteY7131" fmla="*/ 1089025 h 4654550"/>
                <a:gd name="connsiteX7132" fmla="*/ 6003922 w 10010772"/>
                <a:gd name="connsiteY7132" fmla="*/ 1092200 h 4654550"/>
                <a:gd name="connsiteX7133" fmla="*/ 6007097 w 10010772"/>
                <a:gd name="connsiteY7133" fmla="*/ 1098550 h 4654550"/>
                <a:gd name="connsiteX7134" fmla="*/ 6007097 w 10010772"/>
                <a:gd name="connsiteY7134" fmla="*/ 1101725 h 4654550"/>
                <a:gd name="connsiteX7135" fmla="*/ 6003922 w 10010772"/>
                <a:gd name="connsiteY7135" fmla="*/ 1101725 h 4654550"/>
                <a:gd name="connsiteX7136" fmla="*/ 6000747 w 10010772"/>
                <a:gd name="connsiteY7136" fmla="*/ 1098550 h 4654550"/>
                <a:gd name="connsiteX7137" fmla="*/ 5997572 w 10010772"/>
                <a:gd name="connsiteY7137" fmla="*/ 1092200 h 4654550"/>
                <a:gd name="connsiteX7138" fmla="*/ 5994397 w 10010772"/>
                <a:gd name="connsiteY7138" fmla="*/ 1095375 h 4654550"/>
                <a:gd name="connsiteX7139" fmla="*/ 5994397 w 10010772"/>
                <a:gd name="connsiteY7139" fmla="*/ 1101725 h 4654550"/>
                <a:gd name="connsiteX7140" fmla="*/ 5997572 w 10010772"/>
                <a:gd name="connsiteY7140" fmla="*/ 1108075 h 4654550"/>
                <a:gd name="connsiteX7141" fmla="*/ 6003922 w 10010772"/>
                <a:gd name="connsiteY7141" fmla="*/ 1123950 h 4654550"/>
                <a:gd name="connsiteX7142" fmla="*/ 6007097 w 10010772"/>
                <a:gd name="connsiteY7142" fmla="*/ 1136650 h 4654550"/>
                <a:gd name="connsiteX7143" fmla="*/ 6013447 w 10010772"/>
                <a:gd name="connsiteY7143" fmla="*/ 1146175 h 4654550"/>
                <a:gd name="connsiteX7144" fmla="*/ 6019797 w 10010772"/>
                <a:gd name="connsiteY7144" fmla="*/ 1149350 h 4654550"/>
                <a:gd name="connsiteX7145" fmla="*/ 6035672 w 10010772"/>
                <a:gd name="connsiteY7145" fmla="*/ 1149350 h 4654550"/>
                <a:gd name="connsiteX7146" fmla="*/ 6045197 w 10010772"/>
                <a:gd name="connsiteY7146" fmla="*/ 1149350 h 4654550"/>
                <a:gd name="connsiteX7147" fmla="*/ 6051547 w 10010772"/>
                <a:gd name="connsiteY7147" fmla="*/ 1152525 h 4654550"/>
                <a:gd name="connsiteX7148" fmla="*/ 6061072 w 10010772"/>
                <a:gd name="connsiteY7148" fmla="*/ 1162050 h 4654550"/>
                <a:gd name="connsiteX7149" fmla="*/ 6073772 w 10010772"/>
                <a:gd name="connsiteY7149" fmla="*/ 1171575 h 4654550"/>
                <a:gd name="connsiteX7150" fmla="*/ 6099172 w 10010772"/>
                <a:gd name="connsiteY7150" fmla="*/ 1177925 h 4654550"/>
                <a:gd name="connsiteX7151" fmla="*/ 6111872 w 10010772"/>
                <a:gd name="connsiteY7151" fmla="*/ 1174750 h 4654550"/>
                <a:gd name="connsiteX7152" fmla="*/ 6118222 w 10010772"/>
                <a:gd name="connsiteY7152" fmla="*/ 1171575 h 4654550"/>
                <a:gd name="connsiteX7153" fmla="*/ 6127747 w 10010772"/>
                <a:gd name="connsiteY7153" fmla="*/ 1171575 h 4654550"/>
                <a:gd name="connsiteX7154" fmla="*/ 6137272 w 10010772"/>
                <a:gd name="connsiteY7154" fmla="*/ 1171575 h 4654550"/>
                <a:gd name="connsiteX7155" fmla="*/ 6143622 w 10010772"/>
                <a:gd name="connsiteY7155" fmla="*/ 1171575 h 4654550"/>
                <a:gd name="connsiteX7156" fmla="*/ 6149972 w 10010772"/>
                <a:gd name="connsiteY7156" fmla="*/ 1165225 h 4654550"/>
                <a:gd name="connsiteX7157" fmla="*/ 6156322 w 10010772"/>
                <a:gd name="connsiteY7157" fmla="*/ 1165225 h 4654550"/>
                <a:gd name="connsiteX7158" fmla="*/ 6165847 w 10010772"/>
                <a:gd name="connsiteY7158" fmla="*/ 1165225 h 4654550"/>
                <a:gd name="connsiteX7159" fmla="*/ 6156322 w 10010772"/>
                <a:gd name="connsiteY7159" fmla="*/ 1171575 h 4654550"/>
                <a:gd name="connsiteX7160" fmla="*/ 6165847 w 10010772"/>
                <a:gd name="connsiteY7160" fmla="*/ 1171575 h 4654550"/>
                <a:gd name="connsiteX7161" fmla="*/ 6175372 w 10010772"/>
                <a:gd name="connsiteY7161" fmla="*/ 1165225 h 4654550"/>
                <a:gd name="connsiteX7162" fmla="*/ 6175372 w 10010772"/>
                <a:gd name="connsiteY7162" fmla="*/ 1158875 h 4654550"/>
                <a:gd name="connsiteX7163" fmla="*/ 6171138 w 10010772"/>
                <a:gd name="connsiteY7163" fmla="*/ 1146175 h 4654550"/>
                <a:gd name="connsiteX7164" fmla="*/ 6169022 w 10010772"/>
                <a:gd name="connsiteY7164" fmla="*/ 1146175 h 4654550"/>
                <a:gd name="connsiteX7165" fmla="*/ 6169022 w 10010772"/>
                <a:gd name="connsiteY7165" fmla="*/ 1139825 h 4654550"/>
                <a:gd name="connsiteX7166" fmla="*/ 6165847 w 10010772"/>
                <a:gd name="connsiteY7166" fmla="*/ 1123950 h 4654550"/>
                <a:gd name="connsiteX7167" fmla="*/ 6165847 w 10010772"/>
                <a:gd name="connsiteY7167" fmla="*/ 1111250 h 4654550"/>
                <a:gd name="connsiteX7168" fmla="*/ 6165847 w 10010772"/>
                <a:gd name="connsiteY7168" fmla="*/ 1101725 h 4654550"/>
                <a:gd name="connsiteX7169" fmla="*/ 6162672 w 10010772"/>
                <a:gd name="connsiteY7169" fmla="*/ 1098550 h 4654550"/>
                <a:gd name="connsiteX7170" fmla="*/ 6156322 w 10010772"/>
                <a:gd name="connsiteY7170" fmla="*/ 1095375 h 4654550"/>
                <a:gd name="connsiteX7171" fmla="*/ 6146797 w 10010772"/>
                <a:gd name="connsiteY7171" fmla="*/ 1089025 h 4654550"/>
                <a:gd name="connsiteX7172" fmla="*/ 6143622 w 10010772"/>
                <a:gd name="connsiteY7172" fmla="*/ 1085850 h 4654550"/>
                <a:gd name="connsiteX7173" fmla="*/ 6137272 w 10010772"/>
                <a:gd name="connsiteY7173" fmla="*/ 1082675 h 4654550"/>
                <a:gd name="connsiteX7174" fmla="*/ 6134097 w 10010772"/>
                <a:gd name="connsiteY7174" fmla="*/ 1082675 h 4654550"/>
                <a:gd name="connsiteX7175" fmla="*/ 6127747 w 10010772"/>
                <a:gd name="connsiteY7175" fmla="*/ 1085850 h 4654550"/>
                <a:gd name="connsiteX7176" fmla="*/ 6127747 w 10010772"/>
                <a:gd name="connsiteY7176" fmla="*/ 1089025 h 4654550"/>
                <a:gd name="connsiteX7177" fmla="*/ 6124572 w 10010772"/>
                <a:gd name="connsiteY7177" fmla="*/ 1089025 h 4654550"/>
                <a:gd name="connsiteX7178" fmla="*/ 6118222 w 10010772"/>
                <a:gd name="connsiteY7178" fmla="*/ 1079500 h 4654550"/>
                <a:gd name="connsiteX7179" fmla="*/ 6115047 w 10010772"/>
                <a:gd name="connsiteY7179" fmla="*/ 1069975 h 4654550"/>
                <a:gd name="connsiteX7180" fmla="*/ 6118222 w 10010772"/>
                <a:gd name="connsiteY7180" fmla="*/ 1069975 h 4654550"/>
                <a:gd name="connsiteX7181" fmla="*/ 6121397 w 10010772"/>
                <a:gd name="connsiteY7181" fmla="*/ 1073150 h 4654550"/>
                <a:gd name="connsiteX7182" fmla="*/ 6130922 w 10010772"/>
                <a:gd name="connsiteY7182" fmla="*/ 1073150 h 4654550"/>
                <a:gd name="connsiteX7183" fmla="*/ 6134097 w 10010772"/>
                <a:gd name="connsiteY7183" fmla="*/ 1069975 h 4654550"/>
                <a:gd name="connsiteX7184" fmla="*/ 6130922 w 10010772"/>
                <a:gd name="connsiteY7184" fmla="*/ 1066800 h 4654550"/>
                <a:gd name="connsiteX7185" fmla="*/ 6130922 w 10010772"/>
                <a:gd name="connsiteY7185" fmla="*/ 1063625 h 4654550"/>
                <a:gd name="connsiteX7186" fmla="*/ 6130922 w 10010772"/>
                <a:gd name="connsiteY7186" fmla="*/ 1060450 h 4654550"/>
                <a:gd name="connsiteX7187" fmla="*/ 6124572 w 10010772"/>
                <a:gd name="connsiteY7187" fmla="*/ 1060450 h 4654550"/>
                <a:gd name="connsiteX7188" fmla="*/ 6118222 w 10010772"/>
                <a:gd name="connsiteY7188" fmla="*/ 1063625 h 4654550"/>
                <a:gd name="connsiteX7189" fmla="*/ 6115047 w 10010772"/>
                <a:gd name="connsiteY7189" fmla="*/ 1060450 h 4654550"/>
                <a:gd name="connsiteX7190" fmla="*/ 6111872 w 10010772"/>
                <a:gd name="connsiteY7190" fmla="*/ 1060450 h 4654550"/>
                <a:gd name="connsiteX7191" fmla="*/ 6108697 w 10010772"/>
                <a:gd name="connsiteY7191" fmla="*/ 1044575 h 4654550"/>
                <a:gd name="connsiteX7192" fmla="*/ 6108697 w 10010772"/>
                <a:gd name="connsiteY7192" fmla="*/ 1038225 h 4654550"/>
                <a:gd name="connsiteX7193" fmla="*/ 6108697 w 10010772"/>
                <a:gd name="connsiteY7193" fmla="*/ 1031875 h 4654550"/>
                <a:gd name="connsiteX7194" fmla="*/ 6115047 w 10010772"/>
                <a:gd name="connsiteY7194" fmla="*/ 1038225 h 4654550"/>
                <a:gd name="connsiteX7195" fmla="*/ 6121397 w 10010772"/>
                <a:gd name="connsiteY7195" fmla="*/ 1041400 h 4654550"/>
                <a:gd name="connsiteX7196" fmla="*/ 6127747 w 10010772"/>
                <a:gd name="connsiteY7196" fmla="*/ 1038225 h 4654550"/>
                <a:gd name="connsiteX7197" fmla="*/ 6130922 w 10010772"/>
                <a:gd name="connsiteY7197" fmla="*/ 1038225 h 4654550"/>
                <a:gd name="connsiteX7198" fmla="*/ 6134097 w 10010772"/>
                <a:gd name="connsiteY7198" fmla="*/ 1035050 h 4654550"/>
                <a:gd name="connsiteX7199" fmla="*/ 6140447 w 10010772"/>
                <a:gd name="connsiteY7199" fmla="*/ 1035050 h 4654550"/>
                <a:gd name="connsiteX7200" fmla="*/ 6146797 w 10010772"/>
                <a:gd name="connsiteY7200" fmla="*/ 1035050 h 4654550"/>
                <a:gd name="connsiteX7201" fmla="*/ 6149972 w 10010772"/>
                <a:gd name="connsiteY7201" fmla="*/ 1031875 h 4654550"/>
                <a:gd name="connsiteX7202" fmla="*/ 6149972 w 10010772"/>
                <a:gd name="connsiteY7202" fmla="*/ 1028700 h 4654550"/>
                <a:gd name="connsiteX7203" fmla="*/ 6153147 w 10010772"/>
                <a:gd name="connsiteY7203" fmla="*/ 1025525 h 4654550"/>
                <a:gd name="connsiteX7204" fmla="*/ 6156322 w 10010772"/>
                <a:gd name="connsiteY7204" fmla="*/ 1022350 h 4654550"/>
                <a:gd name="connsiteX7205" fmla="*/ 6153147 w 10010772"/>
                <a:gd name="connsiteY7205" fmla="*/ 1019175 h 4654550"/>
                <a:gd name="connsiteX7206" fmla="*/ 6146797 w 10010772"/>
                <a:gd name="connsiteY7206" fmla="*/ 1016000 h 4654550"/>
                <a:gd name="connsiteX7207" fmla="*/ 6137272 w 10010772"/>
                <a:gd name="connsiteY7207" fmla="*/ 1012825 h 4654550"/>
                <a:gd name="connsiteX7208" fmla="*/ 6134097 w 10010772"/>
                <a:gd name="connsiteY7208" fmla="*/ 1006475 h 4654550"/>
                <a:gd name="connsiteX7209" fmla="*/ 6130922 w 10010772"/>
                <a:gd name="connsiteY7209" fmla="*/ 1003300 h 4654550"/>
                <a:gd name="connsiteX7210" fmla="*/ 6127747 w 10010772"/>
                <a:gd name="connsiteY7210" fmla="*/ 1003300 h 4654550"/>
                <a:gd name="connsiteX7211" fmla="*/ 6115047 w 10010772"/>
                <a:gd name="connsiteY7211" fmla="*/ 1003300 h 4654550"/>
                <a:gd name="connsiteX7212" fmla="*/ 6108697 w 10010772"/>
                <a:gd name="connsiteY7212" fmla="*/ 1009650 h 4654550"/>
                <a:gd name="connsiteX7213" fmla="*/ 6108697 w 10010772"/>
                <a:gd name="connsiteY7213" fmla="*/ 1012825 h 4654550"/>
                <a:gd name="connsiteX7214" fmla="*/ 6111872 w 10010772"/>
                <a:gd name="connsiteY7214" fmla="*/ 1016000 h 4654550"/>
                <a:gd name="connsiteX7215" fmla="*/ 6111872 w 10010772"/>
                <a:gd name="connsiteY7215" fmla="*/ 1019175 h 4654550"/>
                <a:gd name="connsiteX7216" fmla="*/ 6111872 w 10010772"/>
                <a:gd name="connsiteY7216" fmla="*/ 1025525 h 4654550"/>
                <a:gd name="connsiteX7217" fmla="*/ 6108697 w 10010772"/>
                <a:gd name="connsiteY7217" fmla="*/ 1031875 h 4654550"/>
                <a:gd name="connsiteX7218" fmla="*/ 6105522 w 10010772"/>
                <a:gd name="connsiteY7218" fmla="*/ 1028700 h 4654550"/>
                <a:gd name="connsiteX7219" fmla="*/ 6095997 w 10010772"/>
                <a:gd name="connsiteY7219" fmla="*/ 1019175 h 4654550"/>
                <a:gd name="connsiteX7220" fmla="*/ 6089647 w 10010772"/>
                <a:gd name="connsiteY7220" fmla="*/ 1016000 h 4654550"/>
                <a:gd name="connsiteX7221" fmla="*/ 6083297 w 10010772"/>
                <a:gd name="connsiteY7221" fmla="*/ 1012825 h 4654550"/>
                <a:gd name="connsiteX7222" fmla="*/ 6080122 w 10010772"/>
                <a:gd name="connsiteY7222" fmla="*/ 1003300 h 4654550"/>
                <a:gd name="connsiteX7223" fmla="*/ 6080122 w 10010772"/>
                <a:gd name="connsiteY7223" fmla="*/ 993775 h 4654550"/>
                <a:gd name="connsiteX7224" fmla="*/ 6083297 w 10010772"/>
                <a:gd name="connsiteY7224" fmla="*/ 990600 h 4654550"/>
                <a:gd name="connsiteX7225" fmla="*/ 6086472 w 10010772"/>
                <a:gd name="connsiteY7225" fmla="*/ 984250 h 4654550"/>
                <a:gd name="connsiteX7226" fmla="*/ 6086472 w 10010772"/>
                <a:gd name="connsiteY7226" fmla="*/ 977900 h 4654550"/>
                <a:gd name="connsiteX7227" fmla="*/ 6086472 w 10010772"/>
                <a:gd name="connsiteY7227" fmla="*/ 968375 h 4654550"/>
                <a:gd name="connsiteX7228" fmla="*/ 6086472 w 10010772"/>
                <a:gd name="connsiteY7228" fmla="*/ 962025 h 4654550"/>
                <a:gd name="connsiteX7229" fmla="*/ 6083297 w 10010772"/>
                <a:gd name="connsiteY7229" fmla="*/ 962025 h 4654550"/>
                <a:gd name="connsiteX7230" fmla="*/ 6067422 w 10010772"/>
                <a:gd name="connsiteY7230" fmla="*/ 965200 h 4654550"/>
                <a:gd name="connsiteX7231" fmla="*/ 6051547 w 10010772"/>
                <a:gd name="connsiteY7231" fmla="*/ 965200 h 4654550"/>
                <a:gd name="connsiteX7232" fmla="*/ 6048372 w 10010772"/>
                <a:gd name="connsiteY7232" fmla="*/ 965200 h 4654550"/>
                <a:gd name="connsiteX7233" fmla="*/ 6048372 w 10010772"/>
                <a:gd name="connsiteY7233" fmla="*/ 958850 h 4654550"/>
                <a:gd name="connsiteX7234" fmla="*/ 6051547 w 10010772"/>
                <a:gd name="connsiteY7234" fmla="*/ 952500 h 4654550"/>
                <a:gd name="connsiteX7235" fmla="*/ 6048372 w 10010772"/>
                <a:gd name="connsiteY7235" fmla="*/ 952500 h 4654550"/>
                <a:gd name="connsiteX7236" fmla="*/ 6038847 w 10010772"/>
                <a:gd name="connsiteY7236" fmla="*/ 949325 h 4654550"/>
                <a:gd name="connsiteX7237" fmla="*/ 6029322 w 10010772"/>
                <a:gd name="connsiteY7237" fmla="*/ 949325 h 4654550"/>
                <a:gd name="connsiteX7238" fmla="*/ 6026147 w 10010772"/>
                <a:gd name="connsiteY7238" fmla="*/ 946150 h 4654550"/>
                <a:gd name="connsiteX7239" fmla="*/ 6022972 w 10010772"/>
                <a:gd name="connsiteY7239" fmla="*/ 939800 h 4654550"/>
                <a:gd name="connsiteX7240" fmla="*/ 6016622 w 10010772"/>
                <a:gd name="connsiteY7240" fmla="*/ 930275 h 4654550"/>
                <a:gd name="connsiteX7241" fmla="*/ 6010272 w 10010772"/>
                <a:gd name="connsiteY7241" fmla="*/ 927100 h 4654550"/>
                <a:gd name="connsiteX7242" fmla="*/ 6003922 w 10010772"/>
                <a:gd name="connsiteY7242" fmla="*/ 923925 h 4654550"/>
                <a:gd name="connsiteX7243" fmla="*/ 5997572 w 10010772"/>
                <a:gd name="connsiteY7243" fmla="*/ 923925 h 4654550"/>
                <a:gd name="connsiteX7244" fmla="*/ 5984872 w 10010772"/>
                <a:gd name="connsiteY7244" fmla="*/ 923925 h 4654550"/>
                <a:gd name="connsiteX7245" fmla="*/ 5978522 w 10010772"/>
                <a:gd name="connsiteY7245" fmla="*/ 920750 h 4654550"/>
                <a:gd name="connsiteX7246" fmla="*/ 5975347 w 10010772"/>
                <a:gd name="connsiteY7246" fmla="*/ 914400 h 4654550"/>
                <a:gd name="connsiteX7247" fmla="*/ 5975347 w 10010772"/>
                <a:gd name="connsiteY7247" fmla="*/ 911225 h 4654550"/>
                <a:gd name="connsiteX7248" fmla="*/ 5981697 w 10010772"/>
                <a:gd name="connsiteY7248" fmla="*/ 911225 h 4654550"/>
                <a:gd name="connsiteX7249" fmla="*/ 5994397 w 10010772"/>
                <a:gd name="connsiteY7249" fmla="*/ 908050 h 4654550"/>
                <a:gd name="connsiteX7250" fmla="*/ 6010272 w 10010772"/>
                <a:gd name="connsiteY7250" fmla="*/ 911225 h 4654550"/>
                <a:gd name="connsiteX7251" fmla="*/ 6016622 w 10010772"/>
                <a:gd name="connsiteY7251" fmla="*/ 908050 h 4654550"/>
                <a:gd name="connsiteX7252" fmla="*/ 6019797 w 10010772"/>
                <a:gd name="connsiteY7252" fmla="*/ 908050 h 4654550"/>
                <a:gd name="connsiteX7253" fmla="*/ 6022972 w 10010772"/>
                <a:gd name="connsiteY7253" fmla="*/ 904875 h 4654550"/>
                <a:gd name="connsiteX7254" fmla="*/ 6016622 w 10010772"/>
                <a:gd name="connsiteY7254" fmla="*/ 904875 h 4654550"/>
                <a:gd name="connsiteX7255" fmla="*/ 6010272 w 10010772"/>
                <a:gd name="connsiteY7255" fmla="*/ 901700 h 4654550"/>
                <a:gd name="connsiteX7256" fmla="*/ 6000747 w 10010772"/>
                <a:gd name="connsiteY7256" fmla="*/ 898525 h 4654550"/>
                <a:gd name="connsiteX7257" fmla="*/ 6000747 w 10010772"/>
                <a:gd name="connsiteY7257" fmla="*/ 895350 h 4654550"/>
                <a:gd name="connsiteX7258" fmla="*/ 5997572 w 10010772"/>
                <a:gd name="connsiteY7258" fmla="*/ 892175 h 4654550"/>
                <a:gd name="connsiteX7259" fmla="*/ 6003922 w 10010772"/>
                <a:gd name="connsiteY7259" fmla="*/ 882650 h 4654550"/>
                <a:gd name="connsiteX7260" fmla="*/ 6010272 w 10010772"/>
                <a:gd name="connsiteY7260" fmla="*/ 876300 h 4654550"/>
                <a:gd name="connsiteX7261" fmla="*/ 6016622 w 10010772"/>
                <a:gd name="connsiteY7261" fmla="*/ 876300 h 4654550"/>
                <a:gd name="connsiteX7262" fmla="*/ 6019797 w 10010772"/>
                <a:gd name="connsiteY7262" fmla="*/ 876300 h 4654550"/>
                <a:gd name="connsiteX7263" fmla="*/ 6026147 w 10010772"/>
                <a:gd name="connsiteY7263" fmla="*/ 879475 h 4654550"/>
                <a:gd name="connsiteX7264" fmla="*/ 6032497 w 10010772"/>
                <a:gd name="connsiteY7264" fmla="*/ 876300 h 4654550"/>
                <a:gd name="connsiteX7265" fmla="*/ 6038847 w 10010772"/>
                <a:gd name="connsiteY7265" fmla="*/ 876300 h 4654550"/>
                <a:gd name="connsiteX7266" fmla="*/ 6048372 w 10010772"/>
                <a:gd name="connsiteY7266" fmla="*/ 882650 h 4654550"/>
                <a:gd name="connsiteX7267" fmla="*/ 6054722 w 10010772"/>
                <a:gd name="connsiteY7267" fmla="*/ 885825 h 4654550"/>
                <a:gd name="connsiteX7268" fmla="*/ 6061072 w 10010772"/>
                <a:gd name="connsiteY7268" fmla="*/ 889000 h 4654550"/>
                <a:gd name="connsiteX7269" fmla="*/ 6067422 w 10010772"/>
                <a:gd name="connsiteY7269" fmla="*/ 885825 h 4654550"/>
                <a:gd name="connsiteX7270" fmla="*/ 6064247 w 10010772"/>
                <a:gd name="connsiteY7270" fmla="*/ 882650 h 4654550"/>
                <a:gd name="connsiteX7271" fmla="*/ 6061072 w 10010772"/>
                <a:gd name="connsiteY7271" fmla="*/ 879475 h 4654550"/>
                <a:gd name="connsiteX7272" fmla="*/ 6061072 w 10010772"/>
                <a:gd name="connsiteY7272" fmla="*/ 876300 h 4654550"/>
                <a:gd name="connsiteX7273" fmla="*/ 6067422 w 10010772"/>
                <a:gd name="connsiteY7273" fmla="*/ 873125 h 4654550"/>
                <a:gd name="connsiteX7274" fmla="*/ 6070597 w 10010772"/>
                <a:gd name="connsiteY7274" fmla="*/ 869950 h 4654550"/>
                <a:gd name="connsiteX7275" fmla="*/ 6070597 w 10010772"/>
                <a:gd name="connsiteY7275" fmla="*/ 866775 h 4654550"/>
                <a:gd name="connsiteX7276" fmla="*/ 6067422 w 10010772"/>
                <a:gd name="connsiteY7276" fmla="*/ 863600 h 4654550"/>
                <a:gd name="connsiteX7277" fmla="*/ 6064247 w 10010772"/>
                <a:gd name="connsiteY7277" fmla="*/ 857250 h 4654550"/>
                <a:gd name="connsiteX7278" fmla="*/ 6064247 w 10010772"/>
                <a:gd name="connsiteY7278" fmla="*/ 854075 h 4654550"/>
                <a:gd name="connsiteX7279" fmla="*/ 6064247 w 10010772"/>
                <a:gd name="connsiteY7279" fmla="*/ 847725 h 4654550"/>
                <a:gd name="connsiteX7280" fmla="*/ 6057897 w 10010772"/>
                <a:gd name="connsiteY7280" fmla="*/ 844550 h 4654550"/>
                <a:gd name="connsiteX7281" fmla="*/ 6054722 w 10010772"/>
                <a:gd name="connsiteY7281" fmla="*/ 844550 h 4654550"/>
                <a:gd name="connsiteX7282" fmla="*/ 6054722 w 10010772"/>
                <a:gd name="connsiteY7282" fmla="*/ 838200 h 4654550"/>
                <a:gd name="connsiteX7283" fmla="*/ 6054722 w 10010772"/>
                <a:gd name="connsiteY7283" fmla="*/ 835025 h 4654550"/>
                <a:gd name="connsiteX7284" fmla="*/ 6051547 w 10010772"/>
                <a:gd name="connsiteY7284" fmla="*/ 828675 h 4654550"/>
                <a:gd name="connsiteX7285" fmla="*/ 6045197 w 10010772"/>
                <a:gd name="connsiteY7285" fmla="*/ 825500 h 4654550"/>
                <a:gd name="connsiteX7286" fmla="*/ 6045197 w 10010772"/>
                <a:gd name="connsiteY7286" fmla="*/ 815975 h 4654550"/>
                <a:gd name="connsiteX7287" fmla="*/ 6042022 w 10010772"/>
                <a:gd name="connsiteY7287" fmla="*/ 812800 h 4654550"/>
                <a:gd name="connsiteX7288" fmla="*/ 6038847 w 10010772"/>
                <a:gd name="connsiteY7288" fmla="*/ 812800 h 4654550"/>
                <a:gd name="connsiteX7289" fmla="*/ 6032497 w 10010772"/>
                <a:gd name="connsiteY7289" fmla="*/ 809625 h 4654550"/>
                <a:gd name="connsiteX7290" fmla="*/ 2952748 w 10010772"/>
                <a:gd name="connsiteY7290" fmla="*/ 796925 h 4654550"/>
                <a:gd name="connsiteX7291" fmla="*/ 2959098 w 10010772"/>
                <a:gd name="connsiteY7291" fmla="*/ 796925 h 4654550"/>
                <a:gd name="connsiteX7292" fmla="*/ 2955923 w 10010772"/>
                <a:gd name="connsiteY7292" fmla="*/ 800100 h 4654550"/>
                <a:gd name="connsiteX7293" fmla="*/ 2949573 w 10010772"/>
                <a:gd name="connsiteY7293" fmla="*/ 806450 h 4654550"/>
                <a:gd name="connsiteX7294" fmla="*/ 2955923 w 10010772"/>
                <a:gd name="connsiteY7294" fmla="*/ 803275 h 4654550"/>
                <a:gd name="connsiteX7295" fmla="*/ 2959098 w 10010772"/>
                <a:gd name="connsiteY7295" fmla="*/ 803275 h 4654550"/>
                <a:gd name="connsiteX7296" fmla="*/ 2959098 w 10010772"/>
                <a:gd name="connsiteY7296" fmla="*/ 812800 h 4654550"/>
                <a:gd name="connsiteX7297" fmla="*/ 2955923 w 10010772"/>
                <a:gd name="connsiteY7297" fmla="*/ 819150 h 4654550"/>
                <a:gd name="connsiteX7298" fmla="*/ 2952748 w 10010772"/>
                <a:gd name="connsiteY7298" fmla="*/ 825500 h 4654550"/>
                <a:gd name="connsiteX7299" fmla="*/ 2952748 w 10010772"/>
                <a:gd name="connsiteY7299" fmla="*/ 831850 h 4654550"/>
                <a:gd name="connsiteX7300" fmla="*/ 2952748 w 10010772"/>
                <a:gd name="connsiteY7300" fmla="*/ 835025 h 4654550"/>
                <a:gd name="connsiteX7301" fmla="*/ 2949573 w 10010772"/>
                <a:gd name="connsiteY7301" fmla="*/ 838200 h 4654550"/>
                <a:gd name="connsiteX7302" fmla="*/ 2943223 w 10010772"/>
                <a:gd name="connsiteY7302" fmla="*/ 838200 h 4654550"/>
                <a:gd name="connsiteX7303" fmla="*/ 2940048 w 10010772"/>
                <a:gd name="connsiteY7303" fmla="*/ 838200 h 4654550"/>
                <a:gd name="connsiteX7304" fmla="*/ 2936873 w 10010772"/>
                <a:gd name="connsiteY7304" fmla="*/ 838200 h 4654550"/>
                <a:gd name="connsiteX7305" fmla="*/ 2933698 w 10010772"/>
                <a:gd name="connsiteY7305" fmla="*/ 838200 h 4654550"/>
                <a:gd name="connsiteX7306" fmla="*/ 2933698 w 10010772"/>
                <a:gd name="connsiteY7306" fmla="*/ 828675 h 4654550"/>
                <a:gd name="connsiteX7307" fmla="*/ 2936873 w 10010772"/>
                <a:gd name="connsiteY7307" fmla="*/ 822325 h 4654550"/>
                <a:gd name="connsiteX7308" fmla="*/ 2933698 w 10010772"/>
                <a:gd name="connsiteY7308" fmla="*/ 822325 h 4654550"/>
                <a:gd name="connsiteX7309" fmla="*/ 2930523 w 10010772"/>
                <a:gd name="connsiteY7309" fmla="*/ 831850 h 4654550"/>
                <a:gd name="connsiteX7310" fmla="*/ 2924173 w 10010772"/>
                <a:gd name="connsiteY7310" fmla="*/ 838200 h 4654550"/>
                <a:gd name="connsiteX7311" fmla="*/ 2920998 w 10010772"/>
                <a:gd name="connsiteY7311" fmla="*/ 838200 h 4654550"/>
                <a:gd name="connsiteX7312" fmla="*/ 2920998 w 10010772"/>
                <a:gd name="connsiteY7312" fmla="*/ 835025 h 4654550"/>
                <a:gd name="connsiteX7313" fmla="*/ 2920998 w 10010772"/>
                <a:gd name="connsiteY7313" fmla="*/ 825500 h 4654550"/>
                <a:gd name="connsiteX7314" fmla="*/ 2920998 w 10010772"/>
                <a:gd name="connsiteY7314" fmla="*/ 819150 h 4654550"/>
                <a:gd name="connsiteX7315" fmla="*/ 2924173 w 10010772"/>
                <a:gd name="connsiteY7315" fmla="*/ 815975 h 4654550"/>
                <a:gd name="connsiteX7316" fmla="*/ 2924173 w 10010772"/>
                <a:gd name="connsiteY7316" fmla="*/ 812800 h 4654550"/>
                <a:gd name="connsiteX7317" fmla="*/ 2927348 w 10010772"/>
                <a:gd name="connsiteY7317" fmla="*/ 809625 h 4654550"/>
                <a:gd name="connsiteX7318" fmla="*/ 2933698 w 10010772"/>
                <a:gd name="connsiteY7318" fmla="*/ 806450 h 4654550"/>
                <a:gd name="connsiteX7319" fmla="*/ 2936873 w 10010772"/>
                <a:gd name="connsiteY7319" fmla="*/ 806450 h 4654550"/>
                <a:gd name="connsiteX7320" fmla="*/ 5892738 w 10010772"/>
                <a:gd name="connsiteY7320" fmla="*/ 796866 h 4654550"/>
                <a:gd name="connsiteX7321" fmla="*/ 5895973 w 10010772"/>
                <a:gd name="connsiteY7321" fmla="*/ 800101 h 4654550"/>
                <a:gd name="connsiteX7322" fmla="*/ 5899148 w 10010772"/>
                <a:gd name="connsiteY7322" fmla="*/ 800101 h 4654550"/>
                <a:gd name="connsiteX7323" fmla="*/ 5908673 w 10010772"/>
                <a:gd name="connsiteY7323" fmla="*/ 800101 h 4654550"/>
                <a:gd name="connsiteX7324" fmla="*/ 5921373 w 10010772"/>
                <a:gd name="connsiteY7324" fmla="*/ 809626 h 4654550"/>
                <a:gd name="connsiteX7325" fmla="*/ 5934073 w 10010772"/>
                <a:gd name="connsiteY7325" fmla="*/ 815976 h 4654550"/>
                <a:gd name="connsiteX7326" fmla="*/ 5934072 w 10010772"/>
                <a:gd name="connsiteY7326" fmla="*/ 815975 h 4654550"/>
                <a:gd name="connsiteX7327" fmla="*/ 5921372 w 10010772"/>
                <a:gd name="connsiteY7327" fmla="*/ 809625 h 4654550"/>
                <a:gd name="connsiteX7328" fmla="*/ 5908672 w 10010772"/>
                <a:gd name="connsiteY7328" fmla="*/ 800100 h 4654550"/>
                <a:gd name="connsiteX7329" fmla="*/ 5899147 w 10010772"/>
                <a:gd name="connsiteY7329" fmla="*/ 800100 h 4654550"/>
                <a:gd name="connsiteX7330" fmla="*/ 5895972 w 10010772"/>
                <a:gd name="connsiteY7330" fmla="*/ 800100 h 4654550"/>
                <a:gd name="connsiteX7331" fmla="*/ 5883272 w 10010772"/>
                <a:gd name="connsiteY7331" fmla="*/ 793750 h 4654550"/>
                <a:gd name="connsiteX7332" fmla="*/ 5876922 w 10010772"/>
                <a:gd name="connsiteY7332" fmla="*/ 796925 h 4654550"/>
                <a:gd name="connsiteX7333" fmla="*/ 5873747 w 10010772"/>
                <a:gd name="connsiteY7333" fmla="*/ 796925 h 4654550"/>
                <a:gd name="connsiteX7334" fmla="*/ 5870572 w 10010772"/>
                <a:gd name="connsiteY7334" fmla="*/ 796925 h 4654550"/>
                <a:gd name="connsiteX7335" fmla="*/ 5870573 w 10010772"/>
                <a:gd name="connsiteY7335" fmla="*/ 796926 h 4654550"/>
                <a:gd name="connsiteX7336" fmla="*/ 5873748 w 10010772"/>
                <a:gd name="connsiteY7336" fmla="*/ 796926 h 4654550"/>
                <a:gd name="connsiteX7337" fmla="*/ 5876923 w 10010772"/>
                <a:gd name="connsiteY7337" fmla="*/ 796926 h 4654550"/>
                <a:gd name="connsiteX7338" fmla="*/ 5883273 w 10010772"/>
                <a:gd name="connsiteY7338" fmla="*/ 793751 h 4654550"/>
                <a:gd name="connsiteX7339" fmla="*/ 5886448 w 10010772"/>
                <a:gd name="connsiteY7339" fmla="*/ 793751 h 4654550"/>
                <a:gd name="connsiteX7340" fmla="*/ 5889623 w 10010772"/>
                <a:gd name="connsiteY7340" fmla="*/ 793751 h 4654550"/>
                <a:gd name="connsiteX7341" fmla="*/ 5889622 w 10010772"/>
                <a:gd name="connsiteY7341" fmla="*/ 793750 h 4654550"/>
                <a:gd name="connsiteX7342" fmla="*/ 5886447 w 10010772"/>
                <a:gd name="connsiteY7342" fmla="*/ 793750 h 4654550"/>
                <a:gd name="connsiteX7343" fmla="*/ 5851523 w 10010772"/>
                <a:gd name="connsiteY7343" fmla="*/ 777876 h 4654550"/>
                <a:gd name="connsiteX7344" fmla="*/ 5851523 w 10010772"/>
                <a:gd name="connsiteY7344" fmla="*/ 777876 h 4654550"/>
                <a:gd name="connsiteX7345" fmla="*/ 5861048 w 10010772"/>
                <a:gd name="connsiteY7345" fmla="*/ 781051 h 4654550"/>
                <a:gd name="connsiteX7346" fmla="*/ 5864222 w 10010772"/>
                <a:gd name="connsiteY7346" fmla="*/ 781051 h 4654550"/>
                <a:gd name="connsiteX7347" fmla="*/ 5864222 w 10010772"/>
                <a:gd name="connsiteY7347" fmla="*/ 781050 h 4654550"/>
                <a:gd name="connsiteX7348" fmla="*/ 5861047 w 10010772"/>
                <a:gd name="connsiteY7348" fmla="*/ 781050 h 4654550"/>
                <a:gd name="connsiteX7349" fmla="*/ 5848348 w 10010772"/>
                <a:gd name="connsiteY7349" fmla="*/ 771526 h 4654550"/>
                <a:gd name="connsiteX7350" fmla="*/ 5848348 w 10010772"/>
                <a:gd name="connsiteY7350" fmla="*/ 771526 h 4654550"/>
                <a:gd name="connsiteX7351" fmla="*/ 5851522 w 10010772"/>
                <a:gd name="connsiteY7351" fmla="*/ 774700 h 4654550"/>
                <a:gd name="connsiteX7352" fmla="*/ 5851522 w 10010772"/>
                <a:gd name="connsiteY7352" fmla="*/ 774700 h 4654550"/>
                <a:gd name="connsiteX7353" fmla="*/ 8397872 w 10010772"/>
                <a:gd name="connsiteY7353" fmla="*/ 771526 h 4654550"/>
                <a:gd name="connsiteX7354" fmla="*/ 8401047 w 10010772"/>
                <a:gd name="connsiteY7354" fmla="*/ 781050 h 4654550"/>
                <a:gd name="connsiteX7355" fmla="*/ 8401047 w 10010772"/>
                <a:gd name="connsiteY7355" fmla="*/ 787400 h 4654550"/>
                <a:gd name="connsiteX7356" fmla="*/ 8394697 w 10010772"/>
                <a:gd name="connsiteY7356" fmla="*/ 796925 h 4654550"/>
                <a:gd name="connsiteX7357" fmla="*/ 8391522 w 10010772"/>
                <a:gd name="connsiteY7357" fmla="*/ 803275 h 4654550"/>
                <a:gd name="connsiteX7358" fmla="*/ 8394697 w 10010772"/>
                <a:gd name="connsiteY7358" fmla="*/ 809625 h 4654550"/>
                <a:gd name="connsiteX7359" fmla="*/ 8404222 w 10010772"/>
                <a:gd name="connsiteY7359" fmla="*/ 819150 h 4654550"/>
                <a:gd name="connsiteX7360" fmla="*/ 8404222 w 10010772"/>
                <a:gd name="connsiteY7360" fmla="*/ 819150 h 4654550"/>
                <a:gd name="connsiteX7361" fmla="*/ 8394698 w 10010772"/>
                <a:gd name="connsiteY7361" fmla="*/ 809626 h 4654550"/>
                <a:gd name="connsiteX7362" fmla="*/ 8391523 w 10010772"/>
                <a:gd name="connsiteY7362" fmla="*/ 803276 h 4654550"/>
                <a:gd name="connsiteX7363" fmla="*/ 8394698 w 10010772"/>
                <a:gd name="connsiteY7363" fmla="*/ 796926 h 4654550"/>
                <a:gd name="connsiteX7364" fmla="*/ 8401048 w 10010772"/>
                <a:gd name="connsiteY7364" fmla="*/ 787401 h 4654550"/>
                <a:gd name="connsiteX7365" fmla="*/ 8401048 w 10010772"/>
                <a:gd name="connsiteY7365" fmla="*/ 781051 h 4654550"/>
                <a:gd name="connsiteX7366" fmla="*/ 8397873 w 10010772"/>
                <a:gd name="connsiteY7366" fmla="*/ 771526 h 4654550"/>
                <a:gd name="connsiteX7367" fmla="*/ 1958973 w 10010772"/>
                <a:gd name="connsiteY7367" fmla="*/ 771525 h 4654550"/>
                <a:gd name="connsiteX7368" fmla="*/ 1962148 w 10010772"/>
                <a:gd name="connsiteY7368" fmla="*/ 777875 h 4654550"/>
                <a:gd name="connsiteX7369" fmla="*/ 1958973 w 10010772"/>
                <a:gd name="connsiteY7369" fmla="*/ 781050 h 4654550"/>
                <a:gd name="connsiteX7370" fmla="*/ 1952623 w 10010772"/>
                <a:gd name="connsiteY7370" fmla="*/ 784225 h 4654550"/>
                <a:gd name="connsiteX7371" fmla="*/ 1952623 w 10010772"/>
                <a:gd name="connsiteY7371" fmla="*/ 777875 h 4654550"/>
                <a:gd name="connsiteX7372" fmla="*/ 1952623 w 10010772"/>
                <a:gd name="connsiteY7372" fmla="*/ 774700 h 4654550"/>
                <a:gd name="connsiteX7373" fmla="*/ 1949448 w 10010772"/>
                <a:gd name="connsiteY7373" fmla="*/ 777875 h 4654550"/>
                <a:gd name="connsiteX7374" fmla="*/ 1946273 w 10010772"/>
                <a:gd name="connsiteY7374" fmla="*/ 781050 h 4654550"/>
                <a:gd name="connsiteX7375" fmla="*/ 1943098 w 10010772"/>
                <a:gd name="connsiteY7375" fmla="*/ 784225 h 4654550"/>
                <a:gd name="connsiteX7376" fmla="*/ 1936748 w 10010772"/>
                <a:gd name="connsiteY7376" fmla="*/ 787400 h 4654550"/>
                <a:gd name="connsiteX7377" fmla="*/ 1933573 w 10010772"/>
                <a:gd name="connsiteY7377" fmla="*/ 790575 h 4654550"/>
                <a:gd name="connsiteX7378" fmla="*/ 1933573 w 10010772"/>
                <a:gd name="connsiteY7378" fmla="*/ 787400 h 4654550"/>
                <a:gd name="connsiteX7379" fmla="*/ 1930398 w 10010772"/>
                <a:gd name="connsiteY7379" fmla="*/ 784225 h 4654550"/>
                <a:gd name="connsiteX7380" fmla="*/ 1930398 w 10010772"/>
                <a:gd name="connsiteY7380" fmla="*/ 781050 h 4654550"/>
                <a:gd name="connsiteX7381" fmla="*/ 1924048 w 10010772"/>
                <a:gd name="connsiteY7381" fmla="*/ 787400 h 4654550"/>
                <a:gd name="connsiteX7382" fmla="*/ 1911348 w 10010772"/>
                <a:gd name="connsiteY7382" fmla="*/ 796925 h 4654550"/>
                <a:gd name="connsiteX7383" fmla="*/ 1901823 w 10010772"/>
                <a:gd name="connsiteY7383" fmla="*/ 800100 h 4654550"/>
                <a:gd name="connsiteX7384" fmla="*/ 1885948 w 10010772"/>
                <a:gd name="connsiteY7384" fmla="*/ 803275 h 4654550"/>
                <a:gd name="connsiteX7385" fmla="*/ 1870073 w 10010772"/>
                <a:gd name="connsiteY7385" fmla="*/ 803275 h 4654550"/>
                <a:gd name="connsiteX7386" fmla="*/ 1863723 w 10010772"/>
                <a:gd name="connsiteY7386" fmla="*/ 806450 h 4654550"/>
                <a:gd name="connsiteX7387" fmla="*/ 1847848 w 10010772"/>
                <a:gd name="connsiteY7387" fmla="*/ 819150 h 4654550"/>
                <a:gd name="connsiteX7388" fmla="*/ 1835148 w 10010772"/>
                <a:gd name="connsiteY7388" fmla="*/ 825500 h 4654550"/>
                <a:gd name="connsiteX7389" fmla="*/ 1825623 w 10010772"/>
                <a:gd name="connsiteY7389" fmla="*/ 831850 h 4654550"/>
                <a:gd name="connsiteX7390" fmla="*/ 1800223 w 10010772"/>
                <a:gd name="connsiteY7390" fmla="*/ 844550 h 4654550"/>
                <a:gd name="connsiteX7391" fmla="*/ 1793873 w 10010772"/>
                <a:gd name="connsiteY7391" fmla="*/ 847725 h 4654550"/>
                <a:gd name="connsiteX7392" fmla="*/ 1797048 w 10010772"/>
                <a:gd name="connsiteY7392" fmla="*/ 850900 h 4654550"/>
                <a:gd name="connsiteX7393" fmla="*/ 1819273 w 10010772"/>
                <a:gd name="connsiteY7393" fmla="*/ 847725 h 4654550"/>
                <a:gd name="connsiteX7394" fmla="*/ 1838323 w 10010772"/>
                <a:gd name="connsiteY7394" fmla="*/ 847725 h 4654550"/>
                <a:gd name="connsiteX7395" fmla="*/ 1838323 w 10010772"/>
                <a:gd name="connsiteY7395" fmla="*/ 854075 h 4654550"/>
                <a:gd name="connsiteX7396" fmla="*/ 1838323 w 10010772"/>
                <a:gd name="connsiteY7396" fmla="*/ 857250 h 4654550"/>
                <a:gd name="connsiteX7397" fmla="*/ 1841498 w 10010772"/>
                <a:gd name="connsiteY7397" fmla="*/ 857250 h 4654550"/>
                <a:gd name="connsiteX7398" fmla="*/ 1854199 w 10010772"/>
                <a:gd name="connsiteY7398" fmla="*/ 854075 h 4654550"/>
                <a:gd name="connsiteX7399" fmla="*/ 1863723 w 10010772"/>
                <a:gd name="connsiteY7399" fmla="*/ 850900 h 4654550"/>
                <a:gd name="connsiteX7400" fmla="*/ 1882773 w 10010772"/>
                <a:gd name="connsiteY7400" fmla="*/ 844550 h 4654550"/>
                <a:gd name="connsiteX7401" fmla="*/ 1895473 w 10010772"/>
                <a:gd name="connsiteY7401" fmla="*/ 841375 h 4654550"/>
                <a:gd name="connsiteX7402" fmla="*/ 1898648 w 10010772"/>
                <a:gd name="connsiteY7402" fmla="*/ 835025 h 4654550"/>
                <a:gd name="connsiteX7403" fmla="*/ 1904998 w 10010772"/>
                <a:gd name="connsiteY7403" fmla="*/ 831850 h 4654550"/>
                <a:gd name="connsiteX7404" fmla="*/ 1917698 w 10010772"/>
                <a:gd name="connsiteY7404" fmla="*/ 825500 h 4654550"/>
                <a:gd name="connsiteX7405" fmla="*/ 1927223 w 10010772"/>
                <a:gd name="connsiteY7405" fmla="*/ 825500 h 4654550"/>
                <a:gd name="connsiteX7406" fmla="*/ 1930398 w 10010772"/>
                <a:gd name="connsiteY7406" fmla="*/ 825500 h 4654550"/>
                <a:gd name="connsiteX7407" fmla="*/ 1920873 w 10010772"/>
                <a:gd name="connsiteY7407" fmla="*/ 828675 h 4654550"/>
                <a:gd name="connsiteX7408" fmla="*/ 1911348 w 10010772"/>
                <a:gd name="connsiteY7408" fmla="*/ 835025 h 4654550"/>
                <a:gd name="connsiteX7409" fmla="*/ 1908173 w 10010772"/>
                <a:gd name="connsiteY7409" fmla="*/ 835025 h 4654550"/>
                <a:gd name="connsiteX7410" fmla="*/ 1911348 w 10010772"/>
                <a:gd name="connsiteY7410" fmla="*/ 838200 h 4654550"/>
                <a:gd name="connsiteX7411" fmla="*/ 1917698 w 10010772"/>
                <a:gd name="connsiteY7411" fmla="*/ 835025 h 4654550"/>
                <a:gd name="connsiteX7412" fmla="*/ 1924048 w 10010772"/>
                <a:gd name="connsiteY7412" fmla="*/ 835025 h 4654550"/>
                <a:gd name="connsiteX7413" fmla="*/ 1930398 w 10010772"/>
                <a:gd name="connsiteY7413" fmla="*/ 838200 h 4654550"/>
                <a:gd name="connsiteX7414" fmla="*/ 1936748 w 10010772"/>
                <a:gd name="connsiteY7414" fmla="*/ 841375 h 4654550"/>
                <a:gd name="connsiteX7415" fmla="*/ 1936748 w 10010772"/>
                <a:gd name="connsiteY7415" fmla="*/ 844550 h 4654550"/>
                <a:gd name="connsiteX7416" fmla="*/ 1949448 w 10010772"/>
                <a:gd name="connsiteY7416" fmla="*/ 850900 h 4654550"/>
                <a:gd name="connsiteX7417" fmla="*/ 1962148 w 10010772"/>
                <a:gd name="connsiteY7417" fmla="*/ 847725 h 4654550"/>
                <a:gd name="connsiteX7418" fmla="*/ 1971673 w 10010772"/>
                <a:gd name="connsiteY7418" fmla="*/ 847725 h 4654550"/>
                <a:gd name="connsiteX7419" fmla="*/ 1981198 w 10010772"/>
                <a:gd name="connsiteY7419" fmla="*/ 847725 h 4654550"/>
                <a:gd name="connsiteX7420" fmla="*/ 1990723 w 10010772"/>
                <a:gd name="connsiteY7420" fmla="*/ 847725 h 4654550"/>
                <a:gd name="connsiteX7421" fmla="*/ 2003423 w 10010772"/>
                <a:gd name="connsiteY7421" fmla="*/ 847725 h 4654550"/>
                <a:gd name="connsiteX7422" fmla="*/ 2006598 w 10010772"/>
                <a:gd name="connsiteY7422" fmla="*/ 850900 h 4654550"/>
                <a:gd name="connsiteX7423" fmla="*/ 2003423 w 10010772"/>
                <a:gd name="connsiteY7423" fmla="*/ 854075 h 4654550"/>
                <a:gd name="connsiteX7424" fmla="*/ 2003423 w 10010772"/>
                <a:gd name="connsiteY7424" fmla="*/ 857250 h 4654550"/>
                <a:gd name="connsiteX7425" fmla="*/ 2012948 w 10010772"/>
                <a:gd name="connsiteY7425" fmla="*/ 857250 h 4654550"/>
                <a:gd name="connsiteX7426" fmla="*/ 2022473 w 10010772"/>
                <a:gd name="connsiteY7426" fmla="*/ 857250 h 4654550"/>
                <a:gd name="connsiteX7427" fmla="*/ 2025648 w 10010772"/>
                <a:gd name="connsiteY7427" fmla="*/ 857250 h 4654550"/>
                <a:gd name="connsiteX7428" fmla="*/ 2028823 w 10010772"/>
                <a:gd name="connsiteY7428" fmla="*/ 857250 h 4654550"/>
                <a:gd name="connsiteX7429" fmla="*/ 2035174 w 10010772"/>
                <a:gd name="connsiteY7429" fmla="*/ 863600 h 4654550"/>
                <a:gd name="connsiteX7430" fmla="*/ 2035174 w 10010772"/>
                <a:gd name="connsiteY7430" fmla="*/ 866775 h 4654550"/>
                <a:gd name="connsiteX7431" fmla="*/ 2035174 w 10010772"/>
                <a:gd name="connsiteY7431" fmla="*/ 869950 h 4654550"/>
                <a:gd name="connsiteX7432" fmla="*/ 2022473 w 10010772"/>
                <a:gd name="connsiteY7432" fmla="*/ 869950 h 4654550"/>
                <a:gd name="connsiteX7433" fmla="*/ 2009773 w 10010772"/>
                <a:gd name="connsiteY7433" fmla="*/ 869950 h 4654550"/>
                <a:gd name="connsiteX7434" fmla="*/ 2003423 w 10010772"/>
                <a:gd name="connsiteY7434" fmla="*/ 869950 h 4654550"/>
                <a:gd name="connsiteX7435" fmla="*/ 2003423 w 10010772"/>
                <a:gd name="connsiteY7435" fmla="*/ 873125 h 4654550"/>
                <a:gd name="connsiteX7436" fmla="*/ 1997073 w 10010772"/>
                <a:gd name="connsiteY7436" fmla="*/ 869950 h 4654550"/>
                <a:gd name="connsiteX7437" fmla="*/ 1990723 w 10010772"/>
                <a:gd name="connsiteY7437" fmla="*/ 866775 h 4654550"/>
                <a:gd name="connsiteX7438" fmla="*/ 1981198 w 10010772"/>
                <a:gd name="connsiteY7438" fmla="*/ 869950 h 4654550"/>
                <a:gd name="connsiteX7439" fmla="*/ 1978023 w 10010772"/>
                <a:gd name="connsiteY7439" fmla="*/ 869950 h 4654550"/>
                <a:gd name="connsiteX7440" fmla="*/ 1968498 w 10010772"/>
                <a:gd name="connsiteY7440" fmla="*/ 869950 h 4654550"/>
                <a:gd name="connsiteX7441" fmla="*/ 1962148 w 10010772"/>
                <a:gd name="connsiteY7441" fmla="*/ 869950 h 4654550"/>
                <a:gd name="connsiteX7442" fmla="*/ 1952623 w 10010772"/>
                <a:gd name="connsiteY7442" fmla="*/ 876300 h 4654550"/>
                <a:gd name="connsiteX7443" fmla="*/ 1943098 w 10010772"/>
                <a:gd name="connsiteY7443" fmla="*/ 879475 h 4654550"/>
                <a:gd name="connsiteX7444" fmla="*/ 1939923 w 10010772"/>
                <a:gd name="connsiteY7444" fmla="*/ 879475 h 4654550"/>
                <a:gd name="connsiteX7445" fmla="*/ 1936748 w 10010772"/>
                <a:gd name="connsiteY7445" fmla="*/ 879475 h 4654550"/>
                <a:gd name="connsiteX7446" fmla="*/ 1939923 w 10010772"/>
                <a:gd name="connsiteY7446" fmla="*/ 876300 h 4654550"/>
                <a:gd name="connsiteX7447" fmla="*/ 1939923 w 10010772"/>
                <a:gd name="connsiteY7447" fmla="*/ 873125 h 4654550"/>
                <a:gd name="connsiteX7448" fmla="*/ 1930398 w 10010772"/>
                <a:gd name="connsiteY7448" fmla="*/ 879475 h 4654550"/>
                <a:gd name="connsiteX7449" fmla="*/ 1914524 w 10010772"/>
                <a:gd name="connsiteY7449" fmla="*/ 892175 h 4654550"/>
                <a:gd name="connsiteX7450" fmla="*/ 1898648 w 10010772"/>
                <a:gd name="connsiteY7450" fmla="*/ 908050 h 4654550"/>
                <a:gd name="connsiteX7451" fmla="*/ 1914524 w 10010772"/>
                <a:gd name="connsiteY7451" fmla="*/ 898525 h 4654550"/>
                <a:gd name="connsiteX7452" fmla="*/ 1927223 w 10010772"/>
                <a:gd name="connsiteY7452" fmla="*/ 892175 h 4654550"/>
                <a:gd name="connsiteX7453" fmla="*/ 1936748 w 10010772"/>
                <a:gd name="connsiteY7453" fmla="*/ 885825 h 4654550"/>
                <a:gd name="connsiteX7454" fmla="*/ 1924048 w 10010772"/>
                <a:gd name="connsiteY7454" fmla="*/ 898525 h 4654550"/>
                <a:gd name="connsiteX7455" fmla="*/ 1911348 w 10010772"/>
                <a:gd name="connsiteY7455" fmla="*/ 911225 h 4654550"/>
                <a:gd name="connsiteX7456" fmla="*/ 1898648 w 10010772"/>
                <a:gd name="connsiteY7456" fmla="*/ 923925 h 4654550"/>
                <a:gd name="connsiteX7457" fmla="*/ 1885948 w 10010772"/>
                <a:gd name="connsiteY7457" fmla="*/ 939800 h 4654550"/>
                <a:gd name="connsiteX7458" fmla="*/ 1879598 w 10010772"/>
                <a:gd name="connsiteY7458" fmla="*/ 946150 h 4654550"/>
                <a:gd name="connsiteX7459" fmla="*/ 1876423 w 10010772"/>
                <a:gd name="connsiteY7459" fmla="*/ 955675 h 4654550"/>
                <a:gd name="connsiteX7460" fmla="*/ 1866898 w 10010772"/>
                <a:gd name="connsiteY7460" fmla="*/ 968375 h 4654550"/>
                <a:gd name="connsiteX7461" fmla="*/ 1854199 w 10010772"/>
                <a:gd name="connsiteY7461" fmla="*/ 984250 h 4654550"/>
                <a:gd name="connsiteX7462" fmla="*/ 1851023 w 10010772"/>
                <a:gd name="connsiteY7462" fmla="*/ 1000125 h 4654550"/>
                <a:gd name="connsiteX7463" fmla="*/ 1854199 w 10010772"/>
                <a:gd name="connsiteY7463" fmla="*/ 1009650 h 4654550"/>
                <a:gd name="connsiteX7464" fmla="*/ 1854199 w 10010772"/>
                <a:gd name="connsiteY7464" fmla="*/ 1012825 h 4654550"/>
                <a:gd name="connsiteX7465" fmla="*/ 1860548 w 10010772"/>
                <a:gd name="connsiteY7465" fmla="*/ 1012825 h 4654550"/>
                <a:gd name="connsiteX7466" fmla="*/ 1882773 w 10010772"/>
                <a:gd name="connsiteY7466" fmla="*/ 1006475 h 4654550"/>
                <a:gd name="connsiteX7467" fmla="*/ 1895473 w 10010772"/>
                <a:gd name="connsiteY7467" fmla="*/ 1000125 h 4654550"/>
                <a:gd name="connsiteX7468" fmla="*/ 1911348 w 10010772"/>
                <a:gd name="connsiteY7468" fmla="*/ 990600 h 4654550"/>
                <a:gd name="connsiteX7469" fmla="*/ 1920873 w 10010772"/>
                <a:gd name="connsiteY7469" fmla="*/ 977900 h 4654550"/>
                <a:gd name="connsiteX7470" fmla="*/ 1924048 w 10010772"/>
                <a:gd name="connsiteY7470" fmla="*/ 965200 h 4654550"/>
                <a:gd name="connsiteX7471" fmla="*/ 1927223 w 10010772"/>
                <a:gd name="connsiteY7471" fmla="*/ 958850 h 4654550"/>
                <a:gd name="connsiteX7472" fmla="*/ 1924048 w 10010772"/>
                <a:gd name="connsiteY7472" fmla="*/ 952500 h 4654550"/>
                <a:gd name="connsiteX7473" fmla="*/ 1920873 w 10010772"/>
                <a:gd name="connsiteY7473" fmla="*/ 949325 h 4654550"/>
                <a:gd name="connsiteX7474" fmla="*/ 1924048 w 10010772"/>
                <a:gd name="connsiteY7474" fmla="*/ 946150 h 4654550"/>
                <a:gd name="connsiteX7475" fmla="*/ 1930398 w 10010772"/>
                <a:gd name="connsiteY7475" fmla="*/ 930275 h 4654550"/>
                <a:gd name="connsiteX7476" fmla="*/ 1939923 w 10010772"/>
                <a:gd name="connsiteY7476" fmla="*/ 917575 h 4654550"/>
                <a:gd name="connsiteX7477" fmla="*/ 1943098 w 10010772"/>
                <a:gd name="connsiteY7477" fmla="*/ 911225 h 4654550"/>
                <a:gd name="connsiteX7478" fmla="*/ 1952623 w 10010772"/>
                <a:gd name="connsiteY7478" fmla="*/ 901700 h 4654550"/>
                <a:gd name="connsiteX7479" fmla="*/ 1955798 w 10010772"/>
                <a:gd name="connsiteY7479" fmla="*/ 898525 h 4654550"/>
                <a:gd name="connsiteX7480" fmla="*/ 1958973 w 10010772"/>
                <a:gd name="connsiteY7480" fmla="*/ 898525 h 4654550"/>
                <a:gd name="connsiteX7481" fmla="*/ 1962148 w 10010772"/>
                <a:gd name="connsiteY7481" fmla="*/ 901700 h 4654550"/>
                <a:gd name="connsiteX7482" fmla="*/ 1958973 w 10010772"/>
                <a:gd name="connsiteY7482" fmla="*/ 908050 h 4654550"/>
                <a:gd name="connsiteX7483" fmla="*/ 1962148 w 10010772"/>
                <a:gd name="connsiteY7483" fmla="*/ 908050 h 4654550"/>
                <a:gd name="connsiteX7484" fmla="*/ 1965323 w 10010772"/>
                <a:gd name="connsiteY7484" fmla="*/ 901700 h 4654550"/>
                <a:gd name="connsiteX7485" fmla="*/ 1968498 w 10010772"/>
                <a:gd name="connsiteY7485" fmla="*/ 898525 h 4654550"/>
                <a:gd name="connsiteX7486" fmla="*/ 1971673 w 10010772"/>
                <a:gd name="connsiteY7486" fmla="*/ 895350 h 4654550"/>
                <a:gd name="connsiteX7487" fmla="*/ 1978023 w 10010772"/>
                <a:gd name="connsiteY7487" fmla="*/ 892175 h 4654550"/>
                <a:gd name="connsiteX7488" fmla="*/ 1981198 w 10010772"/>
                <a:gd name="connsiteY7488" fmla="*/ 885825 h 4654550"/>
                <a:gd name="connsiteX7489" fmla="*/ 1984373 w 10010772"/>
                <a:gd name="connsiteY7489" fmla="*/ 882650 h 4654550"/>
                <a:gd name="connsiteX7490" fmla="*/ 1990723 w 10010772"/>
                <a:gd name="connsiteY7490" fmla="*/ 879475 h 4654550"/>
                <a:gd name="connsiteX7491" fmla="*/ 2000248 w 10010772"/>
                <a:gd name="connsiteY7491" fmla="*/ 876300 h 4654550"/>
                <a:gd name="connsiteX7492" fmla="*/ 2006598 w 10010772"/>
                <a:gd name="connsiteY7492" fmla="*/ 876300 h 4654550"/>
                <a:gd name="connsiteX7493" fmla="*/ 2012948 w 10010772"/>
                <a:gd name="connsiteY7493" fmla="*/ 879475 h 4654550"/>
                <a:gd name="connsiteX7494" fmla="*/ 2019298 w 10010772"/>
                <a:gd name="connsiteY7494" fmla="*/ 885825 h 4654550"/>
                <a:gd name="connsiteX7495" fmla="*/ 2022473 w 10010772"/>
                <a:gd name="connsiteY7495" fmla="*/ 892175 h 4654550"/>
                <a:gd name="connsiteX7496" fmla="*/ 2022473 w 10010772"/>
                <a:gd name="connsiteY7496" fmla="*/ 895350 h 4654550"/>
                <a:gd name="connsiteX7497" fmla="*/ 2025648 w 10010772"/>
                <a:gd name="connsiteY7497" fmla="*/ 901700 h 4654550"/>
                <a:gd name="connsiteX7498" fmla="*/ 2022473 w 10010772"/>
                <a:gd name="connsiteY7498" fmla="*/ 911225 h 4654550"/>
                <a:gd name="connsiteX7499" fmla="*/ 2016123 w 10010772"/>
                <a:gd name="connsiteY7499" fmla="*/ 920750 h 4654550"/>
                <a:gd name="connsiteX7500" fmla="*/ 2012948 w 10010772"/>
                <a:gd name="connsiteY7500" fmla="*/ 923925 h 4654550"/>
                <a:gd name="connsiteX7501" fmla="*/ 2012948 w 10010772"/>
                <a:gd name="connsiteY7501" fmla="*/ 927100 h 4654550"/>
                <a:gd name="connsiteX7502" fmla="*/ 2009773 w 10010772"/>
                <a:gd name="connsiteY7502" fmla="*/ 930275 h 4654550"/>
                <a:gd name="connsiteX7503" fmla="*/ 2003423 w 10010772"/>
                <a:gd name="connsiteY7503" fmla="*/ 933450 h 4654550"/>
                <a:gd name="connsiteX7504" fmla="*/ 2006598 w 10010772"/>
                <a:gd name="connsiteY7504" fmla="*/ 936625 h 4654550"/>
                <a:gd name="connsiteX7505" fmla="*/ 2012948 w 10010772"/>
                <a:gd name="connsiteY7505" fmla="*/ 936625 h 4654550"/>
                <a:gd name="connsiteX7506" fmla="*/ 2016123 w 10010772"/>
                <a:gd name="connsiteY7506" fmla="*/ 936625 h 4654550"/>
                <a:gd name="connsiteX7507" fmla="*/ 2019298 w 10010772"/>
                <a:gd name="connsiteY7507" fmla="*/ 936625 h 4654550"/>
                <a:gd name="connsiteX7508" fmla="*/ 2022473 w 10010772"/>
                <a:gd name="connsiteY7508" fmla="*/ 933450 h 4654550"/>
                <a:gd name="connsiteX7509" fmla="*/ 2022473 w 10010772"/>
                <a:gd name="connsiteY7509" fmla="*/ 930275 h 4654550"/>
                <a:gd name="connsiteX7510" fmla="*/ 2025648 w 10010772"/>
                <a:gd name="connsiteY7510" fmla="*/ 930275 h 4654550"/>
                <a:gd name="connsiteX7511" fmla="*/ 2028823 w 10010772"/>
                <a:gd name="connsiteY7511" fmla="*/ 933450 h 4654550"/>
                <a:gd name="connsiteX7512" fmla="*/ 2028823 w 10010772"/>
                <a:gd name="connsiteY7512" fmla="*/ 942975 h 4654550"/>
                <a:gd name="connsiteX7513" fmla="*/ 2025648 w 10010772"/>
                <a:gd name="connsiteY7513" fmla="*/ 962025 h 4654550"/>
                <a:gd name="connsiteX7514" fmla="*/ 2022473 w 10010772"/>
                <a:gd name="connsiteY7514" fmla="*/ 971550 h 4654550"/>
                <a:gd name="connsiteX7515" fmla="*/ 2019298 w 10010772"/>
                <a:gd name="connsiteY7515" fmla="*/ 971550 h 4654550"/>
                <a:gd name="connsiteX7516" fmla="*/ 2016123 w 10010772"/>
                <a:gd name="connsiteY7516" fmla="*/ 971550 h 4654550"/>
                <a:gd name="connsiteX7517" fmla="*/ 2012948 w 10010772"/>
                <a:gd name="connsiteY7517" fmla="*/ 977900 h 4654550"/>
                <a:gd name="connsiteX7518" fmla="*/ 2003423 w 10010772"/>
                <a:gd name="connsiteY7518" fmla="*/ 993775 h 4654550"/>
                <a:gd name="connsiteX7519" fmla="*/ 1990723 w 10010772"/>
                <a:gd name="connsiteY7519" fmla="*/ 1006475 h 4654550"/>
                <a:gd name="connsiteX7520" fmla="*/ 1990723 w 10010772"/>
                <a:gd name="connsiteY7520" fmla="*/ 1009650 h 4654550"/>
                <a:gd name="connsiteX7521" fmla="*/ 2000248 w 10010772"/>
                <a:gd name="connsiteY7521" fmla="*/ 1012825 h 4654550"/>
                <a:gd name="connsiteX7522" fmla="*/ 2019298 w 10010772"/>
                <a:gd name="connsiteY7522" fmla="*/ 1019175 h 4654550"/>
                <a:gd name="connsiteX7523" fmla="*/ 2025648 w 10010772"/>
                <a:gd name="connsiteY7523" fmla="*/ 1019175 h 4654550"/>
                <a:gd name="connsiteX7524" fmla="*/ 2031998 w 10010772"/>
                <a:gd name="connsiteY7524" fmla="*/ 1016000 h 4654550"/>
                <a:gd name="connsiteX7525" fmla="*/ 2035174 w 10010772"/>
                <a:gd name="connsiteY7525" fmla="*/ 1016000 h 4654550"/>
                <a:gd name="connsiteX7526" fmla="*/ 2041523 w 10010772"/>
                <a:gd name="connsiteY7526" fmla="*/ 1016000 h 4654550"/>
                <a:gd name="connsiteX7527" fmla="*/ 2054223 w 10010772"/>
                <a:gd name="connsiteY7527" fmla="*/ 1012825 h 4654550"/>
                <a:gd name="connsiteX7528" fmla="*/ 2070098 w 10010772"/>
                <a:gd name="connsiteY7528" fmla="*/ 1003300 h 4654550"/>
                <a:gd name="connsiteX7529" fmla="*/ 2089148 w 10010772"/>
                <a:gd name="connsiteY7529" fmla="*/ 993775 h 4654550"/>
                <a:gd name="connsiteX7530" fmla="*/ 2098673 w 10010772"/>
                <a:gd name="connsiteY7530" fmla="*/ 990600 h 4654550"/>
                <a:gd name="connsiteX7531" fmla="*/ 2108198 w 10010772"/>
                <a:gd name="connsiteY7531" fmla="*/ 987425 h 4654550"/>
                <a:gd name="connsiteX7532" fmla="*/ 2120898 w 10010772"/>
                <a:gd name="connsiteY7532" fmla="*/ 981075 h 4654550"/>
                <a:gd name="connsiteX7533" fmla="*/ 2133598 w 10010772"/>
                <a:gd name="connsiteY7533" fmla="*/ 974725 h 4654550"/>
                <a:gd name="connsiteX7534" fmla="*/ 2136773 w 10010772"/>
                <a:gd name="connsiteY7534" fmla="*/ 971550 h 4654550"/>
                <a:gd name="connsiteX7535" fmla="*/ 2133598 w 10010772"/>
                <a:gd name="connsiteY7535" fmla="*/ 962025 h 4654550"/>
                <a:gd name="connsiteX7536" fmla="*/ 2152648 w 10010772"/>
                <a:gd name="connsiteY7536" fmla="*/ 962025 h 4654550"/>
                <a:gd name="connsiteX7537" fmla="*/ 2162173 w 10010772"/>
                <a:gd name="connsiteY7537" fmla="*/ 962025 h 4654550"/>
                <a:gd name="connsiteX7538" fmla="*/ 2168523 w 10010772"/>
                <a:gd name="connsiteY7538" fmla="*/ 962025 h 4654550"/>
                <a:gd name="connsiteX7539" fmla="*/ 2184398 w 10010772"/>
                <a:gd name="connsiteY7539" fmla="*/ 962025 h 4654550"/>
                <a:gd name="connsiteX7540" fmla="*/ 2193923 w 10010772"/>
                <a:gd name="connsiteY7540" fmla="*/ 958850 h 4654550"/>
                <a:gd name="connsiteX7541" fmla="*/ 2200273 w 10010772"/>
                <a:gd name="connsiteY7541" fmla="*/ 955675 h 4654550"/>
                <a:gd name="connsiteX7542" fmla="*/ 2209798 w 10010772"/>
                <a:gd name="connsiteY7542" fmla="*/ 952500 h 4654550"/>
                <a:gd name="connsiteX7543" fmla="*/ 2225673 w 10010772"/>
                <a:gd name="connsiteY7543" fmla="*/ 952500 h 4654550"/>
                <a:gd name="connsiteX7544" fmla="*/ 2225673 w 10010772"/>
                <a:gd name="connsiteY7544" fmla="*/ 949325 h 4654550"/>
                <a:gd name="connsiteX7545" fmla="*/ 2225673 w 10010772"/>
                <a:gd name="connsiteY7545" fmla="*/ 946150 h 4654550"/>
                <a:gd name="connsiteX7546" fmla="*/ 2222498 w 10010772"/>
                <a:gd name="connsiteY7546" fmla="*/ 942975 h 4654550"/>
                <a:gd name="connsiteX7547" fmla="*/ 2225673 w 10010772"/>
                <a:gd name="connsiteY7547" fmla="*/ 939800 h 4654550"/>
                <a:gd name="connsiteX7548" fmla="*/ 2228848 w 10010772"/>
                <a:gd name="connsiteY7548" fmla="*/ 936625 h 4654550"/>
                <a:gd name="connsiteX7549" fmla="*/ 2225673 w 10010772"/>
                <a:gd name="connsiteY7549" fmla="*/ 936625 h 4654550"/>
                <a:gd name="connsiteX7550" fmla="*/ 2225673 w 10010772"/>
                <a:gd name="connsiteY7550" fmla="*/ 933450 h 4654550"/>
                <a:gd name="connsiteX7551" fmla="*/ 2232023 w 10010772"/>
                <a:gd name="connsiteY7551" fmla="*/ 927100 h 4654550"/>
                <a:gd name="connsiteX7552" fmla="*/ 2225673 w 10010772"/>
                <a:gd name="connsiteY7552" fmla="*/ 930275 h 4654550"/>
                <a:gd name="connsiteX7553" fmla="*/ 2212973 w 10010772"/>
                <a:gd name="connsiteY7553" fmla="*/ 930275 h 4654550"/>
                <a:gd name="connsiteX7554" fmla="*/ 2206623 w 10010772"/>
                <a:gd name="connsiteY7554" fmla="*/ 930275 h 4654550"/>
                <a:gd name="connsiteX7555" fmla="*/ 2209798 w 10010772"/>
                <a:gd name="connsiteY7555" fmla="*/ 933450 h 4654550"/>
                <a:gd name="connsiteX7556" fmla="*/ 2212973 w 10010772"/>
                <a:gd name="connsiteY7556" fmla="*/ 933450 h 4654550"/>
                <a:gd name="connsiteX7557" fmla="*/ 2212973 w 10010772"/>
                <a:gd name="connsiteY7557" fmla="*/ 936625 h 4654550"/>
                <a:gd name="connsiteX7558" fmla="*/ 2209798 w 10010772"/>
                <a:gd name="connsiteY7558" fmla="*/ 936625 h 4654550"/>
                <a:gd name="connsiteX7559" fmla="*/ 2206623 w 10010772"/>
                <a:gd name="connsiteY7559" fmla="*/ 939800 h 4654550"/>
                <a:gd name="connsiteX7560" fmla="*/ 2200273 w 10010772"/>
                <a:gd name="connsiteY7560" fmla="*/ 939800 h 4654550"/>
                <a:gd name="connsiteX7561" fmla="*/ 2190748 w 10010772"/>
                <a:gd name="connsiteY7561" fmla="*/ 936625 h 4654550"/>
                <a:gd name="connsiteX7562" fmla="*/ 2171698 w 10010772"/>
                <a:gd name="connsiteY7562" fmla="*/ 936625 h 4654550"/>
                <a:gd name="connsiteX7563" fmla="*/ 2149473 w 10010772"/>
                <a:gd name="connsiteY7563" fmla="*/ 939800 h 4654550"/>
                <a:gd name="connsiteX7564" fmla="*/ 2130423 w 10010772"/>
                <a:gd name="connsiteY7564" fmla="*/ 949325 h 4654550"/>
                <a:gd name="connsiteX7565" fmla="*/ 2117723 w 10010772"/>
                <a:gd name="connsiteY7565" fmla="*/ 955675 h 4654550"/>
                <a:gd name="connsiteX7566" fmla="*/ 2114548 w 10010772"/>
                <a:gd name="connsiteY7566" fmla="*/ 958850 h 4654550"/>
                <a:gd name="connsiteX7567" fmla="*/ 2117723 w 10010772"/>
                <a:gd name="connsiteY7567" fmla="*/ 962025 h 4654550"/>
                <a:gd name="connsiteX7568" fmla="*/ 2130423 w 10010772"/>
                <a:gd name="connsiteY7568" fmla="*/ 965200 h 4654550"/>
                <a:gd name="connsiteX7569" fmla="*/ 2130423 w 10010772"/>
                <a:gd name="connsiteY7569" fmla="*/ 968375 h 4654550"/>
                <a:gd name="connsiteX7570" fmla="*/ 2130423 w 10010772"/>
                <a:gd name="connsiteY7570" fmla="*/ 971550 h 4654550"/>
                <a:gd name="connsiteX7571" fmla="*/ 2120898 w 10010772"/>
                <a:gd name="connsiteY7571" fmla="*/ 971550 h 4654550"/>
                <a:gd name="connsiteX7572" fmla="*/ 2108198 w 10010772"/>
                <a:gd name="connsiteY7572" fmla="*/ 971550 h 4654550"/>
                <a:gd name="connsiteX7573" fmla="*/ 2101848 w 10010772"/>
                <a:gd name="connsiteY7573" fmla="*/ 974725 h 4654550"/>
                <a:gd name="connsiteX7574" fmla="*/ 2098673 w 10010772"/>
                <a:gd name="connsiteY7574" fmla="*/ 977900 h 4654550"/>
                <a:gd name="connsiteX7575" fmla="*/ 2105023 w 10010772"/>
                <a:gd name="connsiteY7575" fmla="*/ 977900 h 4654550"/>
                <a:gd name="connsiteX7576" fmla="*/ 2101848 w 10010772"/>
                <a:gd name="connsiteY7576" fmla="*/ 981075 h 4654550"/>
                <a:gd name="connsiteX7577" fmla="*/ 2089148 w 10010772"/>
                <a:gd name="connsiteY7577" fmla="*/ 977900 h 4654550"/>
                <a:gd name="connsiteX7578" fmla="*/ 2079623 w 10010772"/>
                <a:gd name="connsiteY7578" fmla="*/ 977900 h 4654550"/>
                <a:gd name="connsiteX7579" fmla="*/ 2073273 w 10010772"/>
                <a:gd name="connsiteY7579" fmla="*/ 981075 h 4654550"/>
                <a:gd name="connsiteX7580" fmla="*/ 2070098 w 10010772"/>
                <a:gd name="connsiteY7580" fmla="*/ 984250 h 4654550"/>
                <a:gd name="connsiteX7581" fmla="*/ 2066923 w 10010772"/>
                <a:gd name="connsiteY7581" fmla="*/ 987425 h 4654550"/>
                <a:gd name="connsiteX7582" fmla="*/ 2060573 w 10010772"/>
                <a:gd name="connsiteY7582" fmla="*/ 987425 h 4654550"/>
                <a:gd name="connsiteX7583" fmla="*/ 2057398 w 10010772"/>
                <a:gd name="connsiteY7583" fmla="*/ 987425 h 4654550"/>
                <a:gd name="connsiteX7584" fmla="*/ 2051048 w 10010772"/>
                <a:gd name="connsiteY7584" fmla="*/ 990600 h 4654550"/>
                <a:gd name="connsiteX7585" fmla="*/ 2038348 w 10010772"/>
                <a:gd name="connsiteY7585" fmla="*/ 990600 h 4654550"/>
                <a:gd name="connsiteX7586" fmla="*/ 2031998 w 10010772"/>
                <a:gd name="connsiteY7586" fmla="*/ 996950 h 4654550"/>
                <a:gd name="connsiteX7587" fmla="*/ 2025648 w 10010772"/>
                <a:gd name="connsiteY7587" fmla="*/ 1003300 h 4654550"/>
                <a:gd name="connsiteX7588" fmla="*/ 2022473 w 10010772"/>
                <a:gd name="connsiteY7588" fmla="*/ 1003300 h 4654550"/>
                <a:gd name="connsiteX7589" fmla="*/ 2022473 w 10010772"/>
                <a:gd name="connsiteY7589" fmla="*/ 1000125 h 4654550"/>
                <a:gd name="connsiteX7590" fmla="*/ 2016123 w 10010772"/>
                <a:gd name="connsiteY7590" fmla="*/ 1000125 h 4654550"/>
                <a:gd name="connsiteX7591" fmla="*/ 2012948 w 10010772"/>
                <a:gd name="connsiteY7591" fmla="*/ 1000125 h 4654550"/>
                <a:gd name="connsiteX7592" fmla="*/ 2009773 w 10010772"/>
                <a:gd name="connsiteY7592" fmla="*/ 1000125 h 4654550"/>
                <a:gd name="connsiteX7593" fmla="*/ 2003423 w 10010772"/>
                <a:gd name="connsiteY7593" fmla="*/ 996950 h 4654550"/>
                <a:gd name="connsiteX7594" fmla="*/ 2009773 w 10010772"/>
                <a:gd name="connsiteY7594" fmla="*/ 990600 h 4654550"/>
                <a:gd name="connsiteX7595" fmla="*/ 2016123 w 10010772"/>
                <a:gd name="connsiteY7595" fmla="*/ 984250 h 4654550"/>
                <a:gd name="connsiteX7596" fmla="*/ 2025648 w 10010772"/>
                <a:gd name="connsiteY7596" fmla="*/ 984250 h 4654550"/>
                <a:gd name="connsiteX7597" fmla="*/ 2028823 w 10010772"/>
                <a:gd name="connsiteY7597" fmla="*/ 981075 h 4654550"/>
                <a:gd name="connsiteX7598" fmla="*/ 2025648 w 10010772"/>
                <a:gd name="connsiteY7598" fmla="*/ 977900 h 4654550"/>
                <a:gd name="connsiteX7599" fmla="*/ 2025648 w 10010772"/>
                <a:gd name="connsiteY7599" fmla="*/ 971550 h 4654550"/>
                <a:gd name="connsiteX7600" fmla="*/ 2028823 w 10010772"/>
                <a:gd name="connsiteY7600" fmla="*/ 965200 h 4654550"/>
                <a:gd name="connsiteX7601" fmla="*/ 2035174 w 10010772"/>
                <a:gd name="connsiteY7601" fmla="*/ 958850 h 4654550"/>
                <a:gd name="connsiteX7602" fmla="*/ 2047873 w 10010772"/>
                <a:gd name="connsiteY7602" fmla="*/ 955675 h 4654550"/>
                <a:gd name="connsiteX7603" fmla="*/ 2060573 w 10010772"/>
                <a:gd name="connsiteY7603" fmla="*/ 946150 h 4654550"/>
                <a:gd name="connsiteX7604" fmla="*/ 2060573 w 10010772"/>
                <a:gd name="connsiteY7604" fmla="*/ 939800 h 4654550"/>
                <a:gd name="connsiteX7605" fmla="*/ 2060573 w 10010772"/>
                <a:gd name="connsiteY7605" fmla="*/ 933450 h 4654550"/>
                <a:gd name="connsiteX7606" fmla="*/ 2063749 w 10010772"/>
                <a:gd name="connsiteY7606" fmla="*/ 930275 h 4654550"/>
                <a:gd name="connsiteX7607" fmla="*/ 2070098 w 10010772"/>
                <a:gd name="connsiteY7607" fmla="*/ 923925 h 4654550"/>
                <a:gd name="connsiteX7608" fmla="*/ 2085973 w 10010772"/>
                <a:gd name="connsiteY7608" fmla="*/ 914400 h 4654550"/>
                <a:gd name="connsiteX7609" fmla="*/ 2085973 w 10010772"/>
                <a:gd name="connsiteY7609" fmla="*/ 908050 h 4654550"/>
                <a:gd name="connsiteX7610" fmla="*/ 2085973 w 10010772"/>
                <a:gd name="connsiteY7610" fmla="*/ 901700 h 4654550"/>
                <a:gd name="connsiteX7611" fmla="*/ 2085973 w 10010772"/>
                <a:gd name="connsiteY7611" fmla="*/ 895350 h 4654550"/>
                <a:gd name="connsiteX7612" fmla="*/ 2082798 w 10010772"/>
                <a:gd name="connsiteY7612" fmla="*/ 892175 h 4654550"/>
                <a:gd name="connsiteX7613" fmla="*/ 2079623 w 10010772"/>
                <a:gd name="connsiteY7613" fmla="*/ 892175 h 4654550"/>
                <a:gd name="connsiteX7614" fmla="*/ 2082798 w 10010772"/>
                <a:gd name="connsiteY7614" fmla="*/ 889000 h 4654550"/>
                <a:gd name="connsiteX7615" fmla="*/ 2085973 w 10010772"/>
                <a:gd name="connsiteY7615" fmla="*/ 889000 h 4654550"/>
                <a:gd name="connsiteX7616" fmla="*/ 2089148 w 10010772"/>
                <a:gd name="connsiteY7616" fmla="*/ 892175 h 4654550"/>
                <a:gd name="connsiteX7617" fmla="*/ 2092323 w 10010772"/>
                <a:gd name="connsiteY7617" fmla="*/ 895350 h 4654550"/>
                <a:gd name="connsiteX7618" fmla="*/ 2095498 w 10010772"/>
                <a:gd name="connsiteY7618" fmla="*/ 908050 h 4654550"/>
                <a:gd name="connsiteX7619" fmla="*/ 2098673 w 10010772"/>
                <a:gd name="connsiteY7619" fmla="*/ 908050 h 4654550"/>
                <a:gd name="connsiteX7620" fmla="*/ 2101848 w 10010772"/>
                <a:gd name="connsiteY7620" fmla="*/ 908050 h 4654550"/>
                <a:gd name="connsiteX7621" fmla="*/ 2105023 w 10010772"/>
                <a:gd name="connsiteY7621" fmla="*/ 908050 h 4654550"/>
                <a:gd name="connsiteX7622" fmla="*/ 2111373 w 10010772"/>
                <a:gd name="connsiteY7622" fmla="*/ 911225 h 4654550"/>
                <a:gd name="connsiteX7623" fmla="*/ 2114548 w 10010772"/>
                <a:gd name="connsiteY7623" fmla="*/ 911225 h 4654550"/>
                <a:gd name="connsiteX7624" fmla="*/ 2117723 w 10010772"/>
                <a:gd name="connsiteY7624" fmla="*/ 904875 h 4654550"/>
                <a:gd name="connsiteX7625" fmla="*/ 2117723 w 10010772"/>
                <a:gd name="connsiteY7625" fmla="*/ 901700 h 4654550"/>
                <a:gd name="connsiteX7626" fmla="*/ 2124074 w 10010772"/>
                <a:gd name="connsiteY7626" fmla="*/ 901700 h 4654550"/>
                <a:gd name="connsiteX7627" fmla="*/ 2127248 w 10010772"/>
                <a:gd name="connsiteY7627" fmla="*/ 904875 h 4654550"/>
                <a:gd name="connsiteX7628" fmla="*/ 2130423 w 10010772"/>
                <a:gd name="connsiteY7628" fmla="*/ 904875 h 4654550"/>
                <a:gd name="connsiteX7629" fmla="*/ 2130423 w 10010772"/>
                <a:gd name="connsiteY7629" fmla="*/ 901700 h 4654550"/>
                <a:gd name="connsiteX7630" fmla="*/ 2127248 w 10010772"/>
                <a:gd name="connsiteY7630" fmla="*/ 898525 h 4654550"/>
                <a:gd name="connsiteX7631" fmla="*/ 2127248 w 10010772"/>
                <a:gd name="connsiteY7631" fmla="*/ 895350 h 4654550"/>
                <a:gd name="connsiteX7632" fmla="*/ 2127248 w 10010772"/>
                <a:gd name="connsiteY7632" fmla="*/ 885825 h 4654550"/>
                <a:gd name="connsiteX7633" fmla="*/ 2127248 w 10010772"/>
                <a:gd name="connsiteY7633" fmla="*/ 882650 h 4654550"/>
                <a:gd name="connsiteX7634" fmla="*/ 2124074 w 10010772"/>
                <a:gd name="connsiteY7634" fmla="*/ 879475 h 4654550"/>
                <a:gd name="connsiteX7635" fmla="*/ 2120898 w 10010772"/>
                <a:gd name="connsiteY7635" fmla="*/ 879475 h 4654550"/>
                <a:gd name="connsiteX7636" fmla="*/ 2114548 w 10010772"/>
                <a:gd name="connsiteY7636" fmla="*/ 873125 h 4654550"/>
                <a:gd name="connsiteX7637" fmla="*/ 2108198 w 10010772"/>
                <a:gd name="connsiteY7637" fmla="*/ 863600 h 4654550"/>
                <a:gd name="connsiteX7638" fmla="*/ 2101848 w 10010772"/>
                <a:gd name="connsiteY7638" fmla="*/ 863600 h 4654550"/>
                <a:gd name="connsiteX7639" fmla="*/ 2092323 w 10010772"/>
                <a:gd name="connsiteY7639" fmla="*/ 863600 h 4654550"/>
                <a:gd name="connsiteX7640" fmla="*/ 2082798 w 10010772"/>
                <a:gd name="connsiteY7640" fmla="*/ 860425 h 4654550"/>
                <a:gd name="connsiteX7641" fmla="*/ 2070098 w 10010772"/>
                <a:gd name="connsiteY7641" fmla="*/ 857250 h 4654550"/>
                <a:gd name="connsiteX7642" fmla="*/ 2066923 w 10010772"/>
                <a:gd name="connsiteY7642" fmla="*/ 857250 h 4654550"/>
                <a:gd name="connsiteX7643" fmla="*/ 2057398 w 10010772"/>
                <a:gd name="connsiteY7643" fmla="*/ 857250 h 4654550"/>
                <a:gd name="connsiteX7644" fmla="*/ 2047873 w 10010772"/>
                <a:gd name="connsiteY7644" fmla="*/ 857250 h 4654550"/>
                <a:gd name="connsiteX7645" fmla="*/ 2035174 w 10010772"/>
                <a:gd name="connsiteY7645" fmla="*/ 854075 h 4654550"/>
                <a:gd name="connsiteX7646" fmla="*/ 2028823 w 10010772"/>
                <a:gd name="connsiteY7646" fmla="*/ 850900 h 4654550"/>
                <a:gd name="connsiteX7647" fmla="*/ 2028823 w 10010772"/>
                <a:gd name="connsiteY7647" fmla="*/ 847725 h 4654550"/>
                <a:gd name="connsiteX7648" fmla="*/ 2031998 w 10010772"/>
                <a:gd name="connsiteY7648" fmla="*/ 844550 h 4654550"/>
                <a:gd name="connsiteX7649" fmla="*/ 2025648 w 10010772"/>
                <a:gd name="connsiteY7649" fmla="*/ 841375 h 4654550"/>
                <a:gd name="connsiteX7650" fmla="*/ 2025648 w 10010772"/>
                <a:gd name="connsiteY7650" fmla="*/ 835025 h 4654550"/>
                <a:gd name="connsiteX7651" fmla="*/ 2028823 w 10010772"/>
                <a:gd name="connsiteY7651" fmla="*/ 831850 h 4654550"/>
                <a:gd name="connsiteX7652" fmla="*/ 2025648 w 10010772"/>
                <a:gd name="connsiteY7652" fmla="*/ 825500 h 4654550"/>
                <a:gd name="connsiteX7653" fmla="*/ 2022473 w 10010772"/>
                <a:gd name="connsiteY7653" fmla="*/ 822325 h 4654550"/>
                <a:gd name="connsiteX7654" fmla="*/ 2022473 w 10010772"/>
                <a:gd name="connsiteY7654" fmla="*/ 819150 h 4654550"/>
                <a:gd name="connsiteX7655" fmla="*/ 2028823 w 10010772"/>
                <a:gd name="connsiteY7655" fmla="*/ 809625 h 4654550"/>
                <a:gd name="connsiteX7656" fmla="*/ 2025648 w 10010772"/>
                <a:gd name="connsiteY7656" fmla="*/ 809625 h 4654550"/>
                <a:gd name="connsiteX7657" fmla="*/ 2016123 w 10010772"/>
                <a:gd name="connsiteY7657" fmla="*/ 809625 h 4654550"/>
                <a:gd name="connsiteX7658" fmla="*/ 2009773 w 10010772"/>
                <a:gd name="connsiteY7658" fmla="*/ 809625 h 4654550"/>
                <a:gd name="connsiteX7659" fmla="*/ 2006598 w 10010772"/>
                <a:gd name="connsiteY7659" fmla="*/ 806450 h 4654550"/>
                <a:gd name="connsiteX7660" fmla="*/ 2003423 w 10010772"/>
                <a:gd name="connsiteY7660" fmla="*/ 800100 h 4654550"/>
                <a:gd name="connsiteX7661" fmla="*/ 2000248 w 10010772"/>
                <a:gd name="connsiteY7661" fmla="*/ 793750 h 4654550"/>
                <a:gd name="connsiteX7662" fmla="*/ 1993898 w 10010772"/>
                <a:gd name="connsiteY7662" fmla="*/ 784225 h 4654550"/>
                <a:gd name="connsiteX7663" fmla="*/ 1990723 w 10010772"/>
                <a:gd name="connsiteY7663" fmla="*/ 777875 h 4654550"/>
                <a:gd name="connsiteX7664" fmla="*/ 1984373 w 10010772"/>
                <a:gd name="connsiteY7664" fmla="*/ 777875 h 4654550"/>
                <a:gd name="connsiteX7665" fmla="*/ 1974848 w 10010772"/>
                <a:gd name="connsiteY7665" fmla="*/ 777875 h 4654550"/>
                <a:gd name="connsiteX7666" fmla="*/ 1968498 w 10010772"/>
                <a:gd name="connsiteY7666" fmla="*/ 774700 h 4654550"/>
                <a:gd name="connsiteX7667" fmla="*/ 1965323 w 10010772"/>
                <a:gd name="connsiteY7667" fmla="*/ 774700 h 4654550"/>
                <a:gd name="connsiteX7668" fmla="*/ 7004047 w 10010772"/>
                <a:gd name="connsiteY7668" fmla="*/ 752476 h 4654550"/>
                <a:gd name="connsiteX7669" fmla="*/ 7004047 w 10010772"/>
                <a:gd name="connsiteY7669" fmla="*/ 755650 h 4654550"/>
                <a:gd name="connsiteX7670" fmla="*/ 7005605 w 10010772"/>
                <a:gd name="connsiteY7670" fmla="*/ 757208 h 4654550"/>
                <a:gd name="connsiteX7671" fmla="*/ 7004048 w 10010772"/>
                <a:gd name="connsiteY7671" fmla="*/ 755651 h 4654550"/>
                <a:gd name="connsiteX7672" fmla="*/ 7004048 w 10010772"/>
                <a:gd name="connsiteY7672" fmla="*/ 752476 h 4654550"/>
                <a:gd name="connsiteX7673" fmla="*/ 6992396 w 10010772"/>
                <a:gd name="connsiteY7673" fmla="*/ 747174 h 4654550"/>
                <a:gd name="connsiteX7674" fmla="*/ 6994522 w 10010772"/>
                <a:gd name="connsiteY7674" fmla="*/ 749300 h 4654550"/>
                <a:gd name="connsiteX7675" fmla="*/ 6994522 w 10010772"/>
                <a:gd name="connsiteY7675" fmla="*/ 749300 h 4654550"/>
                <a:gd name="connsiteX7676" fmla="*/ 6902144 w 10010772"/>
                <a:gd name="connsiteY7676" fmla="*/ 742646 h 4654550"/>
                <a:gd name="connsiteX7677" fmla="*/ 6902447 w 10010772"/>
                <a:gd name="connsiteY7677" fmla="*/ 742950 h 4654550"/>
                <a:gd name="connsiteX7678" fmla="*/ 6902447 w 10010772"/>
                <a:gd name="connsiteY7678" fmla="*/ 742950 h 4654550"/>
                <a:gd name="connsiteX7679" fmla="*/ 6981823 w 10010772"/>
                <a:gd name="connsiteY7679" fmla="*/ 736601 h 4654550"/>
                <a:gd name="connsiteX7680" fmla="*/ 6983949 w 10010772"/>
                <a:gd name="connsiteY7680" fmla="*/ 738727 h 4654550"/>
                <a:gd name="connsiteX7681" fmla="*/ 6981823 w 10010772"/>
                <a:gd name="connsiteY7681" fmla="*/ 736601 h 4654550"/>
                <a:gd name="connsiteX7682" fmla="*/ 6875490 w 10010772"/>
                <a:gd name="connsiteY7682" fmla="*/ 735043 h 4654550"/>
                <a:gd name="connsiteX7683" fmla="*/ 6877047 w 10010772"/>
                <a:gd name="connsiteY7683" fmla="*/ 736600 h 4654550"/>
                <a:gd name="connsiteX7684" fmla="*/ 6880222 w 10010772"/>
                <a:gd name="connsiteY7684" fmla="*/ 739775 h 4654550"/>
                <a:gd name="connsiteX7685" fmla="*/ 6880222 w 10010772"/>
                <a:gd name="connsiteY7685" fmla="*/ 739775 h 4654550"/>
                <a:gd name="connsiteX7686" fmla="*/ 6877048 w 10010772"/>
                <a:gd name="connsiteY7686" fmla="*/ 736601 h 4654550"/>
                <a:gd name="connsiteX7687" fmla="*/ 7534273 w 10010772"/>
                <a:gd name="connsiteY7687" fmla="*/ 733426 h 4654550"/>
                <a:gd name="connsiteX7688" fmla="*/ 7537447 w 10010772"/>
                <a:gd name="connsiteY7688" fmla="*/ 739775 h 4654550"/>
                <a:gd name="connsiteX7689" fmla="*/ 7537448 w 10010772"/>
                <a:gd name="connsiteY7689" fmla="*/ 739775 h 4654550"/>
                <a:gd name="connsiteX7690" fmla="*/ 7534273 w 10010772"/>
                <a:gd name="connsiteY7690" fmla="*/ 733426 h 4654550"/>
                <a:gd name="connsiteX7691" fmla="*/ 6864348 w 10010772"/>
                <a:gd name="connsiteY7691" fmla="*/ 723901 h 4654550"/>
                <a:gd name="connsiteX7692" fmla="*/ 6864805 w 10010772"/>
                <a:gd name="connsiteY7692" fmla="*/ 724358 h 4654550"/>
                <a:gd name="connsiteX7693" fmla="*/ 6864348 w 10010772"/>
                <a:gd name="connsiteY7693" fmla="*/ 723901 h 4654550"/>
                <a:gd name="connsiteX7694" fmla="*/ 7524748 w 10010772"/>
                <a:gd name="connsiteY7694" fmla="*/ 723901 h 4654550"/>
                <a:gd name="connsiteX7695" fmla="*/ 7527922 w 10010772"/>
                <a:gd name="connsiteY7695" fmla="*/ 730250 h 4654550"/>
                <a:gd name="connsiteX7696" fmla="*/ 7527923 w 10010772"/>
                <a:gd name="connsiteY7696" fmla="*/ 730251 h 4654550"/>
                <a:gd name="connsiteX7697" fmla="*/ 7524748 w 10010772"/>
                <a:gd name="connsiteY7697" fmla="*/ 723901 h 4654550"/>
                <a:gd name="connsiteX7698" fmla="*/ 7390941 w 10010772"/>
                <a:gd name="connsiteY7698" fmla="*/ 720269 h 4654550"/>
                <a:gd name="connsiteX7699" fmla="*/ 7391397 w 10010772"/>
                <a:gd name="connsiteY7699" fmla="*/ 720725 h 4654550"/>
                <a:gd name="connsiteX7700" fmla="*/ 7391397 w 10010772"/>
                <a:gd name="connsiteY7700" fmla="*/ 720725 h 4654550"/>
                <a:gd name="connsiteX7701" fmla="*/ 5894924 w 10010772"/>
                <a:gd name="connsiteY7701" fmla="*/ 716502 h 4654550"/>
                <a:gd name="connsiteX7702" fmla="*/ 5899147 w 10010772"/>
                <a:gd name="connsiteY7702" fmla="*/ 720725 h 4654550"/>
                <a:gd name="connsiteX7703" fmla="*/ 5899147 w 10010772"/>
                <a:gd name="connsiteY7703" fmla="*/ 720725 h 4654550"/>
                <a:gd name="connsiteX7704" fmla="*/ 6845297 w 10010772"/>
                <a:gd name="connsiteY7704" fmla="*/ 711200 h 4654550"/>
                <a:gd name="connsiteX7705" fmla="*/ 6851647 w 10010772"/>
                <a:gd name="connsiteY7705" fmla="*/ 720725 h 4654550"/>
                <a:gd name="connsiteX7706" fmla="*/ 6851648 w 10010772"/>
                <a:gd name="connsiteY7706" fmla="*/ 720725 h 4654550"/>
                <a:gd name="connsiteX7707" fmla="*/ 6845298 w 10010772"/>
                <a:gd name="connsiteY7707" fmla="*/ 711201 h 4654550"/>
                <a:gd name="connsiteX7708" fmla="*/ 860425 w 10010772"/>
                <a:gd name="connsiteY7708" fmla="*/ 711200 h 4654550"/>
                <a:gd name="connsiteX7709" fmla="*/ 866775 w 10010772"/>
                <a:gd name="connsiteY7709" fmla="*/ 711200 h 4654550"/>
                <a:gd name="connsiteX7710" fmla="*/ 873125 w 10010772"/>
                <a:gd name="connsiteY7710" fmla="*/ 714375 h 4654550"/>
                <a:gd name="connsiteX7711" fmla="*/ 876300 w 10010772"/>
                <a:gd name="connsiteY7711" fmla="*/ 717550 h 4654550"/>
                <a:gd name="connsiteX7712" fmla="*/ 876300 w 10010772"/>
                <a:gd name="connsiteY7712" fmla="*/ 720725 h 4654550"/>
                <a:gd name="connsiteX7713" fmla="*/ 879475 w 10010772"/>
                <a:gd name="connsiteY7713" fmla="*/ 723900 h 4654550"/>
                <a:gd name="connsiteX7714" fmla="*/ 892175 w 10010772"/>
                <a:gd name="connsiteY7714" fmla="*/ 723900 h 4654550"/>
                <a:gd name="connsiteX7715" fmla="*/ 895350 w 10010772"/>
                <a:gd name="connsiteY7715" fmla="*/ 723900 h 4654550"/>
                <a:gd name="connsiteX7716" fmla="*/ 901700 w 10010772"/>
                <a:gd name="connsiteY7716" fmla="*/ 727075 h 4654550"/>
                <a:gd name="connsiteX7717" fmla="*/ 908050 w 10010772"/>
                <a:gd name="connsiteY7717" fmla="*/ 733425 h 4654550"/>
                <a:gd name="connsiteX7718" fmla="*/ 911225 w 10010772"/>
                <a:gd name="connsiteY7718" fmla="*/ 733425 h 4654550"/>
                <a:gd name="connsiteX7719" fmla="*/ 917575 w 10010772"/>
                <a:gd name="connsiteY7719" fmla="*/ 736600 h 4654550"/>
                <a:gd name="connsiteX7720" fmla="*/ 917575 w 10010772"/>
                <a:gd name="connsiteY7720" fmla="*/ 742950 h 4654550"/>
                <a:gd name="connsiteX7721" fmla="*/ 920750 w 10010772"/>
                <a:gd name="connsiteY7721" fmla="*/ 749300 h 4654550"/>
                <a:gd name="connsiteX7722" fmla="*/ 923925 w 10010772"/>
                <a:gd name="connsiteY7722" fmla="*/ 752475 h 4654550"/>
                <a:gd name="connsiteX7723" fmla="*/ 920750 w 10010772"/>
                <a:gd name="connsiteY7723" fmla="*/ 755650 h 4654550"/>
                <a:gd name="connsiteX7724" fmla="*/ 920750 w 10010772"/>
                <a:gd name="connsiteY7724" fmla="*/ 758825 h 4654550"/>
                <a:gd name="connsiteX7725" fmla="*/ 923925 w 10010772"/>
                <a:gd name="connsiteY7725" fmla="*/ 762000 h 4654550"/>
                <a:gd name="connsiteX7726" fmla="*/ 930275 w 10010772"/>
                <a:gd name="connsiteY7726" fmla="*/ 765175 h 4654550"/>
                <a:gd name="connsiteX7727" fmla="*/ 933450 w 10010772"/>
                <a:gd name="connsiteY7727" fmla="*/ 768350 h 4654550"/>
                <a:gd name="connsiteX7728" fmla="*/ 933450 w 10010772"/>
                <a:gd name="connsiteY7728" fmla="*/ 771525 h 4654550"/>
                <a:gd name="connsiteX7729" fmla="*/ 939800 w 10010772"/>
                <a:gd name="connsiteY7729" fmla="*/ 784225 h 4654550"/>
                <a:gd name="connsiteX7730" fmla="*/ 939800 w 10010772"/>
                <a:gd name="connsiteY7730" fmla="*/ 790575 h 4654550"/>
                <a:gd name="connsiteX7731" fmla="*/ 939800 w 10010772"/>
                <a:gd name="connsiteY7731" fmla="*/ 793750 h 4654550"/>
                <a:gd name="connsiteX7732" fmla="*/ 923925 w 10010772"/>
                <a:gd name="connsiteY7732" fmla="*/ 793750 h 4654550"/>
                <a:gd name="connsiteX7733" fmla="*/ 914400 w 10010772"/>
                <a:gd name="connsiteY7733" fmla="*/ 793750 h 4654550"/>
                <a:gd name="connsiteX7734" fmla="*/ 904875 w 10010772"/>
                <a:gd name="connsiteY7734" fmla="*/ 790575 h 4654550"/>
                <a:gd name="connsiteX7735" fmla="*/ 892175 w 10010772"/>
                <a:gd name="connsiteY7735" fmla="*/ 784225 h 4654550"/>
                <a:gd name="connsiteX7736" fmla="*/ 889000 w 10010772"/>
                <a:gd name="connsiteY7736" fmla="*/ 781050 h 4654550"/>
                <a:gd name="connsiteX7737" fmla="*/ 889000 w 10010772"/>
                <a:gd name="connsiteY7737" fmla="*/ 777875 h 4654550"/>
                <a:gd name="connsiteX7738" fmla="*/ 892175 w 10010772"/>
                <a:gd name="connsiteY7738" fmla="*/ 774700 h 4654550"/>
                <a:gd name="connsiteX7739" fmla="*/ 885825 w 10010772"/>
                <a:gd name="connsiteY7739" fmla="*/ 774700 h 4654550"/>
                <a:gd name="connsiteX7740" fmla="*/ 879475 w 10010772"/>
                <a:gd name="connsiteY7740" fmla="*/ 774700 h 4654550"/>
                <a:gd name="connsiteX7741" fmla="*/ 873125 w 10010772"/>
                <a:gd name="connsiteY7741" fmla="*/ 768350 h 4654550"/>
                <a:gd name="connsiteX7742" fmla="*/ 873125 w 10010772"/>
                <a:gd name="connsiteY7742" fmla="*/ 762000 h 4654550"/>
                <a:gd name="connsiteX7743" fmla="*/ 869950 w 10010772"/>
                <a:gd name="connsiteY7743" fmla="*/ 755650 h 4654550"/>
                <a:gd name="connsiteX7744" fmla="*/ 863600 w 10010772"/>
                <a:gd name="connsiteY7744" fmla="*/ 752475 h 4654550"/>
                <a:gd name="connsiteX7745" fmla="*/ 860425 w 10010772"/>
                <a:gd name="connsiteY7745" fmla="*/ 749300 h 4654550"/>
                <a:gd name="connsiteX7746" fmla="*/ 860425 w 10010772"/>
                <a:gd name="connsiteY7746" fmla="*/ 746125 h 4654550"/>
                <a:gd name="connsiteX7747" fmla="*/ 857250 w 10010772"/>
                <a:gd name="connsiteY7747" fmla="*/ 742950 h 4654550"/>
                <a:gd name="connsiteX7748" fmla="*/ 854075 w 10010772"/>
                <a:gd name="connsiteY7748" fmla="*/ 739775 h 4654550"/>
                <a:gd name="connsiteX7749" fmla="*/ 854075 w 10010772"/>
                <a:gd name="connsiteY7749" fmla="*/ 736600 h 4654550"/>
                <a:gd name="connsiteX7750" fmla="*/ 850900 w 10010772"/>
                <a:gd name="connsiteY7750" fmla="*/ 736600 h 4654550"/>
                <a:gd name="connsiteX7751" fmla="*/ 847725 w 10010772"/>
                <a:gd name="connsiteY7751" fmla="*/ 736600 h 4654550"/>
                <a:gd name="connsiteX7752" fmla="*/ 844550 w 10010772"/>
                <a:gd name="connsiteY7752" fmla="*/ 736600 h 4654550"/>
                <a:gd name="connsiteX7753" fmla="*/ 844550 w 10010772"/>
                <a:gd name="connsiteY7753" fmla="*/ 733425 h 4654550"/>
                <a:gd name="connsiteX7754" fmla="*/ 850900 w 10010772"/>
                <a:gd name="connsiteY7754" fmla="*/ 730250 h 4654550"/>
                <a:gd name="connsiteX7755" fmla="*/ 850900 w 10010772"/>
                <a:gd name="connsiteY7755" fmla="*/ 723900 h 4654550"/>
                <a:gd name="connsiteX7756" fmla="*/ 850900 w 10010772"/>
                <a:gd name="connsiteY7756" fmla="*/ 720725 h 4654550"/>
                <a:gd name="connsiteX7757" fmla="*/ 847725 w 10010772"/>
                <a:gd name="connsiteY7757" fmla="*/ 717550 h 4654550"/>
                <a:gd name="connsiteX7758" fmla="*/ 847725 w 10010772"/>
                <a:gd name="connsiteY7758" fmla="*/ 714375 h 4654550"/>
                <a:gd name="connsiteX7759" fmla="*/ 6778682 w 10010772"/>
                <a:gd name="connsiteY7759" fmla="*/ 708085 h 4654550"/>
                <a:gd name="connsiteX7760" fmla="*/ 6781797 w 10010772"/>
                <a:gd name="connsiteY7760" fmla="*/ 711200 h 4654550"/>
                <a:gd name="connsiteX7761" fmla="*/ 6781797 w 10010772"/>
                <a:gd name="connsiteY7761" fmla="*/ 711200 h 4654550"/>
                <a:gd name="connsiteX7762" fmla="*/ 7178673 w 10010772"/>
                <a:gd name="connsiteY7762" fmla="*/ 708026 h 4654550"/>
                <a:gd name="connsiteX7763" fmla="*/ 7181847 w 10010772"/>
                <a:gd name="connsiteY7763" fmla="*/ 714375 h 4654550"/>
                <a:gd name="connsiteX7764" fmla="*/ 7191372 w 10010772"/>
                <a:gd name="connsiteY7764" fmla="*/ 723900 h 4654550"/>
                <a:gd name="connsiteX7765" fmla="*/ 7191372 w 10010772"/>
                <a:gd name="connsiteY7765" fmla="*/ 723900 h 4654550"/>
                <a:gd name="connsiteX7766" fmla="*/ 7181848 w 10010772"/>
                <a:gd name="connsiteY7766" fmla="*/ 714376 h 4654550"/>
                <a:gd name="connsiteX7767" fmla="*/ 7178673 w 10010772"/>
                <a:gd name="connsiteY7767" fmla="*/ 708026 h 4654550"/>
                <a:gd name="connsiteX7768" fmla="*/ 6838948 w 10010772"/>
                <a:gd name="connsiteY7768" fmla="*/ 704851 h 4654550"/>
                <a:gd name="connsiteX7769" fmla="*/ 6842063 w 10010772"/>
                <a:gd name="connsiteY7769" fmla="*/ 707966 h 4654550"/>
                <a:gd name="connsiteX7770" fmla="*/ 6838948 w 10010772"/>
                <a:gd name="connsiteY7770" fmla="*/ 704851 h 4654550"/>
                <a:gd name="connsiteX7771" fmla="*/ 5867398 w 10010772"/>
                <a:gd name="connsiteY7771" fmla="*/ 704851 h 4654550"/>
                <a:gd name="connsiteX7772" fmla="*/ 5867398 w 10010772"/>
                <a:gd name="connsiteY7772" fmla="*/ 704852 h 4654550"/>
                <a:gd name="connsiteX7773" fmla="*/ 5870572 w 10010772"/>
                <a:gd name="connsiteY7773" fmla="*/ 711200 h 4654550"/>
                <a:gd name="connsiteX7774" fmla="*/ 5880097 w 10010772"/>
                <a:gd name="connsiteY7774" fmla="*/ 727075 h 4654550"/>
                <a:gd name="connsiteX7775" fmla="*/ 5886447 w 10010772"/>
                <a:gd name="connsiteY7775" fmla="*/ 733425 h 4654550"/>
                <a:gd name="connsiteX7776" fmla="*/ 5886447 w 10010772"/>
                <a:gd name="connsiteY7776" fmla="*/ 733425 h 4654550"/>
                <a:gd name="connsiteX7777" fmla="*/ 5880098 w 10010772"/>
                <a:gd name="connsiteY7777" fmla="*/ 727076 h 4654550"/>
                <a:gd name="connsiteX7778" fmla="*/ 5870573 w 10010772"/>
                <a:gd name="connsiteY7778" fmla="*/ 711201 h 4654550"/>
                <a:gd name="connsiteX7779" fmla="*/ 7118348 w 10010772"/>
                <a:gd name="connsiteY7779" fmla="*/ 701676 h 4654550"/>
                <a:gd name="connsiteX7780" fmla="*/ 7118348 w 10010772"/>
                <a:gd name="connsiteY7780" fmla="*/ 701676 h 4654550"/>
                <a:gd name="connsiteX7781" fmla="*/ 7121522 w 10010772"/>
                <a:gd name="connsiteY7781" fmla="*/ 704850 h 4654550"/>
                <a:gd name="connsiteX7782" fmla="*/ 7121522 w 10010772"/>
                <a:gd name="connsiteY7782" fmla="*/ 704850 h 4654550"/>
                <a:gd name="connsiteX7783" fmla="*/ 7150098 w 10010772"/>
                <a:gd name="connsiteY7783" fmla="*/ 698501 h 4654550"/>
                <a:gd name="connsiteX7784" fmla="*/ 7153272 w 10010772"/>
                <a:gd name="connsiteY7784" fmla="*/ 704850 h 4654550"/>
                <a:gd name="connsiteX7785" fmla="*/ 7153273 w 10010772"/>
                <a:gd name="connsiteY7785" fmla="*/ 704850 h 4654550"/>
                <a:gd name="connsiteX7786" fmla="*/ 7150098 w 10010772"/>
                <a:gd name="connsiteY7786" fmla="*/ 698501 h 4654550"/>
                <a:gd name="connsiteX7787" fmla="*/ 6769098 w 10010772"/>
                <a:gd name="connsiteY7787" fmla="*/ 695326 h 4654550"/>
                <a:gd name="connsiteX7788" fmla="*/ 6775447 w 10010772"/>
                <a:gd name="connsiteY7788" fmla="*/ 704850 h 4654550"/>
                <a:gd name="connsiteX7789" fmla="*/ 6775448 w 10010772"/>
                <a:gd name="connsiteY7789" fmla="*/ 704851 h 4654550"/>
                <a:gd name="connsiteX7790" fmla="*/ 6769098 w 10010772"/>
                <a:gd name="connsiteY7790" fmla="*/ 695326 h 4654550"/>
                <a:gd name="connsiteX7791" fmla="*/ 7264398 w 10010772"/>
                <a:gd name="connsiteY7791" fmla="*/ 695326 h 4654550"/>
                <a:gd name="connsiteX7792" fmla="*/ 7264398 w 10010772"/>
                <a:gd name="connsiteY7792" fmla="*/ 695326 h 4654550"/>
                <a:gd name="connsiteX7793" fmla="*/ 7267573 w 10010772"/>
                <a:gd name="connsiteY7793" fmla="*/ 698501 h 4654550"/>
                <a:gd name="connsiteX7794" fmla="*/ 7286623 w 10010772"/>
                <a:gd name="connsiteY7794" fmla="*/ 708026 h 4654550"/>
                <a:gd name="connsiteX7795" fmla="*/ 7289857 w 10010772"/>
                <a:gd name="connsiteY7795" fmla="*/ 711260 h 4654550"/>
                <a:gd name="connsiteX7796" fmla="*/ 7286622 w 10010772"/>
                <a:gd name="connsiteY7796" fmla="*/ 708025 h 4654550"/>
                <a:gd name="connsiteX7797" fmla="*/ 7267572 w 10010772"/>
                <a:gd name="connsiteY7797" fmla="*/ 698500 h 4654550"/>
                <a:gd name="connsiteX7798" fmla="*/ 6026148 w 10010772"/>
                <a:gd name="connsiteY7798" fmla="*/ 688976 h 4654550"/>
                <a:gd name="connsiteX7799" fmla="*/ 6029322 w 10010772"/>
                <a:gd name="connsiteY7799" fmla="*/ 692150 h 4654550"/>
                <a:gd name="connsiteX7800" fmla="*/ 6029322 w 10010772"/>
                <a:gd name="connsiteY7800" fmla="*/ 692150 h 4654550"/>
                <a:gd name="connsiteX7801" fmla="*/ 6026148 w 10010772"/>
                <a:gd name="connsiteY7801" fmla="*/ 688976 h 4654550"/>
                <a:gd name="connsiteX7802" fmla="*/ 6115048 w 10010772"/>
                <a:gd name="connsiteY7802" fmla="*/ 685801 h 4654550"/>
                <a:gd name="connsiteX7803" fmla="*/ 6115048 w 10010772"/>
                <a:gd name="connsiteY7803" fmla="*/ 685801 h 4654550"/>
                <a:gd name="connsiteX7804" fmla="*/ 6118222 w 10010772"/>
                <a:gd name="connsiteY7804" fmla="*/ 692150 h 4654550"/>
                <a:gd name="connsiteX7805" fmla="*/ 6121397 w 10010772"/>
                <a:gd name="connsiteY7805" fmla="*/ 695325 h 4654550"/>
                <a:gd name="connsiteX7806" fmla="*/ 6121397 w 10010772"/>
                <a:gd name="connsiteY7806" fmla="*/ 695325 h 4654550"/>
                <a:gd name="connsiteX7807" fmla="*/ 6118223 w 10010772"/>
                <a:gd name="connsiteY7807" fmla="*/ 692151 h 4654550"/>
                <a:gd name="connsiteX7808" fmla="*/ 6086473 w 10010772"/>
                <a:gd name="connsiteY7808" fmla="*/ 685801 h 4654550"/>
                <a:gd name="connsiteX7809" fmla="*/ 6086473 w 10010772"/>
                <a:gd name="connsiteY7809" fmla="*/ 685801 h 4654550"/>
                <a:gd name="connsiteX7810" fmla="*/ 6089647 w 10010772"/>
                <a:gd name="connsiteY7810" fmla="*/ 688975 h 4654550"/>
                <a:gd name="connsiteX7811" fmla="*/ 6089647 w 10010772"/>
                <a:gd name="connsiteY7811" fmla="*/ 688975 h 4654550"/>
                <a:gd name="connsiteX7812" fmla="*/ 6165848 w 10010772"/>
                <a:gd name="connsiteY7812" fmla="*/ 682626 h 4654550"/>
                <a:gd name="connsiteX7813" fmla="*/ 6165848 w 10010772"/>
                <a:gd name="connsiteY7813" fmla="*/ 682626 h 4654550"/>
                <a:gd name="connsiteX7814" fmla="*/ 6169022 w 10010772"/>
                <a:gd name="connsiteY7814" fmla="*/ 685800 h 4654550"/>
                <a:gd name="connsiteX7815" fmla="*/ 6169022 w 10010772"/>
                <a:gd name="connsiteY7815" fmla="*/ 688975 h 4654550"/>
                <a:gd name="connsiteX7816" fmla="*/ 6162672 w 10010772"/>
                <a:gd name="connsiteY7816" fmla="*/ 695325 h 4654550"/>
                <a:gd name="connsiteX7817" fmla="*/ 6162672 w 10010772"/>
                <a:gd name="connsiteY7817" fmla="*/ 701675 h 4654550"/>
                <a:gd name="connsiteX7818" fmla="*/ 6165847 w 10010772"/>
                <a:gd name="connsiteY7818" fmla="*/ 704850 h 4654550"/>
                <a:gd name="connsiteX7819" fmla="*/ 6165847 w 10010772"/>
                <a:gd name="connsiteY7819" fmla="*/ 704850 h 4654550"/>
                <a:gd name="connsiteX7820" fmla="*/ 6162673 w 10010772"/>
                <a:gd name="connsiteY7820" fmla="*/ 701676 h 4654550"/>
                <a:gd name="connsiteX7821" fmla="*/ 6162673 w 10010772"/>
                <a:gd name="connsiteY7821" fmla="*/ 695326 h 4654550"/>
                <a:gd name="connsiteX7822" fmla="*/ 6169023 w 10010772"/>
                <a:gd name="connsiteY7822" fmla="*/ 688976 h 4654550"/>
                <a:gd name="connsiteX7823" fmla="*/ 6169023 w 10010772"/>
                <a:gd name="connsiteY7823" fmla="*/ 685801 h 4654550"/>
                <a:gd name="connsiteX7824" fmla="*/ 2908298 w 10010772"/>
                <a:gd name="connsiteY7824" fmla="*/ 682625 h 4654550"/>
                <a:gd name="connsiteX7825" fmla="*/ 2914648 w 10010772"/>
                <a:gd name="connsiteY7825" fmla="*/ 682625 h 4654550"/>
                <a:gd name="connsiteX7826" fmla="*/ 2917823 w 10010772"/>
                <a:gd name="connsiteY7826" fmla="*/ 682625 h 4654550"/>
                <a:gd name="connsiteX7827" fmla="*/ 2914648 w 10010772"/>
                <a:gd name="connsiteY7827" fmla="*/ 685800 h 4654550"/>
                <a:gd name="connsiteX7828" fmla="*/ 2917823 w 10010772"/>
                <a:gd name="connsiteY7828" fmla="*/ 685800 h 4654550"/>
                <a:gd name="connsiteX7829" fmla="*/ 2924173 w 10010772"/>
                <a:gd name="connsiteY7829" fmla="*/ 685800 h 4654550"/>
                <a:gd name="connsiteX7830" fmla="*/ 2924173 w 10010772"/>
                <a:gd name="connsiteY7830" fmla="*/ 688975 h 4654550"/>
                <a:gd name="connsiteX7831" fmla="*/ 2920998 w 10010772"/>
                <a:gd name="connsiteY7831" fmla="*/ 692150 h 4654550"/>
                <a:gd name="connsiteX7832" fmla="*/ 2917823 w 10010772"/>
                <a:gd name="connsiteY7832" fmla="*/ 692150 h 4654550"/>
                <a:gd name="connsiteX7833" fmla="*/ 2914648 w 10010772"/>
                <a:gd name="connsiteY7833" fmla="*/ 695325 h 4654550"/>
                <a:gd name="connsiteX7834" fmla="*/ 2920998 w 10010772"/>
                <a:gd name="connsiteY7834" fmla="*/ 695325 h 4654550"/>
                <a:gd name="connsiteX7835" fmla="*/ 2920998 w 10010772"/>
                <a:gd name="connsiteY7835" fmla="*/ 698500 h 4654550"/>
                <a:gd name="connsiteX7836" fmla="*/ 2920998 w 10010772"/>
                <a:gd name="connsiteY7836" fmla="*/ 701675 h 4654550"/>
                <a:gd name="connsiteX7837" fmla="*/ 2917823 w 10010772"/>
                <a:gd name="connsiteY7837" fmla="*/ 704850 h 4654550"/>
                <a:gd name="connsiteX7838" fmla="*/ 2914648 w 10010772"/>
                <a:gd name="connsiteY7838" fmla="*/ 708025 h 4654550"/>
                <a:gd name="connsiteX7839" fmla="*/ 2908298 w 10010772"/>
                <a:gd name="connsiteY7839" fmla="*/ 711200 h 4654550"/>
                <a:gd name="connsiteX7840" fmla="*/ 2905124 w 10010772"/>
                <a:gd name="connsiteY7840" fmla="*/ 714375 h 4654550"/>
                <a:gd name="connsiteX7841" fmla="*/ 2901948 w 10010772"/>
                <a:gd name="connsiteY7841" fmla="*/ 714375 h 4654550"/>
                <a:gd name="connsiteX7842" fmla="*/ 2898773 w 10010772"/>
                <a:gd name="connsiteY7842" fmla="*/ 717550 h 4654550"/>
                <a:gd name="connsiteX7843" fmla="*/ 2898773 w 10010772"/>
                <a:gd name="connsiteY7843" fmla="*/ 720725 h 4654550"/>
                <a:gd name="connsiteX7844" fmla="*/ 2895598 w 10010772"/>
                <a:gd name="connsiteY7844" fmla="*/ 720725 h 4654550"/>
                <a:gd name="connsiteX7845" fmla="*/ 2892423 w 10010772"/>
                <a:gd name="connsiteY7845" fmla="*/ 720725 h 4654550"/>
                <a:gd name="connsiteX7846" fmla="*/ 2889248 w 10010772"/>
                <a:gd name="connsiteY7846" fmla="*/ 723900 h 4654550"/>
                <a:gd name="connsiteX7847" fmla="*/ 2879723 w 10010772"/>
                <a:gd name="connsiteY7847" fmla="*/ 730250 h 4654550"/>
                <a:gd name="connsiteX7848" fmla="*/ 2876548 w 10010772"/>
                <a:gd name="connsiteY7848" fmla="*/ 736600 h 4654550"/>
                <a:gd name="connsiteX7849" fmla="*/ 2876548 w 10010772"/>
                <a:gd name="connsiteY7849" fmla="*/ 739775 h 4654550"/>
                <a:gd name="connsiteX7850" fmla="*/ 2886073 w 10010772"/>
                <a:gd name="connsiteY7850" fmla="*/ 730250 h 4654550"/>
                <a:gd name="connsiteX7851" fmla="*/ 2895598 w 10010772"/>
                <a:gd name="connsiteY7851" fmla="*/ 727075 h 4654550"/>
                <a:gd name="connsiteX7852" fmla="*/ 2898773 w 10010772"/>
                <a:gd name="connsiteY7852" fmla="*/ 727075 h 4654550"/>
                <a:gd name="connsiteX7853" fmla="*/ 2898773 w 10010772"/>
                <a:gd name="connsiteY7853" fmla="*/ 730250 h 4654550"/>
                <a:gd name="connsiteX7854" fmla="*/ 2901948 w 10010772"/>
                <a:gd name="connsiteY7854" fmla="*/ 730250 h 4654550"/>
                <a:gd name="connsiteX7855" fmla="*/ 2908298 w 10010772"/>
                <a:gd name="connsiteY7855" fmla="*/ 730250 h 4654550"/>
                <a:gd name="connsiteX7856" fmla="*/ 2911473 w 10010772"/>
                <a:gd name="connsiteY7856" fmla="*/ 730250 h 4654550"/>
                <a:gd name="connsiteX7857" fmla="*/ 2908298 w 10010772"/>
                <a:gd name="connsiteY7857" fmla="*/ 733425 h 4654550"/>
                <a:gd name="connsiteX7858" fmla="*/ 2901948 w 10010772"/>
                <a:gd name="connsiteY7858" fmla="*/ 736600 h 4654550"/>
                <a:gd name="connsiteX7859" fmla="*/ 2889248 w 10010772"/>
                <a:gd name="connsiteY7859" fmla="*/ 739775 h 4654550"/>
                <a:gd name="connsiteX7860" fmla="*/ 2901948 w 10010772"/>
                <a:gd name="connsiteY7860" fmla="*/ 739775 h 4654550"/>
                <a:gd name="connsiteX7861" fmla="*/ 2901948 w 10010772"/>
                <a:gd name="connsiteY7861" fmla="*/ 742950 h 4654550"/>
                <a:gd name="connsiteX7862" fmla="*/ 2905124 w 10010772"/>
                <a:gd name="connsiteY7862" fmla="*/ 742950 h 4654550"/>
                <a:gd name="connsiteX7863" fmla="*/ 2908298 w 10010772"/>
                <a:gd name="connsiteY7863" fmla="*/ 742950 h 4654550"/>
                <a:gd name="connsiteX7864" fmla="*/ 2908298 w 10010772"/>
                <a:gd name="connsiteY7864" fmla="*/ 746125 h 4654550"/>
                <a:gd name="connsiteX7865" fmla="*/ 2908298 w 10010772"/>
                <a:gd name="connsiteY7865" fmla="*/ 749300 h 4654550"/>
                <a:gd name="connsiteX7866" fmla="*/ 2911473 w 10010772"/>
                <a:gd name="connsiteY7866" fmla="*/ 749300 h 4654550"/>
                <a:gd name="connsiteX7867" fmla="*/ 2914648 w 10010772"/>
                <a:gd name="connsiteY7867" fmla="*/ 749300 h 4654550"/>
                <a:gd name="connsiteX7868" fmla="*/ 2914648 w 10010772"/>
                <a:gd name="connsiteY7868" fmla="*/ 752475 h 4654550"/>
                <a:gd name="connsiteX7869" fmla="*/ 2914648 w 10010772"/>
                <a:gd name="connsiteY7869" fmla="*/ 755650 h 4654550"/>
                <a:gd name="connsiteX7870" fmla="*/ 2917823 w 10010772"/>
                <a:gd name="connsiteY7870" fmla="*/ 755650 h 4654550"/>
                <a:gd name="connsiteX7871" fmla="*/ 2927348 w 10010772"/>
                <a:gd name="connsiteY7871" fmla="*/ 752475 h 4654550"/>
                <a:gd name="connsiteX7872" fmla="*/ 2930523 w 10010772"/>
                <a:gd name="connsiteY7872" fmla="*/ 752475 h 4654550"/>
                <a:gd name="connsiteX7873" fmla="*/ 2936873 w 10010772"/>
                <a:gd name="connsiteY7873" fmla="*/ 752475 h 4654550"/>
                <a:gd name="connsiteX7874" fmla="*/ 2946398 w 10010772"/>
                <a:gd name="connsiteY7874" fmla="*/ 752475 h 4654550"/>
                <a:gd name="connsiteX7875" fmla="*/ 2952748 w 10010772"/>
                <a:gd name="connsiteY7875" fmla="*/ 752475 h 4654550"/>
                <a:gd name="connsiteX7876" fmla="*/ 2955923 w 10010772"/>
                <a:gd name="connsiteY7876" fmla="*/ 755650 h 4654550"/>
                <a:gd name="connsiteX7877" fmla="*/ 2955923 w 10010772"/>
                <a:gd name="connsiteY7877" fmla="*/ 758825 h 4654550"/>
                <a:gd name="connsiteX7878" fmla="*/ 2955923 w 10010772"/>
                <a:gd name="connsiteY7878" fmla="*/ 762000 h 4654550"/>
                <a:gd name="connsiteX7879" fmla="*/ 2952748 w 10010772"/>
                <a:gd name="connsiteY7879" fmla="*/ 762000 h 4654550"/>
                <a:gd name="connsiteX7880" fmla="*/ 2949573 w 10010772"/>
                <a:gd name="connsiteY7880" fmla="*/ 765175 h 4654550"/>
                <a:gd name="connsiteX7881" fmla="*/ 2946398 w 10010772"/>
                <a:gd name="connsiteY7881" fmla="*/ 765175 h 4654550"/>
                <a:gd name="connsiteX7882" fmla="*/ 2943223 w 10010772"/>
                <a:gd name="connsiteY7882" fmla="*/ 768350 h 4654550"/>
                <a:gd name="connsiteX7883" fmla="*/ 2936873 w 10010772"/>
                <a:gd name="connsiteY7883" fmla="*/ 771525 h 4654550"/>
                <a:gd name="connsiteX7884" fmla="*/ 2940048 w 10010772"/>
                <a:gd name="connsiteY7884" fmla="*/ 771525 h 4654550"/>
                <a:gd name="connsiteX7885" fmla="*/ 2946398 w 10010772"/>
                <a:gd name="connsiteY7885" fmla="*/ 771525 h 4654550"/>
                <a:gd name="connsiteX7886" fmla="*/ 2952748 w 10010772"/>
                <a:gd name="connsiteY7886" fmla="*/ 771525 h 4654550"/>
                <a:gd name="connsiteX7887" fmla="*/ 2959098 w 10010772"/>
                <a:gd name="connsiteY7887" fmla="*/ 771525 h 4654550"/>
                <a:gd name="connsiteX7888" fmla="*/ 2962273 w 10010772"/>
                <a:gd name="connsiteY7888" fmla="*/ 771525 h 4654550"/>
                <a:gd name="connsiteX7889" fmla="*/ 2962273 w 10010772"/>
                <a:gd name="connsiteY7889" fmla="*/ 774700 h 4654550"/>
                <a:gd name="connsiteX7890" fmla="*/ 2959098 w 10010772"/>
                <a:gd name="connsiteY7890" fmla="*/ 777875 h 4654550"/>
                <a:gd name="connsiteX7891" fmla="*/ 2955923 w 10010772"/>
                <a:gd name="connsiteY7891" fmla="*/ 781050 h 4654550"/>
                <a:gd name="connsiteX7892" fmla="*/ 2949573 w 10010772"/>
                <a:gd name="connsiteY7892" fmla="*/ 784225 h 4654550"/>
                <a:gd name="connsiteX7893" fmla="*/ 2943223 w 10010772"/>
                <a:gd name="connsiteY7893" fmla="*/ 784225 h 4654550"/>
                <a:gd name="connsiteX7894" fmla="*/ 2946398 w 10010772"/>
                <a:gd name="connsiteY7894" fmla="*/ 787400 h 4654550"/>
                <a:gd name="connsiteX7895" fmla="*/ 2952748 w 10010772"/>
                <a:gd name="connsiteY7895" fmla="*/ 787400 h 4654550"/>
                <a:gd name="connsiteX7896" fmla="*/ 2952748 w 10010772"/>
                <a:gd name="connsiteY7896" fmla="*/ 790575 h 4654550"/>
                <a:gd name="connsiteX7897" fmla="*/ 2943223 w 10010772"/>
                <a:gd name="connsiteY7897" fmla="*/ 796925 h 4654550"/>
                <a:gd name="connsiteX7898" fmla="*/ 2940048 w 10010772"/>
                <a:gd name="connsiteY7898" fmla="*/ 796925 h 4654550"/>
                <a:gd name="connsiteX7899" fmla="*/ 2936873 w 10010772"/>
                <a:gd name="connsiteY7899" fmla="*/ 796925 h 4654550"/>
                <a:gd name="connsiteX7900" fmla="*/ 2936873 w 10010772"/>
                <a:gd name="connsiteY7900" fmla="*/ 793750 h 4654550"/>
                <a:gd name="connsiteX7901" fmla="*/ 2930523 w 10010772"/>
                <a:gd name="connsiteY7901" fmla="*/ 800100 h 4654550"/>
                <a:gd name="connsiteX7902" fmla="*/ 2927348 w 10010772"/>
                <a:gd name="connsiteY7902" fmla="*/ 803275 h 4654550"/>
                <a:gd name="connsiteX7903" fmla="*/ 2920998 w 10010772"/>
                <a:gd name="connsiteY7903" fmla="*/ 806450 h 4654550"/>
                <a:gd name="connsiteX7904" fmla="*/ 2914648 w 10010772"/>
                <a:gd name="connsiteY7904" fmla="*/ 809625 h 4654550"/>
                <a:gd name="connsiteX7905" fmla="*/ 2911473 w 10010772"/>
                <a:gd name="connsiteY7905" fmla="*/ 812800 h 4654550"/>
                <a:gd name="connsiteX7906" fmla="*/ 2905124 w 10010772"/>
                <a:gd name="connsiteY7906" fmla="*/ 815975 h 4654550"/>
                <a:gd name="connsiteX7907" fmla="*/ 2905124 w 10010772"/>
                <a:gd name="connsiteY7907" fmla="*/ 819150 h 4654550"/>
                <a:gd name="connsiteX7908" fmla="*/ 2898773 w 10010772"/>
                <a:gd name="connsiteY7908" fmla="*/ 822325 h 4654550"/>
                <a:gd name="connsiteX7909" fmla="*/ 2895598 w 10010772"/>
                <a:gd name="connsiteY7909" fmla="*/ 825500 h 4654550"/>
                <a:gd name="connsiteX7910" fmla="*/ 2879723 w 10010772"/>
                <a:gd name="connsiteY7910" fmla="*/ 831850 h 4654550"/>
                <a:gd name="connsiteX7911" fmla="*/ 2876548 w 10010772"/>
                <a:gd name="connsiteY7911" fmla="*/ 828675 h 4654550"/>
                <a:gd name="connsiteX7912" fmla="*/ 2873373 w 10010772"/>
                <a:gd name="connsiteY7912" fmla="*/ 828675 h 4654550"/>
                <a:gd name="connsiteX7913" fmla="*/ 2870198 w 10010772"/>
                <a:gd name="connsiteY7913" fmla="*/ 828675 h 4654550"/>
                <a:gd name="connsiteX7914" fmla="*/ 2870198 w 10010772"/>
                <a:gd name="connsiteY7914" fmla="*/ 825500 h 4654550"/>
                <a:gd name="connsiteX7915" fmla="*/ 2873373 w 10010772"/>
                <a:gd name="connsiteY7915" fmla="*/ 822325 h 4654550"/>
                <a:gd name="connsiteX7916" fmla="*/ 2882898 w 10010772"/>
                <a:gd name="connsiteY7916" fmla="*/ 819150 h 4654550"/>
                <a:gd name="connsiteX7917" fmla="*/ 2886073 w 10010772"/>
                <a:gd name="connsiteY7917" fmla="*/ 815975 h 4654550"/>
                <a:gd name="connsiteX7918" fmla="*/ 2892423 w 10010772"/>
                <a:gd name="connsiteY7918" fmla="*/ 809625 h 4654550"/>
                <a:gd name="connsiteX7919" fmla="*/ 2898773 w 10010772"/>
                <a:gd name="connsiteY7919" fmla="*/ 806450 h 4654550"/>
                <a:gd name="connsiteX7920" fmla="*/ 2889248 w 10010772"/>
                <a:gd name="connsiteY7920" fmla="*/ 806450 h 4654550"/>
                <a:gd name="connsiteX7921" fmla="*/ 2882898 w 10010772"/>
                <a:gd name="connsiteY7921" fmla="*/ 806450 h 4654550"/>
                <a:gd name="connsiteX7922" fmla="*/ 2879723 w 10010772"/>
                <a:gd name="connsiteY7922" fmla="*/ 806450 h 4654550"/>
                <a:gd name="connsiteX7923" fmla="*/ 2873373 w 10010772"/>
                <a:gd name="connsiteY7923" fmla="*/ 806450 h 4654550"/>
                <a:gd name="connsiteX7924" fmla="*/ 2873373 w 10010772"/>
                <a:gd name="connsiteY7924" fmla="*/ 803275 h 4654550"/>
                <a:gd name="connsiteX7925" fmla="*/ 2870198 w 10010772"/>
                <a:gd name="connsiteY7925" fmla="*/ 803275 h 4654550"/>
                <a:gd name="connsiteX7926" fmla="*/ 2863848 w 10010772"/>
                <a:gd name="connsiteY7926" fmla="*/ 806450 h 4654550"/>
                <a:gd name="connsiteX7927" fmla="*/ 2860673 w 10010772"/>
                <a:gd name="connsiteY7927" fmla="*/ 806450 h 4654550"/>
                <a:gd name="connsiteX7928" fmla="*/ 2857498 w 10010772"/>
                <a:gd name="connsiteY7928" fmla="*/ 803275 h 4654550"/>
                <a:gd name="connsiteX7929" fmla="*/ 2854323 w 10010772"/>
                <a:gd name="connsiteY7929" fmla="*/ 803275 h 4654550"/>
                <a:gd name="connsiteX7930" fmla="*/ 2851148 w 10010772"/>
                <a:gd name="connsiteY7930" fmla="*/ 806450 h 4654550"/>
                <a:gd name="connsiteX7931" fmla="*/ 2851148 w 10010772"/>
                <a:gd name="connsiteY7931" fmla="*/ 803275 h 4654550"/>
                <a:gd name="connsiteX7932" fmla="*/ 2847973 w 10010772"/>
                <a:gd name="connsiteY7932" fmla="*/ 803275 h 4654550"/>
                <a:gd name="connsiteX7933" fmla="*/ 2844799 w 10010772"/>
                <a:gd name="connsiteY7933" fmla="*/ 806450 h 4654550"/>
                <a:gd name="connsiteX7934" fmla="*/ 2838448 w 10010772"/>
                <a:gd name="connsiteY7934" fmla="*/ 809625 h 4654550"/>
                <a:gd name="connsiteX7935" fmla="*/ 2835273 w 10010772"/>
                <a:gd name="connsiteY7935" fmla="*/ 809625 h 4654550"/>
                <a:gd name="connsiteX7936" fmla="*/ 2828923 w 10010772"/>
                <a:gd name="connsiteY7936" fmla="*/ 809625 h 4654550"/>
                <a:gd name="connsiteX7937" fmla="*/ 2822573 w 10010772"/>
                <a:gd name="connsiteY7937" fmla="*/ 809625 h 4654550"/>
                <a:gd name="connsiteX7938" fmla="*/ 2813048 w 10010772"/>
                <a:gd name="connsiteY7938" fmla="*/ 809625 h 4654550"/>
                <a:gd name="connsiteX7939" fmla="*/ 2806698 w 10010772"/>
                <a:gd name="connsiteY7939" fmla="*/ 809625 h 4654550"/>
                <a:gd name="connsiteX7940" fmla="*/ 2797173 w 10010772"/>
                <a:gd name="connsiteY7940" fmla="*/ 809625 h 4654550"/>
                <a:gd name="connsiteX7941" fmla="*/ 2784473 w 10010772"/>
                <a:gd name="connsiteY7941" fmla="*/ 809625 h 4654550"/>
                <a:gd name="connsiteX7942" fmla="*/ 2778123 w 10010772"/>
                <a:gd name="connsiteY7942" fmla="*/ 812800 h 4654550"/>
                <a:gd name="connsiteX7943" fmla="*/ 2774948 w 10010772"/>
                <a:gd name="connsiteY7943" fmla="*/ 812800 h 4654550"/>
                <a:gd name="connsiteX7944" fmla="*/ 2774948 w 10010772"/>
                <a:gd name="connsiteY7944" fmla="*/ 806450 h 4654550"/>
                <a:gd name="connsiteX7945" fmla="*/ 2774948 w 10010772"/>
                <a:gd name="connsiteY7945" fmla="*/ 803275 h 4654550"/>
                <a:gd name="connsiteX7946" fmla="*/ 2771773 w 10010772"/>
                <a:gd name="connsiteY7946" fmla="*/ 800100 h 4654550"/>
                <a:gd name="connsiteX7947" fmla="*/ 2774948 w 10010772"/>
                <a:gd name="connsiteY7947" fmla="*/ 796925 h 4654550"/>
                <a:gd name="connsiteX7948" fmla="*/ 2784473 w 10010772"/>
                <a:gd name="connsiteY7948" fmla="*/ 790575 h 4654550"/>
                <a:gd name="connsiteX7949" fmla="*/ 2790823 w 10010772"/>
                <a:gd name="connsiteY7949" fmla="*/ 787400 h 4654550"/>
                <a:gd name="connsiteX7950" fmla="*/ 2800348 w 10010772"/>
                <a:gd name="connsiteY7950" fmla="*/ 784225 h 4654550"/>
                <a:gd name="connsiteX7951" fmla="*/ 2787648 w 10010772"/>
                <a:gd name="connsiteY7951" fmla="*/ 787400 h 4654550"/>
                <a:gd name="connsiteX7952" fmla="*/ 2784473 w 10010772"/>
                <a:gd name="connsiteY7952" fmla="*/ 787400 h 4654550"/>
                <a:gd name="connsiteX7953" fmla="*/ 2784473 w 10010772"/>
                <a:gd name="connsiteY7953" fmla="*/ 784225 h 4654550"/>
                <a:gd name="connsiteX7954" fmla="*/ 2790823 w 10010772"/>
                <a:gd name="connsiteY7954" fmla="*/ 784225 h 4654550"/>
                <a:gd name="connsiteX7955" fmla="*/ 2797173 w 10010772"/>
                <a:gd name="connsiteY7955" fmla="*/ 781050 h 4654550"/>
                <a:gd name="connsiteX7956" fmla="*/ 2803523 w 10010772"/>
                <a:gd name="connsiteY7956" fmla="*/ 777875 h 4654550"/>
                <a:gd name="connsiteX7957" fmla="*/ 2806698 w 10010772"/>
                <a:gd name="connsiteY7957" fmla="*/ 771525 h 4654550"/>
                <a:gd name="connsiteX7958" fmla="*/ 2816223 w 10010772"/>
                <a:gd name="connsiteY7958" fmla="*/ 768350 h 4654550"/>
                <a:gd name="connsiteX7959" fmla="*/ 2825748 w 10010772"/>
                <a:gd name="connsiteY7959" fmla="*/ 768350 h 4654550"/>
                <a:gd name="connsiteX7960" fmla="*/ 2825748 w 10010772"/>
                <a:gd name="connsiteY7960" fmla="*/ 765175 h 4654550"/>
                <a:gd name="connsiteX7961" fmla="*/ 2822573 w 10010772"/>
                <a:gd name="connsiteY7961" fmla="*/ 762000 h 4654550"/>
                <a:gd name="connsiteX7962" fmla="*/ 2822573 w 10010772"/>
                <a:gd name="connsiteY7962" fmla="*/ 758825 h 4654550"/>
                <a:gd name="connsiteX7963" fmla="*/ 2828923 w 10010772"/>
                <a:gd name="connsiteY7963" fmla="*/ 755650 h 4654550"/>
                <a:gd name="connsiteX7964" fmla="*/ 2835273 w 10010772"/>
                <a:gd name="connsiteY7964" fmla="*/ 749300 h 4654550"/>
                <a:gd name="connsiteX7965" fmla="*/ 2838448 w 10010772"/>
                <a:gd name="connsiteY7965" fmla="*/ 746125 h 4654550"/>
                <a:gd name="connsiteX7966" fmla="*/ 2844799 w 10010772"/>
                <a:gd name="connsiteY7966" fmla="*/ 742950 h 4654550"/>
                <a:gd name="connsiteX7967" fmla="*/ 2844799 w 10010772"/>
                <a:gd name="connsiteY7967" fmla="*/ 739775 h 4654550"/>
                <a:gd name="connsiteX7968" fmla="*/ 2851148 w 10010772"/>
                <a:gd name="connsiteY7968" fmla="*/ 733425 h 4654550"/>
                <a:gd name="connsiteX7969" fmla="*/ 2870198 w 10010772"/>
                <a:gd name="connsiteY7969" fmla="*/ 708025 h 4654550"/>
                <a:gd name="connsiteX7970" fmla="*/ 2879723 w 10010772"/>
                <a:gd name="connsiteY7970" fmla="*/ 704850 h 4654550"/>
                <a:gd name="connsiteX7971" fmla="*/ 2882898 w 10010772"/>
                <a:gd name="connsiteY7971" fmla="*/ 701675 h 4654550"/>
                <a:gd name="connsiteX7972" fmla="*/ 2882898 w 10010772"/>
                <a:gd name="connsiteY7972" fmla="*/ 698500 h 4654550"/>
                <a:gd name="connsiteX7973" fmla="*/ 2889248 w 10010772"/>
                <a:gd name="connsiteY7973" fmla="*/ 695325 h 4654550"/>
                <a:gd name="connsiteX7974" fmla="*/ 2895598 w 10010772"/>
                <a:gd name="connsiteY7974" fmla="*/ 688975 h 4654550"/>
                <a:gd name="connsiteX7975" fmla="*/ 2901948 w 10010772"/>
                <a:gd name="connsiteY7975" fmla="*/ 685800 h 4654550"/>
                <a:gd name="connsiteX7976" fmla="*/ 7359648 w 10010772"/>
                <a:gd name="connsiteY7976" fmla="*/ 679451 h 4654550"/>
                <a:gd name="connsiteX7977" fmla="*/ 7375522 w 10010772"/>
                <a:gd name="connsiteY7977" fmla="*/ 701675 h 4654550"/>
                <a:gd name="connsiteX7978" fmla="*/ 7381872 w 10010772"/>
                <a:gd name="connsiteY7978" fmla="*/ 711200 h 4654550"/>
                <a:gd name="connsiteX7979" fmla="*/ 7381873 w 10010772"/>
                <a:gd name="connsiteY7979" fmla="*/ 711201 h 4654550"/>
                <a:gd name="connsiteX7980" fmla="*/ 7375523 w 10010772"/>
                <a:gd name="connsiteY7980" fmla="*/ 701676 h 4654550"/>
                <a:gd name="connsiteX7981" fmla="*/ 7359648 w 10010772"/>
                <a:gd name="connsiteY7981" fmla="*/ 679451 h 4654550"/>
                <a:gd name="connsiteX7982" fmla="*/ 5970615 w 10010772"/>
                <a:gd name="connsiteY7982" fmla="*/ 671543 h 4654550"/>
                <a:gd name="connsiteX7983" fmla="*/ 5972172 w 10010772"/>
                <a:gd name="connsiteY7983" fmla="*/ 673100 h 4654550"/>
                <a:gd name="connsiteX7984" fmla="*/ 5972172 w 10010772"/>
                <a:gd name="connsiteY7984" fmla="*/ 673100 h 4654550"/>
                <a:gd name="connsiteX7985" fmla="*/ 5934073 w 10010772"/>
                <a:gd name="connsiteY7985" fmla="*/ 669926 h 4654550"/>
                <a:gd name="connsiteX7986" fmla="*/ 5937247 w 10010772"/>
                <a:gd name="connsiteY7986" fmla="*/ 673100 h 4654550"/>
                <a:gd name="connsiteX7987" fmla="*/ 5939374 w 10010772"/>
                <a:gd name="connsiteY7987" fmla="*/ 675227 h 4654550"/>
                <a:gd name="connsiteX7988" fmla="*/ 5937248 w 10010772"/>
                <a:gd name="connsiteY7988" fmla="*/ 673101 h 4654550"/>
                <a:gd name="connsiteX7989" fmla="*/ 5934073 w 10010772"/>
                <a:gd name="connsiteY7989" fmla="*/ 669926 h 4654550"/>
                <a:gd name="connsiteX7990" fmla="*/ 6178548 w 10010772"/>
                <a:gd name="connsiteY7990" fmla="*/ 666751 h 4654550"/>
                <a:gd name="connsiteX7991" fmla="*/ 6178548 w 10010772"/>
                <a:gd name="connsiteY7991" fmla="*/ 666751 h 4654550"/>
                <a:gd name="connsiteX7992" fmla="*/ 6188073 w 10010772"/>
                <a:gd name="connsiteY7992" fmla="*/ 669926 h 4654550"/>
                <a:gd name="connsiteX7993" fmla="*/ 6213473 w 10010772"/>
                <a:gd name="connsiteY7993" fmla="*/ 676276 h 4654550"/>
                <a:gd name="connsiteX7994" fmla="*/ 6232523 w 10010772"/>
                <a:gd name="connsiteY7994" fmla="*/ 676276 h 4654550"/>
                <a:gd name="connsiteX7995" fmla="*/ 6238873 w 10010772"/>
                <a:gd name="connsiteY7995" fmla="*/ 676276 h 4654550"/>
                <a:gd name="connsiteX7996" fmla="*/ 6245223 w 10010772"/>
                <a:gd name="connsiteY7996" fmla="*/ 679451 h 4654550"/>
                <a:gd name="connsiteX7997" fmla="*/ 6248317 w 10010772"/>
                <a:gd name="connsiteY7997" fmla="*/ 682544 h 4654550"/>
                <a:gd name="connsiteX7998" fmla="*/ 6245222 w 10010772"/>
                <a:gd name="connsiteY7998" fmla="*/ 679450 h 4654550"/>
                <a:gd name="connsiteX7999" fmla="*/ 6238872 w 10010772"/>
                <a:gd name="connsiteY7999" fmla="*/ 676275 h 4654550"/>
                <a:gd name="connsiteX8000" fmla="*/ 6232522 w 10010772"/>
                <a:gd name="connsiteY8000" fmla="*/ 676275 h 4654550"/>
                <a:gd name="connsiteX8001" fmla="*/ 6213472 w 10010772"/>
                <a:gd name="connsiteY8001" fmla="*/ 676275 h 4654550"/>
                <a:gd name="connsiteX8002" fmla="*/ 6188072 w 10010772"/>
                <a:gd name="connsiteY8002" fmla="*/ 669925 h 4654550"/>
                <a:gd name="connsiteX8003" fmla="*/ 6692898 w 10010772"/>
                <a:gd name="connsiteY8003" fmla="*/ 660401 h 4654550"/>
                <a:gd name="connsiteX8004" fmla="*/ 6718297 w 10010772"/>
                <a:gd name="connsiteY8004" fmla="*/ 685800 h 4654550"/>
                <a:gd name="connsiteX8005" fmla="*/ 6718298 w 10010772"/>
                <a:gd name="connsiteY8005" fmla="*/ 685801 h 4654550"/>
                <a:gd name="connsiteX8006" fmla="*/ 6692898 w 10010772"/>
                <a:gd name="connsiteY8006" fmla="*/ 660401 h 4654550"/>
                <a:gd name="connsiteX8007" fmla="*/ 4254498 w 10010772"/>
                <a:gd name="connsiteY8007" fmla="*/ 650875 h 4654550"/>
                <a:gd name="connsiteX8008" fmla="*/ 4251958 w 10010772"/>
                <a:gd name="connsiteY8008" fmla="*/ 652145 h 4654550"/>
                <a:gd name="connsiteX8009" fmla="*/ 4238623 w 10010772"/>
                <a:gd name="connsiteY8009" fmla="*/ 654050 h 4654550"/>
                <a:gd name="connsiteX8010" fmla="*/ 4241798 w 10010772"/>
                <a:gd name="connsiteY8010" fmla="*/ 654050 h 4654550"/>
                <a:gd name="connsiteX8011" fmla="*/ 4248148 w 10010772"/>
                <a:gd name="connsiteY8011" fmla="*/ 654050 h 4654550"/>
                <a:gd name="connsiteX8012" fmla="*/ 4251958 w 10010772"/>
                <a:gd name="connsiteY8012" fmla="*/ 652145 h 4654550"/>
                <a:gd name="connsiteX8013" fmla="*/ 4260848 w 10010772"/>
                <a:gd name="connsiteY8013" fmla="*/ 650875 h 4654550"/>
                <a:gd name="connsiteX8014" fmla="*/ 7862855 w 10010772"/>
                <a:gd name="connsiteY8014" fmla="*/ 646083 h 4654550"/>
                <a:gd name="connsiteX8015" fmla="*/ 7864473 w 10010772"/>
                <a:gd name="connsiteY8015" fmla="*/ 647701 h 4654550"/>
                <a:gd name="connsiteX8016" fmla="*/ 7880348 w 10010772"/>
                <a:gd name="connsiteY8016" fmla="*/ 647701 h 4654550"/>
                <a:gd name="connsiteX8017" fmla="*/ 7893048 w 10010772"/>
                <a:gd name="connsiteY8017" fmla="*/ 647701 h 4654550"/>
                <a:gd name="connsiteX8018" fmla="*/ 7899397 w 10010772"/>
                <a:gd name="connsiteY8018" fmla="*/ 650876 h 4654550"/>
                <a:gd name="connsiteX8019" fmla="*/ 7899397 w 10010772"/>
                <a:gd name="connsiteY8019" fmla="*/ 650875 h 4654550"/>
                <a:gd name="connsiteX8020" fmla="*/ 7893047 w 10010772"/>
                <a:gd name="connsiteY8020" fmla="*/ 647700 h 4654550"/>
                <a:gd name="connsiteX8021" fmla="*/ 7880347 w 10010772"/>
                <a:gd name="connsiteY8021" fmla="*/ 647700 h 4654550"/>
                <a:gd name="connsiteX8022" fmla="*/ 7864472 w 10010772"/>
                <a:gd name="connsiteY8022" fmla="*/ 647700 h 4654550"/>
                <a:gd name="connsiteX8023" fmla="*/ 6188073 w 10010772"/>
                <a:gd name="connsiteY8023" fmla="*/ 641350 h 4654550"/>
                <a:gd name="connsiteX8024" fmla="*/ 6188073 w 10010772"/>
                <a:gd name="connsiteY8024" fmla="*/ 641351 h 4654550"/>
                <a:gd name="connsiteX8025" fmla="*/ 6200773 w 10010772"/>
                <a:gd name="connsiteY8025" fmla="*/ 644526 h 4654550"/>
                <a:gd name="connsiteX8026" fmla="*/ 6210297 w 10010772"/>
                <a:gd name="connsiteY8026" fmla="*/ 644526 h 4654550"/>
                <a:gd name="connsiteX8027" fmla="*/ 6210297 w 10010772"/>
                <a:gd name="connsiteY8027" fmla="*/ 644525 h 4654550"/>
                <a:gd name="connsiteX8028" fmla="*/ 6200772 w 10010772"/>
                <a:gd name="connsiteY8028" fmla="*/ 644525 h 4654550"/>
                <a:gd name="connsiteX8029" fmla="*/ 6178548 w 10010772"/>
                <a:gd name="connsiteY8029" fmla="*/ 628651 h 4654550"/>
                <a:gd name="connsiteX8030" fmla="*/ 6178548 w 10010772"/>
                <a:gd name="connsiteY8030" fmla="*/ 628651 h 4654550"/>
                <a:gd name="connsiteX8031" fmla="*/ 6184898 w 10010772"/>
                <a:gd name="connsiteY8031" fmla="*/ 631826 h 4654550"/>
                <a:gd name="connsiteX8032" fmla="*/ 6191247 w 10010772"/>
                <a:gd name="connsiteY8032" fmla="*/ 635001 h 4654550"/>
                <a:gd name="connsiteX8033" fmla="*/ 6191247 w 10010772"/>
                <a:gd name="connsiteY8033" fmla="*/ 635000 h 4654550"/>
                <a:gd name="connsiteX8034" fmla="*/ 6184897 w 10010772"/>
                <a:gd name="connsiteY8034" fmla="*/ 631825 h 4654550"/>
                <a:gd name="connsiteX8035" fmla="*/ 6518272 w 10010772"/>
                <a:gd name="connsiteY8035" fmla="*/ 606426 h 4654550"/>
                <a:gd name="connsiteX8036" fmla="*/ 6515097 w 10010772"/>
                <a:gd name="connsiteY8036" fmla="*/ 622300 h 4654550"/>
                <a:gd name="connsiteX8037" fmla="*/ 6518272 w 10010772"/>
                <a:gd name="connsiteY8037" fmla="*/ 625475 h 4654550"/>
                <a:gd name="connsiteX8038" fmla="*/ 6518272 w 10010772"/>
                <a:gd name="connsiteY8038" fmla="*/ 625475 h 4654550"/>
                <a:gd name="connsiteX8039" fmla="*/ 6515098 w 10010772"/>
                <a:gd name="connsiteY8039" fmla="*/ 622301 h 4654550"/>
                <a:gd name="connsiteX8040" fmla="*/ 6518273 w 10010772"/>
                <a:gd name="connsiteY8040" fmla="*/ 606426 h 4654550"/>
                <a:gd name="connsiteX8041" fmla="*/ 6478615 w 10010772"/>
                <a:gd name="connsiteY8041" fmla="*/ 604868 h 4654550"/>
                <a:gd name="connsiteX8042" fmla="*/ 6480172 w 10010772"/>
                <a:gd name="connsiteY8042" fmla="*/ 606425 h 4654550"/>
                <a:gd name="connsiteX8043" fmla="*/ 6480172 w 10010772"/>
                <a:gd name="connsiteY8043" fmla="*/ 606425 h 4654550"/>
                <a:gd name="connsiteX8044" fmla="*/ 6594472 w 10010772"/>
                <a:gd name="connsiteY8044" fmla="*/ 603251 h 4654550"/>
                <a:gd name="connsiteX8045" fmla="*/ 6594472 w 10010772"/>
                <a:gd name="connsiteY8045" fmla="*/ 606425 h 4654550"/>
                <a:gd name="connsiteX8046" fmla="*/ 6581772 w 10010772"/>
                <a:gd name="connsiteY8046" fmla="*/ 612775 h 4654550"/>
                <a:gd name="connsiteX8047" fmla="*/ 6581774 w 10010772"/>
                <a:gd name="connsiteY8047" fmla="*/ 612776 h 4654550"/>
                <a:gd name="connsiteX8048" fmla="*/ 6594473 w 10010772"/>
                <a:gd name="connsiteY8048" fmla="*/ 606426 h 4654550"/>
                <a:gd name="connsiteX8049" fmla="*/ 6594473 w 10010772"/>
                <a:gd name="connsiteY8049" fmla="*/ 603251 h 4654550"/>
                <a:gd name="connsiteX8050" fmla="*/ 6451597 w 10010772"/>
                <a:gd name="connsiteY8050" fmla="*/ 590551 h 4654550"/>
                <a:gd name="connsiteX8051" fmla="*/ 6448422 w 10010772"/>
                <a:gd name="connsiteY8051" fmla="*/ 596900 h 4654550"/>
                <a:gd name="connsiteX8052" fmla="*/ 6448422 w 10010772"/>
                <a:gd name="connsiteY8052" fmla="*/ 600075 h 4654550"/>
                <a:gd name="connsiteX8053" fmla="*/ 6451538 w 10010772"/>
                <a:gd name="connsiteY8053" fmla="*/ 603191 h 4654550"/>
                <a:gd name="connsiteX8054" fmla="*/ 6448423 w 10010772"/>
                <a:gd name="connsiteY8054" fmla="*/ 600076 h 4654550"/>
                <a:gd name="connsiteX8055" fmla="*/ 6448423 w 10010772"/>
                <a:gd name="connsiteY8055" fmla="*/ 596901 h 4654550"/>
                <a:gd name="connsiteX8056" fmla="*/ 6451598 w 10010772"/>
                <a:gd name="connsiteY8056" fmla="*/ 590551 h 4654550"/>
                <a:gd name="connsiteX8057" fmla="*/ 8413747 w 10010772"/>
                <a:gd name="connsiteY8057" fmla="*/ 587375 h 4654550"/>
                <a:gd name="connsiteX8058" fmla="*/ 8429622 w 10010772"/>
                <a:gd name="connsiteY8058" fmla="*/ 587375 h 4654550"/>
                <a:gd name="connsiteX8059" fmla="*/ 8435972 w 10010772"/>
                <a:gd name="connsiteY8059" fmla="*/ 587375 h 4654550"/>
                <a:gd name="connsiteX8060" fmla="*/ 8445497 w 10010772"/>
                <a:gd name="connsiteY8060" fmla="*/ 593725 h 4654550"/>
                <a:gd name="connsiteX8061" fmla="*/ 8448672 w 10010772"/>
                <a:gd name="connsiteY8061" fmla="*/ 603250 h 4654550"/>
                <a:gd name="connsiteX8062" fmla="*/ 8451847 w 10010772"/>
                <a:gd name="connsiteY8062" fmla="*/ 606425 h 4654550"/>
                <a:gd name="connsiteX8063" fmla="*/ 8455022 w 10010772"/>
                <a:gd name="connsiteY8063" fmla="*/ 606425 h 4654550"/>
                <a:gd name="connsiteX8064" fmla="*/ 8464547 w 10010772"/>
                <a:gd name="connsiteY8064" fmla="*/ 609600 h 4654550"/>
                <a:gd name="connsiteX8065" fmla="*/ 8477247 w 10010772"/>
                <a:gd name="connsiteY8065" fmla="*/ 615950 h 4654550"/>
                <a:gd name="connsiteX8066" fmla="*/ 8480422 w 10010772"/>
                <a:gd name="connsiteY8066" fmla="*/ 619125 h 4654550"/>
                <a:gd name="connsiteX8067" fmla="*/ 8477247 w 10010772"/>
                <a:gd name="connsiteY8067" fmla="*/ 619125 h 4654550"/>
                <a:gd name="connsiteX8068" fmla="*/ 8474072 w 10010772"/>
                <a:gd name="connsiteY8068" fmla="*/ 622300 h 4654550"/>
                <a:gd name="connsiteX8069" fmla="*/ 8480422 w 10010772"/>
                <a:gd name="connsiteY8069" fmla="*/ 625475 h 4654550"/>
                <a:gd name="connsiteX8070" fmla="*/ 8493122 w 10010772"/>
                <a:gd name="connsiteY8070" fmla="*/ 631825 h 4654550"/>
                <a:gd name="connsiteX8071" fmla="*/ 8496297 w 10010772"/>
                <a:gd name="connsiteY8071" fmla="*/ 641350 h 4654550"/>
                <a:gd name="connsiteX8072" fmla="*/ 8502647 w 10010772"/>
                <a:gd name="connsiteY8072" fmla="*/ 647700 h 4654550"/>
                <a:gd name="connsiteX8073" fmla="*/ 8518522 w 10010772"/>
                <a:gd name="connsiteY8073" fmla="*/ 660400 h 4654550"/>
                <a:gd name="connsiteX8074" fmla="*/ 8540747 w 10010772"/>
                <a:gd name="connsiteY8074" fmla="*/ 673100 h 4654550"/>
                <a:gd name="connsiteX8075" fmla="*/ 8547097 w 10010772"/>
                <a:gd name="connsiteY8075" fmla="*/ 679450 h 4654550"/>
                <a:gd name="connsiteX8076" fmla="*/ 8553447 w 10010772"/>
                <a:gd name="connsiteY8076" fmla="*/ 685800 h 4654550"/>
                <a:gd name="connsiteX8077" fmla="*/ 8559797 w 10010772"/>
                <a:gd name="connsiteY8077" fmla="*/ 692150 h 4654550"/>
                <a:gd name="connsiteX8078" fmla="*/ 8569322 w 10010772"/>
                <a:gd name="connsiteY8078" fmla="*/ 695325 h 4654550"/>
                <a:gd name="connsiteX8079" fmla="*/ 8578847 w 10010772"/>
                <a:gd name="connsiteY8079" fmla="*/ 704850 h 4654550"/>
                <a:gd name="connsiteX8080" fmla="*/ 8594722 w 10010772"/>
                <a:gd name="connsiteY8080" fmla="*/ 717550 h 4654550"/>
                <a:gd name="connsiteX8081" fmla="*/ 8607422 w 10010772"/>
                <a:gd name="connsiteY8081" fmla="*/ 730250 h 4654550"/>
                <a:gd name="connsiteX8082" fmla="*/ 8623297 w 10010772"/>
                <a:gd name="connsiteY8082" fmla="*/ 739775 h 4654550"/>
                <a:gd name="connsiteX8083" fmla="*/ 8632822 w 10010772"/>
                <a:gd name="connsiteY8083" fmla="*/ 746125 h 4654550"/>
                <a:gd name="connsiteX8084" fmla="*/ 8639172 w 10010772"/>
                <a:gd name="connsiteY8084" fmla="*/ 749300 h 4654550"/>
                <a:gd name="connsiteX8085" fmla="*/ 8639172 w 10010772"/>
                <a:gd name="connsiteY8085" fmla="*/ 752475 h 4654550"/>
                <a:gd name="connsiteX8086" fmla="*/ 8632822 w 10010772"/>
                <a:gd name="connsiteY8086" fmla="*/ 749300 h 4654550"/>
                <a:gd name="connsiteX8087" fmla="*/ 8616947 w 10010772"/>
                <a:gd name="connsiteY8087" fmla="*/ 742950 h 4654550"/>
                <a:gd name="connsiteX8088" fmla="*/ 8601072 w 10010772"/>
                <a:gd name="connsiteY8088" fmla="*/ 742950 h 4654550"/>
                <a:gd name="connsiteX8089" fmla="*/ 8601072 w 10010772"/>
                <a:gd name="connsiteY8089" fmla="*/ 746125 h 4654550"/>
                <a:gd name="connsiteX8090" fmla="*/ 8597897 w 10010772"/>
                <a:gd name="connsiteY8090" fmla="*/ 746125 h 4654550"/>
                <a:gd name="connsiteX8091" fmla="*/ 8604247 w 10010772"/>
                <a:gd name="connsiteY8091" fmla="*/ 755650 h 4654550"/>
                <a:gd name="connsiteX8092" fmla="*/ 8610597 w 10010772"/>
                <a:gd name="connsiteY8092" fmla="*/ 762000 h 4654550"/>
                <a:gd name="connsiteX8093" fmla="*/ 8613772 w 10010772"/>
                <a:gd name="connsiteY8093" fmla="*/ 771525 h 4654550"/>
                <a:gd name="connsiteX8094" fmla="*/ 8616947 w 10010772"/>
                <a:gd name="connsiteY8094" fmla="*/ 784225 h 4654550"/>
                <a:gd name="connsiteX8095" fmla="*/ 8632822 w 10010772"/>
                <a:gd name="connsiteY8095" fmla="*/ 796925 h 4654550"/>
                <a:gd name="connsiteX8096" fmla="*/ 8639172 w 10010772"/>
                <a:gd name="connsiteY8096" fmla="*/ 800100 h 4654550"/>
                <a:gd name="connsiteX8097" fmla="*/ 8642347 w 10010772"/>
                <a:gd name="connsiteY8097" fmla="*/ 803275 h 4654550"/>
                <a:gd name="connsiteX8098" fmla="*/ 8648697 w 10010772"/>
                <a:gd name="connsiteY8098" fmla="*/ 806450 h 4654550"/>
                <a:gd name="connsiteX8099" fmla="*/ 8655047 w 10010772"/>
                <a:gd name="connsiteY8099" fmla="*/ 809625 h 4654550"/>
                <a:gd name="connsiteX8100" fmla="*/ 8661397 w 10010772"/>
                <a:gd name="connsiteY8100" fmla="*/ 815975 h 4654550"/>
                <a:gd name="connsiteX8101" fmla="*/ 8667747 w 10010772"/>
                <a:gd name="connsiteY8101" fmla="*/ 815975 h 4654550"/>
                <a:gd name="connsiteX8102" fmla="*/ 8674097 w 10010772"/>
                <a:gd name="connsiteY8102" fmla="*/ 819150 h 4654550"/>
                <a:gd name="connsiteX8103" fmla="*/ 8683622 w 10010772"/>
                <a:gd name="connsiteY8103" fmla="*/ 825500 h 4654550"/>
                <a:gd name="connsiteX8104" fmla="*/ 8689972 w 10010772"/>
                <a:gd name="connsiteY8104" fmla="*/ 835025 h 4654550"/>
                <a:gd name="connsiteX8105" fmla="*/ 8693147 w 10010772"/>
                <a:gd name="connsiteY8105" fmla="*/ 844550 h 4654550"/>
                <a:gd name="connsiteX8106" fmla="*/ 8693147 w 10010772"/>
                <a:gd name="connsiteY8106" fmla="*/ 847725 h 4654550"/>
                <a:gd name="connsiteX8107" fmla="*/ 8689972 w 10010772"/>
                <a:gd name="connsiteY8107" fmla="*/ 847725 h 4654550"/>
                <a:gd name="connsiteX8108" fmla="*/ 8683622 w 10010772"/>
                <a:gd name="connsiteY8108" fmla="*/ 838200 h 4654550"/>
                <a:gd name="connsiteX8109" fmla="*/ 8677272 w 10010772"/>
                <a:gd name="connsiteY8109" fmla="*/ 835025 h 4654550"/>
                <a:gd name="connsiteX8110" fmla="*/ 8670922 w 10010772"/>
                <a:gd name="connsiteY8110" fmla="*/ 835025 h 4654550"/>
                <a:gd name="connsiteX8111" fmla="*/ 8661397 w 10010772"/>
                <a:gd name="connsiteY8111" fmla="*/ 835025 h 4654550"/>
                <a:gd name="connsiteX8112" fmla="*/ 8655047 w 10010772"/>
                <a:gd name="connsiteY8112" fmla="*/ 831850 h 4654550"/>
                <a:gd name="connsiteX8113" fmla="*/ 8651872 w 10010772"/>
                <a:gd name="connsiteY8113" fmla="*/ 831850 h 4654550"/>
                <a:gd name="connsiteX8114" fmla="*/ 8655047 w 10010772"/>
                <a:gd name="connsiteY8114" fmla="*/ 835025 h 4654550"/>
                <a:gd name="connsiteX8115" fmla="*/ 8661397 w 10010772"/>
                <a:gd name="connsiteY8115" fmla="*/ 869950 h 4654550"/>
                <a:gd name="connsiteX8116" fmla="*/ 8658222 w 10010772"/>
                <a:gd name="connsiteY8116" fmla="*/ 869950 h 4654550"/>
                <a:gd name="connsiteX8117" fmla="*/ 8651872 w 10010772"/>
                <a:gd name="connsiteY8117" fmla="*/ 863600 h 4654550"/>
                <a:gd name="connsiteX8118" fmla="*/ 8635997 w 10010772"/>
                <a:gd name="connsiteY8118" fmla="*/ 850900 h 4654550"/>
                <a:gd name="connsiteX8119" fmla="*/ 8632822 w 10010772"/>
                <a:gd name="connsiteY8119" fmla="*/ 844550 h 4654550"/>
                <a:gd name="connsiteX8120" fmla="*/ 8632822 w 10010772"/>
                <a:gd name="connsiteY8120" fmla="*/ 841375 h 4654550"/>
                <a:gd name="connsiteX8121" fmla="*/ 8635997 w 10010772"/>
                <a:gd name="connsiteY8121" fmla="*/ 835025 h 4654550"/>
                <a:gd name="connsiteX8122" fmla="*/ 8635997 w 10010772"/>
                <a:gd name="connsiteY8122" fmla="*/ 831850 h 4654550"/>
                <a:gd name="connsiteX8123" fmla="*/ 8635997 w 10010772"/>
                <a:gd name="connsiteY8123" fmla="*/ 825500 h 4654550"/>
                <a:gd name="connsiteX8124" fmla="*/ 8629647 w 10010772"/>
                <a:gd name="connsiteY8124" fmla="*/ 819150 h 4654550"/>
                <a:gd name="connsiteX8125" fmla="*/ 8623297 w 10010772"/>
                <a:gd name="connsiteY8125" fmla="*/ 812800 h 4654550"/>
                <a:gd name="connsiteX8126" fmla="*/ 8616947 w 10010772"/>
                <a:gd name="connsiteY8126" fmla="*/ 809625 h 4654550"/>
                <a:gd name="connsiteX8127" fmla="*/ 8613772 w 10010772"/>
                <a:gd name="connsiteY8127" fmla="*/ 800100 h 4654550"/>
                <a:gd name="connsiteX8128" fmla="*/ 8604247 w 10010772"/>
                <a:gd name="connsiteY8128" fmla="*/ 781050 h 4654550"/>
                <a:gd name="connsiteX8129" fmla="*/ 8597897 w 10010772"/>
                <a:gd name="connsiteY8129" fmla="*/ 777875 h 4654550"/>
                <a:gd name="connsiteX8130" fmla="*/ 8591547 w 10010772"/>
                <a:gd name="connsiteY8130" fmla="*/ 771525 h 4654550"/>
                <a:gd name="connsiteX8131" fmla="*/ 8578847 w 10010772"/>
                <a:gd name="connsiteY8131" fmla="*/ 765175 h 4654550"/>
                <a:gd name="connsiteX8132" fmla="*/ 8572497 w 10010772"/>
                <a:gd name="connsiteY8132" fmla="*/ 758825 h 4654550"/>
                <a:gd name="connsiteX8133" fmla="*/ 8566147 w 10010772"/>
                <a:gd name="connsiteY8133" fmla="*/ 739775 h 4654550"/>
                <a:gd name="connsiteX8134" fmla="*/ 8553447 w 10010772"/>
                <a:gd name="connsiteY8134" fmla="*/ 723900 h 4654550"/>
                <a:gd name="connsiteX8135" fmla="*/ 8540747 w 10010772"/>
                <a:gd name="connsiteY8135" fmla="*/ 708025 h 4654550"/>
                <a:gd name="connsiteX8136" fmla="*/ 8521697 w 10010772"/>
                <a:gd name="connsiteY8136" fmla="*/ 695325 h 4654550"/>
                <a:gd name="connsiteX8137" fmla="*/ 8505822 w 10010772"/>
                <a:gd name="connsiteY8137" fmla="*/ 685800 h 4654550"/>
                <a:gd name="connsiteX8138" fmla="*/ 8499472 w 10010772"/>
                <a:gd name="connsiteY8138" fmla="*/ 679450 h 4654550"/>
                <a:gd name="connsiteX8139" fmla="*/ 8499472 w 10010772"/>
                <a:gd name="connsiteY8139" fmla="*/ 673100 h 4654550"/>
                <a:gd name="connsiteX8140" fmla="*/ 8496297 w 10010772"/>
                <a:gd name="connsiteY8140" fmla="*/ 669925 h 4654550"/>
                <a:gd name="connsiteX8141" fmla="*/ 8483597 w 10010772"/>
                <a:gd name="connsiteY8141" fmla="*/ 660400 h 4654550"/>
                <a:gd name="connsiteX8142" fmla="*/ 8458197 w 10010772"/>
                <a:gd name="connsiteY8142" fmla="*/ 650875 h 4654550"/>
                <a:gd name="connsiteX8143" fmla="*/ 8451847 w 10010772"/>
                <a:gd name="connsiteY8143" fmla="*/ 647700 h 4654550"/>
                <a:gd name="connsiteX8144" fmla="*/ 8448672 w 10010772"/>
                <a:gd name="connsiteY8144" fmla="*/ 641350 h 4654550"/>
                <a:gd name="connsiteX8145" fmla="*/ 8435972 w 10010772"/>
                <a:gd name="connsiteY8145" fmla="*/ 628650 h 4654550"/>
                <a:gd name="connsiteX8146" fmla="*/ 8429622 w 10010772"/>
                <a:gd name="connsiteY8146" fmla="*/ 619125 h 4654550"/>
                <a:gd name="connsiteX8147" fmla="*/ 8429622 w 10010772"/>
                <a:gd name="connsiteY8147" fmla="*/ 615950 h 4654550"/>
                <a:gd name="connsiteX8148" fmla="*/ 8432797 w 10010772"/>
                <a:gd name="connsiteY8148" fmla="*/ 612775 h 4654550"/>
                <a:gd name="connsiteX8149" fmla="*/ 8439147 w 10010772"/>
                <a:gd name="connsiteY8149" fmla="*/ 615950 h 4654550"/>
                <a:gd name="connsiteX8150" fmla="*/ 8442322 w 10010772"/>
                <a:gd name="connsiteY8150" fmla="*/ 615950 h 4654550"/>
                <a:gd name="connsiteX8151" fmla="*/ 8439147 w 10010772"/>
                <a:gd name="connsiteY8151" fmla="*/ 609600 h 4654550"/>
                <a:gd name="connsiteX8152" fmla="*/ 8435972 w 10010772"/>
                <a:gd name="connsiteY8152" fmla="*/ 606425 h 4654550"/>
                <a:gd name="connsiteX8153" fmla="*/ 8423272 w 10010772"/>
                <a:gd name="connsiteY8153" fmla="*/ 596900 h 4654550"/>
                <a:gd name="connsiteX8154" fmla="*/ 8413747 w 10010772"/>
                <a:gd name="connsiteY8154" fmla="*/ 590550 h 4654550"/>
                <a:gd name="connsiteX8155" fmla="*/ 4762498 w 10010772"/>
                <a:gd name="connsiteY8155" fmla="*/ 577851 h 4654550"/>
                <a:gd name="connsiteX8156" fmla="*/ 4765673 w 10010772"/>
                <a:gd name="connsiteY8156" fmla="*/ 577851 h 4654550"/>
                <a:gd name="connsiteX8157" fmla="*/ 4768848 w 10010772"/>
                <a:gd name="connsiteY8157" fmla="*/ 581026 h 4654550"/>
                <a:gd name="connsiteX8158" fmla="*/ 4772023 w 10010772"/>
                <a:gd name="connsiteY8158" fmla="*/ 581026 h 4654550"/>
                <a:gd name="connsiteX8159" fmla="*/ 4772023 w 10010772"/>
                <a:gd name="connsiteY8159" fmla="*/ 577851 h 4654550"/>
                <a:gd name="connsiteX8160" fmla="*/ 4775198 w 10010772"/>
                <a:gd name="connsiteY8160" fmla="*/ 581026 h 4654550"/>
                <a:gd name="connsiteX8161" fmla="*/ 4778373 w 10010772"/>
                <a:gd name="connsiteY8161" fmla="*/ 584201 h 4654550"/>
                <a:gd name="connsiteX8162" fmla="*/ 4775198 w 10010772"/>
                <a:gd name="connsiteY8162" fmla="*/ 587376 h 4654550"/>
                <a:gd name="connsiteX8163" fmla="*/ 4772023 w 10010772"/>
                <a:gd name="connsiteY8163" fmla="*/ 590551 h 4654550"/>
                <a:gd name="connsiteX8164" fmla="*/ 4765673 w 10010772"/>
                <a:gd name="connsiteY8164" fmla="*/ 590551 h 4654550"/>
                <a:gd name="connsiteX8165" fmla="*/ 4759323 w 10010772"/>
                <a:gd name="connsiteY8165" fmla="*/ 587376 h 4654550"/>
                <a:gd name="connsiteX8166" fmla="*/ 4749798 w 10010772"/>
                <a:gd name="connsiteY8166" fmla="*/ 584201 h 4654550"/>
                <a:gd name="connsiteX8167" fmla="*/ 4746623 w 10010772"/>
                <a:gd name="connsiteY8167" fmla="*/ 581026 h 4654550"/>
                <a:gd name="connsiteX8168" fmla="*/ 4749798 w 10010772"/>
                <a:gd name="connsiteY8168" fmla="*/ 581026 h 4654550"/>
                <a:gd name="connsiteX8169" fmla="*/ 4305298 w 10010772"/>
                <a:gd name="connsiteY8169" fmla="*/ 574675 h 4654550"/>
                <a:gd name="connsiteX8170" fmla="*/ 4308473 w 10010772"/>
                <a:gd name="connsiteY8170" fmla="*/ 574675 h 4654550"/>
                <a:gd name="connsiteX8171" fmla="*/ 4314823 w 10010772"/>
                <a:gd name="connsiteY8171" fmla="*/ 577850 h 4654550"/>
                <a:gd name="connsiteX8172" fmla="*/ 4311648 w 10010772"/>
                <a:gd name="connsiteY8172" fmla="*/ 581025 h 4654550"/>
                <a:gd name="connsiteX8173" fmla="*/ 4305298 w 10010772"/>
                <a:gd name="connsiteY8173" fmla="*/ 584200 h 4654550"/>
                <a:gd name="connsiteX8174" fmla="*/ 4308473 w 10010772"/>
                <a:gd name="connsiteY8174" fmla="*/ 584200 h 4654550"/>
                <a:gd name="connsiteX8175" fmla="*/ 4314823 w 10010772"/>
                <a:gd name="connsiteY8175" fmla="*/ 581025 h 4654550"/>
                <a:gd name="connsiteX8176" fmla="*/ 4317998 w 10010772"/>
                <a:gd name="connsiteY8176" fmla="*/ 581025 h 4654550"/>
                <a:gd name="connsiteX8177" fmla="*/ 4324348 w 10010772"/>
                <a:gd name="connsiteY8177" fmla="*/ 577850 h 4654550"/>
                <a:gd name="connsiteX8178" fmla="*/ 4330698 w 10010772"/>
                <a:gd name="connsiteY8178" fmla="*/ 577850 h 4654550"/>
                <a:gd name="connsiteX8179" fmla="*/ 4333873 w 10010772"/>
                <a:gd name="connsiteY8179" fmla="*/ 581025 h 4654550"/>
                <a:gd name="connsiteX8180" fmla="*/ 4337048 w 10010772"/>
                <a:gd name="connsiteY8180" fmla="*/ 581025 h 4654550"/>
                <a:gd name="connsiteX8181" fmla="*/ 4337048 w 10010772"/>
                <a:gd name="connsiteY8181" fmla="*/ 584200 h 4654550"/>
                <a:gd name="connsiteX8182" fmla="*/ 4337048 w 10010772"/>
                <a:gd name="connsiteY8182" fmla="*/ 587375 h 4654550"/>
                <a:gd name="connsiteX8183" fmla="*/ 4343398 w 10010772"/>
                <a:gd name="connsiteY8183" fmla="*/ 590550 h 4654550"/>
                <a:gd name="connsiteX8184" fmla="*/ 4343398 w 10010772"/>
                <a:gd name="connsiteY8184" fmla="*/ 593725 h 4654550"/>
                <a:gd name="connsiteX8185" fmla="*/ 4340223 w 10010772"/>
                <a:gd name="connsiteY8185" fmla="*/ 593725 h 4654550"/>
                <a:gd name="connsiteX8186" fmla="*/ 4337048 w 10010772"/>
                <a:gd name="connsiteY8186" fmla="*/ 596900 h 4654550"/>
                <a:gd name="connsiteX8187" fmla="*/ 4343398 w 10010772"/>
                <a:gd name="connsiteY8187" fmla="*/ 596900 h 4654550"/>
                <a:gd name="connsiteX8188" fmla="*/ 4346573 w 10010772"/>
                <a:gd name="connsiteY8188" fmla="*/ 596900 h 4654550"/>
                <a:gd name="connsiteX8189" fmla="*/ 4346573 w 10010772"/>
                <a:gd name="connsiteY8189" fmla="*/ 600075 h 4654550"/>
                <a:gd name="connsiteX8190" fmla="*/ 4349748 w 10010772"/>
                <a:gd name="connsiteY8190" fmla="*/ 603250 h 4654550"/>
                <a:gd name="connsiteX8191" fmla="*/ 4346573 w 10010772"/>
                <a:gd name="connsiteY8191" fmla="*/ 606425 h 4654550"/>
                <a:gd name="connsiteX8192" fmla="*/ 4343398 w 10010772"/>
                <a:gd name="connsiteY8192" fmla="*/ 609600 h 4654550"/>
                <a:gd name="connsiteX8193" fmla="*/ 4340223 w 10010772"/>
                <a:gd name="connsiteY8193" fmla="*/ 609600 h 4654550"/>
                <a:gd name="connsiteX8194" fmla="*/ 4337048 w 10010772"/>
                <a:gd name="connsiteY8194" fmla="*/ 609600 h 4654550"/>
                <a:gd name="connsiteX8195" fmla="*/ 4337048 w 10010772"/>
                <a:gd name="connsiteY8195" fmla="*/ 612775 h 4654550"/>
                <a:gd name="connsiteX8196" fmla="*/ 4330698 w 10010772"/>
                <a:gd name="connsiteY8196" fmla="*/ 615950 h 4654550"/>
                <a:gd name="connsiteX8197" fmla="*/ 4327523 w 10010772"/>
                <a:gd name="connsiteY8197" fmla="*/ 615950 h 4654550"/>
                <a:gd name="connsiteX8198" fmla="*/ 4324348 w 10010772"/>
                <a:gd name="connsiteY8198" fmla="*/ 615950 h 4654550"/>
                <a:gd name="connsiteX8199" fmla="*/ 4324348 w 10010772"/>
                <a:gd name="connsiteY8199" fmla="*/ 619125 h 4654550"/>
                <a:gd name="connsiteX8200" fmla="*/ 4327523 w 10010772"/>
                <a:gd name="connsiteY8200" fmla="*/ 622300 h 4654550"/>
                <a:gd name="connsiteX8201" fmla="*/ 4330698 w 10010772"/>
                <a:gd name="connsiteY8201" fmla="*/ 628650 h 4654550"/>
                <a:gd name="connsiteX8202" fmla="*/ 4330698 w 10010772"/>
                <a:gd name="connsiteY8202" fmla="*/ 631825 h 4654550"/>
                <a:gd name="connsiteX8203" fmla="*/ 4327523 w 10010772"/>
                <a:gd name="connsiteY8203" fmla="*/ 635000 h 4654550"/>
                <a:gd name="connsiteX8204" fmla="*/ 4330698 w 10010772"/>
                <a:gd name="connsiteY8204" fmla="*/ 641350 h 4654550"/>
                <a:gd name="connsiteX8205" fmla="*/ 4330698 w 10010772"/>
                <a:gd name="connsiteY8205" fmla="*/ 644525 h 4654550"/>
                <a:gd name="connsiteX8206" fmla="*/ 4330698 w 10010772"/>
                <a:gd name="connsiteY8206" fmla="*/ 647700 h 4654550"/>
                <a:gd name="connsiteX8207" fmla="*/ 4330698 w 10010772"/>
                <a:gd name="connsiteY8207" fmla="*/ 650875 h 4654550"/>
                <a:gd name="connsiteX8208" fmla="*/ 4330698 w 10010772"/>
                <a:gd name="connsiteY8208" fmla="*/ 654050 h 4654550"/>
                <a:gd name="connsiteX8209" fmla="*/ 4327523 w 10010772"/>
                <a:gd name="connsiteY8209" fmla="*/ 654050 h 4654550"/>
                <a:gd name="connsiteX8210" fmla="*/ 4327523 w 10010772"/>
                <a:gd name="connsiteY8210" fmla="*/ 657225 h 4654550"/>
                <a:gd name="connsiteX8211" fmla="*/ 4321173 w 10010772"/>
                <a:gd name="connsiteY8211" fmla="*/ 663575 h 4654550"/>
                <a:gd name="connsiteX8212" fmla="*/ 4321173 w 10010772"/>
                <a:gd name="connsiteY8212" fmla="*/ 666750 h 4654550"/>
                <a:gd name="connsiteX8213" fmla="*/ 4324348 w 10010772"/>
                <a:gd name="connsiteY8213" fmla="*/ 669925 h 4654550"/>
                <a:gd name="connsiteX8214" fmla="*/ 4321173 w 10010772"/>
                <a:gd name="connsiteY8214" fmla="*/ 669925 h 4654550"/>
                <a:gd name="connsiteX8215" fmla="*/ 4317998 w 10010772"/>
                <a:gd name="connsiteY8215" fmla="*/ 669925 h 4654550"/>
                <a:gd name="connsiteX8216" fmla="*/ 4311648 w 10010772"/>
                <a:gd name="connsiteY8216" fmla="*/ 666750 h 4654550"/>
                <a:gd name="connsiteX8217" fmla="*/ 4308473 w 10010772"/>
                <a:gd name="connsiteY8217" fmla="*/ 669925 h 4654550"/>
                <a:gd name="connsiteX8218" fmla="*/ 4305298 w 10010772"/>
                <a:gd name="connsiteY8218" fmla="*/ 669925 h 4654550"/>
                <a:gd name="connsiteX8219" fmla="*/ 4305298 w 10010772"/>
                <a:gd name="connsiteY8219" fmla="*/ 660400 h 4654550"/>
                <a:gd name="connsiteX8220" fmla="*/ 4302123 w 10010772"/>
                <a:gd name="connsiteY8220" fmla="*/ 669925 h 4654550"/>
                <a:gd name="connsiteX8221" fmla="*/ 4292598 w 10010772"/>
                <a:gd name="connsiteY8221" fmla="*/ 669925 h 4654550"/>
                <a:gd name="connsiteX8222" fmla="*/ 4289423 w 10010772"/>
                <a:gd name="connsiteY8222" fmla="*/ 669925 h 4654550"/>
                <a:gd name="connsiteX8223" fmla="*/ 4286248 w 10010772"/>
                <a:gd name="connsiteY8223" fmla="*/ 669925 h 4654550"/>
                <a:gd name="connsiteX8224" fmla="*/ 4283073 w 10010772"/>
                <a:gd name="connsiteY8224" fmla="*/ 673100 h 4654550"/>
                <a:gd name="connsiteX8225" fmla="*/ 4279898 w 10010772"/>
                <a:gd name="connsiteY8225" fmla="*/ 673100 h 4654550"/>
                <a:gd name="connsiteX8226" fmla="*/ 4276723 w 10010772"/>
                <a:gd name="connsiteY8226" fmla="*/ 676275 h 4654550"/>
                <a:gd name="connsiteX8227" fmla="*/ 4273548 w 10010772"/>
                <a:gd name="connsiteY8227" fmla="*/ 676275 h 4654550"/>
                <a:gd name="connsiteX8228" fmla="*/ 4270373 w 10010772"/>
                <a:gd name="connsiteY8228" fmla="*/ 679450 h 4654550"/>
                <a:gd name="connsiteX8229" fmla="*/ 4267198 w 10010772"/>
                <a:gd name="connsiteY8229" fmla="*/ 679450 h 4654550"/>
                <a:gd name="connsiteX8230" fmla="*/ 4260848 w 10010772"/>
                <a:gd name="connsiteY8230" fmla="*/ 682625 h 4654550"/>
                <a:gd name="connsiteX8231" fmla="*/ 4257673 w 10010772"/>
                <a:gd name="connsiteY8231" fmla="*/ 682625 h 4654550"/>
                <a:gd name="connsiteX8232" fmla="*/ 4251323 w 10010772"/>
                <a:gd name="connsiteY8232" fmla="*/ 682625 h 4654550"/>
                <a:gd name="connsiteX8233" fmla="*/ 4244973 w 10010772"/>
                <a:gd name="connsiteY8233" fmla="*/ 685800 h 4654550"/>
                <a:gd name="connsiteX8234" fmla="*/ 4238623 w 10010772"/>
                <a:gd name="connsiteY8234" fmla="*/ 685800 h 4654550"/>
                <a:gd name="connsiteX8235" fmla="*/ 4235448 w 10010772"/>
                <a:gd name="connsiteY8235" fmla="*/ 685800 h 4654550"/>
                <a:gd name="connsiteX8236" fmla="*/ 4229098 w 10010772"/>
                <a:gd name="connsiteY8236" fmla="*/ 685800 h 4654550"/>
                <a:gd name="connsiteX8237" fmla="*/ 4225923 w 10010772"/>
                <a:gd name="connsiteY8237" fmla="*/ 685800 h 4654550"/>
                <a:gd name="connsiteX8238" fmla="*/ 4229098 w 10010772"/>
                <a:gd name="connsiteY8238" fmla="*/ 682625 h 4654550"/>
                <a:gd name="connsiteX8239" fmla="*/ 4232273 w 10010772"/>
                <a:gd name="connsiteY8239" fmla="*/ 682625 h 4654550"/>
                <a:gd name="connsiteX8240" fmla="*/ 4235448 w 10010772"/>
                <a:gd name="connsiteY8240" fmla="*/ 679450 h 4654550"/>
                <a:gd name="connsiteX8241" fmla="*/ 4229098 w 10010772"/>
                <a:gd name="connsiteY8241" fmla="*/ 679450 h 4654550"/>
                <a:gd name="connsiteX8242" fmla="*/ 4225923 w 10010772"/>
                <a:gd name="connsiteY8242" fmla="*/ 679450 h 4654550"/>
                <a:gd name="connsiteX8243" fmla="*/ 4219573 w 10010772"/>
                <a:gd name="connsiteY8243" fmla="*/ 682625 h 4654550"/>
                <a:gd name="connsiteX8244" fmla="*/ 4219573 w 10010772"/>
                <a:gd name="connsiteY8244" fmla="*/ 679450 h 4654550"/>
                <a:gd name="connsiteX8245" fmla="*/ 4235448 w 10010772"/>
                <a:gd name="connsiteY8245" fmla="*/ 673100 h 4654550"/>
                <a:gd name="connsiteX8246" fmla="*/ 4222748 w 10010772"/>
                <a:gd name="connsiteY8246" fmla="*/ 676275 h 4654550"/>
                <a:gd name="connsiteX8247" fmla="*/ 4219573 w 10010772"/>
                <a:gd name="connsiteY8247" fmla="*/ 676275 h 4654550"/>
                <a:gd name="connsiteX8248" fmla="*/ 4216398 w 10010772"/>
                <a:gd name="connsiteY8248" fmla="*/ 676275 h 4654550"/>
                <a:gd name="connsiteX8249" fmla="*/ 4210048 w 10010772"/>
                <a:gd name="connsiteY8249" fmla="*/ 676275 h 4654550"/>
                <a:gd name="connsiteX8250" fmla="*/ 4210048 w 10010772"/>
                <a:gd name="connsiteY8250" fmla="*/ 673100 h 4654550"/>
                <a:gd name="connsiteX8251" fmla="*/ 4213223 w 10010772"/>
                <a:gd name="connsiteY8251" fmla="*/ 673100 h 4654550"/>
                <a:gd name="connsiteX8252" fmla="*/ 4225923 w 10010772"/>
                <a:gd name="connsiteY8252" fmla="*/ 666750 h 4654550"/>
                <a:gd name="connsiteX8253" fmla="*/ 4219573 w 10010772"/>
                <a:gd name="connsiteY8253" fmla="*/ 666750 h 4654550"/>
                <a:gd name="connsiteX8254" fmla="*/ 4213223 w 10010772"/>
                <a:gd name="connsiteY8254" fmla="*/ 666750 h 4654550"/>
                <a:gd name="connsiteX8255" fmla="*/ 4210048 w 10010772"/>
                <a:gd name="connsiteY8255" fmla="*/ 666750 h 4654550"/>
                <a:gd name="connsiteX8256" fmla="*/ 4216398 w 10010772"/>
                <a:gd name="connsiteY8256" fmla="*/ 663575 h 4654550"/>
                <a:gd name="connsiteX8257" fmla="*/ 4222748 w 10010772"/>
                <a:gd name="connsiteY8257" fmla="*/ 663575 h 4654550"/>
                <a:gd name="connsiteX8258" fmla="*/ 4225923 w 10010772"/>
                <a:gd name="connsiteY8258" fmla="*/ 663575 h 4654550"/>
                <a:gd name="connsiteX8259" fmla="*/ 4229098 w 10010772"/>
                <a:gd name="connsiteY8259" fmla="*/ 663575 h 4654550"/>
                <a:gd name="connsiteX8260" fmla="*/ 4232273 w 10010772"/>
                <a:gd name="connsiteY8260" fmla="*/ 663575 h 4654550"/>
                <a:gd name="connsiteX8261" fmla="*/ 4229098 w 10010772"/>
                <a:gd name="connsiteY8261" fmla="*/ 660400 h 4654550"/>
                <a:gd name="connsiteX8262" fmla="*/ 4232273 w 10010772"/>
                <a:gd name="connsiteY8262" fmla="*/ 657225 h 4654550"/>
                <a:gd name="connsiteX8263" fmla="*/ 4235448 w 10010772"/>
                <a:gd name="connsiteY8263" fmla="*/ 654050 h 4654550"/>
                <a:gd name="connsiteX8264" fmla="*/ 4232273 w 10010772"/>
                <a:gd name="connsiteY8264" fmla="*/ 654050 h 4654550"/>
                <a:gd name="connsiteX8265" fmla="*/ 4229098 w 10010772"/>
                <a:gd name="connsiteY8265" fmla="*/ 654050 h 4654550"/>
                <a:gd name="connsiteX8266" fmla="*/ 4232273 w 10010772"/>
                <a:gd name="connsiteY8266" fmla="*/ 650875 h 4654550"/>
                <a:gd name="connsiteX8267" fmla="*/ 4238623 w 10010772"/>
                <a:gd name="connsiteY8267" fmla="*/ 647700 h 4654550"/>
                <a:gd name="connsiteX8268" fmla="*/ 4241798 w 10010772"/>
                <a:gd name="connsiteY8268" fmla="*/ 647700 h 4654550"/>
                <a:gd name="connsiteX8269" fmla="*/ 4244973 w 10010772"/>
                <a:gd name="connsiteY8269" fmla="*/ 644525 h 4654550"/>
                <a:gd name="connsiteX8270" fmla="*/ 4241798 w 10010772"/>
                <a:gd name="connsiteY8270" fmla="*/ 644525 h 4654550"/>
                <a:gd name="connsiteX8271" fmla="*/ 4244973 w 10010772"/>
                <a:gd name="connsiteY8271" fmla="*/ 641350 h 4654550"/>
                <a:gd name="connsiteX8272" fmla="*/ 4248148 w 10010772"/>
                <a:gd name="connsiteY8272" fmla="*/ 638175 h 4654550"/>
                <a:gd name="connsiteX8273" fmla="*/ 4251323 w 10010772"/>
                <a:gd name="connsiteY8273" fmla="*/ 638175 h 4654550"/>
                <a:gd name="connsiteX8274" fmla="*/ 4257673 w 10010772"/>
                <a:gd name="connsiteY8274" fmla="*/ 635000 h 4654550"/>
                <a:gd name="connsiteX8275" fmla="*/ 4254498 w 10010772"/>
                <a:gd name="connsiteY8275" fmla="*/ 635000 h 4654550"/>
                <a:gd name="connsiteX8276" fmla="*/ 4244973 w 10010772"/>
                <a:gd name="connsiteY8276" fmla="*/ 635000 h 4654550"/>
                <a:gd name="connsiteX8277" fmla="*/ 4241798 w 10010772"/>
                <a:gd name="connsiteY8277" fmla="*/ 635000 h 4654550"/>
                <a:gd name="connsiteX8278" fmla="*/ 4241798 w 10010772"/>
                <a:gd name="connsiteY8278" fmla="*/ 631825 h 4654550"/>
                <a:gd name="connsiteX8279" fmla="*/ 4238623 w 10010772"/>
                <a:gd name="connsiteY8279" fmla="*/ 631825 h 4654550"/>
                <a:gd name="connsiteX8280" fmla="*/ 4232273 w 10010772"/>
                <a:gd name="connsiteY8280" fmla="*/ 631825 h 4654550"/>
                <a:gd name="connsiteX8281" fmla="*/ 4235448 w 10010772"/>
                <a:gd name="connsiteY8281" fmla="*/ 628650 h 4654550"/>
                <a:gd name="connsiteX8282" fmla="*/ 4232273 w 10010772"/>
                <a:gd name="connsiteY8282" fmla="*/ 628650 h 4654550"/>
                <a:gd name="connsiteX8283" fmla="*/ 4225923 w 10010772"/>
                <a:gd name="connsiteY8283" fmla="*/ 628650 h 4654550"/>
                <a:gd name="connsiteX8284" fmla="*/ 4229098 w 10010772"/>
                <a:gd name="connsiteY8284" fmla="*/ 625475 h 4654550"/>
                <a:gd name="connsiteX8285" fmla="*/ 4225923 w 10010772"/>
                <a:gd name="connsiteY8285" fmla="*/ 625475 h 4654550"/>
                <a:gd name="connsiteX8286" fmla="*/ 4229098 w 10010772"/>
                <a:gd name="connsiteY8286" fmla="*/ 622300 h 4654550"/>
                <a:gd name="connsiteX8287" fmla="*/ 4235448 w 10010772"/>
                <a:gd name="connsiteY8287" fmla="*/ 625475 h 4654550"/>
                <a:gd name="connsiteX8288" fmla="*/ 4235448 w 10010772"/>
                <a:gd name="connsiteY8288" fmla="*/ 622300 h 4654550"/>
                <a:gd name="connsiteX8289" fmla="*/ 4232273 w 10010772"/>
                <a:gd name="connsiteY8289" fmla="*/ 619125 h 4654550"/>
                <a:gd name="connsiteX8290" fmla="*/ 4238623 w 10010772"/>
                <a:gd name="connsiteY8290" fmla="*/ 619125 h 4654550"/>
                <a:gd name="connsiteX8291" fmla="*/ 4241798 w 10010772"/>
                <a:gd name="connsiteY8291" fmla="*/ 615950 h 4654550"/>
                <a:gd name="connsiteX8292" fmla="*/ 4238623 w 10010772"/>
                <a:gd name="connsiteY8292" fmla="*/ 615950 h 4654550"/>
                <a:gd name="connsiteX8293" fmla="*/ 4235448 w 10010772"/>
                <a:gd name="connsiteY8293" fmla="*/ 615950 h 4654550"/>
                <a:gd name="connsiteX8294" fmla="*/ 4232273 w 10010772"/>
                <a:gd name="connsiteY8294" fmla="*/ 612775 h 4654550"/>
                <a:gd name="connsiteX8295" fmla="*/ 4229098 w 10010772"/>
                <a:gd name="connsiteY8295" fmla="*/ 612775 h 4654550"/>
                <a:gd name="connsiteX8296" fmla="*/ 4232273 w 10010772"/>
                <a:gd name="connsiteY8296" fmla="*/ 609600 h 4654550"/>
                <a:gd name="connsiteX8297" fmla="*/ 4235448 w 10010772"/>
                <a:gd name="connsiteY8297" fmla="*/ 612775 h 4654550"/>
                <a:gd name="connsiteX8298" fmla="*/ 4235448 w 10010772"/>
                <a:gd name="connsiteY8298" fmla="*/ 606425 h 4654550"/>
                <a:gd name="connsiteX8299" fmla="*/ 4232273 w 10010772"/>
                <a:gd name="connsiteY8299" fmla="*/ 606425 h 4654550"/>
                <a:gd name="connsiteX8300" fmla="*/ 4235448 w 10010772"/>
                <a:gd name="connsiteY8300" fmla="*/ 603250 h 4654550"/>
                <a:gd name="connsiteX8301" fmla="*/ 4241798 w 10010772"/>
                <a:gd name="connsiteY8301" fmla="*/ 603250 h 4654550"/>
                <a:gd name="connsiteX8302" fmla="*/ 4254498 w 10010772"/>
                <a:gd name="connsiteY8302" fmla="*/ 603250 h 4654550"/>
                <a:gd name="connsiteX8303" fmla="*/ 4254498 w 10010772"/>
                <a:gd name="connsiteY8303" fmla="*/ 606425 h 4654550"/>
                <a:gd name="connsiteX8304" fmla="*/ 4257673 w 10010772"/>
                <a:gd name="connsiteY8304" fmla="*/ 606425 h 4654550"/>
                <a:gd name="connsiteX8305" fmla="*/ 4260848 w 10010772"/>
                <a:gd name="connsiteY8305" fmla="*/ 603250 h 4654550"/>
                <a:gd name="connsiteX8306" fmla="*/ 4267198 w 10010772"/>
                <a:gd name="connsiteY8306" fmla="*/ 606425 h 4654550"/>
                <a:gd name="connsiteX8307" fmla="*/ 4270373 w 10010772"/>
                <a:gd name="connsiteY8307" fmla="*/ 606425 h 4654550"/>
                <a:gd name="connsiteX8308" fmla="*/ 4267198 w 10010772"/>
                <a:gd name="connsiteY8308" fmla="*/ 603250 h 4654550"/>
                <a:gd name="connsiteX8309" fmla="*/ 4270373 w 10010772"/>
                <a:gd name="connsiteY8309" fmla="*/ 603250 h 4654550"/>
                <a:gd name="connsiteX8310" fmla="*/ 4276723 w 10010772"/>
                <a:gd name="connsiteY8310" fmla="*/ 600075 h 4654550"/>
                <a:gd name="connsiteX8311" fmla="*/ 4279898 w 10010772"/>
                <a:gd name="connsiteY8311" fmla="*/ 596900 h 4654550"/>
                <a:gd name="connsiteX8312" fmla="*/ 4273548 w 10010772"/>
                <a:gd name="connsiteY8312" fmla="*/ 596900 h 4654550"/>
                <a:gd name="connsiteX8313" fmla="*/ 4267198 w 10010772"/>
                <a:gd name="connsiteY8313" fmla="*/ 593725 h 4654550"/>
                <a:gd name="connsiteX8314" fmla="*/ 4264023 w 10010772"/>
                <a:gd name="connsiteY8314" fmla="*/ 593725 h 4654550"/>
                <a:gd name="connsiteX8315" fmla="*/ 4267198 w 10010772"/>
                <a:gd name="connsiteY8315" fmla="*/ 590550 h 4654550"/>
                <a:gd name="connsiteX8316" fmla="*/ 4270373 w 10010772"/>
                <a:gd name="connsiteY8316" fmla="*/ 590550 h 4654550"/>
                <a:gd name="connsiteX8317" fmla="*/ 4273548 w 10010772"/>
                <a:gd name="connsiteY8317" fmla="*/ 587375 h 4654550"/>
                <a:gd name="connsiteX8318" fmla="*/ 4276723 w 10010772"/>
                <a:gd name="connsiteY8318" fmla="*/ 587375 h 4654550"/>
                <a:gd name="connsiteX8319" fmla="*/ 4273548 w 10010772"/>
                <a:gd name="connsiteY8319" fmla="*/ 584200 h 4654550"/>
                <a:gd name="connsiteX8320" fmla="*/ 4276723 w 10010772"/>
                <a:gd name="connsiteY8320" fmla="*/ 584200 h 4654550"/>
                <a:gd name="connsiteX8321" fmla="*/ 4279898 w 10010772"/>
                <a:gd name="connsiteY8321" fmla="*/ 581025 h 4654550"/>
                <a:gd name="connsiteX8322" fmla="*/ 4279898 w 10010772"/>
                <a:gd name="connsiteY8322" fmla="*/ 577850 h 4654550"/>
                <a:gd name="connsiteX8323" fmla="*/ 4283073 w 10010772"/>
                <a:gd name="connsiteY8323" fmla="*/ 577850 h 4654550"/>
                <a:gd name="connsiteX8324" fmla="*/ 4286248 w 10010772"/>
                <a:gd name="connsiteY8324" fmla="*/ 577850 h 4654550"/>
                <a:gd name="connsiteX8325" fmla="*/ 4289423 w 10010772"/>
                <a:gd name="connsiteY8325" fmla="*/ 577850 h 4654550"/>
                <a:gd name="connsiteX8326" fmla="*/ 4292598 w 10010772"/>
                <a:gd name="connsiteY8326" fmla="*/ 577850 h 4654550"/>
                <a:gd name="connsiteX8327" fmla="*/ 4295773 w 10010772"/>
                <a:gd name="connsiteY8327" fmla="*/ 577850 h 4654550"/>
                <a:gd name="connsiteX8328" fmla="*/ 4298948 w 10010772"/>
                <a:gd name="connsiteY8328" fmla="*/ 581025 h 4654550"/>
                <a:gd name="connsiteX8329" fmla="*/ 4298948 w 10010772"/>
                <a:gd name="connsiteY8329" fmla="*/ 584200 h 4654550"/>
                <a:gd name="connsiteX8330" fmla="*/ 4302123 w 10010772"/>
                <a:gd name="connsiteY8330" fmla="*/ 581025 h 4654550"/>
                <a:gd name="connsiteX8331" fmla="*/ 4302123 w 10010772"/>
                <a:gd name="connsiteY8331" fmla="*/ 577850 h 4654550"/>
                <a:gd name="connsiteX8332" fmla="*/ 6442072 w 10010772"/>
                <a:gd name="connsiteY8332" fmla="*/ 571501 h 4654550"/>
                <a:gd name="connsiteX8333" fmla="*/ 6442072 w 10010772"/>
                <a:gd name="connsiteY8333" fmla="*/ 577850 h 4654550"/>
                <a:gd name="connsiteX8334" fmla="*/ 6445247 w 10010772"/>
                <a:gd name="connsiteY8334" fmla="*/ 587375 h 4654550"/>
                <a:gd name="connsiteX8335" fmla="*/ 6448422 w 10010772"/>
                <a:gd name="connsiteY8335" fmla="*/ 590550 h 4654550"/>
                <a:gd name="connsiteX8336" fmla="*/ 6448422 w 10010772"/>
                <a:gd name="connsiteY8336" fmla="*/ 590550 h 4654550"/>
                <a:gd name="connsiteX8337" fmla="*/ 6445248 w 10010772"/>
                <a:gd name="connsiteY8337" fmla="*/ 587376 h 4654550"/>
                <a:gd name="connsiteX8338" fmla="*/ 6442073 w 10010772"/>
                <a:gd name="connsiteY8338" fmla="*/ 577851 h 4654550"/>
                <a:gd name="connsiteX8339" fmla="*/ 6442073 w 10010772"/>
                <a:gd name="connsiteY8339" fmla="*/ 571501 h 4654550"/>
                <a:gd name="connsiteX8340" fmla="*/ 4810123 w 10010772"/>
                <a:gd name="connsiteY8340" fmla="*/ 555626 h 4654550"/>
                <a:gd name="connsiteX8341" fmla="*/ 4816473 w 10010772"/>
                <a:gd name="connsiteY8341" fmla="*/ 555626 h 4654550"/>
                <a:gd name="connsiteX8342" fmla="*/ 4819648 w 10010772"/>
                <a:gd name="connsiteY8342" fmla="*/ 555626 h 4654550"/>
                <a:gd name="connsiteX8343" fmla="*/ 4819648 w 10010772"/>
                <a:gd name="connsiteY8343" fmla="*/ 561976 h 4654550"/>
                <a:gd name="connsiteX8344" fmla="*/ 4819648 w 10010772"/>
                <a:gd name="connsiteY8344" fmla="*/ 568326 h 4654550"/>
                <a:gd name="connsiteX8345" fmla="*/ 4816473 w 10010772"/>
                <a:gd name="connsiteY8345" fmla="*/ 571501 h 4654550"/>
                <a:gd name="connsiteX8346" fmla="*/ 4813298 w 10010772"/>
                <a:gd name="connsiteY8346" fmla="*/ 574676 h 4654550"/>
                <a:gd name="connsiteX8347" fmla="*/ 4816473 w 10010772"/>
                <a:gd name="connsiteY8347" fmla="*/ 577851 h 4654550"/>
                <a:gd name="connsiteX8348" fmla="*/ 4819648 w 10010772"/>
                <a:gd name="connsiteY8348" fmla="*/ 577851 h 4654550"/>
                <a:gd name="connsiteX8349" fmla="*/ 4816473 w 10010772"/>
                <a:gd name="connsiteY8349" fmla="*/ 581026 h 4654550"/>
                <a:gd name="connsiteX8350" fmla="*/ 4813298 w 10010772"/>
                <a:gd name="connsiteY8350" fmla="*/ 584201 h 4654550"/>
                <a:gd name="connsiteX8351" fmla="*/ 4810123 w 10010772"/>
                <a:gd name="connsiteY8351" fmla="*/ 587376 h 4654550"/>
                <a:gd name="connsiteX8352" fmla="*/ 4813298 w 10010772"/>
                <a:gd name="connsiteY8352" fmla="*/ 593726 h 4654550"/>
                <a:gd name="connsiteX8353" fmla="*/ 4806948 w 10010772"/>
                <a:gd name="connsiteY8353" fmla="*/ 593726 h 4654550"/>
                <a:gd name="connsiteX8354" fmla="*/ 4797423 w 10010772"/>
                <a:gd name="connsiteY8354" fmla="*/ 590551 h 4654550"/>
                <a:gd name="connsiteX8355" fmla="*/ 4794248 w 10010772"/>
                <a:gd name="connsiteY8355" fmla="*/ 590551 h 4654550"/>
                <a:gd name="connsiteX8356" fmla="*/ 4794248 w 10010772"/>
                <a:gd name="connsiteY8356" fmla="*/ 587376 h 4654550"/>
                <a:gd name="connsiteX8357" fmla="*/ 4797423 w 10010772"/>
                <a:gd name="connsiteY8357" fmla="*/ 587376 h 4654550"/>
                <a:gd name="connsiteX8358" fmla="*/ 4800598 w 10010772"/>
                <a:gd name="connsiteY8358" fmla="*/ 584201 h 4654550"/>
                <a:gd name="connsiteX8359" fmla="*/ 4794248 w 10010772"/>
                <a:gd name="connsiteY8359" fmla="*/ 587376 h 4654550"/>
                <a:gd name="connsiteX8360" fmla="*/ 4787898 w 10010772"/>
                <a:gd name="connsiteY8360" fmla="*/ 587376 h 4654550"/>
                <a:gd name="connsiteX8361" fmla="*/ 4784723 w 10010772"/>
                <a:gd name="connsiteY8361" fmla="*/ 584201 h 4654550"/>
                <a:gd name="connsiteX8362" fmla="*/ 4784723 w 10010772"/>
                <a:gd name="connsiteY8362" fmla="*/ 577851 h 4654550"/>
                <a:gd name="connsiteX8363" fmla="*/ 4784723 w 10010772"/>
                <a:gd name="connsiteY8363" fmla="*/ 574676 h 4654550"/>
                <a:gd name="connsiteX8364" fmla="*/ 4781548 w 10010772"/>
                <a:gd name="connsiteY8364" fmla="*/ 571501 h 4654550"/>
                <a:gd name="connsiteX8365" fmla="*/ 4784723 w 10010772"/>
                <a:gd name="connsiteY8365" fmla="*/ 568326 h 4654550"/>
                <a:gd name="connsiteX8366" fmla="*/ 4794248 w 10010772"/>
                <a:gd name="connsiteY8366" fmla="*/ 568326 h 4654550"/>
                <a:gd name="connsiteX8367" fmla="*/ 4800598 w 10010772"/>
                <a:gd name="connsiteY8367" fmla="*/ 565151 h 4654550"/>
                <a:gd name="connsiteX8368" fmla="*/ 4797423 w 10010772"/>
                <a:gd name="connsiteY8368" fmla="*/ 561976 h 4654550"/>
                <a:gd name="connsiteX8369" fmla="*/ 4803773 w 10010772"/>
                <a:gd name="connsiteY8369" fmla="*/ 561976 h 4654550"/>
                <a:gd name="connsiteX8370" fmla="*/ 4806948 w 10010772"/>
                <a:gd name="connsiteY8370" fmla="*/ 568326 h 4654550"/>
                <a:gd name="connsiteX8371" fmla="*/ 4806948 w 10010772"/>
                <a:gd name="connsiteY8371" fmla="*/ 565151 h 4654550"/>
                <a:gd name="connsiteX8372" fmla="*/ 4810123 w 10010772"/>
                <a:gd name="connsiteY8372" fmla="*/ 565151 h 4654550"/>
                <a:gd name="connsiteX8373" fmla="*/ 4810123 w 10010772"/>
                <a:gd name="connsiteY8373" fmla="*/ 568326 h 4654550"/>
                <a:gd name="connsiteX8374" fmla="*/ 4813298 w 10010772"/>
                <a:gd name="connsiteY8374" fmla="*/ 565151 h 4654550"/>
                <a:gd name="connsiteX8375" fmla="*/ 4813298 w 10010772"/>
                <a:gd name="connsiteY8375" fmla="*/ 561976 h 4654550"/>
                <a:gd name="connsiteX8376" fmla="*/ 4810123 w 10010772"/>
                <a:gd name="connsiteY8376" fmla="*/ 561976 h 4654550"/>
                <a:gd name="connsiteX8377" fmla="*/ 4806948 w 10010772"/>
                <a:gd name="connsiteY8377" fmla="*/ 561976 h 4654550"/>
                <a:gd name="connsiteX8378" fmla="*/ 4806948 w 10010772"/>
                <a:gd name="connsiteY8378" fmla="*/ 558801 h 4654550"/>
                <a:gd name="connsiteX8379" fmla="*/ 4718048 w 10010772"/>
                <a:gd name="connsiteY8379" fmla="*/ 527051 h 4654550"/>
                <a:gd name="connsiteX8380" fmla="*/ 4721223 w 10010772"/>
                <a:gd name="connsiteY8380" fmla="*/ 527051 h 4654550"/>
                <a:gd name="connsiteX8381" fmla="*/ 4724398 w 10010772"/>
                <a:gd name="connsiteY8381" fmla="*/ 527051 h 4654550"/>
                <a:gd name="connsiteX8382" fmla="*/ 4727573 w 10010772"/>
                <a:gd name="connsiteY8382" fmla="*/ 527051 h 4654550"/>
                <a:gd name="connsiteX8383" fmla="*/ 4730748 w 10010772"/>
                <a:gd name="connsiteY8383" fmla="*/ 530226 h 4654550"/>
                <a:gd name="connsiteX8384" fmla="*/ 4727573 w 10010772"/>
                <a:gd name="connsiteY8384" fmla="*/ 530226 h 4654550"/>
                <a:gd name="connsiteX8385" fmla="*/ 4721223 w 10010772"/>
                <a:gd name="connsiteY8385" fmla="*/ 530226 h 4654550"/>
                <a:gd name="connsiteX8386" fmla="*/ 4718048 w 10010772"/>
                <a:gd name="connsiteY8386" fmla="*/ 536576 h 4654550"/>
                <a:gd name="connsiteX8387" fmla="*/ 4718048 w 10010772"/>
                <a:gd name="connsiteY8387" fmla="*/ 539751 h 4654550"/>
                <a:gd name="connsiteX8388" fmla="*/ 4714873 w 10010772"/>
                <a:gd name="connsiteY8388" fmla="*/ 536576 h 4654550"/>
                <a:gd name="connsiteX8389" fmla="*/ 4711698 w 10010772"/>
                <a:gd name="connsiteY8389" fmla="*/ 533401 h 4654550"/>
                <a:gd name="connsiteX8390" fmla="*/ 355600 w 10010772"/>
                <a:gd name="connsiteY8390" fmla="*/ 517525 h 4654550"/>
                <a:gd name="connsiteX8391" fmla="*/ 361950 w 10010772"/>
                <a:gd name="connsiteY8391" fmla="*/ 520700 h 4654550"/>
                <a:gd name="connsiteX8392" fmla="*/ 368300 w 10010772"/>
                <a:gd name="connsiteY8392" fmla="*/ 523875 h 4654550"/>
                <a:gd name="connsiteX8393" fmla="*/ 374650 w 10010772"/>
                <a:gd name="connsiteY8393" fmla="*/ 523875 h 4654550"/>
                <a:gd name="connsiteX8394" fmla="*/ 381000 w 10010772"/>
                <a:gd name="connsiteY8394" fmla="*/ 523875 h 4654550"/>
                <a:gd name="connsiteX8395" fmla="*/ 381000 w 10010772"/>
                <a:gd name="connsiteY8395" fmla="*/ 527050 h 4654550"/>
                <a:gd name="connsiteX8396" fmla="*/ 384175 w 10010772"/>
                <a:gd name="connsiteY8396" fmla="*/ 530225 h 4654550"/>
                <a:gd name="connsiteX8397" fmla="*/ 387350 w 10010772"/>
                <a:gd name="connsiteY8397" fmla="*/ 533400 h 4654550"/>
                <a:gd name="connsiteX8398" fmla="*/ 390525 w 10010772"/>
                <a:gd name="connsiteY8398" fmla="*/ 533400 h 4654550"/>
                <a:gd name="connsiteX8399" fmla="*/ 387350 w 10010772"/>
                <a:gd name="connsiteY8399" fmla="*/ 536575 h 4654550"/>
                <a:gd name="connsiteX8400" fmla="*/ 384175 w 10010772"/>
                <a:gd name="connsiteY8400" fmla="*/ 536575 h 4654550"/>
                <a:gd name="connsiteX8401" fmla="*/ 384175 w 10010772"/>
                <a:gd name="connsiteY8401" fmla="*/ 539750 h 4654550"/>
                <a:gd name="connsiteX8402" fmla="*/ 387350 w 10010772"/>
                <a:gd name="connsiteY8402" fmla="*/ 546100 h 4654550"/>
                <a:gd name="connsiteX8403" fmla="*/ 387350 w 10010772"/>
                <a:gd name="connsiteY8403" fmla="*/ 549275 h 4654550"/>
                <a:gd name="connsiteX8404" fmla="*/ 381000 w 10010772"/>
                <a:gd name="connsiteY8404" fmla="*/ 549275 h 4654550"/>
                <a:gd name="connsiteX8405" fmla="*/ 365125 w 10010772"/>
                <a:gd name="connsiteY8405" fmla="*/ 549275 h 4654550"/>
                <a:gd name="connsiteX8406" fmla="*/ 374650 w 10010772"/>
                <a:gd name="connsiteY8406" fmla="*/ 552450 h 4654550"/>
                <a:gd name="connsiteX8407" fmla="*/ 371475 w 10010772"/>
                <a:gd name="connsiteY8407" fmla="*/ 555625 h 4654550"/>
                <a:gd name="connsiteX8408" fmla="*/ 365125 w 10010772"/>
                <a:gd name="connsiteY8408" fmla="*/ 558800 h 4654550"/>
                <a:gd name="connsiteX8409" fmla="*/ 355600 w 10010772"/>
                <a:gd name="connsiteY8409" fmla="*/ 558800 h 4654550"/>
                <a:gd name="connsiteX8410" fmla="*/ 349250 w 10010772"/>
                <a:gd name="connsiteY8410" fmla="*/ 558800 h 4654550"/>
                <a:gd name="connsiteX8411" fmla="*/ 342900 w 10010772"/>
                <a:gd name="connsiteY8411" fmla="*/ 558800 h 4654550"/>
                <a:gd name="connsiteX8412" fmla="*/ 339725 w 10010772"/>
                <a:gd name="connsiteY8412" fmla="*/ 558800 h 4654550"/>
                <a:gd name="connsiteX8413" fmla="*/ 323850 w 10010772"/>
                <a:gd name="connsiteY8413" fmla="*/ 565150 h 4654550"/>
                <a:gd name="connsiteX8414" fmla="*/ 307975 w 10010772"/>
                <a:gd name="connsiteY8414" fmla="*/ 565150 h 4654550"/>
                <a:gd name="connsiteX8415" fmla="*/ 301625 w 10010772"/>
                <a:gd name="connsiteY8415" fmla="*/ 565150 h 4654550"/>
                <a:gd name="connsiteX8416" fmla="*/ 311150 w 10010772"/>
                <a:gd name="connsiteY8416" fmla="*/ 561975 h 4654550"/>
                <a:gd name="connsiteX8417" fmla="*/ 317500 w 10010772"/>
                <a:gd name="connsiteY8417" fmla="*/ 555625 h 4654550"/>
                <a:gd name="connsiteX8418" fmla="*/ 307975 w 10010772"/>
                <a:gd name="connsiteY8418" fmla="*/ 558800 h 4654550"/>
                <a:gd name="connsiteX8419" fmla="*/ 295275 w 10010772"/>
                <a:gd name="connsiteY8419" fmla="*/ 558800 h 4654550"/>
                <a:gd name="connsiteX8420" fmla="*/ 295275 w 10010772"/>
                <a:gd name="connsiteY8420" fmla="*/ 555625 h 4654550"/>
                <a:gd name="connsiteX8421" fmla="*/ 295275 w 10010772"/>
                <a:gd name="connsiteY8421" fmla="*/ 552450 h 4654550"/>
                <a:gd name="connsiteX8422" fmla="*/ 292100 w 10010772"/>
                <a:gd name="connsiteY8422" fmla="*/ 549275 h 4654550"/>
                <a:gd name="connsiteX8423" fmla="*/ 285750 w 10010772"/>
                <a:gd name="connsiteY8423" fmla="*/ 546100 h 4654550"/>
                <a:gd name="connsiteX8424" fmla="*/ 282575 w 10010772"/>
                <a:gd name="connsiteY8424" fmla="*/ 542925 h 4654550"/>
                <a:gd name="connsiteX8425" fmla="*/ 285750 w 10010772"/>
                <a:gd name="connsiteY8425" fmla="*/ 542925 h 4654550"/>
                <a:gd name="connsiteX8426" fmla="*/ 295275 w 10010772"/>
                <a:gd name="connsiteY8426" fmla="*/ 536575 h 4654550"/>
                <a:gd name="connsiteX8427" fmla="*/ 320675 w 10010772"/>
                <a:gd name="connsiteY8427" fmla="*/ 533400 h 4654550"/>
                <a:gd name="connsiteX8428" fmla="*/ 323850 w 10010772"/>
                <a:gd name="connsiteY8428" fmla="*/ 533400 h 4654550"/>
                <a:gd name="connsiteX8429" fmla="*/ 327025 w 10010772"/>
                <a:gd name="connsiteY8429" fmla="*/ 533400 h 4654550"/>
                <a:gd name="connsiteX8430" fmla="*/ 327025 w 10010772"/>
                <a:gd name="connsiteY8430" fmla="*/ 536575 h 4654550"/>
                <a:gd name="connsiteX8431" fmla="*/ 330200 w 10010772"/>
                <a:gd name="connsiteY8431" fmla="*/ 536575 h 4654550"/>
                <a:gd name="connsiteX8432" fmla="*/ 333375 w 10010772"/>
                <a:gd name="connsiteY8432" fmla="*/ 533400 h 4654550"/>
                <a:gd name="connsiteX8433" fmla="*/ 330200 w 10010772"/>
                <a:gd name="connsiteY8433" fmla="*/ 533400 h 4654550"/>
                <a:gd name="connsiteX8434" fmla="*/ 330200 w 10010772"/>
                <a:gd name="connsiteY8434" fmla="*/ 530225 h 4654550"/>
                <a:gd name="connsiteX8435" fmla="*/ 330200 w 10010772"/>
                <a:gd name="connsiteY8435" fmla="*/ 527050 h 4654550"/>
                <a:gd name="connsiteX8436" fmla="*/ 336550 w 10010772"/>
                <a:gd name="connsiteY8436" fmla="*/ 527050 h 4654550"/>
                <a:gd name="connsiteX8437" fmla="*/ 339725 w 10010772"/>
                <a:gd name="connsiteY8437" fmla="*/ 527050 h 4654550"/>
                <a:gd name="connsiteX8438" fmla="*/ 339725 w 10010772"/>
                <a:gd name="connsiteY8438" fmla="*/ 530225 h 4654550"/>
                <a:gd name="connsiteX8439" fmla="*/ 342900 w 10010772"/>
                <a:gd name="connsiteY8439" fmla="*/ 527050 h 4654550"/>
                <a:gd name="connsiteX8440" fmla="*/ 349250 w 10010772"/>
                <a:gd name="connsiteY8440" fmla="*/ 520700 h 4654550"/>
                <a:gd name="connsiteX8441" fmla="*/ 4756148 w 10010772"/>
                <a:gd name="connsiteY8441" fmla="*/ 514351 h 4654550"/>
                <a:gd name="connsiteX8442" fmla="*/ 4759323 w 10010772"/>
                <a:gd name="connsiteY8442" fmla="*/ 514351 h 4654550"/>
                <a:gd name="connsiteX8443" fmla="*/ 4759323 w 10010772"/>
                <a:gd name="connsiteY8443" fmla="*/ 517526 h 4654550"/>
                <a:gd name="connsiteX8444" fmla="*/ 4756148 w 10010772"/>
                <a:gd name="connsiteY8444" fmla="*/ 517526 h 4654550"/>
                <a:gd name="connsiteX8445" fmla="*/ 4759323 w 10010772"/>
                <a:gd name="connsiteY8445" fmla="*/ 520701 h 4654550"/>
                <a:gd name="connsiteX8446" fmla="*/ 4759323 w 10010772"/>
                <a:gd name="connsiteY8446" fmla="*/ 523876 h 4654550"/>
                <a:gd name="connsiteX8447" fmla="*/ 4759323 w 10010772"/>
                <a:gd name="connsiteY8447" fmla="*/ 527051 h 4654550"/>
                <a:gd name="connsiteX8448" fmla="*/ 4756148 w 10010772"/>
                <a:gd name="connsiteY8448" fmla="*/ 530226 h 4654550"/>
                <a:gd name="connsiteX8449" fmla="*/ 4752973 w 10010772"/>
                <a:gd name="connsiteY8449" fmla="*/ 536576 h 4654550"/>
                <a:gd name="connsiteX8450" fmla="*/ 4746623 w 10010772"/>
                <a:gd name="connsiteY8450" fmla="*/ 530226 h 4654550"/>
                <a:gd name="connsiteX8451" fmla="*/ 4740273 w 10010772"/>
                <a:gd name="connsiteY8451" fmla="*/ 527051 h 4654550"/>
                <a:gd name="connsiteX8452" fmla="*/ 4737098 w 10010772"/>
                <a:gd name="connsiteY8452" fmla="*/ 527051 h 4654550"/>
                <a:gd name="connsiteX8453" fmla="*/ 4733923 w 10010772"/>
                <a:gd name="connsiteY8453" fmla="*/ 530226 h 4654550"/>
                <a:gd name="connsiteX8454" fmla="*/ 4730748 w 10010772"/>
                <a:gd name="connsiteY8454" fmla="*/ 530226 h 4654550"/>
                <a:gd name="connsiteX8455" fmla="*/ 4733923 w 10010772"/>
                <a:gd name="connsiteY8455" fmla="*/ 527051 h 4654550"/>
                <a:gd name="connsiteX8456" fmla="*/ 4740273 w 10010772"/>
                <a:gd name="connsiteY8456" fmla="*/ 520701 h 4654550"/>
                <a:gd name="connsiteX8457" fmla="*/ 4749798 w 10010772"/>
                <a:gd name="connsiteY8457" fmla="*/ 517526 h 4654550"/>
                <a:gd name="connsiteX8458" fmla="*/ 4368798 w 10010772"/>
                <a:gd name="connsiteY8458" fmla="*/ 485776 h 4654550"/>
                <a:gd name="connsiteX8459" fmla="*/ 4375148 w 10010772"/>
                <a:gd name="connsiteY8459" fmla="*/ 485776 h 4654550"/>
                <a:gd name="connsiteX8460" fmla="*/ 4375148 w 10010772"/>
                <a:gd name="connsiteY8460" fmla="*/ 488951 h 4654550"/>
                <a:gd name="connsiteX8461" fmla="*/ 4378323 w 10010772"/>
                <a:gd name="connsiteY8461" fmla="*/ 488951 h 4654550"/>
                <a:gd name="connsiteX8462" fmla="*/ 4381498 w 10010772"/>
                <a:gd name="connsiteY8462" fmla="*/ 488951 h 4654550"/>
                <a:gd name="connsiteX8463" fmla="*/ 4384673 w 10010772"/>
                <a:gd name="connsiteY8463" fmla="*/ 488951 h 4654550"/>
                <a:gd name="connsiteX8464" fmla="*/ 4391023 w 10010772"/>
                <a:gd name="connsiteY8464" fmla="*/ 485776 h 4654550"/>
                <a:gd name="connsiteX8465" fmla="*/ 4403723 w 10010772"/>
                <a:gd name="connsiteY8465" fmla="*/ 485776 h 4654550"/>
                <a:gd name="connsiteX8466" fmla="*/ 4410073 w 10010772"/>
                <a:gd name="connsiteY8466" fmla="*/ 485776 h 4654550"/>
                <a:gd name="connsiteX8467" fmla="*/ 4410073 w 10010772"/>
                <a:gd name="connsiteY8467" fmla="*/ 488951 h 4654550"/>
                <a:gd name="connsiteX8468" fmla="*/ 4410073 w 10010772"/>
                <a:gd name="connsiteY8468" fmla="*/ 492126 h 4654550"/>
                <a:gd name="connsiteX8469" fmla="*/ 4406898 w 10010772"/>
                <a:gd name="connsiteY8469" fmla="*/ 495301 h 4654550"/>
                <a:gd name="connsiteX8470" fmla="*/ 4391023 w 10010772"/>
                <a:gd name="connsiteY8470" fmla="*/ 504826 h 4654550"/>
                <a:gd name="connsiteX8471" fmla="*/ 4387848 w 10010772"/>
                <a:gd name="connsiteY8471" fmla="*/ 508001 h 4654550"/>
                <a:gd name="connsiteX8472" fmla="*/ 4391023 w 10010772"/>
                <a:gd name="connsiteY8472" fmla="*/ 508001 h 4654550"/>
                <a:gd name="connsiteX8473" fmla="*/ 4391023 w 10010772"/>
                <a:gd name="connsiteY8473" fmla="*/ 511176 h 4654550"/>
                <a:gd name="connsiteX8474" fmla="*/ 4387848 w 10010772"/>
                <a:gd name="connsiteY8474" fmla="*/ 514351 h 4654550"/>
                <a:gd name="connsiteX8475" fmla="*/ 4384673 w 10010772"/>
                <a:gd name="connsiteY8475" fmla="*/ 514351 h 4654550"/>
                <a:gd name="connsiteX8476" fmla="*/ 4384673 w 10010772"/>
                <a:gd name="connsiteY8476" fmla="*/ 517526 h 4654550"/>
                <a:gd name="connsiteX8477" fmla="*/ 4391023 w 10010772"/>
                <a:gd name="connsiteY8477" fmla="*/ 514351 h 4654550"/>
                <a:gd name="connsiteX8478" fmla="*/ 4400548 w 10010772"/>
                <a:gd name="connsiteY8478" fmla="*/ 514351 h 4654550"/>
                <a:gd name="connsiteX8479" fmla="*/ 4410073 w 10010772"/>
                <a:gd name="connsiteY8479" fmla="*/ 514351 h 4654550"/>
                <a:gd name="connsiteX8480" fmla="*/ 4419598 w 10010772"/>
                <a:gd name="connsiteY8480" fmla="*/ 514351 h 4654550"/>
                <a:gd name="connsiteX8481" fmla="*/ 4425948 w 10010772"/>
                <a:gd name="connsiteY8481" fmla="*/ 514351 h 4654550"/>
                <a:gd name="connsiteX8482" fmla="*/ 4432298 w 10010772"/>
                <a:gd name="connsiteY8482" fmla="*/ 514351 h 4654550"/>
                <a:gd name="connsiteX8483" fmla="*/ 4435473 w 10010772"/>
                <a:gd name="connsiteY8483" fmla="*/ 514351 h 4654550"/>
                <a:gd name="connsiteX8484" fmla="*/ 4438648 w 10010772"/>
                <a:gd name="connsiteY8484" fmla="*/ 517526 h 4654550"/>
                <a:gd name="connsiteX8485" fmla="*/ 4438648 w 10010772"/>
                <a:gd name="connsiteY8485" fmla="*/ 520701 h 4654550"/>
                <a:gd name="connsiteX8486" fmla="*/ 4435473 w 10010772"/>
                <a:gd name="connsiteY8486" fmla="*/ 523876 h 4654550"/>
                <a:gd name="connsiteX8487" fmla="*/ 4432298 w 10010772"/>
                <a:gd name="connsiteY8487" fmla="*/ 523876 h 4654550"/>
                <a:gd name="connsiteX8488" fmla="*/ 4432298 w 10010772"/>
                <a:gd name="connsiteY8488" fmla="*/ 527051 h 4654550"/>
                <a:gd name="connsiteX8489" fmla="*/ 4429123 w 10010772"/>
                <a:gd name="connsiteY8489" fmla="*/ 533401 h 4654550"/>
                <a:gd name="connsiteX8490" fmla="*/ 4425948 w 10010772"/>
                <a:gd name="connsiteY8490" fmla="*/ 539751 h 4654550"/>
                <a:gd name="connsiteX8491" fmla="*/ 4419598 w 10010772"/>
                <a:gd name="connsiteY8491" fmla="*/ 546101 h 4654550"/>
                <a:gd name="connsiteX8492" fmla="*/ 4413248 w 10010772"/>
                <a:gd name="connsiteY8492" fmla="*/ 549276 h 4654550"/>
                <a:gd name="connsiteX8493" fmla="*/ 4416423 w 10010772"/>
                <a:gd name="connsiteY8493" fmla="*/ 552451 h 4654550"/>
                <a:gd name="connsiteX8494" fmla="*/ 4416423 w 10010772"/>
                <a:gd name="connsiteY8494" fmla="*/ 555626 h 4654550"/>
                <a:gd name="connsiteX8495" fmla="*/ 4410073 w 10010772"/>
                <a:gd name="connsiteY8495" fmla="*/ 555626 h 4654550"/>
                <a:gd name="connsiteX8496" fmla="*/ 4406898 w 10010772"/>
                <a:gd name="connsiteY8496" fmla="*/ 558801 h 4654550"/>
                <a:gd name="connsiteX8497" fmla="*/ 4397373 w 10010772"/>
                <a:gd name="connsiteY8497" fmla="*/ 558801 h 4654550"/>
                <a:gd name="connsiteX8498" fmla="*/ 4391023 w 10010772"/>
                <a:gd name="connsiteY8498" fmla="*/ 558801 h 4654550"/>
                <a:gd name="connsiteX8499" fmla="*/ 4397373 w 10010772"/>
                <a:gd name="connsiteY8499" fmla="*/ 561976 h 4654550"/>
                <a:gd name="connsiteX8500" fmla="*/ 4406898 w 10010772"/>
                <a:gd name="connsiteY8500" fmla="*/ 561976 h 4654550"/>
                <a:gd name="connsiteX8501" fmla="*/ 4416423 w 10010772"/>
                <a:gd name="connsiteY8501" fmla="*/ 558801 h 4654550"/>
                <a:gd name="connsiteX8502" fmla="*/ 4422773 w 10010772"/>
                <a:gd name="connsiteY8502" fmla="*/ 561976 h 4654550"/>
                <a:gd name="connsiteX8503" fmla="*/ 4429123 w 10010772"/>
                <a:gd name="connsiteY8503" fmla="*/ 565151 h 4654550"/>
                <a:gd name="connsiteX8504" fmla="*/ 4432298 w 10010772"/>
                <a:gd name="connsiteY8504" fmla="*/ 568326 h 4654550"/>
                <a:gd name="connsiteX8505" fmla="*/ 4438648 w 10010772"/>
                <a:gd name="connsiteY8505" fmla="*/ 571501 h 4654550"/>
                <a:gd name="connsiteX8506" fmla="*/ 4441823 w 10010772"/>
                <a:gd name="connsiteY8506" fmla="*/ 574676 h 4654550"/>
                <a:gd name="connsiteX8507" fmla="*/ 4441823 w 10010772"/>
                <a:gd name="connsiteY8507" fmla="*/ 577851 h 4654550"/>
                <a:gd name="connsiteX8508" fmla="*/ 4444998 w 10010772"/>
                <a:gd name="connsiteY8508" fmla="*/ 587376 h 4654550"/>
                <a:gd name="connsiteX8509" fmla="*/ 4448173 w 10010772"/>
                <a:gd name="connsiteY8509" fmla="*/ 596901 h 4654550"/>
                <a:gd name="connsiteX8510" fmla="*/ 4451348 w 10010772"/>
                <a:gd name="connsiteY8510" fmla="*/ 600076 h 4654550"/>
                <a:gd name="connsiteX8511" fmla="*/ 4454523 w 10010772"/>
                <a:gd name="connsiteY8511" fmla="*/ 600076 h 4654550"/>
                <a:gd name="connsiteX8512" fmla="*/ 4464048 w 10010772"/>
                <a:gd name="connsiteY8512" fmla="*/ 603251 h 4654550"/>
                <a:gd name="connsiteX8513" fmla="*/ 4470398 w 10010772"/>
                <a:gd name="connsiteY8513" fmla="*/ 606426 h 4654550"/>
                <a:gd name="connsiteX8514" fmla="*/ 4476748 w 10010772"/>
                <a:gd name="connsiteY8514" fmla="*/ 612776 h 4654550"/>
                <a:gd name="connsiteX8515" fmla="*/ 4479923 w 10010772"/>
                <a:gd name="connsiteY8515" fmla="*/ 615951 h 4654550"/>
                <a:gd name="connsiteX8516" fmla="*/ 4476748 w 10010772"/>
                <a:gd name="connsiteY8516" fmla="*/ 615951 h 4654550"/>
                <a:gd name="connsiteX8517" fmla="*/ 4476748 w 10010772"/>
                <a:gd name="connsiteY8517" fmla="*/ 619126 h 4654550"/>
                <a:gd name="connsiteX8518" fmla="*/ 4483098 w 10010772"/>
                <a:gd name="connsiteY8518" fmla="*/ 625476 h 4654550"/>
                <a:gd name="connsiteX8519" fmla="*/ 4483098 w 10010772"/>
                <a:gd name="connsiteY8519" fmla="*/ 628651 h 4654550"/>
                <a:gd name="connsiteX8520" fmla="*/ 4479923 w 10010772"/>
                <a:gd name="connsiteY8520" fmla="*/ 628651 h 4654550"/>
                <a:gd name="connsiteX8521" fmla="*/ 4470398 w 10010772"/>
                <a:gd name="connsiteY8521" fmla="*/ 625476 h 4654550"/>
                <a:gd name="connsiteX8522" fmla="*/ 4486273 w 10010772"/>
                <a:gd name="connsiteY8522" fmla="*/ 631826 h 4654550"/>
                <a:gd name="connsiteX8523" fmla="*/ 4489448 w 10010772"/>
                <a:gd name="connsiteY8523" fmla="*/ 635001 h 4654550"/>
                <a:gd name="connsiteX8524" fmla="*/ 4492623 w 10010772"/>
                <a:gd name="connsiteY8524" fmla="*/ 638176 h 4654550"/>
                <a:gd name="connsiteX8525" fmla="*/ 4489448 w 10010772"/>
                <a:gd name="connsiteY8525" fmla="*/ 641351 h 4654550"/>
                <a:gd name="connsiteX8526" fmla="*/ 4486273 w 10010772"/>
                <a:gd name="connsiteY8526" fmla="*/ 644526 h 4654550"/>
                <a:gd name="connsiteX8527" fmla="*/ 4483098 w 10010772"/>
                <a:gd name="connsiteY8527" fmla="*/ 647701 h 4654550"/>
                <a:gd name="connsiteX8528" fmla="*/ 4486273 w 10010772"/>
                <a:gd name="connsiteY8528" fmla="*/ 650876 h 4654550"/>
                <a:gd name="connsiteX8529" fmla="*/ 4492623 w 10010772"/>
                <a:gd name="connsiteY8529" fmla="*/ 654051 h 4654550"/>
                <a:gd name="connsiteX8530" fmla="*/ 4495798 w 10010772"/>
                <a:gd name="connsiteY8530" fmla="*/ 650876 h 4654550"/>
                <a:gd name="connsiteX8531" fmla="*/ 4498973 w 10010772"/>
                <a:gd name="connsiteY8531" fmla="*/ 644526 h 4654550"/>
                <a:gd name="connsiteX8532" fmla="*/ 4502148 w 10010772"/>
                <a:gd name="connsiteY8532" fmla="*/ 644526 h 4654550"/>
                <a:gd name="connsiteX8533" fmla="*/ 4511673 w 10010772"/>
                <a:gd name="connsiteY8533" fmla="*/ 644526 h 4654550"/>
                <a:gd name="connsiteX8534" fmla="*/ 4524373 w 10010772"/>
                <a:gd name="connsiteY8534" fmla="*/ 650876 h 4654550"/>
                <a:gd name="connsiteX8535" fmla="*/ 4527548 w 10010772"/>
                <a:gd name="connsiteY8535" fmla="*/ 657226 h 4654550"/>
                <a:gd name="connsiteX8536" fmla="*/ 4527548 w 10010772"/>
                <a:gd name="connsiteY8536" fmla="*/ 663576 h 4654550"/>
                <a:gd name="connsiteX8537" fmla="*/ 4524373 w 10010772"/>
                <a:gd name="connsiteY8537" fmla="*/ 666751 h 4654550"/>
                <a:gd name="connsiteX8538" fmla="*/ 4524373 w 10010772"/>
                <a:gd name="connsiteY8538" fmla="*/ 669926 h 4654550"/>
                <a:gd name="connsiteX8539" fmla="*/ 4521198 w 10010772"/>
                <a:gd name="connsiteY8539" fmla="*/ 673101 h 4654550"/>
                <a:gd name="connsiteX8540" fmla="*/ 4514848 w 10010772"/>
                <a:gd name="connsiteY8540" fmla="*/ 676276 h 4654550"/>
                <a:gd name="connsiteX8541" fmla="*/ 4518023 w 10010772"/>
                <a:gd name="connsiteY8541" fmla="*/ 676276 h 4654550"/>
                <a:gd name="connsiteX8542" fmla="*/ 4514848 w 10010772"/>
                <a:gd name="connsiteY8542" fmla="*/ 679451 h 4654550"/>
                <a:gd name="connsiteX8543" fmla="*/ 4508498 w 10010772"/>
                <a:gd name="connsiteY8543" fmla="*/ 679451 h 4654550"/>
                <a:gd name="connsiteX8544" fmla="*/ 4505323 w 10010772"/>
                <a:gd name="connsiteY8544" fmla="*/ 679451 h 4654550"/>
                <a:gd name="connsiteX8545" fmla="*/ 4505323 w 10010772"/>
                <a:gd name="connsiteY8545" fmla="*/ 682626 h 4654550"/>
                <a:gd name="connsiteX8546" fmla="*/ 4508498 w 10010772"/>
                <a:gd name="connsiteY8546" fmla="*/ 682626 h 4654550"/>
                <a:gd name="connsiteX8547" fmla="*/ 4508498 w 10010772"/>
                <a:gd name="connsiteY8547" fmla="*/ 685801 h 4654550"/>
                <a:gd name="connsiteX8548" fmla="*/ 4502148 w 10010772"/>
                <a:gd name="connsiteY8548" fmla="*/ 688976 h 4654550"/>
                <a:gd name="connsiteX8549" fmla="*/ 4495798 w 10010772"/>
                <a:gd name="connsiteY8549" fmla="*/ 688976 h 4654550"/>
                <a:gd name="connsiteX8550" fmla="*/ 4492623 w 10010772"/>
                <a:gd name="connsiteY8550" fmla="*/ 688976 h 4654550"/>
                <a:gd name="connsiteX8551" fmla="*/ 4508498 w 10010772"/>
                <a:gd name="connsiteY8551" fmla="*/ 692151 h 4654550"/>
                <a:gd name="connsiteX8552" fmla="*/ 4518023 w 10010772"/>
                <a:gd name="connsiteY8552" fmla="*/ 692151 h 4654550"/>
                <a:gd name="connsiteX8553" fmla="*/ 4521198 w 10010772"/>
                <a:gd name="connsiteY8553" fmla="*/ 692151 h 4654550"/>
                <a:gd name="connsiteX8554" fmla="*/ 4521198 w 10010772"/>
                <a:gd name="connsiteY8554" fmla="*/ 695326 h 4654550"/>
                <a:gd name="connsiteX8555" fmla="*/ 4521198 w 10010772"/>
                <a:gd name="connsiteY8555" fmla="*/ 698501 h 4654550"/>
                <a:gd name="connsiteX8556" fmla="*/ 4518023 w 10010772"/>
                <a:gd name="connsiteY8556" fmla="*/ 701676 h 4654550"/>
                <a:gd name="connsiteX8557" fmla="*/ 4511673 w 10010772"/>
                <a:gd name="connsiteY8557" fmla="*/ 704851 h 4654550"/>
                <a:gd name="connsiteX8558" fmla="*/ 4508498 w 10010772"/>
                <a:gd name="connsiteY8558" fmla="*/ 704851 h 4654550"/>
                <a:gd name="connsiteX8559" fmla="*/ 4505323 w 10010772"/>
                <a:gd name="connsiteY8559" fmla="*/ 704851 h 4654550"/>
                <a:gd name="connsiteX8560" fmla="*/ 4502148 w 10010772"/>
                <a:gd name="connsiteY8560" fmla="*/ 704851 h 4654550"/>
                <a:gd name="connsiteX8561" fmla="*/ 4498973 w 10010772"/>
                <a:gd name="connsiteY8561" fmla="*/ 708026 h 4654550"/>
                <a:gd name="connsiteX8562" fmla="*/ 4492623 w 10010772"/>
                <a:gd name="connsiteY8562" fmla="*/ 711201 h 4654550"/>
                <a:gd name="connsiteX8563" fmla="*/ 4486273 w 10010772"/>
                <a:gd name="connsiteY8563" fmla="*/ 708026 h 4654550"/>
                <a:gd name="connsiteX8564" fmla="*/ 4476748 w 10010772"/>
                <a:gd name="connsiteY8564" fmla="*/ 708026 h 4654550"/>
                <a:gd name="connsiteX8565" fmla="*/ 4467223 w 10010772"/>
                <a:gd name="connsiteY8565" fmla="*/ 711201 h 4654550"/>
                <a:gd name="connsiteX8566" fmla="*/ 4464048 w 10010772"/>
                <a:gd name="connsiteY8566" fmla="*/ 711201 h 4654550"/>
                <a:gd name="connsiteX8567" fmla="*/ 4460873 w 10010772"/>
                <a:gd name="connsiteY8567" fmla="*/ 711201 h 4654550"/>
                <a:gd name="connsiteX8568" fmla="*/ 4457698 w 10010772"/>
                <a:gd name="connsiteY8568" fmla="*/ 711201 h 4654550"/>
                <a:gd name="connsiteX8569" fmla="*/ 4454523 w 10010772"/>
                <a:gd name="connsiteY8569" fmla="*/ 711201 h 4654550"/>
                <a:gd name="connsiteX8570" fmla="*/ 4451348 w 10010772"/>
                <a:gd name="connsiteY8570" fmla="*/ 708026 h 4654550"/>
                <a:gd name="connsiteX8571" fmla="*/ 4448173 w 10010772"/>
                <a:gd name="connsiteY8571" fmla="*/ 704851 h 4654550"/>
                <a:gd name="connsiteX8572" fmla="*/ 4448173 w 10010772"/>
                <a:gd name="connsiteY8572" fmla="*/ 708026 h 4654550"/>
                <a:gd name="connsiteX8573" fmla="*/ 4448173 w 10010772"/>
                <a:gd name="connsiteY8573" fmla="*/ 711201 h 4654550"/>
                <a:gd name="connsiteX8574" fmla="*/ 4444998 w 10010772"/>
                <a:gd name="connsiteY8574" fmla="*/ 711201 h 4654550"/>
                <a:gd name="connsiteX8575" fmla="*/ 4435473 w 10010772"/>
                <a:gd name="connsiteY8575" fmla="*/ 711201 h 4654550"/>
                <a:gd name="connsiteX8576" fmla="*/ 4432298 w 10010772"/>
                <a:gd name="connsiteY8576" fmla="*/ 711201 h 4654550"/>
                <a:gd name="connsiteX8577" fmla="*/ 4435473 w 10010772"/>
                <a:gd name="connsiteY8577" fmla="*/ 714376 h 4654550"/>
                <a:gd name="connsiteX8578" fmla="*/ 4432298 w 10010772"/>
                <a:gd name="connsiteY8578" fmla="*/ 717551 h 4654550"/>
                <a:gd name="connsiteX8579" fmla="*/ 4425948 w 10010772"/>
                <a:gd name="connsiteY8579" fmla="*/ 717551 h 4654550"/>
                <a:gd name="connsiteX8580" fmla="*/ 4419598 w 10010772"/>
                <a:gd name="connsiteY8580" fmla="*/ 714376 h 4654550"/>
                <a:gd name="connsiteX8581" fmla="*/ 4416423 w 10010772"/>
                <a:gd name="connsiteY8581" fmla="*/ 714376 h 4654550"/>
                <a:gd name="connsiteX8582" fmla="*/ 4410073 w 10010772"/>
                <a:gd name="connsiteY8582" fmla="*/ 711201 h 4654550"/>
                <a:gd name="connsiteX8583" fmla="*/ 4403723 w 10010772"/>
                <a:gd name="connsiteY8583" fmla="*/ 711201 h 4654550"/>
                <a:gd name="connsiteX8584" fmla="*/ 4397373 w 10010772"/>
                <a:gd name="connsiteY8584" fmla="*/ 711201 h 4654550"/>
                <a:gd name="connsiteX8585" fmla="*/ 4394198 w 10010772"/>
                <a:gd name="connsiteY8585" fmla="*/ 714376 h 4654550"/>
                <a:gd name="connsiteX8586" fmla="*/ 4391023 w 10010772"/>
                <a:gd name="connsiteY8586" fmla="*/ 720726 h 4654550"/>
                <a:gd name="connsiteX8587" fmla="*/ 4387848 w 10010772"/>
                <a:gd name="connsiteY8587" fmla="*/ 723901 h 4654550"/>
                <a:gd name="connsiteX8588" fmla="*/ 4381498 w 10010772"/>
                <a:gd name="connsiteY8588" fmla="*/ 723901 h 4654550"/>
                <a:gd name="connsiteX8589" fmla="*/ 4378323 w 10010772"/>
                <a:gd name="connsiteY8589" fmla="*/ 723901 h 4654550"/>
                <a:gd name="connsiteX8590" fmla="*/ 4375148 w 10010772"/>
                <a:gd name="connsiteY8590" fmla="*/ 720726 h 4654550"/>
                <a:gd name="connsiteX8591" fmla="*/ 4371973 w 10010772"/>
                <a:gd name="connsiteY8591" fmla="*/ 720726 h 4654550"/>
                <a:gd name="connsiteX8592" fmla="*/ 4368798 w 10010772"/>
                <a:gd name="connsiteY8592" fmla="*/ 720726 h 4654550"/>
                <a:gd name="connsiteX8593" fmla="*/ 4362448 w 10010772"/>
                <a:gd name="connsiteY8593" fmla="*/ 723901 h 4654550"/>
                <a:gd name="connsiteX8594" fmla="*/ 4359273 w 10010772"/>
                <a:gd name="connsiteY8594" fmla="*/ 720726 h 4654550"/>
                <a:gd name="connsiteX8595" fmla="*/ 4359273 w 10010772"/>
                <a:gd name="connsiteY8595" fmla="*/ 723901 h 4654550"/>
                <a:gd name="connsiteX8596" fmla="*/ 4356098 w 10010772"/>
                <a:gd name="connsiteY8596" fmla="*/ 723901 h 4654550"/>
                <a:gd name="connsiteX8597" fmla="*/ 4352923 w 10010772"/>
                <a:gd name="connsiteY8597" fmla="*/ 723901 h 4654550"/>
                <a:gd name="connsiteX8598" fmla="*/ 4349748 w 10010772"/>
                <a:gd name="connsiteY8598" fmla="*/ 727076 h 4654550"/>
                <a:gd name="connsiteX8599" fmla="*/ 4349748 w 10010772"/>
                <a:gd name="connsiteY8599" fmla="*/ 730251 h 4654550"/>
                <a:gd name="connsiteX8600" fmla="*/ 4346573 w 10010772"/>
                <a:gd name="connsiteY8600" fmla="*/ 730251 h 4654550"/>
                <a:gd name="connsiteX8601" fmla="*/ 4343398 w 10010772"/>
                <a:gd name="connsiteY8601" fmla="*/ 730251 h 4654550"/>
                <a:gd name="connsiteX8602" fmla="*/ 4340223 w 10010772"/>
                <a:gd name="connsiteY8602" fmla="*/ 727076 h 4654550"/>
                <a:gd name="connsiteX8603" fmla="*/ 4337048 w 10010772"/>
                <a:gd name="connsiteY8603" fmla="*/ 727076 h 4654550"/>
                <a:gd name="connsiteX8604" fmla="*/ 4333873 w 10010772"/>
                <a:gd name="connsiteY8604" fmla="*/ 727076 h 4654550"/>
                <a:gd name="connsiteX8605" fmla="*/ 4337048 w 10010772"/>
                <a:gd name="connsiteY8605" fmla="*/ 723901 h 4654550"/>
                <a:gd name="connsiteX8606" fmla="*/ 4343398 w 10010772"/>
                <a:gd name="connsiteY8606" fmla="*/ 723901 h 4654550"/>
                <a:gd name="connsiteX8607" fmla="*/ 4349748 w 10010772"/>
                <a:gd name="connsiteY8607" fmla="*/ 717551 h 4654550"/>
                <a:gd name="connsiteX8608" fmla="*/ 4362448 w 10010772"/>
                <a:gd name="connsiteY8608" fmla="*/ 708026 h 4654550"/>
                <a:gd name="connsiteX8609" fmla="*/ 4365623 w 10010772"/>
                <a:gd name="connsiteY8609" fmla="*/ 708026 h 4654550"/>
                <a:gd name="connsiteX8610" fmla="*/ 4365623 w 10010772"/>
                <a:gd name="connsiteY8610" fmla="*/ 704851 h 4654550"/>
                <a:gd name="connsiteX8611" fmla="*/ 4365623 w 10010772"/>
                <a:gd name="connsiteY8611" fmla="*/ 701676 h 4654550"/>
                <a:gd name="connsiteX8612" fmla="*/ 4368798 w 10010772"/>
                <a:gd name="connsiteY8612" fmla="*/ 701676 h 4654550"/>
                <a:gd name="connsiteX8613" fmla="*/ 4371973 w 10010772"/>
                <a:gd name="connsiteY8613" fmla="*/ 701676 h 4654550"/>
                <a:gd name="connsiteX8614" fmla="*/ 4371973 w 10010772"/>
                <a:gd name="connsiteY8614" fmla="*/ 698501 h 4654550"/>
                <a:gd name="connsiteX8615" fmla="*/ 4375148 w 10010772"/>
                <a:gd name="connsiteY8615" fmla="*/ 698501 h 4654550"/>
                <a:gd name="connsiteX8616" fmla="*/ 4387848 w 10010772"/>
                <a:gd name="connsiteY8616" fmla="*/ 695326 h 4654550"/>
                <a:gd name="connsiteX8617" fmla="*/ 4391023 w 10010772"/>
                <a:gd name="connsiteY8617" fmla="*/ 698501 h 4654550"/>
                <a:gd name="connsiteX8618" fmla="*/ 4400548 w 10010772"/>
                <a:gd name="connsiteY8618" fmla="*/ 698501 h 4654550"/>
                <a:gd name="connsiteX8619" fmla="*/ 4403723 w 10010772"/>
                <a:gd name="connsiteY8619" fmla="*/ 698501 h 4654550"/>
                <a:gd name="connsiteX8620" fmla="*/ 4406898 w 10010772"/>
                <a:gd name="connsiteY8620" fmla="*/ 695326 h 4654550"/>
                <a:gd name="connsiteX8621" fmla="*/ 4410073 w 10010772"/>
                <a:gd name="connsiteY8621" fmla="*/ 692151 h 4654550"/>
                <a:gd name="connsiteX8622" fmla="*/ 4413248 w 10010772"/>
                <a:gd name="connsiteY8622" fmla="*/ 688976 h 4654550"/>
                <a:gd name="connsiteX8623" fmla="*/ 4416423 w 10010772"/>
                <a:gd name="connsiteY8623" fmla="*/ 688976 h 4654550"/>
                <a:gd name="connsiteX8624" fmla="*/ 4419598 w 10010772"/>
                <a:gd name="connsiteY8624" fmla="*/ 682626 h 4654550"/>
                <a:gd name="connsiteX8625" fmla="*/ 4413248 w 10010772"/>
                <a:gd name="connsiteY8625" fmla="*/ 685801 h 4654550"/>
                <a:gd name="connsiteX8626" fmla="*/ 4406898 w 10010772"/>
                <a:gd name="connsiteY8626" fmla="*/ 688976 h 4654550"/>
                <a:gd name="connsiteX8627" fmla="*/ 4400548 w 10010772"/>
                <a:gd name="connsiteY8627" fmla="*/ 688976 h 4654550"/>
                <a:gd name="connsiteX8628" fmla="*/ 4394198 w 10010772"/>
                <a:gd name="connsiteY8628" fmla="*/ 692151 h 4654550"/>
                <a:gd name="connsiteX8629" fmla="*/ 4391023 w 10010772"/>
                <a:gd name="connsiteY8629" fmla="*/ 692151 h 4654550"/>
                <a:gd name="connsiteX8630" fmla="*/ 4387848 w 10010772"/>
                <a:gd name="connsiteY8630" fmla="*/ 688976 h 4654550"/>
                <a:gd name="connsiteX8631" fmla="*/ 4384673 w 10010772"/>
                <a:gd name="connsiteY8631" fmla="*/ 685801 h 4654550"/>
                <a:gd name="connsiteX8632" fmla="*/ 4375148 w 10010772"/>
                <a:gd name="connsiteY8632" fmla="*/ 685801 h 4654550"/>
                <a:gd name="connsiteX8633" fmla="*/ 4371973 w 10010772"/>
                <a:gd name="connsiteY8633" fmla="*/ 682626 h 4654550"/>
                <a:gd name="connsiteX8634" fmla="*/ 4368798 w 10010772"/>
                <a:gd name="connsiteY8634" fmla="*/ 682626 h 4654550"/>
                <a:gd name="connsiteX8635" fmla="*/ 4365623 w 10010772"/>
                <a:gd name="connsiteY8635" fmla="*/ 682626 h 4654550"/>
                <a:gd name="connsiteX8636" fmla="*/ 4359273 w 10010772"/>
                <a:gd name="connsiteY8636" fmla="*/ 682626 h 4654550"/>
                <a:gd name="connsiteX8637" fmla="*/ 4356098 w 10010772"/>
                <a:gd name="connsiteY8637" fmla="*/ 682626 h 4654550"/>
                <a:gd name="connsiteX8638" fmla="*/ 4352923 w 10010772"/>
                <a:gd name="connsiteY8638" fmla="*/ 682626 h 4654550"/>
                <a:gd name="connsiteX8639" fmla="*/ 4349748 w 10010772"/>
                <a:gd name="connsiteY8639" fmla="*/ 682626 h 4654550"/>
                <a:gd name="connsiteX8640" fmla="*/ 4346573 w 10010772"/>
                <a:gd name="connsiteY8640" fmla="*/ 682626 h 4654550"/>
                <a:gd name="connsiteX8641" fmla="*/ 4349748 w 10010772"/>
                <a:gd name="connsiteY8641" fmla="*/ 679451 h 4654550"/>
                <a:gd name="connsiteX8642" fmla="*/ 4346573 w 10010772"/>
                <a:gd name="connsiteY8642" fmla="*/ 676276 h 4654550"/>
                <a:gd name="connsiteX8643" fmla="*/ 4349748 w 10010772"/>
                <a:gd name="connsiteY8643" fmla="*/ 673101 h 4654550"/>
                <a:gd name="connsiteX8644" fmla="*/ 4365623 w 10010772"/>
                <a:gd name="connsiteY8644" fmla="*/ 669926 h 4654550"/>
                <a:gd name="connsiteX8645" fmla="*/ 4375148 w 10010772"/>
                <a:gd name="connsiteY8645" fmla="*/ 666751 h 4654550"/>
                <a:gd name="connsiteX8646" fmla="*/ 4378323 w 10010772"/>
                <a:gd name="connsiteY8646" fmla="*/ 663576 h 4654550"/>
                <a:gd name="connsiteX8647" fmla="*/ 4381498 w 10010772"/>
                <a:gd name="connsiteY8647" fmla="*/ 660401 h 4654550"/>
                <a:gd name="connsiteX8648" fmla="*/ 4378323 w 10010772"/>
                <a:gd name="connsiteY8648" fmla="*/ 657226 h 4654550"/>
                <a:gd name="connsiteX8649" fmla="*/ 4381498 w 10010772"/>
                <a:gd name="connsiteY8649" fmla="*/ 654051 h 4654550"/>
                <a:gd name="connsiteX8650" fmla="*/ 4378323 w 10010772"/>
                <a:gd name="connsiteY8650" fmla="*/ 654051 h 4654550"/>
                <a:gd name="connsiteX8651" fmla="*/ 4378323 w 10010772"/>
                <a:gd name="connsiteY8651" fmla="*/ 650876 h 4654550"/>
                <a:gd name="connsiteX8652" fmla="*/ 4381498 w 10010772"/>
                <a:gd name="connsiteY8652" fmla="*/ 647701 h 4654550"/>
                <a:gd name="connsiteX8653" fmla="*/ 4371973 w 10010772"/>
                <a:gd name="connsiteY8653" fmla="*/ 647701 h 4654550"/>
                <a:gd name="connsiteX8654" fmla="*/ 4368798 w 10010772"/>
                <a:gd name="connsiteY8654" fmla="*/ 650876 h 4654550"/>
                <a:gd name="connsiteX8655" fmla="*/ 4365623 w 10010772"/>
                <a:gd name="connsiteY8655" fmla="*/ 654051 h 4654550"/>
                <a:gd name="connsiteX8656" fmla="*/ 4362448 w 10010772"/>
                <a:gd name="connsiteY8656" fmla="*/ 650876 h 4654550"/>
                <a:gd name="connsiteX8657" fmla="*/ 4368798 w 10010772"/>
                <a:gd name="connsiteY8657" fmla="*/ 647701 h 4654550"/>
                <a:gd name="connsiteX8658" fmla="*/ 4371973 w 10010772"/>
                <a:gd name="connsiteY8658" fmla="*/ 644526 h 4654550"/>
                <a:gd name="connsiteX8659" fmla="*/ 4375148 w 10010772"/>
                <a:gd name="connsiteY8659" fmla="*/ 641351 h 4654550"/>
                <a:gd name="connsiteX8660" fmla="*/ 4375148 w 10010772"/>
                <a:gd name="connsiteY8660" fmla="*/ 638176 h 4654550"/>
                <a:gd name="connsiteX8661" fmla="*/ 4368798 w 10010772"/>
                <a:gd name="connsiteY8661" fmla="*/ 638176 h 4654550"/>
                <a:gd name="connsiteX8662" fmla="*/ 4365623 w 10010772"/>
                <a:gd name="connsiteY8662" fmla="*/ 638176 h 4654550"/>
                <a:gd name="connsiteX8663" fmla="*/ 4368798 w 10010772"/>
                <a:gd name="connsiteY8663" fmla="*/ 635001 h 4654550"/>
                <a:gd name="connsiteX8664" fmla="*/ 4375148 w 10010772"/>
                <a:gd name="connsiteY8664" fmla="*/ 635001 h 4654550"/>
                <a:gd name="connsiteX8665" fmla="*/ 4378323 w 10010772"/>
                <a:gd name="connsiteY8665" fmla="*/ 635001 h 4654550"/>
                <a:gd name="connsiteX8666" fmla="*/ 4378323 w 10010772"/>
                <a:gd name="connsiteY8666" fmla="*/ 638176 h 4654550"/>
                <a:gd name="connsiteX8667" fmla="*/ 4387848 w 10010772"/>
                <a:gd name="connsiteY8667" fmla="*/ 638176 h 4654550"/>
                <a:gd name="connsiteX8668" fmla="*/ 4391023 w 10010772"/>
                <a:gd name="connsiteY8668" fmla="*/ 638176 h 4654550"/>
                <a:gd name="connsiteX8669" fmla="*/ 4397373 w 10010772"/>
                <a:gd name="connsiteY8669" fmla="*/ 638176 h 4654550"/>
                <a:gd name="connsiteX8670" fmla="*/ 4400548 w 10010772"/>
                <a:gd name="connsiteY8670" fmla="*/ 638176 h 4654550"/>
                <a:gd name="connsiteX8671" fmla="*/ 4403723 w 10010772"/>
                <a:gd name="connsiteY8671" fmla="*/ 638176 h 4654550"/>
                <a:gd name="connsiteX8672" fmla="*/ 4403723 w 10010772"/>
                <a:gd name="connsiteY8672" fmla="*/ 635001 h 4654550"/>
                <a:gd name="connsiteX8673" fmla="*/ 4410073 w 10010772"/>
                <a:gd name="connsiteY8673" fmla="*/ 638176 h 4654550"/>
                <a:gd name="connsiteX8674" fmla="*/ 4413248 w 10010772"/>
                <a:gd name="connsiteY8674" fmla="*/ 638176 h 4654550"/>
                <a:gd name="connsiteX8675" fmla="*/ 4416423 w 10010772"/>
                <a:gd name="connsiteY8675" fmla="*/ 635001 h 4654550"/>
                <a:gd name="connsiteX8676" fmla="*/ 4410073 w 10010772"/>
                <a:gd name="connsiteY8676" fmla="*/ 635001 h 4654550"/>
                <a:gd name="connsiteX8677" fmla="*/ 4403723 w 10010772"/>
                <a:gd name="connsiteY8677" fmla="*/ 631826 h 4654550"/>
                <a:gd name="connsiteX8678" fmla="*/ 4410073 w 10010772"/>
                <a:gd name="connsiteY8678" fmla="*/ 625476 h 4654550"/>
                <a:gd name="connsiteX8679" fmla="*/ 4406898 w 10010772"/>
                <a:gd name="connsiteY8679" fmla="*/ 625476 h 4654550"/>
                <a:gd name="connsiteX8680" fmla="*/ 4406898 w 10010772"/>
                <a:gd name="connsiteY8680" fmla="*/ 622301 h 4654550"/>
                <a:gd name="connsiteX8681" fmla="*/ 4413248 w 10010772"/>
                <a:gd name="connsiteY8681" fmla="*/ 612776 h 4654550"/>
                <a:gd name="connsiteX8682" fmla="*/ 4410073 w 10010772"/>
                <a:gd name="connsiteY8682" fmla="*/ 612776 h 4654550"/>
                <a:gd name="connsiteX8683" fmla="*/ 4406898 w 10010772"/>
                <a:gd name="connsiteY8683" fmla="*/ 612776 h 4654550"/>
                <a:gd name="connsiteX8684" fmla="*/ 4403723 w 10010772"/>
                <a:gd name="connsiteY8684" fmla="*/ 609601 h 4654550"/>
                <a:gd name="connsiteX8685" fmla="*/ 4403723 w 10010772"/>
                <a:gd name="connsiteY8685" fmla="*/ 615951 h 4654550"/>
                <a:gd name="connsiteX8686" fmla="*/ 4397373 w 10010772"/>
                <a:gd name="connsiteY8686" fmla="*/ 609601 h 4654550"/>
                <a:gd name="connsiteX8687" fmla="*/ 4394198 w 10010772"/>
                <a:gd name="connsiteY8687" fmla="*/ 600076 h 4654550"/>
                <a:gd name="connsiteX8688" fmla="*/ 4397373 w 10010772"/>
                <a:gd name="connsiteY8688" fmla="*/ 596901 h 4654550"/>
                <a:gd name="connsiteX8689" fmla="*/ 4403723 w 10010772"/>
                <a:gd name="connsiteY8689" fmla="*/ 590551 h 4654550"/>
                <a:gd name="connsiteX8690" fmla="*/ 4400548 w 10010772"/>
                <a:gd name="connsiteY8690" fmla="*/ 590551 h 4654550"/>
                <a:gd name="connsiteX8691" fmla="*/ 4394198 w 10010772"/>
                <a:gd name="connsiteY8691" fmla="*/ 590551 h 4654550"/>
                <a:gd name="connsiteX8692" fmla="*/ 4394198 w 10010772"/>
                <a:gd name="connsiteY8692" fmla="*/ 593726 h 4654550"/>
                <a:gd name="connsiteX8693" fmla="*/ 4391023 w 10010772"/>
                <a:gd name="connsiteY8693" fmla="*/ 593726 h 4654550"/>
                <a:gd name="connsiteX8694" fmla="*/ 4387848 w 10010772"/>
                <a:gd name="connsiteY8694" fmla="*/ 593726 h 4654550"/>
                <a:gd name="connsiteX8695" fmla="*/ 4384673 w 10010772"/>
                <a:gd name="connsiteY8695" fmla="*/ 593726 h 4654550"/>
                <a:gd name="connsiteX8696" fmla="*/ 4384673 w 10010772"/>
                <a:gd name="connsiteY8696" fmla="*/ 596901 h 4654550"/>
                <a:gd name="connsiteX8697" fmla="*/ 4381498 w 10010772"/>
                <a:gd name="connsiteY8697" fmla="*/ 593726 h 4654550"/>
                <a:gd name="connsiteX8698" fmla="*/ 4378323 w 10010772"/>
                <a:gd name="connsiteY8698" fmla="*/ 593726 h 4654550"/>
                <a:gd name="connsiteX8699" fmla="*/ 4375148 w 10010772"/>
                <a:gd name="connsiteY8699" fmla="*/ 593726 h 4654550"/>
                <a:gd name="connsiteX8700" fmla="*/ 4371973 w 10010772"/>
                <a:gd name="connsiteY8700" fmla="*/ 596901 h 4654550"/>
                <a:gd name="connsiteX8701" fmla="*/ 4365623 w 10010772"/>
                <a:gd name="connsiteY8701" fmla="*/ 593726 h 4654550"/>
                <a:gd name="connsiteX8702" fmla="*/ 4362448 w 10010772"/>
                <a:gd name="connsiteY8702" fmla="*/ 593726 h 4654550"/>
                <a:gd name="connsiteX8703" fmla="*/ 4362448 w 10010772"/>
                <a:gd name="connsiteY8703" fmla="*/ 596901 h 4654550"/>
                <a:gd name="connsiteX8704" fmla="*/ 4359273 w 10010772"/>
                <a:gd name="connsiteY8704" fmla="*/ 593726 h 4654550"/>
                <a:gd name="connsiteX8705" fmla="*/ 4356098 w 10010772"/>
                <a:gd name="connsiteY8705" fmla="*/ 590551 h 4654550"/>
                <a:gd name="connsiteX8706" fmla="*/ 4359273 w 10010772"/>
                <a:gd name="connsiteY8706" fmla="*/ 590551 h 4654550"/>
                <a:gd name="connsiteX8707" fmla="*/ 4362448 w 10010772"/>
                <a:gd name="connsiteY8707" fmla="*/ 590551 h 4654550"/>
                <a:gd name="connsiteX8708" fmla="*/ 4362448 w 10010772"/>
                <a:gd name="connsiteY8708" fmla="*/ 587376 h 4654550"/>
                <a:gd name="connsiteX8709" fmla="*/ 4362448 w 10010772"/>
                <a:gd name="connsiteY8709" fmla="*/ 584201 h 4654550"/>
                <a:gd name="connsiteX8710" fmla="*/ 4365623 w 10010772"/>
                <a:gd name="connsiteY8710" fmla="*/ 577851 h 4654550"/>
                <a:gd name="connsiteX8711" fmla="*/ 4368798 w 10010772"/>
                <a:gd name="connsiteY8711" fmla="*/ 574676 h 4654550"/>
                <a:gd name="connsiteX8712" fmla="*/ 4371973 w 10010772"/>
                <a:gd name="connsiteY8712" fmla="*/ 574676 h 4654550"/>
                <a:gd name="connsiteX8713" fmla="*/ 4368798 w 10010772"/>
                <a:gd name="connsiteY8713" fmla="*/ 571501 h 4654550"/>
                <a:gd name="connsiteX8714" fmla="*/ 4365623 w 10010772"/>
                <a:gd name="connsiteY8714" fmla="*/ 568326 h 4654550"/>
                <a:gd name="connsiteX8715" fmla="*/ 4365623 w 10010772"/>
                <a:gd name="connsiteY8715" fmla="*/ 565151 h 4654550"/>
                <a:gd name="connsiteX8716" fmla="*/ 4368798 w 10010772"/>
                <a:gd name="connsiteY8716" fmla="*/ 561976 h 4654550"/>
                <a:gd name="connsiteX8717" fmla="*/ 4365623 w 10010772"/>
                <a:gd name="connsiteY8717" fmla="*/ 558801 h 4654550"/>
                <a:gd name="connsiteX8718" fmla="*/ 4362448 w 10010772"/>
                <a:gd name="connsiteY8718" fmla="*/ 561976 h 4654550"/>
                <a:gd name="connsiteX8719" fmla="*/ 4359273 w 10010772"/>
                <a:gd name="connsiteY8719" fmla="*/ 565151 h 4654550"/>
                <a:gd name="connsiteX8720" fmla="*/ 4356098 w 10010772"/>
                <a:gd name="connsiteY8720" fmla="*/ 561976 h 4654550"/>
                <a:gd name="connsiteX8721" fmla="*/ 4352923 w 10010772"/>
                <a:gd name="connsiteY8721" fmla="*/ 558801 h 4654550"/>
                <a:gd name="connsiteX8722" fmla="*/ 4352923 w 10010772"/>
                <a:gd name="connsiteY8722" fmla="*/ 561976 h 4654550"/>
                <a:gd name="connsiteX8723" fmla="*/ 4352923 w 10010772"/>
                <a:gd name="connsiteY8723" fmla="*/ 565151 h 4654550"/>
                <a:gd name="connsiteX8724" fmla="*/ 4352923 w 10010772"/>
                <a:gd name="connsiteY8724" fmla="*/ 568326 h 4654550"/>
                <a:gd name="connsiteX8725" fmla="*/ 4346573 w 10010772"/>
                <a:gd name="connsiteY8725" fmla="*/ 574676 h 4654550"/>
                <a:gd name="connsiteX8726" fmla="*/ 4346573 w 10010772"/>
                <a:gd name="connsiteY8726" fmla="*/ 577851 h 4654550"/>
                <a:gd name="connsiteX8727" fmla="*/ 4343398 w 10010772"/>
                <a:gd name="connsiteY8727" fmla="*/ 577851 h 4654550"/>
                <a:gd name="connsiteX8728" fmla="*/ 4343398 w 10010772"/>
                <a:gd name="connsiteY8728" fmla="*/ 574676 h 4654550"/>
                <a:gd name="connsiteX8729" fmla="*/ 4349748 w 10010772"/>
                <a:gd name="connsiteY8729" fmla="*/ 568326 h 4654550"/>
                <a:gd name="connsiteX8730" fmla="*/ 4349748 w 10010772"/>
                <a:gd name="connsiteY8730" fmla="*/ 561976 h 4654550"/>
                <a:gd name="connsiteX8731" fmla="*/ 4349748 w 10010772"/>
                <a:gd name="connsiteY8731" fmla="*/ 555626 h 4654550"/>
                <a:gd name="connsiteX8732" fmla="*/ 4352923 w 10010772"/>
                <a:gd name="connsiteY8732" fmla="*/ 549276 h 4654550"/>
                <a:gd name="connsiteX8733" fmla="*/ 4352923 w 10010772"/>
                <a:gd name="connsiteY8733" fmla="*/ 546101 h 4654550"/>
                <a:gd name="connsiteX8734" fmla="*/ 4352923 w 10010772"/>
                <a:gd name="connsiteY8734" fmla="*/ 542926 h 4654550"/>
                <a:gd name="connsiteX8735" fmla="*/ 4349748 w 10010772"/>
                <a:gd name="connsiteY8735" fmla="*/ 542926 h 4654550"/>
                <a:gd name="connsiteX8736" fmla="*/ 4349748 w 10010772"/>
                <a:gd name="connsiteY8736" fmla="*/ 539751 h 4654550"/>
                <a:gd name="connsiteX8737" fmla="*/ 4343398 w 10010772"/>
                <a:gd name="connsiteY8737" fmla="*/ 539751 h 4654550"/>
                <a:gd name="connsiteX8738" fmla="*/ 4337048 w 10010772"/>
                <a:gd name="connsiteY8738" fmla="*/ 539751 h 4654550"/>
                <a:gd name="connsiteX8739" fmla="*/ 4340223 w 10010772"/>
                <a:gd name="connsiteY8739" fmla="*/ 536576 h 4654550"/>
                <a:gd name="connsiteX8740" fmla="*/ 4346573 w 10010772"/>
                <a:gd name="connsiteY8740" fmla="*/ 533401 h 4654550"/>
                <a:gd name="connsiteX8741" fmla="*/ 4349748 w 10010772"/>
                <a:gd name="connsiteY8741" fmla="*/ 530226 h 4654550"/>
                <a:gd name="connsiteX8742" fmla="*/ 4352923 w 10010772"/>
                <a:gd name="connsiteY8742" fmla="*/ 527051 h 4654550"/>
                <a:gd name="connsiteX8743" fmla="*/ 4356098 w 10010772"/>
                <a:gd name="connsiteY8743" fmla="*/ 527051 h 4654550"/>
                <a:gd name="connsiteX8744" fmla="*/ 4349748 w 10010772"/>
                <a:gd name="connsiteY8744" fmla="*/ 523876 h 4654550"/>
                <a:gd name="connsiteX8745" fmla="*/ 4352923 w 10010772"/>
                <a:gd name="connsiteY8745" fmla="*/ 520701 h 4654550"/>
                <a:gd name="connsiteX8746" fmla="*/ 4352923 w 10010772"/>
                <a:gd name="connsiteY8746" fmla="*/ 517526 h 4654550"/>
                <a:gd name="connsiteX8747" fmla="*/ 4349748 w 10010772"/>
                <a:gd name="connsiteY8747" fmla="*/ 517526 h 4654550"/>
                <a:gd name="connsiteX8748" fmla="*/ 4352923 w 10010772"/>
                <a:gd name="connsiteY8748" fmla="*/ 514351 h 4654550"/>
                <a:gd name="connsiteX8749" fmla="*/ 4349748 w 10010772"/>
                <a:gd name="connsiteY8749" fmla="*/ 511176 h 4654550"/>
                <a:gd name="connsiteX8750" fmla="*/ 4346573 w 10010772"/>
                <a:gd name="connsiteY8750" fmla="*/ 508001 h 4654550"/>
                <a:gd name="connsiteX8751" fmla="*/ 4349748 w 10010772"/>
                <a:gd name="connsiteY8751" fmla="*/ 508001 h 4654550"/>
                <a:gd name="connsiteX8752" fmla="*/ 4356098 w 10010772"/>
                <a:gd name="connsiteY8752" fmla="*/ 504826 h 4654550"/>
                <a:gd name="connsiteX8753" fmla="*/ 4359273 w 10010772"/>
                <a:gd name="connsiteY8753" fmla="*/ 504826 h 4654550"/>
                <a:gd name="connsiteX8754" fmla="*/ 4362448 w 10010772"/>
                <a:gd name="connsiteY8754" fmla="*/ 508001 h 4654550"/>
                <a:gd name="connsiteX8755" fmla="*/ 4365623 w 10010772"/>
                <a:gd name="connsiteY8755" fmla="*/ 508001 h 4654550"/>
                <a:gd name="connsiteX8756" fmla="*/ 4359273 w 10010772"/>
                <a:gd name="connsiteY8756" fmla="*/ 504826 h 4654550"/>
                <a:gd name="connsiteX8757" fmla="*/ 4356098 w 10010772"/>
                <a:gd name="connsiteY8757" fmla="*/ 501651 h 4654550"/>
                <a:gd name="connsiteX8758" fmla="*/ 4359273 w 10010772"/>
                <a:gd name="connsiteY8758" fmla="*/ 501651 h 4654550"/>
                <a:gd name="connsiteX8759" fmla="*/ 4359273 w 10010772"/>
                <a:gd name="connsiteY8759" fmla="*/ 498476 h 4654550"/>
                <a:gd name="connsiteX8760" fmla="*/ 4359273 w 10010772"/>
                <a:gd name="connsiteY8760" fmla="*/ 495301 h 4654550"/>
                <a:gd name="connsiteX8761" fmla="*/ 4362448 w 10010772"/>
                <a:gd name="connsiteY8761" fmla="*/ 492126 h 4654550"/>
                <a:gd name="connsiteX8762" fmla="*/ 4365623 w 10010772"/>
                <a:gd name="connsiteY8762" fmla="*/ 492126 h 4654550"/>
                <a:gd name="connsiteX8763" fmla="*/ 4368798 w 10010772"/>
                <a:gd name="connsiteY8763" fmla="*/ 492126 h 4654550"/>
                <a:gd name="connsiteX8764" fmla="*/ 4365623 w 10010772"/>
                <a:gd name="connsiteY8764" fmla="*/ 488951 h 4654550"/>
                <a:gd name="connsiteX8765" fmla="*/ 866776 w 10010772"/>
                <a:gd name="connsiteY8765" fmla="*/ 469900 h 4654550"/>
                <a:gd name="connsiteX8766" fmla="*/ 860425 w 10010772"/>
                <a:gd name="connsiteY8766" fmla="*/ 473075 h 4654550"/>
                <a:gd name="connsiteX8767" fmla="*/ 854075 w 10010772"/>
                <a:gd name="connsiteY8767" fmla="*/ 476250 h 4654550"/>
                <a:gd name="connsiteX8768" fmla="*/ 854076 w 10010772"/>
                <a:gd name="connsiteY8768" fmla="*/ 476250 h 4654550"/>
                <a:gd name="connsiteX8769" fmla="*/ 860426 w 10010772"/>
                <a:gd name="connsiteY8769" fmla="*/ 473075 h 4654550"/>
                <a:gd name="connsiteX8770" fmla="*/ 2362198 w 10010772"/>
                <a:gd name="connsiteY8770" fmla="*/ 304800 h 4654550"/>
                <a:gd name="connsiteX8771" fmla="*/ 2365373 w 10010772"/>
                <a:gd name="connsiteY8771" fmla="*/ 307975 h 4654550"/>
                <a:gd name="connsiteX8772" fmla="*/ 2365373 w 10010772"/>
                <a:gd name="connsiteY8772" fmla="*/ 311150 h 4654550"/>
                <a:gd name="connsiteX8773" fmla="*/ 2362198 w 10010772"/>
                <a:gd name="connsiteY8773" fmla="*/ 314326 h 4654550"/>
                <a:gd name="connsiteX8774" fmla="*/ 2362198 w 10010772"/>
                <a:gd name="connsiteY8774" fmla="*/ 320676 h 4654550"/>
                <a:gd name="connsiteX8775" fmla="*/ 2365373 w 10010772"/>
                <a:gd name="connsiteY8775" fmla="*/ 320676 h 4654550"/>
                <a:gd name="connsiteX8776" fmla="*/ 2371723 w 10010772"/>
                <a:gd name="connsiteY8776" fmla="*/ 317501 h 4654550"/>
                <a:gd name="connsiteX8777" fmla="*/ 2378073 w 10010772"/>
                <a:gd name="connsiteY8777" fmla="*/ 314326 h 4654550"/>
                <a:gd name="connsiteX8778" fmla="*/ 2381248 w 10010772"/>
                <a:gd name="connsiteY8778" fmla="*/ 314326 h 4654550"/>
                <a:gd name="connsiteX8779" fmla="*/ 2384423 w 10010772"/>
                <a:gd name="connsiteY8779" fmla="*/ 317501 h 4654550"/>
                <a:gd name="connsiteX8780" fmla="*/ 2387598 w 10010772"/>
                <a:gd name="connsiteY8780" fmla="*/ 320676 h 4654550"/>
                <a:gd name="connsiteX8781" fmla="*/ 2397123 w 10010772"/>
                <a:gd name="connsiteY8781" fmla="*/ 323851 h 4654550"/>
                <a:gd name="connsiteX8782" fmla="*/ 2403473 w 10010772"/>
                <a:gd name="connsiteY8782" fmla="*/ 327026 h 4654550"/>
                <a:gd name="connsiteX8783" fmla="*/ 2406648 w 10010772"/>
                <a:gd name="connsiteY8783" fmla="*/ 330201 h 4654550"/>
                <a:gd name="connsiteX8784" fmla="*/ 2406648 w 10010772"/>
                <a:gd name="connsiteY8784" fmla="*/ 336551 h 4654550"/>
                <a:gd name="connsiteX8785" fmla="*/ 2406648 w 10010772"/>
                <a:gd name="connsiteY8785" fmla="*/ 339725 h 4654550"/>
                <a:gd name="connsiteX8786" fmla="*/ 2416173 w 10010772"/>
                <a:gd name="connsiteY8786" fmla="*/ 342901 h 4654550"/>
                <a:gd name="connsiteX8787" fmla="*/ 2428873 w 10010772"/>
                <a:gd name="connsiteY8787" fmla="*/ 346075 h 4654550"/>
                <a:gd name="connsiteX8788" fmla="*/ 2428873 w 10010772"/>
                <a:gd name="connsiteY8788" fmla="*/ 349250 h 4654550"/>
                <a:gd name="connsiteX8789" fmla="*/ 2428873 w 10010772"/>
                <a:gd name="connsiteY8789" fmla="*/ 352425 h 4654550"/>
                <a:gd name="connsiteX8790" fmla="*/ 2432048 w 10010772"/>
                <a:gd name="connsiteY8790" fmla="*/ 355601 h 4654550"/>
                <a:gd name="connsiteX8791" fmla="*/ 2435223 w 10010772"/>
                <a:gd name="connsiteY8791" fmla="*/ 355601 h 4654550"/>
                <a:gd name="connsiteX8792" fmla="*/ 2432048 w 10010772"/>
                <a:gd name="connsiteY8792" fmla="*/ 358776 h 4654550"/>
                <a:gd name="connsiteX8793" fmla="*/ 2425698 w 10010772"/>
                <a:gd name="connsiteY8793" fmla="*/ 365126 h 4654550"/>
                <a:gd name="connsiteX8794" fmla="*/ 2422523 w 10010772"/>
                <a:gd name="connsiteY8794" fmla="*/ 365126 h 4654550"/>
                <a:gd name="connsiteX8795" fmla="*/ 2412998 w 10010772"/>
                <a:gd name="connsiteY8795" fmla="*/ 358776 h 4654550"/>
                <a:gd name="connsiteX8796" fmla="*/ 2397123 w 10010772"/>
                <a:gd name="connsiteY8796" fmla="*/ 358776 h 4654550"/>
                <a:gd name="connsiteX8797" fmla="*/ 2393948 w 10010772"/>
                <a:gd name="connsiteY8797" fmla="*/ 358776 h 4654550"/>
                <a:gd name="connsiteX8798" fmla="*/ 2397123 w 10010772"/>
                <a:gd name="connsiteY8798" fmla="*/ 355601 h 4654550"/>
                <a:gd name="connsiteX8799" fmla="*/ 2403473 w 10010772"/>
                <a:gd name="connsiteY8799" fmla="*/ 349250 h 4654550"/>
                <a:gd name="connsiteX8800" fmla="*/ 2397123 w 10010772"/>
                <a:gd name="connsiteY8800" fmla="*/ 349250 h 4654550"/>
                <a:gd name="connsiteX8801" fmla="*/ 2384423 w 10010772"/>
                <a:gd name="connsiteY8801" fmla="*/ 349250 h 4654550"/>
                <a:gd name="connsiteX8802" fmla="*/ 2387598 w 10010772"/>
                <a:gd name="connsiteY8802" fmla="*/ 346075 h 4654550"/>
                <a:gd name="connsiteX8803" fmla="*/ 2387598 w 10010772"/>
                <a:gd name="connsiteY8803" fmla="*/ 342901 h 4654550"/>
                <a:gd name="connsiteX8804" fmla="*/ 2381248 w 10010772"/>
                <a:gd name="connsiteY8804" fmla="*/ 346075 h 4654550"/>
                <a:gd name="connsiteX8805" fmla="*/ 2371723 w 10010772"/>
                <a:gd name="connsiteY8805" fmla="*/ 346075 h 4654550"/>
                <a:gd name="connsiteX8806" fmla="*/ 2368548 w 10010772"/>
                <a:gd name="connsiteY8806" fmla="*/ 346075 h 4654550"/>
                <a:gd name="connsiteX8807" fmla="*/ 2362198 w 10010772"/>
                <a:gd name="connsiteY8807" fmla="*/ 346075 h 4654550"/>
                <a:gd name="connsiteX8808" fmla="*/ 2359023 w 10010772"/>
                <a:gd name="connsiteY8808" fmla="*/ 349250 h 4654550"/>
                <a:gd name="connsiteX8809" fmla="*/ 2355848 w 10010772"/>
                <a:gd name="connsiteY8809" fmla="*/ 355601 h 4654550"/>
                <a:gd name="connsiteX8810" fmla="*/ 2349498 w 10010772"/>
                <a:gd name="connsiteY8810" fmla="*/ 355601 h 4654550"/>
                <a:gd name="connsiteX8811" fmla="*/ 2336798 w 10010772"/>
                <a:gd name="connsiteY8811" fmla="*/ 358776 h 4654550"/>
                <a:gd name="connsiteX8812" fmla="*/ 2330448 w 10010772"/>
                <a:gd name="connsiteY8812" fmla="*/ 358776 h 4654550"/>
                <a:gd name="connsiteX8813" fmla="*/ 2327273 w 10010772"/>
                <a:gd name="connsiteY8813" fmla="*/ 361951 h 4654550"/>
                <a:gd name="connsiteX8814" fmla="*/ 2320923 w 10010772"/>
                <a:gd name="connsiteY8814" fmla="*/ 368301 h 4654550"/>
                <a:gd name="connsiteX8815" fmla="*/ 2317748 w 10010772"/>
                <a:gd name="connsiteY8815" fmla="*/ 371476 h 4654550"/>
                <a:gd name="connsiteX8816" fmla="*/ 2301873 w 10010772"/>
                <a:gd name="connsiteY8816" fmla="*/ 374650 h 4654550"/>
                <a:gd name="connsiteX8817" fmla="*/ 2289173 w 10010772"/>
                <a:gd name="connsiteY8817" fmla="*/ 374650 h 4654550"/>
                <a:gd name="connsiteX8818" fmla="*/ 2285998 w 10010772"/>
                <a:gd name="connsiteY8818" fmla="*/ 374650 h 4654550"/>
                <a:gd name="connsiteX8819" fmla="*/ 2285998 w 10010772"/>
                <a:gd name="connsiteY8819" fmla="*/ 371476 h 4654550"/>
                <a:gd name="connsiteX8820" fmla="*/ 2292348 w 10010772"/>
                <a:gd name="connsiteY8820" fmla="*/ 368301 h 4654550"/>
                <a:gd name="connsiteX8821" fmla="*/ 2295523 w 10010772"/>
                <a:gd name="connsiteY8821" fmla="*/ 365126 h 4654550"/>
                <a:gd name="connsiteX8822" fmla="*/ 2295523 w 10010772"/>
                <a:gd name="connsiteY8822" fmla="*/ 361951 h 4654550"/>
                <a:gd name="connsiteX8823" fmla="*/ 2289173 w 10010772"/>
                <a:gd name="connsiteY8823" fmla="*/ 361951 h 4654550"/>
                <a:gd name="connsiteX8824" fmla="*/ 2270123 w 10010772"/>
                <a:gd name="connsiteY8824" fmla="*/ 361951 h 4654550"/>
                <a:gd name="connsiteX8825" fmla="*/ 2266948 w 10010772"/>
                <a:gd name="connsiteY8825" fmla="*/ 361951 h 4654550"/>
                <a:gd name="connsiteX8826" fmla="*/ 2263773 w 10010772"/>
                <a:gd name="connsiteY8826" fmla="*/ 361951 h 4654550"/>
                <a:gd name="connsiteX8827" fmla="*/ 2273298 w 10010772"/>
                <a:gd name="connsiteY8827" fmla="*/ 355601 h 4654550"/>
                <a:gd name="connsiteX8828" fmla="*/ 2305049 w 10010772"/>
                <a:gd name="connsiteY8828" fmla="*/ 346075 h 4654550"/>
                <a:gd name="connsiteX8829" fmla="*/ 2305049 w 10010772"/>
                <a:gd name="connsiteY8829" fmla="*/ 339725 h 4654550"/>
                <a:gd name="connsiteX8830" fmla="*/ 2308223 w 10010772"/>
                <a:gd name="connsiteY8830" fmla="*/ 333376 h 4654550"/>
                <a:gd name="connsiteX8831" fmla="*/ 2327273 w 10010772"/>
                <a:gd name="connsiteY8831" fmla="*/ 323851 h 4654550"/>
                <a:gd name="connsiteX8832" fmla="*/ 2339973 w 10010772"/>
                <a:gd name="connsiteY8832" fmla="*/ 314326 h 4654550"/>
                <a:gd name="connsiteX8833" fmla="*/ 2355848 w 10010772"/>
                <a:gd name="connsiteY8833" fmla="*/ 307975 h 4654550"/>
                <a:gd name="connsiteX8834" fmla="*/ 4073523 w 10010772"/>
                <a:gd name="connsiteY8834" fmla="*/ 288925 h 4654550"/>
                <a:gd name="connsiteX8835" fmla="*/ 4076698 w 10010772"/>
                <a:gd name="connsiteY8835" fmla="*/ 292100 h 4654550"/>
                <a:gd name="connsiteX8836" fmla="*/ 4083048 w 10010772"/>
                <a:gd name="connsiteY8836" fmla="*/ 295275 h 4654550"/>
                <a:gd name="connsiteX8837" fmla="*/ 4083048 w 10010772"/>
                <a:gd name="connsiteY8837" fmla="*/ 298450 h 4654550"/>
                <a:gd name="connsiteX8838" fmla="*/ 4092573 w 10010772"/>
                <a:gd name="connsiteY8838" fmla="*/ 295275 h 4654550"/>
                <a:gd name="connsiteX8839" fmla="*/ 4098923 w 10010772"/>
                <a:gd name="connsiteY8839" fmla="*/ 292100 h 4654550"/>
                <a:gd name="connsiteX8840" fmla="*/ 4108448 w 10010772"/>
                <a:gd name="connsiteY8840" fmla="*/ 292100 h 4654550"/>
                <a:gd name="connsiteX8841" fmla="*/ 4105273 w 10010772"/>
                <a:gd name="connsiteY8841" fmla="*/ 295275 h 4654550"/>
                <a:gd name="connsiteX8842" fmla="*/ 4098923 w 10010772"/>
                <a:gd name="connsiteY8842" fmla="*/ 298450 h 4654550"/>
                <a:gd name="connsiteX8843" fmla="*/ 4105273 w 10010772"/>
                <a:gd name="connsiteY8843" fmla="*/ 298450 h 4654550"/>
                <a:gd name="connsiteX8844" fmla="*/ 4108448 w 10010772"/>
                <a:gd name="connsiteY8844" fmla="*/ 301625 h 4654550"/>
                <a:gd name="connsiteX8845" fmla="*/ 4105273 w 10010772"/>
                <a:gd name="connsiteY8845" fmla="*/ 304800 h 4654550"/>
                <a:gd name="connsiteX8846" fmla="*/ 4098923 w 10010772"/>
                <a:gd name="connsiteY8846" fmla="*/ 307975 h 4654550"/>
                <a:gd name="connsiteX8847" fmla="*/ 4111623 w 10010772"/>
                <a:gd name="connsiteY8847" fmla="*/ 307975 h 4654550"/>
                <a:gd name="connsiteX8848" fmla="*/ 4117973 w 10010772"/>
                <a:gd name="connsiteY8848" fmla="*/ 307975 h 4654550"/>
                <a:gd name="connsiteX8849" fmla="*/ 4124323 w 10010772"/>
                <a:gd name="connsiteY8849" fmla="*/ 311150 h 4654550"/>
                <a:gd name="connsiteX8850" fmla="*/ 4124323 w 10010772"/>
                <a:gd name="connsiteY8850" fmla="*/ 314325 h 4654550"/>
                <a:gd name="connsiteX8851" fmla="*/ 4121148 w 10010772"/>
                <a:gd name="connsiteY8851" fmla="*/ 317500 h 4654550"/>
                <a:gd name="connsiteX8852" fmla="*/ 4127498 w 10010772"/>
                <a:gd name="connsiteY8852" fmla="*/ 317500 h 4654550"/>
                <a:gd name="connsiteX8853" fmla="*/ 4130673 w 10010772"/>
                <a:gd name="connsiteY8853" fmla="*/ 317500 h 4654550"/>
                <a:gd name="connsiteX8854" fmla="*/ 4130673 w 10010772"/>
                <a:gd name="connsiteY8854" fmla="*/ 320675 h 4654550"/>
                <a:gd name="connsiteX8855" fmla="*/ 4127498 w 10010772"/>
                <a:gd name="connsiteY8855" fmla="*/ 323850 h 4654550"/>
                <a:gd name="connsiteX8856" fmla="*/ 4121148 w 10010772"/>
                <a:gd name="connsiteY8856" fmla="*/ 323850 h 4654550"/>
                <a:gd name="connsiteX8857" fmla="*/ 4121148 w 10010772"/>
                <a:gd name="connsiteY8857" fmla="*/ 327025 h 4654550"/>
                <a:gd name="connsiteX8858" fmla="*/ 4117973 w 10010772"/>
                <a:gd name="connsiteY8858" fmla="*/ 330200 h 4654550"/>
                <a:gd name="connsiteX8859" fmla="*/ 4114798 w 10010772"/>
                <a:gd name="connsiteY8859" fmla="*/ 330200 h 4654550"/>
                <a:gd name="connsiteX8860" fmla="*/ 4111623 w 10010772"/>
                <a:gd name="connsiteY8860" fmla="*/ 330200 h 4654550"/>
                <a:gd name="connsiteX8861" fmla="*/ 4108448 w 10010772"/>
                <a:gd name="connsiteY8861" fmla="*/ 333375 h 4654550"/>
                <a:gd name="connsiteX8862" fmla="*/ 4108448 w 10010772"/>
                <a:gd name="connsiteY8862" fmla="*/ 336550 h 4654550"/>
                <a:gd name="connsiteX8863" fmla="*/ 4105273 w 10010772"/>
                <a:gd name="connsiteY8863" fmla="*/ 339725 h 4654550"/>
                <a:gd name="connsiteX8864" fmla="*/ 4095748 w 10010772"/>
                <a:gd name="connsiteY8864" fmla="*/ 342900 h 4654550"/>
                <a:gd name="connsiteX8865" fmla="*/ 4092573 w 10010772"/>
                <a:gd name="connsiteY8865" fmla="*/ 342900 h 4654550"/>
                <a:gd name="connsiteX8866" fmla="*/ 4083048 w 10010772"/>
                <a:gd name="connsiteY8866" fmla="*/ 342900 h 4654550"/>
                <a:gd name="connsiteX8867" fmla="*/ 4073523 w 10010772"/>
                <a:gd name="connsiteY8867" fmla="*/ 346075 h 4654550"/>
                <a:gd name="connsiteX8868" fmla="*/ 4060823 w 10010772"/>
                <a:gd name="connsiteY8868" fmla="*/ 352425 h 4654550"/>
                <a:gd name="connsiteX8869" fmla="*/ 4054473 w 10010772"/>
                <a:gd name="connsiteY8869" fmla="*/ 352425 h 4654550"/>
                <a:gd name="connsiteX8870" fmla="*/ 4044948 w 10010772"/>
                <a:gd name="connsiteY8870" fmla="*/ 355600 h 4654550"/>
                <a:gd name="connsiteX8871" fmla="*/ 4035423 w 10010772"/>
                <a:gd name="connsiteY8871" fmla="*/ 355600 h 4654550"/>
                <a:gd name="connsiteX8872" fmla="*/ 4025898 w 10010772"/>
                <a:gd name="connsiteY8872" fmla="*/ 358775 h 4654550"/>
                <a:gd name="connsiteX8873" fmla="*/ 4016373 w 10010772"/>
                <a:gd name="connsiteY8873" fmla="*/ 365125 h 4654550"/>
                <a:gd name="connsiteX8874" fmla="*/ 3997323 w 10010772"/>
                <a:gd name="connsiteY8874" fmla="*/ 368300 h 4654550"/>
                <a:gd name="connsiteX8875" fmla="*/ 3981448 w 10010772"/>
                <a:gd name="connsiteY8875" fmla="*/ 368300 h 4654550"/>
                <a:gd name="connsiteX8876" fmla="*/ 3968748 w 10010772"/>
                <a:gd name="connsiteY8876" fmla="*/ 365125 h 4654550"/>
                <a:gd name="connsiteX8877" fmla="*/ 3962398 w 10010772"/>
                <a:gd name="connsiteY8877" fmla="*/ 365125 h 4654550"/>
                <a:gd name="connsiteX8878" fmla="*/ 3949698 w 10010772"/>
                <a:gd name="connsiteY8878" fmla="*/ 358775 h 4654550"/>
                <a:gd name="connsiteX8879" fmla="*/ 3943348 w 10010772"/>
                <a:gd name="connsiteY8879" fmla="*/ 358775 h 4654550"/>
                <a:gd name="connsiteX8880" fmla="*/ 3933823 w 10010772"/>
                <a:gd name="connsiteY8880" fmla="*/ 358775 h 4654550"/>
                <a:gd name="connsiteX8881" fmla="*/ 3930648 w 10010772"/>
                <a:gd name="connsiteY8881" fmla="*/ 358775 h 4654550"/>
                <a:gd name="connsiteX8882" fmla="*/ 3921123 w 10010772"/>
                <a:gd name="connsiteY8882" fmla="*/ 358775 h 4654550"/>
                <a:gd name="connsiteX8883" fmla="*/ 3911598 w 10010772"/>
                <a:gd name="connsiteY8883" fmla="*/ 358775 h 4654550"/>
                <a:gd name="connsiteX8884" fmla="*/ 3902073 w 10010772"/>
                <a:gd name="connsiteY8884" fmla="*/ 358775 h 4654550"/>
                <a:gd name="connsiteX8885" fmla="*/ 3905248 w 10010772"/>
                <a:gd name="connsiteY8885" fmla="*/ 355600 h 4654550"/>
                <a:gd name="connsiteX8886" fmla="*/ 3921123 w 10010772"/>
                <a:gd name="connsiteY8886" fmla="*/ 352425 h 4654550"/>
                <a:gd name="connsiteX8887" fmla="*/ 3924298 w 10010772"/>
                <a:gd name="connsiteY8887" fmla="*/ 349250 h 4654550"/>
                <a:gd name="connsiteX8888" fmla="*/ 3927473 w 10010772"/>
                <a:gd name="connsiteY8888" fmla="*/ 346075 h 4654550"/>
                <a:gd name="connsiteX8889" fmla="*/ 3924298 w 10010772"/>
                <a:gd name="connsiteY8889" fmla="*/ 346075 h 4654550"/>
                <a:gd name="connsiteX8890" fmla="*/ 3927473 w 10010772"/>
                <a:gd name="connsiteY8890" fmla="*/ 342900 h 4654550"/>
                <a:gd name="connsiteX8891" fmla="*/ 3921123 w 10010772"/>
                <a:gd name="connsiteY8891" fmla="*/ 342900 h 4654550"/>
                <a:gd name="connsiteX8892" fmla="*/ 3917948 w 10010772"/>
                <a:gd name="connsiteY8892" fmla="*/ 339725 h 4654550"/>
                <a:gd name="connsiteX8893" fmla="*/ 3914773 w 10010772"/>
                <a:gd name="connsiteY8893" fmla="*/ 336550 h 4654550"/>
                <a:gd name="connsiteX8894" fmla="*/ 3905248 w 10010772"/>
                <a:gd name="connsiteY8894" fmla="*/ 333375 h 4654550"/>
                <a:gd name="connsiteX8895" fmla="*/ 3892548 w 10010772"/>
                <a:gd name="connsiteY8895" fmla="*/ 336550 h 4654550"/>
                <a:gd name="connsiteX8896" fmla="*/ 3886198 w 10010772"/>
                <a:gd name="connsiteY8896" fmla="*/ 336550 h 4654550"/>
                <a:gd name="connsiteX8897" fmla="*/ 3883023 w 10010772"/>
                <a:gd name="connsiteY8897" fmla="*/ 336550 h 4654550"/>
                <a:gd name="connsiteX8898" fmla="*/ 3895723 w 10010772"/>
                <a:gd name="connsiteY8898" fmla="*/ 333375 h 4654550"/>
                <a:gd name="connsiteX8899" fmla="*/ 3911598 w 10010772"/>
                <a:gd name="connsiteY8899" fmla="*/ 330200 h 4654550"/>
                <a:gd name="connsiteX8900" fmla="*/ 3924298 w 10010772"/>
                <a:gd name="connsiteY8900" fmla="*/ 330200 h 4654550"/>
                <a:gd name="connsiteX8901" fmla="*/ 3936998 w 10010772"/>
                <a:gd name="connsiteY8901" fmla="*/ 327025 h 4654550"/>
                <a:gd name="connsiteX8902" fmla="*/ 3933823 w 10010772"/>
                <a:gd name="connsiteY8902" fmla="*/ 327025 h 4654550"/>
                <a:gd name="connsiteX8903" fmla="*/ 3924298 w 10010772"/>
                <a:gd name="connsiteY8903" fmla="*/ 327025 h 4654550"/>
                <a:gd name="connsiteX8904" fmla="*/ 3917948 w 10010772"/>
                <a:gd name="connsiteY8904" fmla="*/ 327025 h 4654550"/>
                <a:gd name="connsiteX8905" fmla="*/ 3924298 w 10010772"/>
                <a:gd name="connsiteY8905" fmla="*/ 320675 h 4654550"/>
                <a:gd name="connsiteX8906" fmla="*/ 3936998 w 10010772"/>
                <a:gd name="connsiteY8906" fmla="*/ 320675 h 4654550"/>
                <a:gd name="connsiteX8907" fmla="*/ 3936998 w 10010772"/>
                <a:gd name="connsiteY8907" fmla="*/ 317500 h 4654550"/>
                <a:gd name="connsiteX8908" fmla="*/ 3921123 w 10010772"/>
                <a:gd name="connsiteY8908" fmla="*/ 317500 h 4654550"/>
                <a:gd name="connsiteX8909" fmla="*/ 3914773 w 10010772"/>
                <a:gd name="connsiteY8909" fmla="*/ 317500 h 4654550"/>
                <a:gd name="connsiteX8910" fmla="*/ 3895723 w 10010772"/>
                <a:gd name="connsiteY8910" fmla="*/ 320675 h 4654550"/>
                <a:gd name="connsiteX8911" fmla="*/ 3889373 w 10010772"/>
                <a:gd name="connsiteY8911" fmla="*/ 320675 h 4654550"/>
                <a:gd name="connsiteX8912" fmla="*/ 3883023 w 10010772"/>
                <a:gd name="connsiteY8912" fmla="*/ 317500 h 4654550"/>
                <a:gd name="connsiteX8913" fmla="*/ 3876673 w 10010772"/>
                <a:gd name="connsiteY8913" fmla="*/ 317500 h 4654550"/>
                <a:gd name="connsiteX8914" fmla="*/ 3883023 w 10010772"/>
                <a:gd name="connsiteY8914" fmla="*/ 314325 h 4654550"/>
                <a:gd name="connsiteX8915" fmla="*/ 3889373 w 10010772"/>
                <a:gd name="connsiteY8915" fmla="*/ 314325 h 4654550"/>
                <a:gd name="connsiteX8916" fmla="*/ 3889373 w 10010772"/>
                <a:gd name="connsiteY8916" fmla="*/ 311150 h 4654550"/>
                <a:gd name="connsiteX8917" fmla="*/ 3892548 w 10010772"/>
                <a:gd name="connsiteY8917" fmla="*/ 311150 h 4654550"/>
                <a:gd name="connsiteX8918" fmla="*/ 3898898 w 10010772"/>
                <a:gd name="connsiteY8918" fmla="*/ 314325 h 4654550"/>
                <a:gd name="connsiteX8919" fmla="*/ 3905248 w 10010772"/>
                <a:gd name="connsiteY8919" fmla="*/ 311150 h 4654550"/>
                <a:gd name="connsiteX8920" fmla="*/ 3898898 w 10010772"/>
                <a:gd name="connsiteY8920" fmla="*/ 311150 h 4654550"/>
                <a:gd name="connsiteX8921" fmla="*/ 3895723 w 10010772"/>
                <a:gd name="connsiteY8921" fmla="*/ 307975 h 4654550"/>
                <a:gd name="connsiteX8922" fmla="*/ 3898898 w 10010772"/>
                <a:gd name="connsiteY8922" fmla="*/ 307975 h 4654550"/>
                <a:gd name="connsiteX8923" fmla="*/ 3898898 w 10010772"/>
                <a:gd name="connsiteY8923" fmla="*/ 304800 h 4654550"/>
                <a:gd name="connsiteX8924" fmla="*/ 3902073 w 10010772"/>
                <a:gd name="connsiteY8924" fmla="*/ 304800 h 4654550"/>
                <a:gd name="connsiteX8925" fmla="*/ 3905248 w 10010772"/>
                <a:gd name="connsiteY8925" fmla="*/ 304800 h 4654550"/>
                <a:gd name="connsiteX8926" fmla="*/ 3905248 w 10010772"/>
                <a:gd name="connsiteY8926" fmla="*/ 301625 h 4654550"/>
                <a:gd name="connsiteX8927" fmla="*/ 3911598 w 10010772"/>
                <a:gd name="connsiteY8927" fmla="*/ 301625 h 4654550"/>
                <a:gd name="connsiteX8928" fmla="*/ 3927473 w 10010772"/>
                <a:gd name="connsiteY8928" fmla="*/ 307975 h 4654550"/>
                <a:gd name="connsiteX8929" fmla="*/ 3930648 w 10010772"/>
                <a:gd name="connsiteY8929" fmla="*/ 307975 h 4654550"/>
                <a:gd name="connsiteX8930" fmla="*/ 3930648 w 10010772"/>
                <a:gd name="connsiteY8930" fmla="*/ 304800 h 4654550"/>
                <a:gd name="connsiteX8931" fmla="*/ 3927473 w 10010772"/>
                <a:gd name="connsiteY8931" fmla="*/ 301625 h 4654550"/>
                <a:gd name="connsiteX8932" fmla="*/ 3924298 w 10010772"/>
                <a:gd name="connsiteY8932" fmla="*/ 301625 h 4654550"/>
                <a:gd name="connsiteX8933" fmla="*/ 3927473 w 10010772"/>
                <a:gd name="connsiteY8933" fmla="*/ 298450 h 4654550"/>
                <a:gd name="connsiteX8934" fmla="*/ 3924298 w 10010772"/>
                <a:gd name="connsiteY8934" fmla="*/ 298450 h 4654550"/>
                <a:gd name="connsiteX8935" fmla="*/ 3914773 w 10010772"/>
                <a:gd name="connsiteY8935" fmla="*/ 298450 h 4654550"/>
                <a:gd name="connsiteX8936" fmla="*/ 3917948 w 10010772"/>
                <a:gd name="connsiteY8936" fmla="*/ 295275 h 4654550"/>
                <a:gd name="connsiteX8937" fmla="*/ 3930648 w 10010772"/>
                <a:gd name="connsiteY8937" fmla="*/ 295275 h 4654550"/>
                <a:gd name="connsiteX8938" fmla="*/ 3936998 w 10010772"/>
                <a:gd name="connsiteY8938" fmla="*/ 295275 h 4654550"/>
                <a:gd name="connsiteX8939" fmla="*/ 3940173 w 10010772"/>
                <a:gd name="connsiteY8939" fmla="*/ 298450 h 4654550"/>
                <a:gd name="connsiteX8940" fmla="*/ 3943348 w 10010772"/>
                <a:gd name="connsiteY8940" fmla="*/ 301625 h 4654550"/>
                <a:gd name="connsiteX8941" fmla="*/ 3946523 w 10010772"/>
                <a:gd name="connsiteY8941" fmla="*/ 304800 h 4654550"/>
                <a:gd name="connsiteX8942" fmla="*/ 3949698 w 10010772"/>
                <a:gd name="connsiteY8942" fmla="*/ 304800 h 4654550"/>
                <a:gd name="connsiteX8943" fmla="*/ 3949698 w 10010772"/>
                <a:gd name="connsiteY8943" fmla="*/ 307975 h 4654550"/>
                <a:gd name="connsiteX8944" fmla="*/ 3952873 w 10010772"/>
                <a:gd name="connsiteY8944" fmla="*/ 311150 h 4654550"/>
                <a:gd name="connsiteX8945" fmla="*/ 3949698 w 10010772"/>
                <a:gd name="connsiteY8945" fmla="*/ 314325 h 4654550"/>
                <a:gd name="connsiteX8946" fmla="*/ 3940173 w 10010772"/>
                <a:gd name="connsiteY8946" fmla="*/ 314325 h 4654550"/>
                <a:gd name="connsiteX8947" fmla="*/ 3949698 w 10010772"/>
                <a:gd name="connsiteY8947" fmla="*/ 317500 h 4654550"/>
                <a:gd name="connsiteX8948" fmla="*/ 3949698 w 10010772"/>
                <a:gd name="connsiteY8948" fmla="*/ 320675 h 4654550"/>
                <a:gd name="connsiteX8949" fmla="*/ 3952873 w 10010772"/>
                <a:gd name="connsiteY8949" fmla="*/ 323850 h 4654550"/>
                <a:gd name="connsiteX8950" fmla="*/ 3956048 w 10010772"/>
                <a:gd name="connsiteY8950" fmla="*/ 323850 h 4654550"/>
                <a:gd name="connsiteX8951" fmla="*/ 3956048 w 10010772"/>
                <a:gd name="connsiteY8951" fmla="*/ 320675 h 4654550"/>
                <a:gd name="connsiteX8952" fmla="*/ 3956048 w 10010772"/>
                <a:gd name="connsiteY8952" fmla="*/ 317500 h 4654550"/>
                <a:gd name="connsiteX8953" fmla="*/ 3962398 w 10010772"/>
                <a:gd name="connsiteY8953" fmla="*/ 314325 h 4654550"/>
                <a:gd name="connsiteX8954" fmla="*/ 3965573 w 10010772"/>
                <a:gd name="connsiteY8954" fmla="*/ 314325 h 4654550"/>
                <a:gd name="connsiteX8955" fmla="*/ 3968748 w 10010772"/>
                <a:gd name="connsiteY8955" fmla="*/ 314325 h 4654550"/>
                <a:gd name="connsiteX8956" fmla="*/ 3971923 w 10010772"/>
                <a:gd name="connsiteY8956" fmla="*/ 314325 h 4654550"/>
                <a:gd name="connsiteX8957" fmla="*/ 3975098 w 10010772"/>
                <a:gd name="connsiteY8957" fmla="*/ 311150 h 4654550"/>
                <a:gd name="connsiteX8958" fmla="*/ 3971923 w 10010772"/>
                <a:gd name="connsiteY8958" fmla="*/ 307975 h 4654550"/>
                <a:gd name="connsiteX8959" fmla="*/ 3975098 w 10010772"/>
                <a:gd name="connsiteY8959" fmla="*/ 301625 h 4654550"/>
                <a:gd name="connsiteX8960" fmla="*/ 3981448 w 10010772"/>
                <a:gd name="connsiteY8960" fmla="*/ 301625 h 4654550"/>
                <a:gd name="connsiteX8961" fmla="*/ 3984623 w 10010772"/>
                <a:gd name="connsiteY8961" fmla="*/ 301625 h 4654550"/>
                <a:gd name="connsiteX8962" fmla="*/ 3984623 w 10010772"/>
                <a:gd name="connsiteY8962" fmla="*/ 304800 h 4654550"/>
                <a:gd name="connsiteX8963" fmla="*/ 3987798 w 10010772"/>
                <a:gd name="connsiteY8963" fmla="*/ 304800 h 4654550"/>
                <a:gd name="connsiteX8964" fmla="*/ 3987798 w 10010772"/>
                <a:gd name="connsiteY8964" fmla="*/ 307975 h 4654550"/>
                <a:gd name="connsiteX8965" fmla="*/ 3994148 w 10010772"/>
                <a:gd name="connsiteY8965" fmla="*/ 311150 h 4654550"/>
                <a:gd name="connsiteX8966" fmla="*/ 3997323 w 10010772"/>
                <a:gd name="connsiteY8966" fmla="*/ 307975 h 4654550"/>
                <a:gd name="connsiteX8967" fmla="*/ 3994148 w 10010772"/>
                <a:gd name="connsiteY8967" fmla="*/ 304800 h 4654550"/>
                <a:gd name="connsiteX8968" fmla="*/ 3997323 w 10010772"/>
                <a:gd name="connsiteY8968" fmla="*/ 304800 h 4654550"/>
                <a:gd name="connsiteX8969" fmla="*/ 4010023 w 10010772"/>
                <a:gd name="connsiteY8969" fmla="*/ 298450 h 4654550"/>
                <a:gd name="connsiteX8970" fmla="*/ 4016373 w 10010772"/>
                <a:gd name="connsiteY8970" fmla="*/ 301625 h 4654550"/>
                <a:gd name="connsiteX8971" fmla="*/ 4019548 w 10010772"/>
                <a:gd name="connsiteY8971" fmla="*/ 304800 h 4654550"/>
                <a:gd name="connsiteX8972" fmla="*/ 4022723 w 10010772"/>
                <a:gd name="connsiteY8972" fmla="*/ 307975 h 4654550"/>
                <a:gd name="connsiteX8973" fmla="*/ 4029073 w 10010772"/>
                <a:gd name="connsiteY8973" fmla="*/ 307975 h 4654550"/>
                <a:gd name="connsiteX8974" fmla="*/ 4022723 w 10010772"/>
                <a:gd name="connsiteY8974" fmla="*/ 301625 h 4654550"/>
                <a:gd name="connsiteX8975" fmla="*/ 4032248 w 10010772"/>
                <a:gd name="connsiteY8975" fmla="*/ 301625 h 4654550"/>
                <a:gd name="connsiteX8976" fmla="*/ 4041773 w 10010772"/>
                <a:gd name="connsiteY8976" fmla="*/ 304800 h 4654550"/>
                <a:gd name="connsiteX8977" fmla="*/ 4044948 w 10010772"/>
                <a:gd name="connsiteY8977" fmla="*/ 304800 h 4654550"/>
                <a:gd name="connsiteX8978" fmla="*/ 4044948 w 10010772"/>
                <a:gd name="connsiteY8978" fmla="*/ 301625 h 4654550"/>
                <a:gd name="connsiteX8979" fmla="*/ 4048123 w 10010772"/>
                <a:gd name="connsiteY8979" fmla="*/ 301625 h 4654550"/>
                <a:gd name="connsiteX8980" fmla="*/ 4051298 w 10010772"/>
                <a:gd name="connsiteY8980" fmla="*/ 298450 h 4654550"/>
                <a:gd name="connsiteX8981" fmla="*/ 4057648 w 10010772"/>
                <a:gd name="connsiteY8981" fmla="*/ 298450 h 4654550"/>
                <a:gd name="connsiteX8982" fmla="*/ 4060823 w 10010772"/>
                <a:gd name="connsiteY8982" fmla="*/ 298450 h 4654550"/>
                <a:gd name="connsiteX8983" fmla="*/ 4063998 w 10010772"/>
                <a:gd name="connsiteY8983" fmla="*/ 295275 h 4654550"/>
                <a:gd name="connsiteX8984" fmla="*/ 4060823 w 10010772"/>
                <a:gd name="connsiteY8984" fmla="*/ 292100 h 4654550"/>
                <a:gd name="connsiteX8985" fmla="*/ 4063998 w 10010772"/>
                <a:gd name="connsiteY8985" fmla="*/ 292100 h 4654550"/>
                <a:gd name="connsiteX8986" fmla="*/ 5187948 w 10010772"/>
                <a:gd name="connsiteY8986" fmla="*/ 247651 h 4654550"/>
                <a:gd name="connsiteX8987" fmla="*/ 5191123 w 10010772"/>
                <a:gd name="connsiteY8987" fmla="*/ 254001 h 4654550"/>
                <a:gd name="connsiteX8988" fmla="*/ 5194298 w 10010772"/>
                <a:gd name="connsiteY8988" fmla="*/ 254001 h 4654550"/>
                <a:gd name="connsiteX8989" fmla="*/ 3197223 w 10010772"/>
                <a:gd name="connsiteY8989" fmla="*/ 212725 h 4654550"/>
                <a:gd name="connsiteX8990" fmla="*/ 3213098 w 10010772"/>
                <a:gd name="connsiteY8990" fmla="*/ 215900 h 4654550"/>
                <a:gd name="connsiteX8991" fmla="*/ 3225798 w 10010772"/>
                <a:gd name="connsiteY8991" fmla="*/ 215900 h 4654550"/>
                <a:gd name="connsiteX8992" fmla="*/ 3232148 w 10010772"/>
                <a:gd name="connsiteY8992" fmla="*/ 219075 h 4654550"/>
                <a:gd name="connsiteX8993" fmla="*/ 3241673 w 10010772"/>
                <a:gd name="connsiteY8993" fmla="*/ 222250 h 4654550"/>
                <a:gd name="connsiteX8994" fmla="*/ 3244848 w 10010772"/>
                <a:gd name="connsiteY8994" fmla="*/ 225425 h 4654550"/>
                <a:gd name="connsiteX8995" fmla="*/ 3244848 w 10010772"/>
                <a:gd name="connsiteY8995" fmla="*/ 228600 h 4654550"/>
                <a:gd name="connsiteX8996" fmla="*/ 3241673 w 10010772"/>
                <a:gd name="connsiteY8996" fmla="*/ 231775 h 4654550"/>
                <a:gd name="connsiteX8997" fmla="*/ 3238498 w 10010772"/>
                <a:gd name="connsiteY8997" fmla="*/ 231775 h 4654550"/>
                <a:gd name="connsiteX8998" fmla="*/ 3225798 w 10010772"/>
                <a:gd name="connsiteY8998" fmla="*/ 234950 h 4654550"/>
                <a:gd name="connsiteX8999" fmla="*/ 3216273 w 10010772"/>
                <a:gd name="connsiteY8999" fmla="*/ 231775 h 4654550"/>
                <a:gd name="connsiteX9000" fmla="*/ 3209923 w 10010772"/>
                <a:gd name="connsiteY9000" fmla="*/ 231775 h 4654550"/>
                <a:gd name="connsiteX9001" fmla="*/ 3203573 w 10010772"/>
                <a:gd name="connsiteY9001" fmla="*/ 228600 h 4654550"/>
                <a:gd name="connsiteX9002" fmla="*/ 3197223 w 10010772"/>
                <a:gd name="connsiteY9002" fmla="*/ 225425 h 4654550"/>
                <a:gd name="connsiteX9003" fmla="*/ 3194048 w 10010772"/>
                <a:gd name="connsiteY9003" fmla="*/ 225425 h 4654550"/>
                <a:gd name="connsiteX9004" fmla="*/ 3187698 w 10010772"/>
                <a:gd name="connsiteY9004" fmla="*/ 222250 h 4654550"/>
                <a:gd name="connsiteX9005" fmla="*/ 3190873 w 10010772"/>
                <a:gd name="connsiteY9005" fmla="*/ 215900 h 4654550"/>
                <a:gd name="connsiteX9006" fmla="*/ 2308223 w 10010772"/>
                <a:gd name="connsiteY9006" fmla="*/ 161925 h 4654550"/>
                <a:gd name="connsiteX9007" fmla="*/ 2317748 w 10010772"/>
                <a:gd name="connsiteY9007" fmla="*/ 165101 h 4654550"/>
                <a:gd name="connsiteX9008" fmla="*/ 2327273 w 10010772"/>
                <a:gd name="connsiteY9008" fmla="*/ 171451 h 4654550"/>
                <a:gd name="connsiteX9009" fmla="*/ 2327273 w 10010772"/>
                <a:gd name="connsiteY9009" fmla="*/ 174626 h 4654550"/>
                <a:gd name="connsiteX9010" fmla="*/ 2327273 w 10010772"/>
                <a:gd name="connsiteY9010" fmla="*/ 177800 h 4654550"/>
                <a:gd name="connsiteX9011" fmla="*/ 2324098 w 10010772"/>
                <a:gd name="connsiteY9011" fmla="*/ 180977 h 4654550"/>
                <a:gd name="connsiteX9012" fmla="*/ 2327273 w 10010772"/>
                <a:gd name="connsiteY9012" fmla="*/ 184151 h 4654550"/>
                <a:gd name="connsiteX9013" fmla="*/ 2333623 w 10010772"/>
                <a:gd name="connsiteY9013" fmla="*/ 190501 h 4654550"/>
                <a:gd name="connsiteX9014" fmla="*/ 2336798 w 10010772"/>
                <a:gd name="connsiteY9014" fmla="*/ 193676 h 4654550"/>
                <a:gd name="connsiteX9015" fmla="*/ 2336798 w 10010772"/>
                <a:gd name="connsiteY9015" fmla="*/ 196851 h 4654550"/>
                <a:gd name="connsiteX9016" fmla="*/ 2336798 w 10010772"/>
                <a:gd name="connsiteY9016" fmla="*/ 200026 h 4654550"/>
                <a:gd name="connsiteX9017" fmla="*/ 2327273 w 10010772"/>
                <a:gd name="connsiteY9017" fmla="*/ 200026 h 4654550"/>
                <a:gd name="connsiteX9018" fmla="*/ 2324098 w 10010772"/>
                <a:gd name="connsiteY9018" fmla="*/ 200026 h 4654550"/>
                <a:gd name="connsiteX9019" fmla="*/ 2324098 w 10010772"/>
                <a:gd name="connsiteY9019" fmla="*/ 196851 h 4654550"/>
                <a:gd name="connsiteX9020" fmla="*/ 2317748 w 10010772"/>
                <a:gd name="connsiteY9020" fmla="*/ 196851 h 4654550"/>
                <a:gd name="connsiteX9021" fmla="*/ 2314573 w 10010772"/>
                <a:gd name="connsiteY9021" fmla="*/ 200026 h 4654550"/>
                <a:gd name="connsiteX9022" fmla="*/ 2317748 w 10010772"/>
                <a:gd name="connsiteY9022" fmla="*/ 203201 h 4654550"/>
                <a:gd name="connsiteX9023" fmla="*/ 2317748 w 10010772"/>
                <a:gd name="connsiteY9023" fmla="*/ 206376 h 4654550"/>
                <a:gd name="connsiteX9024" fmla="*/ 2317748 w 10010772"/>
                <a:gd name="connsiteY9024" fmla="*/ 209551 h 4654550"/>
                <a:gd name="connsiteX9025" fmla="*/ 2314573 w 10010772"/>
                <a:gd name="connsiteY9025" fmla="*/ 212726 h 4654550"/>
                <a:gd name="connsiteX9026" fmla="*/ 2308223 w 10010772"/>
                <a:gd name="connsiteY9026" fmla="*/ 215901 h 4654550"/>
                <a:gd name="connsiteX9027" fmla="*/ 2317748 w 10010772"/>
                <a:gd name="connsiteY9027" fmla="*/ 215901 h 4654550"/>
                <a:gd name="connsiteX9028" fmla="*/ 2327273 w 10010772"/>
                <a:gd name="connsiteY9028" fmla="*/ 219076 h 4654550"/>
                <a:gd name="connsiteX9029" fmla="*/ 2327273 w 10010772"/>
                <a:gd name="connsiteY9029" fmla="*/ 222251 h 4654550"/>
                <a:gd name="connsiteX9030" fmla="*/ 2327273 w 10010772"/>
                <a:gd name="connsiteY9030" fmla="*/ 225427 h 4654550"/>
                <a:gd name="connsiteX9031" fmla="*/ 2317748 w 10010772"/>
                <a:gd name="connsiteY9031" fmla="*/ 234951 h 4654550"/>
                <a:gd name="connsiteX9032" fmla="*/ 2336798 w 10010772"/>
                <a:gd name="connsiteY9032" fmla="*/ 234951 h 4654550"/>
                <a:gd name="connsiteX9033" fmla="*/ 2343148 w 10010772"/>
                <a:gd name="connsiteY9033" fmla="*/ 231775 h 4654550"/>
                <a:gd name="connsiteX9034" fmla="*/ 2352673 w 10010772"/>
                <a:gd name="connsiteY9034" fmla="*/ 225427 h 4654550"/>
                <a:gd name="connsiteX9035" fmla="*/ 2359023 w 10010772"/>
                <a:gd name="connsiteY9035" fmla="*/ 222251 h 4654550"/>
                <a:gd name="connsiteX9036" fmla="*/ 2362198 w 10010772"/>
                <a:gd name="connsiteY9036" fmla="*/ 222251 h 4654550"/>
                <a:gd name="connsiteX9037" fmla="*/ 2371723 w 10010772"/>
                <a:gd name="connsiteY9037" fmla="*/ 225427 h 4654550"/>
                <a:gd name="connsiteX9038" fmla="*/ 2374898 w 10010772"/>
                <a:gd name="connsiteY9038" fmla="*/ 228601 h 4654550"/>
                <a:gd name="connsiteX9039" fmla="*/ 2378073 w 10010772"/>
                <a:gd name="connsiteY9039" fmla="*/ 231775 h 4654550"/>
                <a:gd name="connsiteX9040" fmla="*/ 2378073 w 10010772"/>
                <a:gd name="connsiteY9040" fmla="*/ 238126 h 4654550"/>
                <a:gd name="connsiteX9041" fmla="*/ 2371723 w 10010772"/>
                <a:gd name="connsiteY9041" fmla="*/ 241301 h 4654550"/>
                <a:gd name="connsiteX9042" fmla="*/ 2365373 w 10010772"/>
                <a:gd name="connsiteY9042" fmla="*/ 247651 h 4654550"/>
                <a:gd name="connsiteX9043" fmla="*/ 2365373 w 10010772"/>
                <a:gd name="connsiteY9043" fmla="*/ 254001 h 4654550"/>
                <a:gd name="connsiteX9044" fmla="*/ 2368548 w 10010772"/>
                <a:gd name="connsiteY9044" fmla="*/ 260352 h 4654550"/>
                <a:gd name="connsiteX9045" fmla="*/ 2368548 w 10010772"/>
                <a:gd name="connsiteY9045" fmla="*/ 266701 h 4654550"/>
                <a:gd name="connsiteX9046" fmla="*/ 2390773 w 10010772"/>
                <a:gd name="connsiteY9046" fmla="*/ 254001 h 4654550"/>
                <a:gd name="connsiteX9047" fmla="*/ 2406648 w 10010772"/>
                <a:gd name="connsiteY9047" fmla="*/ 247651 h 4654550"/>
                <a:gd name="connsiteX9048" fmla="*/ 2419348 w 10010772"/>
                <a:gd name="connsiteY9048" fmla="*/ 244476 h 4654550"/>
                <a:gd name="connsiteX9049" fmla="*/ 2428873 w 10010772"/>
                <a:gd name="connsiteY9049" fmla="*/ 238126 h 4654550"/>
                <a:gd name="connsiteX9050" fmla="*/ 2441573 w 10010772"/>
                <a:gd name="connsiteY9050" fmla="*/ 231775 h 4654550"/>
                <a:gd name="connsiteX9051" fmla="*/ 2454274 w 10010772"/>
                <a:gd name="connsiteY9051" fmla="*/ 228601 h 4654550"/>
                <a:gd name="connsiteX9052" fmla="*/ 2447923 w 10010772"/>
                <a:gd name="connsiteY9052" fmla="*/ 225427 h 4654550"/>
                <a:gd name="connsiteX9053" fmla="*/ 2444748 w 10010772"/>
                <a:gd name="connsiteY9053" fmla="*/ 222251 h 4654550"/>
                <a:gd name="connsiteX9054" fmla="*/ 2447923 w 10010772"/>
                <a:gd name="connsiteY9054" fmla="*/ 219076 h 4654550"/>
                <a:gd name="connsiteX9055" fmla="*/ 2451098 w 10010772"/>
                <a:gd name="connsiteY9055" fmla="*/ 215901 h 4654550"/>
                <a:gd name="connsiteX9056" fmla="*/ 2463798 w 10010772"/>
                <a:gd name="connsiteY9056" fmla="*/ 209551 h 4654550"/>
                <a:gd name="connsiteX9057" fmla="*/ 2473323 w 10010772"/>
                <a:gd name="connsiteY9057" fmla="*/ 209551 h 4654550"/>
                <a:gd name="connsiteX9058" fmla="*/ 2479673 w 10010772"/>
                <a:gd name="connsiteY9058" fmla="*/ 209551 h 4654550"/>
                <a:gd name="connsiteX9059" fmla="*/ 2492373 w 10010772"/>
                <a:gd name="connsiteY9059" fmla="*/ 212726 h 4654550"/>
                <a:gd name="connsiteX9060" fmla="*/ 2505073 w 10010772"/>
                <a:gd name="connsiteY9060" fmla="*/ 215901 h 4654550"/>
                <a:gd name="connsiteX9061" fmla="*/ 2514599 w 10010772"/>
                <a:gd name="connsiteY9061" fmla="*/ 215901 h 4654550"/>
                <a:gd name="connsiteX9062" fmla="*/ 2520948 w 10010772"/>
                <a:gd name="connsiteY9062" fmla="*/ 219076 h 4654550"/>
                <a:gd name="connsiteX9063" fmla="*/ 2539998 w 10010772"/>
                <a:gd name="connsiteY9063" fmla="*/ 228601 h 4654550"/>
                <a:gd name="connsiteX9064" fmla="*/ 2543173 w 10010772"/>
                <a:gd name="connsiteY9064" fmla="*/ 231775 h 4654550"/>
                <a:gd name="connsiteX9065" fmla="*/ 2539998 w 10010772"/>
                <a:gd name="connsiteY9065" fmla="*/ 234951 h 4654550"/>
                <a:gd name="connsiteX9066" fmla="*/ 2533648 w 10010772"/>
                <a:gd name="connsiteY9066" fmla="*/ 234951 h 4654550"/>
                <a:gd name="connsiteX9067" fmla="*/ 2533648 w 10010772"/>
                <a:gd name="connsiteY9067" fmla="*/ 238126 h 4654550"/>
                <a:gd name="connsiteX9068" fmla="*/ 2530473 w 10010772"/>
                <a:gd name="connsiteY9068" fmla="*/ 241301 h 4654550"/>
                <a:gd name="connsiteX9069" fmla="*/ 2520948 w 10010772"/>
                <a:gd name="connsiteY9069" fmla="*/ 241301 h 4654550"/>
                <a:gd name="connsiteX9070" fmla="*/ 2514599 w 10010772"/>
                <a:gd name="connsiteY9070" fmla="*/ 241301 h 4654550"/>
                <a:gd name="connsiteX9071" fmla="*/ 2514599 w 10010772"/>
                <a:gd name="connsiteY9071" fmla="*/ 244476 h 4654550"/>
                <a:gd name="connsiteX9072" fmla="*/ 2514599 w 10010772"/>
                <a:gd name="connsiteY9072" fmla="*/ 247651 h 4654550"/>
                <a:gd name="connsiteX9073" fmla="*/ 2514599 w 10010772"/>
                <a:gd name="connsiteY9073" fmla="*/ 250826 h 4654550"/>
                <a:gd name="connsiteX9074" fmla="*/ 2511423 w 10010772"/>
                <a:gd name="connsiteY9074" fmla="*/ 254001 h 4654550"/>
                <a:gd name="connsiteX9075" fmla="*/ 2511423 w 10010772"/>
                <a:gd name="connsiteY9075" fmla="*/ 257176 h 4654550"/>
                <a:gd name="connsiteX9076" fmla="*/ 2514599 w 10010772"/>
                <a:gd name="connsiteY9076" fmla="*/ 260352 h 4654550"/>
                <a:gd name="connsiteX9077" fmla="*/ 2514599 w 10010772"/>
                <a:gd name="connsiteY9077" fmla="*/ 263526 h 4654550"/>
                <a:gd name="connsiteX9078" fmla="*/ 2514599 w 10010772"/>
                <a:gd name="connsiteY9078" fmla="*/ 266701 h 4654550"/>
                <a:gd name="connsiteX9079" fmla="*/ 2501898 w 10010772"/>
                <a:gd name="connsiteY9079" fmla="*/ 276226 h 4654550"/>
                <a:gd name="connsiteX9080" fmla="*/ 2486023 w 10010772"/>
                <a:gd name="connsiteY9080" fmla="*/ 279401 h 4654550"/>
                <a:gd name="connsiteX9081" fmla="*/ 2476498 w 10010772"/>
                <a:gd name="connsiteY9081" fmla="*/ 279401 h 4654550"/>
                <a:gd name="connsiteX9082" fmla="*/ 2470148 w 10010772"/>
                <a:gd name="connsiteY9082" fmla="*/ 279401 h 4654550"/>
                <a:gd name="connsiteX9083" fmla="*/ 2457448 w 10010772"/>
                <a:gd name="connsiteY9083" fmla="*/ 282576 h 4654550"/>
                <a:gd name="connsiteX9084" fmla="*/ 2447923 w 10010772"/>
                <a:gd name="connsiteY9084" fmla="*/ 285751 h 4654550"/>
                <a:gd name="connsiteX9085" fmla="*/ 2441573 w 10010772"/>
                <a:gd name="connsiteY9085" fmla="*/ 285751 h 4654550"/>
                <a:gd name="connsiteX9086" fmla="*/ 2435223 w 10010772"/>
                <a:gd name="connsiteY9086" fmla="*/ 285751 h 4654550"/>
                <a:gd name="connsiteX9087" fmla="*/ 2428873 w 10010772"/>
                <a:gd name="connsiteY9087" fmla="*/ 285751 h 4654550"/>
                <a:gd name="connsiteX9088" fmla="*/ 2422523 w 10010772"/>
                <a:gd name="connsiteY9088" fmla="*/ 288926 h 4654550"/>
                <a:gd name="connsiteX9089" fmla="*/ 2419348 w 10010772"/>
                <a:gd name="connsiteY9089" fmla="*/ 285751 h 4654550"/>
                <a:gd name="connsiteX9090" fmla="*/ 2412998 w 10010772"/>
                <a:gd name="connsiteY9090" fmla="*/ 279401 h 4654550"/>
                <a:gd name="connsiteX9091" fmla="*/ 2403473 w 10010772"/>
                <a:gd name="connsiteY9091" fmla="*/ 276226 h 4654550"/>
                <a:gd name="connsiteX9092" fmla="*/ 2397123 w 10010772"/>
                <a:gd name="connsiteY9092" fmla="*/ 273051 h 4654550"/>
                <a:gd name="connsiteX9093" fmla="*/ 2395536 w 10010772"/>
                <a:gd name="connsiteY9093" fmla="*/ 273845 h 4654550"/>
                <a:gd name="connsiteX9094" fmla="*/ 2393948 w 10010772"/>
                <a:gd name="connsiteY9094" fmla="*/ 273051 h 4654550"/>
                <a:gd name="connsiteX9095" fmla="*/ 2390773 w 10010772"/>
                <a:gd name="connsiteY9095" fmla="*/ 273051 h 4654550"/>
                <a:gd name="connsiteX9096" fmla="*/ 2390773 w 10010772"/>
                <a:gd name="connsiteY9096" fmla="*/ 276226 h 4654550"/>
                <a:gd name="connsiteX9097" fmla="*/ 2395536 w 10010772"/>
                <a:gd name="connsiteY9097" fmla="*/ 273845 h 4654550"/>
                <a:gd name="connsiteX9098" fmla="*/ 2400298 w 10010772"/>
                <a:gd name="connsiteY9098" fmla="*/ 276226 h 4654550"/>
                <a:gd name="connsiteX9099" fmla="*/ 2409823 w 10010772"/>
                <a:gd name="connsiteY9099" fmla="*/ 282576 h 4654550"/>
                <a:gd name="connsiteX9100" fmla="*/ 2412998 w 10010772"/>
                <a:gd name="connsiteY9100" fmla="*/ 288926 h 4654550"/>
                <a:gd name="connsiteX9101" fmla="*/ 2412998 w 10010772"/>
                <a:gd name="connsiteY9101" fmla="*/ 292101 h 4654550"/>
                <a:gd name="connsiteX9102" fmla="*/ 2406648 w 10010772"/>
                <a:gd name="connsiteY9102" fmla="*/ 292101 h 4654550"/>
                <a:gd name="connsiteX9103" fmla="*/ 2397123 w 10010772"/>
                <a:gd name="connsiteY9103" fmla="*/ 292101 h 4654550"/>
                <a:gd name="connsiteX9104" fmla="*/ 2387598 w 10010772"/>
                <a:gd name="connsiteY9104" fmla="*/ 292101 h 4654550"/>
                <a:gd name="connsiteX9105" fmla="*/ 2384423 w 10010772"/>
                <a:gd name="connsiteY9105" fmla="*/ 292101 h 4654550"/>
                <a:gd name="connsiteX9106" fmla="*/ 2381248 w 10010772"/>
                <a:gd name="connsiteY9106" fmla="*/ 285751 h 4654550"/>
                <a:gd name="connsiteX9107" fmla="*/ 2381248 w 10010772"/>
                <a:gd name="connsiteY9107" fmla="*/ 282576 h 4654550"/>
                <a:gd name="connsiteX9108" fmla="*/ 2374898 w 10010772"/>
                <a:gd name="connsiteY9108" fmla="*/ 282576 h 4654550"/>
                <a:gd name="connsiteX9109" fmla="*/ 2368548 w 10010772"/>
                <a:gd name="connsiteY9109" fmla="*/ 282576 h 4654550"/>
                <a:gd name="connsiteX9110" fmla="*/ 2355848 w 10010772"/>
                <a:gd name="connsiteY9110" fmla="*/ 285751 h 4654550"/>
                <a:gd name="connsiteX9111" fmla="*/ 2349498 w 10010772"/>
                <a:gd name="connsiteY9111" fmla="*/ 288926 h 4654550"/>
                <a:gd name="connsiteX9112" fmla="*/ 2349498 w 10010772"/>
                <a:gd name="connsiteY9112" fmla="*/ 292101 h 4654550"/>
                <a:gd name="connsiteX9113" fmla="*/ 2359023 w 10010772"/>
                <a:gd name="connsiteY9113" fmla="*/ 295276 h 4654550"/>
                <a:gd name="connsiteX9114" fmla="*/ 2362198 w 10010772"/>
                <a:gd name="connsiteY9114" fmla="*/ 295276 h 4654550"/>
                <a:gd name="connsiteX9115" fmla="*/ 2362198 w 10010772"/>
                <a:gd name="connsiteY9115" fmla="*/ 298451 h 4654550"/>
                <a:gd name="connsiteX9116" fmla="*/ 2355848 w 10010772"/>
                <a:gd name="connsiteY9116" fmla="*/ 301626 h 4654550"/>
                <a:gd name="connsiteX9117" fmla="*/ 2336798 w 10010772"/>
                <a:gd name="connsiteY9117" fmla="*/ 307976 h 4654550"/>
                <a:gd name="connsiteX9118" fmla="*/ 2308223 w 10010772"/>
                <a:gd name="connsiteY9118" fmla="*/ 314326 h 4654550"/>
                <a:gd name="connsiteX9119" fmla="*/ 2301873 w 10010772"/>
                <a:gd name="connsiteY9119" fmla="*/ 317501 h 4654550"/>
                <a:gd name="connsiteX9120" fmla="*/ 2285998 w 10010772"/>
                <a:gd name="connsiteY9120" fmla="*/ 314326 h 4654550"/>
                <a:gd name="connsiteX9121" fmla="*/ 2279648 w 10010772"/>
                <a:gd name="connsiteY9121" fmla="*/ 314326 h 4654550"/>
                <a:gd name="connsiteX9122" fmla="*/ 2273298 w 10010772"/>
                <a:gd name="connsiteY9122" fmla="*/ 311151 h 4654550"/>
                <a:gd name="connsiteX9123" fmla="*/ 2270123 w 10010772"/>
                <a:gd name="connsiteY9123" fmla="*/ 304801 h 4654550"/>
                <a:gd name="connsiteX9124" fmla="*/ 2266948 w 10010772"/>
                <a:gd name="connsiteY9124" fmla="*/ 301626 h 4654550"/>
                <a:gd name="connsiteX9125" fmla="*/ 2263773 w 10010772"/>
                <a:gd name="connsiteY9125" fmla="*/ 298451 h 4654550"/>
                <a:gd name="connsiteX9126" fmla="*/ 2244724 w 10010772"/>
                <a:gd name="connsiteY9126" fmla="*/ 298451 h 4654550"/>
                <a:gd name="connsiteX9127" fmla="*/ 2257423 w 10010772"/>
                <a:gd name="connsiteY9127" fmla="*/ 301626 h 4654550"/>
                <a:gd name="connsiteX9128" fmla="*/ 2263773 w 10010772"/>
                <a:gd name="connsiteY9128" fmla="*/ 307976 h 4654550"/>
                <a:gd name="connsiteX9129" fmla="*/ 2270123 w 10010772"/>
                <a:gd name="connsiteY9129" fmla="*/ 314326 h 4654550"/>
                <a:gd name="connsiteX9130" fmla="*/ 2279648 w 10010772"/>
                <a:gd name="connsiteY9130" fmla="*/ 317501 h 4654550"/>
                <a:gd name="connsiteX9131" fmla="*/ 2295523 w 10010772"/>
                <a:gd name="connsiteY9131" fmla="*/ 320676 h 4654550"/>
                <a:gd name="connsiteX9132" fmla="*/ 2305049 w 10010772"/>
                <a:gd name="connsiteY9132" fmla="*/ 320676 h 4654550"/>
                <a:gd name="connsiteX9133" fmla="*/ 2308223 w 10010772"/>
                <a:gd name="connsiteY9133" fmla="*/ 320676 h 4654550"/>
                <a:gd name="connsiteX9134" fmla="*/ 2298698 w 10010772"/>
                <a:gd name="connsiteY9134" fmla="*/ 327027 h 4654550"/>
                <a:gd name="connsiteX9135" fmla="*/ 2273298 w 10010772"/>
                <a:gd name="connsiteY9135" fmla="*/ 339726 h 4654550"/>
                <a:gd name="connsiteX9136" fmla="*/ 2263773 w 10010772"/>
                <a:gd name="connsiteY9136" fmla="*/ 346076 h 4654550"/>
                <a:gd name="connsiteX9137" fmla="*/ 2251073 w 10010772"/>
                <a:gd name="connsiteY9137" fmla="*/ 346076 h 4654550"/>
                <a:gd name="connsiteX9138" fmla="*/ 2232023 w 10010772"/>
                <a:gd name="connsiteY9138" fmla="*/ 346076 h 4654550"/>
                <a:gd name="connsiteX9139" fmla="*/ 2222498 w 10010772"/>
                <a:gd name="connsiteY9139" fmla="*/ 346076 h 4654550"/>
                <a:gd name="connsiteX9140" fmla="*/ 2216148 w 10010772"/>
                <a:gd name="connsiteY9140" fmla="*/ 339726 h 4654550"/>
                <a:gd name="connsiteX9141" fmla="*/ 2212973 w 10010772"/>
                <a:gd name="connsiteY9141" fmla="*/ 346076 h 4654550"/>
                <a:gd name="connsiteX9142" fmla="*/ 2209798 w 10010772"/>
                <a:gd name="connsiteY9142" fmla="*/ 349250 h 4654550"/>
                <a:gd name="connsiteX9143" fmla="*/ 2197098 w 10010772"/>
                <a:gd name="connsiteY9143" fmla="*/ 352426 h 4654550"/>
                <a:gd name="connsiteX9144" fmla="*/ 2187573 w 10010772"/>
                <a:gd name="connsiteY9144" fmla="*/ 352426 h 4654550"/>
                <a:gd name="connsiteX9145" fmla="*/ 2174873 w 10010772"/>
                <a:gd name="connsiteY9145" fmla="*/ 349250 h 4654550"/>
                <a:gd name="connsiteX9146" fmla="*/ 2158998 w 10010772"/>
                <a:gd name="connsiteY9146" fmla="*/ 346076 h 4654550"/>
                <a:gd name="connsiteX9147" fmla="*/ 2124074 w 10010772"/>
                <a:gd name="connsiteY9147" fmla="*/ 346076 h 4654550"/>
                <a:gd name="connsiteX9148" fmla="*/ 2146298 w 10010772"/>
                <a:gd name="connsiteY9148" fmla="*/ 349250 h 4654550"/>
                <a:gd name="connsiteX9149" fmla="*/ 2146298 w 10010772"/>
                <a:gd name="connsiteY9149" fmla="*/ 352426 h 4654550"/>
                <a:gd name="connsiteX9150" fmla="*/ 2139948 w 10010772"/>
                <a:gd name="connsiteY9150" fmla="*/ 355601 h 4654550"/>
                <a:gd name="connsiteX9151" fmla="*/ 2155823 w 10010772"/>
                <a:gd name="connsiteY9151" fmla="*/ 352426 h 4654550"/>
                <a:gd name="connsiteX9152" fmla="*/ 2168523 w 10010772"/>
                <a:gd name="connsiteY9152" fmla="*/ 352426 h 4654550"/>
                <a:gd name="connsiteX9153" fmla="*/ 2174873 w 10010772"/>
                <a:gd name="connsiteY9153" fmla="*/ 352426 h 4654550"/>
                <a:gd name="connsiteX9154" fmla="*/ 2178048 w 10010772"/>
                <a:gd name="connsiteY9154" fmla="*/ 358776 h 4654550"/>
                <a:gd name="connsiteX9155" fmla="*/ 2181223 w 10010772"/>
                <a:gd name="connsiteY9155" fmla="*/ 365126 h 4654550"/>
                <a:gd name="connsiteX9156" fmla="*/ 2178048 w 10010772"/>
                <a:gd name="connsiteY9156" fmla="*/ 368301 h 4654550"/>
                <a:gd name="connsiteX9157" fmla="*/ 2168523 w 10010772"/>
                <a:gd name="connsiteY9157" fmla="*/ 368301 h 4654550"/>
                <a:gd name="connsiteX9158" fmla="*/ 2152648 w 10010772"/>
                <a:gd name="connsiteY9158" fmla="*/ 368301 h 4654550"/>
                <a:gd name="connsiteX9159" fmla="*/ 2133598 w 10010772"/>
                <a:gd name="connsiteY9159" fmla="*/ 368301 h 4654550"/>
                <a:gd name="connsiteX9160" fmla="*/ 2133598 w 10010772"/>
                <a:gd name="connsiteY9160" fmla="*/ 371477 h 4654550"/>
                <a:gd name="connsiteX9161" fmla="*/ 2139948 w 10010772"/>
                <a:gd name="connsiteY9161" fmla="*/ 374650 h 4654550"/>
                <a:gd name="connsiteX9162" fmla="*/ 2136773 w 10010772"/>
                <a:gd name="connsiteY9162" fmla="*/ 377825 h 4654550"/>
                <a:gd name="connsiteX9163" fmla="*/ 2117723 w 10010772"/>
                <a:gd name="connsiteY9163" fmla="*/ 381001 h 4654550"/>
                <a:gd name="connsiteX9164" fmla="*/ 2111373 w 10010772"/>
                <a:gd name="connsiteY9164" fmla="*/ 384176 h 4654550"/>
                <a:gd name="connsiteX9165" fmla="*/ 2105023 w 10010772"/>
                <a:gd name="connsiteY9165" fmla="*/ 390525 h 4654550"/>
                <a:gd name="connsiteX9166" fmla="*/ 2098673 w 10010772"/>
                <a:gd name="connsiteY9166" fmla="*/ 390525 h 4654550"/>
                <a:gd name="connsiteX9167" fmla="*/ 2089148 w 10010772"/>
                <a:gd name="connsiteY9167" fmla="*/ 393700 h 4654550"/>
                <a:gd name="connsiteX9168" fmla="*/ 2073273 w 10010772"/>
                <a:gd name="connsiteY9168" fmla="*/ 400050 h 4654550"/>
                <a:gd name="connsiteX9169" fmla="*/ 2063749 w 10010772"/>
                <a:gd name="connsiteY9169" fmla="*/ 406400 h 4654550"/>
                <a:gd name="connsiteX9170" fmla="*/ 2054223 w 10010772"/>
                <a:gd name="connsiteY9170" fmla="*/ 409575 h 4654550"/>
                <a:gd name="connsiteX9171" fmla="*/ 2047873 w 10010772"/>
                <a:gd name="connsiteY9171" fmla="*/ 409575 h 4654550"/>
                <a:gd name="connsiteX9172" fmla="*/ 2047873 w 10010772"/>
                <a:gd name="connsiteY9172" fmla="*/ 412750 h 4654550"/>
                <a:gd name="connsiteX9173" fmla="*/ 2041523 w 10010772"/>
                <a:gd name="connsiteY9173" fmla="*/ 419100 h 4654550"/>
                <a:gd name="connsiteX9174" fmla="*/ 2022473 w 10010772"/>
                <a:gd name="connsiteY9174" fmla="*/ 425450 h 4654550"/>
                <a:gd name="connsiteX9175" fmla="*/ 2016123 w 10010772"/>
                <a:gd name="connsiteY9175" fmla="*/ 428625 h 4654550"/>
                <a:gd name="connsiteX9176" fmla="*/ 2016123 w 10010772"/>
                <a:gd name="connsiteY9176" fmla="*/ 431800 h 4654550"/>
                <a:gd name="connsiteX9177" fmla="*/ 2016123 w 10010772"/>
                <a:gd name="connsiteY9177" fmla="*/ 434975 h 4654550"/>
                <a:gd name="connsiteX9178" fmla="*/ 2006598 w 10010772"/>
                <a:gd name="connsiteY9178" fmla="*/ 434975 h 4654550"/>
                <a:gd name="connsiteX9179" fmla="*/ 2000248 w 10010772"/>
                <a:gd name="connsiteY9179" fmla="*/ 438150 h 4654550"/>
                <a:gd name="connsiteX9180" fmla="*/ 2000248 w 10010772"/>
                <a:gd name="connsiteY9180" fmla="*/ 441325 h 4654550"/>
                <a:gd name="connsiteX9181" fmla="*/ 1993898 w 10010772"/>
                <a:gd name="connsiteY9181" fmla="*/ 447675 h 4654550"/>
                <a:gd name="connsiteX9182" fmla="*/ 1984373 w 10010772"/>
                <a:gd name="connsiteY9182" fmla="*/ 454025 h 4654550"/>
                <a:gd name="connsiteX9183" fmla="*/ 1981198 w 10010772"/>
                <a:gd name="connsiteY9183" fmla="*/ 463550 h 4654550"/>
                <a:gd name="connsiteX9184" fmla="*/ 1974848 w 10010772"/>
                <a:gd name="connsiteY9184" fmla="*/ 469900 h 4654550"/>
                <a:gd name="connsiteX9185" fmla="*/ 1965323 w 10010772"/>
                <a:gd name="connsiteY9185" fmla="*/ 479425 h 4654550"/>
                <a:gd name="connsiteX9186" fmla="*/ 1974848 w 10010772"/>
                <a:gd name="connsiteY9186" fmla="*/ 479425 h 4654550"/>
                <a:gd name="connsiteX9187" fmla="*/ 1974848 w 10010772"/>
                <a:gd name="connsiteY9187" fmla="*/ 488950 h 4654550"/>
                <a:gd name="connsiteX9188" fmla="*/ 1978023 w 10010772"/>
                <a:gd name="connsiteY9188" fmla="*/ 485775 h 4654550"/>
                <a:gd name="connsiteX9189" fmla="*/ 1984373 w 10010772"/>
                <a:gd name="connsiteY9189" fmla="*/ 485775 h 4654550"/>
                <a:gd name="connsiteX9190" fmla="*/ 1997073 w 10010772"/>
                <a:gd name="connsiteY9190" fmla="*/ 482600 h 4654550"/>
                <a:gd name="connsiteX9191" fmla="*/ 2003423 w 10010772"/>
                <a:gd name="connsiteY9191" fmla="*/ 485775 h 4654550"/>
                <a:gd name="connsiteX9192" fmla="*/ 2006598 w 10010772"/>
                <a:gd name="connsiteY9192" fmla="*/ 488950 h 4654550"/>
                <a:gd name="connsiteX9193" fmla="*/ 2006598 w 10010772"/>
                <a:gd name="connsiteY9193" fmla="*/ 495300 h 4654550"/>
                <a:gd name="connsiteX9194" fmla="*/ 2006598 w 10010772"/>
                <a:gd name="connsiteY9194" fmla="*/ 498475 h 4654550"/>
                <a:gd name="connsiteX9195" fmla="*/ 2006598 w 10010772"/>
                <a:gd name="connsiteY9195" fmla="*/ 504825 h 4654550"/>
                <a:gd name="connsiteX9196" fmla="*/ 2009773 w 10010772"/>
                <a:gd name="connsiteY9196" fmla="*/ 511175 h 4654550"/>
                <a:gd name="connsiteX9197" fmla="*/ 2009773 w 10010772"/>
                <a:gd name="connsiteY9197" fmla="*/ 517525 h 4654550"/>
                <a:gd name="connsiteX9198" fmla="*/ 2009773 w 10010772"/>
                <a:gd name="connsiteY9198" fmla="*/ 520700 h 4654550"/>
                <a:gd name="connsiteX9199" fmla="*/ 1997073 w 10010772"/>
                <a:gd name="connsiteY9199" fmla="*/ 527050 h 4654550"/>
                <a:gd name="connsiteX9200" fmla="*/ 1990723 w 10010772"/>
                <a:gd name="connsiteY9200" fmla="*/ 527050 h 4654550"/>
                <a:gd name="connsiteX9201" fmla="*/ 1987548 w 10010772"/>
                <a:gd name="connsiteY9201" fmla="*/ 527050 h 4654550"/>
                <a:gd name="connsiteX9202" fmla="*/ 1978023 w 10010772"/>
                <a:gd name="connsiteY9202" fmla="*/ 533400 h 4654550"/>
                <a:gd name="connsiteX9203" fmla="*/ 1984373 w 10010772"/>
                <a:gd name="connsiteY9203" fmla="*/ 530225 h 4654550"/>
                <a:gd name="connsiteX9204" fmla="*/ 1997073 w 10010772"/>
                <a:gd name="connsiteY9204" fmla="*/ 530225 h 4654550"/>
                <a:gd name="connsiteX9205" fmla="*/ 2009773 w 10010772"/>
                <a:gd name="connsiteY9205" fmla="*/ 527050 h 4654550"/>
                <a:gd name="connsiteX9206" fmla="*/ 2025648 w 10010772"/>
                <a:gd name="connsiteY9206" fmla="*/ 523875 h 4654550"/>
                <a:gd name="connsiteX9207" fmla="*/ 2038348 w 10010772"/>
                <a:gd name="connsiteY9207" fmla="*/ 520700 h 4654550"/>
                <a:gd name="connsiteX9208" fmla="*/ 2044698 w 10010772"/>
                <a:gd name="connsiteY9208" fmla="*/ 523875 h 4654550"/>
                <a:gd name="connsiteX9209" fmla="*/ 2047873 w 10010772"/>
                <a:gd name="connsiteY9209" fmla="*/ 527050 h 4654550"/>
                <a:gd name="connsiteX9210" fmla="*/ 2051048 w 10010772"/>
                <a:gd name="connsiteY9210" fmla="*/ 533400 h 4654550"/>
                <a:gd name="connsiteX9211" fmla="*/ 2057398 w 10010772"/>
                <a:gd name="connsiteY9211" fmla="*/ 536575 h 4654550"/>
                <a:gd name="connsiteX9212" fmla="*/ 2073273 w 10010772"/>
                <a:gd name="connsiteY9212" fmla="*/ 539750 h 4654550"/>
                <a:gd name="connsiteX9213" fmla="*/ 2089148 w 10010772"/>
                <a:gd name="connsiteY9213" fmla="*/ 542925 h 4654550"/>
                <a:gd name="connsiteX9214" fmla="*/ 2095498 w 10010772"/>
                <a:gd name="connsiteY9214" fmla="*/ 546100 h 4654550"/>
                <a:gd name="connsiteX9215" fmla="*/ 2098673 w 10010772"/>
                <a:gd name="connsiteY9215" fmla="*/ 549275 h 4654550"/>
                <a:gd name="connsiteX9216" fmla="*/ 2101848 w 10010772"/>
                <a:gd name="connsiteY9216" fmla="*/ 555625 h 4654550"/>
                <a:gd name="connsiteX9217" fmla="*/ 2105023 w 10010772"/>
                <a:gd name="connsiteY9217" fmla="*/ 555625 h 4654550"/>
                <a:gd name="connsiteX9218" fmla="*/ 2108198 w 10010772"/>
                <a:gd name="connsiteY9218" fmla="*/ 555625 h 4654550"/>
                <a:gd name="connsiteX9219" fmla="*/ 2114548 w 10010772"/>
                <a:gd name="connsiteY9219" fmla="*/ 558800 h 4654550"/>
                <a:gd name="connsiteX9220" fmla="*/ 2127248 w 10010772"/>
                <a:gd name="connsiteY9220" fmla="*/ 565150 h 4654550"/>
                <a:gd name="connsiteX9221" fmla="*/ 2136773 w 10010772"/>
                <a:gd name="connsiteY9221" fmla="*/ 565150 h 4654550"/>
                <a:gd name="connsiteX9222" fmla="*/ 2143123 w 10010772"/>
                <a:gd name="connsiteY9222" fmla="*/ 568325 h 4654550"/>
                <a:gd name="connsiteX9223" fmla="*/ 2143123 w 10010772"/>
                <a:gd name="connsiteY9223" fmla="*/ 574675 h 4654550"/>
                <a:gd name="connsiteX9224" fmla="*/ 2143123 w 10010772"/>
                <a:gd name="connsiteY9224" fmla="*/ 577850 h 4654550"/>
                <a:gd name="connsiteX9225" fmla="*/ 2149473 w 10010772"/>
                <a:gd name="connsiteY9225" fmla="*/ 577850 h 4654550"/>
                <a:gd name="connsiteX9226" fmla="*/ 2165348 w 10010772"/>
                <a:gd name="connsiteY9226" fmla="*/ 577850 h 4654550"/>
                <a:gd name="connsiteX9227" fmla="*/ 2181223 w 10010772"/>
                <a:gd name="connsiteY9227" fmla="*/ 577850 h 4654550"/>
                <a:gd name="connsiteX9228" fmla="*/ 2193923 w 10010772"/>
                <a:gd name="connsiteY9228" fmla="*/ 581025 h 4654550"/>
                <a:gd name="connsiteX9229" fmla="*/ 2200273 w 10010772"/>
                <a:gd name="connsiteY9229" fmla="*/ 584200 h 4654550"/>
                <a:gd name="connsiteX9230" fmla="*/ 2209798 w 10010772"/>
                <a:gd name="connsiteY9230" fmla="*/ 584200 h 4654550"/>
                <a:gd name="connsiteX9231" fmla="*/ 2212973 w 10010772"/>
                <a:gd name="connsiteY9231" fmla="*/ 584200 h 4654550"/>
                <a:gd name="connsiteX9232" fmla="*/ 2209798 w 10010772"/>
                <a:gd name="connsiteY9232" fmla="*/ 590550 h 4654550"/>
                <a:gd name="connsiteX9233" fmla="*/ 2200273 w 10010772"/>
                <a:gd name="connsiteY9233" fmla="*/ 596900 h 4654550"/>
                <a:gd name="connsiteX9234" fmla="*/ 2200273 w 10010772"/>
                <a:gd name="connsiteY9234" fmla="*/ 600075 h 4654550"/>
                <a:gd name="connsiteX9235" fmla="*/ 2203448 w 10010772"/>
                <a:gd name="connsiteY9235" fmla="*/ 603250 h 4654550"/>
                <a:gd name="connsiteX9236" fmla="*/ 2203448 w 10010772"/>
                <a:gd name="connsiteY9236" fmla="*/ 609600 h 4654550"/>
                <a:gd name="connsiteX9237" fmla="*/ 2197098 w 10010772"/>
                <a:gd name="connsiteY9237" fmla="*/ 612775 h 4654550"/>
                <a:gd name="connsiteX9238" fmla="*/ 2193923 w 10010772"/>
                <a:gd name="connsiteY9238" fmla="*/ 612775 h 4654550"/>
                <a:gd name="connsiteX9239" fmla="*/ 2190748 w 10010772"/>
                <a:gd name="connsiteY9239" fmla="*/ 612775 h 4654550"/>
                <a:gd name="connsiteX9240" fmla="*/ 2184398 w 10010772"/>
                <a:gd name="connsiteY9240" fmla="*/ 615950 h 4654550"/>
                <a:gd name="connsiteX9241" fmla="*/ 2181223 w 10010772"/>
                <a:gd name="connsiteY9241" fmla="*/ 615950 h 4654550"/>
                <a:gd name="connsiteX9242" fmla="*/ 2168523 w 10010772"/>
                <a:gd name="connsiteY9242" fmla="*/ 612775 h 4654550"/>
                <a:gd name="connsiteX9243" fmla="*/ 2171698 w 10010772"/>
                <a:gd name="connsiteY9243" fmla="*/ 615950 h 4654550"/>
                <a:gd name="connsiteX9244" fmla="*/ 2174873 w 10010772"/>
                <a:gd name="connsiteY9244" fmla="*/ 615950 h 4654550"/>
                <a:gd name="connsiteX9245" fmla="*/ 2184398 w 10010772"/>
                <a:gd name="connsiteY9245" fmla="*/ 619125 h 4654550"/>
                <a:gd name="connsiteX9246" fmla="*/ 2190748 w 10010772"/>
                <a:gd name="connsiteY9246" fmla="*/ 622300 h 4654550"/>
                <a:gd name="connsiteX9247" fmla="*/ 2193923 w 10010772"/>
                <a:gd name="connsiteY9247" fmla="*/ 622300 h 4654550"/>
                <a:gd name="connsiteX9248" fmla="*/ 2193923 w 10010772"/>
                <a:gd name="connsiteY9248" fmla="*/ 628650 h 4654550"/>
                <a:gd name="connsiteX9249" fmla="*/ 2193923 w 10010772"/>
                <a:gd name="connsiteY9249" fmla="*/ 635000 h 4654550"/>
                <a:gd name="connsiteX9250" fmla="*/ 2193923 w 10010772"/>
                <a:gd name="connsiteY9250" fmla="*/ 638175 h 4654550"/>
                <a:gd name="connsiteX9251" fmla="*/ 2178048 w 10010772"/>
                <a:gd name="connsiteY9251" fmla="*/ 638175 h 4654550"/>
                <a:gd name="connsiteX9252" fmla="*/ 2187573 w 10010772"/>
                <a:gd name="connsiteY9252" fmla="*/ 641350 h 4654550"/>
                <a:gd name="connsiteX9253" fmla="*/ 2193923 w 10010772"/>
                <a:gd name="connsiteY9253" fmla="*/ 647700 h 4654550"/>
                <a:gd name="connsiteX9254" fmla="*/ 2197098 w 10010772"/>
                <a:gd name="connsiteY9254" fmla="*/ 650875 h 4654550"/>
                <a:gd name="connsiteX9255" fmla="*/ 2197098 w 10010772"/>
                <a:gd name="connsiteY9255" fmla="*/ 657225 h 4654550"/>
                <a:gd name="connsiteX9256" fmla="*/ 2197098 w 10010772"/>
                <a:gd name="connsiteY9256" fmla="*/ 666750 h 4654550"/>
                <a:gd name="connsiteX9257" fmla="*/ 2197098 w 10010772"/>
                <a:gd name="connsiteY9257" fmla="*/ 673100 h 4654550"/>
                <a:gd name="connsiteX9258" fmla="*/ 2200273 w 10010772"/>
                <a:gd name="connsiteY9258" fmla="*/ 676275 h 4654550"/>
                <a:gd name="connsiteX9259" fmla="*/ 2203448 w 10010772"/>
                <a:gd name="connsiteY9259" fmla="*/ 679450 h 4654550"/>
                <a:gd name="connsiteX9260" fmla="*/ 2197098 w 10010772"/>
                <a:gd name="connsiteY9260" fmla="*/ 679450 h 4654550"/>
                <a:gd name="connsiteX9261" fmla="*/ 2190748 w 10010772"/>
                <a:gd name="connsiteY9261" fmla="*/ 685800 h 4654550"/>
                <a:gd name="connsiteX9262" fmla="*/ 2184398 w 10010772"/>
                <a:gd name="connsiteY9262" fmla="*/ 688975 h 4654550"/>
                <a:gd name="connsiteX9263" fmla="*/ 2181223 w 10010772"/>
                <a:gd name="connsiteY9263" fmla="*/ 695325 h 4654550"/>
                <a:gd name="connsiteX9264" fmla="*/ 2190748 w 10010772"/>
                <a:gd name="connsiteY9264" fmla="*/ 685800 h 4654550"/>
                <a:gd name="connsiteX9265" fmla="*/ 2206623 w 10010772"/>
                <a:gd name="connsiteY9265" fmla="*/ 679450 h 4654550"/>
                <a:gd name="connsiteX9266" fmla="*/ 2209798 w 10010772"/>
                <a:gd name="connsiteY9266" fmla="*/ 679450 h 4654550"/>
                <a:gd name="connsiteX9267" fmla="*/ 2212973 w 10010772"/>
                <a:gd name="connsiteY9267" fmla="*/ 679450 h 4654550"/>
                <a:gd name="connsiteX9268" fmla="*/ 2212973 w 10010772"/>
                <a:gd name="connsiteY9268" fmla="*/ 688975 h 4654550"/>
                <a:gd name="connsiteX9269" fmla="*/ 2212973 w 10010772"/>
                <a:gd name="connsiteY9269" fmla="*/ 698500 h 4654550"/>
                <a:gd name="connsiteX9270" fmla="*/ 2212973 w 10010772"/>
                <a:gd name="connsiteY9270" fmla="*/ 701675 h 4654550"/>
                <a:gd name="connsiteX9271" fmla="*/ 2219323 w 10010772"/>
                <a:gd name="connsiteY9271" fmla="*/ 698500 h 4654550"/>
                <a:gd name="connsiteX9272" fmla="*/ 2222498 w 10010772"/>
                <a:gd name="connsiteY9272" fmla="*/ 701675 h 4654550"/>
                <a:gd name="connsiteX9273" fmla="*/ 2225673 w 10010772"/>
                <a:gd name="connsiteY9273" fmla="*/ 701675 h 4654550"/>
                <a:gd name="connsiteX9274" fmla="*/ 2225673 w 10010772"/>
                <a:gd name="connsiteY9274" fmla="*/ 698500 h 4654550"/>
                <a:gd name="connsiteX9275" fmla="*/ 2225673 w 10010772"/>
                <a:gd name="connsiteY9275" fmla="*/ 695325 h 4654550"/>
                <a:gd name="connsiteX9276" fmla="*/ 2232023 w 10010772"/>
                <a:gd name="connsiteY9276" fmla="*/ 692150 h 4654550"/>
                <a:gd name="connsiteX9277" fmla="*/ 2247898 w 10010772"/>
                <a:gd name="connsiteY9277" fmla="*/ 688975 h 4654550"/>
                <a:gd name="connsiteX9278" fmla="*/ 2251073 w 10010772"/>
                <a:gd name="connsiteY9278" fmla="*/ 688975 h 4654550"/>
                <a:gd name="connsiteX9279" fmla="*/ 2254248 w 10010772"/>
                <a:gd name="connsiteY9279" fmla="*/ 692150 h 4654550"/>
                <a:gd name="connsiteX9280" fmla="*/ 2257423 w 10010772"/>
                <a:gd name="connsiteY9280" fmla="*/ 701675 h 4654550"/>
                <a:gd name="connsiteX9281" fmla="*/ 2260598 w 10010772"/>
                <a:gd name="connsiteY9281" fmla="*/ 704850 h 4654550"/>
                <a:gd name="connsiteX9282" fmla="*/ 2266948 w 10010772"/>
                <a:gd name="connsiteY9282" fmla="*/ 708025 h 4654550"/>
                <a:gd name="connsiteX9283" fmla="*/ 2260598 w 10010772"/>
                <a:gd name="connsiteY9283" fmla="*/ 701675 h 4654550"/>
                <a:gd name="connsiteX9284" fmla="*/ 2260598 w 10010772"/>
                <a:gd name="connsiteY9284" fmla="*/ 698500 h 4654550"/>
                <a:gd name="connsiteX9285" fmla="*/ 2263773 w 10010772"/>
                <a:gd name="connsiteY9285" fmla="*/ 698500 h 4654550"/>
                <a:gd name="connsiteX9286" fmla="*/ 2273298 w 10010772"/>
                <a:gd name="connsiteY9286" fmla="*/ 698500 h 4654550"/>
                <a:gd name="connsiteX9287" fmla="*/ 2263773 w 10010772"/>
                <a:gd name="connsiteY9287" fmla="*/ 692150 h 4654550"/>
                <a:gd name="connsiteX9288" fmla="*/ 2260598 w 10010772"/>
                <a:gd name="connsiteY9288" fmla="*/ 688975 h 4654550"/>
                <a:gd name="connsiteX9289" fmla="*/ 2260598 w 10010772"/>
                <a:gd name="connsiteY9289" fmla="*/ 682625 h 4654550"/>
                <a:gd name="connsiteX9290" fmla="*/ 2263773 w 10010772"/>
                <a:gd name="connsiteY9290" fmla="*/ 679450 h 4654550"/>
                <a:gd name="connsiteX9291" fmla="*/ 2266948 w 10010772"/>
                <a:gd name="connsiteY9291" fmla="*/ 679450 h 4654550"/>
                <a:gd name="connsiteX9292" fmla="*/ 2279648 w 10010772"/>
                <a:gd name="connsiteY9292" fmla="*/ 676275 h 4654550"/>
                <a:gd name="connsiteX9293" fmla="*/ 2282823 w 10010772"/>
                <a:gd name="connsiteY9293" fmla="*/ 673100 h 4654550"/>
                <a:gd name="connsiteX9294" fmla="*/ 2289173 w 10010772"/>
                <a:gd name="connsiteY9294" fmla="*/ 669925 h 4654550"/>
                <a:gd name="connsiteX9295" fmla="*/ 2292348 w 10010772"/>
                <a:gd name="connsiteY9295" fmla="*/ 663575 h 4654550"/>
                <a:gd name="connsiteX9296" fmla="*/ 2292348 w 10010772"/>
                <a:gd name="connsiteY9296" fmla="*/ 657225 h 4654550"/>
                <a:gd name="connsiteX9297" fmla="*/ 2292348 w 10010772"/>
                <a:gd name="connsiteY9297" fmla="*/ 647700 h 4654550"/>
                <a:gd name="connsiteX9298" fmla="*/ 2295523 w 10010772"/>
                <a:gd name="connsiteY9298" fmla="*/ 644525 h 4654550"/>
                <a:gd name="connsiteX9299" fmla="*/ 2298698 w 10010772"/>
                <a:gd name="connsiteY9299" fmla="*/ 638175 h 4654550"/>
                <a:gd name="connsiteX9300" fmla="*/ 2295523 w 10010772"/>
                <a:gd name="connsiteY9300" fmla="*/ 619125 h 4654550"/>
                <a:gd name="connsiteX9301" fmla="*/ 2295523 w 10010772"/>
                <a:gd name="connsiteY9301" fmla="*/ 612775 h 4654550"/>
                <a:gd name="connsiteX9302" fmla="*/ 2292348 w 10010772"/>
                <a:gd name="connsiteY9302" fmla="*/ 612775 h 4654550"/>
                <a:gd name="connsiteX9303" fmla="*/ 2289173 w 10010772"/>
                <a:gd name="connsiteY9303" fmla="*/ 609600 h 4654550"/>
                <a:gd name="connsiteX9304" fmla="*/ 2285998 w 10010772"/>
                <a:gd name="connsiteY9304" fmla="*/ 606425 h 4654550"/>
                <a:gd name="connsiteX9305" fmla="*/ 2282823 w 10010772"/>
                <a:gd name="connsiteY9305" fmla="*/ 603250 h 4654550"/>
                <a:gd name="connsiteX9306" fmla="*/ 2279648 w 10010772"/>
                <a:gd name="connsiteY9306" fmla="*/ 603250 h 4654550"/>
                <a:gd name="connsiteX9307" fmla="*/ 2282823 w 10010772"/>
                <a:gd name="connsiteY9307" fmla="*/ 596900 h 4654550"/>
                <a:gd name="connsiteX9308" fmla="*/ 2295523 w 10010772"/>
                <a:gd name="connsiteY9308" fmla="*/ 596900 h 4654550"/>
                <a:gd name="connsiteX9309" fmla="*/ 2327273 w 10010772"/>
                <a:gd name="connsiteY9309" fmla="*/ 590550 h 4654550"/>
                <a:gd name="connsiteX9310" fmla="*/ 2343148 w 10010772"/>
                <a:gd name="connsiteY9310" fmla="*/ 587375 h 4654550"/>
                <a:gd name="connsiteX9311" fmla="*/ 2362198 w 10010772"/>
                <a:gd name="connsiteY9311" fmla="*/ 577850 h 4654550"/>
                <a:gd name="connsiteX9312" fmla="*/ 2381248 w 10010772"/>
                <a:gd name="connsiteY9312" fmla="*/ 568325 h 4654550"/>
                <a:gd name="connsiteX9313" fmla="*/ 2400298 w 10010772"/>
                <a:gd name="connsiteY9313" fmla="*/ 552450 h 4654550"/>
                <a:gd name="connsiteX9314" fmla="*/ 2416173 w 10010772"/>
                <a:gd name="connsiteY9314" fmla="*/ 533400 h 4654550"/>
                <a:gd name="connsiteX9315" fmla="*/ 2422523 w 10010772"/>
                <a:gd name="connsiteY9315" fmla="*/ 517525 h 4654550"/>
                <a:gd name="connsiteX9316" fmla="*/ 2422523 w 10010772"/>
                <a:gd name="connsiteY9316" fmla="*/ 508000 h 4654550"/>
                <a:gd name="connsiteX9317" fmla="*/ 2416173 w 10010772"/>
                <a:gd name="connsiteY9317" fmla="*/ 498475 h 4654550"/>
                <a:gd name="connsiteX9318" fmla="*/ 2403473 w 10010772"/>
                <a:gd name="connsiteY9318" fmla="*/ 488950 h 4654550"/>
                <a:gd name="connsiteX9319" fmla="*/ 2400298 w 10010772"/>
                <a:gd name="connsiteY9319" fmla="*/ 485775 h 4654550"/>
                <a:gd name="connsiteX9320" fmla="*/ 2400298 w 10010772"/>
                <a:gd name="connsiteY9320" fmla="*/ 482600 h 4654550"/>
                <a:gd name="connsiteX9321" fmla="*/ 2403473 w 10010772"/>
                <a:gd name="connsiteY9321" fmla="*/ 479425 h 4654550"/>
                <a:gd name="connsiteX9322" fmla="*/ 2403473 w 10010772"/>
                <a:gd name="connsiteY9322" fmla="*/ 473075 h 4654550"/>
                <a:gd name="connsiteX9323" fmla="*/ 2406648 w 10010772"/>
                <a:gd name="connsiteY9323" fmla="*/ 469900 h 4654550"/>
                <a:gd name="connsiteX9324" fmla="*/ 2425698 w 10010772"/>
                <a:gd name="connsiteY9324" fmla="*/ 463550 h 4654550"/>
                <a:gd name="connsiteX9325" fmla="*/ 2435223 w 10010772"/>
                <a:gd name="connsiteY9325" fmla="*/ 460375 h 4654550"/>
                <a:gd name="connsiteX9326" fmla="*/ 2435223 w 10010772"/>
                <a:gd name="connsiteY9326" fmla="*/ 457200 h 4654550"/>
                <a:gd name="connsiteX9327" fmla="*/ 2441573 w 10010772"/>
                <a:gd name="connsiteY9327" fmla="*/ 454025 h 4654550"/>
                <a:gd name="connsiteX9328" fmla="*/ 2447923 w 10010772"/>
                <a:gd name="connsiteY9328" fmla="*/ 450850 h 4654550"/>
                <a:gd name="connsiteX9329" fmla="*/ 2447923 w 10010772"/>
                <a:gd name="connsiteY9329" fmla="*/ 447675 h 4654550"/>
                <a:gd name="connsiteX9330" fmla="*/ 2444748 w 10010772"/>
                <a:gd name="connsiteY9330" fmla="*/ 447675 h 4654550"/>
                <a:gd name="connsiteX9331" fmla="*/ 2444748 w 10010772"/>
                <a:gd name="connsiteY9331" fmla="*/ 444500 h 4654550"/>
                <a:gd name="connsiteX9332" fmla="*/ 2447923 w 10010772"/>
                <a:gd name="connsiteY9332" fmla="*/ 441325 h 4654550"/>
                <a:gd name="connsiteX9333" fmla="*/ 2454274 w 10010772"/>
                <a:gd name="connsiteY9333" fmla="*/ 438150 h 4654550"/>
                <a:gd name="connsiteX9334" fmla="*/ 2463798 w 10010772"/>
                <a:gd name="connsiteY9334" fmla="*/ 428625 h 4654550"/>
                <a:gd name="connsiteX9335" fmla="*/ 2460623 w 10010772"/>
                <a:gd name="connsiteY9335" fmla="*/ 425450 h 4654550"/>
                <a:gd name="connsiteX9336" fmla="*/ 2457448 w 10010772"/>
                <a:gd name="connsiteY9336" fmla="*/ 425450 h 4654550"/>
                <a:gd name="connsiteX9337" fmla="*/ 2457448 w 10010772"/>
                <a:gd name="connsiteY9337" fmla="*/ 422275 h 4654550"/>
                <a:gd name="connsiteX9338" fmla="*/ 2460623 w 10010772"/>
                <a:gd name="connsiteY9338" fmla="*/ 422275 h 4654550"/>
                <a:gd name="connsiteX9339" fmla="*/ 2466973 w 10010772"/>
                <a:gd name="connsiteY9339" fmla="*/ 415925 h 4654550"/>
                <a:gd name="connsiteX9340" fmla="*/ 2470148 w 10010772"/>
                <a:gd name="connsiteY9340" fmla="*/ 412750 h 4654550"/>
                <a:gd name="connsiteX9341" fmla="*/ 2473323 w 10010772"/>
                <a:gd name="connsiteY9341" fmla="*/ 406400 h 4654550"/>
                <a:gd name="connsiteX9342" fmla="*/ 2476498 w 10010772"/>
                <a:gd name="connsiteY9342" fmla="*/ 393700 h 4654550"/>
                <a:gd name="connsiteX9343" fmla="*/ 2479673 w 10010772"/>
                <a:gd name="connsiteY9343" fmla="*/ 384176 h 4654550"/>
                <a:gd name="connsiteX9344" fmla="*/ 2486023 w 10010772"/>
                <a:gd name="connsiteY9344" fmla="*/ 381001 h 4654550"/>
                <a:gd name="connsiteX9345" fmla="*/ 2489198 w 10010772"/>
                <a:gd name="connsiteY9345" fmla="*/ 377825 h 4654550"/>
                <a:gd name="connsiteX9346" fmla="*/ 2505073 w 10010772"/>
                <a:gd name="connsiteY9346" fmla="*/ 374650 h 4654550"/>
                <a:gd name="connsiteX9347" fmla="*/ 2520948 w 10010772"/>
                <a:gd name="connsiteY9347" fmla="*/ 374650 h 4654550"/>
                <a:gd name="connsiteX9348" fmla="*/ 2552698 w 10010772"/>
                <a:gd name="connsiteY9348" fmla="*/ 384176 h 4654550"/>
                <a:gd name="connsiteX9349" fmla="*/ 2565398 w 10010772"/>
                <a:gd name="connsiteY9349" fmla="*/ 387350 h 4654550"/>
                <a:gd name="connsiteX9350" fmla="*/ 2574923 w 10010772"/>
                <a:gd name="connsiteY9350" fmla="*/ 387350 h 4654550"/>
                <a:gd name="connsiteX9351" fmla="*/ 2587623 w 10010772"/>
                <a:gd name="connsiteY9351" fmla="*/ 381001 h 4654550"/>
                <a:gd name="connsiteX9352" fmla="*/ 2590798 w 10010772"/>
                <a:gd name="connsiteY9352" fmla="*/ 377825 h 4654550"/>
                <a:gd name="connsiteX9353" fmla="*/ 2600323 w 10010772"/>
                <a:gd name="connsiteY9353" fmla="*/ 381001 h 4654550"/>
                <a:gd name="connsiteX9354" fmla="*/ 2609848 w 10010772"/>
                <a:gd name="connsiteY9354" fmla="*/ 384176 h 4654550"/>
                <a:gd name="connsiteX9355" fmla="*/ 2622548 w 10010772"/>
                <a:gd name="connsiteY9355" fmla="*/ 393700 h 4654550"/>
                <a:gd name="connsiteX9356" fmla="*/ 2622548 w 10010772"/>
                <a:gd name="connsiteY9356" fmla="*/ 403225 h 4654550"/>
                <a:gd name="connsiteX9357" fmla="*/ 2628898 w 10010772"/>
                <a:gd name="connsiteY9357" fmla="*/ 409575 h 4654550"/>
                <a:gd name="connsiteX9358" fmla="*/ 2632073 w 10010772"/>
                <a:gd name="connsiteY9358" fmla="*/ 409575 h 4654550"/>
                <a:gd name="connsiteX9359" fmla="*/ 2638423 w 10010772"/>
                <a:gd name="connsiteY9359" fmla="*/ 412750 h 4654550"/>
                <a:gd name="connsiteX9360" fmla="*/ 2644773 w 10010772"/>
                <a:gd name="connsiteY9360" fmla="*/ 419100 h 4654550"/>
                <a:gd name="connsiteX9361" fmla="*/ 2651123 w 10010772"/>
                <a:gd name="connsiteY9361" fmla="*/ 415925 h 4654550"/>
                <a:gd name="connsiteX9362" fmla="*/ 2654298 w 10010772"/>
                <a:gd name="connsiteY9362" fmla="*/ 412750 h 4654550"/>
                <a:gd name="connsiteX9363" fmla="*/ 2657473 w 10010772"/>
                <a:gd name="connsiteY9363" fmla="*/ 412750 h 4654550"/>
                <a:gd name="connsiteX9364" fmla="*/ 2660648 w 10010772"/>
                <a:gd name="connsiteY9364" fmla="*/ 415925 h 4654550"/>
                <a:gd name="connsiteX9365" fmla="*/ 2660648 w 10010772"/>
                <a:gd name="connsiteY9365" fmla="*/ 419100 h 4654550"/>
                <a:gd name="connsiteX9366" fmla="*/ 2657473 w 10010772"/>
                <a:gd name="connsiteY9366" fmla="*/ 422275 h 4654550"/>
                <a:gd name="connsiteX9367" fmla="*/ 2660648 w 10010772"/>
                <a:gd name="connsiteY9367" fmla="*/ 425450 h 4654550"/>
                <a:gd name="connsiteX9368" fmla="*/ 2663823 w 10010772"/>
                <a:gd name="connsiteY9368" fmla="*/ 428625 h 4654550"/>
                <a:gd name="connsiteX9369" fmla="*/ 2670173 w 10010772"/>
                <a:gd name="connsiteY9369" fmla="*/ 425450 h 4654550"/>
                <a:gd name="connsiteX9370" fmla="*/ 2676523 w 10010772"/>
                <a:gd name="connsiteY9370" fmla="*/ 422275 h 4654550"/>
                <a:gd name="connsiteX9371" fmla="*/ 2679698 w 10010772"/>
                <a:gd name="connsiteY9371" fmla="*/ 422275 h 4654550"/>
                <a:gd name="connsiteX9372" fmla="*/ 2682873 w 10010772"/>
                <a:gd name="connsiteY9372" fmla="*/ 425450 h 4654550"/>
                <a:gd name="connsiteX9373" fmla="*/ 2682873 w 10010772"/>
                <a:gd name="connsiteY9373" fmla="*/ 428625 h 4654550"/>
                <a:gd name="connsiteX9374" fmla="*/ 2676523 w 10010772"/>
                <a:gd name="connsiteY9374" fmla="*/ 431800 h 4654550"/>
                <a:gd name="connsiteX9375" fmla="*/ 2666998 w 10010772"/>
                <a:gd name="connsiteY9375" fmla="*/ 434975 h 4654550"/>
                <a:gd name="connsiteX9376" fmla="*/ 2660648 w 10010772"/>
                <a:gd name="connsiteY9376" fmla="*/ 438150 h 4654550"/>
                <a:gd name="connsiteX9377" fmla="*/ 2657473 w 10010772"/>
                <a:gd name="connsiteY9377" fmla="*/ 438150 h 4654550"/>
                <a:gd name="connsiteX9378" fmla="*/ 2660648 w 10010772"/>
                <a:gd name="connsiteY9378" fmla="*/ 444500 h 4654550"/>
                <a:gd name="connsiteX9379" fmla="*/ 2663823 w 10010772"/>
                <a:gd name="connsiteY9379" fmla="*/ 447675 h 4654550"/>
                <a:gd name="connsiteX9380" fmla="*/ 2644773 w 10010772"/>
                <a:gd name="connsiteY9380" fmla="*/ 454025 h 4654550"/>
                <a:gd name="connsiteX9381" fmla="*/ 2651123 w 10010772"/>
                <a:gd name="connsiteY9381" fmla="*/ 454025 h 4654550"/>
                <a:gd name="connsiteX9382" fmla="*/ 2654298 w 10010772"/>
                <a:gd name="connsiteY9382" fmla="*/ 454025 h 4654550"/>
                <a:gd name="connsiteX9383" fmla="*/ 2657473 w 10010772"/>
                <a:gd name="connsiteY9383" fmla="*/ 457200 h 4654550"/>
                <a:gd name="connsiteX9384" fmla="*/ 2657473 w 10010772"/>
                <a:gd name="connsiteY9384" fmla="*/ 463550 h 4654550"/>
                <a:gd name="connsiteX9385" fmla="*/ 2654298 w 10010772"/>
                <a:gd name="connsiteY9385" fmla="*/ 466725 h 4654550"/>
                <a:gd name="connsiteX9386" fmla="*/ 2641598 w 10010772"/>
                <a:gd name="connsiteY9386" fmla="*/ 469900 h 4654550"/>
                <a:gd name="connsiteX9387" fmla="*/ 2632073 w 10010772"/>
                <a:gd name="connsiteY9387" fmla="*/ 476250 h 4654550"/>
                <a:gd name="connsiteX9388" fmla="*/ 2628898 w 10010772"/>
                <a:gd name="connsiteY9388" fmla="*/ 479425 h 4654550"/>
                <a:gd name="connsiteX9389" fmla="*/ 2628898 w 10010772"/>
                <a:gd name="connsiteY9389" fmla="*/ 482600 h 4654550"/>
                <a:gd name="connsiteX9390" fmla="*/ 2644773 w 10010772"/>
                <a:gd name="connsiteY9390" fmla="*/ 479425 h 4654550"/>
                <a:gd name="connsiteX9391" fmla="*/ 2657473 w 10010772"/>
                <a:gd name="connsiteY9391" fmla="*/ 479425 h 4654550"/>
                <a:gd name="connsiteX9392" fmla="*/ 2660648 w 10010772"/>
                <a:gd name="connsiteY9392" fmla="*/ 482600 h 4654550"/>
                <a:gd name="connsiteX9393" fmla="*/ 2657473 w 10010772"/>
                <a:gd name="connsiteY9393" fmla="*/ 488950 h 4654550"/>
                <a:gd name="connsiteX9394" fmla="*/ 2644773 w 10010772"/>
                <a:gd name="connsiteY9394" fmla="*/ 498475 h 4654550"/>
                <a:gd name="connsiteX9395" fmla="*/ 2638423 w 10010772"/>
                <a:gd name="connsiteY9395" fmla="*/ 498475 h 4654550"/>
                <a:gd name="connsiteX9396" fmla="*/ 2635249 w 10010772"/>
                <a:gd name="connsiteY9396" fmla="*/ 498475 h 4654550"/>
                <a:gd name="connsiteX9397" fmla="*/ 2635249 w 10010772"/>
                <a:gd name="connsiteY9397" fmla="*/ 492125 h 4654550"/>
                <a:gd name="connsiteX9398" fmla="*/ 2628898 w 10010772"/>
                <a:gd name="connsiteY9398" fmla="*/ 498475 h 4654550"/>
                <a:gd name="connsiteX9399" fmla="*/ 2619373 w 10010772"/>
                <a:gd name="connsiteY9399" fmla="*/ 504825 h 4654550"/>
                <a:gd name="connsiteX9400" fmla="*/ 2628898 w 10010772"/>
                <a:gd name="connsiteY9400" fmla="*/ 504825 h 4654550"/>
                <a:gd name="connsiteX9401" fmla="*/ 2632073 w 10010772"/>
                <a:gd name="connsiteY9401" fmla="*/ 508000 h 4654550"/>
                <a:gd name="connsiteX9402" fmla="*/ 2632073 w 10010772"/>
                <a:gd name="connsiteY9402" fmla="*/ 514350 h 4654550"/>
                <a:gd name="connsiteX9403" fmla="*/ 2647948 w 10010772"/>
                <a:gd name="connsiteY9403" fmla="*/ 501650 h 4654550"/>
                <a:gd name="connsiteX9404" fmla="*/ 2663823 w 10010772"/>
                <a:gd name="connsiteY9404" fmla="*/ 495300 h 4654550"/>
                <a:gd name="connsiteX9405" fmla="*/ 2676523 w 10010772"/>
                <a:gd name="connsiteY9405" fmla="*/ 492125 h 4654550"/>
                <a:gd name="connsiteX9406" fmla="*/ 2676523 w 10010772"/>
                <a:gd name="connsiteY9406" fmla="*/ 495300 h 4654550"/>
                <a:gd name="connsiteX9407" fmla="*/ 2676523 w 10010772"/>
                <a:gd name="connsiteY9407" fmla="*/ 498475 h 4654550"/>
                <a:gd name="connsiteX9408" fmla="*/ 2676523 w 10010772"/>
                <a:gd name="connsiteY9408" fmla="*/ 504825 h 4654550"/>
                <a:gd name="connsiteX9409" fmla="*/ 2679698 w 10010772"/>
                <a:gd name="connsiteY9409" fmla="*/ 504825 h 4654550"/>
                <a:gd name="connsiteX9410" fmla="*/ 2686048 w 10010772"/>
                <a:gd name="connsiteY9410" fmla="*/ 504825 h 4654550"/>
                <a:gd name="connsiteX9411" fmla="*/ 2686048 w 10010772"/>
                <a:gd name="connsiteY9411" fmla="*/ 508000 h 4654550"/>
                <a:gd name="connsiteX9412" fmla="*/ 2692398 w 10010772"/>
                <a:gd name="connsiteY9412" fmla="*/ 498475 h 4654550"/>
                <a:gd name="connsiteX9413" fmla="*/ 2701923 w 10010772"/>
                <a:gd name="connsiteY9413" fmla="*/ 492125 h 4654550"/>
                <a:gd name="connsiteX9414" fmla="*/ 2711448 w 10010772"/>
                <a:gd name="connsiteY9414" fmla="*/ 488950 h 4654550"/>
                <a:gd name="connsiteX9415" fmla="*/ 2720973 w 10010772"/>
                <a:gd name="connsiteY9415" fmla="*/ 482600 h 4654550"/>
                <a:gd name="connsiteX9416" fmla="*/ 2724148 w 10010772"/>
                <a:gd name="connsiteY9416" fmla="*/ 479425 h 4654550"/>
                <a:gd name="connsiteX9417" fmla="*/ 2727323 w 10010772"/>
                <a:gd name="connsiteY9417" fmla="*/ 482600 h 4654550"/>
                <a:gd name="connsiteX9418" fmla="*/ 2727323 w 10010772"/>
                <a:gd name="connsiteY9418" fmla="*/ 488950 h 4654550"/>
                <a:gd name="connsiteX9419" fmla="*/ 2727323 w 10010772"/>
                <a:gd name="connsiteY9419" fmla="*/ 492125 h 4654550"/>
                <a:gd name="connsiteX9420" fmla="*/ 2730498 w 10010772"/>
                <a:gd name="connsiteY9420" fmla="*/ 492125 h 4654550"/>
                <a:gd name="connsiteX9421" fmla="*/ 2730498 w 10010772"/>
                <a:gd name="connsiteY9421" fmla="*/ 488950 h 4654550"/>
                <a:gd name="connsiteX9422" fmla="*/ 2733673 w 10010772"/>
                <a:gd name="connsiteY9422" fmla="*/ 482600 h 4654550"/>
                <a:gd name="connsiteX9423" fmla="*/ 2736848 w 10010772"/>
                <a:gd name="connsiteY9423" fmla="*/ 479425 h 4654550"/>
                <a:gd name="connsiteX9424" fmla="*/ 2746373 w 10010772"/>
                <a:gd name="connsiteY9424" fmla="*/ 473075 h 4654550"/>
                <a:gd name="connsiteX9425" fmla="*/ 2752723 w 10010772"/>
                <a:gd name="connsiteY9425" fmla="*/ 473075 h 4654550"/>
                <a:gd name="connsiteX9426" fmla="*/ 2755898 w 10010772"/>
                <a:gd name="connsiteY9426" fmla="*/ 469900 h 4654550"/>
                <a:gd name="connsiteX9427" fmla="*/ 2755898 w 10010772"/>
                <a:gd name="connsiteY9427" fmla="*/ 463550 h 4654550"/>
                <a:gd name="connsiteX9428" fmla="*/ 2755898 w 10010772"/>
                <a:gd name="connsiteY9428" fmla="*/ 457200 h 4654550"/>
                <a:gd name="connsiteX9429" fmla="*/ 2755898 w 10010772"/>
                <a:gd name="connsiteY9429" fmla="*/ 454025 h 4654550"/>
                <a:gd name="connsiteX9430" fmla="*/ 2759073 w 10010772"/>
                <a:gd name="connsiteY9430" fmla="*/ 454025 h 4654550"/>
                <a:gd name="connsiteX9431" fmla="*/ 2768598 w 10010772"/>
                <a:gd name="connsiteY9431" fmla="*/ 444500 h 4654550"/>
                <a:gd name="connsiteX9432" fmla="*/ 2774948 w 10010772"/>
                <a:gd name="connsiteY9432" fmla="*/ 438150 h 4654550"/>
                <a:gd name="connsiteX9433" fmla="*/ 2781298 w 10010772"/>
                <a:gd name="connsiteY9433" fmla="*/ 431800 h 4654550"/>
                <a:gd name="connsiteX9434" fmla="*/ 2784473 w 10010772"/>
                <a:gd name="connsiteY9434" fmla="*/ 431800 h 4654550"/>
                <a:gd name="connsiteX9435" fmla="*/ 2784473 w 10010772"/>
                <a:gd name="connsiteY9435" fmla="*/ 434975 h 4654550"/>
                <a:gd name="connsiteX9436" fmla="*/ 2790823 w 10010772"/>
                <a:gd name="connsiteY9436" fmla="*/ 441325 h 4654550"/>
                <a:gd name="connsiteX9437" fmla="*/ 2797173 w 10010772"/>
                <a:gd name="connsiteY9437" fmla="*/ 444500 h 4654550"/>
                <a:gd name="connsiteX9438" fmla="*/ 2800348 w 10010772"/>
                <a:gd name="connsiteY9438" fmla="*/ 447675 h 4654550"/>
                <a:gd name="connsiteX9439" fmla="*/ 2800348 w 10010772"/>
                <a:gd name="connsiteY9439" fmla="*/ 450850 h 4654550"/>
                <a:gd name="connsiteX9440" fmla="*/ 2800348 w 10010772"/>
                <a:gd name="connsiteY9440" fmla="*/ 454025 h 4654550"/>
                <a:gd name="connsiteX9441" fmla="*/ 2800348 w 10010772"/>
                <a:gd name="connsiteY9441" fmla="*/ 457200 h 4654550"/>
                <a:gd name="connsiteX9442" fmla="*/ 2803523 w 10010772"/>
                <a:gd name="connsiteY9442" fmla="*/ 460375 h 4654550"/>
                <a:gd name="connsiteX9443" fmla="*/ 2803523 w 10010772"/>
                <a:gd name="connsiteY9443" fmla="*/ 463550 h 4654550"/>
                <a:gd name="connsiteX9444" fmla="*/ 2803523 w 10010772"/>
                <a:gd name="connsiteY9444" fmla="*/ 469900 h 4654550"/>
                <a:gd name="connsiteX9445" fmla="*/ 2806698 w 10010772"/>
                <a:gd name="connsiteY9445" fmla="*/ 469900 h 4654550"/>
                <a:gd name="connsiteX9446" fmla="*/ 2809873 w 10010772"/>
                <a:gd name="connsiteY9446" fmla="*/ 473075 h 4654550"/>
                <a:gd name="connsiteX9447" fmla="*/ 2809873 w 10010772"/>
                <a:gd name="connsiteY9447" fmla="*/ 479425 h 4654550"/>
                <a:gd name="connsiteX9448" fmla="*/ 2809873 w 10010772"/>
                <a:gd name="connsiteY9448" fmla="*/ 482600 h 4654550"/>
                <a:gd name="connsiteX9449" fmla="*/ 2809873 w 10010772"/>
                <a:gd name="connsiteY9449" fmla="*/ 485775 h 4654550"/>
                <a:gd name="connsiteX9450" fmla="*/ 2816223 w 10010772"/>
                <a:gd name="connsiteY9450" fmla="*/ 488950 h 4654550"/>
                <a:gd name="connsiteX9451" fmla="*/ 2819398 w 10010772"/>
                <a:gd name="connsiteY9451" fmla="*/ 495300 h 4654550"/>
                <a:gd name="connsiteX9452" fmla="*/ 2819398 w 10010772"/>
                <a:gd name="connsiteY9452" fmla="*/ 498475 h 4654550"/>
                <a:gd name="connsiteX9453" fmla="*/ 2816223 w 10010772"/>
                <a:gd name="connsiteY9453" fmla="*/ 504825 h 4654550"/>
                <a:gd name="connsiteX9454" fmla="*/ 2825748 w 10010772"/>
                <a:gd name="connsiteY9454" fmla="*/ 508000 h 4654550"/>
                <a:gd name="connsiteX9455" fmla="*/ 2828923 w 10010772"/>
                <a:gd name="connsiteY9455" fmla="*/ 511175 h 4654550"/>
                <a:gd name="connsiteX9456" fmla="*/ 2828923 w 10010772"/>
                <a:gd name="connsiteY9456" fmla="*/ 514350 h 4654550"/>
                <a:gd name="connsiteX9457" fmla="*/ 2828923 w 10010772"/>
                <a:gd name="connsiteY9457" fmla="*/ 517525 h 4654550"/>
                <a:gd name="connsiteX9458" fmla="*/ 2819398 w 10010772"/>
                <a:gd name="connsiteY9458" fmla="*/ 523875 h 4654550"/>
                <a:gd name="connsiteX9459" fmla="*/ 2800348 w 10010772"/>
                <a:gd name="connsiteY9459" fmla="*/ 530225 h 4654550"/>
                <a:gd name="connsiteX9460" fmla="*/ 2809873 w 10010772"/>
                <a:gd name="connsiteY9460" fmla="*/ 530225 h 4654550"/>
                <a:gd name="connsiteX9461" fmla="*/ 2828923 w 10010772"/>
                <a:gd name="connsiteY9461" fmla="*/ 527050 h 4654550"/>
                <a:gd name="connsiteX9462" fmla="*/ 2832098 w 10010772"/>
                <a:gd name="connsiteY9462" fmla="*/ 527050 h 4654550"/>
                <a:gd name="connsiteX9463" fmla="*/ 2835273 w 10010772"/>
                <a:gd name="connsiteY9463" fmla="*/ 527050 h 4654550"/>
                <a:gd name="connsiteX9464" fmla="*/ 2832098 w 10010772"/>
                <a:gd name="connsiteY9464" fmla="*/ 533400 h 4654550"/>
                <a:gd name="connsiteX9465" fmla="*/ 2825748 w 10010772"/>
                <a:gd name="connsiteY9465" fmla="*/ 539750 h 4654550"/>
                <a:gd name="connsiteX9466" fmla="*/ 2825748 w 10010772"/>
                <a:gd name="connsiteY9466" fmla="*/ 546100 h 4654550"/>
                <a:gd name="connsiteX9467" fmla="*/ 2828923 w 10010772"/>
                <a:gd name="connsiteY9467" fmla="*/ 549275 h 4654550"/>
                <a:gd name="connsiteX9468" fmla="*/ 2832098 w 10010772"/>
                <a:gd name="connsiteY9468" fmla="*/ 552450 h 4654550"/>
                <a:gd name="connsiteX9469" fmla="*/ 2835273 w 10010772"/>
                <a:gd name="connsiteY9469" fmla="*/ 555625 h 4654550"/>
                <a:gd name="connsiteX9470" fmla="*/ 2835273 w 10010772"/>
                <a:gd name="connsiteY9470" fmla="*/ 565150 h 4654550"/>
                <a:gd name="connsiteX9471" fmla="*/ 2835273 w 10010772"/>
                <a:gd name="connsiteY9471" fmla="*/ 574675 h 4654550"/>
                <a:gd name="connsiteX9472" fmla="*/ 2838448 w 10010772"/>
                <a:gd name="connsiteY9472" fmla="*/ 571500 h 4654550"/>
                <a:gd name="connsiteX9473" fmla="*/ 2844799 w 10010772"/>
                <a:gd name="connsiteY9473" fmla="*/ 571500 h 4654550"/>
                <a:gd name="connsiteX9474" fmla="*/ 2847973 w 10010772"/>
                <a:gd name="connsiteY9474" fmla="*/ 574675 h 4654550"/>
                <a:gd name="connsiteX9475" fmla="*/ 2847973 w 10010772"/>
                <a:gd name="connsiteY9475" fmla="*/ 577850 h 4654550"/>
                <a:gd name="connsiteX9476" fmla="*/ 2847973 w 10010772"/>
                <a:gd name="connsiteY9476" fmla="*/ 581025 h 4654550"/>
                <a:gd name="connsiteX9477" fmla="*/ 2854323 w 10010772"/>
                <a:gd name="connsiteY9477" fmla="*/ 581025 h 4654550"/>
                <a:gd name="connsiteX9478" fmla="*/ 2860673 w 10010772"/>
                <a:gd name="connsiteY9478" fmla="*/ 581025 h 4654550"/>
                <a:gd name="connsiteX9479" fmla="*/ 2860673 w 10010772"/>
                <a:gd name="connsiteY9479" fmla="*/ 584200 h 4654550"/>
                <a:gd name="connsiteX9480" fmla="*/ 2867023 w 10010772"/>
                <a:gd name="connsiteY9480" fmla="*/ 587375 h 4654550"/>
                <a:gd name="connsiteX9481" fmla="*/ 2873373 w 10010772"/>
                <a:gd name="connsiteY9481" fmla="*/ 587375 h 4654550"/>
                <a:gd name="connsiteX9482" fmla="*/ 2873373 w 10010772"/>
                <a:gd name="connsiteY9482" fmla="*/ 590550 h 4654550"/>
                <a:gd name="connsiteX9483" fmla="*/ 2876548 w 10010772"/>
                <a:gd name="connsiteY9483" fmla="*/ 593725 h 4654550"/>
                <a:gd name="connsiteX9484" fmla="*/ 2882898 w 10010772"/>
                <a:gd name="connsiteY9484" fmla="*/ 593725 h 4654550"/>
                <a:gd name="connsiteX9485" fmla="*/ 2901948 w 10010772"/>
                <a:gd name="connsiteY9485" fmla="*/ 596900 h 4654550"/>
                <a:gd name="connsiteX9486" fmla="*/ 2905124 w 10010772"/>
                <a:gd name="connsiteY9486" fmla="*/ 600075 h 4654550"/>
                <a:gd name="connsiteX9487" fmla="*/ 2895598 w 10010772"/>
                <a:gd name="connsiteY9487" fmla="*/ 603250 h 4654550"/>
                <a:gd name="connsiteX9488" fmla="*/ 2867023 w 10010772"/>
                <a:gd name="connsiteY9488" fmla="*/ 606425 h 4654550"/>
                <a:gd name="connsiteX9489" fmla="*/ 2854323 w 10010772"/>
                <a:gd name="connsiteY9489" fmla="*/ 609600 h 4654550"/>
                <a:gd name="connsiteX9490" fmla="*/ 2838448 w 10010772"/>
                <a:gd name="connsiteY9490" fmla="*/ 612775 h 4654550"/>
                <a:gd name="connsiteX9491" fmla="*/ 2825748 w 10010772"/>
                <a:gd name="connsiteY9491" fmla="*/ 612775 h 4654550"/>
                <a:gd name="connsiteX9492" fmla="*/ 2825748 w 10010772"/>
                <a:gd name="connsiteY9492" fmla="*/ 615950 h 4654550"/>
                <a:gd name="connsiteX9493" fmla="*/ 2809873 w 10010772"/>
                <a:gd name="connsiteY9493" fmla="*/ 625475 h 4654550"/>
                <a:gd name="connsiteX9494" fmla="*/ 2825748 w 10010772"/>
                <a:gd name="connsiteY9494" fmla="*/ 625475 h 4654550"/>
                <a:gd name="connsiteX9495" fmla="*/ 2841623 w 10010772"/>
                <a:gd name="connsiteY9495" fmla="*/ 622300 h 4654550"/>
                <a:gd name="connsiteX9496" fmla="*/ 2870198 w 10010772"/>
                <a:gd name="connsiteY9496" fmla="*/ 612775 h 4654550"/>
                <a:gd name="connsiteX9497" fmla="*/ 2889248 w 10010772"/>
                <a:gd name="connsiteY9497" fmla="*/ 609600 h 4654550"/>
                <a:gd name="connsiteX9498" fmla="*/ 2895598 w 10010772"/>
                <a:gd name="connsiteY9498" fmla="*/ 609600 h 4654550"/>
                <a:gd name="connsiteX9499" fmla="*/ 2905124 w 10010772"/>
                <a:gd name="connsiteY9499" fmla="*/ 612775 h 4654550"/>
                <a:gd name="connsiteX9500" fmla="*/ 2908298 w 10010772"/>
                <a:gd name="connsiteY9500" fmla="*/ 615950 h 4654550"/>
                <a:gd name="connsiteX9501" fmla="*/ 2905124 w 10010772"/>
                <a:gd name="connsiteY9501" fmla="*/ 619125 h 4654550"/>
                <a:gd name="connsiteX9502" fmla="*/ 2901948 w 10010772"/>
                <a:gd name="connsiteY9502" fmla="*/ 619125 h 4654550"/>
                <a:gd name="connsiteX9503" fmla="*/ 2905124 w 10010772"/>
                <a:gd name="connsiteY9503" fmla="*/ 622300 h 4654550"/>
                <a:gd name="connsiteX9504" fmla="*/ 2908298 w 10010772"/>
                <a:gd name="connsiteY9504" fmla="*/ 622300 h 4654550"/>
                <a:gd name="connsiteX9505" fmla="*/ 2914648 w 10010772"/>
                <a:gd name="connsiteY9505" fmla="*/ 622300 h 4654550"/>
                <a:gd name="connsiteX9506" fmla="*/ 2920998 w 10010772"/>
                <a:gd name="connsiteY9506" fmla="*/ 619125 h 4654550"/>
                <a:gd name="connsiteX9507" fmla="*/ 2927348 w 10010772"/>
                <a:gd name="connsiteY9507" fmla="*/ 622300 h 4654550"/>
                <a:gd name="connsiteX9508" fmla="*/ 2933698 w 10010772"/>
                <a:gd name="connsiteY9508" fmla="*/ 625475 h 4654550"/>
                <a:gd name="connsiteX9509" fmla="*/ 2933698 w 10010772"/>
                <a:gd name="connsiteY9509" fmla="*/ 631825 h 4654550"/>
                <a:gd name="connsiteX9510" fmla="*/ 2927348 w 10010772"/>
                <a:gd name="connsiteY9510" fmla="*/ 635000 h 4654550"/>
                <a:gd name="connsiteX9511" fmla="*/ 2924173 w 10010772"/>
                <a:gd name="connsiteY9511" fmla="*/ 638175 h 4654550"/>
                <a:gd name="connsiteX9512" fmla="*/ 2927348 w 10010772"/>
                <a:gd name="connsiteY9512" fmla="*/ 644525 h 4654550"/>
                <a:gd name="connsiteX9513" fmla="*/ 2930523 w 10010772"/>
                <a:gd name="connsiteY9513" fmla="*/ 647700 h 4654550"/>
                <a:gd name="connsiteX9514" fmla="*/ 2927348 w 10010772"/>
                <a:gd name="connsiteY9514" fmla="*/ 647700 h 4654550"/>
                <a:gd name="connsiteX9515" fmla="*/ 2930523 w 10010772"/>
                <a:gd name="connsiteY9515" fmla="*/ 650875 h 4654550"/>
                <a:gd name="connsiteX9516" fmla="*/ 2933698 w 10010772"/>
                <a:gd name="connsiteY9516" fmla="*/ 654050 h 4654550"/>
                <a:gd name="connsiteX9517" fmla="*/ 2933698 w 10010772"/>
                <a:gd name="connsiteY9517" fmla="*/ 657225 h 4654550"/>
                <a:gd name="connsiteX9518" fmla="*/ 2933698 w 10010772"/>
                <a:gd name="connsiteY9518" fmla="*/ 663575 h 4654550"/>
                <a:gd name="connsiteX9519" fmla="*/ 2927348 w 10010772"/>
                <a:gd name="connsiteY9519" fmla="*/ 666750 h 4654550"/>
                <a:gd name="connsiteX9520" fmla="*/ 2917823 w 10010772"/>
                <a:gd name="connsiteY9520" fmla="*/ 673100 h 4654550"/>
                <a:gd name="connsiteX9521" fmla="*/ 2905124 w 10010772"/>
                <a:gd name="connsiteY9521" fmla="*/ 679450 h 4654550"/>
                <a:gd name="connsiteX9522" fmla="*/ 2898773 w 10010772"/>
                <a:gd name="connsiteY9522" fmla="*/ 676275 h 4654550"/>
                <a:gd name="connsiteX9523" fmla="*/ 2895598 w 10010772"/>
                <a:gd name="connsiteY9523" fmla="*/ 676275 h 4654550"/>
                <a:gd name="connsiteX9524" fmla="*/ 2876548 w 10010772"/>
                <a:gd name="connsiteY9524" fmla="*/ 685800 h 4654550"/>
                <a:gd name="connsiteX9525" fmla="*/ 2860673 w 10010772"/>
                <a:gd name="connsiteY9525" fmla="*/ 692150 h 4654550"/>
                <a:gd name="connsiteX9526" fmla="*/ 2857498 w 10010772"/>
                <a:gd name="connsiteY9526" fmla="*/ 692150 h 4654550"/>
                <a:gd name="connsiteX9527" fmla="*/ 2857498 w 10010772"/>
                <a:gd name="connsiteY9527" fmla="*/ 695325 h 4654550"/>
                <a:gd name="connsiteX9528" fmla="*/ 2857498 w 10010772"/>
                <a:gd name="connsiteY9528" fmla="*/ 698500 h 4654550"/>
                <a:gd name="connsiteX9529" fmla="*/ 2854323 w 10010772"/>
                <a:gd name="connsiteY9529" fmla="*/ 698500 h 4654550"/>
                <a:gd name="connsiteX9530" fmla="*/ 2851148 w 10010772"/>
                <a:gd name="connsiteY9530" fmla="*/ 698500 h 4654550"/>
                <a:gd name="connsiteX9531" fmla="*/ 2844799 w 10010772"/>
                <a:gd name="connsiteY9531" fmla="*/ 704850 h 4654550"/>
                <a:gd name="connsiteX9532" fmla="*/ 2841623 w 10010772"/>
                <a:gd name="connsiteY9532" fmla="*/ 708025 h 4654550"/>
                <a:gd name="connsiteX9533" fmla="*/ 2838448 w 10010772"/>
                <a:gd name="connsiteY9533" fmla="*/ 708025 h 4654550"/>
                <a:gd name="connsiteX9534" fmla="*/ 2832098 w 10010772"/>
                <a:gd name="connsiteY9534" fmla="*/ 708025 h 4654550"/>
                <a:gd name="connsiteX9535" fmla="*/ 2806698 w 10010772"/>
                <a:gd name="connsiteY9535" fmla="*/ 717550 h 4654550"/>
                <a:gd name="connsiteX9536" fmla="*/ 2784473 w 10010772"/>
                <a:gd name="connsiteY9536" fmla="*/ 723900 h 4654550"/>
                <a:gd name="connsiteX9537" fmla="*/ 2774948 w 10010772"/>
                <a:gd name="connsiteY9537" fmla="*/ 723900 h 4654550"/>
                <a:gd name="connsiteX9538" fmla="*/ 2765423 w 10010772"/>
                <a:gd name="connsiteY9538" fmla="*/ 720725 h 4654550"/>
                <a:gd name="connsiteX9539" fmla="*/ 2743198 w 10010772"/>
                <a:gd name="connsiteY9539" fmla="*/ 723900 h 4654550"/>
                <a:gd name="connsiteX9540" fmla="*/ 2730498 w 10010772"/>
                <a:gd name="connsiteY9540" fmla="*/ 723900 h 4654550"/>
                <a:gd name="connsiteX9541" fmla="*/ 2724148 w 10010772"/>
                <a:gd name="connsiteY9541" fmla="*/ 723900 h 4654550"/>
                <a:gd name="connsiteX9542" fmla="*/ 2711448 w 10010772"/>
                <a:gd name="connsiteY9542" fmla="*/ 720725 h 4654550"/>
                <a:gd name="connsiteX9543" fmla="*/ 2670173 w 10010772"/>
                <a:gd name="connsiteY9543" fmla="*/ 720725 h 4654550"/>
                <a:gd name="connsiteX9544" fmla="*/ 2609848 w 10010772"/>
                <a:gd name="connsiteY9544" fmla="*/ 727075 h 4654550"/>
                <a:gd name="connsiteX9545" fmla="*/ 2600323 w 10010772"/>
                <a:gd name="connsiteY9545" fmla="*/ 730250 h 4654550"/>
                <a:gd name="connsiteX9546" fmla="*/ 2597148 w 10010772"/>
                <a:gd name="connsiteY9546" fmla="*/ 733425 h 4654550"/>
                <a:gd name="connsiteX9547" fmla="*/ 2597148 w 10010772"/>
                <a:gd name="connsiteY9547" fmla="*/ 736600 h 4654550"/>
                <a:gd name="connsiteX9548" fmla="*/ 2593973 w 10010772"/>
                <a:gd name="connsiteY9548" fmla="*/ 742950 h 4654550"/>
                <a:gd name="connsiteX9549" fmla="*/ 2587623 w 10010772"/>
                <a:gd name="connsiteY9549" fmla="*/ 746125 h 4654550"/>
                <a:gd name="connsiteX9550" fmla="*/ 2562223 w 10010772"/>
                <a:gd name="connsiteY9550" fmla="*/ 749300 h 4654550"/>
                <a:gd name="connsiteX9551" fmla="*/ 2552698 w 10010772"/>
                <a:gd name="connsiteY9551" fmla="*/ 752475 h 4654550"/>
                <a:gd name="connsiteX9552" fmla="*/ 2546348 w 10010772"/>
                <a:gd name="connsiteY9552" fmla="*/ 758825 h 4654550"/>
                <a:gd name="connsiteX9553" fmla="*/ 2543173 w 10010772"/>
                <a:gd name="connsiteY9553" fmla="*/ 762000 h 4654550"/>
                <a:gd name="connsiteX9554" fmla="*/ 2536823 w 10010772"/>
                <a:gd name="connsiteY9554" fmla="*/ 758825 h 4654550"/>
                <a:gd name="connsiteX9555" fmla="*/ 2533648 w 10010772"/>
                <a:gd name="connsiteY9555" fmla="*/ 758825 h 4654550"/>
                <a:gd name="connsiteX9556" fmla="*/ 2530473 w 10010772"/>
                <a:gd name="connsiteY9556" fmla="*/ 762000 h 4654550"/>
                <a:gd name="connsiteX9557" fmla="*/ 2527298 w 10010772"/>
                <a:gd name="connsiteY9557" fmla="*/ 765175 h 4654550"/>
                <a:gd name="connsiteX9558" fmla="*/ 2520948 w 10010772"/>
                <a:gd name="connsiteY9558" fmla="*/ 768350 h 4654550"/>
                <a:gd name="connsiteX9559" fmla="*/ 2511423 w 10010772"/>
                <a:gd name="connsiteY9559" fmla="*/ 771525 h 4654550"/>
                <a:gd name="connsiteX9560" fmla="*/ 2501898 w 10010772"/>
                <a:gd name="connsiteY9560" fmla="*/ 774700 h 4654550"/>
                <a:gd name="connsiteX9561" fmla="*/ 2482848 w 10010772"/>
                <a:gd name="connsiteY9561" fmla="*/ 790575 h 4654550"/>
                <a:gd name="connsiteX9562" fmla="*/ 2463798 w 10010772"/>
                <a:gd name="connsiteY9562" fmla="*/ 803275 h 4654550"/>
                <a:gd name="connsiteX9563" fmla="*/ 2447923 w 10010772"/>
                <a:gd name="connsiteY9563" fmla="*/ 812800 h 4654550"/>
                <a:gd name="connsiteX9564" fmla="*/ 2438398 w 10010772"/>
                <a:gd name="connsiteY9564" fmla="*/ 815975 h 4654550"/>
                <a:gd name="connsiteX9565" fmla="*/ 2435223 w 10010772"/>
                <a:gd name="connsiteY9565" fmla="*/ 819150 h 4654550"/>
                <a:gd name="connsiteX9566" fmla="*/ 2428873 w 10010772"/>
                <a:gd name="connsiteY9566" fmla="*/ 825500 h 4654550"/>
                <a:gd name="connsiteX9567" fmla="*/ 2416173 w 10010772"/>
                <a:gd name="connsiteY9567" fmla="*/ 835025 h 4654550"/>
                <a:gd name="connsiteX9568" fmla="*/ 2432048 w 10010772"/>
                <a:gd name="connsiteY9568" fmla="*/ 828675 h 4654550"/>
                <a:gd name="connsiteX9569" fmla="*/ 2454274 w 10010772"/>
                <a:gd name="connsiteY9569" fmla="*/ 815975 h 4654550"/>
                <a:gd name="connsiteX9570" fmla="*/ 2479673 w 10010772"/>
                <a:gd name="connsiteY9570" fmla="*/ 800100 h 4654550"/>
                <a:gd name="connsiteX9571" fmla="*/ 2520948 w 10010772"/>
                <a:gd name="connsiteY9571" fmla="*/ 784225 h 4654550"/>
                <a:gd name="connsiteX9572" fmla="*/ 2562223 w 10010772"/>
                <a:gd name="connsiteY9572" fmla="*/ 771525 h 4654550"/>
                <a:gd name="connsiteX9573" fmla="*/ 2597148 w 10010772"/>
                <a:gd name="connsiteY9573" fmla="*/ 762000 h 4654550"/>
                <a:gd name="connsiteX9574" fmla="*/ 2619373 w 10010772"/>
                <a:gd name="connsiteY9574" fmla="*/ 758825 h 4654550"/>
                <a:gd name="connsiteX9575" fmla="*/ 2632073 w 10010772"/>
                <a:gd name="connsiteY9575" fmla="*/ 762000 h 4654550"/>
                <a:gd name="connsiteX9576" fmla="*/ 2641598 w 10010772"/>
                <a:gd name="connsiteY9576" fmla="*/ 765175 h 4654550"/>
                <a:gd name="connsiteX9577" fmla="*/ 2644773 w 10010772"/>
                <a:gd name="connsiteY9577" fmla="*/ 771525 h 4654550"/>
                <a:gd name="connsiteX9578" fmla="*/ 2641598 w 10010772"/>
                <a:gd name="connsiteY9578" fmla="*/ 774700 h 4654550"/>
                <a:gd name="connsiteX9579" fmla="*/ 2641598 w 10010772"/>
                <a:gd name="connsiteY9579" fmla="*/ 771525 h 4654550"/>
                <a:gd name="connsiteX9580" fmla="*/ 2638423 w 10010772"/>
                <a:gd name="connsiteY9580" fmla="*/ 771525 h 4654550"/>
                <a:gd name="connsiteX9581" fmla="*/ 2638423 w 10010772"/>
                <a:gd name="connsiteY9581" fmla="*/ 774700 h 4654550"/>
                <a:gd name="connsiteX9582" fmla="*/ 2638423 w 10010772"/>
                <a:gd name="connsiteY9582" fmla="*/ 777875 h 4654550"/>
                <a:gd name="connsiteX9583" fmla="*/ 2641598 w 10010772"/>
                <a:gd name="connsiteY9583" fmla="*/ 777875 h 4654550"/>
                <a:gd name="connsiteX9584" fmla="*/ 2641598 w 10010772"/>
                <a:gd name="connsiteY9584" fmla="*/ 781050 h 4654550"/>
                <a:gd name="connsiteX9585" fmla="*/ 2635249 w 10010772"/>
                <a:gd name="connsiteY9585" fmla="*/ 784225 h 4654550"/>
                <a:gd name="connsiteX9586" fmla="*/ 2632073 w 10010772"/>
                <a:gd name="connsiteY9586" fmla="*/ 784225 h 4654550"/>
                <a:gd name="connsiteX9587" fmla="*/ 2622548 w 10010772"/>
                <a:gd name="connsiteY9587" fmla="*/ 784225 h 4654550"/>
                <a:gd name="connsiteX9588" fmla="*/ 2613023 w 10010772"/>
                <a:gd name="connsiteY9588" fmla="*/ 790575 h 4654550"/>
                <a:gd name="connsiteX9589" fmla="*/ 2603498 w 10010772"/>
                <a:gd name="connsiteY9589" fmla="*/ 793750 h 4654550"/>
                <a:gd name="connsiteX9590" fmla="*/ 2597148 w 10010772"/>
                <a:gd name="connsiteY9590" fmla="*/ 793750 h 4654550"/>
                <a:gd name="connsiteX9591" fmla="*/ 2590798 w 10010772"/>
                <a:gd name="connsiteY9591" fmla="*/ 793750 h 4654550"/>
                <a:gd name="connsiteX9592" fmla="*/ 2581273 w 10010772"/>
                <a:gd name="connsiteY9592" fmla="*/ 800100 h 4654550"/>
                <a:gd name="connsiteX9593" fmla="*/ 2590798 w 10010772"/>
                <a:gd name="connsiteY9593" fmla="*/ 800100 h 4654550"/>
                <a:gd name="connsiteX9594" fmla="*/ 2593973 w 10010772"/>
                <a:gd name="connsiteY9594" fmla="*/ 800100 h 4654550"/>
                <a:gd name="connsiteX9595" fmla="*/ 2603498 w 10010772"/>
                <a:gd name="connsiteY9595" fmla="*/ 800100 h 4654550"/>
                <a:gd name="connsiteX9596" fmla="*/ 2606673 w 10010772"/>
                <a:gd name="connsiteY9596" fmla="*/ 800100 h 4654550"/>
                <a:gd name="connsiteX9597" fmla="*/ 2609848 w 10010772"/>
                <a:gd name="connsiteY9597" fmla="*/ 803275 h 4654550"/>
                <a:gd name="connsiteX9598" fmla="*/ 2609848 w 10010772"/>
                <a:gd name="connsiteY9598" fmla="*/ 806450 h 4654550"/>
                <a:gd name="connsiteX9599" fmla="*/ 2609848 w 10010772"/>
                <a:gd name="connsiteY9599" fmla="*/ 809625 h 4654550"/>
                <a:gd name="connsiteX9600" fmla="*/ 2603498 w 10010772"/>
                <a:gd name="connsiteY9600" fmla="*/ 815975 h 4654550"/>
                <a:gd name="connsiteX9601" fmla="*/ 2593973 w 10010772"/>
                <a:gd name="connsiteY9601" fmla="*/ 819150 h 4654550"/>
                <a:gd name="connsiteX9602" fmla="*/ 2600323 w 10010772"/>
                <a:gd name="connsiteY9602" fmla="*/ 822325 h 4654550"/>
                <a:gd name="connsiteX9603" fmla="*/ 2603498 w 10010772"/>
                <a:gd name="connsiteY9603" fmla="*/ 828675 h 4654550"/>
                <a:gd name="connsiteX9604" fmla="*/ 2609848 w 10010772"/>
                <a:gd name="connsiteY9604" fmla="*/ 841375 h 4654550"/>
                <a:gd name="connsiteX9605" fmla="*/ 2613023 w 10010772"/>
                <a:gd name="connsiteY9605" fmla="*/ 854075 h 4654550"/>
                <a:gd name="connsiteX9606" fmla="*/ 2622548 w 10010772"/>
                <a:gd name="connsiteY9606" fmla="*/ 857250 h 4654550"/>
                <a:gd name="connsiteX9607" fmla="*/ 2628898 w 10010772"/>
                <a:gd name="connsiteY9607" fmla="*/ 860425 h 4654550"/>
                <a:gd name="connsiteX9608" fmla="*/ 2632073 w 10010772"/>
                <a:gd name="connsiteY9608" fmla="*/ 866775 h 4654550"/>
                <a:gd name="connsiteX9609" fmla="*/ 2644773 w 10010772"/>
                <a:gd name="connsiteY9609" fmla="*/ 869950 h 4654550"/>
                <a:gd name="connsiteX9610" fmla="*/ 2654298 w 10010772"/>
                <a:gd name="connsiteY9610" fmla="*/ 869950 h 4654550"/>
                <a:gd name="connsiteX9611" fmla="*/ 2657473 w 10010772"/>
                <a:gd name="connsiteY9611" fmla="*/ 873125 h 4654550"/>
                <a:gd name="connsiteX9612" fmla="*/ 2657473 w 10010772"/>
                <a:gd name="connsiteY9612" fmla="*/ 876300 h 4654550"/>
                <a:gd name="connsiteX9613" fmla="*/ 2666998 w 10010772"/>
                <a:gd name="connsiteY9613" fmla="*/ 873125 h 4654550"/>
                <a:gd name="connsiteX9614" fmla="*/ 2676523 w 10010772"/>
                <a:gd name="connsiteY9614" fmla="*/ 869950 h 4654550"/>
                <a:gd name="connsiteX9615" fmla="*/ 2676523 w 10010772"/>
                <a:gd name="connsiteY9615" fmla="*/ 873125 h 4654550"/>
                <a:gd name="connsiteX9616" fmla="*/ 2676523 w 10010772"/>
                <a:gd name="connsiteY9616" fmla="*/ 876300 h 4654550"/>
                <a:gd name="connsiteX9617" fmla="*/ 2682873 w 10010772"/>
                <a:gd name="connsiteY9617" fmla="*/ 873125 h 4654550"/>
                <a:gd name="connsiteX9618" fmla="*/ 2689223 w 10010772"/>
                <a:gd name="connsiteY9618" fmla="*/ 873125 h 4654550"/>
                <a:gd name="connsiteX9619" fmla="*/ 2695574 w 10010772"/>
                <a:gd name="connsiteY9619" fmla="*/ 873125 h 4654550"/>
                <a:gd name="connsiteX9620" fmla="*/ 2695574 w 10010772"/>
                <a:gd name="connsiteY9620" fmla="*/ 876300 h 4654550"/>
                <a:gd name="connsiteX9621" fmla="*/ 2692398 w 10010772"/>
                <a:gd name="connsiteY9621" fmla="*/ 876300 h 4654550"/>
                <a:gd name="connsiteX9622" fmla="*/ 2698748 w 10010772"/>
                <a:gd name="connsiteY9622" fmla="*/ 879475 h 4654550"/>
                <a:gd name="connsiteX9623" fmla="*/ 2695574 w 10010772"/>
                <a:gd name="connsiteY9623" fmla="*/ 885825 h 4654550"/>
                <a:gd name="connsiteX9624" fmla="*/ 2686048 w 10010772"/>
                <a:gd name="connsiteY9624" fmla="*/ 889000 h 4654550"/>
                <a:gd name="connsiteX9625" fmla="*/ 2676523 w 10010772"/>
                <a:gd name="connsiteY9625" fmla="*/ 892175 h 4654550"/>
                <a:gd name="connsiteX9626" fmla="*/ 2666998 w 10010772"/>
                <a:gd name="connsiteY9626" fmla="*/ 895350 h 4654550"/>
                <a:gd name="connsiteX9627" fmla="*/ 2657473 w 10010772"/>
                <a:gd name="connsiteY9627" fmla="*/ 901700 h 4654550"/>
                <a:gd name="connsiteX9628" fmla="*/ 2647948 w 10010772"/>
                <a:gd name="connsiteY9628" fmla="*/ 908050 h 4654550"/>
                <a:gd name="connsiteX9629" fmla="*/ 2638423 w 10010772"/>
                <a:gd name="connsiteY9629" fmla="*/ 904875 h 4654550"/>
                <a:gd name="connsiteX9630" fmla="*/ 2632073 w 10010772"/>
                <a:gd name="connsiteY9630" fmla="*/ 904875 h 4654550"/>
                <a:gd name="connsiteX9631" fmla="*/ 2628898 w 10010772"/>
                <a:gd name="connsiteY9631" fmla="*/ 908050 h 4654550"/>
                <a:gd name="connsiteX9632" fmla="*/ 2628898 w 10010772"/>
                <a:gd name="connsiteY9632" fmla="*/ 911225 h 4654550"/>
                <a:gd name="connsiteX9633" fmla="*/ 2616198 w 10010772"/>
                <a:gd name="connsiteY9633" fmla="*/ 911225 h 4654550"/>
                <a:gd name="connsiteX9634" fmla="*/ 2606673 w 10010772"/>
                <a:gd name="connsiteY9634" fmla="*/ 908050 h 4654550"/>
                <a:gd name="connsiteX9635" fmla="*/ 2603498 w 10010772"/>
                <a:gd name="connsiteY9635" fmla="*/ 911225 h 4654550"/>
                <a:gd name="connsiteX9636" fmla="*/ 2600323 w 10010772"/>
                <a:gd name="connsiteY9636" fmla="*/ 914400 h 4654550"/>
                <a:gd name="connsiteX9637" fmla="*/ 2590798 w 10010772"/>
                <a:gd name="connsiteY9637" fmla="*/ 917575 h 4654550"/>
                <a:gd name="connsiteX9638" fmla="*/ 2584448 w 10010772"/>
                <a:gd name="connsiteY9638" fmla="*/ 917575 h 4654550"/>
                <a:gd name="connsiteX9639" fmla="*/ 2584448 w 10010772"/>
                <a:gd name="connsiteY9639" fmla="*/ 920750 h 4654550"/>
                <a:gd name="connsiteX9640" fmla="*/ 2587623 w 10010772"/>
                <a:gd name="connsiteY9640" fmla="*/ 923925 h 4654550"/>
                <a:gd name="connsiteX9641" fmla="*/ 2581273 w 10010772"/>
                <a:gd name="connsiteY9641" fmla="*/ 927100 h 4654550"/>
                <a:gd name="connsiteX9642" fmla="*/ 2571748 w 10010772"/>
                <a:gd name="connsiteY9642" fmla="*/ 933450 h 4654550"/>
                <a:gd name="connsiteX9643" fmla="*/ 2562223 w 10010772"/>
                <a:gd name="connsiteY9643" fmla="*/ 936625 h 4654550"/>
                <a:gd name="connsiteX9644" fmla="*/ 2555873 w 10010772"/>
                <a:gd name="connsiteY9644" fmla="*/ 942975 h 4654550"/>
                <a:gd name="connsiteX9645" fmla="*/ 2549523 w 10010772"/>
                <a:gd name="connsiteY9645" fmla="*/ 942975 h 4654550"/>
                <a:gd name="connsiteX9646" fmla="*/ 2546348 w 10010772"/>
                <a:gd name="connsiteY9646" fmla="*/ 939800 h 4654550"/>
                <a:gd name="connsiteX9647" fmla="*/ 2546348 w 10010772"/>
                <a:gd name="connsiteY9647" fmla="*/ 942975 h 4654550"/>
                <a:gd name="connsiteX9648" fmla="*/ 2546348 w 10010772"/>
                <a:gd name="connsiteY9648" fmla="*/ 946150 h 4654550"/>
                <a:gd name="connsiteX9649" fmla="*/ 2543173 w 10010772"/>
                <a:gd name="connsiteY9649" fmla="*/ 949325 h 4654550"/>
                <a:gd name="connsiteX9650" fmla="*/ 2536823 w 10010772"/>
                <a:gd name="connsiteY9650" fmla="*/ 946150 h 4654550"/>
                <a:gd name="connsiteX9651" fmla="*/ 2536823 w 10010772"/>
                <a:gd name="connsiteY9651" fmla="*/ 942975 h 4654550"/>
                <a:gd name="connsiteX9652" fmla="*/ 2536823 w 10010772"/>
                <a:gd name="connsiteY9652" fmla="*/ 936625 h 4654550"/>
                <a:gd name="connsiteX9653" fmla="*/ 2533648 w 10010772"/>
                <a:gd name="connsiteY9653" fmla="*/ 930275 h 4654550"/>
                <a:gd name="connsiteX9654" fmla="*/ 2536823 w 10010772"/>
                <a:gd name="connsiteY9654" fmla="*/ 923925 h 4654550"/>
                <a:gd name="connsiteX9655" fmla="*/ 2559048 w 10010772"/>
                <a:gd name="connsiteY9655" fmla="*/ 904875 h 4654550"/>
                <a:gd name="connsiteX9656" fmla="*/ 2574923 w 10010772"/>
                <a:gd name="connsiteY9656" fmla="*/ 895350 h 4654550"/>
                <a:gd name="connsiteX9657" fmla="*/ 2587623 w 10010772"/>
                <a:gd name="connsiteY9657" fmla="*/ 892175 h 4654550"/>
                <a:gd name="connsiteX9658" fmla="*/ 2600323 w 10010772"/>
                <a:gd name="connsiteY9658" fmla="*/ 892175 h 4654550"/>
                <a:gd name="connsiteX9659" fmla="*/ 2606673 w 10010772"/>
                <a:gd name="connsiteY9659" fmla="*/ 892175 h 4654550"/>
                <a:gd name="connsiteX9660" fmla="*/ 2632073 w 10010772"/>
                <a:gd name="connsiteY9660" fmla="*/ 885825 h 4654550"/>
                <a:gd name="connsiteX9661" fmla="*/ 2616198 w 10010772"/>
                <a:gd name="connsiteY9661" fmla="*/ 889000 h 4654550"/>
                <a:gd name="connsiteX9662" fmla="*/ 2600323 w 10010772"/>
                <a:gd name="connsiteY9662" fmla="*/ 885825 h 4654550"/>
                <a:gd name="connsiteX9663" fmla="*/ 2593973 w 10010772"/>
                <a:gd name="connsiteY9663" fmla="*/ 885825 h 4654550"/>
                <a:gd name="connsiteX9664" fmla="*/ 2584448 w 10010772"/>
                <a:gd name="connsiteY9664" fmla="*/ 889000 h 4654550"/>
                <a:gd name="connsiteX9665" fmla="*/ 2578098 w 10010772"/>
                <a:gd name="connsiteY9665" fmla="*/ 889000 h 4654550"/>
                <a:gd name="connsiteX9666" fmla="*/ 2571748 w 10010772"/>
                <a:gd name="connsiteY9666" fmla="*/ 889000 h 4654550"/>
                <a:gd name="connsiteX9667" fmla="*/ 2574923 w 10010772"/>
                <a:gd name="connsiteY9667" fmla="*/ 885825 h 4654550"/>
                <a:gd name="connsiteX9668" fmla="*/ 2584448 w 10010772"/>
                <a:gd name="connsiteY9668" fmla="*/ 882650 h 4654550"/>
                <a:gd name="connsiteX9669" fmla="*/ 2590798 w 10010772"/>
                <a:gd name="connsiteY9669" fmla="*/ 879475 h 4654550"/>
                <a:gd name="connsiteX9670" fmla="*/ 2590798 w 10010772"/>
                <a:gd name="connsiteY9670" fmla="*/ 876300 h 4654550"/>
                <a:gd name="connsiteX9671" fmla="*/ 2590798 w 10010772"/>
                <a:gd name="connsiteY9671" fmla="*/ 869950 h 4654550"/>
                <a:gd name="connsiteX9672" fmla="*/ 2584448 w 10010772"/>
                <a:gd name="connsiteY9672" fmla="*/ 866775 h 4654550"/>
                <a:gd name="connsiteX9673" fmla="*/ 2587623 w 10010772"/>
                <a:gd name="connsiteY9673" fmla="*/ 873125 h 4654550"/>
                <a:gd name="connsiteX9674" fmla="*/ 2584448 w 10010772"/>
                <a:gd name="connsiteY9674" fmla="*/ 876300 h 4654550"/>
                <a:gd name="connsiteX9675" fmla="*/ 2565398 w 10010772"/>
                <a:gd name="connsiteY9675" fmla="*/ 889000 h 4654550"/>
                <a:gd name="connsiteX9676" fmla="*/ 2549523 w 10010772"/>
                <a:gd name="connsiteY9676" fmla="*/ 892175 h 4654550"/>
                <a:gd name="connsiteX9677" fmla="*/ 2539998 w 10010772"/>
                <a:gd name="connsiteY9677" fmla="*/ 892175 h 4654550"/>
                <a:gd name="connsiteX9678" fmla="*/ 2533648 w 10010772"/>
                <a:gd name="connsiteY9678" fmla="*/ 892175 h 4654550"/>
                <a:gd name="connsiteX9679" fmla="*/ 2527298 w 10010772"/>
                <a:gd name="connsiteY9679" fmla="*/ 895350 h 4654550"/>
                <a:gd name="connsiteX9680" fmla="*/ 2530473 w 10010772"/>
                <a:gd name="connsiteY9680" fmla="*/ 898525 h 4654550"/>
                <a:gd name="connsiteX9681" fmla="*/ 2524123 w 10010772"/>
                <a:gd name="connsiteY9681" fmla="*/ 901700 h 4654550"/>
                <a:gd name="connsiteX9682" fmla="*/ 2511423 w 10010772"/>
                <a:gd name="connsiteY9682" fmla="*/ 908050 h 4654550"/>
                <a:gd name="connsiteX9683" fmla="*/ 2492373 w 10010772"/>
                <a:gd name="connsiteY9683" fmla="*/ 917575 h 4654550"/>
                <a:gd name="connsiteX9684" fmla="*/ 2489198 w 10010772"/>
                <a:gd name="connsiteY9684" fmla="*/ 920750 h 4654550"/>
                <a:gd name="connsiteX9685" fmla="*/ 2486023 w 10010772"/>
                <a:gd name="connsiteY9685" fmla="*/ 920750 h 4654550"/>
                <a:gd name="connsiteX9686" fmla="*/ 2479673 w 10010772"/>
                <a:gd name="connsiteY9686" fmla="*/ 917575 h 4654550"/>
                <a:gd name="connsiteX9687" fmla="*/ 2473323 w 10010772"/>
                <a:gd name="connsiteY9687" fmla="*/ 914400 h 4654550"/>
                <a:gd name="connsiteX9688" fmla="*/ 2470148 w 10010772"/>
                <a:gd name="connsiteY9688" fmla="*/ 917575 h 4654550"/>
                <a:gd name="connsiteX9689" fmla="*/ 2466973 w 10010772"/>
                <a:gd name="connsiteY9689" fmla="*/ 923925 h 4654550"/>
                <a:gd name="connsiteX9690" fmla="*/ 2463798 w 10010772"/>
                <a:gd name="connsiteY9690" fmla="*/ 930275 h 4654550"/>
                <a:gd name="connsiteX9691" fmla="*/ 2460623 w 10010772"/>
                <a:gd name="connsiteY9691" fmla="*/ 927100 h 4654550"/>
                <a:gd name="connsiteX9692" fmla="*/ 2460623 w 10010772"/>
                <a:gd name="connsiteY9692" fmla="*/ 920750 h 4654550"/>
                <a:gd name="connsiteX9693" fmla="*/ 2457448 w 10010772"/>
                <a:gd name="connsiteY9693" fmla="*/ 917575 h 4654550"/>
                <a:gd name="connsiteX9694" fmla="*/ 2457448 w 10010772"/>
                <a:gd name="connsiteY9694" fmla="*/ 920750 h 4654550"/>
                <a:gd name="connsiteX9695" fmla="*/ 2447923 w 10010772"/>
                <a:gd name="connsiteY9695" fmla="*/ 933450 h 4654550"/>
                <a:gd name="connsiteX9696" fmla="*/ 2444748 w 10010772"/>
                <a:gd name="connsiteY9696" fmla="*/ 936625 h 4654550"/>
                <a:gd name="connsiteX9697" fmla="*/ 2438398 w 10010772"/>
                <a:gd name="connsiteY9697" fmla="*/ 933450 h 4654550"/>
                <a:gd name="connsiteX9698" fmla="*/ 2432048 w 10010772"/>
                <a:gd name="connsiteY9698" fmla="*/ 936625 h 4654550"/>
                <a:gd name="connsiteX9699" fmla="*/ 2422523 w 10010772"/>
                <a:gd name="connsiteY9699" fmla="*/ 939800 h 4654550"/>
                <a:gd name="connsiteX9700" fmla="*/ 2416173 w 10010772"/>
                <a:gd name="connsiteY9700" fmla="*/ 939800 h 4654550"/>
                <a:gd name="connsiteX9701" fmla="*/ 2406648 w 10010772"/>
                <a:gd name="connsiteY9701" fmla="*/ 942975 h 4654550"/>
                <a:gd name="connsiteX9702" fmla="*/ 2397123 w 10010772"/>
                <a:gd name="connsiteY9702" fmla="*/ 952500 h 4654550"/>
                <a:gd name="connsiteX9703" fmla="*/ 2387598 w 10010772"/>
                <a:gd name="connsiteY9703" fmla="*/ 965200 h 4654550"/>
                <a:gd name="connsiteX9704" fmla="*/ 2378073 w 10010772"/>
                <a:gd name="connsiteY9704" fmla="*/ 971550 h 4654550"/>
                <a:gd name="connsiteX9705" fmla="*/ 2371723 w 10010772"/>
                <a:gd name="connsiteY9705" fmla="*/ 984250 h 4654550"/>
                <a:gd name="connsiteX9706" fmla="*/ 2368548 w 10010772"/>
                <a:gd name="connsiteY9706" fmla="*/ 987425 h 4654550"/>
                <a:gd name="connsiteX9707" fmla="*/ 2371723 w 10010772"/>
                <a:gd name="connsiteY9707" fmla="*/ 996950 h 4654550"/>
                <a:gd name="connsiteX9708" fmla="*/ 2374898 w 10010772"/>
                <a:gd name="connsiteY9708" fmla="*/ 1000125 h 4654550"/>
                <a:gd name="connsiteX9709" fmla="*/ 2378073 w 10010772"/>
                <a:gd name="connsiteY9709" fmla="*/ 1000125 h 4654550"/>
                <a:gd name="connsiteX9710" fmla="*/ 2384423 w 10010772"/>
                <a:gd name="connsiteY9710" fmla="*/ 1000125 h 4654550"/>
                <a:gd name="connsiteX9711" fmla="*/ 2381248 w 10010772"/>
                <a:gd name="connsiteY9711" fmla="*/ 1009650 h 4654550"/>
                <a:gd name="connsiteX9712" fmla="*/ 2378073 w 10010772"/>
                <a:gd name="connsiteY9712" fmla="*/ 1006475 h 4654550"/>
                <a:gd name="connsiteX9713" fmla="*/ 2374898 w 10010772"/>
                <a:gd name="connsiteY9713" fmla="*/ 1006475 h 4654550"/>
                <a:gd name="connsiteX9714" fmla="*/ 2365373 w 10010772"/>
                <a:gd name="connsiteY9714" fmla="*/ 1009650 h 4654550"/>
                <a:gd name="connsiteX9715" fmla="*/ 2359023 w 10010772"/>
                <a:gd name="connsiteY9715" fmla="*/ 1012825 h 4654550"/>
                <a:gd name="connsiteX9716" fmla="*/ 2355848 w 10010772"/>
                <a:gd name="connsiteY9716" fmla="*/ 1012825 h 4654550"/>
                <a:gd name="connsiteX9717" fmla="*/ 2352673 w 10010772"/>
                <a:gd name="connsiteY9717" fmla="*/ 1006475 h 4654550"/>
                <a:gd name="connsiteX9718" fmla="*/ 2349498 w 10010772"/>
                <a:gd name="connsiteY9718" fmla="*/ 1012825 h 4654550"/>
                <a:gd name="connsiteX9719" fmla="*/ 2343148 w 10010772"/>
                <a:gd name="connsiteY9719" fmla="*/ 1016000 h 4654550"/>
                <a:gd name="connsiteX9720" fmla="*/ 2336798 w 10010772"/>
                <a:gd name="connsiteY9720" fmla="*/ 1019175 h 4654550"/>
                <a:gd name="connsiteX9721" fmla="*/ 2327273 w 10010772"/>
                <a:gd name="connsiteY9721" fmla="*/ 1019175 h 4654550"/>
                <a:gd name="connsiteX9722" fmla="*/ 2320923 w 10010772"/>
                <a:gd name="connsiteY9722" fmla="*/ 1019175 h 4654550"/>
                <a:gd name="connsiteX9723" fmla="*/ 2317748 w 10010772"/>
                <a:gd name="connsiteY9723" fmla="*/ 1022350 h 4654550"/>
                <a:gd name="connsiteX9724" fmla="*/ 2301873 w 10010772"/>
                <a:gd name="connsiteY9724" fmla="*/ 1022350 h 4654550"/>
                <a:gd name="connsiteX9725" fmla="*/ 2289173 w 10010772"/>
                <a:gd name="connsiteY9725" fmla="*/ 1025525 h 4654550"/>
                <a:gd name="connsiteX9726" fmla="*/ 2279648 w 10010772"/>
                <a:gd name="connsiteY9726" fmla="*/ 1031875 h 4654550"/>
                <a:gd name="connsiteX9727" fmla="*/ 2273298 w 10010772"/>
                <a:gd name="connsiteY9727" fmla="*/ 1035050 h 4654550"/>
                <a:gd name="connsiteX9728" fmla="*/ 2266948 w 10010772"/>
                <a:gd name="connsiteY9728" fmla="*/ 1038225 h 4654550"/>
                <a:gd name="connsiteX9729" fmla="*/ 2263773 w 10010772"/>
                <a:gd name="connsiteY9729" fmla="*/ 1041400 h 4654550"/>
                <a:gd name="connsiteX9730" fmla="*/ 2260598 w 10010772"/>
                <a:gd name="connsiteY9730" fmla="*/ 1041400 h 4654550"/>
                <a:gd name="connsiteX9731" fmla="*/ 2257423 w 10010772"/>
                <a:gd name="connsiteY9731" fmla="*/ 1047750 h 4654550"/>
                <a:gd name="connsiteX9732" fmla="*/ 2257423 w 10010772"/>
                <a:gd name="connsiteY9732" fmla="*/ 1050925 h 4654550"/>
                <a:gd name="connsiteX9733" fmla="*/ 2260598 w 10010772"/>
                <a:gd name="connsiteY9733" fmla="*/ 1050925 h 4654550"/>
                <a:gd name="connsiteX9734" fmla="*/ 2254248 w 10010772"/>
                <a:gd name="connsiteY9734" fmla="*/ 1057275 h 4654550"/>
                <a:gd name="connsiteX9735" fmla="*/ 2244724 w 10010772"/>
                <a:gd name="connsiteY9735" fmla="*/ 1066800 h 4654550"/>
                <a:gd name="connsiteX9736" fmla="*/ 2238373 w 10010772"/>
                <a:gd name="connsiteY9736" fmla="*/ 1073150 h 4654550"/>
                <a:gd name="connsiteX9737" fmla="*/ 2235198 w 10010772"/>
                <a:gd name="connsiteY9737" fmla="*/ 1076325 h 4654550"/>
                <a:gd name="connsiteX9738" fmla="*/ 2232023 w 10010772"/>
                <a:gd name="connsiteY9738" fmla="*/ 1076325 h 4654550"/>
                <a:gd name="connsiteX9739" fmla="*/ 2219323 w 10010772"/>
                <a:gd name="connsiteY9739" fmla="*/ 1069975 h 4654550"/>
                <a:gd name="connsiteX9740" fmla="*/ 2222498 w 10010772"/>
                <a:gd name="connsiteY9740" fmla="*/ 1073150 h 4654550"/>
                <a:gd name="connsiteX9741" fmla="*/ 2232023 w 10010772"/>
                <a:gd name="connsiteY9741" fmla="*/ 1079500 h 4654550"/>
                <a:gd name="connsiteX9742" fmla="*/ 2225673 w 10010772"/>
                <a:gd name="connsiteY9742" fmla="*/ 1082675 h 4654550"/>
                <a:gd name="connsiteX9743" fmla="*/ 2222498 w 10010772"/>
                <a:gd name="connsiteY9743" fmla="*/ 1082675 h 4654550"/>
                <a:gd name="connsiteX9744" fmla="*/ 2219323 w 10010772"/>
                <a:gd name="connsiteY9744" fmla="*/ 1082675 h 4654550"/>
                <a:gd name="connsiteX9745" fmla="*/ 2216148 w 10010772"/>
                <a:gd name="connsiteY9745" fmla="*/ 1085850 h 4654550"/>
                <a:gd name="connsiteX9746" fmla="*/ 2212973 w 10010772"/>
                <a:gd name="connsiteY9746" fmla="*/ 1092200 h 4654550"/>
                <a:gd name="connsiteX9747" fmla="*/ 2209798 w 10010772"/>
                <a:gd name="connsiteY9747" fmla="*/ 1092200 h 4654550"/>
                <a:gd name="connsiteX9748" fmla="*/ 2203448 w 10010772"/>
                <a:gd name="connsiteY9748" fmla="*/ 1095375 h 4654550"/>
                <a:gd name="connsiteX9749" fmla="*/ 2197098 w 10010772"/>
                <a:gd name="connsiteY9749" fmla="*/ 1101725 h 4654550"/>
                <a:gd name="connsiteX9750" fmla="*/ 2190748 w 10010772"/>
                <a:gd name="connsiteY9750" fmla="*/ 1111250 h 4654550"/>
                <a:gd name="connsiteX9751" fmla="*/ 2187573 w 10010772"/>
                <a:gd name="connsiteY9751" fmla="*/ 1104900 h 4654550"/>
                <a:gd name="connsiteX9752" fmla="*/ 2187573 w 10010772"/>
                <a:gd name="connsiteY9752" fmla="*/ 1098550 h 4654550"/>
                <a:gd name="connsiteX9753" fmla="*/ 2184398 w 10010772"/>
                <a:gd name="connsiteY9753" fmla="*/ 1095375 h 4654550"/>
                <a:gd name="connsiteX9754" fmla="*/ 2178048 w 10010772"/>
                <a:gd name="connsiteY9754" fmla="*/ 1092200 h 4654550"/>
                <a:gd name="connsiteX9755" fmla="*/ 2174873 w 10010772"/>
                <a:gd name="connsiteY9755" fmla="*/ 1085850 h 4654550"/>
                <a:gd name="connsiteX9756" fmla="*/ 2174873 w 10010772"/>
                <a:gd name="connsiteY9756" fmla="*/ 1092200 h 4654550"/>
                <a:gd name="connsiteX9757" fmla="*/ 2174873 w 10010772"/>
                <a:gd name="connsiteY9757" fmla="*/ 1095375 h 4654550"/>
                <a:gd name="connsiteX9758" fmla="*/ 2181223 w 10010772"/>
                <a:gd name="connsiteY9758" fmla="*/ 1098550 h 4654550"/>
                <a:gd name="connsiteX9759" fmla="*/ 2184398 w 10010772"/>
                <a:gd name="connsiteY9759" fmla="*/ 1101725 h 4654550"/>
                <a:gd name="connsiteX9760" fmla="*/ 2184398 w 10010772"/>
                <a:gd name="connsiteY9760" fmla="*/ 1104900 h 4654550"/>
                <a:gd name="connsiteX9761" fmla="*/ 2184398 w 10010772"/>
                <a:gd name="connsiteY9761" fmla="*/ 1108075 h 4654550"/>
                <a:gd name="connsiteX9762" fmla="*/ 2187573 w 10010772"/>
                <a:gd name="connsiteY9762" fmla="*/ 1111250 h 4654550"/>
                <a:gd name="connsiteX9763" fmla="*/ 2190748 w 10010772"/>
                <a:gd name="connsiteY9763" fmla="*/ 1114425 h 4654550"/>
                <a:gd name="connsiteX9764" fmla="*/ 2190748 w 10010772"/>
                <a:gd name="connsiteY9764" fmla="*/ 1117600 h 4654550"/>
                <a:gd name="connsiteX9765" fmla="*/ 2187573 w 10010772"/>
                <a:gd name="connsiteY9765" fmla="*/ 1127125 h 4654550"/>
                <a:gd name="connsiteX9766" fmla="*/ 2174873 w 10010772"/>
                <a:gd name="connsiteY9766" fmla="*/ 1146175 h 4654550"/>
                <a:gd name="connsiteX9767" fmla="*/ 2181223 w 10010772"/>
                <a:gd name="connsiteY9767" fmla="*/ 1133475 h 4654550"/>
                <a:gd name="connsiteX9768" fmla="*/ 2184398 w 10010772"/>
                <a:gd name="connsiteY9768" fmla="*/ 1127125 h 4654550"/>
                <a:gd name="connsiteX9769" fmla="*/ 2184398 w 10010772"/>
                <a:gd name="connsiteY9769" fmla="*/ 1123950 h 4654550"/>
                <a:gd name="connsiteX9770" fmla="*/ 2181223 w 10010772"/>
                <a:gd name="connsiteY9770" fmla="*/ 1127125 h 4654550"/>
                <a:gd name="connsiteX9771" fmla="*/ 2174873 w 10010772"/>
                <a:gd name="connsiteY9771" fmla="*/ 1133475 h 4654550"/>
                <a:gd name="connsiteX9772" fmla="*/ 2168523 w 10010772"/>
                <a:gd name="connsiteY9772" fmla="*/ 1146175 h 4654550"/>
                <a:gd name="connsiteX9773" fmla="*/ 2165348 w 10010772"/>
                <a:gd name="connsiteY9773" fmla="*/ 1155700 h 4654550"/>
                <a:gd name="connsiteX9774" fmla="*/ 2158998 w 10010772"/>
                <a:gd name="connsiteY9774" fmla="*/ 1162050 h 4654550"/>
                <a:gd name="connsiteX9775" fmla="*/ 2152648 w 10010772"/>
                <a:gd name="connsiteY9775" fmla="*/ 1162050 h 4654550"/>
                <a:gd name="connsiteX9776" fmla="*/ 2149473 w 10010772"/>
                <a:gd name="connsiteY9776" fmla="*/ 1162050 h 4654550"/>
                <a:gd name="connsiteX9777" fmla="*/ 2158998 w 10010772"/>
                <a:gd name="connsiteY9777" fmla="*/ 1149350 h 4654550"/>
                <a:gd name="connsiteX9778" fmla="*/ 2158998 w 10010772"/>
                <a:gd name="connsiteY9778" fmla="*/ 1143000 h 4654550"/>
                <a:gd name="connsiteX9779" fmla="*/ 2155823 w 10010772"/>
                <a:gd name="connsiteY9779" fmla="*/ 1139825 h 4654550"/>
                <a:gd name="connsiteX9780" fmla="*/ 2152648 w 10010772"/>
                <a:gd name="connsiteY9780" fmla="*/ 1133475 h 4654550"/>
                <a:gd name="connsiteX9781" fmla="*/ 2155823 w 10010772"/>
                <a:gd name="connsiteY9781" fmla="*/ 1130300 h 4654550"/>
                <a:gd name="connsiteX9782" fmla="*/ 2155823 w 10010772"/>
                <a:gd name="connsiteY9782" fmla="*/ 1123950 h 4654550"/>
                <a:gd name="connsiteX9783" fmla="*/ 2152648 w 10010772"/>
                <a:gd name="connsiteY9783" fmla="*/ 1120775 h 4654550"/>
                <a:gd name="connsiteX9784" fmla="*/ 2152648 w 10010772"/>
                <a:gd name="connsiteY9784" fmla="*/ 1117600 h 4654550"/>
                <a:gd name="connsiteX9785" fmla="*/ 2152648 w 10010772"/>
                <a:gd name="connsiteY9785" fmla="*/ 1114425 h 4654550"/>
                <a:gd name="connsiteX9786" fmla="*/ 2155823 w 10010772"/>
                <a:gd name="connsiteY9786" fmla="*/ 1108075 h 4654550"/>
                <a:gd name="connsiteX9787" fmla="*/ 2152648 w 10010772"/>
                <a:gd name="connsiteY9787" fmla="*/ 1108075 h 4654550"/>
                <a:gd name="connsiteX9788" fmla="*/ 2152648 w 10010772"/>
                <a:gd name="connsiteY9788" fmla="*/ 1104900 h 4654550"/>
                <a:gd name="connsiteX9789" fmla="*/ 2158998 w 10010772"/>
                <a:gd name="connsiteY9789" fmla="*/ 1101725 h 4654550"/>
                <a:gd name="connsiteX9790" fmla="*/ 2165348 w 10010772"/>
                <a:gd name="connsiteY9790" fmla="*/ 1095375 h 4654550"/>
                <a:gd name="connsiteX9791" fmla="*/ 2162173 w 10010772"/>
                <a:gd name="connsiteY9791" fmla="*/ 1095375 h 4654550"/>
                <a:gd name="connsiteX9792" fmla="*/ 2146298 w 10010772"/>
                <a:gd name="connsiteY9792" fmla="*/ 1101725 h 4654550"/>
                <a:gd name="connsiteX9793" fmla="*/ 2139948 w 10010772"/>
                <a:gd name="connsiteY9793" fmla="*/ 1108075 h 4654550"/>
                <a:gd name="connsiteX9794" fmla="*/ 2139948 w 10010772"/>
                <a:gd name="connsiteY9794" fmla="*/ 1114425 h 4654550"/>
                <a:gd name="connsiteX9795" fmla="*/ 2139948 w 10010772"/>
                <a:gd name="connsiteY9795" fmla="*/ 1117600 h 4654550"/>
                <a:gd name="connsiteX9796" fmla="*/ 2136773 w 10010772"/>
                <a:gd name="connsiteY9796" fmla="*/ 1117600 h 4654550"/>
                <a:gd name="connsiteX9797" fmla="*/ 2139948 w 10010772"/>
                <a:gd name="connsiteY9797" fmla="*/ 1123950 h 4654550"/>
                <a:gd name="connsiteX9798" fmla="*/ 2136773 w 10010772"/>
                <a:gd name="connsiteY9798" fmla="*/ 1127125 h 4654550"/>
                <a:gd name="connsiteX9799" fmla="*/ 2127248 w 10010772"/>
                <a:gd name="connsiteY9799" fmla="*/ 1123950 h 4654550"/>
                <a:gd name="connsiteX9800" fmla="*/ 2136773 w 10010772"/>
                <a:gd name="connsiteY9800" fmla="*/ 1130300 h 4654550"/>
                <a:gd name="connsiteX9801" fmla="*/ 2136773 w 10010772"/>
                <a:gd name="connsiteY9801" fmla="*/ 1133475 h 4654550"/>
                <a:gd name="connsiteX9802" fmla="*/ 2139948 w 10010772"/>
                <a:gd name="connsiteY9802" fmla="*/ 1136650 h 4654550"/>
                <a:gd name="connsiteX9803" fmla="*/ 2143123 w 10010772"/>
                <a:gd name="connsiteY9803" fmla="*/ 1143000 h 4654550"/>
                <a:gd name="connsiteX9804" fmla="*/ 2136773 w 10010772"/>
                <a:gd name="connsiteY9804" fmla="*/ 1143000 h 4654550"/>
                <a:gd name="connsiteX9805" fmla="*/ 2127248 w 10010772"/>
                <a:gd name="connsiteY9805" fmla="*/ 1143000 h 4654550"/>
                <a:gd name="connsiteX9806" fmla="*/ 2130423 w 10010772"/>
                <a:gd name="connsiteY9806" fmla="*/ 1146175 h 4654550"/>
                <a:gd name="connsiteX9807" fmla="*/ 2136773 w 10010772"/>
                <a:gd name="connsiteY9807" fmla="*/ 1149350 h 4654550"/>
                <a:gd name="connsiteX9808" fmla="*/ 2139948 w 10010772"/>
                <a:gd name="connsiteY9808" fmla="*/ 1152525 h 4654550"/>
                <a:gd name="connsiteX9809" fmla="*/ 2133598 w 10010772"/>
                <a:gd name="connsiteY9809" fmla="*/ 1158875 h 4654550"/>
                <a:gd name="connsiteX9810" fmla="*/ 2136773 w 10010772"/>
                <a:gd name="connsiteY9810" fmla="*/ 1158875 h 4654550"/>
                <a:gd name="connsiteX9811" fmla="*/ 2139948 w 10010772"/>
                <a:gd name="connsiteY9811" fmla="*/ 1158875 h 4654550"/>
                <a:gd name="connsiteX9812" fmla="*/ 2143123 w 10010772"/>
                <a:gd name="connsiteY9812" fmla="*/ 1165225 h 4654550"/>
                <a:gd name="connsiteX9813" fmla="*/ 2143123 w 10010772"/>
                <a:gd name="connsiteY9813" fmla="*/ 1174750 h 4654550"/>
                <a:gd name="connsiteX9814" fmla="*/ 2143123 w 10010772"/>
                <a:gd name="connsiteY9814" fmla="*/ 1184275 h 4654550"/>
                <a:gd name="connsiteX9815" fmla="*/ 2146298 w 10010772"/>
                <a:gd name="connsiteY9815" fmla="*/ 1203325 h 4654550"/>
                <a:gd name="connsiteX9816" fmla="*/ 2143123 w 10010772"/>
                <a:gd name="connsiteY9816" fmla="*/ 1209675 h 4654550"/>
                <a:gd name="connsiteX9817" fmla="*/ 2139948 w 10010772"/>
                <a:gd name="connsiteY9817" fmla="*/ 1212850 h 4654550"/>
                <a:gd name="connsiteX9818" fmla="*/ 2127248 w 10010772"/>
                <a:gd name="connsiteY9818" fmla="*/ 1212850 h 4654550"/>
                <a:gd name="connsiteX9819" fmla="*/ 2120898 w 10010772"/>
                <a:gd name="connsiteY9819" fmla="*/ 1212850 h 4654550"/>
                <a:gd name="connsiteX9820" fmla="*/ 2117723 w 10010772"/>
                <a:gd name="connsiteY9820" fmla="*/ 1206500 h 4654550"/>
                <a:gd name="connsiteX9821" fmla="*/ 2114548 w 10010772"/>
                <a:gd name="connsiteY9821" fmla="*/ 1216025 h 4654550"/>
                <a:gd name="connsiteX9822" fmla="*/ 2117723 w 10010772"/>
                <a:gd name="connsiteY9822" fmla="*/ 1216025 h 4654550"/>
                <a:gd name="connsiteX9823" fmla="*/ 2124074 w 10010772"/>
                <a:gd name="connsiteY9823" fmla="*/ 1216025 h 4654550"/>
                <a:gd name="connsiteX9824" fmla="*/ 2130423 w 10010772"/>
                <a:gd name="connsiteY9824" fmla="*/ 1219200 h 4654550"/>
                <a:gd name="connsiteX9825" fmla="*/ 2133598 w 10010772"/>
                <a:gd name="connsiteY9825" fmla="*/ 1219200 h 4654550"/>
                <a:gd name="connsiteX9826" fmla="*/ 2136773 w 10010772"/>
                <a:gd name="connsiteY9826" fmla="*/ 1216025 h 4654550"/>
                <a:gd name="connsiteX9827" fmla="*/ 2139948 w 10010772"/>
                <a:gd name="connsiteY9827" fmla="*/ 1219200 h 4654550"/>
                <a:gd name="connsiteX9828" fmla="*/ 2139948 w 10010772"/>
                <a:gd name="connsiteY9828" fmla="*/ 1222375 h 4654550"/>
                <a:gd name="connsiteX9829" fmla="*/ 2136773 w 10010772"/>
                <a:gd name="connsiteY9829" fmla="*/ 1228725 h 4654550"/>
                <a:gd name="connsiteX9830" fmla="*/ 2130423 w 10010772"/>
                <a:gd name="connsiteY9830" fmla="*/ 1235075 h 4654550"/>
                <a:gd name="connsiteX9831" fmla="*/ 2114548 w 10010772"/>
                <a:gd name="connsiteY9831" fmla="*/ 1231900 h 4654550"/>
                <a:gd name="connsiteX9832" fmla="*/ 2108198 w 10010772"/>
                <a:gd name="connsiteY9832" fmla="*/ 1228725 h 4654550"/>
                <a:gd name="connsiteX9833" fmla="*/ 2111373 w 10010772"/>
                <a:gd name="connsiteY9833" fmla="*/ 1235075 h 4654550"/>
                <a:gd name="connsiteX9834" fmla="*/ 2114548 w 10010772"/>
                <a:gd name="connsiteY9834" fmla="*/ 1235075 h 4654550"/>
                <a:gd name="connsiteX9835" fmla="*/ 2111373 w 10010772"/>
                <a:gd name="connsiteY9835" fmla="*/ 1238250 h 4654550"/>
                <a:gd name="connsiteX9836" fmla="*/ 2108198 w 10010772"/>
                <a:gd name="connsiteY9836" fmla="*/ 1241425 h 4654550"/>
                <a:gd name="connsiteX9837" fmla="*/ 2111373 w 10010772"/>
                <a:gd name="connsiteY9837" fmla="*/ 1241425 h 4654550"/>
                <a:gd name="connsiteX9838" fmla="*/ 2117723 w 10010772"/>
                <a:gd name="connsiteY9838" fmla="*/ 1241425 h 4654550"/>
                <a:gd name="connsiteX9839" fmla="*/ 2114548 w 10010772"/>
                <a:gd name="connsiteY9839" fmla="*/ 1247775 h 4654550"/>
                <a:gd name="connsiteX9840" fmla="*/ 2111373 w 10010772"/>
                <a:gd name="connsiteY9840" fmla="*/ 1250950 h 4654550"/>
                <a:gd name="connsiteX9841" fmla="*/ 2105023 w 10010772"/>
                <a:gd name="connsiteY9841" fmla="*/ 1254125 h 4654550"/>
                <a:gd name="connsiteX9842" fmla="*/ 2095498 w 10010772"/>
                <a:gd name="connsiteY9842" fmla="*/ 1257300 h 4654550"/>
                <a:gd name="connsiteX9843" fmla="*/ 2085973 w 10010772"/>
                <a:gd name="connsiteY9843" fmla="*/ 1260475 h 4654550"/>
                <a:gd name="connsiteX9844" fmla="*/ 2079623 w 10010772"/>
                <a:gd name="connsiteY9844" fmla="*/ 1266825 h 4654550"/>
                <a:gd name="connsiteX9845" fmla="*/ 2073273 w 10010772"/>
                <a:gd name="connsiteY9845" fmla="*/ 1273175 h 4654550"/>
                <a:gd name="connsiteX9846" fmla="*/ 2070098 w 10010772"/>
                <a:gd name="connsiteY9846" fmla="*/ 1273175 h 4654550"/>
                <a:gd name="connsiteX9847" fmla="*/ 2063749 w 10010772"/>
                <a:gd name="connsiteY9847" fmla="*/ 1276350 h 4654550"/>
                <a:gd name="connsiteX9848" fmla="*/ 2054223 w 10010772"/>
                <a:gd name="connsiteY9848" fmla="*/ 1282700 h 4654550"/>
                <a:gd name="connsiteX9849" fmla="*/ 2044698 w 10010772"/>
                <a:gd name="connsiteY9849" fmla="*/ 1292225 h 4654550"/>
                <a:gd name="connsiteX9850" fmla="*/ 2041523 w 10010772"/>
                <a:gd name="connsiteY9850" fmla="*/ 1295400 h 4654550"/>
                <a:gd name="connsiteX9851" fmla="*/ 2035174 w 10010772"/>
                <a:gd name="connsiteY9851" fmla="*/ 1295400 h 4654550"/>
                <a:gd name="connsiteX9852" fmla="*/ 2028823 w 10010772"/>
                <a:gd name="connsiteY9852" fmla="*/ 1295400 h 4654550"/>
                <a:gd name="connsiteX9853" fmla="*/ 2019298 w 10010772"/>
                <a:gd name="connsiteY9853" fmla="*/ 1298575 h 4654550"/>
                <a:gd name="connsiteX9854" fmla="*/ 2006598 w 10010772"/>
                <a:gd name="connsiteY9854" fmla="*/ 1308100 h 4654550"/>
                <a:gd name="connsiteX9855" fmla="*/ 2000248 w 10010772"/>
                <a:gd name="connsiteY9855" fmla="*/ 1317625 h 4654550"/>
                <a:gd name="connsiteX9856" fmla="*/ 1997073 w 10010772"/>
                <a:gd name="connsiteY9856" fmla="*/ 1320800 h 4654550"/>
                <a:gd name="connsiteX9857" fmla="*/ 1993898 w 10010772"/>
                <a:gd name="connsiteY9857" fmla="*/ 1320800 h 4654550"/>
                <a:gd name="connsiteX9858" fmla="*/ 1990723 w 10010772"/>
                <a:gd name="connsiteY9858" fmla="*/ 1323975 h 4654550"/>
                <a:gd name="connsiteX9859" fmla="*/ 1974848 w 10010772"/>
                <a:gd name="connsiteY9859" fmla="*/ 1336675 h 4654550"/>
                <a:gd name="connsiteX9860" fmla="*/ 1968498 w 10010772"/>
                <a:gd name="connsiteY9860" fmla="*/ 1336675 h 4654550"/>
                <a:gd name="connsiteX9861" fmla="*/ 1968498 w 10010772"/>
                <a:gd name="connsiteY9861" fmla="*/ 1333500 h 4654550"/>
                <a:gd name="connsiteX9862" fmla="*/ 1965323 w 10010772"/>
                <a:gd name="connsiteY9862" fmla="*/ 1333500 h 4654550"/>
                <a:gd name="connsiteX9863" fmla="*/ 1962148 w 10010772"/>
                <a:gd name="connsiteY9863" fmla="*/ 1336675 h 4654550"/>
                <a:gd name="connsiteX9864" fmla="*/ 1958973 w 10010772"/>
                <a:gd name="connsiteY9864" fmla="*/ 1339850 h 4654550"/>
                <a:gd name="connsiteX9865" fmla="*/ 1949448 w 10010772"/>
                <a:gd name="connsiteY9865" fmla="*/ 1336675 h 4654550"/>
                <a:gd name="connsiteX9866" fmla="*/ 1946273 w 10010772"/>
                <a:gd name="connsiteY9866" fmla="*/ 1333500 h 4654550"/>
                <a:gd name="connsiteX9867" fmla="*/ 1946273 w 10010772"/>
                <a:gd name="connsiteY9867" fmla="*/ 1336675 h 4654550"/>
                <a:gd name="connsiteX9868" fmla="*/ 1949448 w 10010772"/>
                <a:gd name="connsiteY9868" fmla="*/ 1343025 h 4654550"/>
                <a:gd name="connsiteX9869" fmla="*/ 1949448 w 10010772"/>
                <a:gd name="connsiteY9869" fmla="*/ 1346200 h 4654550"/>
                <a:gd name="connsiteX9870" fmla="*/ 1946273 w 10010772"/>
                <a:gd name="connsiteY9870" fmla="*/ 1349375 h 4654550"/>
                <a:gd name="connsiteX9871" fmla="*/ 1946273 w 10010772"/>
                <a:gd name="connsiteY9871" fmla="*/ 1352550 h 4654550"/>
                <a:gd name="connsiteX9872" fmla="*/ 1946273 w 10010772"/>
                <a:gd name="connsiteY9872" fmla="*/ 1355725 h 4654550"/>
                <a:gd name="connsiteX9873" fmla="*/ 1943098 w 10010772"/>
                <a:gd name="connsiteY9873" fmla="*/ 1355725 h 4654550"/>
                <a:gd name="connsiteX9874" fmla="*/ 1939923 w 10010772"/>
                <a:gd name="connsiteY9874" fmla="*/ 1358900 h 4654550"/>
                <a:gd name="connsiteX9875" fmla="*/ 1930398 w 10010772"/>
                <a:gd name="connsiteY9875" fmla="*/ 1365250 h 4654550"/>
                <a:gd name="connsiteX9876" fmla="*/ 1911348 w 10010772"/>
                <a:gd name="connsiteY9876" fmla="*/ 1390650 h 4654550"/>
                <a:gd name="connsiteX9877" fmla="*/ 1904998 w 10010772"/>
                <a:gd name="connsiteY9877" fmla="*/ 1406525 h 4654550"/>
                <a:gd name="connsiteX9878" fmla="*/ 1904998 w 10010772"/>
                <a:gd name="connsiteY9878" fmla="*/ 1412875 h 4654550"/>
                <a:gd name="connsiteX9879" fmla="*/ 1901823 w 10010772"/>
                <a:gd name="connsiteY9879" fmla="*/ 1419225 h 4654550"/>
                <a:gd name="connsiteX9880" fmla="*/ 1898648 w 10010772"/>
                <a:gd name="connsiteY9880" fmla="*/ 1428750 h 4654550"/>
                <a:gd name="connsiteX9881" fmla="*/ 1898648 w 10010772"/>
                <a:gd name="connsiteY9881" fmla="*/ 1444625 h 4654550"/>
                <a:gd name="connsiteX9882" fmla="*/ 1904998 w 10010772"/>
                <a:gd name="connsiteY9882" fmla="*/ 1476375 h 4654550"/>
                <a:gd name="connsiteX9883" fmla="*/ 1904998 w 10010772"/>
                <a:gd name="connsiteY9883" fmla="*/ 1482725 h 4654550"/>
                <a:gd name="connsiteX9884" fmla="*/ 1908173 w 10010772"/>
                <a:gd name="connsiteY9884" fmla="*/ 1482725 h 4654550"/>
                <a:gd name="connsiteX9885" fmla="*/ 1908173 w 10010772"/>
                <a:gd name="connsiteY9885" fmla="*/ 1485900 h 4654550"/>
                <a:gd name="connsiteX9886" fmla="*/ 1911348 w 10010772"/>
                <a:gd name="connsiteY9886" fmla="*/ 1511300 h 4654550"/>
                <a:gd name="connsiteX9887" fmla="*/ 1911348 w 10010772"/>
                <a:gd name="connsiteY9887" fmla="*/ 1520825 h 4654550"/>
                <a:gd name="connsiteX9888" fmla="*/ 1911348 w 10010772"/>
                <a:gd name="connsiteY9888" fmla="*/ 1524000 h 4654550"/>
                <a:gd name="connsiteX9889" fmla="*/ 1908173 w 10010772"/>
                <a:gd name="connsiteY9889" fmla="*/ 1520825 h 4654550"/>
                <a:gd name="connsiteX9890" fmla="*/ 1904998 w 10010772"/>
                <a:gd name="connsiteY9890" fmla="*/ 1508125 h 4654550"/>
                <a:gd name="connsiteX9891" fmla="*/ 1904998 w 10010772"/>
                <a:gd name="connsiteY9891" fmla="*/ 1524000 h 4654550"/>
                <a:gd name="connsiteX9892" fmla="*/ 1911348 w 10010772"/>
                <a:gd name="connsiteY9892" fmla="*/ 1533525 h 4654550"/>
                <a:gd name="connsiteX9893" fmla="*/ 1914524 w 10010772"/>
                <a:gd name="connsiteY9893" fmla="*/ 1543050 h 4654550"/>
                <a:gd name="connsiteX9894" fmla="*/ 1914524 w 10010772"/>
                <a:gd name="connsiteY9894" fmla="*/ 1549400 h 4654550"/>
                <a:gd name="connsiteX9895" fmla="*/ 1917698 w 10010772"/>
                <a:gd name="connsiteY9895" fmla="*/ 1555750 h 4654550"/>
                <a:gd name="connsiteX9896" fmla="*/ 1917698 w 10010772"/>
                <a:gd name="connsiteY9896" fmla="*/ 1568450 h 4654550"/>
                <a:gd name="connsiteX9897" fmla="*/ 1904998 w 10010772"/>
                <a:gd name="connsiteY9897" fmla="*/ 1597025 h 4654550"/>
                <a:gd name="connsiteX9898" fmla="*/ 1901823 w 10010772"/>
                <a:gd name="connsiteY9898" fmla="*/ 1606550 h 4654550"/>
                <a:gd name="connsiteX9899" fmla="*/ 1901823 w 10010772"/>
                <a:gd name="connsiteY9899" fmla="*/ 1609725 h 4654550"/>
                <a:gd name="connsiteX9900" fmla="*/ 1901823 w 10010772"/>
                <a:gd name="connsiteY9900" fmla="*/ 1612900 h 4654550"/>
                <a:gd name="connsiteX9901" fmla="*/ 1895473 w 10010772"/>
                <a:gd name="connsiteY9901" fmla="*/ 1616075 h 4654550"/>
                <a:gd name="connsiteX9902" fmla="*/ 1892298 w 10010772"/>
                <a:gd name="connsiteY9902" fmla="*/ 1616075 h 4654550"/>
                <a:gd name="connsiteX9903" fmla="*/ 1889123 w 10010772"/>
                <a:gd name="connsiteY9903" fmla="*/ 1616075 h 4654550"/>
                <a:gd name="connsiteX9904" fmla="*/ 1889123 w 10010772"/>
                <a:gd name="connsiteY9904" fmla="*/ 1619250 h 4654550"/>
                <a:gd name="connsiteX9905" fmla="*/ 1885948 w 10010772"/>
                <a:gd name="connsiteY9905" fmla="*/ 1619250 h 4654550"/>
                <a:gd name="connsiteX9906" fmla="*/ 1882773 w 10010772"/>
                <a:gd name="connsiteY9906" fmla="*/ 1619250 h 4654550"/>
                <a:gd name="connsiteX9907" fmla="*/ 1879598 w 10010772"/>
                <a:gd name="connsiteY9907" fmla="*/ 1622425 h 4654550"/>
                <a:gd name="connsiteX9908" fmla="*/ 1870073 w 10010772"/>
                <a:gd name="connsiteY9908" fmla="*/ 1622425 h 4654550"/>
                <a:gd name="connsiteX9909" fmla="*/ 1863723 w 10010772"/>
                <a:gd name="connsiteY9909" fmla="*/ 1619250 h 4654550"/>
                <a:gd name="connsiteX9910" fmla="*/ 1863723 w 10010772"/>
                <a:gd name="connsiteY9910" fmla="*/ 1612900 h 4654550"/>
                <a:gd name="connsiteX9911" fmla="*/ 1866898 w 10010772"/>
                <a:gd name="connsiteY9911" fmla="*/ 1612900 h 4654550"/>
                <a:gd name="connsiteX9912" fmla="*/ 1870073 w 10010772"/>
                <a:gd name="connsiteY9912" fmla="*/ 1616075 h 4654550"/>
                <a:gd name="connsiteX9913" fmla="*/ 1870073 w 10010772"/>
                <a:gd name="connsiteY9913" fmla="*/ 1612900 h 4654550"/>
                <a:gd name="connsiteX9914" fmla="*/ 1870073 w 10010772"/>
                <a:gd name="connsiteY9914" fmla="*/ 1609725 h 4654550"/>
                <a:gd name="connsiteX9915" fmla="*/ 1873248 w 10010772"/>
                <a:gd name="connsiteY9915" fmla="*/ 1606550 h 4654550"/>
                <a:gd name="connsiteX9916" fmla="*/ 1876423 w 10010772"/>
                <a:gd name="connsiteY9916" fmla="*/ 1606550 h 4654550"/>
                <a:gd name="connsiteX9917" fmla="*/ 1873248 w 10010772"/>
                <a:gd name="connsiteY9917" fmla="*/ 1603375 h 4654550"/>
                <a:gd name="connsiteX9918" fmla="*/ 1866898 w 10010772"/>
                <a:gd name="connsiteY9918" fmla="*/ 1600200 h 4654550"/>
                <a:gd name="connsiteX9919" fmla="*/ 1863723 w 10010772"/>
                <a:gd name="connsiteY9919" fmla="*/ 1593850 h 4654550"/>
                <a:gd name="connsiteX9920" fmla="*/ 1860548 w 10010772"/>
                <a:gd name="connsiteY9920" fmla="*/ 1590675 h 4654550"/>
                <a:gd name="connsiteX9921" fmla="*/ 1854199 w 10010772"/>
                <a:gd name="connsiteY9921" fmla="*/ 1590675 h 4654550"/>
                <a:gd name="connsiteX9922" fmla="*/ 1851023 w 10010772"/>
                <a:gd name="connsiteY9922" fmla="*/ 1587500 h 4654550"/>
                <a:gd name="connsiteX9923" fmla="*/ 1851023 w 10010772"/>
                <a:gd name="connsiteY9923" fmla="*/ 1574800 h 4654550"/>
                <a:gd name="connsiteX9924" fmla="*/ 1847848 w 10010772"/>
                <a:gd name="connsiteY9924" fmla="*/ 1565275 h 4654550"/>
                <a:gd name="connsiteX9925" fmla="*/ 1847848 w 10010772"/>
                <a:gd name="connsiteY9925" fmla="*/ 1562100 h 4654550"/>
                <a:gd name="connsiteX9926" fmla="*/ 1851023 w 10010772"/>
                <a:gd name="connsiteY9926" fmla="*/ 1555750 h 4654550"/>
                <a:gd name="connsiteX9927" fmla="*/ 1851023 w 10010772"/>
                <a:gd name="connsiteY9927" fmla="*/ 1552575 h 4654550"/>
                <a:gd name="connsiteX9928" fmla="*/ 1844673 w 10010772"/>
                <a:gd name="connsiteY9928" fmla="*/ 1552575 h 4654550"/>
                <a:gd name="connsiteX9929" fmla="*/ 1838323 w 10010772"/>
                <a:gd name="connsiteY9929" fmla="*/ 1533525 h 4654550"/>
                <a:gd name="connsiteX9930" fmla="*/ 1838323 w 10010772"/>
                <a:gd name="connsiteY9930" fmla="*/ 1524000 h 4654550"/>
                <a:gd name="connsiteX9931" fmla="*/ 1838323 w 10010772"/>
                <a:gd name="connsiteY9931" fmla="*/ 1520825 h 4654550"/>
                <a:gd name="connsiteX9932" fmla="*/ 1838323 w 10010772"/>
                <a:gd name="connsiteY9932" fmla="*/ 1514475 h 4654550"/>
                <a:gd name="connsiteX9933" fmla="*/ 1838323 w 10010772"/>
                <a:gd name="connsiteY9933" fmla="*/ 1511300 h 4654550"/>
                <a:gd name="connsiteX9934" fmla="*/ 1838323 w 10010772"/>
                <a:gd name="connsiteY9934" fmla="*/ 1504950 h 4654550"/>
                <a:gd name="connsiteX9935" fmla="*/ 1847848 w 10010772"/>
                <a:gd name="connsiteY9935" fmla="*/ 1489075 h 4654550"/>
                <a:gd name="connsiteX9936" fmla="*/ 1851023 w 10010772"/>
                <a:gd name="connsiteY9936" fmla="*/ 1476375 h 4654550"/>
                <a:gd name="connsiteX9937" fmla="*/ 1851023 w 10010772"/>
                <a:gd name="connsiteY9937" fmla="*/ 1470025 h 4654550"/>
                <a:gd name="connsiteX9938" fmla="*/ 1847848 w 10010772"/>
                <a:gd name="connsiteY9938" fmla="*/ 1466850 h 4654550"/>
                <a:gd name="connsiteX9939" fmla="*/ 1841498 w 10010772"/>
                <a:gd name="connsiteY9939" fmla="*/ 1460500 h 4654550"/>
                <a:gd name="connsiteX9940" fmla="*/ 1841498 w 10010772"/>
                <a:gd name="connsiteY9940" fmla="*/ 1454150 h 4654550"/>
                <a:gd name="connsiteX9941" fmla="*/ 1838323 w 10010772"/>
                <a:gd name="connsiteY9941" fmla="*/ 1447800 h 4654550"/>
                <a:gd name="connsiteX9942" fmla="*/ 1831973 w 10010772"/>
                <a:gd name="connsiteY9942" fmla="*/ 1444625 h 4654550"/>
                <a:gd name="connsiteX9943" fmla="*/ 1825623 w 10010772"/>
                <a:gd name="connsiteY9943" fmla="*/ 1441450 h 4654550"/>
                <a:gd name="connsiteX9944" fmla="*/ 1822448 w 10010772"/>
                <a:gd name="connsiteY9944" fmla="*/ 1435100 h 4654550"/>
                <a:gd name="connsiteX9945" fmla="*/ 1816098 w 10010772"/>
                <a:gd name="connsiteY9945" fmla="*/ 1435100 h 4654550"/>
                <a:gd name="connsiteX9946" fmla="*/ 1806573 w 10010772"/>
                <a:gd name="connsiteY9946" fmla="*/ 1438275 h 4654550"/>
                <a:gd name="connsiteX9947" fmla="*/ 1793873 w 10010772"/>
                <a:gd name="connsiteY9947" fmla="*/ 1444625 h 4654550"/>
                <a:gd name="connsiteX9948" fmla="*/ 1787523 w 10010772"/>
                <a:gd name="connsiteY9948" fmla="*/ 1444625 h 4654550"/>
                <a:gd name="connsiteX9949" fmla="*/ 1784348 w 10010772"/>
                <a:gd name="connsiteY9949" fmla="*/ 1444625 h 4654550"/>
                <a:gd name="connsiteX9950" fmla="*/ 1781173 w 10010772"/>
                <a:gd name="connsiteY9950" fmla="*/ 1444625 h 4654550"/>
                <a:gd name="connsiteX9951" fmla="*/ 1774823 w 10010772"/>
                <a:gd name="connsiteY9951" fmla="*/ 1447800 h 4654550"/>
                <a:gd name="connsiteX9952" fmla="*/ 1771648 w 10010772"/>
                <a:gd name="connsiteY9952" fmla="*/ 1447800 h 4654550"/>
                <a:gd name="connsiteX9953" fmla="*/ 1768473 w 10010772"/>
                <a:gd name="connsiteY9953" fmla="*/ 1444625 h 4654550"/>
                <a:gd name="connsiteX9954" fmla="*/ 1771648 w 10010772"/>
                <a:gd name="connsiteY9954" fmla="*/ 1441450 h 4654550"/>
                <a:gd name="connsiteX9955" fmla="*/ 1774823 w 10010772"/>
                <a:gd name="connsiteY9955" fmla="*/ 1438275 h 4654550"/>
                <a:gd name="connsiteX9956" fmla="*/ 1771648 w 10010772"/>
                <a:gd name="connsiteY9956" fmla="*/ 1435100 h 4654550"/>
                <a:gd name="connsiteX9957" fmla="*/ 1736723 w 10010772"/>
                <a:gd name="connsiteY9957" fmla="*/ 1428750 h 4654550"/>
                <a:gd name="connsiteX9958" fmla="*/ 1727198 w 10010772"/>
                <a:gd name="connsiteY9958" fmla="*/ 1422400 h 4654550"/>
                <a:gd name="connsiteX9959" fmla="*/ 1736723 w 10010772"/>
                <a:gd name="connsiteY9959" fmla="*/ 1422400 h 4654550"/>
                <a:gd name="connsiteX9960" fmla="*/ 1749423 w 10010772"/>
                <a:gd name="connsiteY9960" fmla="*/ 1419225 h 4654550"/>
                <a:gd name="connsiteX9961" fmla="*/ 1730373 w 10010772"/>
                <a:gd name="connsiteY9961" fmla="*/ 1419225 h 4654550"/>
                <a:gd name="connsiteX9962" fmla="*/ 1724023 w 10010772"/>
                <a:gd name="connsiteY9962" fmla="*/ 1419225 h 4654550"/>
                <a:gd name="connsiteX9963" fmla="*/ 1720848 w 10010772"/>
                <a:gd name="connsiteY9963" fmla="*/ 1419225 h 4654550"/>
                <a:gd name="connsiteX9964" fmla="*/ 1720848 w 10010772"/>
                <a:gd name="connsiteY9964" fmla="*/ 1422400 h 4654550"/>
                <a:gd name="connsiteX9965" fmla="*/ 1724023 w 10010772"/>
                <a:gd name="connsiteY9965" fmla="*/ 1422400 h 4654550"/>
                <a:gd name="connsiteX9966" fmla="*/ 1720848 w 10010772"/>
                <a:gd name="connsiteY9966" fmla="*/ 1425575 h 4654550"/>
                <a:gd name="connsiteX9967" fmla="*/ 1711323 w 10010772"/>
                <a:gd name="connsiteY9967" fmla="*/ 1425575 h 4654550"/>
                <a:gd name="connsiteX9968" fmla="*/ 1701798 w 10010772"/>
                <a:gd name="connsiteY9968" fmla="*/ 1425575 h 4654550"/>
                <a:gd name="connsiteX9969" fmla="*/ 1692273 w 10010772"/>
                <a:gd name="connsiteY9969" fmla="*/ 1419225 h 4654550"/>
                <a:gd name="connsiteX9970" fmla="*/ 1692273 w 10010772"/>
                <a:gd name="connsiteY9970" fmla="*/ 1422400 h 4654550"/>
                <a:gd name="connsiteX9971" fmla="*/ 1679573 w 10010772"/>
                <a:gd name="connsiteY9971" fmla="*/ 1428750 h 4654550"/>
                <a:gd name="connsiteX9972" fmla="*/ 1673224 w 10010772"/>
                <a:gd name="connsiteY9972" fmla="*/ 1428750 h 4654550"/>
                <a:gd name="connsiteX9973" fmla="*/ 1670048 w 10010772"/>
                <a:gd name="connsiteY9973" fmla="*/ 1425575 h 4654550"/>
                <a:gd name="connsiteX9974" fmla="*/ 1670048 w 10010772"/>
                <a:gd name="connsiteY9974" fmla="*/ 1416050 h 4654550"/>
                <a:gd name="connsiteX9975" fmla="*/ 1666873 w 10010772"/>
                <a:gd name="connsiteY9975" fmla="*/ 1428750 h 4654550"/>
                <a:gd name="connsiteX9976" fmla="*/ 1666873 w 10010772"/>
                <a:gd name="connsiteY9976" fmla="*/ 1431925 h 4654550"/>
                <a:gd name="connsiteX9977" fmla="*/ 1660523 w 10010772"/>
                <a:gd name="connsiteY9977" fmla="*/ 1431925 h 4654550"/>
                <a:gd name="connsiteX9978" fmla="*/ 1644649 w 10010772"/>
                <a:gd name="connsiteY9978" fmla="*/ 1431925 h 4654550"/>
                <a:gd name="connsiteX9979" fmla="*/ 1638298 w 10010772"/>
                <a:gd name="connsiteY9979" fmla="*/ 1431925 h 4654550"/>
                <a:gd name="connsiteX9980" fmla="*/ 1631948 w 10010772"/>
                <a:gd name="connsiteY9980" fmla="*/ 1431925 h 4654550"/>
                <a:gd name="connsiteX9981" fmla="*/ 1622423 w 10010772"/>
                <a:gd name="connsiteY9981" fmla="*/ 1428750 h 4654550"/>
                <a:gd name="connsiteX9982" fmla="*/ 1616073 w 10010772"/>
                <a:gd name="connsiteY9982" fmla="*/ 1425575 h 4654550"/>
                <a:gd name="connsiteX9983" fmla="*/ 1612899 w 10010772"/>
                <a:gd name="connsiteY9983" fmla="*/ 1428750 h 4654550"/>
                <a:gd name="connsiteX9984" fmla="*/ 1612899 w 10010772"/>
                <a:gd name="connsiteY9984" fmla="*/ 1435100 h 4654550"/>
                <a:gd name="connsiteX9985" fmla="*/ 1612899 w 10010772"/>
                <a:gd name="connsiteY9985" fmla="*/ 1438275 h 4654550"/>
                <a:gd name="connsiteX9986" fmla="*/ 1622423 w 10010772"/>
                <a:gd name="connsiteY9986" fmla="*/ 1438275 h 4654550"/>
                <a:gd name="connsiteX9987" fmla="*/ 1631948 w 10010772"/>
                <a:gd name="connsiteY9987" fmla="*/ 1441450 h 4654550"/>
                <a:gd name="connsiteX9988" fmla="*/ 1631948 w 10010772"/>
                <a:gd name="connsiteY9988" fmla="*/ 1444625 h 4654550"/>
                <a:gd name="connsiteX9989" fmla="*/ 1631948 w 10010772"/>
                <a:gd name="connsiteY9989" fmla="*/ 1447800 h 4654550"/>
                <a:gd name="connsiteX9990" fmla="*/ 1631948 w 10010772"/>
                <a:gd name="connsiteY9990" fmla="*/ 1450975 h 4654550"/>
                <a:gd name="connsiteX9991" fmla="*/ 1635123 w 10010772"/>
                <a:gd name="connsiteY9991" fmla="*/ 1454150 h 4654550"/>
                <a:gd name="connsiteX9992" fmla="*/ 1638298 w 10010772"/>
                <a:gd name="connsiteY9992" fmla="*/ 1454150 h 4654550"/>
                <a:gd name="connsiteX9993" fmla="*/ 1638298 w 10010772"/>
                <a:gd name="connsiteY9993" fmla="*/ 1457325 h 4654550"/>
                <a:gd name="connsiteX9994" fmla="*/ 1638298 w 10010772"/>
                <a:gd name="connsiteY9994" fmla="*/ 1460500 h 4654550"/>
                <a:gd name="connsiteX9995" fmla="*/ 1641473 w 10010772"/>
                <a:gd name="connsiteY9995" fmla="*/ 1463675 h 4654550"/>
                <a:gd name="connsiteX9996" fmla="*/ 1644649 w 10010772"/>
                <a:gd name="connsiteY9996" fmla="*/ 1466850 h 4654550"/>
                <a:gd name="connsiteX9997" fmla="*/ 1641473 w 10010772"/>
                <a:gd name="connsiteY9997" fmla="*/ 1470025 h 4654550"/>
                <a:gd name="connsiteX9998" fmla="*/ 1631948 w 10010772"/>
                <a:gd name="connsiteY9998" fmla="*/ 1470025 h 4654550"/>
                <a:gd name="connsiteX9999" fmla="*/ 1628773 w 10010772"/>
                <a:gd name="connsiteY9999" fmla="*/ 1466850 h 4654550"/>
                <a:gd name="connsiteX10000" fmla="*/ 1625598 w 10010772"/>
                <a:gd name="connsiteY10000" fmla="*/ 1463675 h 4654550"/>
                <a:gd name="connsiteX10001" fmla="*/ 1622423 w 10010772"/>
                <a:gd name="connsiteY10001" fmla="*/ 1466850 h 4654550"/>
                <a:gd name="connsiteX10002" fmla="*/ 1619248 w 10010772"/>
                <a:gd name="connsiteY10002" fmla="*/ 1470025 h 4654550"/>
                <a:gd name="connsiteX10003" fmla="*/ 1612899 w 10010772"/>
                <a:gd name="connsiteY10003" fmla="*/ 1466850 h 4654550"/>
                <a:gd name="connsiteX10004" fmla="*/ 1606548 w 10010772"/>
                <a:gd name="connsiteY10004" fmla="*/ 1463675 h 4654550"/>
                <a:gd name="connsiteX10005" fmla="*/ 1597023 w 10010772"/>
                <a:gd name="connsiteY10005" fmla="*/ 1463675 h 4654550"/>
                <a:gd name="connsiteX10006" fmla="*/ 1587501 w 10010772"/>
                <a:gd name="connsiteY10006" fmla="*/ 1460500 h 4654550"/>
                <a:gd name="connsiteX10007" fmla="*/ 1584326 w 10010772"/>
                <a:gd name="connsiteY10007" fmla="*/ 1457325 h 4654550"/>
                <a:gd name="connsiteX10008" fmla="*/ 1581151 w 10010772"/>
                <a:gd name="connsiteY10008" fmla="*/ 1454150 h 4654550"/>
                <a:gd name="connsiteX10009" fmla="*/ 1581151 w 10010772"/>
                <a:gd name="connsiteY10009" fmla="*/ 1457325 h 4654550"/>
                <a:gd name="connsiteX10010" fmla="*/ 1577976 w 10010772"/>
                <a:gd name="connsiteY10010" fmla="*/ 1457325 h 4654550"/>
                <a:gd name="connsiteX10011" fmla="*/ 1574801 w 10010772"/>
                <a:gd name="connsiteY10011" fmla="*/ 1454150 h 4654550"/>
                <a:gd name="connsiteX10012" fmla="*/ 1571626 w 10010772"/>
                <a:gd name="connsiteY10012" fmla="*/ 1447800 h 4654550"/>
                <a:gd name="connsiteX10013" fmla="*/ 1568451 w 10010772"/>
                <a:gd name="connsiteY10013" fmla="*/ 1447800 h 4654550"/>
                <a:gd name="connsiteX10014" fmla="*/ 1565276 w 10010772"/>
                <a:gd name="connsiteY10014" fmla="*/ 1450975 h 4654550"/>
                <a:gd name="connsiteX10015" fmla="*/ 1558926 w 10010772"/>
                <a:gd name="connsiteY10015" fmla="*/ 1454150 h 4654550"/>
                <a:gd name="connsiteX10016" fmla="*/ 1552576 w 10010772"/>
                <a:gd name="connsiteY10016" fmla="*/ 1454150 h 4654550"/>
                <a:gd name="connsiteX10017" fmla="*/ 1546226 w 10010772"/>
                <a:gd name="connsiteY10017" fmla="*/ 1454150 h 4654550"/>
                <a:gd name="connsiteX10018" fmla="*/ 1533526 w 10010772"/>
                <a:gd name="connsiteY10018" fmla="*/ 1447800 h 4654550"/>
                <a:gd name="connsiteX10019" fmla="*/ 1527176 w 10010772"/>
                <a:gd name="connsiteY10019" fmla="*/ 1444625 h 4654550"/>
                <a:gd name="connsiteX10020" fmla="*/ 1520826 w 10010772"/>
                <a:gd name="connsiteY10020" fmla="*/ 1441450 h 4654550"/>
                <a:gd name="connsiteX10021" fmla="*/ 1511300 w 10010772"/>
                <a:gd name="connsiteY10021" fmla="*/ 1444625 h 4654550"/>
                <a:gd name="connsiteX10022" fmla="*/ 1498600 w 10010772"/>
                <a:gd name="connsiteY10022" fmla="*/ 1450975 h 4654550"/>
                <a:gd name="connsiteX10023" fmla="*/ 1479550 w 10010772"/>
                <a:gd name="connsiteY10023" fmla="*/ 1463675 h 4654550"/>
                <a:gd name="connsiteX10024" fmla="*/ 1473200 w 10010772"/>
                <a:gd name="connsiteY10024" fmla="*/ 1466850 h 4654550"/>
                <a:gd name="connsiteX10025" fmla="*/ 1476375 w 10010772"/>
                <a:gd name="connsiteY10025" fmla="*/ 1463675 h 4654550"/>
                <a:gd name="connsiteX10026" fmla="*/ 1476375 w 10010772"/>
                <a:gd name="connsiteY10026" fmla="*/ 1460500 h 4654550"/>
                <a:gd name="connsiteX10027" fmla="*/ 1476375 w 10010772"/>
                <a:gd name="connsiteY10027" fmla="*/ 1457325 h 4654550"/>
                <a:gd name="connsiteX10028" fmla="*/ 1476375 w 10010772"/>
                <a:gd name="connsiteY10028" fmla="*/ 1450975 h 4654550"/>
                <a:gd name="connsiteX10029" fmla="*/ 1482725 w 10010772"/>
                <a:gd name="connsiteY10029" fmla="*/ 1444625 h 4654550"/>
                <a:gd name="connsiteX10030" fmla="*/ 1470025 w 10010772"/>
                <a:gd name="connsiteY10030" fmla="*/ 1450975 h 4654550"/>
                <a:gd name="connsiteX10031" fmla="*/ 1470025 w 10010772"/>
                <a:gd name="connsiteY10031" fmla="*/ 1454150 h 4654550"/>
                <a:gd name="connsiteX10032" fmla="*/ 1470025 w 10010772"/>
                <a:gd name="connsiteY10032" fmla="*/ 1457325 h 4654550"/>
                <a:gd name="connsiteX10033" fmla="*/ 1466850 w 10010772"/>
                <a:gd name="connsiteY10033" fmla="*/ 1460500 h 4654550"/>
                <a:gd name="connsiteX10034" fmla="*/ 1466850 w 10010772"/>
                <a:gd name="connsiteY10034" fmla="*/ 1463675 h 4654550"/>
                <a:gd name="connsiteX10035" fmla="*/ 1470025 w 10010772"/>
                <a:gd name="connsiteY10035" fmla="*/ 1466850 h 4654550"/>
                <a:gd name="connsiteX10036" fmla="*/ 1466850 w 10010772"/>
                <a:gd name="connsiteY10036" fmla="*/ 1470025 h 4654550"/>
                <a:gd name="connsiteX10037" fmla="*/ 1457326 w 10010772"/>
                <a:gd name="connsiteY10037" fmla="*/ 1473200 h 4654550"/>
                <a:gd name="connsiteX10038" fmla="*/ 1450975 w 10010772"/>
                <a:gd name="connsiteY10038" fmla="*/ 1476375 h 4654550"/>
                <a:gd name="connsiteX10039" fmla="*/ 1444626 w 10010772"/>
                <a:gd name="connsiteY10039" fmla="*/ 1482725 h 4654550"/>
                <a:gd name="connsiteX10040" fmla="*/ 1438276 w 10010772"/>
                <a:gd name="connsiteY10040" fmla="*/ 1485900 h 4654550"/>
                <a:gd name="connsiteX10041" fmla="*/ 1435100 w 10010772"/>
                <a:gd name="connsiteY10041" fmla="*/ 1485900 h 4654550"/>
                <a:gd name="connsiteX10042" fmla="*/ 1431926 w 10010772"/>
                <a:gd name="connsiteY10042" fmla="*/ 1485900 h 4654550"/>
                <a:gd name="connsiteX10043" fmla="*/ 1428751 w 10010772"/>
                <a:gd name="connsiteY10043" fmla="*/ 1485900 h 4654550"/>
                <a:gd name="connsiteX10044" fmla="*/ 1425576 w 10010772"/>
                <a:gd name="connsiteY10044" fmla="*/ 1489075 h 4654550"/>
                <a:gd name="connsiteX10045" fmla="*/ 1422400 w 10010772"/>
                <a:gd name="connsiteY10045" fmla="*/ 1489075 h 4654550"/>
                <a:gd name="connsiteX10046" fmla="*/ 1416051 w 10010772"/>
                <a:gd name="connsiteY10046" fmla="*/ 1485900 h 4654550"/>
                <a:gd name="connsiteX10047" fmla="*/ 1416051 w 10010772"/>
                <a:gd name="connsiteY10047" fmla="*/ 1489075 h 4654550"/>
                <a:gd name="connsiteX10048" fmla="*/ 1416051 w 10010772"/>
                <a:gd name="connsiteY10048" fmla="*/ 1492250 h 4654550"/>
                <a:gd name="connsiteX10049" fmla="*/ 1412876 w 10010772"/>
                <a:gd name="connsiteY10049" fmla="*/ 1492250 h 4654550"/>
                <a:gd name="connsiteX10050" fmla="*/ 1412876 w 10010772"/>
                <a:gd name="connsiteY10050" fmla="*/ 1495425 h 4654550"/>
                <a:gd name="connsiteX10051" fmla="*/ 1412876 w 10010772"/>
                <a:gd name="connsiteY10051" fmla="*/ 1501775 h 4654550"/>
                <a:gd name="connsiteX10052" fmla="*/ 1409701 w 10010772"/>
                <a:gd name="connsiteY10052" fmla="*/ 1504950 h 4654550"/>
                <a:gd name="connsiteX10053" fmla="*/ 1403350 w 10010772"/>
                <a:gd name="connsiteY10053" fmla="*/ 1501775 h 4654550"/>
                <a:gd name="connsiteX10054" fmla="*/ 1403350 w 10010772"/>
                <a:gd name="connsiteY10054" fmla="*/ 1504950 h 4654550"/>
                <a:gd name="connsiteX10055" fmla="*/ 1400175 w 10010772"/>
                <a:gd name="connsiteY10055" fmla="*/ 1511300 h 4654550"/>
                <a:gd name="connsiteX10056" fmla="*/ 1397001 w 10010772"/>
                <a:gd name="connsiteY10056" fmla="*/ 1517650 h 4654550"/>
                <a:gd name="connsiteX10057" fmla="*/ 1390650 w 10010772"/>
                <a:gd name="connsiteY10057" fmla="*/ 1520825 h 4654550"/>
                <a:gd name="connsiteX10058" fmla="*/ 1387476 w 10010772"/>
                <a:gd name="connsiteY10058" fmla="*/ 1524000 h 4654550"/>
                <a:gd name="connsiteX10059" fmla="*/ 1381126 w 10010772"/>
                <a:gd name="connsiteY10059" fmla="*/ 1527175 h 4654550"/>
                <a:gd name="connsiteX10060" fmla="*/ 1377950 w 10010772"/>
                <a:gd name="connsiteY10060" fmla="*/ 1533525 h 4654550"/>
                <a:gd name="connsiteX10061" fmla="*/ 1374775 w 10010772"/>
                <a:gd name="connsiteY10061" fmla="*/ 1533525 h 4654550"/>
                <a:gd name="connsiteX10062" fmla="*/ 1371601 w 10010772"/>
                <a:gd name="connsiteY10062" fmla="*/ 1533525 h 4654550"/>
                <a:gd name="connsiteX10063" fmla="*/ 1371601 w 10010772"/>
                <a:gd name="connsiteY10063" fmla="*/ 1536700 h 4654550"/>
                <a:gd name="connsiteX10064" fmla="*/ 1368426 w 10010772"/>
                <a:gd name="connsiteY10064" fmla="*/ 1536700 h 4654550"/>
                <a:gd name="connsiteX10065" fmla="*/ 1362075 w 10010772"/>
                <a:gd name="connsiteY10065" fmla="*/ 1536700 h 4654550"/>
                <a:gd name="connsiteX10066" fmla="*/ 1362075 w 10010772"/>
                <a:gd name="connsiteY10066" fmla="*/ 1539875 h 4654550"/>
                <a:gd name="connsiteX10067" fmla="*/ 1362075 w 10010772"/>
                <a:gd name="connsiteY10067" fmla="*/ 1543050 h 4654550"/>
                <a:gd name="connsiteX10068" fmla="*/ 1362075 w 10010772"/>
                <a:gd name="connsiteY10068" fmla="*/ 1552575 h 4654550"/>
                <a:gd name="connsiteX10069" fmla="*/ 1358900 w 10010772"/>
                <a:gd name="connsiteY10069" fmla="*/ 1562100 h 4654550"/>
                <a:gd name="connsiteX10070" fmla="*/ 1355726 w 10010772"/>
                <a:gd name="connsiteY10070" fmla="*/ 1565275 h 4654550"/>
                <a:gd name="connsiteX10071" fmla="*/ 1352551 w 10010772"/>
                <a:gd name="connsiteY10071" fmla="*/ 1568450 h 4654550"/>
                <a:gd name="connsiteX10072" fmla="*/ 1352551 w 10010772"/>
                <a:gd name="connsiteY10072" fmla="*/ 1574800 h 4654550"/>
                <a:gd name="connsiteX10073" fmla="*/ 1355726 w 10010772"/>
                <a:gd name="connsiteY10073" fmla="*/ 1577975 h 4654550"/>
                <a:gd name="connsiteX10074" fmla="*/ 1352551 w 10010772"/>
                <a:gd name="connsiteY10074" fmla="*/ 1581150 h 4654550"/>
                <a:gd name="connsiteX10075" fmla="*/ 1352551 w 10010772"/>
                <a:gd name="connsiteY10075" fmla="*/ 1587500 h 4654550"/>
                <a:gd name="connsiteX10076" fmla="*/ 1349376 w 10010772"/>
                <a:gd name="connsiteY10076" fmla="*/ 1597025 h 4654550"/>
                <a:gd name="connsiteX10077" fmla="*/ 1349376 w 10010772"/>
                <a:gd name="connsiteY10077" fmla="*/ 1609725 h 4654550"/>
                <a:gd name="connsiteX10078" fmla="*/ 1346200 w 10010772"/>
                <a:gd name="connsiteY10078" fmla="*/ 1619250 h 4654550"/>
                <a:gd name="connsiteX10079" fmla="*/ 1336676 w 10010772"/>
                <a:gd name="connsiteY10079" fmla="*/ 1631950 h 4654550"/>
                <a:gd name="connsiteX10080" fmla="*/ 1330325 w 10010772"/>
                <a:gd name="connsiteY10080" fmla="*/ 1641475 h 4654550"/>
                <a:gd name="connsiteX10081" fmla="*/ 1327151 w 10010772"/>
                <a:gd name="connsiteY10081" fmla="*/ 1654175 h 4654550"/>
                <a:gd name="connsiteX10082" fmla="*/ 1320801 w 10010772"/>
                <a:gd name="connsiteY10082" fmla="*/ 1679575 h 4654550"/>
                <a:gd name="connsiteX10083" fmla="*/ 1317625 w 10010772"/>
                <a:gd name="connsiteY10083" fmla="*/ 1704975 h 4654550"/>
                <a:gd name="connsiteX10084" fmla="*/ 1314450 w 10010772"/>
                <a:gd name="connsiteY10084" fmla="*/ 1717675 h 4654550"/>
                <a:gd name="connsiteX10085" fmla="*/ 1311276 w 10010772"/>
                <a:gd name="connsiteY10085" fmla="*/ 1727200 h 4654550"/>
                <a:gd name="connsiteX10086" fmla="*/ 1308101 w 10010772"/>
                <a:gd name="connsiteY10086" fmla="*/ 1733550 h 4654550"/>
                <a:gd name="connsiteX10087" fmla="*/ 1304926 w 10010772"/>
                <a:gd name="connsiteY10087" fmla="*/ 1743075 h 4654550"/>
                <a:gd name="connsiteX10088" fmla="*/ 1308101 w 10010772"/>
                <a:gd name="connsiteY10088" fmla="*/ 1755775 h 4654550"/>
                <a:gd name="connsiteX10089" fmla="*/ 1314450 w 10010772"/>
                <a:gd name="connsiteY10089" fmla="*/ 1765300 h 4654550"/>
                <a:gd name="connsiteX10090" fmla="*/ 1314450 w 10010772"/>
                <a:gd name="connsiteY10090" fmla="*/ 1771650 h 4654550"/>
                <a:gd name="connsiteX10091" fmla="*/ 1314450 w 10010772"/>
                <a:gd name="connsiteY10091" fmla="*/ 1778000 h 4654550"/>
                <a:gd name="connsiteX10092" fmla="*/ 1311276 w 10010772"/>
                <a:gd name="connsiteY10092" fmla="*/ 1784350 h 4654550"/>
                <a:gd name="connsiteX10093" fmla="*/ 1311276 w 10010772"/>
                <a:gd name="connsiteY10093" fmla="*/ 1790700 h 4654550"/>
                <a:gd name="connsiteX10094" fmla="*/ 1314450 w 10010772"/>
                <a:gd name="connsiteY10094" fmla="*/ 1806575 h 4654550"/>
                <a:gd name="connsiteX10095" fmla="*/ 1330325 w 10010772"/>
                <a:gd name="connsiteY10095" fmla="*/ 1838325 h 4654550"/>
                <a:gd name="connsiteX10096" fmla="*/ 1333501 w 10010772"/>
                <a:gd name="connsiteY10096" fmla="*/ 1847850 h 4654550"/>
                <a:gd name="connsiteX10097" fmla="*/ 1333501 w 10010772"/>
                <a:gd name="connsiteY10097" fmla="*/ 1854200 h 4654550"/>
                <a:gd name="connsiteX10098" fmla="*/ 1333501 w 10010772"/>
                <a:gd name="connsiteY10098" fmla="*/ 1857375 h 4654550"/>
                <a:gd name="connsiteX10099" fmla="*/ 1339851 w 10010772"/>
                <a:gd name="connsiteY10099" fmla="*/ 1860550 h 4654550"/>
                <a:gd name="connsiteX10100" fmla="*/ 1343025 w 10010772"/>
                <a:gd name="connsiteY10100" fmla="*/ 1863725 h 4654550"/>
                <a:gd name="connsiteX10101" fmla="*/ 1343025 w 10010772"/>
                <a:gd name="connsiteY10101" fmla="*/ 1866900 h 4654550"/>
                <a:gd name="connsiteX10102" fmla="*/ 1343025 w 10010772"/>
                <a:gd name="connsiteY10102" fmla="*/ 1873250 h 4654550"/>
                <a:gd name="connsiteX10103" fmla="*/ 1346200 w 10010772"/>
                <a:gd name="connsiteY10103" fmla="*/ 1879600 h 4654550"/>
                <a:gd name="connsiteX10104" fmla="*/ 1349376 w 10010772"/>
                <a:gd name="connsiteY10104" fmla="*/ 1879600 h 4654550"/>
                <a:gd name="connsiteX10105" fmla="*/ 1352551 w 10010772"/>
                <a:gd name="connsiteY10105" fmla="*/ 1879600 h 4654550"/>
                <a:gd name="connsiteX10106" fmla="*/ 1358900 w 10010772"/>
                <a:gd name="connsiteY10106" fmla="*/ 1879600 h 4654550"/>
                <a:gd name="connsiteX10107" fmla="*/ 1365251 w 10010772"/>
                <a:gd name="connsiteY10107" fmla="*/ 1882775 h 4654550"/>
                <a:gd name="connsiteX10108" fmla="*/ 1371601 w 10010772"/>
                <a:gd name="connsiteY10108" fmla="*/ 1885950 h 4654550"/>
                <a:gd name="connsiteX10109" fmla="*/ 1381126 w 10010772"/>
                <a:gd name="connsiteY10109" fmla="*/ 1892300 h 4654550"/>
                <a:gd name="connsiteX10110" fmla="*/ 1390650 w 10010772"/>
                <a:gd name="connsiteY10110" fmla="*/ 1892300 h 4654550"/>
                <a:gd name="connsiteX10111" fmla="*/ 1400175 w 10010772"/>
                <a:gd name="connsiteY10111" fmla="*/ 1889125 h 4654550"/>
                <a:gd name="connsiteX10112" fmla="*/ 1412876 w 10010772"/>
                <a:gd name="connsiteY10112" fmla="*/ 1882775 h 4654550"/>
                <a:gd name="connsiteX10113" fmla="*/ 1422400 w 10010772"/>
                <a:gd name="connsiteY10113" fmla="*/ 1882775 h 4654550"/>
                <a:gd name="connsiteX10114" fmla="*/ 1431926 w 10010772"/>
                <a:gd name="connsiteY10114" fmla="*/ 1879600 h 4654550"/>
                <a:gd name="connsiteX10115" fmla="*/ 1444626 w 10010772"/>
                <a:gd name="connsiteY10115" fmla="*/ 1876425 h 4654550"/>
                <a:gd name="connsiteX10116" fmla="*/ 1454150 w 10010772"/>
                <a:gd name="connsiteY10116" fmla="*/ 1873250 h 4654550"/>
                <a:gd name="connsiteX10117" fmla="*/ 1460501 w 10010772"/>
                <a:gd name="connsiteY10117" fmla="*/ 1870075 h 4654550"/>
                <a:gd name="connsiteX10118" fmla="*/ 1466850 w 10010772"/>
                <a:gd name="connsiteY10118" fmla="*/ 1870075 h 4654550"/>
                <a:gd name="connsiteX10119" fmla="*/ 1473200 w 10010772"/>
                <a:gd name="connsiteY10119" fmla="*/ 1866900 h 4654550"/>
                <a:gd name="connsiteX10120" fmla="*/ 1479550 w 10010772"/>
                <a:gd name="connsiteY10120" fmla="*/ 1863725 h 4654550"/>
                <a:gd name="connsiteX10121" fmla="*/ 1485900 w 10010772"/>
                <a:gd name="connsiteY10121" fmla="*/ 1863725 h 4654550"/>
                <a:gd name="connsiteX10122" fmla="*/ 1485900 w 10010772"/>
                <a:gd name="connsiteY10122" fmla="*/ 1866900 h 4654550"/>
                <a:gd name="connsiteX10123" fmla="*/ 1482725 w 10010772"/>
                <a:gd name="connsiteY10123" fmla="*/ 1866900 h 4654550"/>
                <a:gd name="connsiteX10124" fmla="*/ 1476375 w 10010772"/>
                <a:gd name="connsiteY10124" fmla="*/ 1870075 h 4654550"/>
                <a:gd name="connsiteX10125" fmla="*/ 1476375 w 10010772"/>
                <a:gd name="connsiteY10125" fmla="*/ 1873250 h 4654550"/>
                <a:gd name="connsiteX10126" fmla="*/ 1479550 w 10010772"/>
                <a:gd name="connsiteY10126" fmla="*/ 1873250 h 4654550"/>
                <a:gd name="connsiteX10127" fmla="*/ 1489075 w 10010772"/>
                <a:gd name="connsiteY10127" fmla="*/ 1870075 h 4654550"/>
                <a:gd name="connsiteX10128" fmla="*/ 1495425 w 10010772"/>
                <a:gd name="connsiteY10128" fmla="*/ 1866900 h 4654550"/>
                <a:gd name="connsiteX10129" fmla="*/ 1492250 w 10010772"/>
                <a:gd name="connsiteY10129" fmla="*/ 1863725 h 4654550"/>
                <a:gd name="connsiteX10130" fmla="*/ 1492250 w 10010772"/>
                <a:gd name="connsiteY10130" fmla="*/ 1860550 h 4654550"/>
                <a:gd name="connsiteX10131" fmla="*/ 1501775 w 10010772"/>
                <a:gd name="connsiteY10131" fmla="*/ 1854200 h 4654550"/>
                <a:gd name="connsiteX10132" fmla="*/ 1504951 w 10010772"/>
                <a:gd name="connsiteY10132" fmla="*/ 1851025 h 4654550"/>
                <a:gd name="connsiteX10133" fmla="*/ 1508125 w 10010772"/>
                <a:gd name="connsiteY10133" fmla="*/ 1847850 h 4654550"/>
                <a:gd name="connsiteX10134" fmla="*/ 1508125 w 10010772"/>
                <a:gd name="connsiteY10134" fmla="*/ 1838325 h 4654550"/>
                <a:gd name="connsiteX10135" fmla="*/ 1511300 w 10010772"/>
                <a:gd name="connsiteY10135" fmla="*/ 1831975 h 4654550"/>
                <a:gd name="connsiteX10136" fmla="*/ 1514475 w 10010772"/>
                <a:gd name="connsiteY10136" fmla="*/ 1828800 h 4654550"/>
                <a:gd name="connsiteX10137" fmla="*/ 1517651 w 10010772"/>
                <a:gd name="connsiteY10137" fmla="*/ 1825625 h 4654550"/>
                <a:gd name="connsiteX10138" fmla="*/ 1520826 w 10010772"/>
                <a:gd name="connsiteY10138" fmla="*/ 1822450 h 4654550"/>
                <a:gd name="connsiteX10139" fmla="*/ 1524001 w 10010772"/>
                <a:gd name="connsiteY10139" fmla="*/ 1812925 h 4654550"/>
                <a:gd name="connsiteX10140" fmla="*/ 1524001 w 10010772"/>
                <a:gd name="connsiteY10140" fmla="*/ 1787525 h 4654550"/>
                <a:gd name="connsiteX10141" fmla="*/ 1524001 w 10010772"/>
                <a:gd name="connsiteY10141" fmla="*/ 1781175 h 4654550"/>
                <a:gd name="connsiteX10142" fmla="*/ 1530351 w 10010772"/>
                <a:gd name="connsiteY10142" fmla="*/ 1778000 h 4654550"/>
                <a:gd name="connsiteX10143" fmla="*/ 1546226 w 10010772"/>
                <a:gd name="connsiteY10143" fmla="*/ 1768475 h 4654550"/>
                <a:gd name="connsiteX10144" fmla="*/ 1565276 w 10010772"/>
                <a:gd name="connsiteY10144" fmla="*/ 1765300 h 4654550"/>
                <a:gd name="connsiteX10145" fmla="*/ 1574801 w 10010772"/>
                <a:gd name="connsiteY10145" fmla="*/ 1765300 h 4654550"/>
                <a:gd name="connsiteX10146" fmla="*/ 1581151 w 10010772"/>
                <a:gd name="connsiteY10146" fmla="*/ 1768475 h 4654550"/>
                <a:gd name="connsiteX10147" fmla="*/ 1590676 w 10010772"/>
                <a:gd name="connsiteY10147" fmla="*/ 1765300 h 4654550"/>
                <a:gd name="connsiteX10148" fmla="*/ 1600198 w 10010772"/>
                <a:gd name="connsiteY10148" fmla="*/ 1762125 h 4654550"/>
                <a:gd name="connsiteX10149" fmla="*/ 1616073 w 10010772"/>
                <a:gd name="connsiteY10149" fmla="*/ 1762125 h 4654550"/>
                <a:gd name="connsiteX10150" fmla="*/ 1625598 w 10010772"/>
                <a:gd name="connsiteY10150" fmla="*/ 1762125 h 4654550"/>
                <a:gd name="connsiteX10151" fmla="*/ 1631948 w 10010772"/>
                <a:gd name="connsiteY10151" fmla="*/ 1762125 h 4654550"/>
                <a:gd name="connsiteX10152" fmla="*/ 1635123 w 10010772"/>
                <a:gd name="connsiteY10152" fmla="*/ 1762125 h 4654550"/>
                <a:gd name="connsiteX10153" fmla="*/ 1638298 w 10010772"/>
                <a:gd name="connsiteY10153" fmla="*/ 1765300 h 4654550"/>
                <a:gd name="connsiteX10154" fmla="*/ 1644649 w 10010772"/>
                <a:gd name="connsiteY10154" fmla="*/ 1771650 h 4654550"/>
                <a:gd name="connsiteX10155" fmla="*/ 1647823 w 10010772"/>
                <a:gd name="connsiteY10155" fmla="*/ 1774825 h 4654550"/>
                <a:gd name="connsiteX10156" fmla="*/ 1650998 w 10010772"/>
                <a:gd name="connsiteY10156" fmla="*/ 1778000 h 4654550"/>
                <a:gd name="connsiteX10157" fmla="*/ 1650998 w 10010772"/>
                <a:gd name="connsiteY10157" fmla="*/ 1787525 h 4654550"/>
                <a:gd name="connsiteX10158" fmla="*/ 1647823 w 10010772"/>
                <a:gd name="connsiteY10158" fmla="*/ 1793875 h 4654550"/>
                <a:gd name="connsiteX10159" fmla="*/ 1641473 w 10010772"/>
                <a:gd name="connsiteY10159" fmla="*/ 1800225 h 4654550"/>
                <a:gd name="connsiteX10160" fmla="*/ 1635123 w 10010772"/>
                <a:gd name="connsiteY10160" fmla="*/ 1806575 h 4654550"/>
                <a:gd name="connsiteX10161" fmla="*/ 1631948 w 10010772"/>
                <a:gd name="connsiteY10161" fmla="*/ 1819275 h 4654550"/>
                <a:gd name="connsiteX10162" fmla="*/ 1628773 w 10010772"/>
                <a:gd name="connsiteY10162" fmla="*/ 1825625 h 4654550"/>
                <a:gd name="connsiteX10163" fmla="*/ 1622423 w 10010772"/>
                <a:gd name="connsiteY10163" fmla="*/ 1825625 h 4654550"/>
                <a:gd name="connsiteX10164" fmla="*/ 1619248 w 10010772"/>
                <a:gd name="connsiteY10164" fmla="*/ 1828800 h 4654550"/>
                <a:gd name="connsiteX10165" fmla="*/ 1622423 w 10010772"/>
                <a:gd name="connsiteY10165" fmla="*/ 1828800 h 4654550"/>
                <a:gd name="connsiteX10166" fmla="*/ 1625598 w 10010772"/>
                <a:gd name="connsiteY10166" fmla="*/ 1831975 h 4654550"/>
                <a:gd name="connsiteX10167" fmla="*/ 1625598 w 10010772"/>
                <a:gd name="connsiteY10167" fmla="*/ 1835150 h 4654550"/>
                <a:gd name="connsiteX10168" fmla="*/ 1619248 w 10010772"/>
                <a:gd name="connsiteY10168" fmla="*/ 1841500 h 4654550"/>
                <a:gd name="connsiteX10169" fmla="*/ 1612899 w 10010772"/>
                <a:gd name="connsiteY10169" fmla="*/ 1854200 h 4654550"/>
                <a:gd name="connsiteX10170" fmla="*/ 1606548 w 10010772"/>
                <a:gd name="connsiteY10170" fmla="*/ 1866900 h 4654550"/>
                <a:gd name="connsiteX10171" fmla="*/ 1603373 w 10010772"/>
                <a:gd name="connsiteY10171" fmla="*/ 1879600 h 4654550"/>
                <a:gd name="connsiteX10172" fmla="*/ 1600198 w 10010772"/>
                <a:gd name="connsiteY10172" fmla="*/ 1885950 h 4654550"/>
                <a:gd name="connsiteX10173" fmla="*/ 1597023 w 10010772"/>
                <a:gd name="connsiteY10173" fmla="*/ 1889125 h 4654550"/>
                <a:gd name="connsiteX10174" fmla="*/ 1597023 w 10010772"/>
                <a:gd name="connsiteY10174" fmla="*/ 1898650 h 4654550"/>
                <a:gd name="connsiteX10175" fmla="*/ 1597023 w 10010772"/>
                <a:gd name="connsiteY10175" fmla="*/ 1905000 h 4654550"/>
                <a:gd name="connsiteX10176" fmla="*/ 1593848 w 10010772"/>
                <a:gd name="connsiteY10176" fmla="*/ 1908175 h 4654550"/>
                <a:gd name="connsiteX10177" fmla="*/ 1593848 w 10010772"/>
                <a:gd name="connsiteY10177" fmla="*/ 1898650 h 4654550"/>
                <a:gd name="connsiteX10178" fmla="*/ 1590676 w 10010772"/>
                <a:gd name="connsiteY10178" fmla="*/ 1892300 h 4654550"/>
                <a:gd name="connsiteX10179" fmla="*/ 1590676 w 10010772"/>
                <a:gd name="connsiteY10179" fmla="*/ 1889125 h 4654550"/>
                <a:gd name="connsiteX10180" fmla="*/ 1590676 w 10010772"/>
                <a:gd name="connsiteY10180" fmla="*/ 1879600 h 4654550"/>
                <a:gd name="connsiteX10181" fmla="*/ 1584326 w 10010772"/>
                <a:gd name="connsiteY10181" fmla="*/ 1889125 h 4654550"/>
                <a:gd name="connsiteX10182" fmla="*/ 1581151 w 10010772"/>
                <a:gd name="connsiteY10182" fmla="*/ 1892300 h 4654550"/>
                <a:gd name="connsiteX10183" fmla="*/ 1587500 w 10010772"/>
                <a:gd name="connsiteY10183" fmla="*/ 1892300 h 4654550"/>
                <a:gd name="connsiteX10184" fmla="*/ 1587500 w 10010772"/>
                <a:gd name="connsiteY10184" fmla="*/ 1895475 h 4654550"/>
                <a:gd name="connsiteX10185" fmla="*/ 1587500 w 10010772"/>
                <a:gd name="connsiteY10185" fmla="*/ 1905000 h 4654550"/>
                <a:gd name="connsiteX10186" fmla="*/ 1581150 w 10010772"/>
                <a:gd name="connsiteY10186" fmla="*/ 1917700 h 4654550"/>
                <a:gd name="connsiteX10187" fmla="*/ 1581150 w 10010772"/>
                <a:gd name="connsiteY10187" fmla="*/ 1930400 h 4654550"/>
                <a:gd name="connsiteX10188" fmla="*/ 1577976 w 10010772"/>
                <a:gd name="connsiteY10188" fmla="*/ 1939925 h 4654550"/>
                <a:gd name="connsiteX10189" fmla="*/ 1574800 w 10010772"/>
                <a:gd name="connsiteY10189" fmla="*/ 1946275 h 4654550"/>
                <a:gd name="connsiteX10190" fmla="*/ 1562101 w 10010772"/>
                <a:gd name="connsiteY10190" fmla="*/ 1965325 h 4654550"/>
                <a:gd name="connsiteX10191" fmla="*/ 1558925 w 10010772"/>
                <a:gd name="connsiteY10191" fmla="*/ 1971675 h 4654550"/>
                <a:gd name="connsiteX10192" fmla="*/ 1552575 w 10010772"/>
                <a:gd name="connsiteY10192" fmla="*/ 1974850 h 4654550"/>
                <a:gd name="connsiteX10193" fmla="*/ 1549400 w 10010772"/>
                <a:gd name="connsiteY10193" fmla="*/ 1978025 h 4654550"/>
                <a:gd name="connsiteX10194" fmla="*/ 1549400 w 10010772"/>
                <a:gd name="connsiteY10194" fmla="*/ 1984375 h 4654550"/>
                <a:gd name="connsiteX10195" fmla="*/ 1549401 w 10010772"/>
                <a:gd name="connsiteY10195" fmla="*/ 1984375 h 4654550"/>
                <a:gd name="connsiteX10196" fmla="*/ 1549401 w 10010772"/>
                <a:gd name="connsiteY10196" fmla="*/ 1987550 h 4654550"/>
                <a:gd name="connsiteX10197" fmla="*/ 1552576 w 10010772"/>
                <a:gd name="connsiteY10197" fmla="*/ 1987550 h 4654550"/>
                <a:gd name="connsiteX10198" fmla="*/ 1555751 w 10010772"/>
                <a:gd name="connsiteY10198" fmla="*/ 1987550 h 4654550"/>
                <a:gd name="connsiteX10199" fmla="*/ 1562101 w 10010772"/>
                <a:gd name="connsiteY10199" fmla="*/ 1990725 h 4654550"/>
                <a:gd name="connsiteX10200" fmla="*/ 1565276 w 10010772"/>
                <a:gd name="connsiteY10200" fmla="*/ 1993900 h 4654550"/>
                <a:gd name="connsiteX10201" fmla="*/ 1568451 w 10010772"/>
                <a:gd name="connsiteY10201" fmla="*/ 1993900 h 4654550"/>
                <a:gd name="connsiteX10202" fmla="*/ 1571626 w 10010772"/>
                <a:gd name="connsiteY10202" fmla="*/ 1990725 h 4654550"/>
                <a:gd name="connsiteX10203" fmla="*/ 1577976 w 10010772"/>
                <a:gd name="connsiteY10203" fmla="*/ 1990725 h 4654550"/>
                <a:gd name="connsiteX10204" fmla="*/ 1577976 w 10010772"/>
                <a:gd name="connsiteY10204" fmla="*/ 1984375 h 4654550"/>
                <a:gd name="connsiteX10205" fmla="*/ 1584326 w 10010772"/>
                <a:gd name="connsiteY10205" fmla="*/ 1984375 h 4654550"/>
                <a:gd name="connsiteX10206" fmla="*/ 1593848 w 10010772"/>
                <a:gd name="connsiteY10206" fmla="*/ 1987550 h 4654550"/>
                <a:gd name="connsiteX10207" fmla="*/ 1600198 w 10010772"/>
                <a:gd name="connsiteY10207" fmla="*/ 1990725 h 4654550"/>
                <a:gd name="connsiteX10208" fmla="*/ 1609723 w 10010772"/>
                <a:gd name="connsiteY10208" fmla="*/ 1990725 h 4654550"/>
                <a:gd name="connsiteX10209" fmla="*/ 1625598 w 10010772"/>
                <a:gd name="connsiteY10209" fmla="*/ 1987550 h 4654550"/>
                <a:gd name="connsiteX10210" fmla="*/ 1644649 w 10010772"/>
                <a:gd name="connsiteY10210" fmla="*/ 1984375 h 4654550"/>
                <a:gd name="connsiteX10211" fmla="*/ 1654173 w 10010772"/>
                <a:gd name="connsiteY10211" fmla="*/ 1984375 h 4654550"/>
                <a:gd name="connsiteX10212" fmla="*/ 1660523 w 10010772"/>
                <a:gd name="connsiteY10212" fmla="*/ 1984375 h 4654550"/>
                <a:gd name="connsiteX10213" fmla="*/ 1666873 w 10010772"/>
                <a:gd name="connsiteY10213" fmla="*/ 1987550 h 4654550"/>
                <a:gd name="connsiteX10214" fmla="*/ 1666873 w 10010772"/>
                <a:gd name="connsiteY10214" fmla="*/ 1984375 h 4654550"/>
                <a:gd name="connsiteX10215" fmla="*/ 1676398 w 10010772"/>
                <a:gd name="connsiteY10215" fmla="*/ 1984375 h 4654550"/>
                <a:gd name="connsiteX10216" fmla="*/ 1679573 w 10010772"/>
                <a:gd name="connsiteY10216" fmla="*/ 1987550 h 4654550"/>
                <a:gd name="connsiteX10217" fmla="*/ 1692273 w 10010772"/>
                <a:gd name="connsiteY10217" fmla="*/ 1990725 h 4654550"/>
                <a:gd name="connsiteX10218" fmla="*/ 1701798 w 10010772"/>
                <a:gd name="connsiteY10218" fmla="*/ 1993900 h 4654550"/>
                <a:gd name="connsiteX10219" fmla="*/ 1695448 w 10010772"/>
                <a:gd name="connsiteY10219" fmla="*/ 1993900 h 4654550"/>
                <a:gd name="connsiteX10220" fmla="*/ 1689098 w 10010772"/>
                <a:gd name="connsiteY10220" fmla="*/ 1997075 h 4654550"/>
                <a:gd name="connsiteX10221" fmla="*/ 1685923 w 10010772"/>
                <a:gd name="connsiteY10221" fmla="*/ 1997075 h 4654550"/>
                <a:gd name="connsiteX10222" fmla="*/ 1692273 w 10010772"/>
                <a:gd name="connsiteY10222" fmla="*/ 2000250 h 4654550"/>
                <a:gd name="connsiteX10223" fmla="*/ 1698623 w 10010772"/>
                <a:gd name="connsiteY10223" fmla="*/ 2003425 h 4654550"/>
                <a:gd name="connsiteX10224" fmla="*/ 1708148 w 10010772"/>
                <a:gd name="connsiteY10224" fmla="*/ 2006600 h 4654550"/>
                <a:gd name="connsiteX10225" fmla="*/ 1704973 w 10010772"/>
                <a:gd name="connsiteY10225" fmla="*/ 2003425 h 4654550"/>
                <a:gd name="connsiteX10226" fmla="*/ 1704973 w 10010772"/>
                <a:gd name="connsiteY10226" fmla="*/ 1997075 h 4654550"/>
                <a:gd name="connsiteX10227" fmla="*/ 1711323 w 10010772"/>
                <a:gd name="connsiteY10227" fmla="*/ 2000250 h 4654550"/>
                <a:gd name="connsiteX10228" fmla="*/ 1720848 w 10010772"/>
                <a:gd name="connsiteY10228" fmla="*/ 2006600 h 4654550"/>
                <a:gd name="connsiteX10229" fmla="*/ 1727198 w 10010772"/>
                <a:gd name="connsiteY10229" fmla="*/ 2012950 h 4654550"/>
                <a:gd name="connsiteX10230" fmla="*/ 1727198 w 10010772"/>
                <a:gd name="connsiteY10230" fmla="*/ 2016125 h 4654550"/>
                <a:gd name="connsiteX10231" fmla="*/ 1730373 w 10010772"/>
                <a:gd name="connsiteY10231" fmla="*/ 2019300 h 4654550"/>
                <a:gd name="connsiteX10232" fmla="*/ 1730373 w 10010772"/>
                <a:gd name="connsiteY10232" fmla="*/ 2022475 h 4654550"/>
                <a:gd name="connsiteX10233" fmla="*/ 1727198 w 10010772"/>
                <a:gd name="connsiteY10233" fmla="*/ 2025650 h 4654550"/>
                <a:gd name="connsiteX10234" fmla="*/ 1724023 w 10010772"/>
                <a:gd name="connsiteY10234" fmla="*/ 2028825 h 4654550"/>
                <a:gd name="connsiteX10235" fmla="*/ 1724023 w 10010772"/>
                <a:gd name="connsiteY10235" fmla="*/ 2032000 h 4654550"/>
                <a:gd name="connsiteX10236" fmla="*/ 1727198 w 10010772"/>
                <a:gd name="connsiteY10236" fmla="*/ 2035175 h 4654550"/>
                <a:gd name="connsiteX10237" fmla="*/ 1730373 w 10010772"/>
                <a:gd name="connsiteY10237" fmla="*/ 2038350 h 4654550"/>
                <a:gd name="connsiteX10238" fmla="*/ 1727198 w 10010772"/>
                <a:gd name="connsiteY10238" fmla="*/ 2047875 h 4654550"/>
                <a:gd name="connsiteX10239" fmla="*/ 1724023 w 10010772"/>
                <a:gd name="connsiteY10239" fmla="*/ 2057400 h 4654550"/>
                <a:gd name="connsiteX10240" fmla="*/ 1717673 w 10010772"/>
                <a:gd name="connsiteY10240" fmla="*/ 2063750 h 4654550"/>
                <a:gd name="connsiteX10241" fmla="*/ 1720848 w 10010772"/>
                <a:gd name="connsiteY10241" fmla="*/ 2063750 h 4654550"/>
                <a:gd name="connsiteX10242" fmla="*/ 1720848 w 10010772"/>
                <a:gd name="connsiteY10242" fmla="*/ 2070100 h 4654550"/>
                <a:gd name="connsiteX10243" fmla="*/ 1714498 w 10010772"/>
                <a:gd name="connsiteY10243" fmla="*/ 2085975 h 4654550"/>
                <a:gd name="connsiteX10244" fmla="*/ 1711323 w 10010772"/>
                <a:gd name="connsiteY10244" fmla="*/ 2101850 h 4654550"/>
                <a:gd name="connsiteX10245" fmla="*/ 1711323 w 10010772"/>
                <a:gd name="connsiteY10245" fmla="*/ 2111375 h 4654550"/>
                <a:gd name="connsiteX10246" fmla="*/ 1711323 w 10010772"/>
                <a:gd name="connsiteY10246" fmla="*/ 2114550 h 4654550"/>
                <a:gd name="connsiteX10247" fmla="*/ 1708148 w 10010772"/>
                <a:gd name="connsiteY10247" fmla="*/ 2120900 h 4654550"/>
                <a:gd name="connsiteX10248" fmla="*/ 1708148 w 10010772"/>
                <a:gd name="connsiteY10248" fmla="*/ 2127250 h 4654550"/>
                <a:gd name="connsiteX10249" fmla="*/ 1708148 w 10010772"/>
                <a:gd name="connsiteY10249" fmla="*/ 2133600 h 4654550"/>
                <a:gd name="connsiteX10250" fmla="*/ 1708148 w 10010772"/>
                <a:gd name="connsiteY10250" fmla="*/ 2136775 h 4654550"/>
                <a:gd name="connsiteX10251" fmla="*/ 1704973 w 10010772"/>
                <a:gd name="connsiteY10251" fmla="*/ 2136775 h 4654550"/>
                <a:gd name="connsiteX10252" fmla="*/ 1701798 w 10010772"/>
                <a:gd name="connsiteY10252" fmla="*/ 2139950 h 4654550"/>
                <a:gd name="connsiteX10253" fmla="*/ 1704973 w 10010772"/>
                <a:gd name="connsiteY10253" fmla="*/ 2143125 h 4654550"/>
                <a:gd name="connsiteX10254" fmla="*/ 1708148 w 10010772"/>
                <a:gd name="connsiteY10254" fmla="*/ 2146300 h 4654550"/>
                <a:gd name="connsiteX10255" fmla="*/ 1708148 w 10010772"/>
                <a:gd name="connsiteY10255" fmla="*/ 2149475 h 4654550"/>
                <a:gd name="connsiteX10256" fmla="*/ 1708148 w 10010772"/>
                <a:gd name="connsiteY10256" fmla="*/ 2152650 h 4654550"/>
                <a:gd name="connsiteX10257" fmla="*/ 1708148 w 10010772"/>
                <a:gd name="connsiteY10257" fmla="*/ 2159000 h 4654550"/>
                <a:gd name="connsiteX10258" fmla="*/ 1704973 w 10010772"/>
                <a:gd name="connsiteY10258" fmla="*/ 2162175 h 4654550"/>
                <a:gd name="connsiteX10259" fmla="*/ 1701798 w 10010772"/>
                <a:gd name="connsiteY10259" fmla="*/ 2165350 h 4654550"/>
                <a:gd name="connsiteX10260" fmla="*/ 1698623 w 10010772"/>
                <a:gd name="connsiteY10260" fmla="*/ 2168525 h 4654550"/>
                <a:gd name="connsiteX10261" fmla="*/ 1698623 w 10010772"/>
                <a:gd name="connsiteY10261" fmla="*/ 2178050 h 4654550"/>
                <a:gd name="connsiteX10262" fmla="*/ 1704973 w 10010772"/>
                <a:gd name="connsiteY10262" fmla="*/ 2197100 h 4654550"/>
                <a:gd name="connsiteX10263" fmla="*/ 1708148 w 10010772"/>
                <a:gd name="connsiteY10263" fmla="*/ 2200275 h 4654550"/>
                <a:gd name="connsiteX10264" fmla="*/ 1708148 w 10010772"/>
                <a:gd name="connsiteY10264" fmla="*/ 2206625 h 4654550"/>
                <a:gd name="connsiteX10265" fmla="*/ 1711323 w 10010772"/>
                <a:gd name="connsiteY10265" fmla="*/ 2216150 h 4654550"/>
                <a:gd name="connsiteX10266" fmla="*/ 1714498 w 10010772"/>
                <a:gd name="connsiteY10266" fmla="*/ 2225675 h 4654550"/>
                <a:gd name="connsiteX10267" fmla="*/ 1730373 w 10010772"/>
                <a:gd name="connsiteY10267" fmla="*/ 2241550 h 4654550"/>
                <a:gd name="connsiteX10268" fmla="*/ 1736723 w 10010772"/>
                <a:gd name="connsiteY10268" fmla="*/ 2247900 h 4654550"/>
                <a:gd name="connsiteX10269" fmla="*/ 1739898 w 10010772"/>
                <a:gd name="connsiteY10269" fmla="*/ 2251075 h 4654550"/>
                <a:gd name="connsiteX10270" fmla="*/ 1736723 w 10010772"/>
                <a:gd name="connsiteY10270" fmla="*/ 2254250 h 4654550"/>
                <a:gd name="connsiteX10271" fmla="*/ 1739898 w 10010772"/>
                <a:gd name="connsiteY10271" fmla="*/ 2257425 h 4654550"/>
                <a:gd name="connsiteX10272" fmla="*/ 1736723 w 10010772"/>
                <a:gd name="connsiteY10272" fmla="*/ 2260600 h 4654550"/>
                <a:gd name="connsiteX10273" fmla="*/ 1736723 w 10010772"/>
                <a:gd name="connsiteY10273" fmla="*/ 2263775 h 4654550"/>
                <a:gd name="connsiteX10274" fmla="*/ 1743073 w 10010772"/>
                <a:gd name="connsiteY10274" fmla="*/ 2266950 h 4654550"/>
                <a:gd name="connsiteX10275" fmla="*/ 1746248 w 10010772"/>
                <a:gd name="connsiteY10275" fmla="*/ 2266950 h 4654550"/>
                <a:gd name="connsiteX10276" fmla="*/ 1746248 w 10010772"/>
                <a:gd name="connsiteY10276" fmla="*/ 2263775 h 4654550"/>
                <a:gd name="connsiteX10277" fmla="*/ 1746248 w 10010772"/>
                <a:gd name="connsiteY10277" fmla="*/ 2257425 h 4654550"/>
                <a:gd name="connsiteX10278" fmla="*/ 1752598 w 10010772"/>
                <a:gd name="connsiteY10278" fmla="*/ 2263775 h 4654550"/>
                <a:gd name="connsiteX10279" fmla="*/ 1758948 w 10010772"/>
                <a:gd name="connsiteY10279" fmla="*/ 2270125 h 4654550"/>
                <a:gd name="connsiteX10280" fmla="*/ 1762123 w 10010772"/>
                <a:gd name="connsiteY10280" fmla="*/ 2273300 h 4654550"/>
                <a:gd name="connsiteX10281" fmla="*/ 1774823 w 10010772"/>
                <a:gd name="connsiteY10281" fmla="*/ 2273300 h 4654550"/>
                <a:gd name="connsiteX10282" fmla="*/ 1784348 w 10010772"/>
                <a:gd name="connsiteY10282" fmla="*/ 2273300 h 4654550"/>
                <a:gd name="connsiteX10283" fmla="*/ 1790698 w 10010772"/>
                <a:gd name="connsiteY10283" fmla="*/ 2270125 h 4654550"/>
                <a:gd name="connsiteX10284" fmla="*/ 1797048 w 10010772"/>
                <a:gd name="connsiteY10284" fmla="*/ 2266950 h 4654550"/>
                <a:gd name="connsiteX10285" fmla="*/ 1806573 w 10010772"/>
                <a:gd name="connsiteY10285" fmla="*/ 2266950 h 4654550"/>
                <a:gd name="connsiteX10286" fmla="*/ 1812923 w 10010772"/>
                <a:gd name="connsiteY10286" fmla="*/ 2263775 h 4654550"/>
                <a:gd name="connsiteX10287" fmla="*/ 1816098 w 10010772"/>
                <a:gd name="connsiteY10287" fmla="*/ 2260600 h 4654550"/>
                <a:gd name="connsiteX10288" fmla="*/ 1819273 w 10010772"/>
                <a:gd name="connsiteY10288" fmla="*/ 2257425 h 4654550"/>
                <a:gd name="connsiteX10289" fmla="*/ 1822448 w 10010772"/>
                <a:gd name="connsiteY10289" fmla="*/ 2257425 h 4654550"/>
                <a:gd name="connsiteX10290" fmla="*/ 1822448 w 10010772"/>
                <a:gd name="connsiteY10290" fmla="*/ 2260600 h 4654550"/>
                <a:gd name="connsiteX10291" fmla="*/ 1819273 w 10010772"/>
                <a:gd name="connsiteY10291" fmla="*/ 2266950 h 4654550"/>
                <a:gd name="connsiteX10292" fmla="*/ 1816098 w 10010772"/>
                <a:gd name="connsiteY10292" fmla="*/ 2273300 h 4654550"/>
                <a:gd name="connsiteX10293" fmla="*/ 1819273 w 10010772"/>
                <a:gd name="connsiteY10293" fmla="*/ 2273300 h 4654550"/>
                <a:gd name="connsiteX10294" fmla="*/ 1828798 w 10010772"/>
                <a:gd name="connsiteY10294" fmla="*/ 2270125 h 4654550"/>
                <a:gd name="connsiteX10295" fmla="*/ 1835148 w 10010772"/>
                <a:gd name="connsiteY10295" fmla="*/ 2266950 h 4654550"/>
                <a:gd name="connsiteX10296" fmla="*/ 1825623 w 10010772"/>
                <a:gd name="connsiteY10296" fmla="*/ 2260600 h 4654550"/>
                <a:gd name="connsiteX10297" fmla="*/ 1825623 w 10010772"/>
                <a:gd name="connsiteY10297" fmla="*/ 2257425 h 4654550"/>
                <a:gd name="connsiteX10298" fmla="*/ 1828798 w 10010772"/>
                <a:gd name="connsiteY10298" fmla="*/ 2254250 h 4654550"/>
                <a:gd name="connsiteX10299" fmla="*/ 1835148 w 10010772"/>
                <a:gd name="connsiteY10299" fmla="*/ 2247900 h 4654550"/>
                <a:gd name="connsiteX10300" fmla="*/ 1844673 w 10010772"/>
                <a:gd name="connsiteY10300" fmla="*/ 2244725 h 4654550"/>
                <a:gd name="connsiteX10301" fmla="*/ 1854199 w 10010772"/>
                <a:gd name="connsiteY10301" fmla="*/ 2247900 h 4654550"/>
                <a:gd name="connsiteX10302" fmla="*/ 1860548 w 10010772"/>
                <a:gd name="connsiteY10302" fmla="*/ 2247900 h 4654550"/>
                <a:gd name="connsiteX10303" fmla="*/ 1876423 w 10010772"/>
                <a:gd name="connsiteY10303" fmla="*/ 2257425 h 4654550"/>
                <a:gd name="connsiteX10304" fmla="*/ 1885948 w 10010772"/>
                <a:gd name="connsiteY10304" fmla="*/ 2263775 h 4654550"/>
                <a:gd name="connsiteX10305" fmla="*/ 1882773 w 10010772"/>
                <a:gd name="connsiteY10305" fmla="*/ 2263775 h 4654550"/>
                <a:gd name="connsiteX10306" fmla="*/ 1885948 w 10010772"/>
                <a:gd name="connsiteY10306" fmla="*/ 2266950 h 4654550"/>
                <a:gd name="connsiteX10307" fmla="*/ 1889123 w 10010772"/>
                <a:gd name="connsiteY10307" fmla="*/ 2270125 h 4654550"/>
                <a:gd name="connsiteX10308" fmla="*/ 1892298 w 10010772"/>
                <a:gd name="connsiteY10308" fmla="*/ 2273300 h 4654550"/>
                <a:gd name="connsiteX10309" fmla="*/ 1895473 w 10010772"/>
                <a:gd name="connsiteY10309" fmla="*/ 2273300 h 4654550"/>
                <a:gd name="connsiteX10310" fmla="*/ 1901823 w 10010772"/>
                <a:gd name="connsiteY10310" fmla="*/ 2279650 h 4654550"/>
                <a:gd name="connsiteX10311" fmla="*/ 1904998 w 10010772"/>
                <a:gd name="connsiteY10311" fmla="*/ 2282825 h 4654550"/>
                <a:gd name="connsiteX10312" fmla="*/ 1908173 w 10010772"/>
                <a:gd name="connsiteY10312" fmla="*/ 2286000 h 4654550"/>
                <a:gd name="connsiteX10313" fmla="*/ 1914524 w 10010772"/>
                <a:gd name="connsiteY10313" fmla="*/ 2292350 h 4654550"/>
                <a:gd name="connsiteX10314" fmla="*/ 1924048 w 10010772"/>
                <a:gd name="connsiteY10314" fmla="*/ 2305050 h 4654550"/>
                <a:gd name="connsiteX10315" fmla="*/ 1920873 w 10010772"/>
                <a:gd name="connsiteY10315" fmla="*/ 2298700 h 4654550"/>
                <a:gd name="connsiteX10316" fmla="*/ 1924048 w 10010772"/>
                <a:gd name="connsiteY10316" fmla="*/ 2295525 h 4654550"/>
                <a:gd name="connsiteX10317" fmla="*/ 1927223 w 10010772"/>
                <a:gd name="connsiteY10317" fmla="*/ 2289175 h 4654550"/>
                <a:gd name="connsiteX10318" fmla="*/ 1920873 w 10010772"/>
                <a:gd name="connsiteY10318" fmla="*/ 2286000 h 4654550"/>
                <a:gd name="connsiteX10319" fmla="*/ 1917698 w 10010772"/>
                <a:gd name="connsiteY10319" fmla="*/ 2286000 h 4654550"/>
                <a:gd name="connsiteX10320" fmla="*/ 1917698 w 10010772"/>
                <a:gd name="connsiteY10320" fmla="*/ 2282825 h 4654550"/>
                <a:gd name="connsiteX10321" fmla="*/ 1924048 w 10010772"/>
                <a:gd name="connsiteY10321" fmla="*/ 2279650 h 4654550"/>
                <a:gd name="connsiteX10322" fmla="*/ 1930398 w 10010772"/>
                <a:gd name="connsiteY10322" fmla="*/ 2276475 h 4654550"/>
                <a:gd name="connsiteX10323" fmla="*/ 1936748 w 10010772"/>
                <a:gd name="connsiteY10323" fmla="*/ 2266950 h 4654550"/>
                <a:gd name="connsiteX10324" fmla="*/ 1943098 w 10010772"/>
                <a:gd name="connsiteY10324" fmla="*/ 2257425 h 4654550"/>
                <a:gd name="connsiteX10325" fmla="*/ 1949448 w 10010772"/>
                <a:gd name="connsiteY10325" fmla="*/ 2254250 h 4654550"/>
                <a:gd name="connsiteX10326" fmla="*/ 1955798 w 10010772"/>
                <a:gd name="connsiteY10326" fmla="*/ 2254250 h 4654550"/>
                <a:gd name="connsiteX10327" fmla="*/ 1962148 w 10010772"/>
                <a:gd name="connsiteY10327" fmla="*/ 2247900 h 4654550"/>
                <a:gd name="connsiteX10328" fmla="*/ 1958973 w 10010772"/>
                <a:gd name="connsiteY10328" fmla="*/ 2244725 h 4654550"/>
                <a:gd name="connsiteX10329" fmla="*/ 1958973 w 10010772"/>
                <a:gd name="connsiteY10329" fmla="*/ 2241550 h 4654550"/>
                <a:gd name="connsiteX10330" fmla="*/ 1958973 w 10010772"/>
                <a:gd name="connsiteY10330" fmla="*/ 2235200 h 4654550"/>
                <a:gd name="connsiteX10331" fmla="*/ 1962148 w 10010772"/>
                <a:gd name="connsiteY10331" fmla="*/ 2225675 h 4654550"/>
                <a:gd name="connsiteX10332" fmla="*/ 1962148 w 10010772"/>
                <a:gd name="connsiteY10332" fmla="*/ 2219325 h 4654550"/>
                <a:gd name="connsiteX10333" fmla="*/ 1962148 w 10010772"/>
                <a:gd name="connsiteY10333" fmla="*/ 2212975 h 4654550"/>
                <a:gd name="connsiteX10334" fmla="*/ 1965323 w 10010772"/>
                <a:gd name="connsiteY10334" fmla="*/ 2209800 h 4654550"/>
                <a:gd name="connsiteX10335" fmla="*/ 1968498 w 10010772"/>
                <a:gd name="connsiteY10335" fmla="*/ 2203450 h 4654550"/>
                <a:gd name="connsiteX10336" fmla="*/ 1974848 w 10010772"/>
                <a:gd name="connsiteY10336" fmla="*/ 2197100 h 4654550"/>
                <a:gd name="connsiteX10337" fmla="*/ 1981198 w 10010772"/>
                <a:gd name="connsiteY10337" fmla="*/ 2190750 h 4654550"/>
                <a:gd name="connsiteX10338" fmla="*/ 1990723 w 10010772"/>
                <a:gd name="connsiteY10338" fmla="*/ 2187575 h 4654550"/>
                <a:gd name="connsiteX10339" fmla="*/ 2003423 w 10010772"/>
                <a:gd name="connsiteY10339" fmla="*/ 2184400 h 4654550"/>
                <a:gd name="connsiteX10340" fmla="*/ 2003423 w 10010772"/>
                <a:gd name="connsiteY10340" fmla="*/ 2187575 h 4654550"/>
                <a:gd name="connsiteX10341" fmla="*/ 2000248 w 10010772"/>
                <a:gd name="connsiteY10341" fmla="*/ 2193925 h 4654550"/>
                <a:gd name="connsiteX10342" fmla="*/ 2006598 w 10010772"/>
                <a:gd name="connsiteY10342" fmla="*/ 2197100 h 4654550"/>
                <a:gd name="connsiteX10343" fmla="*/ 2006598 w 10010772"/>
                <a:gd name="connsiteY10343" fmla="*/ 2190750 h 4654550"/>
                <a:gd name="connsiteX10344" fmla="*/ 2009773 w 10010772"/>
                <a:gd name="connsiteY10344" fmla="*/ 2184400 h 4654550"/>
                <a:gd name="connsiteX10345" fmla="*/ 2019298 w 10010772"/>
                <a:gd name="connsiteY10345" fmla="*/ 2178050 h 4654550"/>
                <a:gd name="connsiteX10346" fmla="*/ 2025648 w 10010772"/>
                <a:gd name="connsiteY10346" fmla="*/ 2174875 h 4654550"/>
                <a:gd name="connsiteX10347" fmla="*/ 2031998 w 10010772"/>
                <a:gd name="connsiteY10347" fmla="*/ 2174875 h 4654550"/>
                <a:gd name="connsiteX10348" fmla="*/ 2038348 w 10010772"/>
                <a:gd name="connsiteY10348" fmla="*/ 2171700 h 4654550"/>
                <a:gd name="connsiteX10349" fmla="*/ 2070098 w 10010772"/>
                <a:gd name="connsiteY10349" fmla="*/ 2155825 h 4654550"/>
                <a:gd name="connsiteX10350" fmla="*/ 2076448 w 10010772"/>
                <a:gd name="connsiteY10350" fmla="*/ 2149475 h 4654550"/>
                <a:gd name="connsiteX10351" fmla="*/ 2082798 w 10010772"/>
                <a:gd name="connsiteY10351" fmla="*/ 2146300 h 4654550"/>
                <a:gd name="connsiteX10352" fmla="*/ 2082798 w 10010772"/>
                <a:gd name="connsiteY10352" fmla="*/ 2143125 h 4654550"/>
                <a:gd name="connsiteX10353" fmla="*/ 2082798 w 10010772"/>
                <a:gd name="connsiteY10353" fmla="*/ 2139950 h 4654550"/>
                <a:gd name="connsiteX10354" fmla="*/ 2082798 w 10010772"/>
                <a:gd name="connsiteY10354" fmla="*/ 2133600 h 4654550"/>
                <a:gd name="connsiteX10355" fmla="*/ 2085973 w 10010772"/>
                <a:gd name="connsiteY10355" fmla="*/ 2133600 h 4654550"/>
                <a:gd name="connsiteX10356" fmla="*/ 2095498 w 10010772"/>
                <a:gd name="connsiteY10356" fmla="*/ 2133600 h 4654550"/>
                <a:gd name="connsiteX10357" fmla="*/ 2095498 w 10010772"/>
                <a:gd name="connsiteY10357" fmla="*/ 2130425 h 4654550"/>
                <a:gd name="connsiteX10358" fmla="*/ 2098673 w 10010772"/>
                <a:gd name="connsiteY10358" fmla="*/ 2130425 h 4654550"/>
                <a:gd name="connsiteX10359" fmla="*/ 2108198 w 10010772"/>
                <a:gd name="connsiteY10359" fmla="*/ 2130425 h 4654550"/>
                <a:gd name="connsiteX10360" fmla="*/ 2114548 w 10010772"/>
                <a:gd name="connsiteY10360" fmla="*/ 2133600 h 4654550"/>
                <a:gd name="connsiteX10361" fmla="*/ 2117723 w 10010772"/>
                <a:gd name="connsiteY10361" fmla="*/ 2139950 h 4654550"/>
                <a:gd name="connsiteX10362" fmla="*/ 2117723 w 10010772"/>
                <a:gd name="connsiteY10362" fmla="*/ 2146300 h 4654550"/>
                <a:gd name="connsiteX10363" fmla="*/ 2108198 w 10010772"/>
                <a:gd name="connsiteY10363" fmla="*/ 2152650 h 4654550"/>
                <a:gd name="connsiteX10364" fmla="*/ 2108198 w 10010772"/>
                <a:gd name="connsiteY10364" fmla="*/ 2155825 h 4654550"/>
                <a:gd name="connsiteX10365" fmla="*/ 2098673 w 10010772"/>
                <a:gd name="connsiteY10365" fmla="*/ 2162175 h 4654550"/>
                <a:gd name="connsiteX10366" fmla="*/ 2095498 w 10010772"/>
                <a:gd name="connsiteY10366" fmla="*/ 2165350 h 4654550"/>
                <a:gd name="connsiteX10367" fmla="*/ 2092323 w 10010772"/>
                <a:gd name="connsiteY10367" fmla="*/ 2168525 h 4654550"/>
                <a:gd name="connsiteX10368" fmla="*/ 2095498 w 10010772"/>
                <a:gd name="connsiteY10368" fmla="*/ 2174875 h 4654550"/>
                <a:gd name="connsiteX10369" fmla="*/ 2105023 w 10010772"/>
                <a:gd name="connsiteY10369" fmla="*/ 2187575 h 4654550"/>
                <a:gd name="connsiteX10370" fmla="*/ 2108198 w 10010772"/>
                <a:gd name="connsiteY10370" fmla="*/ 2197100 h 4654550"/>
                <a:gd name="connsiteX10371" fmla="*/ 2105023 w 10010772"/>
                <a:gd name="connsiteY10371" fmla="*/ 2197100 h 4654550"/>
                <a:gd name="connsiteX10372" fmla="*/ 2098673 w 10010772"/>
                <a:gd name="connsiteY10372" fmla="*/ 2197100 h 4654550"/>
                <a:gd name="connsiteX10373" fmla="*/ 2101848 w 10010772"/>
                <a:gd name="connsiteY10373" fmla="*/ 2203450 h 4654550"/>
                <a:gd name="connsiteX10374" fmla="*/ 2105023 w 10010772"/>
                <a:gd name="connsiteY10374" fmla="*/ 2206625 h 4654550"/>
                <a:gd name="connsiteX10375" fmla="*/ 2101848 w 10010772"/>
                <a:gd name="connsiteY10375" fmla="*/ 2209800 h 4654550"/>
                <a:gd name="connsiteX10376" fmla="*/ 2095498 w 10010772"/>
                <a:gd name="connsiteY10376" fmla="*/ 2216150 h 4654550"/>
                <a:gd name="connsiteX10377" fmla="*/ 2085973 w 10010772"/>
                <a:gd name="connsiteY10377" fmla="*/ 2222500 h 4654550"/>
                <a:gd name="connsiteX10378" fmla="*/ 2082798 w 10010772"/>
                <a:gd name="connsiteY10378" fmla="*/ 2225675 h 4654550"/>
                <a:gd name="connsiteX10379" fmla="*/ 2079623 w 10010772"/>
                <a:gd name="connsiteY10379" fmla="*/ 2228850 h 4654550"/>
                <a:gd name="connsiteX10380" fmla="*/ 2079623 w 10010772"/>
                <a:gd name="connsiteY10380" fmla="*/ 2235200 h 4654550"/>
                <a:gd name="connsiteX10381" fmla="*/ 2079623 w 10010772"/>
                <a:gd name="connsiteY10381" fmla="*/ 2238375 h 4654550"/>
                <a:gd name="connsiteX10382" fmla="*/ 2085973 w 10010772"/>
                <a:gd name="connsiteY10382" fmla="*/ 2241550 h 4654550"/>
                <a:gd name="connsiteX10383" fmla="*/ 2092323 w 10010772"/>
                <a:gd name="connsiteY10383" fmla="*/ 2244725 h 4654550"/>
                <a:gd name="connsiteX10384" fmla="*/ 2095498 w 10010772"/>
                <a:gd name="connsiteY10384" fmla="*/ 2251075 h 4654550"/>
                <a:gd name="connsiteX10385" fmla="*/ 2095498 w 10010772"/>
                <a:gd name="connsiteY10385" fmla="*/ 2254250 h 4654550"/>
                <a:gd name="connsiteX10386" fmla="*/ 2098673 w 10010772"/>
                <a:gd name="connsiteY10386" fmla="*/ 2257425 h 4654550"/>
                <a:gd name="connsiteX10387" fmla="*/ 2108198 w 10010772"/>
                <a:gd name="connsiteY10387" fmla="*/ 2257425 h 4654550"/>
                <a:gd name="connsiteX10388" fmla="*/ 2117723 w 10010772"/>
                <a:gd name="connsiteY10388" fmla="*/ 2254250 h 4654550"/>
                <a:gd name="connsiteX10389" fmla="*/ 2120898 w 10010772"/>
                <a:gd name="connsiteY10389" fmla="*/ 2247900 h 4654550"/>
                <a:gd name="connsiteX10390" fmla="*/ 2120898 w 10010772"/>
                <a:gd name="connsiteY10390" fmla="*/ 2235200 h 4654550"/>
                <a:gd name="connsiteX10391" fmla="*/ 2117723 w 10010772"/>
                <a:gd name="connsiteY10391" fmla="*/ 2222500 h 4654550"/>
                <a:gd name="connsiteX10392" fmla="*/ 2117723 w 10010772"/>
                <a:gd name="connsiteY10392" fmla="*/ 2219325 h 4654550"/>
                <a:gd name="connsiteX10393" fmla="*/ 2114548 w 10010772"/>
                <a:gd name="connsiteY10393" fmla="*/ 2219325 h 4654550"/>
                <a:gd name="connsiteX10394" fmla="*/ 2114548 w 10010772"/>
                <a:gd name="connsiteY10394" fmla="*/ 2212975 h 4654550"/>
                <a:gd name="connsiteX10395" fmla="*/ 2111373 w 10010772"/>
                <a:gd name="connsiteY10395" fmla="*/ 2212975 h 4654550"/>
                <a:gd name="connsiteX10396" fmla="*/ 2108198 w 10010772"/>
                <a:gd name="connsiteY10396" fmla="*/ 2209800 h 4654550"/>
                <a:gd name="connsiteX10397" fmla="*/ 2111373 w 10010772"/>
                <a:gd name="connsiteY10397" fmla="*/ 2206625 h 4654550"/>
                <a:gd name="connsiteX10398" fmla="*/ 2111373 w 10010772"/>
                <a:gd name="connsiteY10398" fmla="*/ 2203450 h 4654550"/>
                <a:gd name="connsiteX10399" fmla="*/ 2111373 w 10010772"/>
                <a:gd name="connsiteY10399" fmla="*/ 2200275 h 4654550"/>
                <a:gd name="connsiteX10400" fmla="*/ 2114548 w 10010772"/>
                <a:gd name="connsiteY10400" fmla="*/ 2193925 h 4654550"/>
                <a:gd name="connsiteX10401" fmla="*/ 2117723 w 10010772"/>
                <a:gd name="connsiteY10401" fmla="*/ 2187575 h 4654550"/>
                <a:gd name="connsiteX10402" fmla="*/ 2130423 w 10010772"/>
                <a:gd name="connsiteY10402" fmla="*/ 2174875 h 4654550"/>
                <a:gd name="connsiteX10403" fmla="*/ 2146298 w 10010772"/>
                <a:gd name="connsiteY10403" fmla="*/ 2171700 h 4654550"/>
                <a:gd name="connsiteX10404" fmla="*/ 2152648 w 10010772"/>
                <a:gd name="connsiteY10404" fmla="*/ 2168525 h 4654550"/>
                <a:gd name="connsiteX10405" fmla="*/ 2155823 w 10010772"/>
                <a:gd name="connsiteY10405" fmla="*/ 2162175 h 4654550"/>
                <a:gd name="connsiteX10406" fmla="*/ 2158998 w 10010772"/>
                <a:gd name="connsiteY10406" fmla="*/ 2162175 h 4654550"/>
                <a:gd name="connsiteX10407" fmla="*/ 2165348 w 10010772"/>
                <a:gd name="connsiteY10407" fmla="*/ 2162175 h 4654550"/>
                <a:gd name="connsiteX10408" fmla="*/ 2165348 w 10010772"/>
                <a:gd name="connsiteY10408" fmla="*/ 2159000 h 4654550"/>
                <a:gd name="connsiteX10409" fmla="*/ 2165348 w 10010772"/>
                <a:gd name="connsiteY10409" fmla="*/ 2155825 h 4654550"/>
                <a:gd name="connsiteX10410" fmla="*/ 2158998 w 10010772"/>
                <a:gd name="connsiteY10410" fmla="*/ 2155825 h 4654550"/>
                <a:gd name="connsiteX10411" fmla="*/ 2152648 w 10010772"/>
                <a:gd name="connsiteY10411" fmla="*/ 2155825 h 4654550"/>
                <a:gd name="connsiteX10412" fmla="*/ 2149473 w 10010772"/>
                <a:gd name="connsiteY10412" fmla="*/ 2155825 h 4654550"/>
                <a:gd name="connsiteX10413" fmla="*/ 2149473 w 10010772"/>
                <a:gd name="connsiteY10413" fmla="*/ 2146300 h 4654550"/>
                <a:gd name="connsiteX10414" fmla="*/ 2152648 w 10010772"/>
                <a:gd name="connsiteY10414" fmla="*/ 2139950 h 4654550"/>
                <a:gd name="connsiteX10415" fmla="*/ 2158998 w 10010772"/>
                <a:gd name="connsiteY10415" fmla="*/ 2136775 h 4654550"/>
                <a:gd name="connsiteX10416" fmla="*/ 2165348 w 10010772"/>
                <a:gd name="connsiteY10416" fmla="*/ 2139950 h 4654550"/>
                <a:gd name="connsiteX10417" fmla="*/ 2168523 w 10010772"/>
                <a:gd name="connsiteY10417" fmla="*/ 2149475 h 4654550"/>
                <a:gd name="connsiteX10418" fmla="*/ 2168523 w 10010772"/>
                <a:gd name="connsiteY10418" fmla="*/ 2155825 h 4654550"/>
                <a:gd name="connsiteX10419" fmla="*/ 2171698 w 10010772"/>
                <a:gd name="connsiteY10419" fmla="*/ 2159000 h 4654550"/>
                <a:gd name="connsiteX10420" fmla="*/ 2187573 w 10010772"/>
                <a:gd name="connsiteY10420" fmla="*/ 2162175 h 4654550"/>
                <a:gd name="connsiteX10421" fmla="*/ 2193923 w 10010772"/>
                <a:gd name="connsiteY10421" fmla="*/ 2165350 h 4654550"/>
                <a:gd name="connsiteX10422" fmla="*/ 2197098 w 10010772"/>
                <a:gd name="connsiteY10422" fmla="*/ 2165350 h 4654550"/>
                <a:gd name="connsiteX10423" fmla="*/ 2200273 w 10010772"/>
                <a:gd name="connsiteY10423" fmla="*/ 2165350 h 4654550"/>
                <a:gd name="connsiteX10424" fmla="*/ 2203448 w 10010772"/>
                <a:gd name="connsiteY10424" fmla="*/ 2165350 h 4654550"/>
                <a:gd name="connsiteX10425" fmla="*/ 2216148 w 10010772"/>
                <a:gd name="connsiteY10425" fmla="*/ 2174875 h 4654550"/>
                <a:gd name="connsiteX10426" fmla="*/ 2219323 w 10010772"/>
                <a:gd name="connsiteY10426" fmla="*/ 2181225 h 4654550"/>
                <a:gd name="connsiteX10427" fmla="*/ 2216148 w 10010772"/>
                <a:gd name="connsiteY10427" fmla="*/ 2184400 h 4654550"/>
                <a:gd name="connsiteX10428" fmla="*/ 2212973 w 10010772"/>
                <a:gd name="connsiteY10428" fmla="*/ 2187575 h 4654550"/>
                <a:gd name="connsiteX10429" fmla="*/ 2216148 w 10010772"/>
                <a:gd name="connsiteY10429" fmla="*/ 2193925 h 4654550"/>
                <a:gd name="connsiteX10430" fmla="*/ 2228848 w 10010772"/>
                <a:gd name="connsiteY10430" fmla="*/ 2197100 h 4654550"/>
                <a:gd name="connsiteX10431" fmla="*/ 2247898 w 10010772"/>
                <a:gd name="connsiteY10431" fmla="*/ 2193925 h 4654550"/>
                <a:gd name="connsiteX10432" fmla="*/ 2266948 w 10010772"/>
                <a:gd name="connsiteY10432" fmla="*/ 2193925 h 4654550"/>
                <a:gd name="connsiteX10433" fmla="*/ 2285998 w 10010772"/>
                <a:gd name="connsiteY10433" fmla="*/ 2193925 h 4654550"/>
                <a:gd name="connsiteX10434" fmla="*/ 2295523 w 10010772"/>
                <a:gd name="connsiteY10434" fmla="*/ 2197100 h 4654550"/>
                <a:gd name="connsiteX10435" fmla="*/ 2295523 w 10010772"/>
                <a:gd name="connsiteY10435" fmla="*/ 2200275 h 4654550"/>
                <a:gd name="connsiteX10436" fmla="*/ 2295523 w 10010772"/>
                <a:gd name="connsiteY10436" fmla="*/ 2206625 h 4654550"/>
                <a:gd name="connsiteX10437" fmla="*/ 2301873 w 10010772"/>
                <a:gd name="connsiteY10437" fmla="*/ 2209800 h 4654550"/>
                <a:gd name="connsiteX10438" fmla="*/ 2314573 w 10010772"/>
                <a:gd name="connsiteY10438" fmla="*/ 2212975 h 4654550"/>
                <a:gd name="connsiteX10439" fmla="*/ 2336798 w 10010772"/>
                <a:gd name="connsiteY10439" fmla="*/ 2209800 h 4654550"/>
                <a:gd name="connsiteX10440" fmla="*/ 2352673 w 10010772"/>
                <a:gd name="connsiteY10440" fmla="*/ 2206625 h 4654550"/>
                <a:gd name="connsiteX10441" fmla="*/ 2355848 w 10010772"/>
                <a:gd name="connsiteY10441" fmla="*/ 2203450 h 4654550"/>
                <a:gd name="connsiteX10442" fmla="*/ 2359023 w 10010772"/>
                <a:gd name="connsiteY10442" fmla="*/ 2197100 h 4654550"/>
                <a:gd name="connsiteX10443" fmla="*/ 2368548 w 10010772"/>
                <a:gd name="connsiteY10443" fmla="*/ 2193925 h 4654550"/>
                <a:gd name="connsiteX10444" fmla="*/ 2355848 w 10010772"/>
                <a:gd name="connsiteY10444" fmla="*/ 2190750 h 4654550"/>
                <a:gd name="connsiteX10445" fmla="*/ 2352673 w 10010772"/>
                <a:gd name="connsiteY10445" fmla="*/ 2190750 h 4654550"/>
                <a:gd name="connsiteX10446" fmla="*/ 2359023 w 10010772"/>
                <a:gd name="connsiteY10446" fmla="*/ 2187575 h 4654550"/>
                <a:gd name="connsiteX10447" fmla="*/ 2371723 w 10010772"/>
                <a:gd name="connsiteY10447" fmla="*/ 2190750 h 4654550"/>
                <a:gd name="connsiteX10448" fmla="*/ 2381248 w 10010772"/>
                <a:gd name="connsiteY10448" fmla="*/ 2190750 h 4654550"/>
                <a:gd name="connsiteX10449" fmla="*/ 2387598 w 10010772"/>
                <a:gd name="connsiteY10449" fmla="*/ 2190750 h 4654550"/>
                <a:gd name="connsiteX10450" fmla="*/ 2390773 w 10010772"/>
                <a:gd name="connsiteY10450" fmla="*/ 2187575 h 4654550"/>
                <a:gd name="connsiteX10451" fmla="*/ 2400298 w 10010772"/>
                <a:gd name="connsiteY10451" fmla="*/ 2190750 h 4654550"/>
                <a:gd name="connsiteX10452" fmla="*/ 2425698 w 10010772"/>
                <a:gd name="connsiteY10452" fmla="*/ 2190750 h 4654550"/>
                <a:gd name="connsiteX10453" fmla="*/ 2422523 w 10010772"/>
                <a:gd name="connsiteY10453" fmla="*/ 2193925 h 4654550"/>
                <a:gd name="connsiteX10454" fmla="*/ 2416173 w 10010772"/>
                <a:gd name="connsiteY10454" fmla="*/ 2193925 h 4654550"/>
                <a:gd name="connsiteX10455" fmla="*/ 2393948 w 10010772"/>
                <a:gd name="connsiteY10455" fmla="*/ 2197100 h 4654550"/>
                <a:gd name="connsiteX10456" fmla="*/ 2384423 w 10010772"/>
                <a:gd name="connsiteY10456" fmla="*/ 2197100 h 4654550"/>
                <a:gd name="connsiteX10457" fmla="*/ 2381248 w 10010772"/>
                <a:gd name="connsiteY10457" fmla="*/ 2200275 h 4654550"/>
                <a:gd name="connsiteX10458" fmla="*/ 2384423 w 10010772"/>
                <a:gd name="connsiteY10458" fmla="*/ 2200275 h 4654550"/>
                <a:gd name="connsiteX10459" fmla="*/ 2390773 w 10010772"/>
                <a:gd name="connsiteY10459" fmla="*/ 2200275 h 4654550"/>
                <a:gd name="connsiteX10460" fmla="*/ 2393948 w 10010772"/>
                <a:gd name="connsiteY10460" fmla="*/ 2200275 h 4654550"/>
                <a:gd name="connsiteX10461" fmla="*/ 2397123 w 10010772"/>
                <a:gd name="connsiteY10461" fmla="*/ 2203450 h 4654550"/>
                <a:gd name="connsiteX10462" fmla="*/ 2400298 w 10010772"/>
                <a:gd name="connsiteY10462" fmla="*/ 2212975 h 4654550"/>
                <a:gd name="connsiteX10463" fmla="*/ 2406648 w 10010772"/>
                <a:gd name="connsiteY10463" fmla="*/ 2225675 h 4654550"/>
                <a:gd name="connsiteX10464" fmla="*/ 2412998 w 10010772"/>
                <a:gd name="connsiteY10464" fmla="*/ 2222500 h 4654550"/>
                <a:gd name="connsiteX10465" fmla="*/ 2419348 w 10010772"/>
                <a:gd name="connsiteY10465" fmla="*/ 2222500 h 4654550"/>
                <a:gd name="connsiteX10466" fmla="*/ 2428873 w 10010772"/>
                <a:gd name="connsiteY10466" fmla="*/ 2232025 h 4654550"/>
                <a:gd name="connsiteX10467" fmla="*/ 2441573 w 10010772"/>
                <a:gd name="connsiteY10467" fmla="*/ 2241550 h 4654550"/>
                <a:gd name="connsiteX10468" fmla="*/ 2447923 w 10010772"/>
                <a:gd name="connsiteY10468" fmla="*/ 2247900 h 4654550"/>
                <a:gd name="connsiteX10469" fmla="*/ 2451098 w 10010772"/>
                <a:gd name="connsiteY10469" fmla="*/ 2257425 h 4654550"/>
                <a:gd name="connsiteX10470" fmla="*/ 2451098 w 10010772"/>
                <a:gd name="connsiteY10470" fmla="*/ 2260600 h 4654550"/>
                <a:gd name="connsiteX10471" fmla="*/ 2454274 w 10010772"/>
                <a:gd name="connsiteY10471" fmla="*/ 2260600 h 4654550"/>
                <a:gd name="connsiteX10472" fmla="*/ 2457448 w 10010772"/>
                <a:gd name="connsiteY10472" fmla="*/ 2263775 h 4654550"/>
                <a:gd name="connsiteX10473" fmla="*/ 2454274 w 10010772"/>
                <a:gd name="connsiteY10473" fmla="*/ 2263775 h 4654550"/>
                <a:gd name="connsiteX10474" fmla="*/ 2454274 w 10010772"/>
                <a:gd name="connsiteY10474" fmla="*/ 2266950 h 4654550"/>
                <a:gd name="connsiteX10475" fmla="*/ 2457448 w 10010772"/>
                <a:gd name="connsiteY10475" fmla="*/ 2266950 h 4654550"/>
                <a:gd name="connsiteX10476" fmla="*/ 2460623 w 10010772"/>
                <a:gd name="connsiteY10476" fmla="*/ 2266950 h 4654550"/>
                <a:gd name="connsiteX10477" fmla="*/ 2460623 w 10010772"/>
                <a:gd name="connsiteY10477" fmla="*/ 2270125 h 4654550"/>
                <a:gd name="connsiteX10478" fmla="*/ 2463798 w 10010772"/>
                <a:gd name="connsiteY10478" fmla="*/ 2276475 h 4654550"/>
                <a:gd name="connsiteX10479" fmla="*/ 2460623 w 10010772"/>
                <a:gd name="connsiteY10479" fmla="*/ 2279650 h 4654550"/>
                <a:gd name="connsiteX10480" fmla="*/ 2457448 w 10010772"/>
                <a:gd name="connsiteY10480" fmla="*/ 2282825 h 4654550"/>
                <a:gd name="connsiteX10481" fmla="*/ 2444748 w 10010772"/>
                <a:gd name="connsiteY10481" fmla="*/ 2282825 h 4654550"/>
                <a:gd name="connsiteX10482" fmla="*/ 2454274 w 10010772"/>
                <a:gd name="connsiteY10482" fmla="*/ 2286000 h 4654550"/>
                <a:gd name="connsiteX10483" fmla="*/ 2460623 w 10010772"/>
                <a:gd name="connsiteY10483" fmla="*/ 2286000 h 4654550"/>
                <a:gd name="connsiteX10484" fmla="*/ 2466973 w 10010772"/>
                <a:gd name="connsiteY10484" fmla="*/ 2282825 h 4654550"/>
                <a:gd name="connsiteX10485" fmla="*/ 2473323 w 10010772"/>
                <a:gd name="connsiteY10485" fmla="*/ 2282825 h 4654550"/>
                <a:gd name="connsiteX10486" fmla="*/ 2482848 w 10010772"/>
                <a:gd name="connsiteY10486" fmla="*/ 2295525 h 4654550"/>
                <a:gd name="connsiteX10487" fmla="*/ 2492373 w 10010772"/>
                <a:gd name="connsiteY10487" fmla="*/ 2292350 h 4654550"/>
                <a:gd name="connsiteX10488" fmla="*/ 2498723 w 10010772"/>
                <a:gd name="connsiteY10488" fmla="*/ 2292350 h 4654550"/>
                <a:gd name="connsiteX10489" fmla="*/ 2524123 w 10010772"/>
                <a:gd name="connsiteY10489" fmla="*/ 2311400 h 4654550"/>
                <a:gd name="connsiteX10490" fmla="*/ 2536823 w 10010772"/>
                <a:gd name="connsiteY10490" fmla="*/ 2324100 h 4654550"/>
                <a:gd name="connsiteX10491" fmla="*/ 2539998 w 10010772"/>
                <a:gd name="connsiteY10491" fmla="*/ 2330450 h 4654550"/>
                <a:gd name="connsiteX10492" fmla="*/ 2539998 w 10010772"/>
                <a:gd name="connsiteY10492" fmla="*/ 2339975 h 4654550"/>
                <a:gd name="connsiteX10493" fmla="*/ 2533648 w 10010772"/>
                <a:gd name="connsiteY10493" fmla="*/ 2352675 h 4654550"/>
                <a:gd name="connsiteX10494" fmla="*/ 2539998 w 10010772"/>
                <a:gd name="connsiteY10494" fmla="*/ 2349500 h 4654550"/>
                <a:gd name="connsiteX10495" fmla="*/ 2546348 w 10010772"/>
                <a:gd name="connsiteY10495" fmla="*/ 2349500 h 4654550"/>
                <a:gd name="connsiteX10496" fmla="*/ 2555873 w 10010772"/>
                <a:gd name="connsiteY10496" fmla="*/ 2355850 h 4654550"/>
                <a:gd name="connsiteX10497" fmla="*/ 2562223 w 10010772"/>
                <a:gd name="connsiteY10497" fmla="*/ 2365375 h 4654550"/>
                <a:gd name="connsiteX10498" fmla="*/ 2565398 w 10010772"/>
                <a:gd name="connsiteY10498" fmla="*/ 2368550 h 4654550"/>
                <a:gd name="connsiteX10499" fmla="*/ 2565398 w 10010772"/>
                <a:gd name="connsiteY10499" fmla="*/ 2374900 h 4654550"/>
                <a:gd name="connsiteX10500" fmla="*/ 2571748 w 10010772"/>
                <a:gd name="connsiteY10500" fmla="*/ 2374900 h 4654550"/>
                <a:gd name="connsiteX10501" fmla="*/ 2574923 w 10010772"/>
                <a:gd name="connsiteY10501" fmla="*/ 2378075 h 4654550"/>
                <a:gd name="connsiteX10502" fmla="*/ 2574923 w 10010772"/>
                <a:gd name="connsiteY10502" fmla="*/ 2381250 h 4654550"/>
                <a:gd name="connsiteX10503" fmla="*/ 2571748 w 10010772"/>
                <a:gd name="connsiteY10503" fmla="*/ 2393950 h 4654550"/>
                <a:gd name="connsiteX10504" fmla="*/ 2565398 w 10010772"/>
                <a:gd name="connsiteY10504" fmla="*/ 2409825 h 4654550"/>
                <a:gd name="connsiteX10505" fmla="*/ 2578098 w 10010772"/>
                <a:gd name="connsiteY10505" fmla="*/ 2393950 h 4654550"/>
                <a:gd name="connsiteX10506" fmla="*/ 2581273 w 10010772"/>
                <a:gd name="connsiteY10506" fmla="*/ 2387600 h 4654550"/>
                <a:gd name="connsiteX10507" fmla="*/ 2587623 w 10010772"/>
                <a:gd name="connsiteY10507" fmla="*/ 2387600 h 4654550"/>
                <a:gd name="connsiteX10508" fmla="*/ 2600323 w 10010772"/>
                <a:gd name="connsiteY10508" fmla="*/ 2390775 h 4654550"/>
                <a:gd name="connsiteX10509" fmla="*/ 2609848 w 10010772"/>
                <a:gd name="connsiteY10509" fmla="*/ 2393950 h 4654550"/>
                <a:gd name="connsiteX10510" fmla="*/ 2616198 w 10010772"/>
                <a:gd name="connsiteY10510" fmla="*/ 2397125 h 4654550"/>
                <a:gd name="connsiteX10511" fmla="*/ 2619373 w 10010772"/>
                <a:gd name="connsiteY10511" fmla="*/ 2393950 h 4654550"/>
                <a:gd name="connsiteX10512" fmla="*/ 2628898 w 10010772"/>
                <a:gd name="connsiteY10512" fmla="*/ 2393950 h 4654550"/>
                <a:gd name="connsiteX10513" fmla="*/ 2632073 w 10010772"/>
                <a:gd name="connsiteY10513" fmla="*/ 2393950 h 4654550"/>
                <a:gd name="connsiteX10514" fmla="*/ 2635249 w 10010772"/>
                <a:gd name="connsiteY10514" fmla="*/ 2393950 h 4654550"/>
                <a:gd name="connsiteX10515" fmla="*/ 2638423 w 10010772"/>
                <a:gd name="connsiteY10515" fmla="*/ 2393950 h 4654550"/>
                <a:gd name="connsiteX10516" fmla="*/ 2644773 w 10010772"/>
                <a:gd name="connsiteY10516" fmla="*/ 2390775 h 4654550"/>
                <a:gd name="connsiteX10517" fmla="*/ 2651123 w 10010772"/>
                <a:gd name="connsiteY10517" fmla="*/ 2390775 h 4654550"/>
                <a:gd name="connsiteX10518" fmla="*/ 2657473 w 10010772"/>
                <a:gd name="connsiteY10518" fmla="*/ 2390775 h 4654550"/>
                <a:gd name="connsiteX10519" fmla="*/ 2660648 w 10010772"/>
                <a:gd name="connsiteY10519" fmla="*/ 2390775 h 4654550"/>
                <a:gd name="connsiteX10520" fmla="*/ 2666998 w 10010772"/>
                <a:gd name="connsiteY10520" fmla="*/ 2390775 h 4654550"/>
                <a:gd name="connsiteX10521" fmla="*/ 2676523 w 10010772"/>
                <a:gd name="connsiteY10521" fmla="*/ 2390775 h 4654550"/>
                <a:gd name="connsiteX10522" fmla="*/ 2682873 w 10010772"/>
                <a:gd name="connsiteY10522" fmla="*/ 2393950 h 4654550"/>
                <a:gd name="connsiteX10523" fmla="*/ 2686048 w 10010772"/>
                <a:gd name="connsiteY10523" fmla="*/ 2400300 h 4654550"/>
                <a:gd name="connsiteX10524" fmla="*/ 2692398 w 10010772"/>
                <a:gd name="connsiteY10524" fmla="*/ 2397125 h 4654550"/>
                <a:gd name="connsiteX10525" fmla="*/ 2695574 w 10010772"/>
                <a:gd name="connsiteY10525" fmla="*/ 2397125 h 4654550"/>
                <a:gd name="connsiteX10526" fmla="*/ 2698748 w 10010772"/>
                <a:gd name="connsiteY10526" fmla="*/ 2403475 h 4654550"/>
                <a:gd name="connsiteX10527" fmla="*/ 2705098 w 10010772"/>
                <a:gd name="connsiteY10527" fmla="*/ 2406650 h 4654550"/>
                <a:gd name="connsiteX10528" fmla="*/ 2711448 w 10010772"/>
                <a:gd name="connsiteY10528" fmla="*/ 2409825 h 4654550"/>
                <a:gd name="connsiteX10529" fmla="*/ 2720973 w 10010772"/>
                <a:gd name="connsiteY10529" fmla="*/ 2413000 h 4654550"/>
                <a:gd name="connsiteX10530" fmla="*/ 2727323 w 10010772"/>
                <a:gd name="connsiteY10530" fmla="*/ 2419350 h 4654550"/>
                <a:gd name="connsiteX10531" fmla="*/ 2733673 w 10010772"/>
                <a:gd name="connsiteY10531" fmla="*/ 2422525 h 4654550"/>
                <a:gd name="connsiteX10532" fmla="*/ 2736848 w 10010772"/>
                <a:gd name="connsiteY10532" fmla="*/ 2422525 h 4654550"/>
                <a:gd name="connsiteX10533" fmla="*/ 2740023 w 10010772"/>
                <a:gd name="connsiteY10533" fmla="*/ 2425700 h 4654550"/>
                <a:gd name="connsiteX10534" fmla="*/ 2743198 w 10010772"/>
                <a:gd name="connsiteY10534" fmla="*/ 2432050 h 4654550"/>
                <a:gd name="connsiteX10535" fmla="*/ 2746373 w 10010772"/>
                <a:gd name="connsiteY10535" fmla="*/ 2435225 h 4654550"/>
                <a:gd name="connsiteX10536" fmla="*/ 2749548 w 10010772"/>
                <a:gd name="connsiteY10536" fmla="*/ 2435225 h 4654550"/>
                <a:gd name="connsiteX10537" fmla="*/ 2752723 w 10010772"/>
                <a:gd name="connsiteY10537" fmla="*/ 2438400 h 4654550"/>
                <a:gd name="connsiteX10538" fmla="*/ 2752723 w 10010772"/>
                <a:gd name="connsiteY10538" fmla="*/ 2444750 h 4654550"/>
                <a:gd name="connsiteX10539" fmla="*/ 2755898 w 10010772"/>
                <a:gd name="connsiteY10539" fmla="*/ 2447925 h 4654550"/>
                <a:gd name="connsiteX10540" fmla="*/ 2759073 w 10010772"/>
                <a:gd name="connsiteY10540" fmla="*/ 2451100 h 4654550"/>
                <a:gd name="connsiteX10541" fmla="*/ 2762248 w 10010772"/>
                <a:gd name="connsiteY10541" fmla="*/ 2457450 h 4654550"/>
                <a:gd name="connsiteX10542" fmla="*/ 2765423 w 10010772"/>
                <a:gd name="connsiteY10542" fmla="*/ 2457450 h 4654550"/>
                <a:gd name="connsiteX10543" fmla="*/ 2768598 w 10010772"/>
                <a:gd name="connsiteY10543" fmla="*/ 2460625 h 4654550"/>
                <a:gd name="connsiteX10544" fmla="*/ 2774948 w 10010772"/>
                <a:gd name="connsiteY10544" fmla="*/ 2470150 h 4654550"/>
                <a:gd name="connsiteX10545" fmla="*/ 2781298 w 10010772"/>
                <a:gd name="connsiteY10545" fmla="*/ 2473325 h 4654550"/>
                <a:gd name="connsiteX10546" fmla="*/ 2784473 w 10010772"/>
                <a:gd name="connsiteY10546" fmla="*/ 2479675 h 4654550"/>
                <a:gd name="connsiteX10547" fmla="*/ 2797173 w 10010772"/>
                <a:gd name="connsiteY10547" fmla="*/ 2527300 h 4654550"/>
                <a:gd name="connsiteX10548" fmla="*/ 2806698 w 10010772"/>
                <a:gd name="connsiteY10548" fmla="*/ 2555875 h 4654550"/>
                <a:gd name="connsiteX10549" fmla="*/ 2819398 w 10010772"/>
                <a:gd name="connsiteY10549" fmla="*/ 2562225 h 4654550"/>
                <a:gd name="connsiteX10550" fmla="*/ 2825748 w 10010772"/>
                <a:gd name="connsiteY10550" fmla="*/ 2571750 h 4654550"/>
                <a:gd name="connsiteX10551" fmla="*/ 2822573 w 10010772"/>
                <a:gd name="connsiteY10551" fmla="*/ 2581275 h 4654550"/>
                <a:gd name="connsiteX10552" fmla="*/ 2816223 w 10010772"/>
                <a:gd name="connsiteY10552" fmla="*/ 2590800 h 4654550"/>
                <a:gd name="connsiteX10553" fmla="*/ 2809873 w 10010772"/>
                <a:gd name="connsiteY10553" fmla="*/ 2600325 h 4654550"/>
                <a:gd name="connsiteX10554" fmla="*/ 2806698 w 10010772"/>
                <a:gd name="connsiteY10554" fmla="*/ 2606675 h 4654550"/>
                <a:gd name="connsiteX10555" fmla="*/ 2800348 w 10010772"/>
                <a:gd name="connsiteY10555" fmla="*/ 2613025 h 4654550"/>
                <a:gd name="connsiteX10556" fmla="*/ 2793998 w 10010772"/>
                <a:gd name="connsiteY10556" fmla="*/ 2619375 h 4654550"/>
                <a:gd name="connsiteX10557" fmla="*/ 2784473 w 10010772"/>
                <a:gd name="connsiteY10557" fmla="*/ 2628900 h 4654550"/>
                <a:gd name="connsiteX10558" fmla="*/ 2781298 w 10010772"/>
                <a:gd name="connsiteY10558" fmla="*/ 2638425 h 4654550"/>
                <a:gd name="connsiteX10559" fmla="*/ 2774948 w 10010772"/>
                <a:gd name="connsiteY10559" fmla="*/ 2667000 h 4654550"/>
                <a:gd name="connsiteX10560" fmla="*/ 2771773 w 10010772"/>
                <a:gd name="connsiteY10560" fmla="*/ 2673350 h 4654550"/>
                <a:gd name="connsiteX10561" fmla="*/ 2768598 w 10010772"/>
                <a:gd name="connsiteY10561" fmla="*/ 2679700 h 4654550"/>
                <a:gd name="connsiteX10562" fmla="*/ 2759073 w 10010772"/>
                <a:gd name="connsiteY10562" fmla="*/ 2689225 h 4654550"/>
                <a:gd name="connsiteX10563" fmla="*/ 2755898 w 10010772"/>
                <a:gd name="connsiteY10563" fmla="*/ 2689225 h 4654550"/>
                <a:gd name="connsiteX10564" fmla="*/ 2752723 w 10010772"/>
                <a:gd name="connsiteY10564" fmla="*/ 2692400 h 4654550"/>
                <a:gd name="connsiteX10565" fmla="*/ 2749548 w 10010772"/>
                <a:gd name="connsiteY10565" fmla="*/ 2695575 h 4654550"/>
                <a:gd name="connsiteX10566" fmla="*/ 2755898 w 10010772"/>
                <a:gd name="connsiteY10566" fmla="*/ 2692400 h 4654550"/>
                <a:gd name="connsiteX10567" fmla="*/ 2759073 w 10010772"/>
                <a:gd name="connsiteY10567" fmla="*/ 2689225 h 4654550"/>
                <a:gd name="connsiteX10568" fmla="*/ 2762248 w 10010772"/>
                <a:gd name="connsiteY10568" fmla="*/ 2689225 h 4654550"/>
                <a:gd name="connsiteX10569" fmla="*/ 2768598 w 10010772"/>
                <a:gd name="connsiteY10569" fmla="*/ 2698750 h 4654550"/>
                <a:gd name="connsiteX10570" fmla="*/ 2774948 w 10010772"/>
                <a:gd name="connsiteY10570" fmla="*/ 2717800 h 4654550"/>
                <a:gd name="connsiteX10571" fmla="*/ 2771773 w 10010772"/>
                <a:gd name="connsiteY10571" fmla="*/ 2692400 h 4654550"/>
                <a:gd name="connsiteX10572" fmla="*/ 2771773 w 10010772"/>
                <a:gd name="connsiteY10572" fmla="*/ 2689225 h 4654550"/>
                <a:gd name="connsiteX10573" fmla="*/ 2774948 w 10010772"/>
                <a:gd name="connsiteY10573" fmla="*/ 2686050 h 4654550"/>
                <a:gd name="connsiteX10574" fmla="*/ 2784473 w 10010772"/>
                <a:gd name="connsiteY10574" fmla="*/ 2679700 h 4654550"/>
                <a:gd name="connsiteX10575" fmla="*/ 2793998 w 10010772"/>
                <a:gd name="connsiteY10575" fmla="*/ 2676525 h 4654550"/>
                <a:gd name="connsiteX10576" fmla="*/ 2800348 w 10010772"/>
                <a:gd name="connsiteY10576" fmla="*/ 2667000 h 4654550"/>
                <a:gd name="connsiteX10577" fmla="*/ 2800348 w 10010772"/>
                <a:gd name="connsiteY10577" fmla="*/ 2660650 h 4654550"/>
                <a:gd name="connsiteX10578" fmla="*/ 2800348 w 10010772"/>
                <a:gd name="connsiteY10578" fmla="*/ 2654300 h 4654550"/>
                <a:gd name="connsiteX10579" fmla="*/ 2800348 w 10010772"/>
                <a:gd name="connsiteY10579" fmla="*/ 2647950 h 4654550"/>
                <a:gd name="connsiteX10580" fmla="*/ 2806698 w 10010772"/>
                <a:gd name="connsiteY10580" fmla="*/ 2638425 h 4654550"/>
                <a:gd name="connsiteX10581" fmla="*/ 2816223 w 10010772"/>
                <a:gd name="connsiteY10581" fmla="*/ 2628900 h 4654550"/>
                <a:gd name="connsiteX10582" fmla="*/ 2822573 w 10010772"/>
                <a:gd name="connsiteY10582" fmla="*/ 2628900 h 4654550"/>
                <a:gd name="connsiteX10583" fmla="*/ 2828923 w 10010772"/>
                <a:gd name="connsiteY10583" fmla="*/ 2632075 h 4654550"/>
                <a:gd name="connsiteX10584" fmla="*/ 2844799 w 10010772"/>
                <a:gd name="connsiteY10584" fmla="*/ 2632075 h 4654550"/>
                <a:gd name="connsiteX10585" fmla="*/ 2876548 w 10010772"/>
                <a:gd name="connsiteY10585" fmla="*/ 2628900 h 4654550"/>
                <a:gd name="connsiteX10586" fmla="*/ 2882898 w 10010772"/>
                <a:gd name="connsiteY10586" fmla="*/ 2632075 h 4654550"/>
                <a:gd name="connsiteX10587" fmla="*/ 2886073 w 10010772"/>
                <a:gd name="connsiteY10587" fmla="*/ 2635250 h 4654550"/>
                <a:gd name="connsiteX10588" fmla="*/ 2882898 w 10010772"/>
                <a:gd name="connsiteY10588" fmla="*/ 2638425 h 4654550"/>
                <a:gd name="connsiteX10589" fmla="*/ 2879723 w 10010772"/>
                <a:gd name="connsiteY10589" fmla="*/ 2647950 h 4654550"/>
                <a:gd name="connsiteX10590" fmla="*/ 2879723 w 10010772"/>
                <a:gd name="connsiteY10590" fmla="*/ 2651125 h 4654550"/>
                <a:gd name="connsiteX10591" fmla="*/ 2876548 w 10010772"/>
                <a:gd name="connsiteY10591" fmla="*/ 2657475 h 4654550"/>
                <a:gd name="connsiteX10592" fmla="*/ 2870198 w 10010772"/>
                <a:gd name="connsiteY10592" fmla="*/ 2667000 h 4654550"/>
                <a:gd name="connsiteX10593" fmla="*/ 2860673 w 10010772"/>
                <a:gd name="connsiteY10593" fmla="*/ 2676525 h 4654550"/>
                <a:gd name="connsiteX10594" fmla="*/ 2860673 w 10010772"/>
                <a:gd name="connsiteY10594" fmla="*/ 2679700 h 4654550"/>
                <a:gd name="connsiteX10595" fmla="*/ 2863848 w 10010772"/>
                <a:gd name="connsiteY10595" fmla="*/ 2686050 h 4654550"/>
                <a:gd name="connsiteX10596" fmla="*/ 2857498 w 10010772"/>
                <a:gd name="connsiteY10596" fmla="*/ 2689225 h 4654550"/>
                <a:gd name="connsiteX10597" fmla="*/ 2851148 w 10010772"/>
                <a:gd name="connsiteY10597" fmla="*/ 2692400 h 4654550"/>
                <a:gd name="connsiteX10598" fmla="*/ 2844799 w 10010772"/>
                <a:gd name="connsiteY10598" fmla="*/ 2692400 h 4654550"/>
                <a:gd name="connsiteX10599" fmla="*/ 2838448 w 10010772"/>
                <a:gd name="connsiteY10599" fmla="*/ 2695575 h 4654550"/>
                <a:gd name="connsiteX10600" fmla="*/ 2828923 w 10010772"/>
                <a:gd name="connsiteY10600" fmla="*/ 2698750 h 4654550"/>
                <a:gd name="connsiteX10601" fmla="*/ 2822573 w 10010772"/>
                <a:gd name="connsiteY10601" fmla="*/ 2701925 h 4654550"/>
                <a:gd name="connsiteX10602" fmla="*/ 2816223 w 10010772"/>
                <a:gd name="connsiteY10602" fmla="*/ 2701925 h 4654550"/>
                <a:gd name="connsiteX10603" fmla="*/ 2813048 w 10010772"/>
                <a:gd name="connsiteY10603" fmla="*/ 2701925 h 4654550"/>
                <a:gd name="connsiteX10604" fmla="*/ 2800348 w 10010772"/>
                <a:gd name="connsiteY10604" fmla="*/ 2705100 h 4654550"/>
                <a:gd name="connsiteX10605" fmla="*/ 2809873 w 10010772"/>
                <a:gd name="connsiteY10605" fmla="*/ 2705100 h 4654550"/>
                <a:gd name="connsiteX10606" fmla="*/ 2813048 w 10010772"/>
                <a:gd name="connsiteY10606" fmla="*/ 2708275 h 4654550"/>
                <a:gd name="connsiteX10607" fmla="*/ 2819398 w 10010772"/>
                <a:gd name="connsiteY10607" fmla="*/ 2711450 h 4654550"/>
                <a:gd name="connsiteX10608" fmla="*/ 2832098 w 10010772"/>
                <a:gd name="connsiteY10608" fmla="*/ 2705100 h 4654550"/>
                <a:gd name="connsiteX10609" fmla="*/ 2841623 w 10010772"/>
                <a:gd name="connsiteY10609" fmla="*/ 2701925 h 4654550"/>
                <a:gd name="connsiteX10610" fmla="*/ 2841623 w 10010772"/>
                <a:gd name="connsiteY10610" fmla="*/ 2705100 h 4654550"/>
                <a:gd name="connsiteX10611" fmla="*/ 2841623 w 10010772"/>
                <a:gd name="connsiteY10611" fmla="*/ 2717800 h 4654550"/>
                <a:gd name="connsiteX10612" fmla="*/ 2841623 w 10010772"/>
                <a:gd name="connsiteY10612" fmla="*/ 2727325 h 4654550"/>
                <a:gd name="connsiteX10613" fmla="*/ 2847973 w 10010772"/>
                <a:gd name="connsiteY10613" fmla="*/ 2736850 h 4654550"/>
                <a:gd name="connsiteX10614" fmla="*/ 2847973 w 10010772"/>
                <a:gd name="connsiteY10614" fmla="*/ 2717800 h 4654550"/>
                <a:gd name="connsiteX10615" fmla="*/ 2851148 w 10010772"/>
                <a:gd name="connsiteY10615" fmla="*/ 2705100 h 4654550"/>
                <a:gd name="connsiteX10616" fmla="*/ 2857498 w 10010772"/>
                <a:gd name="connsiteY10616" fmla="*/ 2698750 h 4654550"/>
                <a:gd name="connsiteX10617" fmla="*/ 2867023 w 10010772"/>
                <a:gd name="connsiteY10617" fmla="*/ 2698750 h 4654550"/>
                <a:gd name="connsiteX10618" fmla="*/ 2870198 w 10010772"/>
                <a:gd name="connsiteY10618" fmla="*/ 2695575 h 4654550"/>
                <a:gd name="connsiteX10619" fmla="*/ 2870198 w 10010772"/>
                <a:gd name="connsiteY10619" fmla="*/ 2692400 h 4654550"/>
                <a:gd name="connsiteX10620" fmla="*/ 2873373 w 10010772"/>
                <a:gd name="connsiteY10620" fmla="*/ 2682875 h 4654550"/>
                <a:gd name="connsiteX10621" fmla="*/ 2879723 w 10010772"/>
                <a:gd name="connsiteY10621" fmla="*/ 2673350 h 4654550"/>
                <a:gd name="connsiteX10622" fmla="*/ 2886073 w 10010772"/>
                <a:gd name="connsiteY10622" fmla="*/ 2667000 h 4654550"/>
                <a:gd name="connsiteX10623" fmla="*/ 2895598 w 10010772"/>
                <a:gd name="connsiteY10623" fmla="*/ 2663825 h 4654550"/>
                <a:gd name="connsiteX10624" fmla="*/ 2905124 w 10010772"/>
                <a:gd name="connsiteY10624" fmla="*/ 2660650 h 4654550"/>
                <a:gd name="connsiteX10625" fmla="*/ 2914648 w 10010772"/>
                <a:gd name="connsiteY10625" fmla="*/ 2660650 h 4654550"/>
                <a:gd name="connsiteX10626" fmla="*/ 2927348 w 10010772"/>
                <a:gd name="connsiteY10626" fmla="*/ 2667000 h 4654550"/>
                <a:gd name="connsiteX10627" fmla="*/ 2943223 w 10010772"/>
                <a:gd name="connsiteY10627" fmla="*/ 2679700 h 4654550"/>
                <a:gd name="connsiteX10628" fmla="*/ 2968623 w 10010772"/>
                <a:gd name="connsiteY10628" fmla="*/ 2692400 h 4654550"/>
                <a:gd name="connsiteX10629" fmla="*/ 2994023 w 10010772"/>
                <a:gd name="connsiteY10629" fmla="*/ 2705100 h 4654550"/>
                <a:gd name="connsiteX10630" fmla="*/ 3000373 w 10010772"/>
                <a:gd name="connsiteY10630" fmla="*/ 2714625 h 4654550"/>
                <a:gd name="connsiteX10631" fmla="*/ 3000373 w 10010772"/>
                <a:gd name="connsiteY10631" fmla="*/ 2717800 h 4654550"/>
                <a:gd name="connsiteX10632" fmla="*/ 2994023 w 10010772"/>
                <a:gd name="connsiteY10632" fmla="*/ 2720975 h 4654550"/>
                <a:gd name="connsiteX10633" fmla="*/ 2990848 w 10010772"/>
                <a:gd name="connsiteY10633" fmla="*/ 2724150 h 4654550"/>
                <a:gd name="connsiteX10634" fmla="*/ 2997198 w 10010772"/>
                <a:gd name="connsiteY10634" fmla="*/ 2727325 h 4654550"/>
                <a:gd name="connsiteX10635" fmla="*/ 3000373 w 10010772"/>
                <a:gd name="connsiteY10635" fmla="*/ 2736850 h 4654550"/>
                <a:gd name="connsiteX10636" fmla="*/ 3000373 w 10010772"/>
                <a:gd name="connsiteY10636" fmla="*/ 2740025 h 4654550"/>
                <a:gd name="connsiteX10637" fmla="*/ 3000373 w 10010772"/>
                <a:gd name="connsiteY10637" fmla="*/ 2749550 h 4654550"/>
                <a:gd name="connsiteX10638" fmla="*/ 3009898 w 10010772"/>
                <a:gd name="connsiteY10638" fmla="*/ 2740025 h 4654550"/>
                <a:gd name="connsiteX10639" fmla="*/ 3013073 w 10010772"/>
                <a:gd name="connsiteY10639" fmla="*/ 2736850 h 4654550"/>
                <a:gd name="connsiteX10640" fmla="*/ 3022598 w 10010772"/>
                <a:gd name="connsiteY10640" fmla="*/ 2736850 h 4654550"/>
                <a:gd name="connsiteX10641" fmla="*/ 3035298 w 10010772"/>
                <a:gd name="connsiteY10641" fmla="*/ 2743200 h 4654550"/>
                <a:gd name="connsiteX10642" fmla="*/ 3057523 w 10010772"/>
                <a:gd name="connsiteY10642" fmla="*/ 2755900 h 4654550"/>
                <a:gd name="connsiteX10643" fmla="*/ 3076573 w 10010772"/>
                <a:gd name="connsiteY10643" fmla="*/ 2762250 h 4654550"/>
                <a:gd name="connsiteX10644" fmla="*/ 3095623 w 10010772"/>
                <a:gd name="connsiteY10644" fmla="*/ 2768600 h 4654550"/>
                <a:gd name="connsiteX10645" fmla="*/ 3105148 w 10010772"/>
                <a:gd name="connsiteY10645" fmla="*/ 2768600 h 4654550"/>
                <a:gd name="connsiteX10646" fmla="*/ 3121023 w 10010772"/>
                <a:gd name="connsiteY10646" fmla="*/ 2762250 h 4654550"/>
                <a:gd name="connsiteX10647" fmla="*/ 3136898 w 10010772"/>
                <a:gd name="connsiteY10647" fmla="*/ 2765425 h 4654550"/>
                <a:gd name="connsiteX10648" fmla="*/ 3149598 w 10010772"/>
                <a:gd name="connsiteY10648" fmla="*/ 2771775 h 4654550"/>
                <a:gd name="connsiteX10649" fmla="*/ 3168648 w 10010772"/>
                <a:gd name="connsiteY10649" fmla="*/ 2784475 h 4654550"/>
                <a:gd name="connsiteX10650" fmla="*/ 3187698 w 10010772"/>
                <a:gd name="connsiteY10650" fmla="*/ 2797175 h 4654550"/>
                <a:gd name="connsiteX10651" fmla="*/ 3203573 w 10010772"/>
                <a:gd name="connsiteY10651" fmla="*/ 2809875 h 4654550"/>
                <a:gd name="connsiteX10652" fmla="*/ 3219448 w 10010772"/>
                <a:gd name="connsiteY10652" fmla="*/ 2819400 h 4654550"/>
                <a:gd name="connsiteX10653" fmla="*/ 3235323 w 10010772"/>
                <a:gd name="connsiteY10653" fmla="*/ 2828925 h 4654550"/>
                <a:gd name="connsiteX10654" fmla="*/ 3241673 w 10010772"/>
                <a:gd name="connsiteY10654" fmla="*/ 2832100 h 4654550"/>
                <a:gd name="connsiteX10655" fmla="*/ 3251198 w 10010772"/>
                <a:gd name="connsiteY10655" fmla="*/ 2835275 h 4654550"/>
                <a:gd name="connsiteX10656" fmla="*/ 3267073 w 10010772"/>
                <a:gd name="connsiteY10656" fmla="*/ 2835275 h 4654550"/>
                <a:gd name="connsiteX10657" fmla="*/ 3276598 w 10010772"/>
                <a:gd name="connsiteY10657" fmla="*/ 2835275 h 4654550"/>
                <a:gd name="connsiteX10658" fmla="*/ 3286123 w 10010772"/>
                <a:gd name="connsiteY10658" fmla="*/ 2835275 h 4654550"/>
                <a:gd name="connsiteX10659" fmla="*/ 3292473 w 10010772"/>
                <a:gd name="connsiteY10659" fmla="*/ 2841625 h 4654550"/>
                <a:gd name="connsiteX10660" fmla="*/ 3298823 w 10010772"/>
                <a:gd name="connsiteY10660" fmla="*/ 2847975 h 4654550"/>
                <a:gd name="connsiteX10661" fmla="*/ 3311523 w 10010772"/>
                <a:gd name="connsiteY10661" fmla="*/ 2879725 h 4654550"/>
                <a:gd name="connsiteX10662" fmla="*/ 3317873 w 10010772"/>
                <a:gd name="connsiteY10662" fmla="*/ 2898775 h 4654550"/>
                <a:gd name="connsiteX10663" fmla="*/ 3317873 w 10010772"/>
                <a:gd name="connsiteY10663" fmla="*/ 2917825 h 4654550"/>
                <a:gd name="connsiteX10664" fmla="*/ 3317873 w 10010772"/>
                <a:gd name="connsiteY10664" fmla="*/ 2936875 h 4654550"/>
                <a:gd name="connsiteX10665" fmla="*/ 3317873 w 10010772"/>
                <a:gd name="connsiteY10665" fmla="*/ 2962275 h 4654550"/>
                <a:gd name="connsiteX10666" fmla="*/ 3314698 w 10010772"/>
                <a:gd name="connsiteY10666" fmla="*/ 2984500 h 4654550"/>
                <a:gd name="connsiteX10667" fmla="*/ 3311523 w 10010772"/>
                <a:gd name="connsiteY10667" fmla="*/ 2994025 h 4654550"/>
                <a:gd name="connsiteX10668" fmla="*/ 3305173 w 10010772"/>
                <a:gd name="connsiteY10668" fmla="*/ 3003550 h 4654550"/>
                <a:gd name="connsiteX10669" fmla="*/ 3292473 w 10010772"/>
                <a:gd name="connsiteY10669" fmla="*/ 3016250 h 4654550"/>
                <a:gd name="connsiteX10670" fmla="*/ 3286123 w 10010772"/>
                <a:gd name="connsiteY10670" fmla="*/ 3032125 h 4654550"/>
                <a:gd name="connsiteX10671" fmla="*/ 3273423 w 10010772"/>
                <a:gd name="connsiteY10671" fmla="*/ 3044825 h 4654550"/>
                <a:gd name="connsiteX10672" fmla="*/ 3260723 w 10010772"/>
                <a:gd name="connsiteY10672" fmla="*/ 3063875 h 4654550"/>
                <a:gd name="connsiteX10673" fmla="*/ 3248023 w 10010772"/>
                <a:gd name="connsiteY10673" fmla="*/ 3073400 h 4654550"/>
                <a:gd name="connsiteX10674" fmla="*/ 3241673 w 10010772"/>
                <a:gd name="connsiteY10674" fmla="*/ 3086100 h 4654550"/>
                <a:gd name="connsiteX10675" fmla="*/ 3228973 w 10010772"/>
                <a:gd name="connsiteY10675" fmla="*/ 3114675 h 4654550"/>
                <a:gd name="connsiteX10676" fmla="*/ 3219448 w 10010772"/>
                <a:gd name="connsiteY10676" fmla="*/ 3140075 h 4654550"/>
                <a:gd name="connsiteX10677" fmla="*/ 3213098 w 10010772"/>
                <a:gd name="connsiteY10677" fmla="*/ 3152775 h 4654550"/>
                <a:gd name="connsiteX10678" fmla="*/ 3203573 w 10010772"/>
                <a:gd name="connsiteY10678" fmla="*/ 3162300 h 4654550"/>
                <a:gd name="connsiteX10679" fmla="*/ 3200398 w 10010772"/>
                <a:gd name="connsiteY10679" fmla="*/ 3162300 h 4654550"/>
                <a:gd name="connsiteX10680" fmla="*/ 3194048 w 10010772"/>
                <a:gd name="connsiteY10680" fmla="*/ 3162300 h 4654550"/>
                <a:gd name="connsiteX10681" fmla="*/ 3184523 w 10010772"/>
                <a:gd name="connsiteY10681" fmla="*/ 3155950 h 4654550"/>
                <a:gd name="connsiteX10682" fmla="*/ 3181348 w 10010772"/>
                <a:gd name="connsiteY10682" fmla="*/ 3155950 h 4654550"/>
                <a:gd name="connsiteX10683" fmla="*/ 3187698 w 10010772"/>
                <a:gd name="connsiteY10683" fmla="*/ 3171825 h 4654550"/>
                <a:gd name="connsiteX10684" fmla="*/ 3190873 w 10010772"/>
                <a:gd name="connsiteY10684" fmla="*/ 3184525 h 4654550"/>
                <a:gd name="connsiteX10685" fmla="*/ 3187698 w 10010772"/>
                <a:gd name="connsiteY10685" fmla="*/ 3200400 h 4654550"/>
                <a:gd name="connsiteX10686" fmla="*/ 3187698 w 10010772"/>
                <a:gd name="connsiteY10686" fmla="*/ 3219450 h 4654550"/>
                <a:gd name="connsiteX10687" fmla="*/ 3190873 w 10010772"/>
                <a:gd name="connsiteY10687" fmla="*/ 3232150 h 4654550"/>
                <a:gd name="connsiteX10688" fmla="*/ 3194048 w 10010772"/>
                <a:gd name="connsiteY10688" fmla="*/ 3244850 h 4654550"/>
                <a:gd name="connsiteX10689" fmla="*/ 3197223 w 10010772"/>
                <a:gd name="connsiteY10689" fmla="*/ 3254375 h 4654550"/>
                <a:gd name="connsiteX10690" fmla="*/ 3200398 w 10010772"/>
                <a:gd name="connsiteY10690" fmla="*/ 3260725 h 4654550"/>
                <a:gd name="connsiteX10691" fmla="*/ 3197223 w 10010772"/>
                <a:gd name="connsiteY10691" fmla="*/ 3276600 h 4654550"/>
                <a:gd name="connsiteX10692" fmla="*/ 3190873 w 10010772"/>
                <a:gd name="connsiteY10692" fmla="*/ 3292475 h 4654550"/>
                <a:gd name="connsiteX10693" fmla="*/ 3190873 w 10010772"/>
                <a:gd name="connsiteY10693" fmla="*/ 3317875 h 4654550"/>
                <a:gd name="connsiteX10694" fmla="*/ 3190873 w 10010772"/>
                <a:gd name="connsiteY10694" fmla="*/ 3330575 h 4654550"/>
                <a:gd name="connsiteX10695" fmla="*/ 3190873 w 10010772"/>
                <a:gd name="connsiteY10695" fmla="*/ 3336925 h 4654550"/>
                <a:gd name="connsiteX10696" fmla="*/ 3184523 w 10010772"/>
                <a:gd name="connsiteY10696" fmla="*/ 3346450 h 4654550"/>
                <a:gd name="connsiteX10697" fmla="*/ 3181348 w 10010772"/>
                <a:gd name="connsiteY10697" fmla="*/ 3352800 h 4654550"/>
                <a:gd name="connsiteX10698" fmla="*/ 3181348 w 10010772"/>
                <a:gd name="connsiteY10698" fmla="*/ 3355975 h 4654550"/>
                <a:gd name="connsiteX10699" fmla="*/ 3181348 w 10010772"/>
                <a:gd name="connsiteY10699" fmla="*/ 3362325 h 4654550"/>
                <a:gd name="connsiteX10700" fmla="*/ 3184523 w 10010772"/>
                <a:gd name="connsiteY10700" fmla="*/ 3371850 h 4654550"/>
                <a:gd name="connsiteX10701" fmla="*/ 3187698 w 10010772"/>
                <a:gd name="connsiteY10701" fmla="*/ 3384550 h 4654550"/>
                <a:gd name="connsiteX10702" fmla="*/ 3187698 w 10010772"/>
                <a:gd name="connsiteY10702" fmla="*/ 3390900 h 4654550"/>
                <a:gd name="connsiteX10703" fmla="*/ 3181348 w 10010772"/>
                <a:gd name="connsiteY10703" fmla="*/ 3394075 h 4654550"/>
                <a:gd name="connsiteX10704" fmla="*/ 3178173 w 10010772"/>
                <a:gd name="connsiteY10704" fmla="*/ 3400425 h 4654550"/>
                <a:gd name="connsiteX10705" fmla="*/ 3171823 w 10010772"/>
                <a:gd name="connsiteY10705" fmla="*/ 3403600 h 4654550"/>
                <a:gd name="connsiteX10706" fmla="*/ 3168648 w 10010772"/>
                <a:gd name="connsiteY10706" fmla="*/ 3409950 h 4654550"/>
                <a:gd name="connsiteX10707" fmla="*/ 3165473 w 10010772"/>
                <a:gd name="connsiteY10707" fmla="*/ 3416300 h 4654550"/>
                <a:gd name="connsiteX10708" fmla="*/ 3168648 w 10010772"/>
                <a:gd name="connsiteY10708" fmla="*/ 3429000 h 4654550"/>
                <a:gd name="connsiteX10709" fmla="*/ 3168648 w 10010772"/>
                <a:gd name="connsiteY10709" fmla="*/ 3441700 h 4654550"/>
                <a:gd name="connsiteX10710" fmla="*/ 3168648 w 10010772"/>
                <a:gd name="connsiteY10710" fmla="*/ 3451225 h 4654550"/>
                <a:gd name="connsiteX10711" fmla="*/ 3162298 w 10010772"/>
                <a:gd name="connsiteY10711" fmla="*/ 3460750 h 4654550"/>
                <a:gd name="connsiteX10712" fmla="*/ 3155948 w 10010772"/>
                <a:gd name="connsiteY10712" fmla="*/ 3467100 h 4654550"/>
                <a:gd name="connsiteX10713" fmla="*/ 3146423 w 10010772"/>
                <a:gd name="connsiteY10713" fmla="*/ 3473450 h 4654550"/>
                <a:gd name="connsiteX10714" fmla="*/ 3143248 w 10010772"/>
                <a:gd name="connsiteY10714" fmla="*/ 3479800 h 4654550"/>
                <a:gd name="connsiteX10715" fmla="*/ 3136898 w 10010772"/>
                <a:gd name="connsiteY10715" fmla="*/ 3489325 h 4654550"/>
                <a:gd name="connsiteX10716" fmla="*/ 3136898 w 10010772"/>
                <a:gd name="connsiteY10716" fmla="*/ 3502025 h 4654550"/>
                <a:gd name="connsiteX10717" fmla="*/ 3136898 w 10010772"/>
                <a:gd name="connsiteY10717" fmla="*/ 3517900 h 4654550"/>
                <a:gd name="connsiteX10718" fmla="*/ 3133723 w 10010772"/>
                <a:gd name="connsiteY10718" fmla="*/ 3521075 h 4654550"/>
                <a:gd name="connsiteX10719" fmla="*/ 3130548 w 10010772"/>
                <a:gd name="connsiteY10719" fmla="*/ 3524250 h 4654550"/>
                <a:gd name="connsiteX10720" fmla="*/ 3124198 w 10010772"/>
                <a:gd name="connsiteY10720" fmla="*/ 3527425 h 4654550"/>
                <a:gd name="connsiteX10721" fmla="*/ 3114673 w 10010772"/>
                <a:gd name="connsiteY10721" fmla="*/ 3533775 h 4654550"/>
                <a:gd name="connsiteX10722" fmla="*/ 3098798 w 10010772"/>
                <a:gd name="connsiteY10722" fmla="*/ 3549650 h 4654550"/>
                <a:gd name="connsiteX10723" fmla="*/ 3092448 w 10010772"/>
                <a:gd name="connsiteY10723" fmla="*/ 3552825 h 4654550"/>
                <a:gd name="connsiteX10724" fmla="*/ 3089273 w 10010772"/>
                <a:gd name="connsiteY10724" fmla="*/ 3552825 h 4654550"/>
                <a:gd name="connsiteX10725" fmla="*/ 3082923 w 10010772"/>
                <a:gd name="connsiteY10725" fmla="*/ 3549650 h 4654550"/>
                <a:gd name="connsiteX10726" fmla="*/ 3079748 w 10010772"/>
                <a:gd name="connsiteY10726" fmla="*/ 3549650 h 4654550"/>
                <a:gd name="connsiteX10727" fmla="*/ 3073398 w 10010772"/>
                <a:gd name="connsiteY10727" fmla="*/ 3552825 h 4654550"/>
                <a:gd name="connsiteX10728" fmla="*/ 3063873 w 10010772"/>
                <a:gd name="connsiteY10728" fmla="*/ 3552825 h 4654550"/>
                <a:gd name="connsiteX10729" fmla="*/ 3051173 w 10010772"/>
                <a:gd name="connsiteY10729" fmla="*/ 3549650 h 4654550"/>
                <a:gd name="connsiteX10730" fmla="*/ 3038473 w 10010772"/>
                <a:gd name="connsiteY10730" fmla="*/ 3549650 h 4654550"/>
                <a:gd name="connsiteX10731" fmla="*/ 3035298 w 10010772"/>
                <a:gd name="connsiteY10731" fmla="*/ 3549650 h 4654550"/>
                <a:gd name="connsiteX10732" fmla="*/ 3028948 w 10010772"/>
                <a:gd name="connsiteY10732" fmla="*/ 3556000 h 4654550"/>
                <a:gd name="connsiteX10733" fmla="*/ 3019423 w 10010772"/>
                <a:gd name="connsiteY10733" fmla="*/ 3565525 h 4654550"/>
                <a:gd name="connsiteX10734" fmla="*/ 3006723 w 10010772"/>
                <a:gd name="connsiteY10734" fmla="*/ 3571875 h 4654550"/>
                <a:gd name="connsiteX10735" fmla="*/ 2990848 w 10010772"/>
                <a:gd name="connsiteY10735" fmla="*/ 3584575 h 4654550"/>
                <a:gd name="connsiteX10736" fmla="*/ 2965448 w 10010772"/>
                <a:gd name="connsiteY10736" fmla="*/ 3609975 h 4654550"/>
                <a:gd name="connsiteX10737" fmla="*/ 2952748 w 10010772"/>
                <a:gd name="connsiteY10737" fmla="*/ 3622675 h 4654550"/>
                <a:gd name="connsiteX10738" fmla="*/ 2946398 w 10010772"/>
                <a:gd name="connsiteY10738" fmla="*/ 3635375 h 4654550"/>
                <a:gd name="connsiteX10739" fmla="*/ 2943223 w 10010772"/>
                <a:gd name="connsiteY10739" fmla="*/ 3644900 h 4654550"/>
                <a:gd name="connsiteX10740" fmla="*/ 2943223 w 10010772"/>
                <a:gd name="connsiteY10740" fmla="*/ 3654425 h 4654550"/>
                <a:gd name="connsiteX10741" fmla="*/ 2946398 w 10010772"/>
                <a:gd name="connsiteY10741" fmla="*/ 3670300 h 4654550"/>
                <a:gd name="connsiteX10742" fmla="*/ 2949573 w 10010772"/>
                <a:gd name="connsiteY10742" fmla="*/ 3676650 h 4654550"/>
                <a:gd name="connsiteX10743" fmla="*/ 2946398 w 10010772"/>
                <a:gd name="connsiteY10743" fmla="*/ 3689350 h 4654550"/>
                <a:gd name="connsiteX10744" fmla="*/ 2949573 w 10010772"/>
                <a:gd name="connsiteY10744" fmla="*/ 3698875 h 4654550"/>
                <a:gd name="connsiteX10745" fmla="*/ 2952748 w 10010772"/>
                <a:gd name="connsiteY10745" fmla="*/ 3714750 h 4654550"/>
                <a:gd name="connsiteX10746" fmla="*/ 2955923 w 10010772"/>
                <a:gd name="connsiteY10746" fmla="*/ 3727450 h 4654550"/>
                <a:gd name="connsiteX10747" fmla="*/ 2955923 w 10010772"/>
                <a:gd name="connsiteY10747" fmla="*/ 3733800 h 4654550"/>
                <a:gd name="connsiteX10748" fmla="*/ 2949573 w 10010772"/>
                <a:gd name="connsiteY10748" fmla="*/ 3740150 h 4654550"/>
                <a:gd name="connsiteX10749" fmla="*/ 2946398 w 10010772"/>
                <a:gd name="connsiteY10749" fmla="*/ 3743325 h 4654550"/>
                <a:gd name="connsiteX10750" fmla="*/ 2946398 w 10010772"/>
                <a:gd name="connsiteY10750" fmla="*/ 3746500 h 4654550"/>
                <a:gd name="connsiteX10751" fmla="*/ 2946398 w 10010772"/>
                <a:gd name="connsiteY10751" fmla="*/ 3752850 h 4654550"/>
                <a:gd name="connsiteX10752" fmla="*/ 2946398 w 10010772"/>
                <a:gd name="connsiteY10752" fmla="*/ 3759200 h 4654550"/>
                <a:gd name="connsiteX10753" fmla="*/ 2943223 w 10010772"/>
                <a:gd name="connsiteY10753" fmla="*/ 3762375 h 4654550"/>
                <a:gd name="connsiteX10754" fmla="*/ 2936873 w 10010772"/>
                <a:gd name="connsiteY10754" fmla="*/ 3768725 h 4654550"/>
                <a:gd name="connsiteX10755" fmla="*/ 2924173 w 10010772"/>
                <a:gd name="connsiteY10755" fmla="*/ 3778250 h 4654550"/>
                <a:gd name="connsiteX10756" fmla="*/ 2914648 w 10010772"/>
                <a:gd name="connsiteY10756" fmla="*/ 3787775 h 4654550"/>
                <a:gd name="connsiteX10757" fmla="*/ 2905124 w 10010772"/>
                <a:gd name="connsiteY10757" fmla="*/ 3794125 h 4654550"/>
                <a:gd name="connsiteX10758" fmla="*/ 2901948 w 10010772"/>
                <a:gd name="connsiteY10758" fmla="*/ 3800475 h 4654550"/>
                <a:gd name="connsiteX10759" fmla="*/ 2901948 w 10010772"/>
                <a:gd name="connsiteY10759" fmla="*/ 3806825 h 4654550"/>
                <a:gd name="connsiteX10760" fmla="*/ 2905124 w 10010772"/>
                <a:gd name="connsiteY10760" fmla="*/ 3819525 h 4654550"/>
                <a:gd name="connsiteX10761" fmla="*/ 2901948 w 10010772"/>
                <a:gd name="connsiteY10761" fmla="*/ 3825875 h 4654550"/>
                <a:gd name="connsiteX10762" fmla="*/ 2898773 w 10010772"/>
                <a:gd name="connsiteY10762" fmla="*/ 3835400 h 4654550"/>
                <a:gd name="connsiteX10763" fmla="*/ 2895598 w 10010772"/>
                <a:gd name="connsiteY10763" fmla="*/ 3841750 h 4654550"/>
                <a:gd name="connsiteX10764" fmla="*/ 2892423 w 10010772"/>
                <a:gd name="connsiteY10764" fmla="*/ 3851275 h 4654550"/>
                <a:gd name="connsiteX10765" fmla="*/ 2892423 w 10010772"/>
                <a:gd name="connsiteY10765" fmla="*/ 3867150 h 4654550"/>
                <a:gd name="connsiteX10766" fmla="*/ 2892423 w 10010772"/>
                <a:gd name="connsiteY10766" fmla="*/ 3876675 h 4654550"/>
                <a:gd name="connsiteX10767" fmla="*/ 2889248 w 10010772"/>
                <a:gd name="connsiteY10767" fmla="*/ 3883025 h 4654550"/>
                <a:gd name="connsiteX10768" fmla="*/ 2882898 w 10010772"/>
                <a:gd name="connsiteY10768" fmla="*/ 3892550 h 4654550"/>
                <a:gd name="connsiteX10769" fmla="*/ 2870198 w 10010772"/>
                <a:gd name="connsiteY10769" fmla="*/ 3898900 h 4654550"/>
                <a:gd name="connsiteX10770" fmla="*/ 2863848 w 10010772"/>
                <a:gd name="connsiteY10770" fmla="*/ 3908425 h 4654550"/>
                <a:gd name="connsiteX10771" fmla="*/ 2857498 w 10010772"/>
                <a:gd name="connsiteY10771" fmla="*/ 3911600 h 4654550"/>
                <a:gd name="connsiteX10772" fmla="*/ 2857498 w 10010772"/>
                <a:gd name="connsiteY10772" fmla="*/ 3921125 h 4654550"/>
                <a:gd name="connsiteX10773" fmla="*/ 2857498 w 10010772"/>
                <a:gd name="connsiteY10773" fmla="*/ 3927475 h 4654550"/>
                <a:gd name="connsiteX10774" fmla="*/ 2854323 w 10010772"/>
                <a:gd name="connsiteY10774" fmla="*/ 3937000 h 4654550"/>
                <a:gd name="connsiteX10775" fmla="*/ 2844799 w 10010772"/>
                <a:gd name="connsiteY10775" fmla="*/ 3946525 h 4654550"/>
                <a:gd name="connsiteX10776" fmla="*/ 2828923 w 10010772"/>
                <a:gd name="connsiteY10776" fmla="*/ 3959225 h 4654550"/>
                <a:gd name="connsiteX10777" fmla="*/ 2819398 w 10010772"/>
                <a:gd name="connsiteY10777" fmla="*/ 3965575 h 4654550"/>
                <a:gd name="connsiteX10778" fmla="*/ 2809873 w 10010772"/>
                <a:gd name="connsiteY10778" fmla="*/ 3975100 h 4654550"/>
                <a:gd name="connsiteX10779" fmla="*/ 2800348 w 10010772"/>
                <a:gd name="connsiteY10779" fmla="*/ 3981450 h 4654550"/>
                <a:gd name="connsiteX10780" fmla="*/ 2790823 w 10010772"/>
                <a:gd name="connsiteY10780" fmla="*/ 3984625 h 4654550"/>
                <a:gd name="connsiteX10781" fmla="*/ 2768598 w 10010772"/>
                <a:gd name="connsiteY10781" fmla="*/ 3984625 h 4654550"/>
                <a:gd name="connsiteX10782" fmla="*/ 2759073 w 10010772"/>
                <a:gd name="connsiteY10782" fmla="*/ 3981450 h 4654550"/>
                <a:gd name="connsiteX10783" fmla="*/ 2752723 w 10010772"/>
                <a:gd name="connsiteY10783" fmla="*/ 3978275 h 4654550"/>
                <a:gd name="connsiteX10784" fmla="*/ 2743198 w 10010772"/>
                <a:gd name="connsiteY10784" fmla="*/ 3975100 h 4654550"/>
                <a:gd name="connsiteX10785" fmla="*/ 2736848 w 10010772"/>
                <a:gd name="connsiteY10785" fmla="*/ 3975100 h 4654550"/>
                <a:gd name="connsiteX10786" fmla="*/ 2727323 w 10010772"/>
                <a:gd name="connsiteY10786" fmla="*/ 3975100 h 4654550"/>
                <a:gd name="connsiteX10787" fmla="*/ 2720973 w 10010772"/>
                <a:gd name="connsiteY10787" fmla="*/ 3971925 h 4654550"/>
                <a:gd name="connsiteX10788" fmla="*/ 2717798 w 10010772"/>
                <a:gd name="connsiteY10788" fmla="*/ 3968750 h 4654550"/>
                <a:gd name="connsiteX10789" fmla="*/ 2708273 w 10010772"/>
                <a:gd name="connsiteY10789" fmla="*/ 3968750 h 4654550"/>
                <a:gd name="connsiteX10790" fmla="*/ 2692398 w 10010772"/>
                <a:gd name="connsiteY10790" fmla="*/ 3965575 h 4654550"/>
                <a:gd name="connsiteX10791" fmla="*/ 2686048 w 10010772"/>
                <a:gd name="connsiteY10791" fmla="*/ 3962400 h 4654550"/>
                <a:gd name="connsiteX10792" fmla="*/ 2676523 w 10010772"/>
                <a:gd name="connsiteY10792" fmla="*/ 3956050 h 4654550"/>
                <a:gd name="connsiteX10793" fmla="*/ 2673348 w 10010772"/>
                <a:gd name="connsiteY10793" fmla="*/ 3943350 h 4654550"/>
                <a:gd name="connsiteX10794" fmla="*/ 2670173 w 10010772"/>
                <a:gd name="connsiteY10794" fmla="*/ 3927475 h 4654550"/>
                <a:gd name="connsiteX10795" fmla="*/ 2666998 w 10010772"/>
                <a:gd name="connsiteY10795" fmla="*/ 3940175 h 4654550"/>
                <a:gd name="connsiteX10796" fmla="*/ 2666998 w 10010772"/>
                <a:gd name="connsiteY10796" fmla="*/ 3949700 h 4654550"/>
                <a:gd name="connsiteX10797" fmla="*/ 2670173 w 10010772"/>
                <a:gd name="connsiteY10797" fmla="*/ 3956050 h 4654550"/>
                <a:gd name="connsiteX10798" fmla="*/ 2673348 w 10010772"/>
                <a:gd name="connsiteY10798" fmla="*/ 3959225 h 4654550"/>
                <a:gd name="connsiteX10799" fmla="*/ 2676523 w 10010772"/>
                <a:gd name="connsiteY10799" fmla="*/ 3965575 h 4654550"/>
                <a:gd name="connsiteX10800" fmla="*/ 2673348 w 10010772"/>
                <a:gd name="connsiteY10800" fmla="*/ 3968750 h 4654550"/>
                <a:gd name="connsiteX10801" fmla="*/ 2670173 w 10010772"/>
                <a:gd name="connsiteY10801" fmla="*/ 3971925 h 4654550"/>
                <a:gd name="connsiteX10802" fmla="*/ 2676523 w 10010772"/>
                <a:gd name="connsiteY10802" fmla="*/ 3975100 h 4654550"/>
                <a:gd name="connsiteX10803" fmla="*/ 2698748 w 10010772"/>
                <a:gd name="connsiteY10803" fmla="*/ 3981450 h 4654550"/>
                <a:gd name="connsiteX10804" fmla="*/ 2711448 w 10010772"/>
                <a:gd name="connsiteY10804" fmla="*/ 3987800 h 4654550"/>
                <a:gd name="connsiteX10805" fmla="*/ 2724148 w 10010772"/>
                <a:gd name="connsiteY10805" fmla="*/ 3997325 h 4654550"/>
                <a:gd name="connsiteX10806" fmla="*/ 2733673 w 10010772"/>
                <a:gd name="connsiteY10806" fmla="*/ 4003675 h 4654550"/>
                <a:gd name="connsiteX10807" fmla="*/ 2736848 w 10010772"/>
                <a:gd name="connsiteY10807" fmla="*/ 4010025 h 4654550"/>
                <a:gd name="connsiteX10808" fmla="*/ 2736848 w 10010772"/>
                <a:gd name="connsiteY10808" fmla="*/ 4016375 h 4654550"/>
                <a:gd name="connsiteX10809" fmla="*/ 2736848 w 10010772"/>
                <a:gd name="connsiteY10809" fmla="*/ 4029075 h 4654550"/>
                <a:gd name="connsiteX10810" fmla="*/ 2740023 w 10010772"/>
                <a:gd name="connsiteY10810" fmla="*/ 4035425 h 4654550"/>
                <a:gd name="connsiteX10811" fmla="*/ 2743198 w 10010772"/>
                <a:gd name="connsiteY10811" fmla="*/ 4038600 h 4654550"/>
                <a:gd name="connsiteX10812" fmla="*/ 2746373 w 10010772"/>
                <a:gd name="connsiteY10812" fmla="*/ 4041775 h 4654550"/>
                <a:gd name="connsiteX10813" fmla="*/ 2755898 w 10010772"/>
                <a:gd name="connsiteY10813" fmla="*/ 4041775 h 4654550"/>
                <a:gd name="connsiteX10814" fmla="*/ 2759073 w 10010772"/>
                <a:gd name="connsiteY10814" fmla="*/ 4041775 h 4654550"/>
                <a:gd name="connsiteX10815" fmla="*/ 2762248 w 10010772"/>
                <a:gd name="connsiteY10815" fmla="*/ 4044950 h 4654550"/>
                <a:gd name="connsiteX10816" fmla="*/ 2765423 w 10010772"/>
                <a:gd name="connsiteY10816" fmla="*/ 4060825 h 4654550"/>
                <a:gd name="connsiteX10817" fmla="*/ 2762248 w 10010772"/>
                <a:gd name="connsiteY10817" fmla="*/ 4067175 h 4654550"/>
                <a:gd name="connsiteX10818" fmla="*/ 2759073 w 10010772"/>
                <a:gd name="connsiteY10818" fmla="*/ 4073525 h 4654550"/>
                <a:gd name="connsiteX10819" fmla="*/ 2755898 w 10010772"/>
                <a:gd name="connsiteY10819" fmla="*/ 4079875 h 4654550"/>
                <a:gd name="connsiteX10820" fmla="*/ 2749548 w 10010772"/>
                <a:gd name="connsiteY10820" fmla="*/ 4095750 h 4654550"/>
                <a:gd name="connsiteX10821" fmla="*/ 2743198 w 10010772"/>
                <a:gd name="connsiteY10821" fmla="*/ 4102100 h 4654550"/>
                <a:gd name="connsiteX10822" fmla="*/ 2736848 w 10010772"/>
                <a:gd name="connsiteY10822" fmla="*/ 4108450 h 4654550"/>
                <a:gd name="connsiteX10823" fmla="*/ 2730498 w 10010772"/>
                <a:gd name="connsiteY10823" fmla="*/ 4114800 h 4654550"/>
                <a:gd name="connsiteX10824" fmla="*/ 2717798 w 10010772"/>
                <a:gd name="connsiteY10824" fmla="*/ 4117975 h 4654550"/>
                <a:gd name="connsiteX10825" fmla="*/ 2701923 w 10010772"/>
                <a:gd name="connsiteY10825" fmla="*/ 4124325 h 4654550"/>
                <a:gd name="connsiteX10826" fmla="*/ 2686048 w 10010772"/>
                <a:gd name="connsiteY10826" fmla="*/ 4130675 h 4654550"/>
                <a:gd name="connsiteX10827" fmla="*/ 2670173 w 10010772"/>
                <a:gd name="connsiteY10827" fmla="*/ 4133850 h 4654550"/>
                <a:gd name="connsiteX10828" fmla="*/ 2647948 w 10010772"/>
                <a:gd name="connsiteY10828" fmla="*/ 4137025 h 4654550"/>
                <a:gd name="connsiteX10829" fmla="*/ 2632073 w 10010772"/>
                <a:gd name="connsiteY10829" fmla="*/ 4133850 h 4654550"/>
                <a:gd name="connsiteX10830" fmla="*/ 2625723 w 10010772"/>
                <a:gd name="connsiteY10830" fmla="*/ 4133850 h 4654550"/>
                <a:gd name="connsiteX10831" fmla="*/ 2619373 w 10010772"/>
                <a:gd name="connsiteY10831" fmla="*/ 4133850 h 4654550"/>
                <a:gd name="connsiteX10832" fmla="*/ 2616198 w 10010772"/>
                <a:gd name="connsiteY10832" fmla="*/ 4130675 h 4654550"/>
                <a:gd name="connsiteX10833" fmla="*/ 2616198 w 10010772"/>
                <a:gd name="connsiteY10833" fmla="*/ 4127500 h 4654550"/>
                <a:gd name="connsiteX10834" fmla="*/ 2613023 w 10010772"/>
                <a:gd name="connsiteY10834" fmla="*/ 4127500 h 4654550"/>
                <a:gd name="connsiteX10835" fmla="*/ 2606673 w 10010772"/>
                <a:gd name="connsiteY10835" fmla="*/ 4133850 h 4654550"/>
                <a:gd name="connsiteX10836" fmla="*/ 2606673 w 10010772"/>
                <a:gd name="connsiteY10836" fmla="*/ 4140200 h 4654550"/>
                <a:gd name="connsiteX10837" fmla="*/ 2609848 w 10010772"/>
                <a:gd name="connsiteY10837" fmla="*/ 4143375 h 4654550"/>
                <a:gd name="connsiteX10838" fmla="*/ 2616198 w 10010772"/>
                <a:gd name="connsiteY10838" fmla="*/ 4146550 h 4654550"/>
                <a:gd name="connsiteX10839" fmla="*/ 2616198 w 10010772"/>
                <a:gd name="connsiteY10839" fmla="*/ 4149725 h 4654550"/>
                <a:gd name="connsiteX10840" fmla="*/ 2616198 w 10010772"/>
                <a:gd name="connsiteY10840" fmla="*/ 4152900 h 4654550"/>
                <a:gd name="connsiteX10841" fmla="*/ 2619373 w 10010772"/>
                <a:gd name="connsiteY10841" fmla="*/ 4156075 h 4654550"/>
                <a:gd name="connsiteX10842" fmla="*/ 2625723 w 10010772"/>
                <a:gd name="connsiteY10842" fmla="*/ 4159250 h 4654550"/>
                <a:gd name="connsiteX10843" fmla="*/ 2625723 w 10010772"/>
                <a:gd name="connsiteY10843" fmla="*/ 4162425 h 4654550"/>
                <a:gd name="connsiteX10844" fmla="*/ 2622548 w 10010772"/>
                <a:gd name="connsiteY10844" fmla="*/ 4168775 h 4654550"/>
                <a:gd name="connsiteX10845" fmla="*/ 2616198 w 10010772"/>
                <a:gd name="connsiteY10845" fmla="*/ 4168775 h 4654550"/>
                <a:gd name="connsiteX10846" fmla="*/ 2613023 w 10010772"/>
                <a:gd name="connsiteY10846" fmla="*/ 4175125 h 4654550"/>
                <a:gd name="connsiteX10847" fmla="*/ 2613023 w 10010772"/>
                <a:gd name="connsiteY10847" fmla="*/ 4181475 h 4654550"/>
                <a:gd name="connsiteX10848" fmla="*/ 2616198 w 10010772"/>
                <a:gd name="connsiteY10848" fmla="*/ 4191000 h 4654550"/>
                <a:gd name="connsiteX10849" fmla="*/ 2619373 w 10010772"/>
                <a:gd name="connsiteY10849" fmla="*/ 4194175 h 4654550"/>
                <a:gd name="connsiteX10850" fmla="*/ 2622548 w 10010772"/>
                <a:gd name="connsiteY10850" fmla="*/ 4197350 h 4654550"/>
                <a:gd name="connsiteX10851" fmla="*/ 2619373 w 10010772"/>
                <a:gd name="connsiteY10851" fmla="*/ 4200525 h 4654550"/>
                <a:gd name="connsiteX10852" fmla="*/ 2606673 w 10010772"/>
                <a:gd name="connsiteY10852" fmla="*/ 4210050 h 4654550"/>
                <a:gd name="connsiteX10853" fmla="*/ 2590798 w 10010772"/>
                <a:gd name="connsiteY10853" fmla="*/ 4216400 h 4654550"/>
                <a:gd name="connsiteX10854" fmla="*/ 2581273 w 10010772"/>
                <a:gd name="connsiteY10854" fmla="*/ 4216400 h 4654550"/>
                <a:gd name="connsiteX10855" fmla="*/ 2571748 w 10010772"/>
                <a:gd name="connsiteY10855" fmla="*/ 4213225 h 4654550"/>
                <a:gd name="connsiteX10856" fmla="*/ 2562223 w 10010772"/>
                <a:gd name="connsiteY10856" fmla="*/ 4210050 h 4654550"/>
                <a:gd name="connsiteX10857" fmla="*/ 2552698 w 10010772"/>
                <a:gd name="connsiteY10857" fmla="*/ 4210050 h 4654550"/>
                <a:gd name="connsiteX10858" fmla="*/ 2549523 w 10010772"/>
                <a:gd name="connsiteY10858" fmla="*/ 4210050 h 4654550"/>
                <a:gd name="connsiteX10859" fmla="*/ 2549523 w 10010772"/>
                <a:gd name="connsiteY10859" fmla="*/ 4206875 h 4654550"/>
                <a:gd name="connsiteX10860" fmla="*/ 2549523 w 10010772"/>
                <a:gd name="connsiteY10860" fmla="*/ 4203700 h 4654550"/>
                <a:gd name="connsiteX10861" fmla="*/ 2539998 w 10010772"/>
                <a:gd name="connsiteY10861" fmla="*/ 4203700 h 4654550"/>
                <a:gd name="connsiteX10862" fmla="*/ 2536823 w 10010772"/>
                <a:gd name="connsiteY10862" fmla="*/ 4210050 h 4654550"/>
                <a:gd name="connsiteX10863" fmla="*/ 2536823 w 10010772"/>
                <a:gd name="connsiteY10863" fmla="*/ 4213225 h 4654550"/>
                <a:gd name="connsiteX10864" fmla="*/ 2539998 w 10010772"/>
                <a:gd name="connsiteY10864" fmla="*/ 4216400 h 4654550"/>
                <a:gd name="connsiteX10865" fmla="*/ 2549523 w 10010772"/>
                <a:gd name="connsiteY10865" fmla="*/ 4222750 h 4654550"/>
                <a:gd name="connsiteX10866" fmla="*/ 2555873 w 10010772"/>
                <a:gd name="connsiteY10866" fmla="*/ 4229100 h 4654550"/>
                <a:gd name="connsiteX10867" fmla="*/ 2555873 w 10010772"/>
                <a:gd name="connsiteY10867" fmla="*/ 4238625 h 4654550"/>
                <a:gd name="connsiteX10868" fmla="*/ 2555873 w 10010772"/>
                <a:gd name="connsiteY10868" fmla="*/ 4241800 h 4654550"/>
                <a:gd name="connsiteX10869" fmla="*/ 2552698 w 10010772"/>
                <a:gd name="connsiteY10869" fmla="*/ 4248150 h 4654550"/>
                <a:gd name="connsiteX10870" fmla="*/ 2555873 w 10010772"/>
                <a:gd name="connsiteY10870" fmla="*/ 4251325 h 4654550"/>
                <a:gd name="connsiteX10871" fmla="*/ 2559048 w 10010772"/>
                <a:gd name="connsiteY10871" fmla="*/ 4254500 h 4654550"/>
                <a:gd name="connsiteX10872" fmla="*/ 2568573 w 10010772"/>
                <a:gd name="connsiteY10872" fmla="*/ 4254500 h 4654550"/>
                <a:gd name="connsiteX10873" fmla="*/ 2571748 w 10010772"/>
                <a:gd name="connsiteY10873" fmla="*/ 4257675 h 4654550"/>
                <a:gd name="connsiteX10874" fmla="*/ 2574923 w 10010772"/>
                <a:gd name="connsiteY10874" fmla="*/ 4260850 h 4654550"/>
                <a:gd name="connsiteX10875" fmla="*/ 2581273 w 10010772"/>
                <a:gd name="connsiteY10875" fmla="*/ 4257675 h 4654550"/>
                <a:gd name="connsiteX10876" fmla="*/ 2587623 w 10010772"/>
                <a:gd name="connsiteY10876" fmla="*/ 4254500 h 4654550"/>
                <a:gd name="connsiteX10877" fmla="*/ 2584448 w 10010772"/>
                <a:gd name="connsiteY10877" fmla="*/ 4251325 h 4654550"/>
                <a:gd name="connsiteX10878" fmla="*/ 2581273 w 10010772"/>
                <a:gd name="connsiteY10878" fmla="*/ 4251325 h 4654550"/>
                <a:gd name="connsiteX10879" fmla="*/ 2587623 w 10010772"/>
                <a:gd name="connsiteY10879" fmla="*/ 4248150 h 4654550"/>
                <a:gd name="connsiteX10880" fmla="*/ 2597148 w 10010772"/>
                <a:gd name="connsiteY10880" fmla="*/ 4248150 h 4654550"/>
                <a:gd name="connsiteX10881" fmla="*/ 2600323 w 10010772"/>
                <a:gd name="connsiteY10881" fmla="*/ 4251325 h 4654550"/>
                <a:gd name="connsiteX10882" fmla="*/ 2597148 w 10010772"/>
                <a:gd name="connsiteY10882" fmla="*/ 4257675 h 4654550"/>
                <a:gd name="connsiteX10883" fmla="*/ 2597148 w 10010772"/>
                <a:gd name="connsiteY10883" fmla="*/ 4264025 h 4654550"/>
                <a:gd name="connsiteX10884" fmla="*/ 2597148 w 10010772"/>
                <a:gd name="connsiteY10884" fmla="*/ 4267200 h 4654550"/>
                <a:gd name="connsiteX10885" fmla="*/ 2593973 w 10010772"/>
                <a:gd name="connsiteY10885" fmla="*/ 4270375 h 4654550"/>
                <a:gd name="connsiteX10886" fmla="*/ 2590798 w 10010772"/>
                <a:gd name="connsiteY10886" fmla="*/ 4270375 h 4654550"/>
                <a:gd name="connsiteX10887" fmla="*/ 2587623 w 10010772"/>
                <a:gd name="connsiteY10887" fmla="*/ 4267200 h 4654550"/>
                <a:gd name="connsiteX10888" fmla="*/ 2581273 w 10010772"/>
                <a:gd name="connsiteY10888" fmla="*/ 4264025 h 4654550"/>
                <a:gd name="connsiteX10889" fmla="*/ 2571748 w 10010772"/>
                <a:gd name="connsiteY10889" fmla="*/ 4264025 h 4654550"/>
                <a:gd name="connsiteX10890" fmla="*/ 2565398 w 10010772"/>
                <a:gd name="connsiteY10890" fmla="*/ 4267200 h 4654550"/>
                <a:gd name="connsiteX10891" fmla="*/ 2562223 w 10010772"/>
                <a:gd name="connsiteY10891" fmla="*/ 4270375 h 4654550"/>
                <a:gd name="connsiteX10892" fmla="*/ 2565398 w 10010772"/>
                <a:gd name="connsiteY10892" fmla="*/ 4270375 h 4654550"/>
                <a:gd name="connsiteX10893" fmla="*/ 2571748 w 10010772"/>
                <a:gd name="connsiteY10893" fmla="*/ 4273550 h 4654550"/>
                <a:gd name="connsiteX10894" fmla="*/ 2581273 w 10010772"/>
                <a:gd name="connsiteY10894" fmla="*/ 4273550 h 4654550"/>
                <a:gd name="connsiteX10895" fmla="*/ 2584448 w 10010772"/>
                <a:gd name="connsiteY10895" fmla="*/ 4276725 h 4654550"/>
                <a:gd name="connsiteX10896" fmla="*/ 2584448 w 10010772"/>
                <a:gd name="connsiteY10896" fmla="*/ 4279900 h 4654550"/>
                <a:gd name="connsiteX10897" fmla="*/ 2578098 w 10010772"/>
                <a:gd name="connsiteY10897" fmla="*/ 4279900 h 4654550"/>
                <a:gd name="connsiteX10898" fmla="*/ 2571748 w 10010772"/>
                <a:gd name="connsiteY10898" fmla="*/ 4283075 h 4654550"/>
                <a:gd name="connsiteX10899" fmla="*/ 2571748 w 10010772"/>
                <a:gd name="connsiteY10899" fmla="*/ 4289425 h 4654550"/>
                <a:gd name="connsiteX10900" fmla="*/ 2571748 w 10010772"/>
                <a:gd name="connsiteY10900" fmla="*/ 4298950 h 4654550"/>
                <a:gd name="connsiteX10901" fmla="*/ 2571748 w 10010772"/>
                <a:gd name="connsiteY10901" fmla="*/ 4302125 h 4654550"/>
                <a:gd name="connsiteX10902" fmla="*/ 2568573 w 10010772"/>
                <a:gd name="connsiteY10902" fmla="*/ 4305300 h 4654550"/>
                <a:gd name="connsiteX10903" fmla="*/ 2571748 w 10010772"/>
                <a:gd name="connsiteY10903" fmla="*/ 4311650 h 4654550"/>
                <a:gd name="connsiteX10904" fmla="*/ 2574923 w 10010772"/>
                <a:gd name="connsiteY10904" fmla="*/ 4318000 h 4654550"/>
                <a:gd name="connsiteX10905" fmla="*/ 2574923 w 10010772"/>
                <a:gd name="connsiteY10905" fmla="*/ 4321175 h 4654550"/>
                <a:gd name="connsiteX10906" fmla="*/ 2571748 w 10010772"/>
                <a:gd name="connsiteY10906" fmla="*/ 4324350 h 4654550"/>
                <a:gd name="connsiteX10907" fmla="*/ 2565398 w 10010772"/>
                <a:gd name="connsiteY10907" fmla="*/ 4330700 h 4654550"/>
                <a:gd name="connsiteX10908" fmla="*/ 2565398 w 10010772"/>
                <a:gd name="connsiteY10908" fmla="*/ 4333875 h 4654550"/>
                <a:gd name="connsiteX10909" fmla="*/ 2568573 w 10010772"/>
                <a:gd name="connsiteY10909" fmla="*/ 4337050 h 4654550"/>
                <a:gd name="connsiteX10910" fmla="*/ 2568573 w 10010772"/>
                <a:gd name="connsiteY10910" fmla="*/ 4340225 h 4654550"/>
                <a:gd name="connsiteX10911" fmla="*/ 2568573 w 10010772"/>
                <a:gd name="connsiteY10911" fmla="*/ 4343400 h 4654550"/>
                <a:gd name="connsiteX10912" fmla="*/ 2562223 w 10010772"/>
                <a:gd name="connsiteY10912" fmla="*/ 4346575 h 4654550"/>
                <a:gd name="connsiteX10913" fmla="*/ 2552698 w 10010772"/>
                <a:gd name="connsiteY10913" fmla="*/ 4346575 h 4654550"/>
                <a:gd name="connsiteX10914" fmla="*/ 2546348 w 10010772"/>
                <a:gd name="connsiteY10914" fmla="*/ 4352925 h 4654550"/>
                <a:gd name="connsiteX10915" fmla="*/ 2539998 w 10010772"/>
                <a:gd name="connsiteY10915" fmla="*/ 4356100 h 4654550"/>
                <a:gd name="connsiteX10916" fmla="*/ 2533648 w 10010772"/>
                <a:gd name="connsiteY10916" fmla="*/ 4359275 h 4654550"/>
                <a:gd name="connsiteX10917" fmla="*/ 2530473 w 10010772"/>
                <a:gd name="connsiteY10917" fmla="*/ 4362450 h 4654550"/>
                <a:gd name="connsiteX10918" fmla="*/ 2524123 w 10010772"/>
                <a:gd name="connsiteY10918" fmla="*/ 4375150 h 4654550"/>
                <a:gd name="connsiteX10919" fmla="*/ 2524123 w 10010772"/>
                <a:gd name="connsiteY10919" fmla="*/ 4387850 h 4654550"/>
                <a:gd name="connsiteX10920" fmla="*/ 2530473 w 10010772"/>
                <a:gd name="connsiteY10920" fmla="*/ 4394200 h 4654550"/>
                <a:gd name="connsiteX10921" fmla="*/ 2536823 w 10010772"/>
                <a:gd name="connsiteY10921" fmla="*/ 4397375 h 4654550"/>
                <a:gd name="connsiteX10922" fmla="*/ 2543173 w 10010772"/>
                <a:gd name="connsiteY10922" fmla="*/ 4403725 h 4654550"/>
                <a:gd name="connsiteX10923" fmla="*/ 2552698 w 10010772"/>
                <a:gd name="connsiteY10923" fmla="*/ 4410075 h 4654550"/>
                <a:gd name="connsiteX10924" fmla="*/ 2555873 w 10010772"/>
                <a:gd name="connsiteY10924" fmla="*/ 4413250 h 4654550"/>
                <a:gd name="connsiteX10925" fmla="*/ 2565398 w 10010772"/>
                <a:gd name="connsiteY10925" fmla="*/ 4413250 h 4654550"/>
                <a:gd name="connsiteX10926" fmla="*/ 2574923 w 10010772"/>
                <a:gd name="connsiteY10926" fmla="*/ 4413250 h 4654550"/>
                <a:gd name="connsiteX10927" fmla="*/ 2578098 w 10010772"/>
                <a:gd name="connsiteY10927" fmla="*/ 4416425 h 4654550"/>
                <a:gd name="connsiteX10928" fmla="*/ 2584448 w 10010772"/>
                <a:gd name="connsiteY10928" fmla="*/ 4422775 h 4654550"/>
                <a:gd name="connsiteX10929" fmla="*/ 2587623 w 10010772"/>
                <a:gd name="connsiteY10929" fmla="*/ 4432300 h 4654550"/>
                <a:gd name="connsiteX10930" fmla="*/ 2587623 w 10010772"/>
                <a:gd name="connsiteY10930" fmla="*/ 4435475 h 4654550"/>
                <a:gd name="connsiteX10931" fmla="*/ 2584448 w 10010772"/>
                <a:gd name="connsiteY10931" fmla="*/ 4438650 h 4654550"/>
                <a:gd name="connsiteX10932" fmla="*/ 2587623 w 10010772"/>
                <a:gd name="connsiteY10932" fmla="*/ 4445000 h 4654550"/>
                <a:gd name="connsiteX10933" fmla="*/ 2578098 w 10010772"/>
                <a:gd name="connsiteY10933" fmla="*/ 4460875 h 4654550"/>
                <a:gd name="connsiteX10934" fmla="*/ 2571748 w 10010772"/>
                <a:gd name="connsiteY10934" fmla="*/ 4464050 h 4654550"/>
                <a:gd name="connsiteX10935" fmla="*/ 2568573 w 10010772"/>
                <a:gd name="connsiteY10935" fmla="*/ 4467225 h 4654550"/>
                <a:gd name="connsiteX10936" fmla="*/ 2568573 w 10010772"/>
                <a:gd name="connsiteY10936" fmla="*/ 4470400 h 4654550"/>
                <a:gd name="connsiteX10937" fmla="*/ 2568573 w 10010772"/>
                <a:gd name="connsiteY10937" fmla="*/ 4473575 h 4654550"/>
                <a:gd name="connsiteX10938" fmla="*/ 2565398 w 10010772"/>
                <a:gd name="connsiteY10938" fmla="*/ 4473575 h 4654550"/>
                <a:gd name="connsiteX10939" fmla="*/ 2562223 w 10010772"/>
                <a:gd name="connsiteY10939" fmla="*/ 4476750 h 4654550"/>
                <a:gd name="connsiteX10940" fmla="*/ 2562223 w 10010772"/>
                <a:gd name="connsiteY10940" fmla="*/ 4483100 h 4654550"/>
                <a:gd name="connsiteX10941" fmla="*/ 2562223 w 10010772"/>
                <a:gd name="connsiteY10941" fmla="*/ 4489450 h 4654550"/>
                <a:gd name="connsiteX10942" fmla="*/ 2559048 w 10010772"/>
                <a:gd name="connsiteY10942" fmla="*/ 4492625 h 4654550"/>
                <a:gd name="connsiteX10943" fmla="*/ 2549523 w 10010772"/>
                <a:gd name="connsiteY10943" fmla="*/ 4505325 h 4654550"/>
                <a:gd name="connsiteX10944" fmla="*/ 2546348 w 10010772"/>
                <a:gd name="connsiteY10944" fmla="*/ 4511675 h 4654550"/>
                <a:gd name="connsiteX10945" fmla="*/ 2539998 w 10010772"/>
                <a:gd name="connsiteY10945" fmla="*/ 4511675 h 4654550"/>
                <a:gd name="connsiteX10946" fmla="*/ 2530473 w 10010772"/>
                <a:gd name="connsiteY10946" fmla="*/ 4511675 h 4654550"/>
                <a:gd name="connsiteX10947" fmla="*/ 2524123 w 10010772"/>
                <a:gd name="connsiteY10947" fmla="*/ 4521200 h 4654550"/>
                <a:gd name="connsiteX10948" fmla="*/ 2524123 w 10010772"/>
                <a:gd name="connsiteY10948" fmla="*/ 4524375 h 4654550"/>
                <a:gd name="connsiteX10949" fmla="*/ 2524123 w 10010772"/>
                <a:gd name="connsiteY10949" fmla="*/ 4530725 h 4654550"/>
                <a:gd name="connsiteX10950" fmla="*/ 2524123 w 10010772"/>
                <a:gd name="connsiteY10950" fmla="*/ 4533900 h 4654550"/>
                <a:gd name="connsiteX10951" fmla="*/ 2527298 w 10010772"/>
                <a:gd name="connsiteY10951" fmla="*/ 4533900 h 4654550"/>
                <a:gd name="connsiteX10952" fmla="*/ 2530473 w 10010772"/>
                <a:gd name="connsiteY10952" fmla="*/ 4537075 h 4654550"/>
                <a:gd name="connsiteX10953" fmla="*/ 2530473 w 10010772"/>
                <a:gd name="connsiteY10953" fmla="*/ 4540250 h 4654550"/>
                <a:gd name="connsiteX10954" fmla="*/ 2533648 w 10010772"/>
                <a:gd name="connsiteY10954" fmla="*/ 4543425 h 4654550"/>
                <a:gd name="connsiteX10955" fmla="*/ 2536823 w 10010772"/>
                <a:gd name="connsiteY10955" fmla="*/ 4546600 h 4654550"/>
                <a:gd name="connsiteX10956" fmla="*/ 2533648 w 10010772"/>
                <a:gd name="connsiteY10956" fmla="*/ 4546600 h 4654550"/>
                <a:gd name="connsiteX10957" fmla="*/ 2536823 w 10010772"/>
                <a:gd name="connsiteY10957" fmla="*/ 4549775 h 4654550"/>
                <a:gd name="connsiteX10958" fmla="*/ 2543173 w 10010772"/>
                <a:gd name="connsiteY10958" fmla="*/ 4552950 h 4654550"/>
                <a:gd name="connsiteX10959" fmla="*/ 2546348 w 10010772"/>
                <a:gd name="connsiteY10959" fmla="*/ 4556125 h 4654550"/>
                <a:gd name="connsiteX10960" fmla="*/ 2546348 w 10010772"/>
                <a:gd name="connsiteY10960" fmla="*/ 4559300 h 4654550"/>
                <a:gd name="connsiteX10961" fmla="*/ 2552698 w 10010772"/>
                <a:gd name="connsiteY10961" fmla="*/ 4562475 h 4654550"/>
                <a:gd name="connsiteX10962" fmla="*/ 2555873 w 10010772"/>
                <a:gd name="connsiteY10962" fmla="*/ 4565650 h 4654550"/>
                <a:gd name="connsiteX10963" fmla="*/ 2555873 w 10010772"/>
                <a:gd name="connsiteY10963" fmla="*/ 4568825 h 4654550"/>
                <a:gd name="connsiteX10964" fmla="*/ 2559048 w 10010772"/>
                <a:gd name="connsiteY10964" fmla="*/ 4572000 h 4654550"/>
                <a:gd name="connsiteX10965" fmla="*/ 2549523 w 10010772"/>
                <a:gd name="connsiteY10965" fmla="*/ 4568825 h 4654550"/>
                <a:gd name="connsiteX10966" fmla="*/ 2546348 w 10010772"/>
                <a:gd name="connsiteY10966" fmla="*/ 4568825 h 4654550"/>
                <a:gd name="connsiteX10967" fmla="*/ 2543173 w 10010772"/>
                <a:gd name="connsiteY10967" fmla="*/ 4568825 h 4654550"/>
                <a:gd name="connsiteX10968" fmla="*/ 2536823 w 10010772"/>
                <a:gd name="connsiteY10968" fmla="*/ 4568825 h 4654550"/>
                <a:gd name="connsiteX10969" fmla="*/ 2533648 w 10010772"/>
                <a:gd name="connsiteY10969" fmla="*/ 4568825 h 4654550"/>
                <a:gd name="connsiteX10970" fmla="*/ 2527298 w 10010772"/>
                <a:gd name="connsiteY10970" fmla="*/ 4572000 h 4654550"/>
                <a:gd name="connsiteX10971" fmla="*/ 2524123 w 10010772"/>
                <a:gd name="connsiteY10971" fmla="*/ 4575175 h 4654550"/>
                <a:gd name="connsiteX10972" fmla="*/ 2517773 w 10010772"/>
                <a:gd name="connsiteY10972" fmla="*/ 4575175 h 4654550"/>
                <a:gd name="connsiteX10973" fmla="*/ 2514599 w 10010772"/>
                <a:gd name="connsiteY10973" fmla="*/ 4572000 h 4654550"/>
                <a:gd name="connsiteX10974" fmla="*/ 2514599 w 10010772"/>
                <a:gd name="connsiteY10974" fmla="*/ 4575175 h 4654550"/>
                <a:gd name="connsiteX10975" fmla="*/ 2511423 w 10010772"/>
                <a:gd name="connsiteY10975" fmla="*/ 4575175 h 4654550"/>
                <a:gd name="connsiteX10976" fmla="*/ 2508248 w 10010772"/>
                <a:gd name="connsiteY10976" fmla="*/ 4578350 h 4654550"/>
                <a:gd name="connsiteX10977" fmla="*/ 2505073 w 10010772"/>
                <a:gd name="connsiteY10977" fmla="*/ 4578350 h 4654550"/>
                <a:gd name="connsiteX10978" fmla="*/ 2505073 w 10010772"/>
                <a:gd name="connsiteY10978" fmla="*/ 4581525 h 4654550"/>
                <a:gd name="connsiteX10979" fmla="*/ 2508248 w 10010772"/>
                <a:gd name="connsiteY10979" fmla="*/ 4584700 h 4654550"/>
                <a:gd name="connsiteX10980" fmla="*/ 2508248 w 10010772"/>
                <a:gd name="connsiteY10980" fmla="*/ 4591050 h 4654550"/>
                <a:gd name="connsiteX10981" fmla="*/ 2505073 w 10010772"/>
                <a:gd name="connsiteY10981" fmla="*/ 4600575 h 4654550"/>
                <a:gd name="connsiteX10982" fmla="*/ 2508248 w 10010772"/>
                <a:gd name="connsiteY10982" fmla="*/ 4606925 h 4654550"/>
                <a:gd name="connsiteX10983" fmla="*/ 2508248 w 10010772"/>
                <a:gd name="connsiteY10983" fmla="*/ 4613275 h 4654550"/>
                <a:gd name="connsiteX10984" fmla="*/ 2505073 w 10010772"/>
                <a:gd name="connsiteY10984" fmla="*/ 4613275 h 4654550"/>
                <a:gd name="connsiteX10985" fmla="*/ 2495548 w 10010772"/>
                <a:gd name="connsiteY10985" fmla="*/ 4613275 h 4654550"/>
                <a:gd name="connsiteX10986" fmla="*/ 2486023 w 10010772"/>
                <a:gd name="connsiteY10986" fmla="*/ 4613275 h 4654550"/>
                <a:gd name="connsiteX10987" fmla="*/ 2473323 w 10010772"/>
                <a:gd name="connsiteY10987" fmla="*/ 4610100 h 4654550"/>
                <a:gd name="connsiteX10988" fmla="*/ 2470148 w 10010772"/>
                <a:gd name="connsiteY10988" fmla="*/ 4610100 h 4654550"/>
                <a:gd name="connsiteX10989" fmla="*/ 2466973 w 10010772"/>
                <a:gd name="connsiteY10989" fmla="*/ 4606925 h 4654550"/>
                <a:gd name="connsiteX10990" fmla="*/ 2470148 w 10010772"/>
                <a:gd name="connsiteY10990" fmla="*/ 4603750 h 4654550"/>
                <a:gd name="connsiteX10991" fmla="*/ 2470148 w 10010772"/>
                <a:gd name="connsiteY10991" fmla="*/ 4600575 h 4654550"/>
                <a:gd name="connsiteX10992" fmla="*/ 2479673 w 10010772"/>
                <a:gd name="connsiteY10992" fmla="*/ 4597400 h 4654550"/>
                <a:gd name="connsiteX10993" fmla="*/ 2482848 w 10010772"/>
                <a:gd name="connsiteY10993" fmla="*/ 4600575 h 4654550"/>
                <a:gd name="connsiteX10994" fmla="*/ 2486023 w 10010772"/>
                <a:gd name="connsiteY10994" fmla="*/ 4603750 h 4654550"/>
                <a:gd name="connsiteX10995" fmla="*/ 2486023 w 10010772"/>
                <a:gd name="connsiteY10995" fmla="*/ 4600575 h 4654550"/>
                <a:gd name="connsiteX10996" fmla="*/ 2489198 w 10010772"/>
                <a:gd name="connsiteY10996" fmla="*/ 4597400 h 4654550"/>
                <a:gd name="connsiteX10997" fmla="*/ 2492373 w 10010772"/>
                <a:gd name="connsiteY10997" fmla="*/ 4594225 h 4654550"/>
                <a:gd name="connsiteX10998" fmla="*/ 2495548 w 10010772"/>
                <a:gd name="connsiteY10998" fmla="*/ 4591050 h 4654550"/>
                <a:gd name="connsiteX10999" fmla="*/ 2495548 w 10010772"/>
                <a:gd name="connsiteY10999" fmla="*/ 4587875 h 4654550"/>
                <a:gd name="connsiteX11000" fmla="*/ 2492373 w 10010772"/>
                <a:gd name="connsiteY11000" fmla="*/ 4581525 h 4654550"/>
                <a:gd name="connsiteX11001" fmla="*/ 2489198 w 10010772"/>
                <a:gd name="connsiteY11001" fmla="*/ 4578350 h 4654550"/>
                <a:gd name="connsiteX11002" fmla="*/ 2476498 w 10010772"/>
                <a:gd name="connsiteY11002" fmla="*/ 4572000 h 4654550"/>
                <a:gd name="connsiteX11003" fmla="*/ 2470148 w 10010772"/>
                <a:gd name="connsiteY11003" fmla="*/ 4575175 h 4654550"/>
                <a:gd name="connsiteX11004" fmla="*/ 2463798 w 10010772"/>
                <a:gd name="connsiteY11004" fmla="*/ 4575175 h 4654550"/>
                <a:gd name="connsiteX11005" fmla="*/ 2460623 w 10010772"/>
                <a:gd name="connsiteY11005" fmla="*/ 4578350 h 4654550"/>
                <a:gd name="connsiteX11006" fmla="*/ 2457448 w 10010772"/>
                <a:gd name="connsiteY11006" fmla="*/ 4578350 h 4654550"/>
                <a:gd name="connsiteX11007" fmla="*/ 2454274 w 10010772"/>
                <a:gd name="connsiteY11007" fmla="*/ 4578350 h 4654550"/>
                <a:gd name="connsiteX11008" fmla="*/ 2447923 w 10010772"/>
                <a:gd name="connsiteY11008" fmla="*/ 4575175 h 4654550"/>
                <a:gd name="connsiteX11009" fmla="*/ 2444748 w 10010772"/>
                <a:gd name="connsiteY11009" fmla="*/ 4578350 h 4654550"/>
                <a:gd name="connsiteX11010" fmla="*/ 2444748 w 10010772"/>
                <a:gd name="connsiteY11010" fmla="*/ 4581525 h 4654550"/>
                <a:gd name="connsiteX11011" fmla="*/ 2457448 w 10010772"/>
                <a:gd name="connsiteY11011" fmla="*/ 4587875 h 4654550"/>
                <a:gd name="connsiteX11012" fmla="*/ 2463798 w 10010772"/>
                <a:gd name="connsiteY11012" fmla="*/ 4587875 h 4654550"/>
                <a:gd name="connsiteX11013" fmla="*/ 2466973 w 10010772"/>
                <a:gd name="connsiteY11013" fmla="*/ 4584700 h 4654550"/>
                <a:gd name="connsiteX11014" fmla="*/ 2470148 w 10010772"/>
                <a:gd name="connsiteY11014" fmla="*/ 4581525 h 4654550"/>
                <a:gd name="connsiteX11015" fmla="*/ 2473323 w 10010772"/>
                <a:gd name="connsiteY11015" fmla="*/ 4581525 h 4654550"/>
                <a:gd name="connsiteX11016" fmla="*/ 2476498 w 10010772"/>
                <a:gd name="connsiteY11016" fmla="*/ 4581525 h 4654550"/>
                <a:gd name="connsiteX11017" fmla="*/ 2479673 w 10010772"/>
                <a:gd name="connsiteY11017" fmla="*/ 4578350 h 4654550"/>
                <a:gd name="connsiteX11018" fmla="*/ 2482848 w 10010772"/>
                <a:gd name="connsiteY11018" fmla="*/ 4578350 h 4654550"/>
                <a:gd name="connsiteX11019" fmla="*/ 2489198 w 10010772"/>
                <a:gd name="connsiteY11019" fmla="*/ 4581525 h 4654550"/>
                <a:gd name="connsiteX11020" fmla="*/ 2489198 w 10010772"/>
                <a:gd name="connsiteY11020" fmla="*/ 4587875 h 4654550"/>
                <a:gd name="connsiteX11021" fmla="*/ 2486023 w 10010772"/>
                <a:gd name="connsiteY11021" fmla="*/ 4587875 h 4654550"/>
                <a:gd name="connsiteX11022" fmla="*/ 2482848 w 10010772"/>
                <a:gd name="connsiteY11022" fmla="*/ 4591050 h 4654550"/>
                <a:gd name="connsiteX11023" fmla="*/ 2476498 w 10010772"/>
                <a:gd name="connsiteY11023" fmla="*/ 4594225 h 4654550"/>
                <a:gd name="connsiteX11024" fmla="*/ 2470148 w 10010772"/>
                <a:gd name="connsiteY11024" fmla="*/ 4597400 h 4654550"/>
                <a:gd name="connsiteX11025" fmla="*/ 2463798 w 10010772"/>
                <a:gd name="connsiteY11025" fmla="*/ 4600575 h 4654550"/>
                <a:gd name="connsiteX11026" fmla="*/ 2460623 w 10010772"/>
                <a:gd name="connsiteY11026" fmla="*/ 4600575 h 4654550"/>
                <a:gd name="connsiteX11027" fmla="*/ 2460623 w 10010772"/>
                <a:gd name="connsiteY11027" fmla="*/ 4603750 h 4654550"/>
                <a:gd name="connsiteX11028" fmla="*/ 2460623 w 10010772"/>
                <a:gd name="connsiteY11028" fmla="*/ 4606925 h 4654550"/>
                <a:gd name="connsiteX11029" fmla="*/ 2457448 w 10010772"/>
                <a:gd name="connsiteY11029" fmla="*/ 4606925 h 4654550"/>
                <a:gd name="connsiteX11030" fmla="*/ 2451098 w 10010772"/>
                <a:gd name="connsiteY11030" fmla="*/ 4603750 h 4654550"/>
                <a:gd name="connsiteX11031" fmla="*/ 2444748 w 10010772"/>
                <a:gd name="connsiteY11031" fmla="*/ 4600575 h 4654550"/>
                <a:gd name="connsiteX11032" fmla="*/ 2441573 w 10010772"/>
                <a:gd name="connsiteY11032" fmla="*/ 4594225 h 4654550"/>
                <a:gd name="connsiteX11033" fmla="*/ 2441573 w 10010772"/>
                <a:gd name="connsiteY11033" fmla="*/ 4591050 h 4654550"/>
                <a:gd name="connsiteX11034" fmla="*/ 2435223 w 10010772"/>
                <a:gd name="connsiteY11034" fmla="*/ 4591050 h 4654550"/>
                <a:gd name="connsiteX11035" fmla="*/ 2432048 w 10010772"/>
                <a:gd name="connsiteY11035" fmla="*/ 4594225 h 4654550"/>
                <a:gd name="connsiteX11036" fmla="*/ 2432048 w 10010772"/>
                <a:gd name="connsiteY11036" fmla="*/ 4591050 h 4654550"/>
                <a:gd name="connsiteX11037" fmla="*/ 2432048 w 10010772"/>
                <a:gd name="connsiteY11037" fmla="*/ 4587875 h 4654550"/>
                <a:gd name="connsiteX11038" fmla="*/ 2428873 w 10010772"/>
                <a:gd name="connsiteY11038" fmla="*/ 4584700 h 4654550"/>
                <a:gd name="connsiteX11039" fmla="*/ 2425698 w 10010772"/>
                <a:gd name="connsiteY11039" fmla="*/ 4581525 h 4654550"/>
                <a:gd name="connsiteX11040" fmla="*/ 2428873 w 10010772"/>
                <a:gd name="connsiteY11040" fmla="*/ 4581525 h 4654550"/>
                <a:gd name="connsiteX11041" fmla="*/ 2432048 w 10010772"/>
                <a:gd name="connsiteY11041" fmla="*/ 4578350 h 4654550"/>
                <a:gd name="connsiteX11042" fmla="*/ 2425698 w 10010772"/>
                <a:gd name="connsiteY11042" fmla="*/ 4578350 h 4654550"/>
                <a:gd name="connsiteX11043" fmla="*/ 2419348 w 10010772"/>
                <a:gd name="connsiteY11043" fmla="*/ 4575175 h 4654550"/>
                <a:gd name="connsiteX11044" fmla="*/ 2416173 w 10010772"/>
                <a:gd name="connsiteY11044" fmla="*/ 4572000 h 4654550"/>
                <a:gd name="connsiteX11045" fmla="*/ 2412998 w 10010772"/>
                <a:gd name="connsiteY11045" fmla="*/ 4568825 h 4654550"/>
                <a:gd name="connsiteX11046" fmla="*/ 2416173 w 10010772"/>
                <a:gd name="connsiteY11046" fmla="*/ 4568825 h 4654550"/>
                <a:gd name="connsiteX11047" fmla="*/ 2422523 w 10010772"/>
                <a:gd name="connsiteY11047" fmla="*/ 4568825 h 4654550"/>
                <a:gd name="connsiteX11048" fmla="*/ 2428873 w 10010772"/>
                <a:gd name="connsiteY11048" fmla="*/ 4568825 h 4654550"/>
                <a:gd name="connsiteX11049" fmla="*/ 2428873 w 10010772"/>
                <a:gd name="connsiteY11049" fmla="*/ 4565650 h 4654550"/>
                <a:gd name="connsiteX11050" fmla="*/ 2425698 w 10010772"/>
                <a:gd name="connsiteY11050" fmla="*/ 4559300 h 4654550"/>
                <a:gd name="connsiteX11051" fmla="*/ 2409823 w 10010772"/>
                <a:gd name="connsiteY11051" fmla="*/ 4546600 h 4654550"/>
                <a:gd name="connsiteX11052" fmla="*/ 2412998 w 10010772"/>
                <a:gd name="connsiteY11052" fmla="*/ 4552950 h 4654550"/>
                <a:gd name="connsiteX11053" fmla="*/ 2419348 w 10010772"/>
                <a:gd name="connsiteY11053" fmla="*/ 4559300 h 4654550"/>
                <a:gd name="connsiteX11054" fmla="*/ 2425698 w 10010772"/>
                <a:gd name="connsiteY11054" fmla="*/ 4565650 h 4654550"/>
                <a:gd name="connsiteX11055" fmla="*/ 2422523 w 10010772"/>
                <a:gd name="connsiteY11055" fmla="*/ 4565650 h 4654550"/>
                <a:gd name="connsiteX11056" fmla="*/ 2416173 w 10010772"/>
                <a:gd name="connsiteY11056" fmla="*/ 4562475 h 4654550"/>
                <a:gd name="connsiteX11057" fmla="*/ 2406648 w 10010772"/>
                <a:gd name="connsiteY11057" fmla="*/ 4556125 h 4654550"/>
                <a:gd name="connsiteX11058" fmla="*/ 2403473 w 10010772"/>
                <a:gd name="connsiteY11058" fmla="*/ 4546600 h 4654550"/>
                <a:gd name="connsiteX11059" fmla="*/ 2400298 w 10010772"/>
                <a:gd name="connsiteY11059" fmla="*/ 4540250 h 4654550"/>
                <a:gd name="connsiteX11060" fmla="*/ 2390773 w 10010772"/>
                <a:gd name="connsiteY11060" fmla="*/ 4540250 h 4654550"/>
                <a:gd name="connsiteX11061" fmla="*/ 2387598 w 10010772"/>
                <a:gd name="connsiteY11061" fmla="*/ 4537075 h 4654550"/>
                <a:gd name="connsiteX11062" fmla="*/ 2381248 w 10010772"/>
                <a:gd name="connsiteY11062" fmla="*/ 4533900 h 4654550"/>
                <a:gd name="connsiteX11063" fmla="*/ 2381248 w 10010772"/>
                <a:gd name="connsiteY11063" fmla="*/ 4530725 h 4654550"/>
                <a:gd name="connsiteX11064" fmla="*/ 2384423 w 10010772"/>
                <a:gd name="connsiteY11064" fmla="*/ 4530725 h 4654550"/>
                <a:gd name="connsiteX11065" fmla="*/ 2393948 w 10010772"/>
                <a:gd name="connsiteY11065" fmla="*/ 4527550 h 4654550"/>
                <a:gd name="connsiteX11066" fmla="*/ 2387598 w 10010772"/>
                <a:gd name="connsiteY11066" fmla="*/ 4527550 h 4654550"/>
                <a:gd name="connsiteX11067" fmla="*/ 2381248 w 10010772"/>
                <a:gd name="connsiteY11067" fmla="*/ 4524375 h 4654550"/>
                <a:gd name="connsiteX11068" fmla="*/ 2378073 w 10010772"/>
                <a:gd name="connsiteY11068" fmla="*/ 4521200 h 4654550"/>
                <a:gd name="connsiteX11069" fmla="*/ 2368548 w 10010772"/>
                <a:gd name="connsiteY11069" fmla="*/ 4518025 h 4654550"/>
                <a:gd name="connsiteX11070" fmla="*/ 2359023 w 10010772"/>
                <a:gd name="connsiteY11070" fmla="*/ 4514850 h 4654550"/>
                <a:gd name="connsiteX11071" fmla="*/ 2368548 w 10010772"/>
                <a:gd name="connsiteY11071" fmla="*/ 4505325 h 4654550"/>
                <a:gd name="connsiteX11072" fmla="*/ 2368548 w 10010772"/>
                <a:gd name="connsiteY11072" fmla="*/ 4502150 h 4654550"/>
                <a:gd name="connsiteX11073" fmla="*/ 2371723 w 10010772"/>
                <a:gd name="connsiteY11073" fmla="*/ 4498975 h 4654550"/>
                <a:gd name="connsiteX11074" fmla="*/ 2378073 w 10010772"/>
                <a:gd name="connsiteY11074" fmla="*/ 4502150 h 4654550"/>
                <a:gd name="connsiteX11075" fmla="*/ 2381248 w 10010772"/>
                <a:gd name="connsiteY11075" fmla="*/ 4508500 h 4654550"/>
                <a:gd name="connsiteX11076" fmla="*/ 2384423 w 10010772"/>
                <a:gd name="connsiteY11076" fmla="*/ 4505325 h 4654550"/>
                <a:gd name="connsiteX11077" fmla="*/ 2381248 w 10010772"/>
                <a:gd name="connsiteY11077" fmla="*/ 4498975 h 4654550"/>
                <a:gd name="connsiteX11078" fmla="*/ 2378073 w 10010772"/>
                <a:gd name="connsiteY11078" fmla="*/ 4498975 h 4654550"/>
                <a:gd name="connsiteX11079" fmla="*/ 2378073 w 10010772"/>
                <a:gd name="connsiteY11079" fmla="*/ 4492625 h 4654550"/>
                <a:gd name="connsiteX11080" fmla="*/ 2374898 w 10010772"/>
                <a:gd name="connsiteY11080" fmla="*/ 4483100 h 4654550"/>
                <a:gd name="connsiteX11081" fmla="*/ 2368548 w 10010772"/>
                <a:gd name="connsiteY11081" fmla="*/ 4495800 h 4654550"/>
                <a:gd name="connsiteX11082" fmla="*/ 2365373 w 10010772"/>
                <a:gd name="connsiteY11082" fmla="*/ 4495800 h 4654550"/>
                <a:gd name="connsiteX11083" fmla="*/ 2362198 w 10010772"/>
                <a:gd name="connsiteY11083" fmla="*/ 4489450 h 4654550"/>
                <a:gd name="connsiteX11084" fmla="*/ 2359023 w 10010772"/>
                <a:gd name="connsiteY11084" fmla="*/ 4486275 h 4654550"/>
                <a:gd name="connsiteX11085" fmla="*/ 2355848 w 10010772"/>
                <a:gd name="connsiteY11085" fmla="*/ 4486275 h 4654550"/>
                <a:gd name="connsiteX11086" fmla="*/ 2355848 w 10010772"/>
                <a:gd name="connsiteY11086" fmla="*/ 4483100 h 4654550"/>
                <a:gd name="connsiteX11087" fmla="*/ 2352673 w 10010772"/>
                <a:gd name="connsiteY11087" fmla="*/ 4476750 h 4654550"/>
                <a:gd name="connsiteX11088" fmla="*/ 2349498 w 10010772"/>
                <a:gd name="connsiteY11088" fmla="*/ 4467225 h 4654550"/>
                <a:gd name="connsiteX11089" fmla="*/ 2349498 w 10010772"/>
                <a:gd name="connsiteY11089" fmla="*/ 4464050 h 4654550"/>
                <a:gd name="connsiteX11090" fmla="*/ 2352673 w 10010772"/>
                <a:gd name="connsiteY11090" fmla="*/ 4457700 h 4654550"/>
                <a:gd name="connsiteX11091" fmla="*/ 2346323 w 10010772"/>
                <a:gd name="connsiteY11091" fmla="*/ 4460875 h 4654550"/>
                <a:gd name="connsiteX11092" fmla="*/ 2343148 w 10010772"/>
                <a:gd name="connsiteY11092" fmla="*/ 4460875 h 4654550"/>
                <a:gd name="connsiteX11093" fmla="*/ 2343148 w 10010772"/>
                <a:gd name="connsiteY11093" fmla="*/ 4457700 h 4654550"/>
                <a:gd name="connsiteX11094" fmla="*/ 2339973 w 10010772"/>
                <a:gd name="connsiteY11094" fmla="*/ 4451350 h 4654550"/>
                <a:gd name="connsiteX11095" fmla="*/ 2333623 w 10010772"/>
                <a:gd name="connsiteY11095" fmla="*/ 4445000 h 4654550"/>
                <a:gd name="connsiteX11096" fmla="*/ 2333623 w 10010772"/>
                <a:gd name="connsiteY11096" fmla="*/ 4441825 h 4654550"/>
                <a:gd name="connsiteX11097" fmla="*/ 2336798 w 10010772"/>
                <a:gd name="connsiteY11097" fmla="*/ 4441825 h 4654550"/>
                <a:gd name="connsiteX11098" fmla="*/ 2343148 w 10010772"/>
                <a:gd name="connsiteY11098" fmla="*/ 4441825 h 4654550"/>
                <a:gd name="connsiteX11099" fmla="*/ 2346323 w 10010772"/>
                <a:gd name="connsiteY11099" fmla="*/ 4441825 h 4654550"/>
                <a:gd name="connsiteX11100" fmla="*/ 2352673 w 10010772"/>
                <a:gd name="connsiteY11100" fmla="*/ 4441825 h 4654550"/>
                <a:gd name="connsiteX11101" fmla="*/ 2368548 w 10010772"/>
                <a:gd name="connsiteY11101" fmla="*/ 4445000 h 4654550"/>
                <a:gd name="connsiteX11102" fmla="*/ 2359023 w 10010772"/>
                <a:gd name="connsiteY11102" fmla="*/ 4438650 h 4654550"/>
                <a:gd name="connsiteX11103" fmla="*/ 2355848 w 10010772"/>
                <a:gd name="connsiteY11103" fmla="*/ 4435475 h 4654550"/>
                <a:gd name="connsiteX11104" fmla="*/ 2352673 w 10010772"/>
                <a:gd name="connsiteY11104" fmla="*/ 4435475 h 4654550"/>
                <a:gd name="connsiteX11105" fmla="*/ 2349498 w 10010772"/>
                <a:gd name="connsiteY11105" fmla="*/ 4435475 h 4654550"/>
                <a:gd name="connsiteX11106" fmla="*/ 2343148 w 10010772"/>
                <a:gd name="connsiteY11106" fmla="*/ 4438650 h 4654550"/>
                <a:gd name="connsiteX11107" fmla="*/ 2336798 w 10010772"/>
                <a:gd name="connsiteY11107" fmla="*/ 4438650 h 4654550"/>
                <a:gd name="connsiteX11108" fmla="*/ 2333623 w 10010772"/>
                <a:gd name="connsiteY11108" fmla="*/ 4435475 h 4654550"/>
                <a:gd name="connsiteX11109" fmla="*/ 2324098 w 10010772"/>
                <a:gd name="connsiteY11109" fmla="*/ 4432300 h 4654550"/>
                <a:gd name="connsiteX11110" fmla="*/ 2324098 w 10010772"/>
                <a:gd name="connsiteY11110" fmla="*/ 4429125 h 4654550"/>
                <a:gd name="connsiteX11111" fmla="*/ 2330448 w 10010772"/>
                <a:gd name="connsiteY11111" fmla="*/ 4422775 h 4654550"/>
                <a:gd name="connsiteX11112" fmla="*/ 2333623 w 10010772"/>
                <a:gd name="connsiteY11112" fmla="*/ 4413250 h 4654550"/>
                <a:gd name="connsiteX11113" fmla="*/ 2333623 w 10010772"/>
                <a:gd name="connsiteY11113" fmla="*/ 4406900 h 4654550"/>
                <a:gd name="connsiteX11114" fmla="*/ 2333623 w 10010772"/>
                <a:gd name="connsiteY11114" fmla="*/ 4403725 h 4654550"/>
                <a:gd name="connsiteX11115" fmla="*/ 2327273 w 10010772"/>
                <a:gd name="connsiteY11115" fmla="*/ 4403725 h 4654550"/>
                <a:gd name="connsiteX11116" fmla="*/ 2324098 w 10010772"/>
                <a:gd name="connsiteY11116" fmla="*/ 4403725 h 4654550"/>
                <a:gd name="connsiteX11117" fmla="*/ 2314573 w 10010772"/>
                <a:gd name="connsiteY11117" fmla="*/ 4403725 h 4654550"/>
                <a:gd name="connsiteX11118" fmla="*/ 2308223 w 10010772"/>
                <a:gd name="connsiteY11118" fmla="*/ 4403725 h 4654550"/>
                <a:gd name="connsiteX11119" fmla="*/ 2301873 w 10010772"/>
                <a:gd name="connsiteY11119" fmla="*/ 4400550 h 4654550"/>
                <a:gd name="connsiteX11120" fmla="*/ 2298698 w 10010772"/>
                <a:gd name="connsiteY11120" fmla="*/ 4397375 h 4654550"/>
                <a:gd name="connsiteX11121" fmla="*/ 2298698 w 10010772"/>
                <a:gd name="connsiteY11121" fmla="*/ 4400550 h 4654550"/>
                <a:gd name="connsiteX11122" fmla="*/ 2298698 w 10010772"/>
                <a:gd name="connsiteY11122" fmla="*/ 4410075 h 4654550"/>
                <a:gd name="connsiteX11123" fmla="*/ 2295523 w 10010772"/>
                <a:gd name="connsiteY11123" fmla="*/ 4403725 h 4654550"/>
                <a:gd name="connsiteX11124" fmla="*/ 2292348 w 10010772"/>
                <a:gd name="connsiteY11124" fmla="*/ 4400550 h 4654550"/>
                <a:gd name="connsiteX11125" fmla="*/ 2289173 w 10010772"/>
                <a:gd name="connsiteY11125" fmla="*/ 4400550 h 4654550"/>
                <a:gd name="connsiteX11126" fmla="*/ 2295523 w 10010772"/>
                <a:gd name="connsiteY11126" fmla="*/ 4391025 h 4654550"/>
                <a:gd name="connsiteX11127" fmla="*/ 2298698 w 10010772"/>
                <a:gd name="connsiteY11127" fmla="*/ 4387850 h 4654550"/>
                <a:gd name="connsiteX11128" fmla="*/ 2301873 w 10010772"/>
                <a:gd name="connsiteY11128" fmla="*/ 4387850 h 4654550"/>
                <a:gd name="connsiteX11129" fmla="*/ 2305049 w 10010772"/>
                <a:gd name="connsiteY11129" fmla="*/ 4384675 h 4654550"/>
                <a:gd name="connsiteX11130" fmla="*/ 2305049 w 10010772"/>
                <a:gd name="connsiteY11130" fmla="*/ 4378325 h 4654550"/>
                <a:gd name="connsiteX11131" fmla="*/ 2301873 w 10010772"/>
                <a:gd name="connsiteY11131" fmla="*/ 4375150 h 4654550"/>
                <a:gd name="connsiteX11132" fmla="*/ 2311398 w 10010772"/>
                <a:gd name="connsiteY11132" fmla="*/ 4371975 h 4654550"/>
                <a:gd name="connsiteX11133" fmla="*/ 2314573 w 10010772"/>
                <a:gd name="connsiteY11133" fmla="*/ 4371975 h 4654550"/>
                <a:gd name="connsiteX11134" fmla="*/ 2320923 w 10010772"/>
                <a:gd name="connsiteY11134" fmla="*/ 4371975 h 4654550"/>
                <a:gd name="connsiteX11135" fmla="*/ 2327273 w 10010772"/>
                <a:gd name="connsiteY11135" fmla="*/ 4378325 h 4654550"/>
                <a:gd name="connsiteX11136" fmla="*/ 2333623 w 10010772"/>
                <a:gd name="connsiteY11136" fmla="*/ 4384675 h 4654550"/>
                <a:gd name="connsiteX11137" fmla="*/ 2336798 w 10010772"/>
                <a:gd name="connsiteY11137" fmla="*/ 4384675 h 4654550"/>
                <a:gd name="connsiteX11138" fmla="*/ 2339973 w 10010772"/>
                <a:gd name="connsiteY11138" fmla="*/ 4381500 h 4654550"/>
                <a:gd name="connsiteX11139" fmla="*/ 2339973 w 10010772"/>
                <a:gd name="connsiteY11139" fmla="*/ 4378325 h 4654550"/>
                <a:gd name="connsiteX11140" fmla="*/ 2343148 w 10010772"/>
                <a:gd name="connsiteY11140" fmla="*/ 4375150 h 4654550"/>
                <a:gd name="connsiteX11141" fmla="*/ 2346323 w 10010772"/>
                <a:gd name="connsiteY11141" fmla="*/ 4368800 h 4654550"/>
                <a:gd name="connsiteX11142" fmla="*/ 2349498 w 10010772"/>
                <a:gd name="connsiteY11142" fmla="*/ 4362450 h 4654550"/>
                <a:gd name="connsiteX11143" fmla="*/ 2349498 w 10010772"/>
                <a:gd name="connsiteY11143" fmla="*/ 4359275 h 4654550"/>
                <a:gd name="connsiteX11144" fmla="*/ 2333623 w 10010772"/>
                <a:gd name="connsiteY11144" fmla="*/ 4349750 h 4654550"/>
                <a:gd name="connsiteX11145" fmla="*/ 2327273 w 10010772"/>
                <a:gd name="connsiteY11145" fmla="*/ 4340225 h 4654550"/>
                <a:gd name="connsiteX11146" fmla="*/ 2330448 w 10010772"/>
                <a:gd name="connsiteY11146" fmla="*/ 4333875 h 4654550"/>
                <a:gd name="connsiteX11147" fmla="*/ 2330448 w 10010772"/>
                <a:gd name="connsiteY11147" fmla="*/ 4330700 h 4654550"/>
                <a:gd name="connsiteX11148" fmla="*/ 2333623 w 10010772"/>
                <a:gd name="connsiteY11148" fmla="*/ 4324350 h 4654550"/>
                <a:gd name="connsiteX11149" fmla="*/ 2330448 w 10010772"/>
                <a:gd name="connsiteY11149" fmla="*/ 4318000 h 4654550"/>
                <a:gd name="connsiteX11150" fmla="*/ 2333623 w 10010772"/>
                <a:gd name="connsiteY11150" fmla="*/ 4314825 h 4654550"/>
                <a:gd name="connsiteX11151" fmla="*/ 2333623 w 10010772"/>
                <a:gd name="connsiteY11151" fmla="*/ 4311650 h 4654550"/>
                <a:gd name="connsiteX11152" fmla="*/ 2333623 w 10010772"/>
                <a:gd name="connsiteY11152" fmla="*/ 4305300 h 4654550"/>
                <a:gd name="connsiteX11153" fmla="*/ 2327273 w 10010772"/>
                <a:gd name="connsiteY11153" fmla="*/ 4295775 h 4654550"/>
                <a:gd name="connsiteX11154" fmla="*/ 2330448 w 10010772"/>
                <a:gd name="connsiteY11154" fmla="*/ 4289425 h 4654550"/>
                <a:gd name="connsiteX11155" fmla="*/ 2333623 w 10010772"/>
                <a:gd name="connsiteY11155" fmla="*/ 4286250 h 4654550"/>
                <a:gd name="connsiteX11156" fmla="*/ 2327273 w 10010772"/>
                <a:gd name="connsiteY11156" fmla="*/ 4276725 h 4654550"/>
                <a:gd name="connsiteX11157" fmla="*/ 2324098 w 10010772"/>
                <a:gd name="connsiteY11157" fmla="*/ 4270375 h 4654550"/>
                <a:gd name="connsiteX11158" fmla="*/ 2324098 w 10010772"/>
                <a:gd name="connsiteY11158" fmla="*/ 4267200 h 4654550"/>
                <a:gd name="connsiteX11159" fmla="*/ 2324098 w 10010772"/>
                <a:gd name="connsiteY11159" fmla="*/ 4264025 h 4654550"/>
                <a:gd name="connsiteX11160" fmla="*/ 2324098 w 10010772"/>
                <a:gd name="connsiteY11160" fmla="*/ 4257675 h 4654550"/>
                <a:gd name="connsiteX11161" fmla="*/ 2317748 w 10010772"/>
                <a:gd name="connsiteY11161" fmla="*/ 4254500 h 4654550"/>
                <a:gd name="connsiteX11162" fmla="*/ 2317748 w 10010772"/>
                <a:gd name="connsiteY11162" fmla="*/ 4248150 h 4654550"/>
                <a:gd name="connsiteX11163" fmla="*/ 2314573 w 10010772"/>
                <a:gd name="connsiteY11163" fmla="*/ 4244975 h 4654550"/>
                <a:gd name="connsiteX11164" fmla="*/ 2311398 w 10010772"/>
                <a:gd name="connsiteY11164" fmla="*/ 4238625 h 4654550"/>
                <a:gd name="connsiteX11165" fmla="*/ 2305049 w 10010772"/>
                <a:gd name="connsiteY11165" fmla="*/ 4235450 h 4654550"/>
                <a:gd name="connsiteX11166" fmla="*/ 2301873 w 10010772"/>
                <a:gd name="connsiteY11166" fmla="*/ 4238625 h 4654550"/>
                <a:gd name="connsiteX11167" fmla="*/ 2298698 w 10010772"/>
                <a:gd name="connsiteY11167" fmla="*/ 4238625 h 4654550"/>
                <a:gd name="connsiteX11168" fmla="*/ 2292348 w 10010772"/>
                <a:gd name="connsiteY11168" fmla="*/ 4238625 h 4654550"/>
                <a:gd name="connsiteX11169" fmla="*/ 2289173 w 10010772"/>
                <a:gd name="connsiteY11169" fmla="*/ 4235450 h 4654550"/>
                <a:gd name="connsiteX11170" fmla="*/ 2289173 w 10010772"/>
                <a:gd name="connsiteY11170" fmla="*/ 4238625 h 4654550"/>
                <a:gd name="connsiteX11171" fmla="*/ 2285998 w 10010772"/>
                <a:gd name="connsiteY11171" fmla="*/ 4241800 h 4654550"/>
                <a:gd name="connsiteX11172" fmla="*/ 2285998 w 10010772"/>
                <a:gd name="connsiteY11172" fmla="*/ 4238625 h 4654550"/>
                <a:gd name="connsiteX11173" fmla="*/ 2279648 w 10010772"/>
                <a:gd name="connsiteY11173" fmla="*/ 4229100 h 4654550"/>
                <a:gd name="connsiteX11174" fmla="*/ 2282823 w 10010772"/>
                <a:gd name="connsiteY11174" fmla="*/ 4219575 h 4654550"/>
                <a:gd name="connsiteX11175" fmla="*/ 2279648 w 10010772"/>
                <a:gd name="connsiteY11175" fmla="*/ 4210050 h 4654550"/>
                <a:gd name="connsiteX11176" fmla="*/ 2273298 w 10010772"/>
                <a:gd name="connsiteY11176" fmla="*/ 4197350 h 4654550"/>
                <a:gd name="connsiteX11177" fmla="*/ 2270123 w 10010772"/>
                <a:gd name="connsiteY11177" fmla="*/ 4191000 h 4654550"/>
                <a:gd name="connsiteX11178" fmla="*/ 2270123 w 10010772"/>
                <a:gd name="connsiteY11178" fmla="*/ 4187825 h 4654550"/>
                <a:gd name="connsiteX11179" fmla="*/ 2276473 w 10010772"/>
                <a:gd name="connsiteY11179" fmla="*/ 4181475 h 4654550"/>
                <a:gd name="connsiteX11180" fmla="*/ 2279648 w 10010772"/>
                <a:gd name="connsiteY11180" fmla="*/ 4175125 h 4654550"/>
                <a:gd name="connsiteX11181" fmla="*/ 2279648 w 10010772"/>
                <a:gd name="connsiteY11181" fmla="*/ 4171950 h 4654550"/>
                <a:gd name="connsiteX11182" fmla="*/ 2279648 w 10010772"/>
                <a:gd name="connsiteY11182" fmla="*/ 4162425 h 4654550"/>
                <a:gd name="connsiteX11183" fmla="*/ 2270123 w 10010772"/>
                <a:gd name="connsiteY11183" fmla="*/ 4152900 h 4654550"/>
                <a:gd name="connsiteX11184" fmla="*/ 2263773 w 10010772"/>
                <a:gd name="connsiteY11184" fmla="*/ 4140200 h 4654550"/>
                <a:gd name="connsiteX11185" fmla="*/ 2263773 w 10010772"/>
                <a:gd name="connsiteY11185" fmla="*/ 4130675 h 4654550"/>
                <a:gd name="connsiteX11186" fmla="*/ 2260598 w 10010772"/>
                <a:gd name="connsiteY11186" fmla="*/ 4124325 h 4654550"/>
                <a:gd name="connsiteX11187" fmla="*/ 2257423 w 10010772"/>
                <a:gd name="connsiteY11187" fmla="*/ 4117975 h 4654550"/>
                <a:gd name="connsiteX11188" fmla="*/ 2260598 w 10010772"/>
                <a:gd name="connsiteY11188" fmla="*/ 4114800 h 4654550"/>
                <a:gd name="connsiteX11189" fmla="*/ 2260598 w 10010772"/>
                <a:gd name="connsiteY11189" fmla="*/ 4111625 h 4654550"/>
                <a:gd name="connsiteX11190" fmla="*/ 2251073 w 10010772"/>
                <a:gd name="connsiteY11190" fmla="*/ 4102100 h 4654550"/>
                <a:gd name="connsiteX11191" fmla="*/ 2241548 w 10010772"/>
                <a:gd name="connsiteY11191" fmla="*/ 4095750 h 4654550"/>
                <a:gd name="connsiteX11192" fmla="*/ 2238373 w 10010772"/>
                <a:gd name="connsiteY11192" fmla="*/ 4089400 h 4654550"/>
                <a:gd name="connsiteX11193" fmla="*/ 2235198 w 10010772"/>
                <a:gd name="connsiteY11193" fmla="*/ 4083050 h 4654550"/>
                <a:gd name="connsiteX11194" fmla="*/ 2238373 w 10010772"/>
                <a:gd name="connsiteY11194" fmla="*/ 4076700 h 4654550"/>
                <a:gd name="connsiteX11195" fmla="*/ 2238373 w 10010772"/>
                <a:gd name="connsiteY11195" fmla="*/ 4070350 h 4654550"/>
                <a:gd name="connsiteX11196" fmla="*/ 2241548 w 10010772"/>
                <a:gd name="connsiteY11196" fmla="*/ 4070350 h 4654550"/>
                <a:gd name="connsiteX11197" fmla="*/ 2241548 w 10010772"/>
                <a:gd name="connsiteY11197" fmla="*/ 4076700 h 4654550"/>
                <a:gd name="connsiteX11198" fmla="*/ 2244724 w 10010772"/>
                <a:gd name="connsiteY11198" fmla="*/ 4079875 h 4654550"/>
                <a:gd name="connsiteX11199" fmla="*/ 2247898 w 10010772"/>
                <a:gd name="connsiteY11199" fmla="*/ 4083050 h 4654550"/>
                <a:gd name="connsiteX11200" fmla="*/ 2254248 w 10010772"/>
                <a:gd name="connsiteY11200" fmla="*/ 4079875 h 4654550"/>
                <a:gd name="connsiteX11201" fmla="*/ 2251073 w 10010772"/>
                <a:gd name="connsiteY11201" fmla="*/ 4070350 h 4654550"/>
                <a:gd name="connsiteX11202" fmla="*/ 2247898 w 10010772"/>
                <a:gd name="connsiteY11202" fmla="*/ 4060825 h 4654550"/>
                <a:gd name="connsiteX11203" fmla="*/ 2251073 w 10010772"/>
                <a:gd name="connsiteY11203" fmla="*/ 4057650 h 4654550"/>
                <a:gd name="connsiteX11204" fmla="*/ 2254248 w 10010772"/>
                <a:gd name="connsiteY11204" fmla="*/ 4054475 h 4654550"/>
                <a:gd name="connsiteX11205" fmla="*/ 2254248 w 10010772"/>
                <a:gd name="connsiteY11205" fmla="*/ 4051300 h 4654550"/>
                <a:gd name="connsiteX11206" fmla="*/ 2251073 w 10010772"/>
                <a:gd name="connsiteY11206" fmla="*/ 4041775 h 4654550"/>
                <a:gd name="connsiteX11207" fmla="*/ 2251073 w 10010772"/>
                <a:gd name="connsiteY11207" fmla="*/ 4038600 h 4654550"/>
                <a:gd name="connsiteX11208" fmla="*/ 2254248 w 10010772"/>
                <a:gd name="connsiteY11208" fmla="*/ 4035425 h 4654550"/>
                <a:gd name="connsiteX11209" fmla="*/ 2251073 w 10010772"/>
                <a:gd name="connsiteY11209" fmla="*/ 4025900 h 4654550"/>
                <a:gd name="connsiteX11210" fmla="*/ 2251073 w 10010772"/>
                <a:gd name="connsiteY11210" fmla="*/ 4019550 h 4654550"/>
                <a:gd name="connsiteX11211" fmla="*/ 2251073 w 10010772"/>
                <a:gd name="connsiteY11211" fmla="*/ 4016375 h 4654550"/>
                <a:gd name="connsiteX11212" fmla="*/ 2254248 w 10010772"/>
                <a:gd name="connsiteY11212" fmla="*/ 4013200 h 4654550"/>
                <a:gd name="connsiteX11213" fmla="*/ 2260598 w 10010772"/>
                <a:gd name="connsiteY11213" fmla="*/ 4010025 h 4654550"/>
                <a:gd name="connsiteX11214" fmla="*/ 2260598 w 10010772"/>
                <a:gd name="connsiteY11214" fmla="*/ 4003675 h 4654550"/>
                <a:gd name="connsiteX11215" fmla="*/ 2260598 w 10010772"/>
                <a:gd name="connsiteY11215" fmla="*/ 3997325 h 4654550"/>
                <a:gd name="connsiteX11216" fmla="*/ 2257423 w 10010772"/>
                <a:gd name="connsiteY11216" fmla="*/ 3981450 h 4654550"/>
                <a:gd name="connsiteX11217" fmla="*/ 2260598 w 10010772"/>
                <a:gd name="connsiteY11217" fmla="*/ 3971925 h 4654550"/>
                <a:gd name="connsiteX11218" fmla="*/ 2260598 w 10010772"/>
                <a:gd name="connsiteY11218" fmla="*/ 3965575 h 4654550"/>
                <a:gd name="connsiteX11219" fmla="*/ 2260598 w 10010772"/>
                <a:gd name="connsiteY11219" fmla="*/ 3952875 h 4654550"/>
                <a:gd name="connsiteX11220" fmla="*/ 2257423 w 10010772"/>
                <a:gd name="connsiteY11220" fmla="*/ 3940175 h 4654550"/>
                <a:gd name="connsiteX11221" fmla="*/ 2254248 w 10010772"/>
                <a:gd name="connsiteY11221" fmla="*/ 3930650 h 4654550"/>
                <a:gd name="connsiteX11222" fmla="*/ 2251073 w 10010772"/>
                <a:gd name="connsiteY11222" fmla="*/ 3917950 h 4654550"/>
                <a:gd name="connsiteX11223" fmla="*/ 2244724 w 10010772"/>
                <a:gd name="connsiteY11223" fmla="*/ 3902075 h 4654550"/>
                <a:gd name="connsiteX11224" fmla="*/ 2235198 w 10010772"/>
                <a:gd name="connsiteY11224" fmla="*/ 3876675 h 4654550"/>
                <a:gd name="connsiteX11225" fmla="*/ 2225673 w 10010772"/>
                <a:gd name="connsiteY11225" fmla="*/ 3854450 h 4654550"/>
                <a:gd name="connsiteX11226" fmla="*/ 2219323 w 10010772"/>
                <a:gd name="connsiteY11226" fmla="*/ 3819525 h 4654550"/>
                <a:gd name="connsiteX11227" fmla="*/ 2219323 w 10010772"/>
                <a:gd name="connsiteY11227" fmla="*/ 3816350 h 4654550"/>
                <a:gd name="connsiteX11228" fmla="*/ 2222498 w 10010772"/>
                <a:gd name="connsiteY11228" fmla="*/ 3819525 h 4654550"/>
                <a:gd name="connsiteX11229" fmla="*/ 2225673 w 10010772"/>
                <a:gd name="connsiteY11229" fmla="*/ 3822700 h 4654550"/>
                <a:gd name="connsiteX11230" fmla="*/ 2228848 w 10010772"/>
                <a:gd name="connsiteY11230" fmla="*/ 3819525 h 4654550"/>
                <a:gd name="connsiteX11231" fmla="*/ 2228848 w 10010772"/>
                <a:gd name="connsiteY11231" fmla="*/ 3816350 h 4654550"/>
                <a:gd name="connsiteX11232" fmla="*/ 2225673 w 10010772"/>
                <a:gd name="connsiteY11232" fmla="*/ 3813175 h 4654550"/>
                <a:gd name="connsiteX11233" fmla="*/ 2228848 w 10010772"/>
                <a:gd name="connsiteY11233" fmla="*/ 3810000 h 4654550"/>
                <a:gd name="connsiteX11234" fmla="*/ 2232023 w 10010772"/>
                <a:gd name="connsiteY11234" fmla="*/ 3810000 h 4654550"/>
                <a:gd name="connsiteX11235" fmla="*/ 2235198 w 10010772"/>
                <a:gd name="connsiteY11235" fmla="*/ 3810000 h 4654550"/>
                <a:gd name="connsiteX11236" fmla="*/ 2235198 w 10010772"/>
                <a:gd name="connsiteY11236" fmla="*/ 3813175 h 4654550"/>
                <a:gd name="connsiteX11237" fmla="*/ 2238373 w 10010772"/>
                <a:gd name="connsiteY11237" fmla="*/ 3810000 h 4654550"/>
                <a:gd name="connsiteX11238" fmla="*/ 2235198 w 10010772"/>
                <a:gd name="connsiteY11238" fmla="*/ 3806825 h 4654550"/>
                <a:gd name="connsiteX11239" fmla="*/ 2232023 w 10010772"/>
                <a:gd name="connsiteY11239" fmla="*/ 3803650 h 4654550"/>
                <a:gd name="connsiteX11240" fmla="*/ 2228848 w 10010772"/>
                <a:gd name="connsiteY11240" fmla="*/ 3803650 h 4654550"/>
                <a:gd name="connsiteX11241" fmla="*/ 2228848 w 10010772"/>
                <a:gd name="connsiteY11241" fmla="*/ 3794125 h 4654550"/>
                <a:gd name="connsiteX11242" fmla="*/ 2225673 w 10010772"/>
                <a:gd name="connsiteY11242" fmla="*/ 3790950 h 4654550"/>
                <a:gd name="connsiteX11243" fmla="*/ 2225673 w 10010772"/>
                <a:gd name="connsiteY11243" fmla="*/ 3787775 h 4654550"/>
                <a:gd name="connsiteX11244" fmla="*/ 2219323 w 10010772"/>
                <a:gd name="connsiteY11244" fmla="*/ 3787775 h 4654550"/>
                <a:gd name="connsiteX11245" fmla="*/ 2219323 w 10010772"/>
                <a:gd name="connsiteY11245" fmla="*/ 3784600 h 4654550"/>
                <a:gd name="connsiteX11246" fmla="*/ 2216148 w 10010772"/>
                <a:gd name="connsiteY11246" fmla="*/ 3778250 h 4654550"/>
                <a:gd name="connsiteX11247" fmla="*/ 2219323 w 10010772"/>
                <a:gd name="connsiteY11247" fmla="*/ 3749675 h 4654550"/>
                <a:gd name="connsiteX11248" fmla="*/ 2222498 w 10010772"/>
                <a:gd name="connsiteY11248" fmla="*/ 3711575 h 4654550"/>
                <a:gd name="connsiteX11249" fmla="*/ 2222498 w 10010772"/>
                <a:gd name="connsiteY11249" fmla="*/ 3679825 h 4654550"/>
                <a:gd name="connsiteX11250" fmla="*/ 2225673 w 10010772"/>
                <a:gd name="connsiteY11250" fmla="*/ 3657600 h 4654550"/>
                <a:gd name="connsiteX11251" fmla="*/ 2228848 w 10010772"/>
                <a:gd name="connsiteY11251" fmla="*/ 3648075 h 4654550"/>
                <a:gd name="connsiteX11252" fmla="*/ 2228848 w 10010772"/>
                <a:gd name="connsiteY11252" fmla="*/ 3641725 h 4654550"/>
                <a:gd name="connsiteX11253" fmla="*/ 2225673 w 10010772"/>
                <a:gd name="connsiteY11253" fmla="*/ 3638550 h 4654550"/>
                <a:gd name="connsiteX11254" fmla="*/ 2219323 w 10010772"/>
                <a:gd name="connsiteY11254" fmla="*/ 3629025 h 4654550"/>
                <a:gd name="connsiteX11255" fmla="*/ 2219323 w 10010772"/>
                <a:gd name="connsiteY11255" fmla="*/ 3625850 h 4654550"/>
                <a:gd name="connsiteX11256" fmla="*/ 2222498 w 10010772"/>
                <a:gd name="connsiteY11256" fmla="*/ 3619500 h 4654550"/>
                <a:gd name="connsiteX11257" fmla="*/ 2219323 w 10010772"/>
                <a:gd name="connsiteY11257" fmla="*/ 3609975 h 4654550"/>
                <a:gd name="connsiteX11258" fmla="*/ 2216148 w 10010772"/>
                <a:gd name="connsiteY11258" fmla="*/ 3600450 h 4654550"/>
                <a:gd name="connsiteX11259" fmla="*/ 2212973 w 10010772"/>
                <a:gd name="connsiteY11259" fmla="*/ 3594100 h 4654550"/>
                <a:gd name="connsiteX11260" fmla="*/ 2212973 w 10010772"/>
                <a:gd name="connsiteY11260" fmla="*/ 3584575 h 4654550"/>
                <a:gd name="connsiteX11261" fmla="*/ 2206623 w 10010772"/>
                <a:gd name="connsiteY11261" fmla="*/ 3575050 h 4654550"/>
                <a:gd name="connsiteX11262" fmla="*/ 2203448 w 10010772"/>
                <a:gd name="connsiteY11262" fmla="*/ 3568700 h 4654550"/>
                <a:gd name="connsiteX11263" fmla="*/ 2206623 w 10010772"/>
                <a:gd name="connsiteY11263" fmla="*/ 3565525 h 4654550"/>
                <a:gd name="connsiteX11264" fmla="*/ 2209798 w 10010772"/>
                <a:gd name="connsiteY11264" fmla="*/ 3559175 h 4654550"/>
                <a:gd name="connsiteX11265" fmla="*/ 2212973 w 10010772"/>
                <a:gd name="connsiteY11265" fmla="*/ 3540125 h 4654550"/>
                <a:gd name="connsiteX11266" fmla="*/ 2209798 w 10010772"/>
                <a:gd name="connsiteY11266" fmla="*/ 3527425 h 4654550"/>
                <a:gd name="connsiteX11267" fmla="*/ 2206623 w 10010772"/>
                <a:gd name="connsiteY11267" fmla="*/ 3527425 h 4654550"/>
                <a:gd name="connsiteX11268" fmla="*/ 2206623 w 10010772"/>
                <a:gd name="connsiteY11268" fmla="*/ 3524250 h 4654550"/>
                <a:gd name="connsiteX11269" fmla="*/ 2209798 w 10010772"/>
                <a:gd name="connsiteY11269" fmla="*/ 3517900 h 4654550"/>
                <a:gd name="connsiteX11270" fmla="*/ 2212973 w 10010772"/>
                <a:gd name="connsiteY11270" fmla="*/ 3505200 h 4654550"/>
                <a:gd name="connsiteX11271" fmla="*/ 2209798 w 10010772"/>
                <a:gd name="connsiteY11271" fmla="*/ 3498850 h 4654550"/>
                <a:gd name="connsiteX11272" fmla="*/ 2206623 w 10010772"/>
                <a:gd name="connsiteY11272" fmla="*/ 3492500 h 4654550"/>
                <a:gd name="connsiteX11273" fmla="*/ 2200273 w 10010772"/>
                <a:gd name="connsiteY11273" fmla="*/ 3482975 h 4654550"/>
                <a:gd name="connsiteX11274" fmla="*/ 2197098 w 10010772"/>
                <a:gd name="connsiteY11274" fmla="*/ 3473450 h 4654550"/>
                <a:gd name="connsiteX11275" fmla="*/ 2200273 w 10010772"/>
                <a:gd name="connsiteY11275" fmla="*/ 3470275 h 4654550"/>
                <a:gd name="connsiteX11276" fmla="*/ 2203448 w 10010772"/>
                <a:gd name="connsiteY11276" fmla="*/ 3470275 h 4654550"/>
                <a:gd name="connsiteX11277" fmla="*/ 2200273 w 10010772"/>
                <a:gd name="connsiteY11277" fmla="*/ 3463925 h 4654550"/>
                <a:gd name="connsiteX11278" fmla="*/ 2200273 w 10010772"/>
                <a:gd name="connsiteY11278" fmla="*/ 3451225 h 4654550"/>
                <a:gd name="connsiteX11279" fmla="*/ 2197098 w 10010772"/>
                <a:gd name="connsiteY11279" fmla="*/ 3441700 h 4654550"/>
                <a:gd name="connsiteX11280" fmla="*/ 2197098 w 10010772"/>
                <a:gd name="connsiteY11280" fmla="*/ 3432175 h 4654550"/>
                <a:gd name="connsiteX11281" fmla="*/ 2193923 w 10010772"/>
                <a:gd name="connsiteY11281" fmla="*/ 3422650 h 4654550"/>
                <a:gd name="connsiteX11282" fmla="*/ 2187573 w 10010772"/>
                <a:gd name="connsiteY11282" fmla="*/ 3413125 h 4654550"/>
                <a:gd name="connsiteX11283" fmla="*/ 2187573 w 10010772"/>
                <a:gd name="connsiteY11283" fmla="*/ 3409950 h 4654550"/>
                <a:gd name="connsiteX11284" fmla="*/ 2187573 w 10010772"/>
                <a:gd name="connsiteY11284" fmla="*/ 3406775 h 4654550"/>
                <a:gd name="connsiteX11285" fmla="*/ 2184398 w 10010772"/>
                <a:gd name="connsiteY11285" fmla="*/ 3400425 h 4654550"/>
                <a:gd name="connsiteX11286" fmla="*/ 2178048 w 10010772"/>
                <a:gd name="connsiteY11286" fmla="*/ 3384550 h 4654550"/>
                <a:gd name="connsiteX11287" fmla="*/ 2171698 w 10010772"/>
                <a:gd name="connsiteY11287" fmla="*/ 3378200 h 4654550"/>
                <a:gd name="connsiteX11288" fmla="*/ 2155823 w 10010772"/>
                <a:gd name="connsiteY11288" fmla="*/ 3362325 h 4654550"/>
                <a:gd name="connsiteX11289" fmla="*/ 2149473 w 10010772"/>
                <a:gd name="connsiteY11289" fmla="*/ 3355975 h 4654550"/>
                <a:gd name="connsiteX11290" fmla="*/ 2143123 w 10010772"/>
                <a:gd name="connsiteY11290" fmla="*/ 3349625 h 4654550"/>
                <a:gd name="connsiteX11291" fmla="*/ 2139948 w 10010772"/>
                <a:gd name="connsiteY11291" fmla="*/ 3343275 h 4654550"/>
                <a:gd name="connsiteX11292" fmla="*/ 2130423 w 10010772"/>
                <a:gd name="connsiteY11292" fmla="*/ 3333750 h 4654550"/>
                <a:gd name="connsiteX11293" fmla="*/ 2105023 w 10010772"/>
                <a:gd name="connsiteY11293" fmla="*/ 3321050 h 4654550"/>
                <a:gd name="connsiteX11294" fmla="*/ 2066923 w 10010772"/>
                <a:gd name="connsiteY11294" fmla="*/ 3302000 h 4654550"/>
                <a:gd name="connsiteX11295" fmla="*/ 2051048 w 10010772"/>
                <a:gd name="connsiteY11295" fmla="*/ 3292475 h 4654550"/>
                <a:gd name="connsiteX11296" fmla="*/ 2038348 w 10010772"/>
                <a:gd name="connsiteY11296" fmla="*/ 3286125 h 4654550"/>
                <a:gd name="connsiteX11297" fmla="*/ 2025648 w 10010772"/>
                <a:gd name="connsiteY11297" fmla="*/ 3282950 h 4654550"/>
                <a:gd name="connsiteX11298" fmla="*/ 2012948 w 10010772"/>
                <a:gd name="connsiteY11298" fmla="*/ 3273425 h 4654550"/>
                <a:gd name="connsiteX11299" fmla="*/ 2003423 w 10010772"/>
                <a:gd name="connsiteY11299" fmla="*/ 3263900 h 4654550"/>
                <a:gd name="connsiteX11300" fmla="*/ 1993898 w 10010772"/>
                <a:gd name="connsiteY11300" fmla="*/ 3254375 h 4654550"/>
                <a:gd name="connsiteX11301" fmla="*/ 1984373 w 10010772"/>
                <a:gd name="connsiteY11301" fmla="*/ 3248025 h 4654550"/>
                <a:gd name="connsiteX11302" fmla="*/ 1974848 w 10010772"/>
                <a:gd name="connsiteY11302" fmla="*/ 3241675 h 4654550"/>
                <a:gd name="connsiteX11303" fmla="*/ 1968498 w 10010772"/>
                <a:gd name="connsiteY11303" fmla="*/ 3228975 h 4654550"/>
                <a:gd name="connsiteX11304" fmla="*/ 1958973 w 10010772"/>
                <a:gd name="connsiteY11304" fmla="*/ 3222625 h 4654550"/>
                <a:gd name="connsiteX11305" fmla="*/ 1949448 w 10010772"/>
                <a:gd name="connsiteY11305" fmla="*/ 3216275 h 4654550"/>
                <a:gd name="connsiteX11306" fmla="*/ 1943098 w 10010772"/>
                <a:gd name="connsiteY11306" fmla="*/ 3206750 h 4654550"/>
                <a:gd name="connsiteX11307" fmla="*/ 1943098 w 10010772"/>
                <a:gd name="connsiteY11307" fmla="*/ 3203575 h 4654550"/>
                <a:gd name="connsiteX11308" fmla="*/ 1946273 w 10010772"/>
                <a:gd name="connsiteY11308" fmla="*/ 3203575 h 4654550"/>
                <a:gd name="connsiteX11309" fmla="*/ 1949448 w 10010772"/>
                <a:gd name="connsiteY11309" fmla="*/ 3206750 h 4654550"/>
                <a:gd name="connsiteX11310" fmla="*/ 1952623 w 10010772"/>
                <a:gd name="connsiteY11310" fmla="*/ 3206750 h 4654550"/>
                <a:gd name="connsiteX11311" fmla="*/ 1949448 w 10010772"/>
                <a:gd name="connsiteY11311" fmla="*/ 3197225 h 4654550"/>
                <a:gd name="connsiteX11312" fmla="*/ 1939923 w 10010772"/>
                <a:gd name="connsiteY11312" fmla="*/ 3184525 h 4654550"/>
                <a:gd name="connsiteX11313" fmla="*/ 1933573 w 10010772"/>
                <a:gd name="connsiteY11313" fmla="*/ 3168650 h 4654550"/>
                <a:gd name="connsiteX11314" fmla="*/ 1930398 w 10010772"/>
                <a:gd name="connsiteY11314" fmla="*/ 3162300 h 4654550"/>
                <a:gd name="connsiteX11315" fmla="*/ 1933573 w 10010772"/>
                <a:gd name="connsiteY11315" fmla="*/ 3159125 h 4654550"/>
                <a:gd name="connsiteX11316" fmla="*/ 1933573 w 10010772"/>
                <a:gd name="connsiteY11316" fmla="*/ 3152775 h 4654550"/>
                <a:gd name="connsiteX11317" fmla="*/ 1930398 w 10010772"/>
                <a:gd name="connsiteY11317" fmla="*/ 3149600 h 4654550"/>
                <a:gd name="connsiteX11318" fmla="*/ 1927223 w 10010772"/>
                <a:gd name="connsiteY11318" fmla="*/ 3143250 h 4654550"/>
                <a:gd name="connsiteX11319" fmla="*/ 1924048 w 10010772"/>
                <a:gd name="connsiteY11319" fmla="*/ 3133725 h 4654550"/>
                <a:gd name="connsiteX11320" fmla="*/ 1920873 w 10010772"/>
                <a:gd name="connsiteY11320" fmla="*/ 3121025 h 4654550"/>
                <a:gd name="connsiteX11321" fmla="*/ 1914524 w 10010772"/>
                <a:gd name="connsiteY11321" fmla="*/ 3111500 h 4654550"/>
                <a:gd name="connsiteX11322" fmla="*/ 1908173 w 10010772"/>
                <a:gd name="connsiteY11322" fmla="*/ 3105150 h 4654550"/>
                <a:gd name="connsiteX11323" fmla="*/ 1901823 w 10010772"/>
                <a:gd name="connsiteY11323" fmla="*/ 3086100 h 4654550"/>
                <a:gd name="connsiteX11324" fmla="*/ 1895473 w 10010772"/>
                <a:gd name="connsiteY11324" fmla="*/ 3067050 h 4654550"/>
                <a:gd name="connsiteX11325" fmla="*/ 1885948 w 10010772"/>
                <a:gd name="connsiteY11325" fmla="*/ 3044825 h 4654550"/>
                <a:gd name="connsiteX11326" fmla="*/ 1876423 w 10010772"/>
                <a:gd name="connsiteY11326" fmla="*/ 3022600 h 4654550"/>
                <a:gd name="connsiteX11327" fmla="*/ 1866898 w 10010772"/>
                <a:gd name="connsiteY11327" fmla="*/ 3000375 h 4654550"/>
                <a:gd name="connsiteX11328" fmla="*/ 1860548 w 10010772"/>
                <a:gd name="connsiteY11328" fmla="*/ 2984500 h 4654550"/>
                <a:gd name="connsiteX11329" fmla="*/ 1854199 w 10010772"/>
                <a:gd name="connsiteY11329" fmla="*/ 2978150 h 4654550"/>
                <a:gd name="connsiteX11330" fmla="*/ 1851023 w 10010772"/>
                <a:gd name="connsiteY11330" fmla="*/ 2974975 h 4654550"/>
                <a:gd name="connsiteX11331" fmla="*/ 1847848 w 10010772"/>
                <a:gd name="connsiteY11331" fmla="*/ 2971800 h 4654550"/>
                <a:gd name="connsiteX11332" fmla="*/ 1841498 w 10010772"/>
                <a:gd name="connsiteY11332" fmla="*/ 2962275 h 4654550"/>
                <a:gd name="connsiteX11333" fmla="*/ 1835148 w 10010772"/>
                <a:gd name="connsiteY11333" fmla="*/ 2955925 h 4654550"/>
                <a:gd name="connsiteX11334" fmla="*/ 1828798 w 10010772"/>
                <a:gd name="connsiteY11334" fmla="*/ 2949575 h 4654550"/>
                <a:gd name="connsiteX11335" fmla="*/ 1822448 w 10010772"/>
                <a:gd name="connsiteY11335" fmla="*/ 2940050 h 4654550"/>
                <a:gd name="connsiteX11336" fmla="*/ 1819273 w 10010772"/>
                <a:gd name="connsiteY11336" fmla="*/ 2933700 h 4654550"/>
                <a:gd name="connsiteX11337" fmla="*/ 1812923 w 10010772"/>
                <a:gd name="connsiteY11337" fmla="*/ 2927350 h 4654550"/>
                <a:gd name="connsiteX11338" fmla="*/ 1803398 w 10010772"/>
                <a:gd name="connsiteY11338" fmla="*/ 2921000 h 4654550"/>
                <a:gd name="connsiteX11339" fmla="*/ 1787523 w 10010772"/>
                <a:gd name="connsiteY11339" fmla="*/ 2905125 h 4654550"/>
                <a:gd name="connsiteX11340" fmla="*/ 1777998 w 10010772"/>
                <a:gd name="connsiteY11340" fmla="*/ 2892425 h 4654550"/>
                <a:gd name="connsiteX11341" fmla="*/ 1777998 w 10010772"/>
                <a:gd name="connsiteY11341" fmla="*/ 2882900 h 4654550"/>
                <a:gd name="connsiteX11342" fmla="*/ 1777998 w 10010772"/>
                <a:gd name="connsiteY11342" fmla="*/ 2873375 h 4654550"/>
                <a:gd name="connsiteX11343" fmla="*/ 1774823 w 10010772"/>
                <a:gd name="connsiteY11343" fmla="*/ 2867025 h 4654550"/>
                <a:gd name="connsiteX11344" fmla="*/ 1774823 w 10010772"/>
                <a:gd name="connsiteY11344" fmla="*/ 2860675 h 4654550"/>
                <a:gd name="connsiteX11345" fmla="*/ 1774823 w 10010772"/>
                <a:gd name="connsiteY11345" fmla="*/ 2854325 h 4654550"/>
                <a:gd name="connsiteX11346" fmla="*/ 1765298 w 10010772"/>
                <a:gd name="connsiteY11346" fmla="*/ 2844800 h 4654550"/>
                <a:gd name="connsiteX11347" fmla="*/ 1755773 w 10010772"/>
                <a:gd name="connsiteY11347" fmla="*/ 2835275 h 4654550"/>
                <a:gd name="connsiteX11348" fmla="*/ 1755773 w 10010772"/>
                <a:gd name="connsiteY11348" fmla="*/ 2832100 h 4654550"/>
                <a:gd name="connsiteX11349" fmla="*/ 1758948 w 10010772"/>
                <a:gd name="connsiteY11349" fmla="*/ 2832100 h 4654550"/>
                <a:gd name="connsiteX11350" fmla="*/ 1762123 w 10010772"/>
                <a:gd name="connsiteY11350" fmla="*/ 2832100 h 4654550"/>
                <a:gd name="connsiteX11351" fmla="*/ 1765298 w 10010772"/>
                <a:gd name="connsiteY11351" fmla="*/ 2828925 h 4654550"/>
                <a:gd name="connsiteX11352" fmla="*/ 1762123 w 10010772"/>
                <a:gd name="connsiteY11352" fmla="*/ 2819400 h 4654550"/>
                <a:gd name="connsiteX11353" fmla="*/ 1765298 w 10010772"/>
                <a:gd name="connsiteY11353" fmla="*/ 2816225 h 4654550"/>
                <a:gd name="connsiteX11354" fmla="*/ 1765298 w 10010772"/>
                <a:gd name="connsiteY11354" fmla="*/ 2813050 h 4654550"/>
                <a:gd name="connsiteX11355" fmla="*/ 1765298 w 10010772"/>
                <a:gd name="connsiteY11355" fmla="*/ 2809875 h 4654550"/>
                <a:gd name="connsiteX11356" fmla="*/ 1762123 w 10010772"/>
                <a:gd name="connsiteY11356" fmla="*/ 2806700 h 4654550"/>
                <a:gd name="connsiteX11357" fmla="*/ 1765298 w 10010772"/>
                <a:gd name="connsiteY11357" fmla="*/ 2803525 h 4654550"/>
                <a:gd name="connsiteX11358" fmla="*/ 1771648 w 10010772"/>
                <a:gd name="connsiteY11358" fmla="*/ 2797175 h 4654550"/>
                <a:gd name="connsiteX11359" fmla="*/ 1777998 w 10010772"/>
                <a:gd name="connsiteY11359" fmla="*/ 2790825 h 4654550"/>
                <a:gd name="connsiteX11360" fmla="*/ 1784348 w 10010772"/>
                <a:gd name="connsiteY11360" fmla="*/ 2787650 h 4654550"/>
                <a:gd name="connsiteX11361" fmla="*/ 1790698 w 10010772"/>
                <a:gd name="connsiteY11361" fmla="*/ 2787650 h 4654550"/>
                <a:gd name="connsiteX11362" fmla="*/ 1793873 w 10010772"/>
                <a:gd name="connsiteY11362" fmla="*/ 2781300 h 4654550"/>
                <a:gd name="connsiteX11363" fmla="*/ 1806573 w 10010772"/>
                <a:gd name="connsiteY11363" fmla="*/ 2759075 h 4654550"/>
                <a:gd name="connsiteX11364" fmla="*/ 1812923 w 10010772"/>
                <a:gd name="connsiteY11364" fmla="*/ 2749550 h 4654550"/>
                <a:gd name="connsiteX11365" fmla="*/ 1809748 w 10010772"/>
                <a:gd name="connsiteY11365" fmla="*/ 2746375 h 4654550"/>
                <a:gd name="connsiteX11366" fmla="*/ 1806573 w 10010772"/>
                <a:gd name="connsiteY11366" fmla="*/ 2743200 h 4654550"/>
                <a:gd name="connsiteX11367" fmla="*/ 1806573 w 10010772"/>
                <a:gd name="connsiteY11367" fmla="*/ 2740025 h 4654550"/>
                <a:gd name="connsiteX11368" fmla="*/ 1803398 w 10010772"/>
                <a:gd name="connsiteY11368" fmla="*/ 2736850 h 4654550"/>
                <a:gd name="connsiteX11369" fmla="*/ 1800223 w 10010772"/>
                <a:gd name="connsiteY11369" fmla="*/ 2736850 h 4654550"/>
                <a:gd name="connsiteX11370" fmla="*/ 1797048 w 10010772"/>
                <a:gd name="connsiteY11370" fmla="*/ 2740025 h 4654550"/>
                <a:gd name="connsiteX11371" fmla="*/ 1797048 w 10010772"/>
                <a:gd name="connsiteY11371" fmla="*/ 2743200 h 4654550"/>
                <a:gd name="connsiteX11372" fmla="*/ 1797048 w 10010772"/>
                <a:gd name="connsiteY11372" fmla="*/ 2749550 h 4654550"/>
                <a:gd name="connsiteX11373" fmla="*/ 1793873 w 10010772"/>
                <a:gd name="connsiteY11373" fmla="*/ 2752725 h 4654550"/>
                <a:gd name="connsiteX11374" fmla="*/ 1790698 w 10010772"/>
                <a:gd name="connsiteY11374" fmla="*/ 2752725 h 4654550"/>
                <a:gd name="connsiteX11375" fmla="*/ 1787523 w 10010772"/>
                <a:gd name="connsiteY11375" fmla="*/ 2746375 h 4654550"/>
                <a:gd name="connsiteX11376" fmla="*/ 1784348 w 10010772"/>
                <a:gd name="connsiteY11376" fmla="*/ 2743200 h 4654550"/>
                <a:gd name="connsiteX11377" fmla="*/ 1781173 w 10010772"/>
                <a:gd name="connsiteY11377" fmla="*/ 2743200 h 4654550"/>
                <a:gd name="connsiteX11378" fmla="*/ 1781173 w 10010772"/>
                <a:gd name="connsiteY11378" fmla="*/ 2740025 h 4654550"/>
                <a:gd name="connsiteX11379" fmla="*/ 1784348 w 10010772"/>
                <a:gd name="connsiteY11379" fmla="*/ 2740025 h 4654550"/>
                <a:gd name="connsiteX11380" fmla="*/ 1787523 w 10010772"/>
                <a:gd name="connsiteY11380" fmla="*/ 2736850 h 4654550"/>
                <a:gd name="connsiteX11381" fmla="*/ 1784348 w 10010772"/>
                <a:gd name="connsiteY11381" fmla="*/ 2733675 h 4654550"/>
                <a:gd name="connsiteX11382" fmla="*/ 1781173 w 10010772"/>
                <a:gd name="connsiteY11382" fmla="*/ 2733675 h 4654550"/>
                <a:gd name="connsiteX11383" fmla="*/ 1781173 w 10010772"/>
                <a:gd name="connsiteY11383" fmla="*/ 2730500 h 4654550"/>
                <a:gd name="connsiteX11384" fmla="*/ 1781173 w 10010772"/>
                <a:gd name="connsiteY11384" fmla="*/ 2727325 h 4654550"/>
                <a:gd name="connsiteX11385" fmla="*/ 1777998 w 10010772"/>
                <a:gd name="connsiteY11385" fmla="*/ 2724150 h 4654550"/>
                <a:gd name="connsiteX11386" fmla="*/ 1777998 w 10010772"/>
                <a:gd name="connsiteY11386" fmla="*/ 2720975 h 4654550"/>
                <a:gd name="connsiteX11387" fmla="*/ 1777998 w 10010772"/>
                <a:gd name="connsiteY11387" fmla="*/ 2717800 h 4654550"/>
                <a:gd name="connsiteX11388" fmla="*/ 1781173 w 10010772"/>
                <a:gd name="connsiteY11388" fmla="*/ 2711450 h 4654550"/>
                <a:gd name="connsiteX11389" fmla="*/ 1781173 w 10010772"/>
                <a:gd name="connsiteY11389" fmla="*/ 2708275 h 4654550"/>
                <a:gd name="connsiteX11390" fmla="*/ 1784348 w 10010772"/>
                <a:gd name="connsiteY11390" fmla="*/ 2705100 h 4654550"/>
                <a:gd name="connsiteX11391" fmla="*/ 1781173 w 10010772"/>
                <a:gd name="connsiteY11391" fmla="*/ 2705100 h 4654550"/>
                <a:gd name="connsiteX11392" fmla="*/ 1781173 w 10010772"/>
                <a:gd name="connsiteY11392" fmla="*/ 2701925 h 4654550"/>
                <a:gd name="connsiteX11393" fmla="*/ 1784348 w 10010772"/>
                <a:gd name="connsiteY11393" fmla="*/ 2698750 h 4654550"/>
                <a:gd name="connsiteX11394" fmla="*/ 1781173 w 10010772"/>
                <a:gd name="connsiteY11394" fmla="*/ 2698750 h 4654550"/>
                <a:gd name="connsiteX11395" fmla="*/ 1777998 w 10010772"/>
                <a:gd name="connsiteY11395" fmla="*/ 2695575 h 4654550"/>
                <a:gd name="connsiteX11396" fmla="*/ 1777998 w 10010772"/>
                <a:gd name="connsiteY11396" fmla="*/ 2686050 h 4654550"/>
                <a:gd name="connsiteX11397" fmla="*/ 1793873 w 10010772"/>
                <a:gd name="connsiteY11397" fmla="*/ 2657475 h 4654550"/>
                <a:gd name="connsiteX11398" fmla="*/ 1797048 w 10010772"/>
                <a:gd name="connsiteY11398" fmla="*/ 2644775 h 4654550"/>
                <a:gd name="connsiteX11399" fmla="*/ 1797048 w 10010772"/>
                <a:gd name="connsiteY11399" fmla="*/ 2641600 h 4654550"/>
                <a:gd name="connsiteX11400" fmla="*/ 1797048 w 10010772"/>
                <a:gd name="connsiteY11400" fmla="*/ 2638425 h 4654550"/>
                <a:gd name="connsiteX11401" fmla="*/ 1800223 w 10010772"/>
                <a:gd name="connsiteY11401" fmla="*/ 2632075 h 4654550"/>
                <a:gd name="connsiteX11402" fmla="*/ 1803398 w 10010772"/>
                <a:gd name="connsiteY11402" fmla="*/ 2622550 h 4654550"/>
                <a:gd name="connsiteX11403" fmla="*/ 1800223 w 10010772"/>
                <a:gd name="connsiteY11403" fmla="*/ 2622550 h 4654550"/>
                <a:gd name="connsiteX11404" fmla="*/ 1797048 w 10010772"/>
                <a:gd name="connsiteY11404" fmla="*/ 2619375 h 4654550"/>
                <a:gd name="connsiteX11405" fmla="*/ 1797048 w 10010772"/>
                <a:gd name="connsiteY11405" fmla="*/ 2616200 h 4654550"/>
                <a:gd name="connsiteX11406" fmla="*/ 1800223 w 10010772"/>
                <a:gd name="connsiteY11406" fmla="*/ 2613025 h 4654550"/>
                <a:gd name="connsiteX11407" fmla="*/ 1803398 w 10010772"/>
                <a:gd name="connsiteY11407" fmla="*/ 2609850 h 4654550"/>
                <a:gd name="connsiteX11408" fmla="*/ 1809748 w 10010772"/>
                <a:gd name="connsiteY11408" fmla="*/ 2609850 h 4654550"/>
                <a:gd name="connsiteX11409" fmla="*/ 1812923 w 10010772"/>
                <a:gd name="connsiteY11409" fmla="*/ 2606675 h 4654550"/>
                <a:gd name="connsiteX11410" fmla="*/ 1819273 w 10010772"/>
                <a:gd name="connsiteY11410" fmla="*/ 2603500 h 4654550"/>
                <a:gd name="connsiteX11411" fmla="*/ 1825623 w 10010772"/>
                <a:gd name="connsiteY11411" fmla="*/ 2600325 h 4654550"/>
                <a:gd name="connsiteX11412" fmla="*/ 1828798 w 10010772"/>
                <a:gd name="connsiteY11412" fmla="*/ 2597150 h 4654550"/>
                <a:gd name="connsiteX11413" fmla="*/ 1835148 w 10010772"/>
                <a:gd name="connsiteY11413" fmla="*/ 2593975 h 4654550"/>
                <a:gd name="connsiteX11414" fmla="*/ 1835148 w 10010772"/>
                <a:gd name="connsiteY11414" fmla="*/ 2587625 h 4654550"/>
                <a:gd name="connsiteX11415" fmla="*/ 1831973 w 10010772"/>
                <a:gd name="connsiteY11415" fmla="*/ 2590800 h 4654550"/>
                <a:gd name="connsiteX11416" fmla="*/ 1828798 w 10010772"/>
                <a:gd name="connsiteY11416" fmla="*/ 2587625 h 4654550"/>
                <a:gd name="connsiteX11417" fmla="*/ 1835148 w 10010772"/>
                <a:gd name="connsiteY11417" fmla="*/ 2581275 h 4654550"/>
                <a:gd name="connsiteX11418" fmla="*/ 1844673 w 10010772"/>
                <a:gd name="connsiteY11418" fmla="*/ 2571750 h 4654550"/>
                <a:gd name="connsiteX11419" fmla="*/ 1851023 w 10010772"/>
                <a:gd name="connsiteY11419" fmla="*/ 2568575 h 4654550"/>
                <a:gd name="connsiteX11420" fmla="*/ 1854199 w 10010772"/>
                <a:gd name="connsiteY11420" fmla="*/ 2568575 h 4654550"/>
                <a:gd name="connsiteX11421" fmla="*/ 1857373 w 10010772"/>
                <a:gd name="connsiteY11421" fmla="*/ 2568575 h 4654550"/>
                <a:gd name="connsiteX11422" fmla="*/ 1857373 w 10010772"/>
                <a:gd name="connsiteY11422" fmla="*/ 2562225 h 4654550"/>
                <a:gd name="connsiteX11423" fmla="*/ 1854199 w 10010772"/>
                <a:gd name="connsiteY11423" fmla="*/ 2555875 h 4654550"/>
                <a:gd name="connsiteX11424" fmla="*/ 1851023 w 10010772"/>
                <a:gd name="connsiteY11424" fmla="*/ 2552700 h 4654550"/>
                <a:gd name="connsiteX11425" fmla="*/ 1851023 w 10010772"/>
                <a:gd name="connsiteY11425" fmla="*/ 2543175 h 4654550"/>
                <a:gd name="connsiteX11426" fmla="*/ 1857373 w 10010772"/>
                <a:gd name="connsiteY11426" fmla="*/ 2540000 h 4654550"/>
                <a:gd name="connsiteX11427" fmla="*/ 1860548 w 10010772"/>
                <a:gd name="connsiteY11427" fmla="*/ 2536825 h 4654550"/>
                <a:gd name="connsiteX11428" fmla="*/ 1873248 w 10010772"/>
                <a:gd name="connsiteY11428" fmla="*/ 2533650 h 4654550"/>
                <a:gd name="connsiteX11429" fmla="*/ 1882773 w 10010772"/>
                <a:gd name="connsiteY11429" fmla="*/ 2530475 h 4654550"/>
                <a:gd name="connsiteX11430" fmla="*/ 1885948 w 10010772"/>
                <a:gd name="connsiteY11430" fmla="*/ 2527300 h 4654550"/>
                <a:gd name="connsiteX11431" fmla="*/ 1885948 w 10010772"/>
                <a:gd name="connsiteY11431" fmla="*/ 2524125 h 4654550"/>
                <a:gd name="connsiteX11432" fmla="*/ 1889123 w 10010772"/>
                <a:gd name="connsiteY11432" fmla="*/ 2517775 h 4654550"/>
                <a:gd name="connsiteX11433" fmla="*/ 1895473 w 10010772"/>
                <a:gd name="connsiteY11433" fmla="*/ 2508250 h 4654550"/>
                <a:gd name="connsiteX11434" fmla="*/ 1904998 w 10010772"/>
                <a:gd name="connsiteY11434" fmla="*/ 2498725 h 4654550"/>
                <a:gd name="connsiteX11435" fmla="*/ 1914524 w 10010772"/>
                <a:gd name="connsiteY11435" fmla="*/ 2489200 h 4654550"/>
                <a:gd name="connsiteX11436" fmla="*/ 1911348 w 10010772"/>
                <a:gd name="connsiteY11436" fmla="*/ 2486025 h 4654550"/>
                <a:gd name="connsiteX11437" fmla="*/ 1911348 w 10010772"/>
                <a:gd name="connsiteY11437" fmla="*/ 2482850 h 4654550"/>
                <a:gd name="connsiteX11438" fmla="*/ 1914524 w 10010772"/>
                <a:gd name="connsiteY11438" fmla="*/ 2482850 h 4654550"/>
                <a:gd name="connsiteX11439" fmla="*/ 1911348 w 10010772"/>
                <a:gd name="connsiteY11439" fmla="*/ 2479675 h 4654550"/>
                <a:gd name="connsiteX11440" fmla="*/ 1908173 w 10010772"/>
                <a:gd name="connsiteY11440" fmla="*/ 2482850 h 4654550"/>
                <a:gd name="connsiteX11441" fmla="*/ 1904998 w 10010772"/>
                <a:gd name="connsiteY11441" fmla="*/ 2482850 h 4654550"/>
                <a:gd name="connsiteX11442" fmla="*/ 1898648 w 10010772"/>
                <a:gd name="connsiteY11442" fmla="*/ 2482850 h 4654550"/>
                <a:gd name="connsiteX11443" fmla="*/ 1895473 w 10010772"/>
                <a:gd name="connsiteY11443" fmla="*/ 2479675 h 4654550"/>
                <a:gd name="connsiteX11444" fmla="*/ 1892298 w 10010772"/>
                <a:gd name="connsiteY11444" fmla="*/ 2473325 h 4654550"/>
                <a:gd name="connsiteX11445" fmla="*/ 1898648 w 10010772"/>
                <a:gd name="connsiteY11445" fmla="*/ 2463800 h 4654550"/>
                <a:gd name="connsiteX11446" fmla="*/ 1898648 w 10010772"/>
                <a:gd name="connsiteY11446" fmla="*/ 2454275 h 4654550"/>
                <a:gd name="connsiteX11447" fmla="*/ 1898648 w 10010772"/>
                <a:gd name="connsiteY11447" fmla="*/ 2444750 h 4654550"/>
                <a:gd name="connsiteX11448" fmla="*/ 1895473 w 10010772"/>
                <a:gd name="connsiteY11448" fmla="*/ 2419350 h 4654550"/>
                <a:gd name="connsiteX11449" fmla="*/ 1892298 w 10010772"/>
                <a:gd name="connsiteY11449" fmla="*/ 2413000 h 4654550"/>
                <a:gd name="connsiteX11450" fmla="*/ 1889123 w 10010772"/>
                <a:gd name="connsiteY11450" fmla="*/ 2409825 h 4654550"/>
                <a:gd name="connsiteX11451" fmla="*/ 1889123 w 10010772"/>
                <a:gd name="connsiteY11451" fmla="*/ 2406650 h 4654550"/>
                <a:gd name="connsiteX11452" fmla="*/ 1898648 w 10010772"/>
                <a:gd name="connsiteY11452" fmla="*/ 2400300 h 4654550"/>
                <a:gd name="connsiteX11453" fmla="*/ 1901823 w 10010772"/>
                <a:gd name="connsiteY11453" fmla="*/ 2397125 h 4654550"/>
                <a:gd name="connsiteX11454" fmla="*/ 1898648 w 10010772"/>
                <a:gd name="connsiteY11454" fmla="*/ 2387600 h 4654550"/>
                <a:gd name="connsiteX11455" fmla="*/ 1892298 w 10010772"/>
                <a:gd name="connsiteY11455" fmla="*/ 2374900 h 4654550"/>
                <a:gd name="connsiteX11456" fmla="*/ 1895473 w 10010772"/>
                <a:gd name="connsiteY11456" fmla="*/ 2374900 h 4654550"/>
                <a:gd name="connsiteX11457" fmla="*/ 1895473 w 10010772"/>
                <a:gd name="connsiteY11457" fmla="*/ 2371725 h 4654550"/>
                <a:gd name="connsiteX11458" fmla="*/ 1892298 w 10010772"/>
                <a:gd name="connsiteY11458" fmla="*/ 2362200 h 4654550"/>
                <a:gd name="connsiteX11459" fmla="*/ 1892298 w 10010772"/>
                <a:gd name="connsiteY11459" fmla="*/ 2359025 h 4654550"/>
                <a:gd name="connsiteX11460" fmla="*/ 1889123 w 10010772"/>
                <a:gd name="connsiteY11460" fmla="*/ 2359025 h 4654550"/>
                <a:gd name="connsiteX11461" fmla="*/ 1885948 w 10010772"/>
                <a:gd name="connsiteY11461" fmla="*/ 2352675 h 4654550"/>
                <a:gd name="connsiteX11462" fmla="*/ 1882773 w 10010772"/>
                <a:gd name="connsiteY11462" fmla="*/ 2352675 h 4654550"/>
                <a:gd name="connsiteX11463" fmla="*/ 1879598 w 10010772"/>
                <a:gd name="connsiteY11463" fmla="*/ 2352675 h 4654550"/>
                <a:gd name="connsiteX11464" fmla="*/ 1879598 w 10010772"/>
                <a:gd name="connsiteY11464" fmla="*/ 2349500 h 4654550"/>
                <a:gd name="connsiteX11465" fmla="*/ 1876423 w 10010772"/>
                <a:gd name="connsiteY11465" fmla="*/ 2343150 h 4654550"/>
                <a:gd name="connsiteX11466" fmla="*/ 1876423 w 10010772"/>
                <a:gd name="connsiteY11466" fmla="*/ 2339975 h 4654550"/>
                <a:gd name="connsiteX11467" fmla="*/ 1876423 w 10010772"/>
                <a:gd name="connsiteY11467" fmla="*/ 2336800 h 4654550"/>
                <a:gd name="connsiteX11468" fmla="*/ 1873248 w 10010772"/>
                <a:gd name="connsiteY11468" fmla="*/ 2333625 h 4654550"/>
                <a:gd name="connsiteX11469" fmla="*/ 1870073 w 10010772"/>
                <a:gd name="connsiteY11469" fmla="*/ 2333625 h 4654550"/>
                <a:gd name="connsiteX11470" fmla="*/ 1873248 w 10010772"/>
                <a:gd name="connsiteY11470" fmla="*/ 2327275 h 4654550"/>
                <a:gd name="connsiteX11471" fmla="*/ 1873248 w 10010772"/>
                <a:gd name="connsiteY11471" fmla="*/ 2324100 h 4654550"/>
                <a:gd name="connsiteX11472" fmla="*/ 1870073 w 10010772"/>
                <a:gd name="connsiteY11472" fmla="*/ 2317750 h 4654550"/>
                <a:gd name="connsiteX11473" fmla="*/ 1873248 w 10010772"/>
                <a:gd name="connsiteY11473" fmla="*/ 2311400 h 4654550"/>
                <a:gd name="connsiteX11474" fmla="*/ 1876423 w 10010772"/>
                <a:gd name="connsiteY11474" fmla="*/ 2305050 h 4654550"/>
                <a:gd name="connsiteX11475" fmla="*/ 1879598 w 10010772"/>
                <a:gd name="connsiteY11475" fmla="*/ 2301875 h 4654550"/>
                <a:gd name="connsiteX11476" fmla="*/ 1885948 w 10010772"/>
                <a:gd name="connsiteY11476" fmla="*/ 2301875 h 4654550"/>
                <a:gd name="connsiteX11477" fmla="*/ 1889123 w 10010772"/>
                <a:gd name="connsiteY11477" fmla="*/ 2301875 h 4654550"/>
                <a:gd name="connsiteX11478" fmla="*/ 1889123 w 10010772"/>
                <a:gd name="connsiteY11478" fmla="*/ 2298700 h 4654550"/>
                <a:gd name="connsiteX11479" fmla="*/ 1889123 w 10010772"/>
                <a:gd name="connsiteY11479" fmla="*/ 2286000 h 4654550"/>
                <a:gd name="connsiteX11480" fmla="*/ 1882773 w 10010772"/>
                <a:gd name="connsiteY11480" fmla="*/ 2295525 h 4654550"/>
                <a:gd name="connsiteX11481" fmla="*/ 1870073 w 10010772"/>
                <a:gd name="connsiteY11481" fmla="*/ 2301875 h 4654550"/>
                <a:gd name="connsiteX11482" fmla="*/ 1870073 w 10010772"/>
                <a:gd name="connsiteY11482" fmla="*/ 2292350 h 4654550"/>
                <a:gd name="connsiteX11483" fmla="*/ 1870073 w 10010772"/>
                <a:gd name="connsiteY11483" fmla="*/ 2289175 h 4654550"/>
                <a:gd name="connsiteX11484" fmla="*/ 1863723 w 10010772"/>
                <a:gd name="connsiteY11484" fmla="*/ 2289175 h 4654550"/>
                <a:gd name="connsiteX11485" fmla="*/ 1860548 w 10010772"/>
                <a:gd name="connsiteY11485" fmla="*/ 2289175 h 4654550"/>
                <a:gd name="connsiteX11486" fmla="*/ 1857373 w 10010772"/>
                <a:gd name="connsiteY11486" fmla="*/ 2282825 h 4654550"/>
                <a:gd name="connsiteX11487" fmla="*/ 1851023 w 10010772"/>
                <a:gd name="connsiteY11487" fmla="*/ 2279650 h 4654550"/>
                <a:gd name="connsiteX11488" fmla="*/ 1838323 w 10010772"/>
                <a:gd name="connsiteY11488" fmla="*/ 2279650 h 4654550"/>
                <a:gd name="connsiteX11489" fmla="*/ 1825623 w 10010772"/>
                <a:gd name="connsiteY11489" fmla="*/ 2279650 h 4654550"/>
                <a:gd name="connsiteX11490" fmla="*/ 1822448 w 10010772"/>
                <a:gd name="connsiteY11490" fmla="*/ 2282825 h 4654550"/>
                <a:gd name="connsiteX11491" fmla="*/ 1822448 w 10010772"/>
                <a:gd name="connsiteY11491" fmla="*/ 2286000 h 4654550"/>
                <a:gd name="connsiteX11492" fmla="*/ 1819273 w 10010772"/>
                <a:gd name="connsiteY11492" fmla="*/ 2289175 h 4654550"/>
                <a:gd name="connsiteX11493" fmla="*/ 1812923 w 10010772"/>
                <a:gd name="connsiteY11493" fmla="*/ 2295525 h 4654550"/>
                <a:gd name="connsiteX11494" fmla="*/ 1803398 w 10010772"/>
                <a:gd name="connsiteY11494" fmla="*/ 2305050 h 4654550"/>
                <a:gd name="connsiteX11495" fmla="*/ 1800223 w 10010772"/>
                <a:gd name="connsiteY11495" fmla="*/ 2311400 h 4654550"/>
                <a:gd name="connsiteX11496" fmla="*/ 1800223 w 10010772"/>
                <a:gd name="connsiteY11496" fmla="*/ 2314575 h 4654550"/>
                <a:gd name="connsiteX11497" fmla="*/ 1803398 w 10010772"/>
                <a:gd name="connsiteY11497" fmla="*/ 2314575 h 4654550"/>
                <a:gd name="connsiteX11498" fmla="*/ 1803398 w 10010772"/>
                <a:gd name="connsiteY11498" fmla="*/ 2317750 h 4654550"/>
                <a:gd name="connsiteX11499" fmla="*/ 1803398 w 10010772"/>
                <a:gd name="connsiteY11499" fmla="*/ 2320925 h 4654550"/>
                <a:gd name="connsiteX11500" fmla="*/ 1806573 w 10010772"/>
                <a:gd name="connsiteY11500" fmla="*/ 2324100 h 4654550"/>
                <a:gd name="connsiteX11501" fmla="*/ 1809748 w 10010772"/>
                <a:gd name="connsiteY11501" fmla="*/ 2327275 h 4654550"/>
                <a:gd name="connsiteX11502" fmla="*/ 1806573 w 10010772"/>
                <a:gd name="connsiteY11502" fmla="*/ 2333625 h 4654550"/>
                <a:gd name="connsiteX11503" fmla="*/ 1800223 w 10010772"/>
                <a:gd name="connsiteY11503" fmla="*/ 2339975 h 4654550"/>
                <a:gd name="connsiteX11504" fmla="*/ 1793873 w 10010772"/>
                <a:gd name="connsiteY11504" fmla="*/ 2339975 h 4654550"/>
                <a:gd name="connsiteX11505" fmla="*/ 1787523 w 10010772"/>
                <a:gd name="connsiteY11505" fmla="*/ 2339975 h 4654550"/>
                <a:gd name="connsiteX11506" fmla="*/ 1781173 w 10010772"/>
                <a:gd name="connsiteY11506" fmla="*/ 2333625 h 4654550"/>
                <a:gd name="connsiteX11507" fmla="*/ 1777998 w 10010772"/>
                <a:gd name="connsiteY11507" fmla="*/ 2324100 h 4654550"/>
                <a:gd name="connsiteX11508" fmla="*/ 1777998 w 10010772"/>
                <a:gd name="connsiteY11508" fmla="*/ 2320925 h 4654550"/>
                <a:gd name="connsiteX11509" fmla="*/ 1781173 w 10010772"/>
                <a:gd name="connsiteY11509" fmla="*/ 2317750 h 4654550"/>
                <a:gd name="connsiteX11510" fmla="*/ 1774823 w 10010772"/>
                <a:gd name="connsiteY11510" fmla="*/ 2320925 h 4654550"/>
                <a:gd name="connsiteX11511" fmla="*/ 1774823 w 10010772"/>
                <a:gd name="connsiteY11511" fmla="*/ 2324100 h 4654550"/>
                <a:gd name="connsiteX11512" fmla="*/ 1774823 w 10010772"/>
                <a:gd name="connsiteY11512" fmla="*/ 2327275 h 4654550"/>
                <a:gd name="connsiteX11513" fmla="*/ 1771648 w 10010772"/>
                <a:gd name="connsiteY11513" fmla="*/ 2327275 h 4654550"/>
                <a:gd name="connsiteX11514" fmla="*/ 1765298 w 10010772"/>
                <a:gd name="connsiteY11514" fmla="*/ 2327275 h 4654550"/>
                <a:gd name="connsiteX11515" fmla="*/ 1765298 w 10010772"/>
                <a:gd name="connsiteY11515" fmla="*/ 2324100 h 4654550"/>
                <a:gd name="connsiteX11516" fmla="*/ 1762123 w 10010772"/>
                <a:gd name="connsiteY11516" fmla="*/ 2320925 h 4654550"/>
                <a:gd name="connsiteX11517" fmla="*/ 1758948 w 10010772"/>
                <a:gd name="connsiteY11517" fmla="*/ 2314575 h 4654550"/>
                <a:gd name="connsiteX11518" fmla="*/ 1755773 w 10010772"/>
                <a:gd name="connsiteY11518" fmla="*/ 2311400 h 4654550"/>
                <a:gd name="connsiteX11519" fmla="*/ 1752598 w 10010772"/>
                <a:gd name="connsiteY11519" fmla="*/ 2308225 h 4654550"/>
                <a:gd name="connsiteX11520" fmla="*/ 1749423 w 10010772"/>
                <a:gd name="connsiteY11520" fmla="*/ 2305050 h 4654550"/>
                <a:gd name="connsiteX11521" fmla="*/ 1739898 w 10010772"/>
                <a:gd name="connsiteY11521" fmla="*/ 2301875 h 4654550"/>
                <a:gd name="connsiteX11522" fmla="*/ 1733548 w 10010772"/>
                <a:gd name="connsiteY11522" fmla="*/ 2298700 h 4654550"/>
                <a:gd name="connsiteX11523" fmla="*/ 1730373 w 10010772"/>
                <a:gd name="connsiteY11523" fmla="*/ 2295525 h 4654550"/>
                <a:gd name="connsiteX11524" fmla="*/ 1730373 w 10010772"/>
                <a:gd name="connsiteY11524" fmla="*/ 2298700 h 4654550"/>
                <a:gd name="connsiteX11525" fmla="*/ 1724023 w 10010772"/>
                <a:gd name="connsiteY11525" fmla="*/ 2298700 h 4654550"/>
                <a:gd name="connsiteX11526" fmla="*/ 1720848 w 10010772"/>
                <a:gd name="connsiteY11526" fmla="*/ 2298700 h 4654550"/>
                <a:gd name="connsiteX11527" fmla="*/ 1717673 w 10010772"/>
                <a:gd name="connsiteY11527" fmla="*/ 2298700 h 4654550"/>
                <a:gd name="connsiteX11528" fmla="*/ 1717673 w 10010772"/>
                <a:gd name="connsiteY11528" fmla="*/ 2305050 h 4654550"/>
                <a:gd name="connsiteX11529" fmla="*/ 1714498 w 10010772"/>
                <a:gd name="connsiteY11529" fmla="*/ 2305050 h 4654550"/>
                <a:gd name="connsiteX11530" fmla="*/ 1711323 w 10010772"/>
                <a:gd name="connsiteY11530" fmla="*/ 2301875 h 4654550"/>
                <a:gd name="connsiteX11531" fmla="*/ 1711323 w 10010772"/>
                <a:gd name="connsiteY11531" fmla="*/ 2298700 h 4654550"/>
                <a:gd name="connsiteX11532" fmla="*/ 1708148 w 10010772"/>
                <a:gd name="connsiteY11532" fmla="*/ 2295525 h 4654550"/>
                <a:gd name="connsiteX11533" fmla="*/ 1704973 w 10010772"/>
                <a:gd name="connsiteY11533" fmla="*/ 2295525 h 4654550"/>
                <a:gd name="connsiteX11534" fmla="*/ 1704973 w 10010772"/>
                <a:gd name="connsiteY11534" fmla="*/ 2292350 h 4654550"/>
                <a:gd name="connsiteX11535" fmla="*/ 1708148 w 10010772"/>
                <a:gd name="connsiteY11535" fmla="*/ 2289175 h 4654550"/>
                <a:gd name="connsiteX11536" fmla="*/ 1704973 w 10010772"/>
                <a:gd name="connsiteY11536" fmla="*/ 2286000 h 4654550"/>
                <a:gd name="connsiteX11537" fmla="*/ 1698623 w 10010772"/>
                <a:gd name="connsiteY11537" fmla="*/ 2282825 h 4654550"/>
                <a:gd name="connsiteX11538" fmla="*/ 1698623 w 10010772"/>
                <a:gd name="connsiteY11538" fmla="*/ 2286000 h 4654550"/>
                <a:gd name="connsiteX11539" fmla="*/ 1698623 w 10010772"/>
                <a:gd name="connsiteY11539" fmla="*/ 2289175 h 4654550"/>
                <a:gd name="connsiteX11540" fmla="*/ 1701798 w 10010772"/>
                <a:gd name="connsiteY11540" fmla="*/ 2289175 h 4654550"/>
                <a:gd name="connsiteX11541" fmla="*/ 1701798 w 10010772"/>
                <a:gd name="connsiteY11541" fmla="*/ 2292350 h 4654550"/>
                <a:gd name="connsiteX11542" fmla="*/ 1692273 w 10010772"/>
                <a:gd name="connsiteY11542" fmla="*/ 2289175 h 4654550"/>
                <a:gd name="connsiteX11543" fmla="*/ 1685923 w 10010772"/>
                <a:gd name="connsiteY11543" fmla="*/ 2286000 h 4654550"/>
                <a:gd name="connsiteX11544" fmla="*/ 1692273 w 10010772"/>
                <a:gd name="connsiteY11544" fmla="*/ 2279650 h 4654550"/>
                <a:gd name="connsiteX11545" fmla="*/ 1689098 w 10010772"/>
                <a:gd name="connsiteY11545" fmla="*/ 2276475 h 4654550"/>
                <a:gd name="connsiteX11546" fmla="*/ 1689098 w 10010772"/>
                <a:gd name="connsiteY11546" fmla="*/ 2273300 h 4654550"/>
                <a:gd name="connsiteX11547" fmla="*/ 1692273 w 10010772"/>
                <a:gd name="connsiteY11547" fmla="*/ 2270125 h 4654550"/>
                <a:gd name="connsiteX11548" fmla="*/ 1673224 w 10010772"/>
                <a:gd name="connsiteY11548" fmla="*/ 2257425 h 4654550"/>
                <a:gd name="connsiteX11549" fmla="*/ 1657348 w 10010772"/>
                <a:gd name="connsiteY11549" fmla="*/ 2247900 h 4654550"/>
                <a:gd name="connsiteX11550" fmla="*/ 1654173 w 10010772"/>
                <a:gd name="connsiteY11550" fmla="*/ 2241550 h 4654550"/>
                <a:gd name="connsiteX11551" fmla="*/ 1657348 w 10010772"/>
                <a:gd name="connsiteY11551" fmla="*/ 2238375 h 4654550"/>
                <a:gd name="connsiteX11552" fmla="*/ 1650998 w 10010772"/>
                <a:gd name="connsiteY11552" fmla="*/ 2232025 h 4654550"/>
                <a:gd name="connsiteX11553" fmla="*/ 1641473 w 10010772"/>
                <a:gd name="connsiteY11553" fmla="*/ 2228850 h 4654550"/>
                <a:gd name="connsiteX11554" fmla="*/ 1644649 w 10010772"/>
                <a:gd name="connsiteY11554" fmla="*/ 2235200 h 4654550"/>
                <a:gd name="connsiteX11555" fmla="*/ 1647823 w 10010772"/>
                <a:gd name="connsiteY11555" fmla="*/ 2238375 h 4654550"/>
                <a:gd name="connsiteX11556" fmla="*/ 1647823 w 10010772"/>
                <a:gd name="connsiteY11556" fmla="*/ 2241550 h 4654550"/>
                <a:gd name="connsiteX11557" fmla="*/ 1644649 w 10010772"/>
                <a:gd name="connsiteY11557" fmla="*/ 2244725 h 4654550"/>
                <a:gd name="connsiteX11558" fmla="*/ 1638298 w 10010772"/>
                <a:gd name="connsiteY11558" fmla="*/ 2241550 h 4654550"/>
                <a:gd name="connsiteX11559" fmla="*/ 1625598 w 10010772"/>
                <a:gd name="connsiteY11559" fmla="*/ 2232025 h 4654550"/>
                <a:gd name="connsiteX11560" fmla="*/ 1625598 w 10010772"/>
                <a:gd name="connsiteY11560" fmla="*/ 2228850 h 4654550"/>
                <a:gd name="connsiteX11561" fmla="*/ 1628773 w 10010772"/>
                <a:gd name="connsiteY11561" fmla="*/ 2222500 h 4654550"/>
                <a:gd name="connsiteX11562" fmla="*/ 1625598 w 10010772"/>
                <a:gd name="connsiteY11562" fmla="*/ 2216150 h 4654550"/>
                <a:gd name="connsiteX11563" fmla="*/ 1625598 w 10010772"/>
                <a:gd name="connsiteY11563" fmla="*/ 2212975 h 4654550"/>
                <a:gd name="connsiteX11564" fmla="*/ 1625598 w 10010772"/>
                <a:gd name="connsiteY11564" fmla="*/ 2206625 h 4654550"/>
                <a:gd name="connsiteX11565" fmla="*/ 1622423 w 10010772"/>
                <a:gd name="connsiteY11565" fmla="*/ 2203450 h 4654550"/>
                <a:gd name="connsiteX11566" fmla="*/ 1619248 w 10010772"/>
                <a:gd name="connsiteY11566" fmla="*/ 2203450 h 4654550"/>
                <a:gd name="connsiteX11567" fmla="*/ 1616073 w 10010772"/>
                <a:gd name="connsiteY11567" fmla="*/ 2200275 h 4654550"/>
                <a:gd name="connsiteX11568" fmla="*/ 1625598 w 10010772"/>
                <a:gd name="connsiteY11568" fmla="*/ 2197100 h 4654550"/>
                <a:gd name="connsiteX11569" fmla="*/ 1625598 w 10010772"/>
                <a:gd name="connsiteY11569" fmla="*/ 2193925 h 4654550"/>
                <a:gd name="connsiteX11570" fmla="*/ 1619248 w 10010772"/>
                <a:gd name="connsiteY11570" fmla="*/ 2187575 h 4654550"/>
                <a:gd name="connsiteX11571" fmla="*/ 1619248 w 10010772"/>
                <a:gd name="connsiteY11571" fmla="*/ 2181225 h 4654550"/>
                <a:gd name="connsiteX11572" fmla="*/ 1619248 w 10010772"/>
                <a:gd name="connsiteY11572" fmla="*/ 2178050 h 4654550"/>
                <a:gd name="connsiteX11573" fmla="*/ 1609723 w 10010772"/>
                <a:gd name="connsiteY11573" fmla="*/ 2168525 h 4654550"/>
                <a:gd name="connsiteX11574" fmla="*/ 1603373 w 10010772"/>
                <a:gd name="connsiteY11574" fmla="*/ 2162175 h 4654550"/>
                <a:gd name="connsiteX11575" fmla="*/ 1597023 w 10010772"/>
                <a:gd name="connsiteY11575" fmla="*/ 2155825 h 4654550"/>
                <a:gd name="connsiteX11576" fmla="*/ 1590676 w 10010772"/>
                <a:gd name="connsiteY11576" fmla="*/ 2143125 h 4654550"/>
                <a:gd name="connsiteX11577" fmla="*/ 1587501 w 10010772"/>
                <a:gd name="connsiteY11577" fmla="*/ 2127250 h 4654550"/>
                <a:gd name="connsiteX11578" fmla="*/ 1577976 w 10010772"/>
                <a:gd name="connsiteY11578" fmla="*/ 2114550 h 4654550"/>
                <a:gd name="connsiteX11579" fmla="*/ 1574801 w 10010772"/>
                <a:gd name="connsiteY11579" fmla="*/ 2105025 h 4654550"/>
                <a:gd name="connsiteX11580" fmla="*/ 1574801 w 10010772"/>
                <a:gd name="connsiteY11580" fmla="*/ 2101850 h 4654550"/>
                <a:gd name="connsiteX11581" fmla="*/ 1581151 w 10010772"/>
                <a:gd name="connsiteY11581" fmla="*/ 2101850 h 4654550"/>
                <a:gd name="connsiteX11582" fmla="*/ 1584326 w 10010772"/>
                <a:gd name="connsiteY11582" fmla="*/ 2105025 h 4654550"/>
                <a:gd name="connsiteX11583" fmla="*/ 1584326 w 10010772"/>
                <a:gd name="connsiteY11583" fmla="*/ 2101850 h 4654550"/>
                <a:gd name="connsiteX11584" fmla="*/ 1581151 w 10010772"/>
                <a:gd name="connsiteY11584" fmla="*/ 2098675 h 4654550"/>
                <a:gd name="connsiteX11585" fmla="*/ 1577976 w 10010772"/>
                <a:gd name="connsiteY11585" fmla="*/ 2095500 h 4654550"/>
                <a:gd name="connsiteX11586" fmla="*/ 1577976 w 10010772"/>
                <a:gd name="connsiteY11586" fmla="*/ 2092325 h 4654550"/>
                <a:gd name="connsiteX11587" fmla="*/ 1574801 w 10010772"/>
                <a:gd name="connsiteY11587" fmla="*/ 2089150 h 4654550"/>
                <a:gd name="connsiteX11588" fmla="*/ 1568451 w 10010772"/>
                <a:gd name="connsiteY11588" fmla="*/ 2092325 h 4654550"/>
                <a:gd name="connsiteX11589" fmla="*/ 1546226 w 10010772"/>
                <a:gd name="connsiteY11589" fmla="*/ 2098675 h 4654550"/>
                <a:gd name="connsiteX11590" fmla="*/ 1533526 w 10010772"/>
                <a:gd name="connsiteY11590" fmla="*/ 2095500 h 4654550"/>
                <a:gd name="connsiteX11591" fmla="*/ 1524001 w 10010772"/>
                <a:gd name="connsiteY11591" fmla="*/ 2092325 h 4654550"/>
                <a:gd name="connsiteX11592" fmla="*/ 1511300 w 10010772"/>
                <a:gd name="connsiteY11592" fmla="*/ 2089150 h 4654550"/>
                <a:gd name="connsiteX11593" fmla="*/ 1495425 w 10010772"/>
                <a:gd name="connsiteY11593" fmla="*/ 2082800 h 4654550"/>
                <a:gd name="connsiteX11594" fmla="*/ 1485900 w 10010772"/>
                <a:gd name="connsiteY11594" fmla="*/ 2079625 h 4654550"/>
                <a:gd name="connsiteX11595" fmla="*/ 1466850 w 10010772"/>
                <a:gd name="connsiteY11595" fmla="*/ 2076450 h 4654550"/>
                <a:gd name="connsiteX11596" fmla="*/ 1454150 w 10010772"/>
                <a:gd name="connsiteY11596" fmla="*/ 2070100 h 4654550"/>
                <a:gd name="connsiteX11597" fmla="*/ 1441451 w 10010772"/>
                <a:gd name="connsiteY11597" fmla="*/ 2060575 h 4654550"/>
                <a:gd name="connsiteX11598" fmla="*/ 1428751 w 10010772"/>
                <a:gd name="connsiteY11598" fmla="*/ 2041525 h 4654550"/>
                <a:gd name="connsiteX11599" fmla="*/ 1422400 w 10010772"/>
                <a:gd name="connsiteY11599" fmla="*/ 2032000 h 4654550"/>
                <a:gd name="connsiteX11600" fmla="*/ 1416051 w 10010772"/>
                <a:gd name="connsiteY11600" fmla="*/ 2022475 h 4654550"/>
                <a:gd name="connsiteX11601" fmla="*/ 1403350 w 10010772"/>
                <a:gd name="connsiteY11601" fmla="*/ 2009775 h 4654550"/>
                <a:gd name="connsiteX11602" fmla="*/ 1384301 w 10010772"/>
                <a:gd name="connsiteY11602" fmla="*/ 1997075 h 4654550"/>
                <a:gd name="connsiteX11603" fmla="*/ 1374775 w 10010772"/>
                <a:gd name="connsiteY11603" fmla="*/ 1990725 h 4654550"/>
                <a:gd name="connsiteX11604" fmla="*/ 1368426 w 10010772"/>
                <a:gd name="connsiteY11604" fmla="*/ 1990725 h 4654550"/>
                <a:gd name="connsiteX11605" fmla="*/ 1362075 w 10010772"/>
                <a:gd name="connsiteY11605" fmla="*/ 1987550 h 4654550"/>
                <a:gd name="connsiteX11606" fmla="*/ 1368426 w 10010772"/>
                <a:gd name="connsiteY11606" fmla="*/ 1984375 h 4654550"/>
                <a:gd name="connsiteX11607" fmla="*/ 1368426 w 10010772"/>
                <a:gd name="connsiteY11607" fmla="*/ 1981200 h 4654550"/>
                <a:gd name="connsiteX11608" fmla="*/ 1368426 w 10010772"/>
                <a:gd name="connsiteY11608" fmla="*/ 1978025 h 4654550"/>
                <a:gd name="connsiteX11609" fmla="*/ 1365251 w 10010772"/>
                <a:gd name="connsiteY11609" fmla="*/ 1981200 h 4654550"/>
                <a:gd name="connsiteX11610" fmla="*/ 1358900 w 10010772"/>
                <a:gd name="connsiteY11610" fmla="*/ 1981200 h 4654550"/>
                <a:gd name="connsiteX11611" fmla="*/ 1355726 w 10010772"/>
                <a:gd name="connsiteY11611" fmla="*/ 1981200 h 4654550"/>
                <a:gd name="connsiteX11612" fmla="*/ 1352551 w 10010772"/>
                <a:gd name="connsiteY11612" fmla="*/ 1981200 h 4654550"/>
                <a:gd name="connsiteX11613" fmla="*/ 1349376 w 10010772"/>
                <a:gd name="connsiteY11613" fmla="*/ 1984375 h 4654550"/>
                <a:gd name="connsiteX11614" fmla="*/ 1346200 w 10010772"/>
                <a:gd name="connsiteY11614" fmla="*/ 1984375 h 4654550"/>
                <a:gd name="connsiteX11615" fmla="*/ 1349376 w 10010772"/>
                <a:gd name="connsiteY11615" fmla="*/ 1987550 h 4654550"/>
                <a:gd name="connsiteX11616" fmla="*/ 1352551 w 10010772"/>
                <a:gd name="connsiteY11616" fmla="*/ 1987550 h 4654550"/>
                <a:gd name="connsiteX11617" fmla="*/ 1355726 w 10010772"/>
                <a:gd name="connsiteY11617" fmla="*/ 1987550 h 4654550"/>
                <a:gd name="connsiteX11618" fmla="*/ 1349376 w 10010772"/>
                <a:gd name="connsiteY11618" fmla="*/ 1990725 h 4654550"/>
                <a:gd name="connsiteX11619" fmla="*/ 1339851 w 10010772"/>
                <a:gd name="connsiteY11619" fmla="*/ 1990725 h 4654550"/>
                <a:gd name="connsiteX11620" fmla="*/ 1336676 w 10010772"/>
                <a:gd name="connsiteY11620" fmla="*/ 1993900 h 4654550"/>
                <a:gd name="connsiteX11621" fmla="*/ 1330325 w 10010772"/>
                <a:gd name="connsiteY11621" fmla="*/ 1997075 h 4654550"/>
                <a:gd name="connsiteX11622" fmla="*/ 1320801 w 10010772"/>
                <a:gd name="connsiteY11622" fmla="*/ 1997075 h 4654550"/>
                <a:gd name="connsiteX11623" fmla="*/ 1311276 w 10010772"/>
                <a:gd name="connsiteY11623" fmla="*/ 2000250 h 4654550"/>
                <a:gd name="connsiteX11624" fmla="*/ 1304926 w 10010772"/>
                <a:gd name="connsiteY11624" fmla="*/ 2003425 h 4654550"/>
                <a:gd name="connsiteX11625" fmla="*/ 1295401 w 10010772"/>
                <a:gd name="connsiteY11625" fmla="*/ 2003425 h 4654550"/>
                <a:gd name="connsiteX11626" fmla="*/ 1282700 w 10010772"/>
                <a:gd name="connsiteY11626" fmla="*/ 1997075 h 4654550"/>
                <a:gd name="connsiteX11627" fmla="*/ 1276351 w 10010772"/>
                <a:gd name="connsiteY11627" fmla="*/ 1997075 h 4654550"/>
                <a:gd name="connsiteX11628" fmla="*/ 1266825 w 10010772"/>
                <a:gd name="connsiteY11628" fmla="*/ 1997075 h 4654550"/>
                <a:gd name="connsiteX11629" fmla="*/ 1260475 w 10010772"/>
                <a:gd name="connsiteY11629" fmla="*/ 1993900 h 4654550"/>
                <a:gd name="connsiteX11630" fmla="*/ 1250950 w 10010772"/>
                <a:gd name="connsiteY11630" fmla="*/ 1987550 h 4654550"/>
                <a:gd name="connsiteX11631" fmla="*/ 1247775 w 10010772"/>
                <a:gd name="connsiteY11631" fmla="*/ 1984375 h 4654550"/>
                <a:gd name="connsiteX11632" fmla="*/ 1241425 w 10010772"/>
                <a:gd name="connsiteY11632" fmla="*/ 1984375 h 4654550"/>
                <a:gd name="connsiteX11633" fmla="*/ 1235076 w 10010772"/>
                <a:gd name="connsiteY11633" fmla="*/ 1981200 h 4654550"/>
                <a:gd name="connsiteX11634" fmla="*/ 1228725 w 10010772"/>
                <a:gd name="connsiteY11634" fmla="*/ 1971675 h 4654550"/>
                <a:gd name="connsiteX11635" fmla="*/ 1222375 w 10010772"/>
                <a:gd name="connsiteY11635" fmla="*/ 1968500 h 4654550"/>
                <a:gd name="connsiteX11636" fmla="*/ 1212850 w 10010772"/>
                <a:gd name="connsiteY11636" fmla="*/ 1965325 h 4654550"/>
                <a:gd name="connsiteX11637" fmla="*/ 1206500 w 10010772"/>
                <a:gd name="connsiteY11637" fmla="*/ 1965325 h 4654550"/>
                <a:gd name="connsiteX11638" fmla="*/ 1196976 w 10010772"/>
                <a:gd name="connsiteY11638" fmla="*/ 1955800 h 4654550"/>
                <a:gd name="connsiteX11639" fmla="*/ 1193801 w 10010772"/>
                <a:gd name="connsiteY11639" fmla="*/ 1952625 h 4654550"/>
                <a:gd name="connsiteX11640" fmla="*/ 1184276 w 10010772"/>
                <a:gd name="connsiteY11640" fmla="*/ 1949450 h 4654550"/>
                <a:gd name="connsiteX11641" fmla="*/ 1171576 w 10010772"/>
                <a:gd name="connsiteY11641" fmla="*/ 1943100 h 4654550"/>
                <a:gd name="connsiteX11642" fmla="*/ 1155701 w 10010772"/>
                <a:gd name="connsiteY11642" fmla="*/ 1936750 h 4654550"/>
                <a:gd name="connsiteX11643" fmla="*/ 1149350 w 10010772"/>
                <a:gd name="connsiteY11643" fmla="*/ 1930400 h 4654550"/>
                <a:gd name="connsiteX11644" fmla="*/ 1143001 w 10010772"/>
                <a:gd name="connsiteY11644" fmla="*/ 1924050 h 4654550"/>
                <a:gd name="connsiteX11645" fmla="*/ 1139826 w 10010772"/>
                <a:gd name="connsiteY11645" fmla="*/ 1914525 h 4654550"/>
                <a:gd name="connsiteX11646" fmla="*/ 1136651 w 10010772"/>
                <a:gd name="connsiteY11646" fmla="*/ 1914525 h 4654550"/>
                <a:gd name="connsiteX11647" fmla="*/ 1130301 w 10010772"/>
                <a:gd name="connsiteY11647" fmla="*/ 1914525 h 4654550"/>
                <a:gd name="connsiteX11648" fmla="*/ 1117601 w 10010772"/>
                <a:gd name="connsiteY11648" fmla="*/ 1911350 h 4654550"/>
                <a:gd name="connsiteX11649" fmla="*/ 1095376 w 10010772"/>
                <a:gd name="connsiteY11649" fmla="*/ 1901825 h 4654550"/>
                <a:gd name="connsiteX11650" fmla="*/ 1089026 w 10010772"/>
                <a:gd name="connsiteY11650" fmla="*/ 1895475 h 4654550"/>
                <a:gd name="connsiteX11651" fmla="*/ 1089026 w 10010772"/>
                <a:gd name="connsiteY11651" fmla="*/ 1892300 h 4654550"/>
                <a:gd name="connsiteX11652" fmla="*/ 1082675 w 10010772"/>
                <a:gd name="connsiteY11652" fmla="*/ 1889125 h 4654550"/>
                <a:gd name="connsiteX11653" fmla="*/ 1076325 w 10010772"/>
                <a:gd name="connsiteY11653" fmla="*/ 1885950 h 4654550"/>
                <a:gd name="connsiteX11654" fmla="*/ 1069976 w 10010772"/>
                <a:gd name="connsiteY11654" fmla="*/ 1882775 h 4654550"/>
                <a:gd name="connsiteX11655" fmla="*/ 1066800 w 10010772"/>
                <a:gd name="connsiteY11655" fmla="*/ 1879600 h 4654550"/>
                <a:gd name="connsiteX11656" fmla="*/ 1060451 w 10010772"/>
                <a:gd name="connsiteY11656" fmla="*/ 1876425 h 4654550"/>
                <a:gd name="connsiteX11657" fmla="*/ 1057275 w 10010772"/>
                <a:gd name="connsiteY11657" fmla="*/ 1873250 h 4654550"/>
                <a:gd name="connsiteX11658" fmla="*/ 1057275 w 10010772"/>
                <a:gd name="connsiteY11658" fmla="*/ 1870075 h 4654550"/>
                <a:gd name="connsiteX11659" fmla="*/ 1057275 w 10010772"/>
                <a:gd name="connsiteY11659" fmla="*/ 1866900 h 4654550"/>
                <a:gd name="connsiteX11660" fmla="*/ 1050925 w 10010772"/>
                <a:gd name="connsiteY11660" fmla="*/ 1863725 h 4654550"/>
                <a:gd name="connsiteX11661" fmla="*/ 1044576 w 10010772"/>
                <a:gd name="connsiteY11661" fmla="*/ 1857375 h 4654550"/>
                <a:gd name="connsiteX11662" fmla="*/ 1041400 w 10010772"/>
                <a:gd name="connsiteY11662" fmla="*/ 1851025 h 4654550"/>
                <a:gd name="connsiteX11663" fmla="*/ 1035051 w 10010772"/>
                <a:gd name="connsiteY11663" fmla="*/ 1841500 h 4654550"/>
                <a:gd name="connsiteX11664" fmla="*/ 1031875 w 10010772"/>
                <a:gd name="connsiteY11664" fmla="*/ 1835150 h 4654550"/>
                <a:gd name="connsiteX11665" fmla="*/ 1028701 w 10010772"/>
                <a:gd name="connsiteY11665" fmla="*/ 1831975 h 4654550"/>
                <a:gd name="connsiteX11666" fmla="*/ 1031875 w 10010772"/>
                <a:gd name="connsiteY11666" fmla="*/ 1831975 h 4654550"/>
                <a:gd name="connsiteX11667" fmla="*/ 1035051 w 10010772"/>
                <a:gd name="connsiteY11667" fmla="*/ 1825625 h 4654550"/>
                <a:gd name="connsiteX11668" fmla="*/ 1041400 w 10010772"/>
                <a:gd name="connsiteY11668" fmla="*/ 1822450 h 4654550"/>
                <a:gd name="connsiteX11669" fmla="*/ 1035051 w 10010772"/>
                <a:gd name="connsiteY11669" fmla="*/ 1819275 h 4654550"/>
                <a:gd name="connsiteX11670" fmla="*/ 1028701 w 10010772"/>
                <a:gd name="connsiteY11670" fmla="*/ 1819275 h 4654550"/>
                <a:gd name="connsiteX11671" fmla="*/ 1031875 w 10010772"/>
                <a:gd name="connsiteY11671" fmla="*/ 1812925 h 4654550"/>
                <a:gd name="connsiteX11672" fmla="*/ 1038226 w 10010772"/>
                <a:gd name="connsiteY11672" fmla="*/ 1806575 h 4654550"/>
                <a:gd name="connsiteX11673" fmla="*/ 1044576 w 10010772"/>
                <a:gd name="connsiteY11673" fmla="*/ 1797050 h 4654550"/>
                <a:gd name="connsiteX11674" fmla="*/ 1047750 w 10010772"/>
                <a:gd name="connsiteY11674" fmla="*/ 1790700 h 4654550"/>
                <a:gd name="connsiteX11675" fmla="*/ 1050925 w 10010772"/>
                <a:gd name="connsiteY11675" fmla="*/ 1790700 h 4654550"/>
                <a:gd name="connsiteX11676" fmla="*/ 1054101 w 10010772"/>
                <a:gd name="connsiteY11676" fmla="*/ 1790700 h 4654550"/>
                <a:gd name="connsiteX11677" fmla="*/ 1050925 w 10010772"/>
                <a:gd name="connsiteY11677" fmla="*/ 1784350 h 4654550"/>
                <a:gd name="connsiteX11678" fmla="*/ 1050925 w 10010772"/>
                <a:gd name="connsiteY11678" fmla="*/ 1778000 h 4654550"/>
                <a:gd name="connsiteX11679" fmla="*/ 1054101 w 10010772"/>
                <a:gd name="connsiteY11679" fmla="*/ 1778000 h 4654550"/>
                <a:gd name="connsiteX11680" fmla="*/ 1057275 w 10010772"/>
                <a:gd name="connsiteY11680" fmla="*/ 1778000 h 4654550"/>
                <a:gd name="connsiteX11681" fmla="*/ 1054101 w 10010772"/>
                <a:gd name="connsiteY11681" fmla="*/ 1765300 h 4654550"/>
                <a:gd name="connsiteX11682" fmla="*/ 1050925 w 10010772"/>
                <a:gd name="connsiteY11682" fmla="*/ 1755775 h 4654550"/>
                <a:gd name="connsiteX11683" fmla="*/ 1050925 w 10010772"/>
                <a:gd name="connsiteY11683" fmla="*/ 1752600 h 4654550"/>
                <a:gd name="connsiteX11684" fmla="*/ 1047750 w 10010772"/>
                <a:gd name="connsiteY11684" fmla="*/ 1743075 h 4654550"/>
                <a:gd name="connsiteX11685" fmla="*/ 1038226 w 10010772"/>
                <a:gd name="connsiteY11685" fmla="*/ 1727200 h 4654550"/>
                <a:gd name="connsiteX11686" fmla="*/ 1022351 w 10010772"/>
                <a:gd name="connsiteY11686" fmla="*/ 1695450 h 4654550"/>
                <a:gd name="connsiteX11687" fmla="*/ 1012825 w 10010772"/>
                <a:gd name="connsiteY11687" fmla="*/ 1676400 h 4654550"/>
                <a:gd name="connsiteX11688" fmla="*/ 996951 w 10010772"/>
                <a:gd name="connsiteY11688" fmla="*/ 1651000 h 4654550"/>
                <a:gd name="connsiteX11689" fmla="*/ 996951 w 10010772"/>
                <a:gd name="connsiteY11689" fmla="*/ 1647825 h 4654550"/>
                <a:gd name="connsiteX11690" fmla="*/ 1000126 w 10010772"/>
                <a:gd name="connsiteY11690" fmla="*/ 1647825 h 4654550"/>
                <a:gd name="connsiteX11691" fmla="*/ 1003300 w 10010772"/>
                <a:gd name="connsiteY11691" fmla="*/ 1651000 h 4654550"/>
                <a:gd name="connsiteX11692" fmla="*/ 1006476 w 10010772"/>
                <a:gd name="connsiteY11692" fmla="*/ 1651000 h 4654550"/>
                <a:gd name="connsiteX11693" fmla="*/ 1000126 w 10010772"/>
                <a:gd name="connsiteY11693" fmla="*/ 1641475 h 4654550"/>
                <a:gd name="connsiteX11694" fmla="*/ 993776 w 10010772"/>
                <a:gd name="connsiteY11694" fmla="*/ 1638300 h 4654550"/>
                <a:gd name="connsiteX11695" fmla="*/ 993776 w 10010772"/>
                <a:gd name="connsiteY11695" fmla="*/ 1641475 h 4654550"/>
                <a:gd name="connsiteX11696" fmla="*/ 987426 w 10010772"/>
                <a:gd name="connsiteY11696" fmla="*/ 1638300 h 4654550"/>
                <a:gd name="connsiteX11697" fmla="*/ 977900 w 10010772"/>
                <a:gd name="connsiteY11697" fmla="*/ 1628775 h 4654550"/>
                <a:gd name="connsiteX11698" fmla="*/ 974725 w 10010772"/>
                <a:gd name="connsiteY11698" fmla="*/ 1625600 h 4654550"/>
                <a:gd name="connsiteX11699" fmla="*/ 974725 w 10010772"/>
                <a:gd name="connsiteY11699" fmla="*/ 1619250 h 4654550"/>
                <a:gd name="connsiteX11700" fmla="*/ 971551 w 10010772"/>
                <a:gd name="connsiteY11700" fmla="*/ 1616075 h 4654550"/>
                <a:gd name="connsiteX11701" fmla="*/ 968376 w 10010772"/>
                <a:gd name="connsiteY11701" fmla="*/ 1616075 h 4654550"/>
                <a:gd name="connsiteX11702" fmla="*/ 968376 w 10010772"/>
                <a:gd name="connsiteY11702" fmla="*/ 1606550 h 4654550"/>
                <a:gd name="connsiteX11703" fmla="*/ 971551 w 10010772"/>
                <a:gd name="connsiteY11703" fmla="*/ 1597025 h 4654550"/>
                <a:gd name="connsiteX11704" fmla="*/ 974725 w 10010772"/>
                <a:gd name="connsiteY11704" fmla="*/ 1590675 h 4654550"/>
                <a:gd name="connsiteX11705" fmla="*/ 974725 w 10010772"/>
                <a:gd name="connsiteY11705" fmla="*/ 1584325 h 4654550"/>
                <a:gd name="connsiteX11706" fmla="*/ 965201 w 10010772"/>
                <a:gd name="connsiteY11706" fmla="*/ 1571625 h 4654550"/>
                <a:gd name="connsiteX11707" fmla="*/ 962026 w 10010772"/>
                <a:gd name="connsiteY11707" fmla="*/ 1568450 h 4654550"/>
                <a:gd name="connsiteX11708" fmla="*/ 958851 w 10010772"/>
                <a:gd name="connsiteY11708" fmla="*/ 1568450 h 4654550"/>
                <a:gd name="connsiteX11709" fmla="*/ 955676 w 10010772"/>
                <a:gd name="connsiteY11709" fmla="*/ 1568450 h 4654550"/>
                <a:gd name="connsiteX11710" fmla="*/ 952501 w 10010772"/>
                <a:gd name="connsiteY11710" fmla="*/ 1565275 h 4654550"/>
                <a:gd name="connsiteX11711" fmla="*/ 949325 w 10010772"/>
                <a:gd name="connsiteY11711" fmla="*/ 1555750 h 4654550"/>
                <a:gd name="connsiteX11712" fmla="*/ 949325 w 10010772"/>
                <a:gd name="connsiteY11712" fmla="*/ 1549400 h 4654550"/>
                <a:gd name="connsiteX11713" fmla="*/ 942975 w 10010772"/>
                <a:gd name="connsiteY11713" fmla="*/ 1543050 h 4654550"/>
                <a:gd name="connsiteX11714" fmla="*/ 936625 w 10010772"/>
                <a:gd name="connsiteY11714" fmla="*/ 1539875 h 4654550"/>
                <a:gd name="connsiteX11715" fmla="*/ 936625 w 10010772"/>
                <a:gd name="connsiteY11715" fmla="*/ 1530350 h 4654550"/>
                <a:gd name="connsiteX11716" fmla="*/ 939800 w 10010772"/>
                <a:gd name="connsiteY11716" fmla="*/ 1524000 h 4654550"/>
                <a:gd name="connsiteX11717" fmla="*/ 936625 w 10010772"/>
                <a:gd name="connsiteY11717" fmla="*/ 1520825 h 4654550"/>
                <a:gd name="connsiteX11718" fmla="*/ 936625 w 10010772"/>
                <a:gd name="connsiteY11718" fmla="*/ 1517650 h 4654550"/>
                <a:gd name="connsiteX11719" fmla="*/ 933450 w 10010772"/>
                <a:gd name="connsiteY11719" fmla="*/ 1520825 h 4654550"/>
                <a:gd name="connsiteX11720" fmla="*/ 933450 w 10010772"/>
                <a:gd name="connsiteY11720" fmla="*/ 1524000 h 4654550"/>
                <a:gd name="connsiteX11721" fmla="*/ 930276 w 10010772"/>
                <a:gd name="connsiteY11721" fmla="*/ 1520825 h 4654550"/>
                <a:gd name="connsiteX11722" fmla="*/ 923925 w 10010772"/>
                <a:gd name="connsiteY11722" fmla="*/ 1511300 h 4654550"/>
                <a:gd name="connsiteX11723" fmla="*/ 914400 w 10010772"/>
                <a:gd name="connsiteY11723" fmla="*/ 1498600 h 4654550"/>
                <a:gd name="connsiteX11724" fmla="*/ 914400 w 10010772"/>
                <a:gd name="connsiteY11724" fmla="*/ 1495425 h 4654550"/>
                <a:gd name="connsiteX11725" fmla="*/ 914400 w 10010772"/>
                <a:gd name="connsiteY11725" fmla="*/ 1492250 h 4654550"/>
                <a:gd name="connsiteX11726" fmla="*/ 914400 w 10010772"/>
                <a:gd name="connsiteY11726" fmla="*/ 1485900 h 4654550"/>
                <a:gd name="connsiteX11727" fmla="*/ 914400 w 10010772"/>
                <a:gd name="connsiteY11727" fmla="*/ 1482725 h 4654550"/>
                <a:gd name="connsiteX11728" fmla="*/ 911226 w 10010772"/>
                <a:gd name="connsiteY11728" fmla="*/ 1476375 h 4654550"/>
                <a:gd name="connsiteX11729" fmla="*/ 911226 w 10010772"/>
                <a:gd name="connsiteY11729" fmla="*/ 1463675 h 4654550"/>
                <a:gd name="connsiteX11730" fmla="*/ 911226 w 10010772"/>
                <a:gd name="connsiteY11730" fmla="*/ 1447800 h 4654550"/>
                <a:gd name="connsiteX11731" fmla="*/ 911226 w 10010772"/>
                <a:gd name="connsiteY11731" fmla="*/ 1441450 h 4654550"/>
                <a:gd name="connsiteX11732" fmla="*/ 908050 w 10010772"/>
                <a:gd name="connsiteY11732" fmla="*/ 1435100 h 4654550"/>
                <a:gd name="connsiteX11733" fmla="*/ 904875 w 10010772"/>
                <a:gd name="connsiteY11733" fmla="*/ 1428750 h 4654550"/>
                <a:gd name="connsiteX11734" fmla="*/ 904875 w 10010772"/>
                <a:gd name="connsiteY11734" fmla="*/ 1425575 h 4654550"/>
                <a:gd name="connsiteX11735" fmla="*/ 908050 w 10010772"/>
                <a:gd name="connsiteY11735" fmla="*/ 1412875 h 4654550"/>
                <a:gd name="connsiteX11736" fmla="*/ 908050 w 10010772"/>
                <a:gd name="connsiteY11736" fmla="*/ 1409700 h 4654550"/>
                <a:gd name="connsiteX11737" fmla="*/ 904875 w 10010772"/>
                <a:gd name="connsiteY11737" fmla="*/ 1403350 h 4654550"/>
                <a:gd name="connsiteX11738" fmla="*/ 901700 w 10010772"/>
                <a:gd name="connsiteY11738" fmla="*/ 1397000 h 4654550"/>
                <a:gd name="connsiteX11739" fmla="*/ 892175 w 10010772"/>
                <a:gd name="connsiteY11739" fmla="*/ 1393825 h 4654550"/>
                <a:gd name="connsiteX11740" fmla="*/ 892175 w 10010772"/>
                <a:gd name="connsiteY11740" fmla="*/ 1387475 h 4654550"/>
                <a:gd name="connsiteX11741" fmla="*/ 889000 w 10010772"/>
                <a:gd name="connsiteY11741" fmla="*/ 1384300 h 4654550"/>
                <a:gd name="connsiteX11742" fmla="*/ 885825 w 10010772"/>
                <a:gd name="connsiteY11742" fmla="*/ 1381125 h 4654550"/>
                <a:gd name="connsiteX11743" fmla="*/ 879476 w 10010772"/>
                <a:gd name="connsiteY11743" fmla="*/ 1384300 h 4654550"/>
                <a:gd name="connsiteX11744" fmla="*/ 876300 w 10010772"/>
                <a:gd name="connsiteY11744" fmla="*/ 1387475 h 4654550"/>
                <a:gd name="connsiteX11745" fmla="*/ 873125 w 10010772"/>
                <a:gd name="connsiteY11745" fmla="*/ 1384300 h 4654550"/>
                <a:gd name="connsiteX11746" fmla="*/ 869950 w 10010772"/>
                <a:gd name="connsiteY11746" fmla="*/ 1377950 h 4654550"/>
                <a:gd name="connsiteX11747" fmla="*/ 863601 w 10010772"/>
                <a:gd name="connsiteY11747" fmla="*/ 1374775 h 4654550"/>
                <a:gd name="connsiteX11748" fmla="*/ 866776 w 10010772"/>
                <a:gd name="connsiteY11748" fmla="*/ 1381125 h 4654550"/>
                <a:gd name="connsiteX11749" fmla="*/ 866776 w 10010772"/>
                <a:gd name="connsiteY11749" fmla="*/ 1387475 h 4654550"/>
                <a:gd name="connsiteX11750" fmla="*/ 863601 w 10010772"/>
                <a:gd name="connsiteY11750" fmla="*/ 1400175 h 4654550"/>
                <a:gd name="connsiteX11751" fmla="*/ 860426 w 10010772"/>
                <a:gd name="connsiteY11751" fmla="*/ 1409700 h 4654550"/>
                <a:gd name="connsiteX11752" fmla="*/ 860426 w 10010772"/>
                <a:gd name="connsiteY11752" fmla="*/ 1412875 h 4654550"/>
                <a:gd name="connsiteX11753" fmla="*/ 863601 w 10010772"/>
                <a:gd name="connsiteY11753" fmla="*/ 1416050 h 4654550"/>
                <a:gd name="connsiteX11754" fmla="*/ 863601 w 10010772"/>
                <a:gd name="connsiteY11754" fmla="*/ 1425575 h 4654550"/>
                <a:gd name="connsiteX11755" fmla="*/ 860426 w 10010772"/>
                <a:gd name="connsiteY11755" fmla="*/ 1441450 h 4654550"/>
                <a:gd name="connsiteX11756" fmla="*/ 863601 w 10010772"/>
                <a:gd name="connsiteY11756" fmla="*/ 1457325 h 4654550"/>
                <a:gd name="connsiteX11757" fmla="*/ 866776 w 10010772"/>
                <a:gd name="connsiteY11757" fmla="*/ 1466850 h 4654550"/>
                <a:gd name="connsiteX11758" fmla="*/ 873125 w 10010772"/>
                <a:gd name="connsiteY11758" fmla="*/ 1476375 h 4654550"/>
                <a:gd name="connsiteX11759" fmla="*/ 879476 w 10010772"/>
                <a:gd name="connsiteY11759" fmla="*/ 1485900 h 4654550"/>
                <a:gd name="connsiteX11760" fmla="*/ 885825 w 10010772"/>
                <a:gd name="connsiteY11760" fmla="*/ 1498600 h 4654550"/>
                <a:gd name="connsiteX11761" fmla="*/ 885825 w 10010772"/>
                <a:gd name="connsiteY11761" fmla="*/ 1508125 h 4654550"/>
                <a:gd name="connsiteX11762" fmla="*/ 885825 w 10010772"/>
                <a:gd name="connsiteY11762" fmla="*/ 1511300 h 4654550"/>
                <a:gd name="connsiteX11763" fmla="*/ 889000 w 10010772"/>
                <a:gd name="connsiteY11763" fmla="*/ 1511300 h 4654550"/>
                <a:gd name="connsiteX11764" fmla="*/ 892175 w 10010772"/>
                <a:gd name="connsiteY11764" fmla="*/ 1517650 h 4654550"/>
                <a:gd name="connsiteX11765" fmla="*/ 892175 w 10010772"/>
                <a:gd name="connsiteY11765" fmla="*/ 1524000 h 4654550"/>
                <a:gd name="connsiteX11766" fmla="*/ 892175 w 10010772"/>
                <a:gd name="connsiteY11766" fmla="*/ 1527175 h 4654550"/>
                <a:gd name="connsiteX11767" fmla="*/ 895351 w 10010772"/>
                <a:gd name="connsiteY11767" fmla="*/ 1530350 h 4654550"/>
                <a:gd name="connsiteX11768" fmla="*/ 892175 w 10010772"/>
                <a:gd name="connsiteY11768" fmla="*/ 1536700 h 4654550"/>
                <a:gd name="connsiteX11769" fmla="*/ 892175 w 10010772"/>
                <a:gd name="connsiteY11769" fmla="*/ 1543050 h 4654550"/>
                <a:gd name="connsiteX11770" fmla="*/ 898526 w 10010772"/>
                <a:gd name="connsiteY11770" fmla="*/ 1549400 h 4654550"/>
                <a:gd name="connsiteX11771" fmla="*/ 904875 w 10010772"/>
                <a:gd name="connsiteY11771" fmla="*/ 1558925 h 4654550"/>
                <a:gd name="connsiteX11772" fmla="*/ 904875 w 10010772"/>
                <a:gd name="connsiteY11772" fmla="*/ 1565275 h 4654550"/>
                <a:gd name="connsiteX11773" fmla="*/ 904875 w 10010772"/>
                <a:gd name="connsiteY11773" fmla="*/ 1571625 h 4654550"/>
                <a:gd name="connsiteX11774" fmla="*/ 908050 w 10010772"/>
                <a:gd name="connsiteY11774" fmla="*/ 1577975 h 4654550"/>
                <a:gd name="connsiteX11775" fmla="*/ 911226 w 10010772"/>
                <a:gd name="connsiteY11775" fmla="*/ 1581150 h 4654550"/>
                <a:gd name="connsiteX11776" fmla="*/ 908050 w 10010772"/>
                <a:gd name="connsiteY11776" fmla="*/ 1581150 h 4654550"/>
                <a:gd name="connsiteX11777" fmla="*/ 908050 w 10010772"/>
                <a:gd name="connsiteY11777" fmla="*/ 1584325 h 4654550"/>
                <a:gd name="connsiteX11778" fmla="*/ 908050 w 10010772"/>
                <a:gd name="connsiteY11778" fmla="*/ 1590675 h 4654550"/>
                <a:gd name="connsiteX11779" fmla="*/ 904875 w 10010772"/>
                <a:gd name="connsiteY11779" fmla="*/ 1600200 h 4654550"/>
                <a:gd name="connsiteX11780" fmla="*/ 901700 w 10010772"/>
                <a:gd name="connsiteY11780" fmla="*/ 1606550 h 4654550"/>
                <a:gd name="connsiteX11781" fmla="*/ 904875 w 10010772"/>
                <a:gd name="connsiteY11781" fmla="*/ 1609725 h 4654550"/>
                <a:gd name="connsiteX11782" fmla="*/ 908050 w 10010772"/>
                <a:gd name="connsiteY11782" fmla="*/ 1606550 h 4654550"/>
                <a:gd name="connsiteX11783" fmla="*/ 911226 w 10010772"/>
                <a:gd name="connsiteY11783" fmla="*/ 1603375 h 4654550"/>
                <a:gd name="connsiteX11784" fmla="*/ 908050 w 10010772"/>
                <a:gd name="connsiteY11784" fmla="*/ 1600200 h 4654550"/>
                <a:gd name="connsiteX11785" fmla="*/ 908050 w 10010772"/>
                <a:gd name="connsiteY11785" fmla="*/ 1597025 h 4654550"/>
                <a:gd name="connsiteX11786" fmla="*/ 911226 w 10010772"/>
                <a:gd name="connsiteY11786" fmla="*/ 1587500 h 4654550"/>
                <a:gd name="connsiteX11787" fmla="*/ 917575 w 10010772"/>
                <a:gd name="connsiteY11787" fmla="*/ 1597025 h 4654550"/>
                <a:gd name="connsiteX11788" fmla="*/ 920750 w 10010772"/>
                <a:gd name="connsiteY11788" fmla="*/ 1603375 h 4654550"/>
                <a:gd name="connsiteX11789" fmla="*/ 920750 w 10010772"/>
                <a:gd name="connsiteY11789" fmla="*/ 1609725 h 4654550"/>
                <a:gd name="connsiteX11790" fmla="*/ 917575 w 10010772"/>
                <a:gd name="connsiteY11790" fmla="*/ 1619250 h 4654550"/>
                <a:gd name="connsiteX11791" fmla="*/ 917575 w 10010772"/>
                <a:gd name="connsiteY11791" fmla="*/ 1635125 h 4654550"/>
                <a:gd name="connsiteX11792" fmla="*/ 917575 w 10010772"/>
                <a:gd name="connsiteY11792" fmla="*/ 1641475 h 4654550"/>
                <a:gd name="connsiteX11793" fmla="*/ 914400 w 10010772"/>
                <a:gd name="connsiteY11793" fmla="*/ 1647825 h 4654550"/>
                <a:gd name="connsiteX11794" fmla="*/ 911226 w 10010772"/>
                <a:gd name="connsiteY11794" fmla="*/ 1651000 h 4654550"/>
                <a:gd name="connsiteX11795" fmla="*/ 914400 w 10010772"/>
                <a:gd name="connsiteY11795" fmla="*/ 1657350 h 4654550"/>
                <a:gd name="connsiteX11796" fmla="*/ 917575 w 10010772"/>
                <a:gd name="connsiteY11796" fmla="*/ 1663700 h 4654550"/>
                <a:gd name="connsiteX11797" fmla="*/ 920750 w 10010772"/>
                <a:gd name="connsiteY11797" fmla="*/ 1663700 h 4654550"/>
                <a:gd name="connsiteX11798" fmla="*/ 923925 w 10010772"/>
                <a:gd name="connsiteY11798" fmla="*/ 1663700 h 4654550"/>
                <a:gd name="connsiteX11799" fmla="*/ 927100 w 10010772"/>
                <a:gd name="connsiteY11799" fmla="*/ 1663700 h 4654550"/>
                <a:gd name="connsiteX11800" fmla="*/ 930276 w 10010772"/>
                <a:gd name="connsiteY11800" fmla="*/ 1666875 h 4654550"/>
                <a:gd name="connsiteX11801" fmla="*/ 930276 w 10010772"/>
                <a:gd name="connsiteY11801" fmla="*/ 1673225 h 4654550"/>
                <a:gd name="connsiteX11802" fmla="*/ 933450 w 10010772"/>
                <a:gd name="connsiteY11802" fmla="*/ 1676400 h 4654550"/>
                <a:gd name="connsiteX11803" fmla="*/ 936625 w 10010772"/>
                <a:gd name="connsiteY11803" fmla="*/ 1676400 h 4654550"/>
                <a:gd name="connsiteX11804" fmla="*/ 936625 w 10010772"/>
                <a:gd name="connsiteY11804" fmla="*/ 1682750 h 4654550"/>
                <a:gd name="connsiteX11805" fmla="*/ 936625 w 10010772"/>
                <a:gd name="connsiteY11805" fmla="*/ 1689100 h 4654550"/>
                <a:gd name="connsiteX11806" fmla="*/ 936625 w 10010772"/>
                <a:gd name="connsiteY11806" fmla="*/ 1692275 h 4654550"/>
                <a:gd name="connsiteX11807" fmla="*/ 939800 w 10010772"/>
                <a:gd name="connsiteY11807" fmla="*/ 1695450 h 4654550"/>
                <a:gd name="connsiteX11808" fmla="*/ 939800 w 10010772"/>
                <a:gd name="connsiteY11808" fmla="*/ 1701800 h 4654550"/>
                <a:gd name="connsiteX11809" fmla="*/ 933450 w 10010772"/>
                <a:gd name="connsiteY11809" fmla="*/ 1708150 h 4654550"/>
                <a:gd name="connsiteX11810" fmla="*/ 920750 w 10010772"/>
                <a:gd name="connsiteY11810" fmla="*/ 1714500 h 4654550"/>
                <a:gd name="connsiteX11811" fmla="*/ 914400 w 10010772"/>
                <a:gd name="connsiteY11811" fmla="*/ 1714500 h 4654550"/>
                <a:gd name="connsiteX11812" fmla="*/ 911226 w 10010772"/>
                <a:gd name="connsiteY11812" fmla="*/ 1711325 h 4654550"/>
                <a:gd name="connsiteX11813" fmla="*/ 908050 w 10010772"/>
                <a:gd name="connsiteY11813" fmla="*/ 1704975 h 4654550"/>
                <a:gd name="connsiteX11814" fmla="*/ 904875 w 10010772"/>
                <a:gd name="connsiteY11814" fmla="*/ 1692275 h 4654550"/>
                <a:gd name="connsiteX11815" fmla="*/ 901700 w 10010772"/>
                <a:gd name="connsiteY11815" fmla="*/ 1685925 h 4654550"/>
                <a:gd name="connsiteX11816" fmla="*/ 895351 w 10010772"/>
                <a:gd name="connsiteY11816" fmla="*/ 1682750 h 4654550"/>
                <a:gd name="connsiteX11817" fmla="*/ 885825 w 10010772"/>
                <a:gd name="connsiteY11817" fmla="*/ 1676400 h 4654550"/>
                <a:gd name="connsiteX11818" fmla="*/ 879476 w 10010772"/>
                <a:gd name="connsiteY11818" fmla="*/ 1666875 h 4654550"/>
                <a:gd name="connsiteX11819" fmla="*/ 876300 w 10010772"/>
                <a:gd name="connsiteY11819" fmla="*/ 1657350 h 4654550"/>
                <a:gd name="connsiteX11820" fmla="*/ 873125 w 10010772"/>
                <a:gd name="connsiteY11820" fmla="*/ 1647825 h 4654550"/>
                <a:gd name="connsiteX11821" fmla="*/ 869950 w 10010772"/>
                <a:gd name="connsiteY11821" fmla="*/ 1644650 h 4654550"/>
                <a:gd name="connsiteX11822" fmla="*/ 866776 w 10010772"/>
                <a:gd name="connsiteY11822" fmla="*/ 1644650 h 4654550"/>
                <a:gd name="connsiteX11823" fmla="*/ 866776 w 10010772"/>
                <a:gd name="connsiteY11823" fmla="*/ 1647825 h 4654550"/>
                <a:gd name="connsiteX11824" fmla="*/ 863601 w 10010772"/>
                <a:gd name="connsiteY11824" fmla="*/ 1644650 h 4654550"/>
                <a:gd name="connsiteX11825" fmla="*/ 863601 w 10010772"/>
                <a:gd name="connsiteY11825" fmla="*/ 1638300 h 4654550"/>
                <a:gd name="connsiteX11826" fmla="*/ 866776 w 10010772"/>
                <a:gd name="connsiteY11826" fmla="*/ 1622425 h 4654550"/>
                <a:gd name="connsiteX11827" fmla="*/ 869950 w 10010772"/>
                <a:gd name="connsiteY11827" fmla="*/ 1609725 h 4654550"/>
                <a:gd name="connsiteX11828" fmla="*/ 869950 w 10010772"/>
                <a:gd name="connsiteY11828" fmla="*/ 1600200 h 4654550"/>
                <a:gd name="connsiteX11829" fmla="*/ 866776 w 10010772"/>
                <a:gd name="connsiteY11829" fmla="*/ 1593850 h 4654550"/>
                <a:gd name="connsiteX11830" fmla="*/ 863601 w 10010772"/>
                <a:gd name="connsiteY11830" fmla="*/ 1587500 h 4654550"/>
                <a:gd name="connsiteX11831" fmla="*/ 854076 w 10010772"/>
                <a:gd name="connsiteY11831" fmla="*/ 1577975 h 4654550"/>
                <a:gd name="connsiteX11832" fmla="*/ 850901 w 10010772"/>
                <a:gd name="connsiteY11832" fmla="*/ 1571625 h 4654550"/>
                <a:gd name="connsiteX11833" fmla="*/ 850901 w 10010772"/>
                <a:gd name="connsiteY11833" fmla="*/ 1565275 h 4654550"/>
                <a:gd name="connsiteX11834" fmla="*/ 847726 w 10010772"/>
                <a:gd name="connsiteY11834" fmla="*/ 1568450 h 4654550"/>
                <a:gd name="connsiteX11835" fmla="*/ 844551 w 10010772"/>
                <a:gd name="connsiteY11835" fmla="*/ 1565275 h 4654550"/>
                <a:gd name="connsiteX11836" fmla="*/ 841376 w 10010772"/>
                <a:gd name="connsiteY11836" fmla="*/ 1562100 h 4654550"/>
                <a:gd name="connsiteX11837" fmla="*/ 838201 w 10010772"/>
                <a:gd name="connsiteY11837" fmla="*/ 1565275 h 4654550"/>
                <a:gd name="connsiteX11838" fmla="*/ 831850 w 10010772"/>
                <a:gd name="connsiteY11838" fmla="*/ 1565275 h 4654550"/>
                <a:gd name="connsiteX11839" fmla="*/ 831850 w 10010772"/>
                <a:gd name="connsiteY11839" fmla="*/ 1562100 h 4654550"/>
                <a:gd name="connsiteX11840" fmla="*/ 825501 w 10010772"/>
                <a:gd name="connsiteY11840" fmla="*/ 1552575 h 4654550"/>
                <a:gd name="connsiteX11841" fmla="*/ 815976 w 10010772"/>
                <a:gd name="connsiteY11841" fmla="*/ 1546225 h 4654550"/>
                <a:gd name="connsiteX11842" fmla="*/ 812801 w 10010772"/>
                <a:gd name="connsiteY11842" fmla="*/ 1543050 h 4654550"/>
                <a:gd name="connsiteX11843" fmla="*/ 815976 w 10010772"/>
                <a:gd name="connsiteY11843" fmla="*/ 1539875 h 4654550"/>
                <a:gd name="connsiteX11844" fmla="*/ 815976 w 10010772"/>
                <a:gd name="connsiteY11844" fmla="*/ 1536700 h 4654550"/>
                <a:gd name="connsiteX11845" fmla="*/ 809626 w 10010772"/>
                <a:gd name="connsiteY11845" fmla="*/ 1530350 h 4654550"/>
                <a:gd name="connsiteX11846" fmla="*/ 806451 w 10010772"/>
                <a:gd name="connsiteY11846" fmla="*/ 1527175 h 4654550"/>
                <a:gd name="connsiteX11847" fmla="*/ 806451 w 10010772"/>
                <a:gd name="connsiteY11847" fmla="*/ 1524000 h 4654550"/>
                <a:gd name="connsiteX11848" fmla="*/ 819151 w 10010772"/>
                <a:gd name="connsiteY11848" fmla="*/ 1524000 h 4654550"/>
                <a:gd name="connsiteX11849" fmla="*/ 825501 w 10010772"/>
                <a:gd name="connsiteY11849" fmla="*/ 1524000 h 4654550"/>
                <a:gd name="connsiteX11850" fmla="*/ 831850 w 10010772"/>
                <a:gd name="connsiteY11850" fmla="*/ 1520825 h 4654550"/>
                <a:gd name="connsiteX11851" fmla="*/ 835026 w 10010772"/>
                <a:gd name="connsiteY11851" fmla="*/ 1524000 h 4654550"/>
                <a:gd name="connsiteX11852" fmla="*/ 838201 w 10010772"/>
                <a:gd name="connsiteY11852" fmla="*/ 1527175 h 4654550"/>
                <a:gd name="connsiteX11853" fmla="*/ 841376 w 10010772"/>
                <a:gd name="connsiteY11853" fmla="*/ 1527175 h 4654550"/>
                <a:gd name="connsiteX11854" fmla="*/ 841376 w 10010772"/>
                <a:gd name="connsiteY11854" fmla="*/ 1524000 h 4654550"/>
                <a:gd name="connsiteX11855" fmla="*/ 841376 w 10010772"/>
                <a:gd name="connsiteY11855" fmla="*/ 1520825 h 4654550"/>
                <a:gd name="connsiteX11856" fmla="*/ 838201 w 10010772"/>
                <a:gd name="connsiteY11856" fmla="*/ 1520825 h 4654550"/>
                <a:gd name="connsiteX11857" fmla="*/ 835026 w 10010772"/>
                <a:gd name="connsiteY11857" fmla="*/ 1517650 h 4654550"/>
                <a:gd name="connsiteX11858" fmla="*/ 841376 w 10010772"/>
                <a:gd name="connsiteY11858" fmla="*/ 1511300 h 4654550"/>
                <a:gd name="connsiteX11859" fmla="*/ 844551 w 10010772"/>
                <a:gd name="connsiteY11859" fmla="*/ 1508125 h 4654550"/>
                <a:gd name="connsiteX11860" fmla="*/ 847726 w 10010772"/>
                <a:gd name="connsiteY11860" fmla="*/ 1498600 h 4654550"/>
                <a:gd name="connsiteX11861" fmla="*/ 841376 w 10010772"/>
                <a:gd name="connsiteY11861" fmla="*/ 1489075 h 4654550"/>
                <a:gd name="connsiteX11862" fmla="*/ 831850 w 10010772"/>
                <a:gd name="connsiteY11862" fmla="*/ 1476375 h 4654550"/>
                <a:gd name="connsiteX11863" fmla="*/ 812801 w 10010772"/>
                <a:gd name="connsiteY11863" fmla="*/ 1457325 h 4654550"/>
                <a:gd name="connsiteX11864" fmla="*/ 809626 w 10010772"/>
                <a:gd name="connsiteY11864" fmla="*/ 1450975 h 4654550"/>
                <a:gd name="connsiteX11865" fmla="*/ 809626 w 10010772"/>
                <a:gd name="connsiteY11865" fmla="*/ 1444625 h 4654550"/>
                <a:gd name="connsiteX11866" fmla="*/ 809626 w 10010772"/>
                <a:gd name="connsiteY11866" fmla="*/ 1438275 h 4654550"/>
                <a:gd name="connsiteX11867" fmla="*/ 806451 w 10010772"/>
                <a:gd name="connsiteY11867" fmla="*/ 1438275 h 4654550"/>
                <a:gd name="connsiteX11868" fmla="*/ 803276 w 10010772"/>
                <a:gd name="connsiteY11868" fmla="*/ 1438275 h 4654550"/>
                <a:gd name="connsiteX11869" fmla="*/ 806451 w 10010772"/>
                <a:gd name="connsiteY11869" fmla="*/ 1428750 h 4654550"/>
                <a:gd name="connsiteX11870" fmla="*/ 806451 w 10010772"/>
                <a:gd name="connsiteY11870" fmla="*/ 1419225 h 4654550"/>
                <a:gd name="connsiteX11871" fmla="*/ 803276 w 10010772"/>
                <a:gd name="connsiteY11871" fmla="*/ 1416050 h 4654550"/>
                <a:gd name="connsiteX11872" fmla="*/ 800101 w 10010772"/>
                <a:gd name="connsiteY11872" fmla="*/ 1412875 h 4654550"/>
                <a:gd name="connsiteX11873" fmla="*/ 803276 w 10010772"/>
                <a:gd name="connsiteY11873" fmla="*/ 1403350 h 4654550"/>
                <a:gd name="connsiteX11874" fmla="*/ 803276 w 10010772"/>
                <a:gd name="connsiteY11874" fmla="*/ 1397000 h 4654550"/>
                <a:gd name="connsiteX11875" fmla="*/ 803276 w 10010772"/>
                <a:gd name="connsiteY11875" fmla="*/ 1393825 h 4654550"/>
                <a:gd name="connsiteX11876" fmla="*/ 800101 w 10010772"/>
                <a:gd name="connsiteY11876" fmla="*/ 1387475 h 4654550"/>
                <a:gd name="connsiteX11877" fmla="*/ 803276 w 10010772"/>
                <a:gd name="connsiteY11877" fmla="*/ 1381125 h 4654550"/>
                <a:gd name="connsiteX11878" fmla="*/ 806451 w 10010772"/>
                <a:gd name="connsiteY11878" fmla="*/ 1371600 h 4654550"/>
                <a:gd name="connsiteX11879" fmla="*/ 803276 w 10010772"/>
                <a:gd name="connsiteY11879" fmla="*/ 1365250 h 4654550"/>
                <a:gd name="connsiteX11880" fmla="*/ 800101 w 10010772"/>
                <a:gd name="connsiteY11880" fmla="*/ 1362075 h 4654550"/>
                <a:gd name="connsiteX11881" fmla="*/ 803276 w 10010772"/>
                <a:gd name="connsiteY11881" fmla="*/ 1355725 h 4654550"/>
                <a:gd name="connsiteX11882" fmla="*/ 806451 w 10010772"/>
                <a:gd name="connsiteY11882" fmla="*/ 1349375 h 4654550"/>
                <a:gd name="connsiteX11883" fmla="*/ 806451 w 10010772"/>
                <a:gd name="connsiteY11883" fmla="*/ 1346200 h 4654550"/>
                <a:gd name="connsiteX11884" fmla="*/ 803276 w 10010772"/>
                <a:gd name="connsiteY11884" fmla="*/ 1346200 h 4654550"/>
                <a:gd name="connsiteX11885" fmla="*/ 806451 w 10010772"/>
                <a:gd name="connsiteY11885" fmla="*/ 1343025 h 4654550"/>
                <a:gd name="connsiteX11886" fmla="*/ 809626 w 10010772"/>
                <a:gd name="connsiteY11886" fmla="*/ 1336675 h 4654550"/>
                <a:gd name="connsiteX11887" fmla="*/ 806451 w 10010772"/>
                <a:gd name="connsiteY11887" fmla="*/ 1333500 h 4654550"/>
                <a:gd name="connsiteX11888" fmla="*/ 803276 w 10010772"/>
                <a:gd name="connsiteY11888" fmla="*/ 1333500 h 4654550"/>
                <a:gd name="connsiteX11889" fmla="*/ 806451 w 10010772"/>
                <a:gd name="connsiteY11889" fmla="*/ 1327150 h 4654550"/>
                <a:gd name="connsiteX11890" fmla="*/ 809626 w 10010772"/>
                <a:gd name="connsiteY11890" fmla="*/ 1323975 h 4654550"/>
                <a:gd name="connsiteX11891" fmla="*/ 806451 w 10010772"/>
                <a:gd name="connsiteY11891" fmla="*/ 1317625 h 4654550"/>
                <a:gd name="connsiteX11892" fmla="*/ 787401 w 10010772"/>
                <a:gd name="connsiteY11892" fmla="*/ 1301750 h 4654550"/>
                <a:gd name="connsiteX11893" fmla="*/ 777875 w 10010772"/>
                <a:gd name="connsiteY11893" fmla="*/ 1295400 h 4654550"/>
                <a:gd name="connsiteX11894" fmla="*/ 771526 w 10010772"/>
                <a:gd name="connsiteY11894" fmla="*/ 1292225 h 4654550"/>
                <a:gd name="connsiteX11895" fmla="*/ 765176 w 10010772"/>
                <a:gd name="connsiteY11895" fmla="*/ 1289050 h 4654550"/>
                <a:gd name="connsiteX11896" fmla="*/ 765176 w 10010772"/>
                <a:gd name="connsiteY11896" fmla="*/ 1285875 h 4654550"/>
                <a:gd name="connsiteX11897" fmla="*/ 762000 w 10010772"/>
                <a:gd name="connsiteY11897" fmla="*/ 1279525 h 4654550"/>
                <a:gd name="connsiteX11898" fmla="*/ 755651 w 10010772"/>
                <a:gd name="connsiteY11898" fmla="*/ 1276350 h 4654550"/>
                <a:gd name="connsiteX11899" fmla="*/ 742950 w 10010772"/>
                <a:gd name="connsiteY11899" fmla="*/ 1273175 h 4654550"/>
                <a:gd name="connsiteX11900" fmla="*/ 733426 w 10010772"/>
                <a:gd name="connsiteY11900" fmla="*/ 1270000 h 4654550"/>
                <a:gd name="connsiteX11901" fmla="*/ 730251 w 10010772"/>
                <a:gd name="connsiteY11901" fmla="*/ 1266825 h 4654550"/>
                <a:gd name="connsiteX11902" fmla="*/ 730251 w 10010772"/>
                <a:gd name="connsiteY11902" fmla="*/ 1260475 h 4654550"/>
                <a:gd name="connsiteX11903" fmla="*/ 733426 w 10010772"/>
                <a:gd name="connsiteY11903" fmla="*/ 1254125 h 4654550"/>
                <a:gd name="connsiteX11904" fmla="*/ 730251 w 10010772"/>
                <a:gd name="connsiteY11904" fmla="*/ 1250950 h 4654550"/>
                <a:gd name="connsiteX11905" fmla="*/ 730251 w 10010772"/>
                <a:gd name="connsiteY11905" fmla="*/ 1247775 h 4654550"/>
                <a:gd name="connsiteX11906" fmla="*/ 730251 w 10010772"/>
                <a:gd name="connsiteY11906" fmla="*/ 1244600 h 4654550"/>
                <a:gd name="connsiteX11907" fmla="*/ 730251 w 10010772"/>
                <a:gd name="connsiteY11907" fmla="*/ 1241425 h 4654550"/>
                <a:gd name="connsiteX11908" fmla="*/ 727075 w 10010772"/>
                <a:gd name="connsiteY11908" fmla="*/ 1238250 h 4654550"/>
                <a:gd name="connsiteX11909" fmla="*/ 723901 w 10010772"/>
                <a:gd name="connsiteY11909" fmla="*/ 1235075 h 4654550"/>
                <a:gd name="connsiteX11910" fmla="*/ 727075 w 10010772"/>
                <a:gd name="connsiteY11910" fmla="*/ 1231900 h 4654550"/>
                <a:gd name="connsiteX11911" fmla="*/ 730251 w 10010772"/>
                <a:gd name="connsiteY11911" fmla="*/ 1225550 h 4654550"/>
                <a:gd name="connsiteX11912" fmla="*/ 730251 w 10010772"/>
                <a:gd name="connsiteY11912" fmla="*/ 1222375 h 4654550"/>
                <a:gd name="connsiteX11913" fmla="*/ 723901 w 10010772"/>
                <a:gd name="connsiteY11913" fmla="*/ 1212850 h 4654550"/>
                <a:gd name="connsiteX11914" fmla="*/ 720726 w 10010772"/>
                <a:gd name="connsiteY11914" fmla="*/ 1203325 h 4654550"/>
                <a:gd name="connsiteX11915" fmla="*/ 720726 w 10010772"/>
                <a:gd name="connsiteY11915" fmla="*/ 1200150 h 4654550"/>
                <a:gd name="connsiteX11916" fmla="*/ 727075 w 10010772"/>
                <a:gd name="connsiteY11916" fmla="*/ 1196975 h 4654550"/>
                <a:gd name="connsiteX11917" fmla="*/ 730251 w 10010772"/>
                <a:gd name="connsiteY11917" fmla="*/ 1190625 h 4654550"/>
                <a:gd name="connsiteX11918" fmla="*/ 730251 w 10010772"/>
                <a:gd name="connsiteY11918" fmla="*/ 1187450 h 4654550"/>
                <a:gd name="connsiteX11919" fmla="*/ 723901 w 10010772"/>
                <a:gd name="connsiteY11919" fmla="*/ 1177925 h 4654550"/>
                <a:gd name="connsiteX11920" fmla="*/ 717550 w 10010772"/>
                <a:gd name="connsiteY11920" fmla="*/ 1165225 h 4654550"/>
                <a:gd name="connsiteX11921" fmla="*/ 717550 w 10010772"/>
                <a:gd name="connsiteY11921" fmla="*/ 1162050 h 4654550"/>
                <a:gd name="connsiteX11922" fmla="*/ 723901 w 10010772"/>
                <a:gd name="connsiteY11922" fmla="*/ 1158875 h 4654550"/>
                <a:gd name="connsiteX11923" fmla="*/ 733426 w 10010772"/>
                <a:gd name="connsiteY11923" fmla="*/ 1152525 h 4654550"/>
                <a:gd name="connsiteX11924" fmla="*/ 736600 w 10010772"/>
                <a:gd name="connsiteY11924" fmla="*/ 1149350 h 4654550"/>
                <a:gd name="connsiteX11925" fmla="*/ 739776 w 10010772"/>
                <a:gd name="connsiteY11925" fmla="*/ 1146175 h 4654550"/>
                <a:gd name="connsiteX11926" fmla="*/ 736600 w 10010772"/>
                <a:gd name="connsiteY11926" fmla="*/ 1146175 h 4654550"/>
                <a:gd name="connsiteX11927" fmla="*/ 730251 w 10010772"/>
                <a:gd name="connsiteY11927" fmla="*/ 1149350 h 4654550"/>
                <a:gd name="connsiteX11928" fmla="*/ 727075 w 10010772"/>
                <a:gd name="connsiteY11928" fmla="*/ 1152525 h 4654550"/>
                <a:gd name="connsiteX11929" fmla="*/ 723901 w 10010772"/>
                <a:gd name="connsiteY11929" fmla="*/ 1152525 h 4654550"/>
                <a:gd name="connsiteX11930" fmla="*/ 720726 w 10010772"/>
                <a:gd name="connsiteY11930" fmla="*/ 1149350 h 4654550"/>
                <a:gd name="connsiteX11931" fmla="*/ 717550 w 10010772"/>
                <a:gd name="connsiteY11931" fmla="*/ 1143000 h 4654550"/>
                <a:gd name="connsiteX11932" fmla="*/ 717550 w 10010772"/>
                <a:gd name="connsiteY11932" fmla="*/ 1136650 h 4654550"/>
                <a:gd name="connsiteX11933" fmla="*/ 717550 w 10010772"/>
                <a:gd name="connsiteY11933" fmla="*/ 1130300 h 4654550"/>
                <a:gd name="connsiteX11934" fmla="*/ 720726 w 10010772"/>
                <a:gd name="connsiteY11934" fmla="*/ 1123950 h 4654550"/>
                <a:gd name="connsiteX11935" fmla="*/ 720726 w 10010772"/>
                <a:gd name="connsiteY11935" fmla="*/ 1114425 h 4654550"/>
                <a:gd name="connsiteX11936" fmla="*/ 720726 w 10010772"/>
                <a:gd name="connsiteY11936" fmla="*/ 1098550 h 4654550"/>
                <a:gd name="connsiteX11937" fmla="*/ 727075 w 10010772"/>
                <a:gd name="connsiteY11937" fmla="*/ 1082675 h 4654550"/>
                <a:gd name="connsiteX11938" fmla="*/ 727075 w 10010772"/>
                <a:gd name="connsiteY11938" fmla="*/ 1076325 h 4654550"/>
                <a:gd name="connsiteX11939" fmla="*/ 727075 w 10010772"/>
                <a:gd name="connsiteY11939" fmla="*/ 1073150 h 4654550"/>
                <a:gd name="connsiteX11940" fmla="*/ 723901 w 10010772"/>
                <a:gd name="connsiteY11940" fmla="*/ 1066800 h 4654550"/>
                <a:gd name="connsiteX11941" fmla="*/ 723901 w 10010772"/>
                <a:gd name="connsiteY11941" fmla="*/ 1063625 h 4654550"/>
                <a:gd name="connsiteX11942" fmla="*/ 723901 w 10010772"/>
                <a:gd name="connsiteY11942" fmla="*/ 1057275 h 4654550"/>
                <a:gd name="connsiteX11943" fmla="*/ 727075 w 10010772"/>
                <a:gd name="connsiteY11943" fmla="*/ 1050925 h 4654550"/>
                <a:gd name="connsiteX11944" fmla="*/ 736600 w 10010772"/>
                <a:gd name="connsiteY11944" fmla="*/ 1044575 h 4654550"/>
                <a:gd name="connsiteX11945" fmla="*/ 742950 w 10010772"/>
                <a:gd name="connsiteY11945" fmla="*/ 1038225 h 4654550"/>
                <a:gd name="connsiteX11946" fmla="*/ 739776 w 10010772"/>
                <a:gd name="connsiteY11946" fmla="*/ 1035050 h 4654550"/>
                <a:gd name="connsiteX11947" fmla="*/ 742950 w 10010772"/>
                <a:gd name="connsiteY11947" fmla="*/ 1031875 h 4654550"/>
                <a:gd name="connsiteX11948" fmla="*/ 755651 w 10010772"/>
                <a:gd name="connsiteY11948" fmla="*/ 1025525 h 4654550"/>
                <a:gd name="connsiteX11949" fmla="*/ 755651 w 10010772"/>
                <a:gd name="connsiteY11949" fmla="*/ 1019175 h 4654550"/>
                <a:gd name="connsiteX11950" fmla="*/ 755651 w 10010772"/>
                <a:gd name="connsiteY11950" fmla="*/ 1000125 h 4654550"/>
                <a:gd name="connsiteX11951" fmla="*/ 758826 w 10010772"/>
                <a:gd name="connsiteY11951" fmla="*/ 993775 h 4654550"/>
                <a:gd name="connsiteX11952" fmla="*/ 762000 w 10010772"/>
                <a:gd name="connsiteY11952" fmla="*/ 984250 h 4654550"/>
                <a:gd name="connsiteX11953" fmla="*/ 768351 w 10010772"/>
                <a:gd name="connsiteY11953" fmla="*/ 974725 h 4654550"/>
                <a:gd name="connsiteX11954" fmla="*/ 777875 w 10010772"/>
                <a:gd name="connsiteY11954" fmla="*/ 968375 h 4654550"/>
                <a:gd name="connsiteX11955" fmla="*/ 812801 w 10010772"/>
                <a:gd name="connsiteY11955" fmla="*/ 930275 h 4654550"/>
                <a:gd name="connsiteX11956" fmla="*/ 835026 w 10010772"/>
                <a:gd name="connsiteY11956" fmla="*/ 898525 h 4654550"/>
                <a:gd name="connsiteX11957" fmla="*/ 854076 w 10010772"/>
                <a:gd name="connsiteY11957" fmla="*/ 873125 h 4654550"/>
                <a:gd name="connsiteX11958" fmla="*/ 873125 w 10010772"/>
                <a:gd name="connsiteY11958" fmla="*/ 876300 h 4654550"/>
                <a:gd name="connsiteX11959" fmla="*/ 882651 w 10010772"/>
                <a:gd name="connsiteY11959" fmla="*/ 879475 h 4654550"/>
                <a:gd name="connsiteX11960" fmla="*/ 876300 w 10010772"/>
                <a:gd name="connsiteY11960" fmla="*/ 873125 h 4654550"/>
                <a:gd name="connsiteX11961" fmla="*/ 866776 w 10010772"/>
                <a:gd name="connsiteY11961" fmla="*/ 869950 h 4654550"/>
                <a:gd name="connsiteX11962" fmla="*/ 860426 w 10010772"/>
                <a:gd name="connsiteY11962" fmla="*/ 866775 h 4654550"/>
                <a:gd name="connsiteX11963" fmla="*/ 857251 w 10010772"/>
                <a:gd name="connsiteY11963" fmla="*/ 863600 h 4654550"/>
                <a:gd name="connsiteX11964" fmla="*/ 860426 w 10010772"/>
                <a:gd name="connsiteY11964" fmla="*/ 860425 h 4654550"/>
                <a:gd name="connsiteX11965" fmla="*/ 873125 w 10010772"/>
                <a:gd name="connsiteY11965" fmla="*/ 841375 h 4654550"/>
                <a:gd name="connsiteX11966" fmla="*/ 876300 w 10010772"/>
                <a:gd name="connsiteY11966" fmla="*/ 831850 h 4654550"/>
                <a:gd name="connsiteX11967" fmla="*/ 879476 w 10010772"/>
                <a:gd name="connsiteY11967" fmla="*/ 822325 h 4654550"/>
                <a:gd name="connsiteX11968" fmla="*/ 879476 w 10010772"/>
                <a:gd name="connsiteY11968" fmla="*/ 812800 h 4654550"/>
                <a:gd name="connsiteX11969" fmla="*/ 882651 w 10010772"/>
                <a:gd name="connsiteY11969" fmla="*/ 800100 h 4654550"/>
                <a:gd name="connsiteX11970" fmla="*/ 889000 w 10010772"/>
                <a:gd name="connsiteY11970" fmla="*/ 793750 h 4654550"/>
                <a:gd name="connsiteX11971" fmla="*/ 895351 w 10010772"/>
                <a:gd name="connsiteY11971" fmla="*/ 793750 h 4654550"/>
                <a:gd name="connsiteX11972" fmla="*/ 901700 w 10010772"/>
                <a:gd name="connsiteY11972" fmla="*/ 796925 h 4654550"/>
                <a:gd name="connsiteX11973" fmla="*/ 914400 w 10010772"/>
                <a:gd name="connsiteY11973" fmla="*/ 800100 h 4654550"/>
                <a:gd name="connsiteX11974" fmla="*/ 927100 w 10010772"/>
                <a:gd name="connsiteY11974" fmla="*/ 800100 h 4654550"/>
                <a:gd name="connsiteX11975" fmla="*/ 936625 w 10010772"/>
                <a:gd name="connsiteY11975" fmla="*/ 800100 h 4654550"/>
                <a:gd name="connsiteX11976" fmla="*/ 939800 w 10010772"/>
                <a:gd name="connsiteY11976" fmla="*/ 803275 h 4654550"/>
                <a:gd name="connsiteX11977" fmla="*/ 939800 w 10010772"/>
                <a:gd name="connsiteY11977" fmla="*/ 806450 h 4654550"/>
                <a:gd name="connsiteX11978" fmla="*/ 936625 w 10010772"/>
                <a:gd name="connsiteY11978" fmla="*/ 812800 h 4654550"/>
                <a:gd name="connsiteX11979" fmla="*/ 936625 w 10010772"/>
                <a:gd name="connsiteY11979" fmla="*/ 819150 h 4654550"/>
                <a:gd name="connsiteX11980" fmla="*/ 939800 w 10010772"/>
                <a:gd name="connsiteY11980" fmla="*/ 822325 h 4654550"/>
                <a:gd name="connsiteX11981" fmla="*/ 946150 w 10010772"/>
                <a:gd name="connsiteY11981" fmla="*/ 809625 h 4654550"/>
                <a:gd name="connsiteX11982" fmla="*/ 952501 w 10010772"/>
                <a:gd name="connsiteY11982" fmla="*/ 803275 h 4654550"/>
                <a:gd name="connsiteX11983" fmla="*/ 955676 w 10010772"/>
                <a:gd name="connsiteY11983" fmla="*/ 800100 h 4654550"/>
                <a:gd name="connsiteX11984" fmla="*/ 965201 w 10010772"/>
                <a:gd name="connsiteY11984" fmla="*/ 796925 h 4654550"/>
                <a:gd name="connsiteX11985" fmla="*/ 968376 w 10010772"/>
                <a:gd name="connsiteY11985" fmla="*/ 796925 h 4654550"/>
                <a:gd name="connsiteX11986" fmla="*/ 962026 w 10010772"/>
                <a:gd name="connsiteY11986" fmla="*/ 790575 h 4654550"/>
                <a:gd name="connsiteX11987" fmla="*/ 958851 w 10010772"/>
                <a:gd name="connsiteY11987" fmla="*/ 784225 h 4654550"/>
                <a:gd name="connsiteX11988" fmla="*/ 962026 w 10010772"/>
                <a:gd name="connsiteY11988" fmla="*/ 784225 h 4654550"/>
                <a:gd name="connsiteX11989" fmla="*/ 968376 w 10010772"/>
                <a:gd name="connsiteY11989" fmla="*/ 781050 h 4654550"/>
                <a:gd name="connsiteX11990" fmla="*/ 962026 w 10010772"/>
                <a:gd name="connsiteY11990" fmla="*/ 774700 h 4654550"/>
                <a:gd name="connsiteX11991" fmla="*/ 962025 w 10010772"/>
                <a:gd name="connsiteY11991" fmla="*/ 774700 h 4654550"/>
                <a:gd name="connsiteX11992" fmla="*/ 942975 w 10010772"/>
                <a:gd name="connsiteY11992" fmla="*/ 755650 h 4654550"/>
                <a:gd name="connsiteX11993" fmla="*/ 927100 w 10010772"/>
                <a:gd name="connsiteY11993" fmla="*/ 739775 h 4654550"/>
                <a:gd name="connsiteX11994" fmla="*/ 917575 w 10010772"/>
                <a:gd name="connsiteY11994" fmla="*/ 733425 h 4654550"/>
                <a:gd name="connsiteX11995" fmla="*/ 914400 w 10010772"/>
                <a:gd name="connsiteY11995" fmla="*/ 727075 h 4654550"/>
                <a:gd name="connsiteX11996" fmla="*/ 908050 w 10010772"/>
                <a:gd name="connsiteY11996" fmla="*/ 720725 h 4654550"/>
                <a:gd name="connsiteX11997" fmla="*/ 898526 w 10010772"/>
                <a:gd name="connsiteY11997" fmla="*/ 717550 h 4654550"/>
                <a:gd name="connsiteX11998" fmla="*/ 889000 w 10010772"/>
                <a:gd name="connsiteY11998" fmla="*/ 717550 h 4654550"/>
                <a:gd name="connsiteX11999" fmla="*/ 885825 w 10010772"/>
                <a:gd name="connsiteY11999" fmla="*/ 714375 h 4654550"/>
                <a:gd name="connsiteX12000" fmla="*/ 879476 w 10010772"/>
                <a:gd name="connsiteY12000" fmla="*/ 711200 h 4654550"/>
                <a:gd name="connsiteX12001" fmla="*/ 876300 w 10010772"/>
                <a:gd name="connsiteY12001" fmla="*/ 704850 h 4654550"/>
                <a:gd name="connsiteX12002" fmla="*/ 882651 w 10010772"/>
                <a:gd name="connsiteY12002" fmla="*/ 698500 h 4654550"/>
                <a:gd name="connsiteX12003" fmla="*/ 885825 w 10010772"/>
                <a:gd name="connsiteY12003" fmla="*/ 688975 h 4654550"/>
                <a:gd name="connsiteX12004" fmla="*/ 889000 w 10010772"/>
                <a:gd name="connsiteY12004" fmla="*/ 676275 h 4654550"/>
                <a:gd name="connsiteX12005" fmla="*/ 885825 w 10010772"/>
                <a:gd name="connsiteY12005" fmla="*/ 660400 h 4654550"/>
                <a:gd name="connsiteX12006" fmla="*/ 889000 w 10010772"/>
                <a:gd name="connsiteY12006" fmla="*/ 647700 h 4654550"/>
                <a:gd name="connsiteX12007" fmla="*/ 889000 w 10010772"/>
                <a:gd name="connsiteY12007" fmla="*/ 644525 h 4654550"/>
                <a:gd name="connsiteX12008" fmla="*/ 889000 w 10010772"/>
                <a:gd name="connsiteY12008" fmla="*/ 641350 h 4654550"/>
                <a:gd name="connsiteX12009" fmla="*/ 885825 w 10010772"/>
                <a:gd name="connsiteY12009" fmla="*/ 638175 h 4654550"/>
                <a:gd name="connsiteX12010" fmla="*/ 882651 w 10010772"/>
                <a:gd name="connsiteY12010" fmla="*/ 635000 h 4654550"/>
                <a:gd name="connsiteX12011" fmla="*/ 882651 w 10010772"/>
                <a:gd name="connsiteY12011" fmla="*/ 631825 h 4654550"/>
                <a:gd name="connsiteX12012" fmla="*/ 892175 w 10010772"/>
                <a:gd name="connsiteY12012" fmla="*/ 612775 h 4654550"/>
                <a:gd name="connsiteX12013" fmla="*/ 895351 w 10010772"/>
                <a:gd name="connsiteY12013" fmla="*/ 609600 h 4654550"/>
                <a:gd name="connsiteX12014" fmla="*/ 892175 w 10010772"/>
                <a:gd name="connsiteY12014" fmla="*/ 609600 h 4654550"/>
                <a:gd name="connsiteX12015" fmla="*/ 889000 w 10010772"/>
                <a:gd name="connsiteY12015" fmla="*/ 609600 h 4654550"/>
                <a:gd name="connsiteX12016" fmla="*/ 898526 w 10010772"/>
                <a:gd name="connsiteY12016" fmla="*/ 593725 h 4654550"/>
                <a:gd name="connsiteX12017" fmla="*/ 901700 w 10010772"/>
                <a:gd name="connsiteY12017" fmla="*/ 584200 h 4654550"/>
                <a:gd name="connsiteX12018" fmla="*/ 904875 w 10010772"/>
                <a:gd name="connsiteY12018" fmla="*/ 577850 h 4654550"/>
                <a:gd name="connsiteX12019" fmla="*/ 901700 w 10010772"/>
                <a:gd name="connsiteY12019" fmla="*/ 574675 h 4654550"/>
                <a:gd name="connsiteX12020" fmla="*/ 898526 w 10010772"/>
                <a:gd name="connsiteY12020" fmla="*/ 574675 h 4654550"/>
                <a:gd name="connsiteX12021" fmla="*/ 895351 w 10010772"/>
                <a:gd name="connsiteY12021" fmla="*/ 574675 h 4654550"/>
                <a:gd name="connsiteX12022" fmla="*/ 895351 w 10010772"/>
                <a:gd name="connsiteY12022" fmla="*/ 571500 h 4654550"/>
                <a:gd name="connsiteX12023" fmla="*/ 895351 w 10010772"/>
                <a:gd name="connsiteY12023" fmla="*/ 565150 h 4654550"/>
                <a:gd name="connsiteX12024" fmla="*/ 898526 w 10010772"/>
                <a:gd name="connsiteY12024" fmla="*/ 558800 h 4654550"/>
                <a:gd name="connsiteX12025" fmla="*/ 901700 w 10010772"/>
                <a:gd name="connsiteY12025" fmla="*/ 555625 h 4654550"/>
                <a:gd name="connsiteX12026" fmla="*/ 901700 w 10010772"/>
                <a:gd name="connsiteY12026" fmla="*/ 552450 h 4654550"/>
                <a:gd name="connsiteX12027" fmla="*/ 895351 w 10010772"/>
                <a:gd name="connsiteY12027" fmla="*/ 546100 h 4654550"/>
                <a:gd name="connsiteX12028" fmla="*/ 892175 w 10010772"/>
                <a:gd name="connsiteY12028" fmla="*/ 539750 h 4654550"/>
                <a:gd name="connsiteX12029" fmla="*/ 895351 w 10010772"/>
                <a:gd name="connsiteY12029" fmla="*/ 536575 h 4654550"/>
                <a:gd name="connsiteX12030" fmla="*/ 898526 w 10010772"/>
                <a:gd name="connsiteY12030" fmla="*/ 527050 h 4654550"/>
                <a:gd name="connsiteX12031" fmla="*/ 898526 w 10010772"/>
                <a:gd name="connsiteY12031" fmla="*/ 520700 h 4654550"/>
                <a:gd name="connsiteX12032" fmla="*/ 895351 w 10010772"/>
                <a:gd name="connsiteY12032" fmla="*/ 514350 h 4654550"/>
                <a:gd name="connsiteX12033" fmla="*/ 892175 w 10010772"/>
                <a:gd name="connsiteY12033" fmla="*/ 501650 h 4654550"/>
                <a:gd name="connsiteX12034" fmla="*/ 895351 w 10010772"/>
                <a:gd name="connsiteY12034" fmla="*/ 498475 h 4654550"/>
                <a:gd name="connsiteX12035" fmla="*/ 898526 w 10010772"/>
                <a:gd name="connsiteY12035" fmla="*/ 492125 h 4654550"/>
                <a:gd name="connsiteX12036" fmla="*/ 904875 w 10010772"/>
                <a:gd name="connsiteY12036" fmla="*/ 479425 h 4654550"/>
                <a:gd name="connsiteX12037" fmla="*/ 901700 w 10010772"/>
                <a:gd name="connsiteY12037" fmla="*/ 476250 h 4654550"/>
                <a:gd name="connsiteX12038" fmla="*/ 892175 w 10010772"/>
                <a:gd name="connsiteY12038" fmla="*/ 479425 h 4654550"/>
                <a:gd name="connsiteX12039" fmla="*/ 879476 w 10010772"/>
                <a:gd name="connsiteY12039" fmla="*/ 488950 h 4654550"/>
                <a:gd name="connsiteX12040" fmla="*/ 873125 w 10010772"/>
                <a:gd name="connsiteY12040" fmla="*/ 495300 h 4654550"/>
                <a:gd name="connsiteX12041" fmla="*/ 869950 w 10010772"/>
                <a:gd name="connsiteY12041" fmla="*/ 498475 h 4654550"/>
                <a:gd name="connsiteX12042" fmla="*/ 863601 w 10010772"/>
                <a:gd name="connsiteY12042" fmla="*/ 495300 h 4654550"/>
                <a:gd name="connsiteX12043" fmla="*/ 863601 w 10010772"/>
                <a:gd name="connsiteY12043" fmla="*/ 492125 h 4654550"/>
                <a:gd name="connsiteX12044" fmla="*/ 860426 w 10010772"/>
                <a:gd name="connsiteY12044" fmla="*/ 488950 h 4654550"/>
                <a:gd name="connsiteX12045" fmla="*/ 857251 w 10010772"/>
                <a:gd name="connsiteY12045" fmla="*/ 485775 h 4654550"/>
                <a:gd name="connsiteX12046" fmla="*/ 850901 w 10010772"/>
                <a:gd name="connsiteY12046" fmla="*/ 488950 h 4654550"/>
                <a:gd name="connsiteX12047" fmla="*/ 841376 w 10010772"/>
                <a:gd name="connsiteY12047" fmla="*/ 492125 h 4654550"/>
                <a:gd name="connsiteX12048" fmla="*/ 831850 w 10010772"/>
                <a:gd name="connsiteY12048" fmla="*/ 498475 h 4654550"/>
                <a:gd name="connsiteX12049" fmla="*/ 825501 w 10010772"/>
                <a:gd name="connsiteY12049" fmla="*/ 495300 h 4654550"/>
                <a:gd name="connsiteX12050" fmla="*/ 819151 w 10010772"/>
                <a:gd name="connsiteY12050" fmla="*/ 492125 h 4654550"/>
                <a:gd name="connsiteX12051" fmla="*/ 819151 w 10010772"/>
                <a:gd name="connsiteY12051" fmla="*/ 488950 h 4654550"/>
                <a:gd name="connsiteX12052" fmla="*/ 822326 w 10010772"/>
                <a:gd name="connsiteY12052" fmla="*/ 485775 h 4654550"/>
                <a:gd name="connsiteX12053" fmla="*/ 825501 w 10010772"/>
                <a:gd name="connsiteY12053" fmla="*/ 482600 h 4654550"/>
                <a:gd name="connsiteX12054" fmla="*/ 822326 w 10010772"/>
                <a:gd name="connsiteY12054" fmla="*/ 482600 h 4654550"/>
                <a:gd name="connsiteX12055" fmla="*/ 819151 w 10010772"/>
                <a:gd name="connsiteY12055" fmla="*/ 479425 h 4654550"/>
                <a:gd name="connsiteX12056" fmla="*/ 812801 w 10010772"/>
                <a:gd name="connsiteY12056" fmla="*/ 473075 h 4654550"/>
                <a:gd name="connsiteX12057" fmla="*/ 815976 w 10010772"/>
                <a:gd name="connsiteY12057" fmla="*/ 466725 h 4654550"/>
                <a:gd name="connsiteX12058" fmla="*/ 819151 w 10010772"/>
                <a:gd name="connsiteY12058" fmla="*/ 463550 h 4654550"/>
                <a:gd name="connsiteX12059" fmla="*/ 809626 w 10010772"/>
                <a:gd name="connsiteY12059" fmla="*/ 463550 h 4654550"/>
                <a:gd name="connsiteX12060" fmla="*/ 781051 w 10010772"/>
                <a:gd name="connsiteY12060" fmla="*/ 466725 h 4654550"/>
                <a:gd name="connsiteX12061" fmla="*/ 755651 w 10010772"/>
                <a:gd name="connsiteY12061" fmla="*/ 463550 h 4654550"/>
                <a:gd name="connsiteX12062" fmla="*/ 739776 w 10010772"/>
                <a:gd name="connsiteY12062" fmla="*/ 457200 h 4654550"/>
                <a:gd name="connsiteX12063" fmla="*/ 727075 w 10010772"/>
                <a:gd name="connsiteY12063" fmla="*/ 454025 h 4654550"/>
                <a:gd name="connsiteX12064" fmla="*/ 704850 w 10010772"/>
                <a:gd name="connsiteY12064" fmla="*/ 457200 h 4654550"/>
                <a:gd name="connsiteX12065" fmla="*/ 682626 w 10010772"/>
                <a:gd name="connsiteY12065" fmla="*/ 457200 h 4654550"/>
                <a:gd name="connsiteX12066" fmla="*/ 673101 w 10010772"/>
                <a:gd name="connsiteY12066" fmla="*/ 454025 h 4654550"/>
                <a:gd name="connsiteX12067" fmla="*/ 669925 w 10010772"/>
                <a:gd name="connsiteY12067" fmla="*/ 450850 h 4654550"/>
                <a:gd name="connsiteX12068" fmla="*/ 660401 w 10010772"/>
                <a:gd name="connsiteY12068" fmla="*/ 447675 h 4654550"/>
                <a:gd name="connsiteX12069" fmla="*/ 650876 w 10010772"/>
                <a:gd name="connsiteY12069" fmla="*/ 447675 h 4654550"/>
                <a:gd name="connsiteX12070" fmla="*/ 647701 w 10010772"/>
                <a:gd name="connsiteY12070" fmla="*/ 444500 h 4654550"/>
                <a:gd name="connsiteX12071" fmla="*/ 647701 w 10010772"/>
                <a:gd name="connsiteY12071" fmla="*/ 441325 h 4654550"/>
                <a:gd name="connsiteX12072" fmla="*/ 650876 w 10010772"/>
                <a:gd name="connsiteY12072" fmla="*/ 438150 h 4654550"/>
                <a:gd name="connsiteX12073" fmla="*/ 660401 w 10010772"/>
                <a:gd name="connsiteY12073" fmla="*/ 431800 h 4654550"/>
                <a:gd name="connsiteX12074" fmla="*/ 654051 w 10010772"/>
                <a:gd name="connsiteY12074" fmla="*/ 431800 h 4654550"/>
                <a:gd name="connsiteX12075" fmla="*/ 647701 w 10010772"/>
                <a:gd name="connsiteY12075" fmla="*/ 428625 h 4654550"/>
                <a:gd name="connsiteX12076" fmla="*/ 644526 w 10010772"/>
                <a:gd name="connsiteY12076" fmla="*/ 428625 h 4654550"/>
                <a:gd name="connsiteX12077" fmla="*/ 638176 w 10010772"/>
                <a:gd name="connsiteY12077" fmla="*/ 419100 h 4654550"/>
                <a:gd name="connsiteX12078" fmla="*/ 635001 w 10010772"/>
                <a:gd name="connsiteY12078" fmla="*/ 415925 h 4654550"/>
                <a:gd name="connsiteX12079" fmla="*/ 631826 w 10010772"/>
                <a:gd name="connsiteY12079" fmla="*/ 412750 h 4654550"/>
                <a:gd name="connsiteX12080" fmla="*/ 628651 w 10010772"/>
                <a:gd name="connsiteY12080" fmla="*/ 415925 h 4654550"/>
                <a:gd name="connsiteX12081" fmla="*/ 609601 w 10010772"/>
                <a:gd name="connsiteY12081" fmla="*/ 422275 h 4654550"/>
                <a:gd name="connsiteX12082" fmla="*/ 596900 w 10010772"/>
                <a:gd name="connsiteY12082" fmla="*/ 422275 h 4654550"/>
                <a:gd name="connsiteX12083" fmla="*/ 587375 w 10010772"/>
                <a:gd name="connsiteY12083" fmla="*/ 425450 h 4654550"/>
                <a:gd name="connsiteX12084" fmla="*/ 581025 w 10010772"/>
                <a:gd name="connsiteY12084" fmla="*/ 428625 h 4654550"/>
                <a:gd name="connsiteX12085" fmla="*/ 577850 w 10010772"/>
                <a:gd name="connsiteY12085" fmla="*/ 434975 h 4654550"/>
                <a:gd name="connsiteX12086" fmla="*/ 577850 w 10010772"/>
                <a:gd name="connsiteY12086" fmla="*/ 441325 h 4654550"/>
                <a:gd name="connsiteX12087" fmla="*/ 577850 w 10010772"/>
                <a:gd name="connsiteY12087" fmla="*/ 444500 h 4654550"/>
                <a:gd name="connsiteX12088" fmla="*/ 577850 w 10010772"/>
                <a:gd name="connsiteY12088" fmla="*/ 447675 h 4654550"/>
                <a:gd name="connsiteX12089" fmla="*/ 584200 w 10010772"/>
                <a:gd name="connsiteY12089" fmla="*/ 447675 h 4654550"/>
                <a:gd name="connsiteX12090" fmla="*/ 600075 w 10010772"/>
                <a:gd name="connsiteY12090" fmla="*/ 447675 h 4654550"/>
                <a:gd name="connsiteX12091" fmla="*/ 622301 w 10010772"/>
                <a:gd name="connsiteY12091" fmla="*/ 444500 h 4654550"/>
                <a:gd name="connsiteX12092" fmla="*/ 606425 w 10010772"/>
                <a:gd name="connsiteY12092" fmla="*/ 454025 h 4654550"/>
                <a:gd name="connsiteX12093" fmla="*/ 593726 w 10010772"/>
                <a:gd name="connsiteY12093" fmla="*/ 457200 h 4654550"/>
                <a:gd name="connsiteX12094" fmla="*/ 577850 w 10010772"/>
                <a:gd name="connsiteY12094" fmla="*/ 457200 h 4654550"/>
                <a:gd name="connsiteX12095" fmla="*/ 568326 w 10010772"/>
                <a:gd name="connsiteY12095" fmla="*/ 457200 h 4654550"/>
                <a:gd name="connsiteX12096" fmla="*/ 561976 w 10010772"/>
                <a:gd name="connsiteY12096" fmla="*/ 457200 h 4654550"/>
                <a:gd name="connsiteX12097" fmla="*/ 555625 w 10010772"/>
                <a:gd name="connsiteY12097" fmla="*/ 460375 h 4654550"/>
                <a:gd name="connsiteX12098" fmla="*/ 552451 w 10010772"/>
                <a:gd name="connsiteY12098" fmla="*/ 460375 h 4654550"/>
                <a:gd name="connsiteX12099" fmla="*/ 542926 w 10010772"/>
                <a:gd name="connsiteY12099" fmla="*/ 460375 h 4654550"/>
                <a:gd name="connsiteX12100" fmla="*/ 530226 w 10010772"/>
                <a:gd name="connsiteY12100" fmla="*/ 463550 h 4654550"/>
                <a:gd name="connsiteX12101" fmla="*/ 511176 w 10010772"/>
                <a:gd name="connsiteY12101" fmla="*/ 473075 h 4654550"/>
                <a:gd name="connsiteX12102" fmla="*/ 495301 w 10010772"/>
                <a:gd name="connsiteY12102" fmla="*/ 476250 h 4654550"/>
                <a:gd name="connsiteX12103" fmla="*/ 482601 w 10010772"/>
                <a:gd name="connsiteY12103" fmla="*/ 476250 h 4654550"/>
                <a:gd name="connsiteX12104" fmla="*/ 482601 w 10010772"/>
                <a:gd name="connsiteY12104" fmla="*/ 473075 h 4654550"/>
                <a:gd name="connsiteX12105" fmla="*/ 479426 w 10010772"/>
                <a:gd name="connsiteY12105" fmla="*/ 469900 h 4654550"/>
                <a:gd name="connsiteX12106" fmla="*/ 482601 w 10010772"/>
                <a:gd name="connsiteY12106" fmla="*/ 466725 h 4654550"/>
                <a:gd name="connsiteX12107" fmla="*/ 485776 w 10010772"/>
                <a:gd name="connsiteY12107" fmla="*/ 463550 h 4654550"/>
                <a:gd name="connsiteX12108" fmla="*/ 501651 w 10010772"/>
                <a:gd name="connsiteY12108" fmla="*/ 463550 h 4654550"/>
                <a:gd name="connsiteX12109" fmla="*/ 514351 w 10010772"/>
                <a:gd name="connsiteY12109" fmla="*/ 460375 h 4654550"/>
                <a:gd name="connsiteX12110" fmla="*/ 520701 w 10010772"/>
                <a:gd name="connsiteY12110" fmla="*/ 457200 h 4654550"/>
                <a:gd name="connsiteX12111" fmla="*/ 527051 w 10010772"/>
                <a:gd name="connsiteY12111" fmla="*/ 450850 h 4654550"/>
                <a:gd name="connsiteX12112" fmla="*/ 495301 w 10010772"/>
                <a:gd name="connsiteY12112" fmla="*/ 457200 h 4654550"/>
                <a:gd name="connsiteX12113" fmla="*/ 485776 w 10010772"/>
                <a:gd name="connsiteY12113" fmla="*/ 457200 h 4654550"/>
                <a:gd name="connsiteX12114" fmla="*/ 485776 w 10010772"/>
                <a:gd name="connsiteY12114" fmla="*/ 454025 h 4654550"/>
                <a:gd name="connsiteX12115" fmla="*/ 488951 w 10010772"/>
                <a:gd name="connsiteY12115" fmla="*/ 450850 h 4654550"/>
                <a:gd name="connsiteX12116" fmla="*/ 498476 w 10010772"/>
                <a:gd name="connsiteY12116" fmla="*/ 441325 h 4654550"/>
                <a:gd name="connsiteX12117" fmla="*/ 517526 w 10010772"/>
                <a:gd name="connsiteY12117" fmla="*/ 428625 h 4654550"/>
                <a:gd name="connsiteX12118" fmla="*/ 536576 w 10010772"/>
                <a:gd name="connsiteY12118" fmla="*/ 419100 h 4654550"/>
                <a:gd name="connsiteX12119" fmla="*/ 549276 w 10010772"/>
                <a:gd name="connsiteY12119" fmla="*/ 415925 h 4654550"/>
                <a:gd name="connsiteX12120" fmla="*/ 558800 w 10010772"/>
                <a:gd name="connsiteY12120" fmla="*/ 415925 h 4654550"/>
                <a:gd name="connsiteX12121" fmla="*/ 549276 w 10010772"/>
                <a:gd name="connsiteY12121" fmla="*/ 412750 h 4654550"/>
                <a:gd name="connsiteX12122" fmla="*/ 549276 w 10010772"/>
                <a:gd name="connsiteY12122" fmla="*/ 406400 h 4654550"/>
                <a:gd name="connsiteX12123" fmla="*/ 552451 w 10010772"/>
                <a:gd name="connsiteY12123" fmla="*/ 400050 h 4654550"/>
                <a:gd name="connsiteX12124" fmla="*/ 561976 w 10010772"/>
                <a:gd name="connsiteY12124" fmla="*/ 390525 h 4654550"/>
                <a:gd name="connsiteX12125" fmla="*/ 533401 w 10010772"/>
                <a:gd name="connsiteY12125" fmla="*/ 409575 h 4654550"/>
                <a:gd name="connsiteX12126" fmla="*/ 514351 w 10010772"/>
                <a:gd name="connsiteY12126" fmla="*/ 419100 h 4654550"/>
                <a:gd name="connsiteX12127" fmla="*/ 501651 w 10010772"/>
                <a:gd name="connsiteY12127" fmla="*/ 422275 h 4654550"/>
                <a:gd name="connsiteX12128" fmla="*/ 482601 w 10010772"/>
                <a:gd name="connsiteY12128" fmla="*/ 422275 h 4654550"/>
                <a:gd name="connsiteX12129" fmla="*/ 479426 w 10010772"/>
                <a:gd name="connsiteY12129" fmla="*/ 422275 h 4654550"/>
                <a:gd name="connsiteX12130" fmla="*/ 495301 w 10010772"/>
                <a:gd name="connsiteY12130" fmla="*/ 425450 h 4654550"/>
                <a:gd name="connsiteX12131" fmla="*/ 501651 w 10010772"/>
                <a:gd name="connsiteY12131" fmla="*/ 428625 h 4654550"/>
                <a:gd name="connsiteX12132" fmla="*/ 498476 w 10010772"/>
                <a:gd name="connsiteY12132" fmla="*/ 431800 h 4654550"/>
                <a:gd name="connsiteX12133" fmla="*/ 488951 w 10010772"/>
                <a:gd name="connsiteY12133" fmla="*/ 434975 h 4654550"/>
                <a:gd name="connsiteX12134" fmla="*/ 463551 w 10010772"/>
                <a:gd name="connsiteY12134" fmla="*/ 438150 h 4654550"/>
                <a:gd name="connsiteX12135" fmla="*/ 457201 w 10010772"/>
                <a:gd name="connsiteY12135" fmla="*/ 441325 h 4654550"/>
                <a:gd name="connsiteX12136" fmla="*/ 460376 w 10010772"/>
                <a:gd name="connsiteY12136" fmla="*/ 441325 h 4654550"/>
                <a:gd name="connsiteX12137" fmla="*/ 469901 w 10010772"/>
                <a:gd name="connsiteY12137" fmla="*/ 447675 h 4654550"/>
                <a:gd name="connsiteX12138" fmla="*/ 476251 w 10010772"/>
                <a:gd name="connsiteY12138" fmla="*/ 450850 h 4654550"/>
                <a:gd name="connsiteX12139" fmla="*/ 476251 w 10010772"/>
                <a:gd name="connsiteY12139" fmla="*/ 454025 h 4654550"/>
                <a:gd name="connsiteX12140" fmla="*/ 466726 w 10010772"/>
                <a:gd name="connsiteY12140" fmla="*/ 457200 h 4654550"/>
                <a:gd name="connsiteX12141" fmla="*/ 447676 w 10010772"/>
                <a:gd name="connsiteY12141" fmla="*/ 460375 h 4654550"/>
                <a:gd name="connsiteX12142" fmla="*/ 419101 w 10010772"/>
                <a:gd name="connsiteY12142" fmla="*/ 463550 h 4654550"/>
                <a:gd name="connsiteX12143" fmla="*/ 403226 w 10010772"/>
                <a:gd name="connsiteY12143" fmla="*/ 466725 h 4654550"/>
                <a:gd name="connsiteX12144" fmla="*/ 390526 w 10010772"/>
                <a:gd name="connsiteY12144" fmla="*/ 466725 h 4654550"/>
                <a:gd name="connsiteX12145" fmla="*/ 384176 w 10010772"/>
                <a:gd name="connsiteY12145" fmla="*/ 469900 h 4654550"/>
                <a:gd name="connsiteX12146" fmla="*/ 381001 w 10010772"/>
                <a:gd name="connsiteY12146" fmla="*/ 473075 h 4654550"/>
                <a:gd name="connsiteX12147" fmla="*/ 384176 w 10010772"/>
                <a:gd name="connsiteY12147" fmla="*/ 473075 h 4654550"/>
                <a:gd name="connsiteX12148" fmla="*/ 403226 w 10010772"/>
                <a:gd name="connsiteY12148" fmla="*/ 473075 h 4654550"/>
                <a:gd name="connsiteX12149" fmla="*/ 415926 w 10010772"/>
                <a:gd name="connsiteY12149" fmla="*/ 476250 h 4654550"/>
                <a:gd name="connsiteX12150" fmla="*/ 419101 w 10010772"/>
                <a:gd name="connsiteY12150" fmla="*/ 479425 h 4654550"/>
                <a:gd name="connsiteX12151" fmla="*/ 412751 w 10010772"/>
                <a:gd name="connsiteY12151" fmla="*/ 485775 h 4654550"/>
                <a:gd name="connsiteX12152" fmla="*/ 406401 w 10010772"/>
                <a:gd name="connsiteY12152" fmla="*/ 488950 h 4654550"/>
                <a:gd name="connsiteX12153" fmla="*/ 403226 w 10010772"/>
                <a:gd name="connsiteY12153" fmla="*/ 488950 h 4654550"/>
                <a:gd name="connsiteX12154" fmla="*/ 393701 w 10010772"/>
                <a:gd name="connsiteY12154" fmla="*/ 488950 h 4654550"/>
                <a:gd name="connsiteX12155" fmla="*/ 387351 w 10010772"/>
                <a:gd name="connsiteY12155" fmla="*/ 488950 h 4654550"/>
                <a:gd name="connsiteX12156" fmla="*/ 384176 w 10010772"/>
                <a:gd name="connsiteY12156" fmla="*/ 488950 h 4654550"/>
                <a:gd name="connsiteX12157" fmla="*/ 387351 w 10010772"/>
                <a:gd name="connsiteY12157" fmla="*/ 492125 h 4654550"/>
                <a:gd name="connsiteX12158" fmla="*/ 384176 w 10010772"/>
                <a:gd name="connsiteY12158" fmla="*/ 495300 h 4654550"/>
                <a:gd name="connsiteX12159" fmla="*/ 384176 w 10010772"/>
                <a:gd name="connsiteY12159" fmla="*/ 498475 h 4654550"/>
                <a:gd name="connsiteX12160" fmla="*/ 374651 w 10010772"/>
                <a:gd name="connsiteY12160" fmla="*/ 498475 h 4654550"/>
                <a:gd name="connsiteX12161" fmla="*/ 365126 w 10010772"/>
                <a:gd name="connsiteY12161" fmla="*/ 498475 h 4654550"/>
                <a:gd name="connsiteX12162" fmla="*/ 361951 w 10010772"/>
                <a:gd name="connsiteY12162" fmla="*/ 498475 h 4654550"/>
                <a:gd name="connsiteX12163" fmla="*/ 361951 w 10010772"/>
                <a:gd name="connsiteY12163" fmla="*/ 501650 h 4654550"/>
                <a:gd name="connsiteX12164" fmla="*/ 358776 w 10010772"/>
                <a:gd name="connsiteY12164" fmla="*/ 504825 h 4654550"/>
                <a:gd name="connsiteX12165" fmla="*/ 346076 w 10010772"/>
                <a:gd name="connsiteY12165" fmla="*/ 508000 h 4654550"/>
                <a:gd name="connsiteX12166" fmla="*/ 333376 w 10010772"/>
                <a:gd name="connsiteY12166" fmla="*/ 511175 h 4654550"/>
                <a:gd name="connsiteX12167" fmla="*/ 327026 w 10010772"/>
                <a:gd name="connsiteY12167" fmla="*/ 517525 h 4654550"/>
                <a:gd name="connsiteX12168" fmla="*/ 323851 w 10010772"/>
                <a:gd name="connsiteY12168" fmla="*/ 520700 h 4654550"/>
                <a:gd name="connsiteX12169" fmla="*/ 320676 w 10010772"/>
                <a:gd name="connsiteY12169" fmla="*/ 520700 h 4654550"/>
                <a:gd name="connsiteX12170" fmla="*/ 307976 w 10010772"/>
                <a:gd name="connsiteY12170" fmla="*/ 523875 h 4654550"/>
                <a:gd name="connsiteX12171" fmla="*/ 295276 w 10010772"/>
                <a:gd name="connsiteY12171" fmla="*/ 523875 h 4654550"/>
                <a:gd name="connsiteX12172" fmla="*/ 292101 w 10010772"/>
                <a:gd name="connsiteY12172" fmla="*/ 527050 h 4654550"/>
                <a:gd name="connsiteX12173" fmla="*/ 285751 w 10010772"/>
                <a:gd name="connsiteY12173" fmla="*/ 530225 h 4654550"/>
                <a:gd name="connsiteX12174" fmla="*/ 285751 w 10010772"/>
                <a:gd name="connsiteY12174" fmla="*/ 533400 h 4654550"/>
                <a:gd name="connsiteX12175" fmla="*/ 282576 w 10010772"/>
                <a:gd name="connsiteY12175" fmla="*/ 533400 h 4654550"/>
                <a:gd name="connsiteX12176" fmla="*/ 276226 w 10010772"/>
                <a:gd name="connsiteY12176" fmla="*/ 533400 h 4654550"/>
                <a:gd name="connsiteX12177" fmla="*/ 269876 w 10010772"/>
                <a:gd name="connsiteY12177" fmla="*/ 533400 h 4654550"/>
                <a:gd name="connsiteX12178" fmla="*/ 266701 w 10010772"/>
                <a:gd name="connsiteY12178" fmla="*/ 536575 h 4654550"/>
                <a:gd name="connsiteX12179" fmla="*/ 266701 w 10010772"/>
                <a:gd name="connsiteY12179" fmla="*/ 542925 h 4654550"/>
                <a:gd name="connsiteX12180" fmla="*/ 260351 w 10010772"/>
                <a:gd name="connsiteY12180" fmla="*/ 546100 h 4654550"/>
                <a:gd name="connsiteX12181" fmla="*/ 247651 w 10010772"/>
                <a:gd name="connsiteY12181" fmla="*/ 546100 h 4654550"/>
                <a:gd name="connsiteX12182" fmla="*/ 234951 w 10010772"/>
                <a:gd name="connsiteY12182" fmla="*/ 546100 h 4654550"/>
                <a:gd name="connsiteX12183" fmla="*/ 228600 w 10010772"/>
                <a:gd name="connsiteY12183" fmla="*/ 549275 h 4654550"/>
                <a:gd name="connsiteX12184" fmla="*/ 225425 w 10010772"/>
                <a:gd name="connsiteY12184" fmla="*/ 552450 h 4654550"/>
                <a:gd name="connsiteX12185" fmla="*/ 222251 w 10010772"/>
                <a:gd name="connsiteY12185" fmla="*/ 555625 h 4654550"/>
                <a:gd name="connsiteX12186" fmla="*/ 215901 w 10010772"/>
                <a:gd name="connsiteY12186" fmla="*/ 558800 h 4654550"/>
                <a:gd name="connsiteX12187" fmla="*/ 206376 w 10010772"/>
                <a:gd name="connsiteY12187" fmla="*/ 558800 h 4654550"/>
                <a:gd name="connsiteX12188" fmla="*/ 193676 w 10010772"/>
                <a:gd name="connsiteY12188" fmla="*/ 558800 h 4654550"/>
                <a:gd name="connsiteX12189" fmla="*/ 187326 w 10010772"/>
                <a:gd name="connsiteY12189" fmla="*/ 558800 h 4654550"/>
                <a:gd name="connsiteX12190" fmla="*/ 177801 w 10010772"/>
                <a:gd name="connsiteY12190" fmla="*/ 561975 h 4654550"/>
                <a:gd name="connsiteX12191" fmla="*/ 165101 w 10010772"/>
                <a:gd name="connsiteY12191" fmla="*/ 568325 h 4654550"/>
                <a:gd name="connsiteX12192" fmla="*/ 158751 w 10010772"/>
                <a:gd name="connsiteY12192" fmla="*/ 571500 h 4654550"/>
                <a:gd name="connsiteX12193" fmla="*/ 139701 w 10010772"/>
                <a:gd name="connsiteY12193" fmla="*/ 574675 h 4654550"/>
                <a:gd name="connsiteX12194" fmla="*/ 123826 w 10010772"/>
                <a:gd name="connsiteY12194" fmla="*/ 577850 h 4654550"/>
                <a:gd name="connsiteX12195" fmla="*/ 117476 w 10010772"/>
                <a:gd name="connsiteY12195" fmla="*/ 577850 h 4654550"/>
                <a:gd name="connsiteX12196" fmla="*/ 107951 w 10010772"/>
                <a:gd name="connsiteY12196" fmla="*/ 577850 h 4654550"/>
                <a:gd name="connsiteX12197" fmla="*/ 95250 w 10010772"/>
                <a:gd name="connsiteY12197" fmla="*/ 581025 h 4654550"/>
                <a:gd name="connsiteX12198" fmla="*/ 66676 w 10010772"/>
                <a:gd name="connsiteY12198" fmla="*/ 590550 h 4654550"/>
                <a:gd name="connsiteX12199" fmla="*/ 34926 w 10010772"/>
                <a:gd name="connsiteY12199" fmla="*/ 593725 h 4654550"/>
                <a:gd name="connsiteX12200" fmla="*/ 6350 w 10010772"/>
                <a:gd name="connsiteY12200" fmla="*/ 600075 h 4654550"/>
                <a:gd name="connsiteX12201" fmla="*/ 0 w 10010772"/>
                <a:gd name="connsiteY12201" fmla="*/ 596900 h 4654550"/>
                <a:gd name="connsiteX12202" fmla="*/ 3175 w 10010772"/>
                <a:gd name="connsiteY12202" fmla="*/ 590550 h 4654550"/>
                <a:gd name="connsiteX12203" fmla="*/ 9525 w 10010772"/>
                <a:gd name="connsiteY12203" fmla="*/ 587375 h 4654550"/>
                <a:gd name="connsiteX12204" fmla="*/ 22226 w 10010772"/>
                <a:gd name="connsiteY12204" fmla="*/ 581025 h 4654550"/>
                <a:gd name="connsiteX12205" fmla="*/ 50801 w 10010772"/>
                <a:gd name="connsiteY12205" fmla="*/ 574675 h 4654550"/>
                <a:gd name="connsiteX12206" fmla="*/ 76201 w 10010772"/>
                <a:gd name="connsiteY12206" fmla="*/ 571500 h 4654550"/>
                <a:gd name="connsiteX12207" fmla="*/ 85726 w 10010772"/>
                <a:gd name="connsiteY12207" fmla="*/ 568325 h 4654550"/>
                <a:gd name="connsiteX12208" fmla="*/ 85726 w 10010772"/>
                <a:gd name="connsiteY12208" fmla="*/ 565150 h 4654550"/>
                <a:gd name="connsiteX12209" fmla="*/ 95250 w 10010772"/>
                <a:gd name="connsiteY12209" fmla="*/ 574675 h 4654550"/>
                <a:gd name="connsiteX12210" fmla="*/ 101601 w 10010772"/>
                <a:gd name="connsiteY12210" fmla="*/ 574675 h 4654550"/>
                <a:gd name="connsiteX12211" fmla="*/ 104776 w 10010772"/>
                <a:gd name="connsiteY12211" fmla="*/ 568325 h 4654550"/>
                <a:gd name="connsiteX12212" fmla="*/ 104776 w 10010772"/>
                <a:gd name="connsiteY12212" fmla="*/ 565150 h 4654550"/>
                <a:gd name="connsiteX12213" fmla="*/ 114301 w 10010772"/>
                <a:gd name="connsiteY12213" fmla="*/ 561975 h 4654550"/>
                <a:gd name="connsiteX12214" fmla="*/ 155576 w 10010772"/>
                <a:gd name="connsiteY12214" fmla="*/ 552450 h 4654550"/>
                <a:gd name="connsiteX12215" fmla="*/ 177801 w 10010772"/>
                <a:gd name="connsiteY12215" fmla="*/ 546100 h 4654550"/>
                <a:gd name="connsiteX12216" fmla="*/ 187326 w 10010772"/>
                <a:gd name="connsiteY12216" fmla="*/ 539750 h 4654550"/>
                <a:gd name="connsiteX12217" fmla="*/ 193676 w 10010772"/>
                <a:gd name="connsiteY12217" fmla="*/ 533400 h 4654550"/>
                <a:gd name="connsiteX12218" fmla="*/ 212726 w 10010772"/>
                <a:gd name="connsiteY12218" fmla="*/ 527050 h 4654550"/>
                <a:gd name="connsiteX12219" fmla="*/ 241301 w 10010772"/>
                <a:gd name="connsiteY12219" fmla="*/ 520700 h 4654550"/>
                <a:gd name="connsiteX12220" fmla="*/ 260351 w 10010772"/>
                <a:gd name="connsiteY12220" fmla="*/ 511175 h 4654550"/>
                <a:gd name="connsiteX12221" fmla="*/ 292101 w 10010772"/>
                <a:gd name="connsiteY12221" fmla="*/ 498475 h 4654550"/>
                <a:gd name="connsiteX12222" fmla="*/ 298451 w 10010772"/>
                <a:gd name="connsiteY12222" fmla="*/ 492125 h 4654550"/>
                <a:gd name="connsiteX12223" fmla="*/ 304801 w 10010772"/>
                <a:gd name="connsiteY12223" fmla="*/ 485775 h 4654550"/>
                <a:gd name="connsiteX12224" fmla="*/ 288926 w 10010772"/>
                <a:gd name="connsiteY12224" fmla="*/ 495300 h 4654550"/>
                <a:gd name="connsiteX12225" fmla="*/ 279401 w 10010772"/>
                <a:gd name="connsiteY12225" fmla="*/ 498475 h 4654550"/>
                <a:gd name="connsiteX12226" fmla="*/ 269876 w 10010772"/>
                <a:gd name="connsiteY12226" fmla="*/ 498475 h 4654550"/>
                <a:gd name="connsiteX12227" fmla="*/ 266701 w 10010772"/>
                <a:gd name="connsiteY12227" fmla="*/ 495300 h 4654550"/>
                <a:gd name="connsiteX12228" fmla="*/ 260351 w 10010772"/>
                <a:gd name="connsiteY12228" fmla="*/ 492125 h 4654550"/>
                <a:gd name="connsiteX12229" fmla="*/ 257176 w 10010772"/>
                <a:gd name="connsiteY12229" fmla="*/ 492125 h 4654550"/>
                <a:gd name="connsiteX12230" fmla="*/ 257176 w 10010772"/>
                <a:gd name="connsiteY12230" fmla="*/ 495300 h 4654550"/>
                <a:gd name="connsiteX12231" fmla="*/ 254001 w 10010772"/>
                <a:gd name="connsiteY12231" fmla="*/ 501650 h 4654550"/>
                <a:gd name="connsiteX12232" fmla="*/ 250826 w 10010772"/>
                <a:gd name="connsiteY12232" fmla="*/ 501650 h 4654550"/>
                <a:gd name="connsiteX12233" fmla="*/ 244476 w 10010772"/>
                <a:gd name="connsiteY12233" fmla="*/ 498475 h 4654550"/>
                <a:gd name="connsiteX12234" fmla="*/ 234951 w 10010772"/>
                <a:gd name="connsiteY12234" fmla="*/ 495300 h 4654550"/>
                <a:gd name="connsiteX12235" fmla="*/ 231775 w 10010772"/>
                <a:gd name="connsiteY12235" fmla="*/ 492125 h 4654550"/>
                <a:gd name="connsiteX12236" fmla="*/ 228600 w 10010772"/>
                <a:gd name="connsiteY12236" fmla="*/ 492125 h 4654550"/>
                <a:gd name="connsiteX12237" fmla="*/ 225425 w 10010772"/>
                <a:gd name="connsiteY12237" fmla="*/ 492125 h 4654550"/>
                <a:gd name="connsiteX12238" fmla="*/ 222251 w 10010772"/>
                <a:gd name="connsiteY12238" fmla="*/ 488950 h 4654550"/>
                <a:gd name="connsiteX12239" fmla="*/ 215901 w 10010772"/>
                <a:gd name="connsiteY12239" fmla="*/ 485775 h 4654550"/>
                <a:gd name="connsiteX12240" fmla="*/ 200026 w 10010772"/>
                <a:gd name="connsiteY12240" fmla="*/ 488950 h 4654550"/>
                <a:gd name="connsiteX12241" fmla="*/ 184151 w 10010772"/>
                <a:gd name="connsiteY12241" fmla="*/ 495300 h 4654550"/>
                <a:gd name="connsiteX12242" fmla="*/ 184151 w 10010772"/>
                <a:gd name="connsiteY12242" fmla="*/ 492125 h 4654550"/>
                <a:gd name="connsiteX12243" fmla="*/ 187326 w 10010772"/>
                <a:gd name="connsiteY12243" fmla="*/ 485775 h 4654550"/>
                <a:gd name="connsiteX12244" fmla="*/ 196851 w 10010772"/>
                <a:gd name="connsiteY12244" fmla="*/ 479425 h 4654550"/>
                <a:gd name="connsiteX12245" fmla="*/ 212726 w 10010772"/>
                <a:gd name="connsiteY12245" fmla="*/ 473075 h 4654550"/>
                <a:gd name="connsiteX12246" fmla="*/ 219076 w 10010772"/>
                <a:gd name="connsiteY12246" fmla="*/ 469900 h 4654550"/>
                <a:gd name="connsiteX12247" fmla="*/ 215901 w 10010772"/>
                <a:gd name="connsiteY12247" fmla="*/ 463550 h 4654550"/>
                <a:gd name="connsiteX12248" fmla="*/ 212726 w 10010772"/>
                <a:gd name="connsiteY12248" fmla="*/ 463550 h 4654550"/>
                <a:gd name="connsiteX12249" fmla="*/ 215901 w 10010772"/>
                <a:gd name="connsiteY12249" fmla="*/ 460375 h 4654550"/>
                <a:gd name="connsiteX12250" fmla="*/ 222251 w 10010772"/>
                <a:gd name="connsiteY12250" fmla="*/ 454025 h 4654550"/>
                <a:gd name="connsiteX12251" fmla="*/ 250826 w 10010772"/>
                <a:gd name="connsiteY12251" fmla="*/ 444500 h 4654550"/>
                <a:gd name="connsiteX12252" fmla="*/ 238126 w 10010772"/>
                <a:gd name="connsiteY12252" fmla="*/ 444500 h 4654550"/>
                <a:gd name="connsiteX12253" fmla="*/ 225425 w 10010772"/>
                <a:gd name="connsiteY12253" fmla="*/ 444500 h 4654550"/>
                <a:gd name="connsiteX12254" fmla="*/ 212726 w 10010772"/>
                <a:gd name="connsiteY12254" fmla="*/ 450850 h 4654550"/>
                <a:gd name="connsiteX12255" fmla="*/ 206376 w 10010772"/>
                <a:gd name="connsiteY12255" fmla="*/ 457200 h 4654550"/>
                <a:gd name="connsiteX12256" fmla="*/ 200026 w 10010772"/>
                <a:gd name="connsiteY12256" fmla="*/ 460375 h 4654550"/>
                <a:gd name="connsiteX12257" fmla="*/ 187326 w 10010772"/>
                <a:gd name="connsiteY12257" fmla="*/ 463550 h 4654550"/>
                <a:gd name="connsiteX12258" fmla="*/ 174626 w 10010772"/>
                <a:gd name="connsiteY12258" fmla="*/ 460375 h 4654550"/>
                <a:gd name="connsiteX12259" fmla="*/ 171451 w 10010772"/>
                <a:gd name="connsiteY12259" fmla="*/ 457200 h 4654550"/>
                <a:gd name="connsiteX12260" fmla="*/ 168276 w 10010772"/>
                <a:gd name="connsiteY12260" fmla="*/ 450850 h 4654550"/>
                <a:gd name="connsiteX12261" fmla="*/ 165101 w 10010772"/>
                <a:gd name="connsiteY12261" fmla="*/ 447675 h 4654550"/>
                <a:gd name="connsiteX12262" fmla="*/ 161926 w 10010772"/>
                <a:gd name="connsiteY12262" fmla="*/ 447675 h 4654550"/>
                <a:gd name="connsiteX12263" fmla="*/ 171451 w 10010772"/>
                <a:gd name="connsiteY12263" fmla="*/ 441325 h 4654550"/>
                <a:gd name="connsiteX12264" fmla="*/ 180976 w 10010772"/>
                <a:gd name="connsiteY12264" fmla="*/ 438150 h 4654550"/>
                <a:gd name="connsiteX12265" fmla="*/ 184151 w 10010772"/>
                <a:gd name="connsiteY12265" fmla="*/ 438150 h 4654550"/>
                <a:gd name="connsiteX12266" fmla="*/ 187326 w 10010772"/>
                <a:gd name="connsiteY12266" fmla="*/ 441325 h 4654550"/>
                <a:gd name="connsiteX12267" fmla="*/ 187326 w 10010772"/>
                <a:gd name="connsiteY12267" fmla="*/ 438150 h 4654550"/>
                <a:gd name="connsiteX12268" fmla="*/ 187326 w 10010772"/>
                <a:gd name="connsiteY12268" fmla="*/ 434975 h 4654550"/>
                <a:gd name="connsiteX12269" fmla="*/ 180976 w 10010772"/>
                <a:gd name="connsiteY12269" fmla="*/ 434975 h 4654550"/>
                <a:gd name="connsiteX12270" fmla="*/ 171451 w 10010772"/>
                <a:gd name="connsiteY12270" fmla="*/ 438150 h 4654550"/>
                <a:gd name="connsiteX12271" fmla="*/ 158751 w 10010772"/>
                <a:gd name="connsiteY12271" fmla="*/ 444500 h 4654550"/>
                <a:gd name="connsiteX12272" fmla="*/ 155576 w 10010772"/>
                <a:gd name="connsiteY12272" fmla="*/ 444500 h 4654550"/>
                <a:gd name="connsiteX12273" fmla="*/ 155576 w 10010772"/>
                <a:gd name="connsiteY12273" fmla="*/ 438150 h 4654550"/>
                <a:gd name="connsiteX12274" fmla="*/ 155576 w 10010772"/>
                <a:gd name="connsiteY12274" fmla="*/ 434975 h 4654550"/>
                <a:gd name="connsiteX12275" fmla="*/ 158751 w 10010772"/>
                <a:gd name="connsiteY12275" fmla="*/ 428625 h 4654550"/>
                <a:gd name="connsiteX12276" fmla="*/ 165101 w 10010772"/>
                <a:gd name="connsiteY12276" fmla="*/ 425450 h 4654550"/>
                <a:gd name="connsiteX12277" fmla="*/ 177801 w 10010772"/>
                <a:gd name="connsiteY12277" fmla="*/ 422275 h 4654550"/>
                <a:gd name="connsiteX12278" fmla="*/ 187326 w 10010772"/>
                <a:gd name="connsiteY12278" fmla="*/ 422275 h 4654550"/>
                <a:gd name="connsiteX12279" fmla="*/ 187326 w 10010772"/>
                <a:gd name="connsiteY12279" fmla="*/ 419100 h 4654550"/>
                <a:gd name="connsiteX12280" fmla="*/ 168276 w 10010772"/>
                <a:gd name="connsiteY12280" fmla="*/ 419100 h 4654550"/>
                <a:gd name="connsiteX12281" fmla="*/ 161926 w 10010772"/>
                <a:gd name="connsiteY12281" fmla="*/ 419100 h 4654550"/>
                <a:gd name="connsiteX12282" fmla="*/ 165101 w 10010772"/>
                <a:gd name="connsiteY12282" fmla="*/ 415925 h 4654550"/>
                <a:gd name="connsiteX12283" fmla="*/ 165101 w 10010772"/>
                <a:gd name="connsiteY12283" fmla="*/ 412750 h 4654550"/>
                <a:gd name="connsiteX12284" fmla="*/ 161926 w 10010772"/>
                <a:gd name="connsiteY12284" fmla="*/ 412750 h 4654550"/>
                <a:gd name="connsiteX12285" fmla="*/ 161926 w 10010772"/>
                <a:gd name="connsiteY12285" fmla="*/ 409575 h 4654550"/>
                <a:gd name="connsiteX12286" fmla="*/ 161926 w 10010772"/>
                <a:gd name="connsiteY12286" fmla="*/ 406400 h 4654550"/>
                <a:gd name="connsiteX12287" fmla="*/ 168276 w 10010772"/>
                <a:gd name="connsiteY12287" fmla="*/ 403225 h 4654550"/>
                <a:gd name="connsiteX12288" fmla="*/ 174626 w 10010772"/>
                <a:gd name="connsiteY12288" fmla="*/ 400050 h 4654550"/>
                <a:gd name="connsiteX12289" fmla="*/ 177801 w 10010772"/>
                <a:gd name="connsiteY12289" fmla="*/ 400050 h 4654550"/>
                <a:gd name="connsiteX12290" fmla="*/ 180976 w 10010772"/>
                <a:gd name="connsiteY12290" fmla="*/ 400050 h 4654550"/>
                <a:gd name="connsiteX12291" fmla="*/ 184151 w 10010772"/>
                <a:gd name="connsiteY12291" fmla="*/ 403225 h 4654550"/>
                <a:gd name="connsiteX12292" fmla="*/ 187326 w 10010772"/>
                <a:gd name="connsiteY12292" fmla="*/ 403225 h 4654550"/>
                <a:gd name="connsiteX12293" fmla="*/ 193676 w 10010772"/>
                <a:gd name="connsiteY12293" fmla="*/ 400050 h 4654550"/>
                <a:gd name="connsiteX12294" fmla="*/ 206376 w 10010772"/>
                <a:gd name="connsiteY12294" fmla="*/ 393700 h 4654550"/>
                <a:gd name="connsiteX12295" fmla="*/ 225425 w 10010772"/>
                <a:gd name="connsiteY12295" fmla="*/ 387350 h 4654550"/>
                <a:gd name="connsiteX12296" fmla="*/ 231775 w 10010772"/>
                <a:gd name="connsiteY12296" fmla="*/ 384176 h 4654550"/>
                <a:gd name="connsiteX12297" fmla="*/ 228600 w 10010772"/>
                <a:gd name="connsiteY12297" fmla="*/ 384176 h 4654550"/>
                <a:gd name="connsiteX12298" fmla="*/ 225425 w 10010772"/>
                <a:gd name="connsiteY12298" fmla="*/ 381001 h 4654550"/>
                <a:gd name="connsiteX12299" fmla="*/ 238126 w 10010772"/>
                <a:gd name="connsiteY12299" fmla="*/ 377826 h 4654550"/>
                <a:gd name="connsiteX12300" fmla="*/ 254001 w 10010772"/>
                <a:gd name="connsiteY12300" fmla="*/ 377826 h 4654550"/>
                <a:gd name="connsiteX12301" fmla="*/ 260351 w 10010772"/>
                <a:gd name="connsiteY12301" fmla="*/ 381001 h 4654550"/>
                <a:gd name="connsiteX12302" fmla="*/ 263526 w 10010772"/>
                <a:gd name="connsiteY12302" fmla="*/ 384176 h 4654550"/>
                <a:gd name="connsiteX12303" fmla="*/ 269876 w 10010772"/>
                <a:gd name="connsiteY12303" fmla="*/ 384176 h 4654550"/>
                <a:gd name="connsiteX12304" fmla="*/ 279401 w 10010772"/>
                <a:gd name="connsiteY12304" fmla="*/ 381001 h 4654550"/>
                <a:gd name="connsiteX12305" fmla="*/ 295276 w 10010772"/>
                <a:gd name="connsiteY12305" fmla="*/ 384176 h 4654550"/>
                <a:gd name="connsiteX12306" fmla="*/ 304801 w 10010772"/>
                <a:gd name="connsiteY12306" fmla="*/ 384176 h 4654550"/>
                <a:gd name="connsiteX12307" fmla="*/ 307976 w 10010772"/>
                <a:gd name="connsiteY12307" fmla="*/ 384176 h 4654550"/>
                <a:gd name="connsiteX12308" fmla="*/ 307976 w 10010772"/>
                <a:gd name="connsiteY12308" fmla="*/ 381001 h 4654550"/>
                <a:gd name="connsiteX12309" fmla="*/ 307976 w 10010772"/>
                <a:gd name="connsiteY12309" fmla="*/ 377826 h 4654550"/>
                <a:gd name="connsiteX12310" fmla="*/ 311151 w 10010772"/>
                <a:gd name="connsiteY12310" fmla="*/ 377826 h 4654550"/>
                <a:gd name="connsiteX12311" fmla="*/ 320676 w 10010772"/>
                <a:gd name="connsiteY12311" fmla="*/ 374652 h 4654550"/>
                <a:gd name="connsiteX12312" fmla="*/ 330201 w 10010772"/>
                <a:gd name="connsiteY12312" fmla="*/ 374652 h 4654550"/>
                <a:gd name="connsiteX12313" fmla="*/ 336551 w 10010772"/>
                <a:gd name="connsiteY12313" fmla="*/ 377826 h 4654550"/>
                <a:gd name="connsiteX12314" fmla="*/ 339726 w 10010772"/>
                <a:gd name="connsiteY12314" fmla="*/ 381001 h 4654550"/>
                <a:gd name="connsiteX12315" fmla="*/ 342901 w 10010772"/>
                <a:gd name="connsiteY12315" fmla="*/ 381001 h 4654550"/>
                <a:gd name="connsiteX12316" fmla="*/ 349251 w 10010772"/>
                <a:gd name="connsiteY12316" fmla="*/ 377826 h 4654550"/>
                <a:gd name="connsiteX12317" fmla="*/ 352426 w 10010772"/>
                <a:gd name="connsiteY12317" fmla="*/ 377826 h 4654550"/>
                <a:gd name="connsiteX12318" fmla="*/ 361951 w 10010772"/>
                <a:gd name="connsiteY12318" fmla="*/ 377826 h 4654550"/>
                <a:gd name="connsiteX12319" fmla="*/ 368301 w 10010772"/>
                <a:gd name="connsiteY12319" fmla="*/ 374652 h 4654550"/>
                <a:gd name="connsiteX12320" fmla="*/ 368301 w 10010772"/>
                <a:gd name="connsiteY12320" fmla="*/ 371477 h 4654550"/>
                <a:gd name="connsiteX12321" fmla="*/ 371476 w 10010772"/>
                <a:gd name="connsiteY12321" fmla="*/ 365126 h 4654550"/>
                <a:gd name="connsiteX12322" fmla="*/ 371476 w 10010772"/>
                <a:gd name="connsiteY12322" fmla="*/ 358776 h 4654550"/>
                <a:gd name="connsiteX12323" fmla="*/ 374651 w 10010772"/>
                <a:gd name="connsiteY12323" fmla="*/ 355601 h 4654550"/>
                <a:gd name="connsiteX12324" fmla="*/ 377826 w 10010772"/>
                <a:gd name="connsiteY12324" fmla="*/ 355601 h 4654550"/>
                <a:gd name="connsiteX12325" fmla="*/ 387351 w 10010772"/>
                <a:gd name="connsiteY12325" fmla="*/ 358776 h 4654550"/>
                <a:gd name="connsiteX12326" fmla="*/ 396876 w 10010772"/>
                <a:gd name="connsiteY12326" fmla="*/ 361951 h 4654550"/>
                <a:gd name="connsiteX12327" fmla="*/ 406401 w 10010772"/>
                <a:gd name="connsiteY12327" fmla="*/ 361951 h 4654550"/>
                <a:gd name="connsiteX12328" fmla="*/ 422276 w 10010772"/>
                <a:gd name="connsiteY12328" fmla="*/ 355601 h 4654550"/>
                <a:gd name="connsiteX12329" fmla="*/ 434976 w 10010772"/>
                <a:gd name="connsiteY12329" fmla="*/ 349251 h 4654550"/>
                <a:gd name="connsiteX12330" fmla="*/ 441326 w 10010772"/>
                <a:gd name="connsiteY12330" fmla="*/ 342901 h 4654550"/>
                <a:gd name="connsiteX12331" fmla="*/ 441326 w 10010772"/>
                <a:gd name="connsiteY12331" fmla="*/ 339726 h 4654550"/>
                <a:gd name="connsiteX12332" fmla="*/ 438151 w 10010772"/>
                <a:gd name="connsiteY12332" fmla="*/ 339726 h 4654550"/>
                <a:gd name="connsiteX12333" fmla="*/ 425451 w 10010772"/>
                <a:gd name="connsiteY12333" fmla="*/ 336551 h 4654550"/>
                <a:gd name="connsiteX12334" fmla="*/ 409576 w 10010772"/>
                <a:gd name="connsiteY12334" fmla="*/ 336551 h 4654550"/>
                <a:gd name="connsiteX12335" fmla="*/ 403226 w 10010772"/>
                <a:gd name="connsiteY12335" fmla="*/ 339726 h 4654550"/>
                <a:gd name="connsiteX12336" fmla="*/ 400051 w 10010772"/>
                <a:gd name="connsiteY12336" fmla="*/ 342901 h 4654550"/>
                <a:gd name="connsiteX12337" fmla="*/ 396876 w 10010772"/>
                <a:gd name="connsiteY12337" fmla="*/ 346076 h 4654550"/>
                <a:gd name="connsiteX12338" fmla="*/ 393701 w 10010772"/>
                <a:gd name="connsiteY12338" fmla="*/ 346076 h 4654550"/>
                <a:gd name="connsiteX12339" fmla="*/ 384176 w 10010772"/>
                <a:gd name="connsiteY12339" fmla="*/ 342901 h 4654550"/>
                <a:gd name="connsiteX12340" fmla="*/ 368301 w 10010772"/>
                <a:gd name="connsiteY12340" fmla="*/ 339726 h 4654550"/>
                <a:gd name="connsiteX12341" fmla="*/ 346076 w 10010772"/>
                <a:gd name="connsiteY12341" fmla="*/ 342901 h 4654550"/>
                <a:gd name="connsiteX12342" fmla="*/ 333376 w 10010772"/>
                <a:gd name="connsiteY12342" fmla="*/ 339726 h 4654550"/>
                <a:gd name="connsiteX12343" fmla="*/ 323851 w 10010772"/>
                <a:gd name="connsiteY12343" fmla="*/ 336551 h 4654550"/>
                <a:gd name="connsiteX12344" fmla="*/ 320676 w 10010772"/>
                <a:gd name="connsiteY12344" fmla="*/ 333376 h 4654550"/>
                <a:gd name="connsiteX12345" fmla="*/ 314326 w 10010772"/>
                <a:gd name="connsiteY12345" fmla="*/ 327027 h 4654550"/>
                <a:gd name="connsiteX12346" fmla="*/ 307976 w 10010772"/>
                <a:gd name="connsiteY12346" fmla="*/ 327027 h 4654550"/>
                <a:gd name="connsiteX12347" fmla="*/ 307976 w 10010772"/>
                <a:gd name="connsiteY12347" fmla="*/ 323851 h 4654550"/>
                <a:gd name="connsiteX12348" fmla="*/ 320676 w 10010772"/>
                <a:gd name="connsiteY12348" fmla="*/ 323851 h 4654550"/>
                <a:gd name="connsiteX12349" fmla="*/ 327026 w 10010772"/>
                <a:gd name="connsiteY12349" fmla="*/ 323851 h 4654550"/>
                <a:gd name="connsiteX12350" fmla="*/ 304801 w 10010772"/>
                <a:gd name="connsiteY12350" fmla="*/ 317501 h 4654550"/>
                <a:gd name="connsiteX12351" fmla="*/ 292101 w 10010772"/>
                <a:gd name="connsiteY12351" fmla="*/ 311152 h 4654550"/>
                <a:gd name="connsiteX12352" fmla="*/ 288926 w 10010772"/>
                <a:gd name="connsiteY12352" fmla="*/ 307976 h 4654550"/>
                <a:gd name="connsiteX12353" fmla="*/ 288926 w 10010772"/>
                <a:gd name="connsiteY12353" fmla="*/ 304802 h 4654550"/>
                <a:gd name="connsiteX12354" fmla="*/ 292101 w 10010772"/>
                <a:gd name="connsiteY12354" fmla="*/ 301626 h 4654550"/>
                <a:gd name="connsiteX12355" fmla="*/ 304801 w 10010772"/>
                <a:gd name="connsiteY12355" fmla="*/ 301626 h 4654550"/>
                <a:gd name="connsiteX12356" fmla="*/ 317501 w 10010772"/>
                <a:gd name="connsiteY12356" fmla="*/ 304802 h 4654550"/>
                <a:gd name="connsiteX12357" fmla="*/ 327026 w 10010772"/>
                <a:gd name="connsiteY12357" fmla="*/ 301626 h 4654550"/>
                <a:gd name="connsiteX12358" fmla="*/ 339726 w 10010772"/>
                <a:gd name="connsiteY12358" fmla="*/ 301626 h 4654550"/>
                <a:gd name="connsiteX12359" fmla="*/ 361951 w 10010772"/>
                <a:gd name="connsiteY12359" fmla="*/ 301626 h 4654550"/>
                <a:gd name="connsiteX12360" fmla="*/ 377826 w 10010772"/>
                <a:gd name="connsiteY12360" fmla="*/ 301626 h 4654550"/>
                <a:gd name="connsiteX12361" fmla="*/ 381001 w 10010772"/>
                <a:gd name="connsiteY12361" fmla="*/ 298451 h 4654550"/>
                <a:gd name="connsiteX12362" fmla="*/ 377826 w 10010772"/>
                <a:gd name="connsiteY12362" fmla="*/ 298451 h 4654550"/>
                <a:gd name="connsiteX12363" fmla="*/ 374651 w 10010772"/>
                <a:gd name="connsiteY12363" fmla="*/ 295276 h 4654550"/>
                <a:gd name="connsiteX12364" fmla="*/ 374651 w 10010772"/>
                <a:gd name="connsiteY12364" fmla="*/ 292101 h 4654550"/>
                <a:gd name="connsiteX12365" fmla="*/ 381001 w 10010772"/>
                <a:gd name="connsiteY12365" fmla="*/ 292101 h 4654550"/>
                <a:gd name="connsiteX12366" fmla="*/ 419101 w 10010772"/>
                <a:gd name="connsiteY12366" fmla="*/ 288926 h 4654550"/>
                <a:gd name="connsiteX12367" fmla="*/ 441326 w 10010772"/>
                <a:gd name="connsiteY12367" fmla="*/ 288926 h 4654550"/>
                <a:gd name="connsiteX12368" fmla="*/ 463551 w 10010772"/>
                <a:gd name="connsiteY12368" fmla="*/ 282576 h 4654550"/>
                <a:gd name="connsiteX12369" fmla="*/ 479426 w 10010772"/>
                <a:gd name="connsiteY12369" fmla="*/ 282576 h 4654550"/>
                <a:gd name="connsiteX12370" fmla="*/ 492126 w 10010772"/>
                <a:gd name="connsiteY12370" fmla="*/ 282576 h 4654550"/>
                <a:gd name="connsiteX12371" fmla="*/ 492126 w 10010772"/>
                <a:gd name="connsiteY12371" fmla="*/ 285752 h 4654550"/>
                <a:gd name="connsiteX12372" fmla="*/ 492126 w 10010772"/>
                <a:gd name="connsiteY12372" fmla="*/ 288926 h 4654550"/>
                <a:gd name="connsiteX12373" fmla="*/ 482601 w 10010772"/>
                <a:gd name="connsiteY12373" fmla="*/ 298451 h 4654550"/>
                <a:gd name="connsiteX12374" fmla="*/ 492126 w 10010772"/>
                <a:gd name="connsiteY12374" fmla="*/ 298451 h 4654550"/>
                <a:gd name="connsiteX12375" fmla="*/ 498476 w 10010772"/>
                <a:gd name="connsiteY12375" fmla="*/ 301626 h 4654550"/>
                <a:gd name="connsiteX12376" fmla="*/ 504826 w 10010772"/>
                <a:gd name="connsiteY12376" fmla="*/ 304802 h 4654550"/>
                <a:gd name="connsiteX12377" fmla="*/ 514351 w 10010772"/>
                <a:gd name="connsiteY12377" fmla="*/ 304802 h 4654550"/>
                <a:gd name="connsiteX12378" fmla="*/ 523876 w 10010772"/>
                <a:gd name="connsiteY12378" fmla="*/ 301626 h 4654550"/>
                <a:gd name="connsiteX12379" fmla="*/ 523876 w 10010772"/>
                <a:gd name="connsiteY12379" fmla="*/ 295276 h 4654550"/>
                <a:gd name="connsiteX12380" fmla="*/ 520701 w 10010772"/>
                <a:gd name="connsiteY12380" fmla="*/ 292101 h 4654550"/>
                <a:gd name="connsiteX12381" fmla="*/ 523876 w 10010772"/>
                <a:gd name="connsiteY12381" fmla="*/ 292101 h 4654550"/>
                <a:gd name="connsiteX12382" fmla="*/ 530226 w 10010772"/>
                <a:gd name="connsiteY12382" fmla="*/ 292101 h 4654550"/>
                <a:gd name="connsiteX12383" fmla="*/ 536576 w 10010772"/>
                <a:gd name="connsiteY12383" fmla="*/ 295276 h 4654550"/>
                <a:gd name="connsiteX12384" fmla="*/ 546101 w 10010772"/>
                <a:gd name="connsiteY12384" fmla="*/ 298451 h 4654550"/>
                <a:gd name="connsiteX12385" fmla="*/ 561976 w 10010772"/>
                <a:gd name="connsiteY12385" fmla="*/ 298451 h 4654550"/>
                <a:gd name="connsiteX12386" fmla="*/ 546101 w 10010772"/>
                <a:gd name="connsiteY12386" fmla="*/ 295276 h 4654550"/>
                <a:gd name="connsiteX12387" fmla="*/ 542926 w 10010772"/>
                <a:gd name="connsiteY12387" fmla="*/ 292101 h 4654550"/>
                <a:gd name="connsiteX12388" fmla="*/ 549276 w 10010772"/>
                <a:gd name="connsiteY12388" fmla="*/ 288926 h 4654550"/>
                <a:gd name="connsiteX12389" fmla="*/ 561976 w 10010772"/>
                <a:gd name="connsiteY12389" fmla="*/ 282576 h 4654550"/>
                <a:gd name="connsiteX12390" fmla="*/ 549276 w 10010772"/>
                <a:gd name="connsiteY12390" fmla="*/ 285752 h 4654550"/>
                <a:gd name="connsiteX12391" fmla="*/ 536576 w 10010772"/>
                <a:gd name="connsiteY12391" fmla="*/ 282576 h 4654550"/>
                <a:gd name="connsiteX12392" fmla="*/ 527051 w 10010772"/>
                <a:gd name="connsiteY12392" fmla="*/ 276226 h 4654550"/>
                <a:gd name="connsiteX12393" fmla="*/ 520701 w 10010772"/>
                <a:gd name="connsiteY12393" fmla="*/ 276226 h 4654550"/>
                <a:gd name="connsiteX12394" fmla="*/ 517526 w 10010772"/>
                <a:gd name="connsiteY12394" fmla="*/ 276226 h 4654550"/>
                <a:gd name="connsiteX12395" fmla="*/ 517526 w 10010772"/>
                <a:gd name="connsiteY12395" fmla="*/ 279401 h 4654550"/>
                <a:gd name="connsiteX12396" fmla="*/ 517526 w 10010772"/>
                <a:gd name="connsiteY12396" fmla="*/ 285752 h 4654550"/>
                <a:gd name="connsiteX12397" fmla="*/ 511176 w 10010772"/>
                <a:gd name="connsiteY12397" fmla="*/ 282576 h 4654550"/>
                <a:gd name="connsiteX12398" fmla="*/ 498476 w 10010772"/>
                <a:gd name="connsiteY12398" fmla="*/ 276226 h 4654550"/>
                <a:gd name="connsiteX12399" fmla="*/ 488951 w 10010772"/>
                <a:gd name="connsiteY12399" fmla="*/ 273051 h 4654550"/>
                <a:gd name="connsiteX12400" fmla="*/ 479426 w 10010772"/>
                <a:gd name="connsiteY12400" fmla="*/ 269876 h 4654550"/>
                <a:gd name="connsiteX12401" fmla="*/ 473076 w 10010772"/>
                <a:gd name="connsiteY12401" fmla="*/ 263526 h 4654550"/>
                <a:gd name="connsiteX12402" fmla="*/ 466726 w 10010772"/>
                <a:gd name="connsiteY12402" fmla="*/ 257176 h 4654550"/>
                <a:gd name="connsiteX12403" fmla="*/ 460376 w 10010772"/>
                <a:gd name="connsiteY12403" fmla="*/ 257176 h 4654550"/>
                <a:gd name="connsiteX12404" fmla="*/ 447676 w 10010772"/>
                <a:gd name="connsiteY12404" fmla="*/ 257176 h 4654550"/>
                <a:gd name="connsiteX12405" fmla="*/ 438151 w 10010772"/>
                <a:gd name="connsiteY12405" fmla="*/ 257176 h 4654550"/>
                <a:gd name="connsiteX12406" fmla="*/ 434976 w 10010772"/>
                <a:gd name="connsiteY12406" fmla="*/ 254001 h 4654550"/>
                <a:gd name="connsiteX12407" fmla="*/ 438151 w 10010772"/>
                <a:gd name="connsiteY12407" fmla="*/ 247651 h 4654550"/>
                <a:gd name="connsiteX12408" fmla="*/ 441326 w 10010772"/>
                <a:gd name="connsiteY12408" fmla="*/ 247651 h 4654550"/>
                <a:gd name="connsiteX12409" fmla="*/ 447676 w 10010772"/>
                <a:gd name="connsiteY12409" fmla="*/ 247651 h 4654550"/>
                <a:gd name="connsiteX12410" fmla="*/ 463551 w 10010772"/>
                <a:gd name="connsiteY12410" fmla="*/ 238126 h 4654550"/>
                <a:gd name="connsiteX12411" fmla="*/ 473076 w 10010772"/>
                <a:gd name="connsiteY12411" fmla="*/ 234951 h 4654550"/>
                <a:gd name="connsiteX12412" fmla="*/ 479426 w 10010772"/>
                <a:gd name="connsiteY12412" fmla="*/ 231776 h 4654550"/>
                <a:gd name="connsiteX12413" fmla="*/ 488951 w 10010772"/>
                <a:gd name="connsiteY12413" fmla="*/ 234951 h 4654550"/>
                <a:gd name="connsiteX12414" fmla="*/ 498476 w 10010772"/>
                <a:gd name="connsiteY12414" fmla="*/ 238126 h 4654550"/>
                <a:gd name="connsiteX12415" fmla="*/ 501651 w 10010772"/>
                <a:gd name="connsiteY12415" fmla="*/ 241301 h 4654550"/>
                <a:gd name="connsiteX12416" fmla="*/ 508001 w 10010772"/>
                <a:gd name="connsiteY12416" fmla="*/ 241301 h 4654550"/>
                <a:gd name="connsiteX12417" fmla="*/ 514351 w 10010772"/>
                <a:gd name="connsiteY12417" fmla="*/ 241301 h 4654550"/>
                <a:gd name="connsiteX12418" fmla="*/ 523876 w 10010772"/>
                <a:gd name="connsiteY12418" fmla="*/ 241301 h 4654550"/>
                <a:gd name="connsiteX12419" fmla="*/ 536576 w 10010772"/>
                <a:gd name="connsiteY12419" fmla="*/ 241301 h 4654550"/>
                <a:gd name="connsiteX12420" fmla="*/ 568326 w 10010772"/>
                <a:gd name="connsiteY12420" fmla="*/ 231776 h 4654550"/>
                <a:gd name="connsiteX12421" fmla="*/ 584200 w 10010772"/>
                <a:gd name="connsiteY12421" fmla="*/ 228601 h 4654550"/>
                <a:gd name="connsiteX12422" fmla="*/ 590550 w 10010772"/>
                <a:gd name="connsiteY12422" fmla="*/ 222251 h 4654550"/>
                <a:gd name="connsiteX12423" fmla="*/ 600075 w 10010772"/>
                <a:gd name="connsiteY12423" fmla="*/ 219076 h 4654550"/>
                <a:gd name="connsiteX12424" fmla="*/ 622301 w 10010772"/>
                <a:gd name="connsiteY12424" fmla="*/ 212726 h 4654550"/>
                <a:gd name="connsiteX12425" fmla="*/ 641351 w 10010772"/>
                <a:gd name="connsiteY12425" fmla="*/ 209551 h 4654550"/>
                <a:gd name="connsiteX12426" fmla="*/ 650876 w 10010772"/>
                <a:gd name="connsiteY12426" fmla="*/ 209551 h 4654550"/>
                <a:gd name="connsiteX12427" fmla="*/ 660401 w 10010772"/>
                <a:gd name="connsiteY12427" fmla="*/ 209551 h 4654550"/>
                <a:gd name="connsiteX12428" fmla="*/ 679451 w 10010772"/>
                <a:gd name="connsiteY12428" fmla="*/ 203201 h 4654550"/>
                <a:gd name="connsiteX12429" fmla="*/ 692151 w 10010772"/>
                <a:gd name="connsiteY12429" fmla="*/ 200026 h 4654550"/>
                <a:gd name="connsiteX12430" fmla="*/ 698501 w 10010772"/>
                <a:gd name="connsiteY12430" fmla="*/ 200026 h 4654550"/>
                <a:gd name="connsiteX12431" fmla="*/ 698501 w 10010772"/>
                <a:gd name="connsiteY12431" fmla="*/ 203201 h 4654550"/>
                <a:gd name="connsiteX12432" fmla="*/ 695326 w 10010772"/>
                <a:gd name="connsiteY12432" fmla="*/ 206377 h 4654550"/>
                <a:gd name="connsiteX12433" fmla="*/ 695326 w 10010772"/>
                <a:gd name="connsiteY12433" fmla="*/ 209551 h 4654550"/>
                <a:gd name="connsiteX12434" fmla="*/ 698501 w 10010772"/>
                <a:gd name="connsiteY12434" fmla="*/ 212726 h 4654550"/>
                <a:gd name="connsiteX12435" fmla="*/ 704850 w 10010772"/>
                <a:gd name="connsiteY12435" fmla="*/ 215901 h 4654550"/>
                <a:gd name="connsiteX12436" fmla="*/ 708026 w 10010772"/>
                <a:gd name="connsiteY12436" fmla="*/ 212726 h 4654550"/>
                <a:gd name="connsiteX12437" fmla="*/ 708026 w 10010772"/>
                <a:gd name="connsiteY12437" fmla="*/ 209551 h 4654550"/>
                <a:gd name="connsiteX12438" fmla="*/ 708026 w 10010772"/>
                <a:gd name="connsiteY12438" fmla="*/ 206377 h 4654550"/>
                <a:gd name="connsiteX12439" fmla="*/ 701676 w 10010772"/>
                <a:gd name="connsiteY12439" fmla="*/ 203201 h 4654550"/>
                <a:gd name="connsiteX12440" fmla="*/ 704850 w 10010772"/>
                <a:gd name="connsiteY12440" fmla="*/ 200026 h 4654550"/>
                <a:gd name="connsiteX12441" fmla="*/ 723901 w 10010772"/>
                <a:gd name="connsiteY12441" fmla="*/ 200026 h 4654550"/>
                <a:gd name="connsiteX12442" fmla="*/ 736600 w 10010772"/>
                <a:gd name="connsiteY12442" fmla="*/ 196851 h 4654550"/>
                <a:gd name="connsiteX12443" fmla="*/ 733426 w 10010772"/>
                <a:gd name="connsiteY12443" fmla="*/ 200026 h 4654550"/>
                <a:gd name="connsiteX12444" fmla="*/ 727075 w 10010772"/>
                <a:gd name="connsiteY12444" fmla="*/ 203201 h 4654550"/>
                <a:gd name="connsiteX12445" fmla="*/ 727075 w 10010772"/>
                <a:gd name="connsiteY12445" fmla="*/ 206377 h 4654550"/>
                <a:gd name="connsiteX12446" fmla="*/ 733426 w 10010772"/>
                <a:gd name="connsiteY12446" fmla="*/ 206377 h 4654550"/>
                <a:gd name="connsiteX12447" fmla="*/ 742950 w 10010772"/>
                <a:gd name="connsiteY12447" fmla="*/ 203201 h 4654550"/>
                <a:gd name="connsiteX12448" fmla="*/ 771526 w 10010772"/>
                <a:gd name="connsiteY12448" fmla="*/ 196851 h 4654550"/>
                <a:gd name="connsiteX12449" fmla="*/ 803276 w 10010772"/>
                <a:gd name="connsiteY12449" fmla="*/ 190502 h 4654550"/>
                <a:gd name="connsiteX12450" fmla="*/ 831850 w 10010772"/>
                <a:gd name="connsiteY12450" fmla="*/ 190502 h 4654550"/>
                <a:gd name="connsiteX12451" fmla="*/ 847726 w 10010772"/>
                <a:gd name="connsiteY12451" fmla="*/ 190502 h 4654550"/>
                <a:gd name="connsiteX12452" fmla="*/ 847726 w 10010772"/>
                <a:gd name="connsiteY12452" fmla="*/ 193676 h 4654550"/>
                <a:gd name="connsiteX12453" fmla="*/ 844551 w 10010772"/>
                <a:gd name="connsiteY12453" fmla="*/ 193676 h 4654550"/>
                <a:gd name="connsiteX12454" fmla="*/ 841376 w 10010772"/>
                <a:gd name="connsiteY12454" fmla="*/ 200026 h 4654550"/>
                <a:gd name="connsiteX12455" fmla="*/ 847726 w 10010772"/>
                <a:gd name="connsiteY12455" fmla="*/ 200026 h 4654550"/>
                <a:gd name="connsiteX12456" fmla="*/ 860426 w 10010772"/>
                <a:gd name="connsiteY12456" fmla="*/ 196851 h 4654550"/>
                <a:gd name="connsiteX12457" fmla="*/ 857251 w 10010772"/>
                <a:gd name="connsiteY12457" fmla="*/ 193676 h 4654550"/>
                <a:gd name="connsiteX12458" fmla="*/ 854076 w 10010772"/>
                <a:gd name="connsiteY12458" fmla="*/ 190502 h 4654550"/>
                <a:gd name="connsiteX12459" fmla="*/ 857251 w 10010772"/>
                <a:gd name="connsiteY12459" fmla="*/ 190502 h 4654550"/>
                <a:gd name="connsiteX12460" fmla="*/ 866776 w 10010772"/>
                <a:gd name="connsiteY12460" fmla="*/ 190502 h 4654550"/>
                <a:gd name="connsiteX12461" fmla="*/ 873125 w 10010772"/>
                <a:gd name="connsiteY12461" fmla="*/ 193676 h 4654550"/>
                <a:gd name="connsiteX12462" fmla="*/ 879476 w 10010772"/>
                <a:gd name="connsiteY12462" fmla="*/ 193676 h 4654550"/>
                <a:gd name="connsiteX12463" fmla="*/ 898526 w 10010772"/>
                <a:gd name="connsiteY12463" fmla="*/ 193676 h 4654550"/>
                <a:gd name="connsiteX12464" fmla="*/ 917575 w 10010772"/>
                <a:gd name="connsiteY12464" fmla="*/ 193676 h 4654550"/>
                <a:gd name="connsiteX12465" fmla="*/ 920750 w 10010772"/>
                <a:gd name="connsiteY12465" fmla="*/ 193676 h 4654550"/>
                <a:gd name="connsiteX12466" fmla="*/ 920750 w 10010772"/>
                <a:gd name="connsiteY12466" fmla="*/ 196851 h 4654550"/>
                <a:gd name="connsiteX12467" fmla="*/ 914400 w 10010772"/>
                <a:gd name="connsiteY12467" fmla="*/ 200026 h 4654550"/>
                <a:gd name="connsiteX12468" fmla="*/ 901700 w 10010772"/>
                <a:gd name="connsiteY12468" fmla="*/ 206377 h 4654550"/>
                <a:gd name="connsiteX12469" fmla="*/ 914400 w 10010772"/>
                <a:gd name="connsiteY12469" fmla="*/ 209551 h 4654550"/>
                <a:gd name="connsiteX12470" fmla="*/ 923925 w 10010772"/>
                <a:gd name="connsiteY12470" fmla="*/ 209551 h 4654550"/>
                <a:gd name="connsiteX12471" fmla="*/ 936625 w 10010772"/>
                <a:gd name="connsiteY12471" fmla="*/ 206377 h 4654550"/>
                <a:gd name="connsiteX12472" fmla="*/ 946150 w 10010772"/>
                <a:gd name="connsiteY12472" fmla="*/ 203201 h 4654550"/>
                <a:gd name="connsiteX12473" fmla="*/ 949325 w 10010772"/>
                <a:gd name="connsiteY12473" fmla="*/ 203201 h 4654550"/>
                <a:gd name="connsiteX12474" fmla="*/ 955676 w 10010772"/>
                <a:gd name="connsiteY12474" fmla="*/ 203201 h 4654550"/>
                <a:gd name="connsiteX12475" fmla="*/ 965201 w 10010772"/>
                <a:gd name="connsiteY12475" fmla="*/ 206377 h 4654550"/>
                <a:gd name="connsiteX12476" fmla="*/ 971551 w 10010772"/>
                <a:gd name="connsiteY12476" fmla="*/ 206377 h 4654550"/>
                <a:gd name="connsiteX12477" fmla="*/ 977900 w 10010772"/>
                <a:gd name="connsiteY12477" fmla="*/ 206377 h 4654550"/>
                <a:gd name="connsiteX12478" fmla="*/ 990601 w 10010772"/>
                <a:gd name="connsiteY12478" fmla="*/ 206377 h 4654550"/>
                <a:gd name="connsiteX12479" fmla="*/ 1000126 w 10010772"/>
                <a:gd name="connsiteY12479" fmla="*/ 206377 h 4654550"/>
                <a:gd name="connsiteX12480" fmla="*/ 1012825 w 10010772"/>
                <a:gd name="connsiteY12480" fmla="*/ 206377 h 4654550"/>
                <a:gd name="connsiteX12481" fmla="*/ 1031875 w 10010772"/>
                <a:gd name="connsiteY12481" fmla="*/ 206377 h 4654550"/>
                <a:gd name="connsiteX12482" fmla="*/ 1066800 w 10010772"/>
                <a:gd name="connsiteY12482" fmla="*/ 219076 h 4654550"/>
                <a:gd name="connsiteX12483" fmla="*/ 1069976 w 10010772"/>
                <a:gd name="connsiteY12483" fmla="*/ 212726 h 4654550"/>
                <a:gd name="connsiteX12484" fmla="*/ 1073150 w 10010772"/>
                <a:gd name="connsiteY12484" fmla="*/ 206377 h 4654550"/>
                <a:gd name="connsiteX12485" fmla="*/ 1079501 w 10010772"/>
                <a:gd name="connsiteY12485" fmla="*/ 203201 h 4654550"/>
                <a:gd name="connsiteX12486" fmla="*/ 1082675 w 10010772"/>
                <a:gd name="connsiteY12486" fmla="*/ 203201 h 4654550"/>
                <a:gd name="connsiteX12487" fmla="*/ 1089026 w 10010772"/>
                <a:gd name="connsiteY12487" fmla="*/ 203201 h 4654550"/>
                <a:gd name="connsiteX12488" fmla="*/ 1095376 w 10010772"/>
                <a:gd name="connsiteY12488" fmla="*/ 206377 h 4654550"/>
                <a:gd name="connsiteX12489" fmla="*/ 1098551 w 10010772"/>
                <a:gd name="connsiteY12489" fmla="*/ 212726 h 4654550"/>
                <a:gd name="connsiteX12490" fmla="*/ 1104901 w 10010772"/>
                <a:gd name="connsiteY12490" fmla="*/ 212726 h 4654550"/>
                <a:gd name="connsiteX12491" fmla="*/ 1114426 w 10010772"/>
                <a:gd name="connsiteY12491" fmla="*/ 212726 h 4654550"/>
                <a:gd name="connsiteX12492" fmla="*/ 1127126 w 10010772"/>
                <a:gd name="connsiteY12492" fmla="*/ 215901 h 4654550"/>
                <a:gd name="connsiteX12493" fmla="*/ 1130301 w 10010772"/>
                <a:gd name="connsiteY12493" fmla="*/ 215901 h 4654550"/>
                <a:gd name="connsiteX12494" fmla="*/ 1136650 w 10010772"/>
                <a:gd name="connsiteY12494" fmla="*/ 222251 h 4654550"/>
                <a:gd name="connsiteX12495" fmla="*/ 1155701 w 10010772"/>
                <a:gd name="connsiteY12495" fmla="*/ 222251 h 4654550"/>
                <a:gd name="connsiteX12496" fmla="*/ 1174750 w 10010772"/>
                <a:gd name="connsiteY12496" fmla="*/ 225427 h 4654550"/>
                <a:gd name="connsiteX12497" fmla="*/ 1212850 w 10010772"/>
                <a:gd name="connsiteY12497" fmla="*/ 241301 h 4654550"/>
                <a:gd name="connsiteX12498" fmla="*/ 1222375 w 10010772"/>
                <a:gd name="connsiteY12498" fmla="*/ 244476 h 4654550"/>
                <a:gd name="connsiteX12499" fmla="*/ 1222375 w 10010772"/>
                <a:gd name="connsiteY12499" fmla="*/ 238126 h 4654550"/>
                <a:gd name="connsiteX12500" fmla="*/ 1222375 w 10010772"/>
                <a:gd name="connsiteY12500" fmla="*/ 231775 h 4654550"/>
                <a:gd name="connsiteX12501" fmla="*/ 1225550 w 10010772"/>
                <a:gd name="connsiteY12501" fmla="*/ 228601 h 4654550"/>
                <a:gd name="connsiteX12502" fmla="*/ 1231901 w 10010772"/>
                <a:gd name="connsiteY12502" fmla="*/ 225427 h 4654550"/>
                <a:gd name="connsiteX12503" fmla="*/ 1247775 w 10010772"/>
                <a:gd name="connsiteY12503" fmla="*/ 225427 h 4654550"/>
                <a:gd name="connsiteX12504" fmla="*/ 1263651 w 10010772"/>
                <a:gd name="connsiteY12504" fmla="*/ 225427 h 4654550"/>
                <a:gd name="connsiteX12505" fmla="*/ 1273176 w 10010772"/>
                <a:gd name="connsiteY12505" fmla="*/ 225427 h 4654550"/>
                <a:gd name="connsiteX12506" fmla="*/ 1276351 w 10010772"/>
                <a:gd name="connsiteY12506" fmla="*/ 225427 h 4654550"/>
                <a:gd name="connsiteX12507" fmla="*/ 1270001 w 10010772"/>
                <a:gd name="connsiteY12507" fmla="*/ 231775 h 4654550"/>
                <a:gd name="connsiteX12508" fmla="*/ 1266825 w 10010772"/>
                <a:gd name="connsiteY12508" fmla="*/ 238126 h 4654550"/>
                <a:gd name="connsiteX12509" fmla="*/ 1270001 w 10010772"/>
                <a:gd name="connsiteY12509" fmla="*/ 238126 h 4654550"/>
                <a:gd name="connsiteX12510" fmla="*/ 1292226 w 10010772"/>
                <a:gd name="connsiteY12510" fmla="*/ 225427 h 4654550"/>
                <a:gd name="connsiteX12511" fmla="*/ 1304926 w 10010772"/>
                <a:gd name="connsiteY12511" fmla="*/ 222251 h 4654550"/>
                <a:gd name="connsiteX12512" fmla="*/ 1317625 w 10010772"/>
                <a:gd name="connsiteY12512" fmla="*/ 222251 h 4654550"/>
                <a:gd name="connsiteX12513" fmla="*/ 1330325 w 10010772"/>
                <a:gd name="connsiteY12513" fmla="*/ 222251 h 4654550"/>
                <a:gd name="connsiteX12514" fmla="*/ 1346200 w 10010772"/>
                <a:gd name="connsiteY12514" fmla="*/ 219076 h 4654550"/>
                <a:gd name="connsiteX12515" fmla="*/ 1381126 w 10010772"/>
                <a:gd name="connsiteY12515" fmla="*/ 209551 h 4654550"/>
                <a:gd name="connsiteX12516" fmla="*/ 1403350 w 10010772"/>
                <a:gd name="connsiteY12516" fmla="*/ 203201 h 4654550"/>
                <a:gd name="connsiteX12517" fmla="*/ 1412876 w 10010772"/>
                <a:gd name="connsiteY12517" fmla="*/ 203201 h 4654550"/>
                <a:gd name="connsiteX12518" fmla="*/ 1419225 w 10010772"/>
                <a:gd name="connsiteY12518" fmla="*/ 206376 h 4654550"/>
                <a:gd name="connsiteX12519" fmla="*/ 1422400 w 10010772"/>
                <a:gd name="connsiteY12519" fmla="*/ 209551 h 4654550"/>
                <a:gd name="connsiteX12520" fmla="*/ 1412876 w 10010772"/>
                <a:gd name="connsiteY12520" fmla="*/ 212726 h 4654550"/>
                <a:gd name="connsiteX12521" fmla="*/ 1381126 w 10010772"/>
                <a:gd name="connsiteY12521" fmla="*/ 219076 h 4654550"/>
                <a:gd name="connsiteX12522" fmla="*/ 1365251 w 10010772"/>
                <a:gd name="connsiteY12522" fmla="*/ 222251 h 4654550"/>
                <a:gd name="connsiteX12523" fmla="*/ 1352551 w 10010772"/>
                <a:gd name="connsiteY12523" fmla="*/ 231775 h 4654550"/>
                <a:gd name="connsiteX12524" fmla="*/ 1365251 w 10010772"/>
                <a:gd name="connsiteY12524" fmla="*/ 225427 h 4654550"/>
                <a:gd name="connsiteX12525" fmla="*/ 1381126 w 10010772"/>
                <a:gd name="connsiteY12525" fmla="*/ 225427 h 4654550"/>
                <a:gd name="connsiteX12526" fmla="*/ 1403350 w 10010772"/>
                <a:gd name="connsiteY12526" fmla="*/ 222251 h 4654550"/>
                <a:gd name="connsiteX12527" fmla="*/ 1416050 w 10010772"/>
                <a:gd name="connsiteY12527" fmla="*/ 219076 h 4654550"/>
                <a:gd name="connsiteX12528" fmla="*/ 1425575 w 10010772"/>
                <a:gd name="connsiteY12528" fmla="*/ 215901 h 4654550"/>
                <a:gd name="connsiteX12529" fmla="*/ 1428751 w 10010772"/>
                <a:gd name="connsiteY12529" fmla="*/ 219076 h 4654550"/>
                <a:gd name="connsiteX12530" fmla="*/ 1428751 w 10010772"/>
                <a:gd name="connsiteY12530" fmla="*/ 222251 h 4654550"/>
                <a:gd name="connsiteX12531" fmla="*/ 1431925 w 10010772"/>
                <a:gd name="connsiteY12531" fmla="*/ 225427 h 4654550"/>
                <a:gd name="connsiteX12532" fmla="*/ 1441451 w 10010772"/>
                <a:gd name="connsiteY12532" fmla="*/ 222251 h 4654550"/>
                <a:gd name="connsiteX12533" fmla="*/ 1460501 w 10010772"/>
                <a:gd name="connsiteY12533" fmla="*/ 209551 h 4654550"/>
                <a:gd name="connsiteX12534" fmla="*/ 1460501 w 10010772"/>
                <a:gd name="connsiteY12534" fmla="*/ 203201 h 4654550"/>
                <a:gd name="connsiteX12535" fmla="*/ 1460501 w 10010772"/>
                <a:gd name="connsiteY12535" fmla="*/ 200026 h 4654550"/>
                <a:gd name="connsiteX12536" fmla="*/ 1463675 w 10010772"/>
                <a:gd name="connsiteY12536" fmla="*/ 196851 h 4654550"/>
                <a:gd name="connsiteX12537" fmla="*/ 1466850 w 10010772"/>
                <a:gd name="connsiteY12537" fmla="*/ 196851 h 4654550"/>
                <a:gd name="connsiteX12538" fmla="*/ 1482725 w 10010772"/>
                <a:gd name="connsiteY12538" fmla="*/ 203201 h 4654550"/>
                <a:gd name="connsiteX12539" fmla="*/ 1489075 w 10010772"/>
                <a:gd name="connsiteY12539" fmla="*/ 206376 h 4654550"/>
                <a:gd name="connsiteX12540" fmla="*/ 1492250 w 10010772"/>
                <a:gd name="connsiteY12540" fmla="*/ 209551 h 4654550"/>
                <a:gd name="connsiteX12541" fmla="*/ 1492250 w 10010772"/>
                <a:gd name="connsiteY12541" fmla="*/ 219076 h 4654550"/>
                <a:gd name="connsiteX12542" fmla="*/ 1492250 w 10010772"/>
                <a:gd name="connsiteY12542" fmla="*/ 225427 h 4654550"/>
                <a:gd name="connsiteX12543" fmla="*/ 1504951 w 10010772"/>
                <a:gd name="connsiteY12543" fmla="*/ 225427 h 4654550"/>
                <a:gd name="connsiteX12544" fmla="*/ 1511300 w 10010772"/>
                <a:gd name="connsiteY12544" fmla="*/ 222251 h 4654550"/>
                <a:gd name="connsiteX12545" fmla="*/ 1511300 w 10010772"/>
                <a:gd name="connsiteY12545" fmla="*/ 219076 h 4654550"/>
                <a:gd name="connsiteX12546" fmla="*/ 1511300 w 10010772"/>
                <a:gd name="connsiteY12546" fmla="*/ 215901 h 4654550"/>
                <a:gd name="connsiteX12547" fmla="*/ 1517651 w 10010772"/>
                <a:gd name="connsiteY12547" fmla="*/ 209551 h 4654550"/>
                <a:gd name="connsiteX12548" fmla="*/ 1524000 w 10010772"/>
                <a:gd name="connsiteY12548" fmla="*/ 206376 h 4654550"/>
                <a:gd name="connsiteX12549" fmla="*/ 1524000 w 10010772"/>
                <a:gd name="connsiteY12549" fmla="*/ 203201 h 4654550"/>
                <a:gd name="connsiteX12550" fmla="*/ 1527175 w 10010772"/>
                <a:gd name="connsiteY12550" fmla="*/ 200026 h 4654550"/>
                <a:gd name="connsiteX12551" fmla="*/ 1536700 w 10010772"/>
                <a:gd name="connsiteY12551" fmla="*/ 196851 h 4654550"/>
                <a:gd name="connsiteX12552" fmla="*/ 1555750 w 10010772"/>
                <a:gd name="connsiteY12552" fmla="*/ 193676 h 4654550"/>
                <a:gd name="connsiteX12553" fmla="*/ 1558926 w 10010772"/>
                <a:gd name="connsiteY12553" fmla="*/ 196851 h 4654550"/>
                <a:gd name="connsiteX12554" fmla="*/ 1552575 w 10010772"/>
                <a:gd name="connsiteY12554" fmla="*/ 203201 h 4654550"/>
                <a:gd name="connsiteX12555" fmla="*/ 1543051 w 10010772"/>
                <a:gd name="connsiteY12555" fmla="*/ 206376 h 4654550"/>
                <a:gd name="connsiteX12556" fmla="*/ 1546226 w 10010772"/>
                <a:gd name="connsiteY12556" fmla="*/ 209551 h 4654550"/>
                <a:gd name="connsiteX12557" fmla="*/ 1546226 w 10010772"/>
                <a:gd name="connsiteY12557" fmla="*/ 212726 h 4654550"/>
                <a:gd name="connsiteX12558" fmla="*/ 1536700 w 10010772"/>
                <a:gd name="connsiteY12558" fmla="*/ 222251 h 4654550"/>
                <a:gd name="connsiteX12559" fmla="*/ 1558926 w 10010772"/>
                <a:gd name="connsiteY12559" fmla="*/ 219076 h 4654550"/>
                <a:gd name="connsiteX12560" fmla="*/ 1568451 w 10010772"/>
                <a:gd name="connsiteY12560" fmla="*/ 215901 h 4654550"/>
                <a:gd name="connsiteX12561" fmla="*/ 1574801 w 10010772"/>
                <a:gd name="connsiteY12561" fmla="*/ 212726 h 4654550"/>
                <a:gd name="connsiteX12562" fmla="*/ 1587500 w 10010772"/>
                <a:gd name="connsiteY12562" fmla="*/ 209551 h 4654550"/>
                <a:gd name="connsiteX12563" fmla="*/ 1603373 w 10010772"/>
                <a:gd name="connsiteY12563" fmla="*/ 209551 h 4654550"/>
                <a:gd name="connsiteX12564" fmla="*/ 1616073 w 10010772"/>
                <a:gd name="connsiteY12564" fmla="*/ 212726 h 4654550"/>
                <a:gd name="connsiteX12565" fmla="*/ 1628773 w 10010772"/>
                <a:gd name="connsiteY12565" fmla="*/ 219076 h 4654550"/>
                <a:gd name="connsiteX12566" fmla="*/ 1650998 w 10010772"/>
                <a:gd name="connsiteY12566" fmla="*/ 222251 h 4654550"/>
                <a:gd name="connsiteX12567" fmla="*/ 1695448 w 10010772"/>
                <a:gd name="connsiteY12567" fmla="*/ 228601 h 4654550"/>
                <a:gd name="connsiteX12568" fmla="*/ 1708148 w 10010772"/>
                <a:gd name="connsiteY12568" fmla="*/ 228601 h 4654550"/>
                <a:gd name="connsiteX12569" fmla="*/ 1711323 w 10010772"/>
                <a:gd name="connsiteY12569" fmla="*/ 225427 h 4654550"/>
                <a:gd name="connsiteX12570" fmla="*/ 1708148 w 10010772"/>
                <a:gd name="connsiteY12570" fmla="*/ 225427 h 4654550"/>
                <a:gd name="connsiteX12571" fmla="*/ 1704973 w 10010772"/>
                <a:gd name="connsiteY12571" fmla="*/ 222251 h 4654550"/>
                <a:gd name="connsiteX12572" fmla="*/ 1708148 w 10010772"/>
                <a:gd name="connsiteY12572" fmla="*/ 222251 h 4654550"/>
                <a:gd name="connsiteX12573" fmla="*/ 1727198 w 10010772"/>
                <a:gd name="connsiteY12573" fmla="*/ 225427 h 4654550"/>
                <a:gd name="connsiteX12574" fmla="*/ 1733548 w 10010772"/>
                <a:gd name="connsiteY12574" fmla="*/ 228601 h 4654550"/>
                <a:gd name="connsiteX12575" fmla="*/ 1736723 w 10010772"/>
                <a:gd name="connsiteY12575" fmla="*/ 231775 h 4654550"/>
                <a:gd name="connsiteX12576" fmla="*/ 1739898 w 10010772"/>
                <a:gd name="connsiteY12576" fmla="*/ 238126 h 4654550"/>
                <a:gd name="connsiteX12577" fmla="*/ 1739898 w 10010772"/>
                <a:gd name="connsiteY12577" fmla="*/ 241301 h 4654550"/>
                <a:gd name="connsiteX12578" fmla="*/ 1730373 w 10010772"/>
                <a:gd name="connsiteY12578" fmla="*/ 241301 h 4654550"/>
                <a:gd name="connsiteX12579" fmla="*/ 1724023 w 10010772"/>
                <a:gd name="connsiteY12579" fmla="*/ 238126 h 4654550"/>
                <a:gd name="connsiteX12580" fmla="*/ 1711323 w 10010772"/>
                <a:gd name="connsiteY12580" fmla="*/ 241301 h 4654550"/>
                <a:gd name="connsiteX12581" fmla="*/ 1708148 w 10010772"/>
                <a:gd name="connsiteY12581" fmla="*/ 241301 h 4654550"/>
                <a:gd name="connsiteX12582" fmla="*/ 1701798 w 10010772"/>
                <a:gd name="connsiteY12582" fmla="*/ 247651 h 4654550"/>
                <a:gd name="connsiteX12583" fmla="*/ 1717673 w 10010772"/>
                <a:gd name="connsiteY12583" fmla="*/ 247651 h 4654550"/>
                <a:gd name="connsiteX12584" fmla="*/ 1720848 w 10010772"/>
                <a:gd name="connsiteY12584" fmla="*/ 250826 h 4654550"/>
                <a:gd name="connsiteX12585" fmla="*/ 1724023 w 10010772"/>
                <a:gd name="connsiteY12585" fmla="*/ 254001 h 4654550"/>
                <a:gd name="connsiteX12586" fmla="*/ 1736723 w 10010772"/>
                <a:gd name="connsiteY12586" fmla="*/ 254001 h 4654550"/>
                <a:gd name="connsiteX12587" fmla="*/ 1746248 w 10010772"/>
                <a:gd name="connsiteY12587" fmla="*/ 254001 h 4654550"/>
                <a:gd name="connsiteX12588" fmla="*/ 1755773 w 10010772"/>
                <a:gd name="connsiteY12588" fmla="*/ 257176 h 4654550"/>
                <a:gd name="connsiteX12589" fmla="*/ 1762123 w 10010772"/>
                <a:gd name="connsiteY12589" fmla="*/ 260352 h 4654550"/>
                <a:gd name="connsiteX12590" fmla="*/ 1774823 w 10010772"/>
                <a:gd name="connsiteY12590" fmla="*/ 257176 h 4654550"/>
                <a:gd name="connsiteX12591" fmla="*/ 1790698 w 10010772"/>
                <a:gd name="connsiteY12591" fmla="*/ 254001 h 4654550"/>
                <a:gd name="connsiteX12592" fmla="*/ 1800223 w 10010772"/>
                <a:gd name="connsiteY12592" fmla="*/ 254001 h 4654550"/>
                <a:gd name="connsiteX12593" fmla="*/ 1809748 w 10010772"/>
                <a:gd name="connsiteY12593" fmla="*/ 250826 h 4654550"/>
                <a:gd name="connsiteX12594" fmla="*/ 1819273 w 10010772"/>
                <a:gd name="connsiteY12594" fmla="*/ 247651 h 4654550"/>
                <a:gd name="connsiteX12595" fmla="*/ 1831973 w 10010772"/>
                <a:gd name="connsiteY12595" fmla="*/ 244476 h 4654550"/>
                <a:gd name="connsiteX12596" fmla="*/ 1841498 w 10010772"/>
                <a:gd name="connsiteY12596" fmla="*/ 244476 h 4654550"/>
                <a:gd name="connsiteX12597" fmla="*/ 1860548 w 10010772"/>
                <a:gd name="connsiteY12597" fmla="*/ 257176 h 4654550"/>
                <a:gd name="connsiteX12598" fmla="*/ 1866898 w 10010772"/>
                <a:gd name="connsiteY12598" fmla="*/ 263526 h 4654550"/>
                <a:gd name="connsiteX12599" fmla="*/ 1860548 w 10010772"/>
                <a:gd name="connsiteY12599" fmla="*/ 266701 h 4654550"/>
                <a:gd name="connsiteX12600" fmla="*/ 1857373 w 10010772"/>
                <a:gd name="connsiteY12600" fmla="*/ 269876 h 4654550"/>
                <a:gd name="connsiteX12601" fmla="*/ 1851023 w 10010772"/>
                <a:gd name="connsiteY12601" fmla="*/ 273051 h 4654550"/>
                <a:gd name="connsiteX12602" fmla="*/ 1847848 w 10010772"/>
                <a:gd name="connsiteY12602" fmla="*/ 282576 h 4654550"/>
                <a:gd name="connsiteX12603" fmla="*/ 1847848 w 10010772"/>
                <a:gd name="connsiteY12603" fmla="*/ 292101 h 4654550"/>
                <a:gd name="connsiteX12604" fmla="*/ 1851023 w 10010772"/>
                <a:gd name="connsiteY12604" fmla="*/ 279401 h 4654550"/>
                <a:gd name="connsiteX12605" fmla="*/ 1854199 w 10010772"/>
                <a:gd name="connsiteY12605" fmla="*/ 276226 h 4654550"/>
                <a:gd name="connsiteX12606" fmla="*/ 1863723 w 10010772"/>
                <a:gd name="connsiteY12606" fmla="*/ 273051 h 4654550"/>
                <a:gd name="connsiteX12607" fmla="*/ 1870073 w 10010772"/>
                <a:gd name="connsiteY12607" fmla="*/ 266701 h 4654550"/>
                <a:gd name="connsiteX12608" fmla="*/ 1870073 w 10010772"/>
                <a:gd name="connsiteY12608" fmla="*/ 263526 h 4654550"/>
                <a:gd name="connsiteX12609" fmla="*/ 1870073 w 10010772"/>
                <a:gd name="connsiteY12609" fmla="*/ 260352 h 4654550"/>
                <a:gd name="connsiteX12610" fmla="*/ 1870073 w 10010772"/>
                <a:gd name="connsiteY12610" fmla="*/ 257176 h 4654550"/>
                <a:gd name="connsiteX12611" fmla="*/ 1882773 w 10010772"/>
                <a:gd name="connsiteY12611" fmla="*/ 250826 h 4654550"/>
                <a:gd name="connsiteX12612" fmla="*/ 1904998 w 10010772"/>
                <a:gd name="connsiteY12612" fmla="*/ 244476 h 4654550"/>
                <a:gd name="connsiteX12613" fmla="*/ 1920873 w 10010772"/>
                <a:gd name="connsiteY12613" fmla="*/ 244476 h 4654550"/>
                <a:gd name="connsiteX12614" fmla="*/ 1930398 w 10010772"/>
                <a:gd name="connsiteY12614" fmla="*/ 241301 h 4654550"/>
                <a:gd name="connsiteX12615" fmla="*/ 1943098 w 10010772"/>
                <a:gd name="connsiteY12615" fmla="*/ 241301 h 4654550"/>
                <a:gd name="connsiteX12616" fmla="*/ 1946273 w 10010772"/>
                <a:gd name="connsiteY12616" fmla="*/ 241301 h 4654550"/>
                <a:gd name="connsiteX12617" fmla="*/ 1949448 w 10010772"/>
                <a:gd name="connsiteY12617" fmla="*/ 238126 h 4654550"/>
                <a:gd name="connsiteX12618" fmla="*/ 1946273 w 10010772"/>
                <a:gd name="connsiteY12618" fmla="*/ 234951 h 4654550"/>
                <a:gd name="connsiteX12619" fmla="*/ 1943098 w 10010772"/>
                <a:gd name="connsiteY12619" fmla="*/ 234951 h 4654550"/>
                <a:gd name="connsiteX12620" fmla="*/ 1936748 w 10010772"/>
                <a:gd name="connsiteY12620" fmla="*/ 238126 h 4654550"/>
                <a:gd name="connsiteX12621" fmla="*/ 1933573 w 10010772"/>
                <a:gd name="connsiteY12621" fmla="*/ 238126 h 4654550"/>
                <a:gd name="connsiteX12622" fmla="*/ 1930398 w 10010772"/>
                <a:gd name="connsiteY12622" fmla="*/ 234951 h 4654550"/>
                <a:gd name="connsiteX12623" fmla="*/ 1927223 w 10010772"/>
                <a:gd name="connsiteY12623" fmla="*/ 238126 h 4654550"/>
                <a:gd name="connsiteX12624" fmla="*/ 1920873 w 10010772"/>
                <a:gd name="connsiteY12624" fmla="*/ 238126 h 4654550"/>
                <a:gd name="connsiteX12625" fmla="*/ 1917698 w 10010772"/>
                <a:gd name="connsiteY12625" fmla="*/ 238126 h 4654550"/>
                <a:gd name="connsiteX12626" fmla="*/ 1914524 w 10010772"/>
                <a:gd name="connsiteY12626" fmla="*/ 238126 h 4654550"/>
                <a:gd name="connsiteX12627" fmla="*/ 1908173 w 10010772"/>
                <a:gd name="connsiteY12627" fmla="*/ 241301 h 4654550"/>
                <a:gd name="connsiteX12628" fmla="*/ 1898648 w 10010772"/>
                <a:gd name="connsiteY12628" fmla="*/ 244476 h 4654550"/>
                <a:gd name="connsiteX12629" fmla="*/ 1895473 w 10010772"/>
                <a:gd name="connsiteY12629" fmla="*/ 241301 h 4654550"/>
                <a:gd name="connsiteX12630" fmla="*/ 1892298 w 10010772"/>
                <a:gd name="connsiteY12630" fmla="*/ 241301 h 4654550"/>
                <a:gd name="connsiteX12631" fmla="*/ 1885948 w 10010772"/>
                <a:gd name="connsiteY12631" fmla="*/ 241301 h 4654550"/>
                <a:gd name="connsiteX12632" fmla="*/ 1885948 w 10010772"/>
                <a:gd name="connsiteY12632" fmla="*/ 238126 h 4654550"/>
                <a:gd name="connsiteX12633" fmla="*/ 1885948 w 10010772"/>
                <a:gd name="connsiteY12633" fmla="*/ 234951 h 4654550"/>
                <a:gd name="connsiteX12634" fmla="*/ 1892298 w 10010772"/>
                <a:gd name="connsiteY12634" fmla="*/ 231775 h 4654550"/>
                <a:gd name="connsiteX12635" fmla="*/ 1904998 w 10010772"/>
                <a:gd name="connsiteY12635" fmla="*/ 228601 h 4654550"/>
                <a:gd name="connsiteX12636" fmla="*/ 1924048 w 10010772"/>
                <a:gd name="connsiteY12636" fmla="*/ 225427 h 4654550"/>
                <a:gd name="connsiteX12637" fmla="*/ 1936748 w 10010772"/>
                <a:gd name="connsiteY12637" fmla="*/ 222251 h 4654550"/>
                <a:gd name="connsiteX12638" fmla="*/ 1946273 w 10010772"/>
                <a:gd name="connsiteY12638" fmla="*/ 219076 h 4654550"/>
                <a:gd name="connsiteX12639" fmla="*/ 1958973 w 10010772"/>
                <a:gd name="connsiteY12639" fmla="*/ 219076 h 4654550"/>
                <a:gd name="connsiteX12640" fmla="*/ 1962148 w 10010772"/>
                <a:gd name="connsiteY12640" fmla="*/ 219076 h 4654550"/>
                <a:gd name="connsiteX12641" fmla="*/ 1962148 w 10010772"/>
                <a:gd name="connsiteY12641" fmla="*/ 222251 h 4654550"/>
                <a:gd name="connsiteX12642" fmla="*/ 1958973 w 10010772"/>
                <a:gd name="connsiteY12642" fmla="*/ 225427 h 4654550"/>
                <a:gd name="connsiteX12643" fmla="*/ 1955798 w 10010772"/>
                <a:gd name="connsiteY12643" fmla="*/ 231775 h 4654550"/>
                <a:gd name="connsiteX12644" fmla="*/ 1955798 w 10010772"/>
                <a:gd name="connsiteY12644" fmla="*/ 234951 h 4654550"/>
                <a:gd name="connsiteX12645" fmla="*/ 1962148 w 10010772"/>
                <a:gd name="connsiteY12645" fmla="*/ 238126 h 4654550"/>
                <a:gd name="connsiteX12646" fmla="*/ 1962148 w 10010772"/>
                <a:gd name="connsiteY12646" fmla="*/ 241301 h 4654550"/>
                <a:gd name="connsiteX12647" fmla="*/ 1965323 w 10010772"/>
                <a:gd name="connsiteY12647" fmla="*/ 238126 h 4654550"/>
                <a:gd name="connsiteX12648" fmla="*/ 1971673 w 10010772"/>
                <a:gd name="connsiteY12648" fmla="*/ 238126 h 4654550"/>
                <a:gd name="connsiteX12649" fmla="*/ 1971673 w 10010772"/>
                <a:gd name="connsiteY12649" fmla="*/ 241301 h 4654550"/>
                <a:gd name="connsiteX12650" fmla="*/ 1971673 w 10010772"/>
                <a:gd name="connsiteY12650" fmla="*/ 244476 h 4654550"/>
                <a:gd name="connsiteX12651" fmla="*/ 1974848 w 10010772"/>
                <a:gd name="connsiteY12651" fmla="*/ 247651 h 4654550"/>
                <a:gd name="connsiteX12652" fmla="*/ 1984373 w 10010772"/>
                <a:gd name="connsiteY12652" fmla="*/ 250826 h 4654550"/>
                <a:gd name="connsiteX12653" fmla="*/ 1997073 w 10010772"/>
                <a:gd name="connsiteY12653" fmla="*/ 250826 h 4654550"/>
                <a:gd name="connsiteX12654" fmla="*/ 2028823 w 10010772"/>
                <a:gd name="connsiteY12654" fmla="*/ 250826 h 4654550"/>
                <a:gd name="connsiteX12655" fmla="*/ 2047873 w 10010772"/>
                <a:gd name="connsiteY12655" fmla="*/ 250826 h 4654550"/>
                <a:gd name="connsiteX12656" fmla="*/ 2063749 w 10010772"/>
                <a:gd name="connsiteY12656" fmla="*/ 247651 h 4654550"/>
                <a:gd name="connsiteX12657" fmla="*/ 2079623 w 10010772"/>
                <a:gd name="connsiteY12657" fmla="*/ 244476 h 4654550"/>
                <a:gd name="connsiteX12658" fmla="*/ 2085973 w 10010772"/>
                <a:gd name="connsiteY12658" fmla="*/ 247651 h 4654550"/>
                <a:gd name="connsiteX12659" fmla="*/ 2092323 w 10010772"/>
                <a:gd name="connsiteY12659" fmla="*/ 247651 h 4654550"/>
                <a:gd name="connsiteX12660" fmla="*/ 2098673 w 10010772"/>
                <a:gd name="connsiteY12660" fmla="*/ 254001 h 4654550"/>
                <a:gd name="connsiteX12661" fmla="*/ 2101848 w 10010772"/>
                <a:gd name="connsiteY12661" fmla="*/ 254001 h 4654550"/>
                <a:gd name="connsiteX12662" fmla="*/ 2108198 w 10010772"/>
                <a:gd name="connsiteY12662" fmla="*/ 250826 h 4654550"/>
                <a:gd name="connsiteX12663" fmla="*/ 2117723 w 10010772"/>
                <a:gd name="connsiteY12663" fmla="*/ 250826 h 4654550"/>
                <a:gd name="connsiteX12664" fmla="*/ 2127248 w 10010772"/>
                <a:gd name="connsiteY12664" fmla="*/ 247651 h 4654550"/>
                <a:gd name="connsiteX12665" fmla="*/ 2130423 w 10010772"/>
                <a:gd name="connsiteY12665" fmla="*/ 244476 h 4654550"/>
                <a:gd name="connsiteX12666" fmla="*/ 2133598 w 10010772"/>
                <a:gd name="connsiteY12666" fmla="*/ 241301 h 4654550"/>
                <a:gd name="connsiteX12667" fmla="*/ 2136773 w 10010772"/>
                <a:gd name="connsiteY12667" fmla="*/ 247651 h 4654550"/>
                <a:gd name="connsiteX12668" fmla="*/ 2143123 w 10010772"/>
                <a:gd name="connsiteY12668" fmla="*/ 254001 h 4654550"/>
                <a:gd name="connsiteX12669" fmla="*/ 2149473 w 10010772"/>
                <a:gd name="connsiteY12669" fmla="*/ 257176 h 4654550"/>
                <a:gd name="connsiteX12670" fmla="*/ 2152648 w 10010772"/>
                <a:gd name="connsiteY12670" fmla="*/ 257176 h 4654550"/>
                <a:gd name="connsiteX12671" fmla="*/ 2155823 w 10010772"/>
                <a:gd name="connsiteY12671" fmla="*/ 254001 h 4654550"/>
                <a:gd name="connsiteX12672" fmla="*/ 2152648 w 10010772"/>
                <a:gd name="connsiteY12672" fmla="*/ 250826 h 4654550"/>
                <a:gd name="connsiteX12673" fmla="*/ 2146298 w 10010772"/>
                <a:gd name="connsiteY12673" fmla="*/ 247651 h 4654550"/>
                <a:gd name="connsiteX12674" fmla="*/ 2139948 w 10010772"/>
                <a:gd name="connsiteY12674" fmla="*/ 244476 h 4654550"/>
                <a:gd name="connsiteX12675" fmla="*/ 2136773 w 10010772"/>
                <a:gd name="connsiteY12675" fmla="*/ 234951 h 4654550"/>
                <a:gd name="connsiteX12676" fmla="*/ 2146298 w 10010772"/>
                <a:gd name="connsiteY12676" fmla="*/ 238126 h 4654550"/>
                <a:gd name="connsiteX12677" fmla="*/ 2152648 w 10010772"/>
                <a:gd name="connsiteY12677" fmla="*/ 234951 h 4654550"/>
                <a:gd name="connsiteX12678" fmla="*/ 2155823 w 10010772"/>
                <a:gd name="connsiteY12678" fmla="*/ 231775 h 4654550"/>
                <a:gd name="connsiteX12679" fmla="*/ 2158998 w 10010772"/>
                <a:gd name="connsiteY12679" fmla="*/ 234951 h 4654550"/>
                <a:gd name="connsiteX12680" fmla="*/ 2168523 w 10010772"/>
                <a:gd name="connsiteY12680" fmla="*/ 241301 h 4654550"/>
                <a:gd name="connsiteX12681" fmla="*/ 2174873 w 10010772"/>
                <a:gd name="connsiteY12681" fmla="*/ 241301 h 4654550"/>
                <a:gd name="connsiteX12682" fmla="*/ 2174873 w 10010772"/>
                <a:gd name="connsiteY12682" fmla="*/ 244476 h 4654550"/>
                <a:gd name="connsiteX12683" fmla="*/ 2171698 w 10010772"/>
                <a:gd name="connsiteY12683" fmla="*/ 247651 h 4654550"/>
                <a:gd name="connsiteX12684" fmla="*/ 2165348 w 10010772"/>
                <a:gd name="connsiteY12684" fmla="*/ 250826 h 4654550"/>
                <a:gd name="connsiteX12685" fmla="*/ 2165348 w 10010772"/>
                <a:gd name="connsiteY12685" fmla="*/ 254001 h 4654550"/>
                <a:gd name="connsiteX12686" fmla="*/ 2165348 w 10010772"/>
                <a:gd name="connsiteY12686" fmla="*/ 257176 h 4654550"/>
                <a:gd name="connsiteX12687" fmla="*/ 2155823 w 10010772"/>
                <a:gd name="connsiteY12687" fmla="*/ 266701 h 4654550"/>
                <a:gd name="connsiteX12688" fmla="*/ 2168523 w 10010772"/>
                <a:gd name="connsiteY12688" fmla="*/ 260352 h 4654550"/>
                <a:gd name="connsiteX12689" fmla="*/ 2174873 w 10010772"/>
                <a:gd name="connsiteY12689" fmla="*/ 257176 h 4654550"/>
                <a:gd name="connsiteX12690" fmla="*/ 2174873 w 10010772"/>
                <a:gd name="connsiteY12690" fmla="*/ 250826 h 4654550"/>
                <a:gd name="connsiteX12691" fmla="*/ 2184398 w 10010772"/>
                <a:gd name="connsiteY12691" fmla="*/ 247651 h 4654550"/>
                <a:gd name="connsiteX12692" fmla="*/ 2190748 w 10010772"/>
                <a:gd name="connsiteY12692" fmla="*/ 244476 h 4654550"/>
                <a:gd name="connsiteX12693" fmla="*/ 2197098 w 10010772"/>
                <a:gd name="connsiteY12693" fmla="*/ 244476 h 4654550"/>
                <a:gd name="connsiteX12694" fmla="*/ 2206623 w 10010772"/>
                <a:gd name="connsiteY12694" fmla="*/ 247651 h 4654550"/>
                <a:gd name="connsiteX12695" fmla="*/ 2219323 w 10010772"/>
                <a:gd name="connsiteY12695" fmla="*/ 247651 h 4654550"/>
                <a:gd name="connsiteX12696" fmla="*/ 2247898 w 10010772"/>
                <a:gd name="connsiteY12696" fmla="*/ 244476 h 4654550"/>
                <a:gd name="connsiteX12697" fmla="*/ 2251073 w 10010772"/>
                <a:gd name="connsiteY12697" fmla="*/ 244476 h 4654550"/>
                <a:gd name="connsiteX12698" fmla="*/ 2247898 w 10010772"/>
                <a:gd name="connsiteY12698" fmla="*/ 241301 h 4654550"/>
                <a:gd name="connsiteX12699" fmla="*/ 2244724 w 10010772"/>
                <a:gd name="connsiteY12699" fmla="*/ 238126 h 4654550"/>
                <a:gd name="connsiteX12700" fmla="*/ 2241548 w 10010772"/>
                <a:gd name="connsiteY12700" fmla="*/ 241301 h 4654550"/>
                <a:gd name="connsiteX12701" fmla="*/ 2238373 w 10010772"/>
                <a:gd name="connsiteY12701" fmla="*/ 244476 h 4654550"/>
                <a:gd name="connsiteX12702" fmla="*/ 2235198 w 10010772"/>
                <a:gd name="connsiteY12702" fmla="*/ 241301 h 4654550"/>
                <a:gd name="connsiteX12703" fmla="*/ 2232023 w 10010772"/>
                <a:gd name="connsiteY12703" fmla="*/ 241301 h 4654550"/>
                <a:gd name="connsiteX12704" fmla="*/ 2232023 w 10010772"/>
                <a:gd name="connsiteY12704" fmla="*/ 238126 h 4654550"/>
                <a:gd name="connsiteX12705" fmla="*/ 2238373 w 10010772"/>
                <a:gd name="connsiteY12705" fmla="*/ 234951 h 4654550"/>
                <a:gd name="connsiteX12706" fmla="*/ 2251073 w 10010772"/>
                <a:gd name="connsiteY12706" fmla="*/ 231775 h 4654550"/>
                <a:gd name="connsiteX12707" fmla="*/ 2257423 w 10010772"/>
                <a:gd name="connsiteY12707" fmla="*/ 231775 h 4654550"/>
                <a:gd name="connsiteX12708" fmla="*/ 2263773 w 10010772"/>
                <a:gd name="connsiteY12708" fmla="*/ 231775 h 4654550"/>
                <a:gd name="connsiteX12709" fmla="*/ 2273298 w 10010772"/>
                <a:gd name="connsiteY12709" fmla="*/ 228601 h 4654550"/>
                <a:gd name="connsiteX12710" fmla="*/ 2282823 w 10010772"/>
                <a:gd name="connsiteY12710" fmla="*/ 222251 h 4654550"/>
                <a:gd name="connsiteX12711" fmla="*/ 2276473 w 10010772"/>
                <a:gd name="connsiteY12711" fmla="*/ 222251 h 4654550"/>
                <a:gd name="connsiteX12712" fmla="*/ 2263773 w 10010772"/>
                <a:gd name="connsiteY12712" fmla="*/ 225427 h 4654550"/>
                <a:gd name="connsiteX12713" fmla="*/ 2251073 w 10010772"/>
                <a:gd name="connsiteY12713" fmla="*/ 228601 h 4654550"/>
                <a:gd name="connsiteX12714" fmla="*/ 2241548 w 10010772"/>
                <a:gd name="connsiteY12714" fmla="*/ 225427 h 4654550"/>
                <a:gd name="connsiteX12715" fmla="*/ 2235198 w 10010772"/>
                <a:gd name="connsiteY12715" fmla="*/ 225427 h 4654550"/>
                <a:gd name="connsiteX12716" fmla="*/ 2232023 w 10010772"/>
                <a:gd name="connsiteY12716" fmla="*/ 225427 h 4654550"/>
                <a:gd name="connsiteX12717" fmla="*/ 2225673 w 10010772"/>
                <a:gd name="connsiteY12717" fmla="*/ 225427 h 4654550"/>
                <a:gd name="connsiteX12718" fmla="*/ 2216148 w 10010772"/>
                <a:gd name="connsiteY12718" fmla="*/ 219076 h 4654550"/>
                <a:gd name="connsiteX12719" fmla="*/ 2212973 w 10010772"/>
                <a:gd name="connsiteY12719" fmla="*/ 212726 h 4654550"/>
                <a:gd name="connsiteX12720" fmla="*/ 2212973 w 10010772"/>
                <a:gd name="connsiteY12720" fmla="*/ 206376 h 4654550"/>
                <a:gd name="connsiteX12721" fmla="*/ 2225673 w 10010772"/>
                <a:gd name="connsiteY12721" fmla="*/ 203201 h 4654550"/>
                <a:gd name="connsiteX12722" fmla="*/ 2238373 w 10010772"/>
                <a:gd name="connsiteY12722" fmla="*/ 200026 h 4654550"/>
                <a:gd name="connsiteX12723" fmla="*/ 2241548 w 10010772"/>
                <a:gd name="connsiteY12723" fmla="*/ 196851 h 4654550"/>
                <a:gd name="connsiteX12724" fmla="*/ 2241548 w 10010772"/>
                <a:gd name="connsiteY12724" fmla="*/ 193676 h 4654550"/>
                <a:gd name="connsiteX12725" fmla="*/ 2241548 w 10010772"/>
                <a:gd name="connsiteY12725" fmla="*/ 190501 h 4654550"/>
                <a:gd name="connsiteX12726" fmla="*/ 2247898 w 10010772"/>
                <a:gd name="connsiteY12726" fmla="*/ 187326 h 4654550"/>
                <a:gd name="connsiteX12727" fmla="*/ 2263773 w 10010772"/>
                <a:gd name="connsiteY12727" fmla="*/ 177800 h 4654550"/>
                <a:gd name="connsiteX12728" fmla="*/ 2270123 w 10010772"/>
                <a:gd name="connsiteY12728" fmla="*/ 174626 h 4654550"/>
                <a:gd name="connsiteX12729" fmla="*/ 2273298 w 10010772"/>
                <a:gd name="connsiteY12729" fmla="*/ 177800 h 4654550"/>
                <a:gd name="connsiteX12730" fmla="*/ 2276473 w 10010772"/>
                <a:gd name="connsiteY12730" fmla="*/ 177800 h 4654550"/>
                <a:gd name="connsiteX12731" fmla="*/ 2282823 w 10010772"/>
                <a:gd name="connsiteY12731" fmla="*/ 174626 h 4654550"/>
                <a:gd name="connsiteX12732" fmla="*/ 2282823 w 10010772"/>
                <a:gd name="connsiteY12732" fmla="*/ 171451 h 4654550"/>
                <a:gd name="connsiteX12733" fmla="*/ 2279648 w 10010772"/>
                <a:gd name="connsiteY12733" fmla="*/ 171451 h 4654550"/>
                <a:gd name="connsiteX12734" fmla="*/ 2276473 w 10010772"/>
                <a:gd name="connsiteY12734" fmla="*/ 171451 h 4654550"/>
                <a:gd name="connsiteX12735" fmla="*/ 2279648 w 10010772"/>
                <a:gd name="connsiteY12735" fmla="*/ 168276 h 4654550"/>
                <a:gd name="connsiteX12736" fmla="*/ 2295523 w 10010772"/>
                <a:gd name="connsiteY12736" fmla="*/ 165101 h 4654550"/>
                <a:gd name="connsiteX12737" fmla="*/ 1882773 w 10010772"/>
                <a:gd name="connsiteY12737" fmla="*/ 142876 h 4654550"/>
                <a:gd name="connsiteX12738" fmla="*/ 1895473 w 10010772"/>
                <a:gd name="connsiteY12738" fmla="*/ 142876 h 4654550"/>
                <a:gd name="connsiteX12739" fmla="*/ 1901823 w 10010772"/>
                <a:gd name="connsiteY12739" fmla="*/ 146051 h 4654550"/>
                <a:gd name="connsiteX12740" fmla="*/ 1904998 w 10010772"/>
                <a:gd name="connsiteY12740" fmla="*/ 146051 h 4654550"/>
                <a:gd name="connsiteX12741" fmla="*/ 1901823 w 10010772"/>
                <a:gd name="connsiteY12741" fmla="*/ 149226 h 4654550"/>
                <a:gd name="connsiteX12742" fmla="*/ 1914524 w 10010772"/>
                <a:gd name="connsiteY12742" fmla="*/ 146051 h 4654550"/>
                <a:gd name="connsiteX12743" fmla="*/ 1927223 w 10010772"/>
                <a:gd name="connsiteY12743" fmla="*/ 146051 h 4654550"/>
                <a:gd name="connsiteX12744" fmla="*/ 1943098 w 10010772"/>
                <a:gd name="connsiteY12744" fmla="*/ 146051 h 4654550"/>
                <a:gd name="connsiteX12745" fmla="*/ 1949448 w 10010772"/>
                <a:gd name="connsiteY12745" fmla="*/ 146051 h 4654550"/>
                <a:gd name="connsiteX12746" fmla="*/ 1949448 w 10010772"/>
                <a:gd name="connsiteY12746" fmla="*/ 149226 h 4654550"/>
                <a:gd name="connsiteX12747" fmla="*/ 1946273 w 10010772"/>
                <a:gd name="connsiteY12747" fmla="*/ 152401 h 4654550"/>
                <a:gd name="connsiteX12748" fmla="*/ 1943098 w 10010772"/>
                <a:gd name="connsiteY12748" fmla="*/ 155575 h 4654550"/>
                <a:gd name="connsiteX12749" fmla="*/ 1946273 w 10010772"/>
                <a:gd name="connsiteY12749" fmla="*/ 155575 h 4654550"/>
                <a:gd name="connsiteX12750" fmla="*/ 1952623 w 10010772"/>
                <a:gd name="connsiteY12750" fmla="*/ 155575 h 4654550"/>
                <a:gd name="connsiteX12751" fmla="*/ 1955798 w 10010772"/>
                <a:gd name="connsiteY12751" fmla="*/ 158750 h 4654550"/>
                <a:gd name="connsiteX12752" fmla="*/ 1958973 w 10010772"/>
                <a:gd name="connsiteY12752" fmla="*/ 158750 h 4654550"/>
                <a:gd name="connsiteX12753" fmla="*/ 1965323 w 10010772"/>
                <a:gd name="connsiteY12753" fmla="*/ 155575 h 4654550"/>
                <a:gd name="connsiteX12754" fmla="*/ 1971673 w 10010772"/>
                <a:gd name="connsiteY12754" fmla="*/ 158750 h 4654550"/>
                <a:gd name="connsiteX12755" fmla="*/ 1974848 w 10010772"/>
                <a:gd name="connsiteY12755" fmla="*/ 158750 h 4654550"/>
                <a:gd name="connsiteX12756" fmla="*/ 1971673 w 10010772"/>
                <a:gd name="connsiteY12756" fmla="*/ 155575 h 4654550"/>
                <a:gd name="connsiteX12757" fmla="*/ 1971673 w 10010772"/>
                <a:gd name="connsiteY12757" fmla="*/ 152401 h 4654550"/>
                <a:gd name="connsiteX12758" fmla="*/ 1981198 w 10010772"/>
                <a:gd name="connsiteY12758" fmla="*/ 152401 h 4654550"/>
                <a:gd name="connsiteX12759" fmla="*/ 1987548 w 10010772"/>
                <a:gd name="connsiteY12759" fmla="*/ 152401 h 4654550"/>
                <a:gd name="connsiteX12760" fmla="*/ 1984373 w 10010772"/>
                <a:gd name="connsiteY12760" fmla="*/ 149226 h 4654550"/>
                <a:gd name="connsiteX12761" fmla="*/ 1978023 w 10010772"/>
                <a:gd name="connsiteY12761" fmla="*/ 149226 h 4654550"/>
                <a:gd name="connsiteX12762" fmla="*/ 1981198 w 10010772"/>
                <a:gd name="connsiteY12762" fmla="*/ 146051 h 4654550"/>
                <a:gd name="connsiteX12763" fmla="*/ 2000248 w 10010772"/>
                <a:gd name="connsiteY12763" fmla="*/ 146051 h 4654550"/>
                <a:gd name="connsiteX12764" fmla="*/ 2012948 w 10010772"/>
                <a:gd name="connsiteY12764" fmla="*/ 149226 h 4654550"/>
                <a:gd name="connsiteX12765" fmla="*/ 2012948 w 10010772"/>
                <a:gd name="connsiteY12765" fmla="*/ 152401 h 4654550"/>
                <a:gd name="connsiteX12766" fmla="*/ 2003423 w 10010772"/>
                <a:gd name="connsiteY12766" fmla="*/ 158750 h 4654550"/>
                <a:gd name="connsiteX12767" fmla="*/ 1997073 w 10010772"/>
                <a:gd name="connsiteY12767" fmla="*/ 165101 h 4654550"/>
                <a:gd name="connsiteX12768" fmla="*/ 1993898 w 10010772"/>
                <a:gd name="connsiteY12768" fmla="*/ 171451 h 4654550"/>
                <a:gd name="connsiteX12769" fmla="*/ 1997073 w 10010772"/>
                <a:gd name="connsiteY12769" fmla="*/ 174626 h 4654550"/>
                <a:gd name="connsiteX12770" fmla="*/ 1997073 w 10010772"/>
                <a:gd name="connsiteY12770" fmla="*/ 171451 h 4654550"/>
                <a:gd name="connsiteX12771" fmla="*/ 2000248 w 10010772"/>
                <a:gd name="connsiteY12771" fmla="*/ 171451 h 4654550"/>
                <a:gd name="connsiteX12772" fmla="*/ 2006598 w 10010772"/>
                <a:gd name="connsiteY12772" fmla="*/ 171451 h 4654550"/>
                <a:gd name="connsiteX12773" fmla="*/ 2012948 w 10010772"/>
                <a:gd name="connsiteY12773" fmla="*/ 171451 h 4654550"/>
                <a:gd name="connsiteX12774" fmla="*/ 2016123 w 10010772"/>
                <a:gd name="connsiteY12774" fmla="*/ 171451 h 4654550"/>
                <a:gd name="connsiteX12775" fmla="*/ 2016123 w 10010772"/>
                <a:gd name="connsiteY12775" fmla="*/ 168276 h 4654550"/>
                <a:gd name="connsiteX12776" fmla="*/ 2016123 w 10010772"/>
                <a:gd name="connsiteY12776" fmla="*/ 165101 h 4654550"/>
                <a:gd name="connsiteX12777" fmla="*/ 2019298 w 10010772"/>
                <a:gd name="connsiteY12777" fmla="*/ 165101 h 4654550"/>
                <a:gd name="connsiteX12778" fmla="*/ 2022473 w 10010772"/>
                <a:gd name="connsiteY12778" fmla="*/ 165101 h 4654550"/>
                <a:gd name="connsiteX12779" fmla="*/ 2022473 w 10010772"/>
                <a:gd name="connsiteY12779" fmla="*/ 161925 h 4654550"/>
                <a:gd name="connsiteX12780" fmla="*/ 2022473 w 10010772"/>
                <a:gd name="connsiteY12780" fmla="*/ 158750 h 4654550"/>
                <a:gd name="connsiteX12781" fmla="*/ 2025648 w 10010772"/>
                <a:gd name="connsiteY12781" fmla="*/ 155575 h 4654550"/>
                <a:gd name="connsiteX12782" fmla="*/ 2025648 w 10010772"/>
                <a:gd name="connsiteY12782" fmla="*/ 152401 h 4654550"/>
                <a:gd name="connsiteX12783" fmla="*/ 2025648 w 10010772"/>
                <a:gd name="connsiteY12783" fmla="*/ 149226 h 4654550"/>
                <a:gd name="connsiteX12784" fmla="*/ 2028823 w 10010772"/>
                <a:gd name="connsiteY12784" fmla="*/ 149226 h 4654550"/>
                <a:gd name="connsiteX12785" fmla="*/ 2031998 w 10010772"/>
                <a:gd name="connsiteY12785" fmla="*/ 146051 h 4654550"/>
                <a:gd name="connsiteX12786" fmla="*/ 2031998 w 10010772"/>
                <a:gd name="connsiteY12786" fmla="*/ 142876 h 4654550"/>
                <a:gd name="connsiteX12787" fmla="*/ 2035174 w 10010772"/>
                <a:gd name="connsiteY12787" fmla="*/ 142876 h 4654550"/>
                <a:gd name="connsiteX12788" fmla="*/ 2041523 w 10010772"/>
                <a:gd name="connsiteY12788" fmla="*/ 142876 h 4654550"/>
                <a:gd name="connsiteX12789" fmla="*/ 2057398 w 10010772"/>
                <a:gd name="connsiteY12789" fmla="*/ 146051 h 4654550"/>
                <a:gd name="connsiteX12790" fmla="*/ 2063749 w 10010772"/>
                <a:gd name="connsiteY12790" fmla="*/ 152401 h 4654550"/>
                <a:gd name="connsiteX12791" fmla="*/ 2063749 w 10010772"/>
                <a:gd name="connsiteY12791" fmla="*/ 158750 h 4654550"/>
                <a:gd name="connsiteX12792" fmla="*/ 2063749 w 10010772"/>
                <a:gd name="connsiteY12792" fmla="*/ 161925 h 4654550"/>
                <a:gd name="connsiteX12793" fmla="*/ 2066923 w 10010772"/>
                <a:gd name="connsiteY12793" fmla="*/ 165101 h 4654550"/>
                <a:gd name="connsiteX12794" fmla="*/ 2063749 w 10010772"/>
                <a:gd name="connsiteY12794" fmla="*/ 171451 h 4654550"/>
                <a:gd name="connsiteX12795" fmla="*/ 2063749 w 10010772"/>
                <a:gd name="connsiteY12795" fmla="*/ 177800 h 4654550"/>
                <a:gd name="connsiteX12796" fmla="*/ 2066923 w 10010772"/>
                <a:gd name="connsiteY12796" fmla="*/ 180975 h 4654550"/>
                <a:gd name="connsiteX12797" fmla="*/ 2076448 w 10010772"/>
                <a:gd name="connsiteY12797" fmla="*/ 187326 h 4654550"/>
                <a:gd name="connsiteX12798" fmla="*/ 2082798 w 10010772"/>
                <a:gd name="connsiteY12798" fmla="*/ 190501 h 4654550"/>
                <a:gd name="connsiteX12799" fmla="*/ 2095498 w 10010772"/>
                <a:gd name="connsiteY12799" fmla="*/ 193676 h 4654550"/>
                <a:gd name="connsiteX12800" fmla="*/ 2101848 w 10010772"/>
                <a:gd name="connsiteY12800" fmla="*/ 200025 h 4654550"/>
                <a:gd name="connsiteX12801" fmla="*/ 2098673 w 10010772"/>
                <a:gd name="connsiteY12801" fmla="*/ 203200 h 4654550"/>
                <a:gd name="connsiteX12802" fmla="*/ 2089148 w 10010772"/>
                <a:gd name="connsiteY12802" fmla="*/ 206376 h 4654550"/>
                <a:gd name="connsiteX12803" fmla="*/ 2076448 w 10010772"/>
                <a:gd name="connsiteY12803" fmla="*/ 209551 h 4654550"/>
                <a:gd name="connsiteX12804" fmla="*/ 2066923 w 10010772"/>
                <a:gd name="connsiteY12804" fmla="*/ 206376 h 4654550"/>
                <a:gd name="connsiteX12805" fmla="*/ 2060573 w 10010772"/>
                <a:gd name="connsiteY12805" fmla="*/ 203200 h 4654550"/>
                <a:gd name="connsiteX12806" fmla="*/ 2057398 w 10010772"/>
                <a:gd name="connsiteY12806" fmla="*/ 203200 h 4654550"/>
                <a:gd name="connsiteX12807" fmla="*/ 2057398 w 10010772"/>
                <a:gd name="connsiteY12807" fmla="*/ 206376 h 4654550"/>
                <a:gd name="connsiteX12808" fmla="*/ 2060573 w 10010772"/>
                <a:gd name="connsiteY12808" fmla="*/ 212726 h 4654550"/>
                <a:gd name="connsiteX12809" fmla="*/ 2057398 w 10010772"/>
                <a:gd name="connsiteY12809" fmla="*/ 215901 h 4654550"/>
                <a:gd name="connsiteX12810" fmla="*/ 2038348 w 10010772"/>
                <a:gd name="connsiteY12810" fmla="*/ 215901 h 4654550"/>
                <a:gd name="connsiteX12811" fmla="*/ 2031998 w 10010772"/>
                <a:gd name="connsiteY12811" fmla="*/ 215901 h 4654550"/>
                <a:gd name="connsiteX12812" fmla="*/ 2035174 w 10010772"/>
                <a:gd name="connsiteY12812" fmla="*/ 219076 h 4654550"/>
                <a:gd name="connsiteX12813" fmla="*/ 2057398 w 10010772"/>
                <a:gd name="connsiteY12813" fmla="*/ 222251 h 4654550"/>
                <a:gd name="connsiteX12814" fmla="*/ 2066923 w 10010772"/>
                <a:gd name="connsiteY12814" fmla="*/ 225425 h 4654550"/>
                <a:gd name="connsiteX12815" fmla="*/ 2070098 w 10010772"/>
                <a:gd name="connsiteY12815" fmla="*/ 225425 h 4654550"/>
                <a:gd name="connsiteX12816" fmla="*/ 2070098 w 10010772"/>
                <a:gd name="connsiteY12816" fmla="*/ 228601 h 4654550"/>
                <a:gd name="connsiteX12817" fmla="*/ 2060573 w 10010772"/>
                <a:gd name="connsiteY12817" fmla="*/ 231775 h 4654550"/>
                <a:gd name="connsiteX12818" fmla="*/ 2054223 w 10010772"/>
                <a:gd name="connsiteY12818" fmla="*/ 234950 h 4654550"/>
                <a:gd name="connsiteX12819" fmla="*/ 2041523 w 10010772"/>
                <a:gd name="connsiteY12819" fmla="*/ 234950 h 4654550"/>
                <a:gd name="connsiteX12820" fmla="*/ 2031998 w 10010772"/>
                <a:gd name="connsiteY12820" fmla="*/ 234950 h 4654550"/>
                <a:gd name="connsiteX12821" fmla="*/ 2025648 w 10010772"/>
                <a:gd name="connsiteY12821" fmla="*/ 231775 h 4654550"/>
                <a:gd name="connsiteX12822" fmla="*/ 2019298 w 10010772"/>
                <a:gd name="connsiteY12822" fmla="*/ 228601 h 4654550"/>
                <a:gd name="connsiteX12823" fmla="*/ 2006598 w 10010772"/>
                <a:gd name="connsiteY12823" fmla="*/ 225425 h 4654550"/>
                <a:gd name="connsiteX12824" fmla="*/ 1981198 w 10010772"/>
                <a:gd name="connsiteY12824" fmla="*/ 225425 h 4654550"/>
                <a:gd name="connsiteX12825" fmla="*/ 1974848 w 10010772"/>
                <a:gd name="connsiteY12825" fmla="*/ 222251 h 4654550"/>
                <a:gd name="connsiteX12826" fmla="*/ 1974848 w 10010772"/>
                <a:gd name="connsiteY12826" fmla="*/ 219076 h 4654550"/>
                <a:gd name="connsiteX12827" fmla="*/ 1971673 w 10010772"/>
                <a:gd name="connsiteY12827" fmla="*/ 215901 h 4654550"/>
                <a:gd name="connsiteX12828" fmla="*/ 1968498 w 10010772"/>
                <a:gd name="connsiteY12828" fmla="*/ 215901 h 4654550"/>
                <a:gd name="connsiteX12829" fmla="*/ 1952623 w 10010772"/>
                <a:gd name="connsiteY12829" fmla="*/ 215901 h 4654550"/>
                <a:gd name="connsiteX12830" fmla="*/ 1946273 w 10010772"/>
                <a:gd name="connsiteY12830" fmla="*/ 212726 h 4654550"/>
                <a:gd name="connsiteX12831" fmla="*/ 1943098 w 10010772"/>
                <a:gd name="connsiteY12831" fmla="*/ 209551 h 4654550"/>
                <a:gd name="connsiteX12832" fmla="*/ 1939923 w 10010772"/>
                <a:gd name="connsiteY12832" fmla="*/ 212726 h 4654550"/>
                <a:gd name="connsiteX12833" fmla="*/ 1936748 w 10010772"/>
                <a:gd name="connsiteY12833" fmla="*/ 215901 h 4654550"/>
                <a:gd name="connsiteX12834" fmla="*/ 1920873 w 10010772"/>
                <a:gd name="connsiteY12834" fmla="*/ 219076 h 4654550"/>
                <a:gd name="connsiteX12835" fmla="*/ 1911348 w 10010772"/>
                <a:gd name="connsiteY12835" fmla="*/ 222251 h 4654550"/>
                <a:gd name="connsiteX12836" fmla="*/ 1904998 w 10010772"/>
                <a:gd name="connsiteY12836" fmla="*/ 222251 h 4654550"/>
                <a:gd name="connsiteX12837" fmla="*/ 1898648 w 10010772"/>
                <a:gd name="connsiteY12837" fmla="*/ 222251 h 4654550"/>
                <a:gd name="connsiteX12838" fmla="*/ 1892298 w 10010772"/>
                <a:gd name="connsiteY12838" fmla="*/ 225425 h 4654550"/>
                <a:gd name="connsiteX12839" fmla="*/ 1885948 w 10010772"/>
                <a:gd name="connsiteY12839" fmla="*/ 225425 h 4654550"/>
                <a:gd name="connsiteX12840" fmla="*/ 1882773 w 10010772"/>
                <a:gd name="connsiteY12840" fmla="*/ 225425 h 4654550"/>
                <a:gd name="connsiteX12841" fmla="*/ 1873248 w 10010772"/>
                <a:gd name="connsiteY12841" fmla="*/ 228601 h 4654550"/>
                <a:gd name="connsiteX12842" fmla="*/ 1863723 w 10010772"/>
                <a:gd name="connsiteY12842" fmla="*/ 231775 h 4654550"/>
                <a:gd name="connsiteX12843" fmla="*/ 1854199 w 10010772"/>
                <a:gd name="connsiteY12843" fmla="*/ 231775 h 4654550"/>
                <a:gd name="connsiteX12844" fmla="*/ 1847848 w 10010772"/>
                <a:gd name="connsiteY12844" fmla="*/ 231775 h 4654550"/>
                <a:gd name="connsiteX12845" fmla="*/ 1838323 w 10010772"/>
                <a:gd name="connsiteY12845" fmla="*/ 231775 h 4654550"/>
                <a:gd name="connsiteX12846" fmla="*/ 1825623 w 10010772"/>
                <a:gd name="connsiteY12846" fmla="*/ 231775 h 4654550"/>
                <a:gd name="connsiteX12847" fmla="*/ 1809748 w 10010772"/>
                <a:gd name="connsiteY12847" fmla="*/ 231775 h 4654550"/>
                <a:gd name="connsiteX12848" fmla="*/ 1790698 w 10010772"/>
                <a:gd name="connsiteY12848" fmla="*/ 234950 h 4654550"/>
                <a:gd name="connsiteX12849" fmla="*/ 1771648 w 10010772"/>
                <a:gd name="connsiteY12849" fmla="*/ 234950 h 4654550"/>
                <a:gd name="connsiteX12850" fmla="*/ 1762123 w 10010772"/>
                <a:gd name="connsiteY12850" fmla="*/ 231775 h 4654550"/>
                <a:gd name="connsiteX12851" fmla="*/ 1758948 w 10010772"/>
                <a:gd name="connsiteY12851" fmla="*/ 228601 h 4654550"/>
                <a:gd name="connsiteX12852" fmla="*/ 1758948 w 10010772"/>
                <a:gd name="connsiteY12852" fmla="*/ 225425 h 4654550"/>
                <a:gd name="connsiteX12853" fmla="*/ 1762123 w 10010772"/>
                <a:gd name="connsiteY12853" fmla="*/ 222251 h 4654550"/>
                <a:gd name="connsiteX12854" fmla="*/ 1758948 w 10010772"/>
                <a:gd name="connsiteY12854" fmla="*/ 219076 h 4654550"/>
                <a:gd name="connsiteX12855" fmla="*/ 1752598 w 10010772"/>
                <a:gd name="connsiteY12855" fmla="*/ 219076 h 4654550"/>
                <a:gd name="connsiteX12856" fmla="*/ 1743073 w 10010772"/>
                <a:gd name="connsiteY12856" fmla="*/ 215901 h 4654550"/>
                <a:gd name="connsiteX12857" fmla="*/ 1724023 w 10010772"/>
                <a:gd name="connsiteY12857" fmla="*/ 215901 h 4654550"/>
                <a:gd name="connsiteX12858" fmla="*/ 1720848 w 10010772"/>
                <a:gd name="connsiteY12858" fmla="*/ 212726 h 4654550"/>
                <a:gd name="connsiteX12859" fmla="*/ 1727198 w 10010772"/>
                <a:gd name="connsiteY12859" fmla="*/ 209551 h 4654550"/>
                <a:gd name="connsiteX12860" fmla="*/ 1743073 w 10010772"/>
                <a:gd name="connsiteY12860" fmla="*/ 203200 h 4654550"/>
                <a:gd name="connsiteX12861" fmla="*/ 1762123 w 10010772"/>
                <a:gd name="connsiteY12861" fmla="*/ 203200 h 4654550"/>
                <a:gd name="connsiteX12862" fmla="*/ 1787523 w 10010772"/>
                <a:gd name="connsiteY12862" fmla="*/ 203200 h 4654550"/>
                <a:gd name="connsiteX12863" fmla="*/ 1803398 w 10010772"/>
                <a:gd name="connsiteY12863" fmla="*/ 200025 h 4654550"/>
                <a:gd name="connsiteX12864" fmla="*/ 1809748 w 10010772"/>
                <a:gd name="connsiteY12864" fmla="*/ 200025 h 4654550"/>
                <a:gd name="connsiteX12865" fmla="*/ 1819273 w 10010772"/>
                <a:gd name="connsiteY12865" fmla="*/ 200025 h 4654550"/>
                <a:gd name="connsiteX12866" fmla="*/ 1825623 w 10010772"/>
                <a:gd name="connsiteY12866" fmla="*/ 203200 h 4654550"/>
                <a:gd name="connsiteX12867" fmla="*/ 1825623 w 10010772"/>
                <a:gd name="connsiteY12867" fmla="*/ 200025 h 4654550"/>
                <a:gd name="connsiteX12868" fmla="*/ 1809748 w 10010772"/>
                <a:gd name="connsiteY12868" fmla="*/ 193676 h 4654550"/>
                <a:gd name="connsiteX12869" fmla="*/ 1800223 w 10010772"/>
                <a:gd name="connsiteY12869" fmla="*/ 190501 h 4654550"/>
                <a:gd name="connsiteX12870" fmla="*/ 1790698 w 10010772"/>
                <a:gd name="connsiteY12870" fmla="*/ 193676 h 4654550"/>
                <a:gd name="connsiteX12871" fmla="*/ 1768473 w 10010772"/>
                <a:gd name="connsiteY12871" fmla="*/ 196851 h 4654550"/>
                <a:gd name="connsiteX12872" fmla="*/ 1758948 w 10010772"/>
                <a:gd name="connsiteY12872" fmla="*/ 196851 h 4654550"/>
                <a:gd name="connsiteX12873" fmla="*/ 1755773 w 10010772"/>
                <a:gd name="connsiteY12873" fmla="*/ 193676 h 4654550"/>
                <a:gd name="connsiteX12874" fmla="*/ 1752598 w 10010772"/>
                <a:gd name="connsiteY12874" fmla="*/ 190501 h 4654550"/>
                <a:gd name="connsiteX12875" fmla="*/ 1749423 w 10010772"/>
                <a:gd name="connsiteY12875" fmla="*/ 184151 h 4654550"/>
                <a:gd name="connsiteX12876" fmla="*/ 1749423 w 10010772"/>
                <a:gd name="connsiteY12876" fmla="*/ 180975 h 4654550"/>
                <a:gd name="connsiteX12877" fmla="*/ 1752598 w 10010772"/>
                <a:gd name="connsiteY12877" fmla="*/ 180975 h 4654550"/>
                <a:gd name="connsiteX12878" fmla="*/ 1765298 w 10010772"/>
                <a:gd name="connsiteY12878" fmla="*/ 177800 h 4654550"/>
                <a:gd name="connsiteX12879" fmla="*/ 1784348 w 10010772"/>
                <a:gd name="connsiteY12879" fmla="*/ 177800 h 4654550"/>
                <a:gd name="connsiteX12880" fmla="*/ 1800223 w 10010772"/>
                <a:gd name="connsiteY12880" fmla="*/ 174626 h 4654550"/>
                <a:gd name="connsiteX12881" fmla="*/ 1790698 w 10010772"/>
                <a:gd name="connsiteY12881" fmla="*/ 174626 h 4654550"/>
                <a:gd name="connsiteX12882" fmla="*/ 1774823 w 10010772"/>
                <a:gd name="connsiteY12882" fmla="*/ 174626 h 4654550"/>
                <a:gd name="connsiteX12883" fmla="*/ 1762123 w 10010772"/>
                <a:gd name="connsiteY12883" fmla="*/ 174626 h 4654550"/>
                <a:gd name="connsiteX12884" fmla="*/ 1762123 w 10010772"/>
                <a:gd name="connsiteY12884" fmla="*/ 171451 h 4654550"/>
                <a:gd name="connsiteX12885" fmla="*/ 1771648 w 10010772"/>
                <a:gd name="connsiteY12885" fmla="*/ 168276 h 4654550"/>
                <a:gd name="connsiteX12886" fmla="*/ 1803398 w 10010772"/>
                <a:gd name="connsiteY12886" fmla="*/ 161925 h 4654550"/>
                <a:gd name="connsiteX12887" fmla="*/ 1809748 w 10010772"/>
                <a:gd name="connsiteY12887" fmla="*/ 161925 h 4654550"/>
                <a:gd name="connsiteX12888" fmla="*/ 1809748 w 10010772"/>
                <a:gd name="connsiteY12888" fmla="*/ 158750 h 4654550"/>
                <a:gd name="connsiteX12889" fmla="*/ 1809748 w 10010772"/>
                <a:gd name="connsiteY12889" fmla="*/ 155575 h 4654550"/>
                <a:gd name="connsiteX12890" fmla="*/ 1812923 w 10010772"/>
                <a:gd name="connsiteY12890" fmla="*/ 152401 h 4654550"/>
                <a:gd name="connsiteX12891" fmla="*/ 1838323 w 10010772"/>
                <a:gd name="connsiteY12891" fmla="*/ 149226 h 4654550"/>
                <a:gd name="connsiteX12892" fmla="*/ 1866898 w 10010772"/>
                <a:gd name="connsiteY12892" fmla="*/ 146051 h 4654550"/>
                <a:gd name="connsiteX12893" fmla="*/ 2628898 w 10010772"/>
                <a:gd name="connsiteY12893" fmla="*/ 136525 h 4654550"/>
                <a:gd name="connsiteX12894" fmla="*/ 2651123 w 10010772"/>
                <a:gd name="connsiteY12894" fmla="*/ 136525 h 4654550"/>
                <a:gd name="connsiteX12895" fmla="*/ 2654298 w 10010772"/>
                <a:gd name="connsiteY12895" fmla="*/ 136525 h 4654550"/>
                <a:gd name="connsiteX12896" fmla="*/ 2654298 w 10010772"/>
                <a:gd name="connsiteY12896" fmla="*/ 139701 h 4654550"/>
                <a:gd name="connsiteX12897" fmla="*/ 2657473 w 10010772"/>
                <a:gd name="connsiteY12897" fmla="*/ 142876 h 4654550"/>
                <a:gd name="connsiteX12898" fmla="*/ 2660648 w 10010772"/>
                <a:gd name="connsiteY12898" fmla="*/ 146051 h 4654550"/>
                <a:gd name="connsiteX12899" fmla="*/ 2660648 w 10010772"/>
                <a:gd name="connsiteY12899" fmla="*/ 149226 h 4654550"/>
                <a:gd name="connsiteX12900" fmla="*/ 2657473 w 10010772"/>
                <a:gd name="connsiteY12900" fmla="*/ 152401 h 4654550"/>
                <a:gd name="connsiteX12901" fmla="*/ 2657473 w 10010772"/>
                <a:gd name="connsiteY12901" fmla="*/ 155576 h 4654550"/>
                <a:gd name="connsiteX12902" fmla="*/ 2660648 w 10010772"/>
                <a:gd name="connsiteY12902" fmla="*/ 155576 h 4654550"/>
                <a:gd name="connsiteX12903" fmla="*/ 2666998 w 10010772"/>
                <a:gd name="connsiteY12903" fmla="*/ 155576 h 4654550"/>
                <a:gd name="connsiteX12904" fmla="*/ 2666998 w 10010772"/>
                <a:gd name="connsiteY12904" fmla="*/ 158751 h 4654550"/>
                <a:gd name="connsiteX12905" fmla="*/ 2657473 w 10010772"/>
                <a:gd name="connsiteY12905" fmla="*/ 171451 h 4654550"/>
                <a:gd name="connsiteX12906" fmla="*/ 2657473 w 10010772"/>
                <a:gd name="connsiteY12906" fmla="*/ 174626 h 4654550"/>
                <a:gd name="connsiteX12907" fmla="*/ 2660648 w 10010772"/>
                <a:gd name="connsiteY12907" fmla="*/ 174626 h 4654550"/>
                <a:gd name="connsiteX12908" fmla="*/ 2670173 w 10010772"/>
                <a:gd name="connsiteY12908" fmla="*/ 171451 h 4654550"/>
                <a:gd name="connsiteX12909" fmla="*/ 2676523 w 10010772"/>
                <a:gd name="connsiteY12909" fmla="*/ 161925 h 4654550"/>
                <a:gd name="connsiteX12910" fmla="*/ 2682873 w 10010772"/>
                <a:gd name="connsiteY12910" fmla="*/ 158751 h 4654550"/>
                <a:gd name="connsiteX12911" fmla="*/ 2686048 w 10010772"/>
                <a:gd name="connsiteY12911" fmla="*/ 161925 h 4654550"/>
                <a:gd name="connsiteX12912" fmla="*/ 2689223 w 10010772"/>
                <a:gd name="connsiteY12912" fmla="*/ 165101 h 4654550"/>
                <a:gd name="connsiteX12913" fmla="*/ 2695574 w 10010772"/>
                <a:gd name="connsiteY12913" fmla="*/ 158751 h 4654550"/>
                <a:gd name="connsiteX12914" fmla="*/ 2701923 w 10010772"/>
                <a:gd name="connsiteY12914" fmla="*/ 155576 h 4654550"/>
                <a:gd name="connsiteX12915" fmla="*/ 2705098 w 10010772"/>
                <a:gd name="connsiteY12915" fmla="*/ 155576 h 4654550"/>
                <a:gd name="connsiteX12916" fmla="*/ 2708273 w 10010772"/>
                <a:gd name="connsiteY12916" fmla="*/ 158751 h 4654550"/>
                <a:gd name="connsiteX12917" fmla="*/ 2711448 w 10010772"/>
                <a:gd name="connsiteY12917" fmla="*/ 168276 h 4654550"/>
                <a:gd name="connsiteX12918" fmla="*/ 2714623 w 10010772"/>
                <a:gd name="connsiteY12918" fmla="*/ 168276 h 4654550"/>
                <a:gd name="connsiteX12919" fmla="*/ 2720973 w 10010772"/>
                <a:gd name="connsiteY12919" fmla="*/ 168276 h 4654550"/>
                <a:gd name="connsiteX12920" fmla="*/ 2727323 w 10010772"/>
                <a:gd name="connsiteY12920" fmla="*/ 174626 h 4654550"/>
                <a:gd name="connsiteX12921" fmla="*/ 2730498 w 10010772"/>
                <a:gd name="connsiteY12921" fmla="*/ 177800 h 4654550"/>
                <a:gd name="connsiteX12922" fmla="*/ 2733673 w 10010772"/>
                <a:gd name="connsiteY12922" fmla="*/ 177800 h 4654550"/>
                <a:gd name="connsiteX12923" fmla="*/ 2727323 w 10010772"/>
                <a:gd name="connsiteY12923" fmla="*/ 174626 h 4654550"/>
                <a:gd name="connsiteX12924" fmla="*/ 2727323 w 10010772"/>
                <a:gd name="connsiteY12924" fmla="*/ 171451 h 4654550"/>
                <a:gd name="connsiteX12925" fmla="*/ 2730498 w 10010772"/>
                <a:gd name="connsiteY12925" fmla="*/ 168276 h 4654550"/>
                <a:gd name="connsiteX12926" fmla="*/ 2736848 w 10010772"/>
                <a:gd name="connsiteY12926" fmla="*/ 168276 h 4654550"/>
                <a:gd name="connsiteX12927" fmla="*/ 2730498 w 10010772"/>
                <a:gd name="connsiteY12927" fmla="*/ 165101 h 4654550"/>
                <a:gd name="connsiteX12928" fmla="*/ 2724148 w 10010772"/>
                <a:gd name="connsiteY12928" fmla="*/ 158751 h 4654550"/>
                <a:gd name="connsiteX12929" fmla="*/ 2724148 w 10010772"/>
                <a:gd name="connsiteY12929" fmla="*/ 155576 h 4654550"/>
                <a:gd name="connsiteX12930" fmla="*/ 2730498 w 10010772"/>
                <a:gd name="connsiteY12930" fmla="*/ 155576 h 4654550"/>
                <a:gd name="connsiteX12931" fmla="*/ 2759073 w 10010772"/>
                <a:gd name="connsiteY12931" fmla="*/ 152401 h 4654550"/>
                <a:gd name="connsiteX12932" fmla="*/ 2771773 w 10010772"/>
                <a:gd name="connsiteY12932" fmla="*/ 155576 h 4654550"/>
                <a:gd name="connsiteX12933" fmla="*/ 2778123 w 10010772"/>
                <a:gd name="connsiteY12933" fmla="*/ 158751 h 4654550"/>
                <a:gd name="connsiteX12934" fmla="*/ 2781298 w 10010772"/>
                <a:gd name="connsiteY12934" fmla="*/ 165101 h 4654550"/>
                <a:gd name="connsiteX12935" fmla="*/ 2787648 w 10010772"/>
                <a:gd name="connsiteY12935" fmla="*/ 168276 h 4654550"/>
                <a:gd name="connsiteX12936" fmla="*/ 2793998 w 10010772"/>
                <a:gd name="connsiteY12936" fmla="*/ 168276 h 4654550"/>
                <a:gd name="connsiteX12937" fmla="*/ 2800348 w 10010772"/>
                <a:gd name="connsiteY12937" fmla="*/ 171451 h 4654550"/>
                <a:gd name="connsiteX12938" fmla="*/ 2806698 w 10010772"/>
                <a:gd name="connsiteY12938" fmla="*/ 171451 h 4654550"/>
                <a:gd name="connsiteX12939" fmla="*/ 2813048 w 10010772"/>
                <a:gd name="connsiteY12939" fmla="*/ 171451 h 4654550"/>
                <a:gd name="connsiteX12940" fmla="*/ 2828923 w 10010772"/>
                <a:gd name="connsiteY12940" fmla="*/ 171451 h 4654550"/>
                <a:gd name="connsiteX12941" fmla="*/ 2835273 w 10010772"/>
                <a:gd name="connsiteY12941" fmla="*/ 174626 h 4654550"/>
                <a:gd name="connsiteX12942" fmla="*/ 2838448 w 10010772"/>
                <a:gd name="connsiteY12942" fmla="*/ 177800 h 4654550"/>
                <a:gd name="connsiteX12943" fmla="*/ 2844799 w 10010772"/>
                <a:gd name="connsiteY12943" fmla="*/ 177800 h 4654550"/>
                <a:gd name="connsiteX12944" fmla="*/ 2847973 w 10010772"/>
                <a:gd name="connsiteY12944" fmla="*/ 174626 h 4654550"/>
                <a:gd name="connsiteX12945" fmla="*/ 2847973 w 10010772"/>
                <a:gd name="connsiteY12945" fmla="*/ 177800 h 4654550"/>
                <a:gd name="connsiteX12946" fmla="*/ 2847973 w 10010772"/>
                <a:gd name="connsiteY12946" fmla="*/ 184151 h 4654550"/>
                <a:gd name="connsiteX12947" fmla="*/ 2847973 w 10010772"/>
                <a:gd name="connsiteY12947" fmla="*/ 190501 h 4654550"/>
                <a:gd name="connsiteX12948" fmla="*/ 2851148 w 10010772"/>
                <a:gd name="connsiteY12948" fmla="*/ 190501 h 4654550"/>
                <a:gd name="connsiteX12949" fmla="*/ 2854323 w 10010772"/>
                <a:gd name="connsiteY12949" fmla="*/ 190501 h 4654550"/>
                <a:gd name="connsiteX12950" fmla="*/ 2860673 w 10010772"/>
                <a:gd name="connsiteY12950" fmla="*/ 187326 h 4654550"/>
                <a:gd name="connsiteX12951" fmla="*/ 2867023 w 10010772"/>
                <a:gd name="connsiteY12951" fmla="*/ 187326 h 4654550"/>
                <a:gd name="connsiteX12952" fmla="*/ 2879723 w 10010772"/>
                <a:gd name="connsiteY12952" fmla="*/ 190501 h 4654550"/>
                <a:gd name="connsiteX12953" fmla="*/ 2876548 w 10010772"/>
                <a:gd name="connsiteY12953" fmla="*/ 193676 h 4654550"/>
                <a:gd name="connsiteX12954" fmla="*/ 2860673 w 10010772"/>
                <a:gd name="connsiteY12954" fmla="*/ 203200 h 4654550"/>
                <a:gd name="connsiteX12955" fmla="*/ 2851148 w 10010772"/>
                <a:gd name="connsiteY12955" fmla="*/ 209551 h 4654550"/>
                <a:gd name="connsiteX12956" fmla="*/ 2863848 w 10010772"/>
                <a:gd name="connsiteY12956" fmla="*/ 203200 h 4654550"/>
                <a:gd name="connsiteX12957" fmla="*/ 2879723 w 10010772"/>
                <a:gd name="connsiteY12957" fmla="*/ 196851 h 4654550"/>
                <a:gd name="connsiteX12958" fmla="*/ 2886073 w 10010772"/>
                <a:gd name="connsiteY12958" fmla="*/ 196851 h 4654550"/>
                <a:gd name="connsiteX12959" fmla="*/ 2895598 w 10010772"/>
                <a:gd name="connsiteY12959" fmla="*/ 200025 h 4654550"/>
                <a:gd name="connsiteX12960" fmla="*/ 2898773 w 10010772"/>
                <a:gd name="connsiteY12960" fmla="*/ 203200 h 4654550"/>
                <a:gd name="connsiteX12961" fmla="*/ 2901948 w 10010772"/>
                <a:gd name="connsiteY12961" fmla="*/ 206376 h 4654550"/>
                <a:gd name="connsiteX12962" fmla="*/ 2901948 w 10010772"/>
                <a:gd name="connsiteY12962" fmla="*/ 209551 h 4654550"/>
                <a:gd name="connsiteX12963" fmla="*/ 2905124 w 10010772"/>
                <a:gd name="connsiteY12963" fmla="*/ 212726 h 4654550"/>
                <a:gd name="connsiteX12964" fmla="*/ 2905124 w 10010772"/>
                <a:gd name="connsiteY12964" fmla="*/ 215901 h 4654550"/>
                <a:gd name="connsiteX12965" fmla="*/ 2901948 w 10010772"/>
                <a:gd name="connsiteY12965" fmla="*/ 219076 h 4654550"/>
                <a:gd name="connsiteX12966" fmla="*/ 2886073 w 10010772"/>
                <a:gd name="connsiteY12966" fmla="*/ 222251 h 4654550"/>
                <a:gd name="connsiteX12967" fmla="*/ 2870198 w 10010772"/>
                <a:gd name="connsiteY12967" fmla="*/ 225425 h 4654550"/>
                <a:gd name="connsiteX12968" fmla="*/ 2867023 w 10010772"/>
                <a:gd name="connsiteY12968" fmla="*/ 225425 h 4654550"/>
                <a:gd name="connsiteX12969" fmla="*/ 2867023 w 10010772"/>
                <a:gd name="connsiteY12969" fmla="*/ 228601 h 4654550"/>
                <a:gd name="connsiteX12970" fmla="*/ 2876548 w 10010772"/>
                <a:gd name="connsiteY12970" fmla="*/ 228601 h 4654550"/>
                <a:gd name="connsiteX12971" fmla="*/ 2889248 w 10010772"/>
                <a:gd name="connsiteY12971" fmla="*/ 225425 h 4654550"/>
                <a:gd name="connsiteX12972" fmla="*/ 2901948 w 10010772"/>
                <a:gd name="connsiteY12972" fmla="*/ 225425 h 4654550"/>
                <a:gd name="connsiteX12973" fmla="*/ 2911473 w 10010772"/>
                <a:gd name="connsiteY12973" fmla="*/ 228601 h 4654550"/>
                <a:gd name="connsiteX12974" fmla="*/ 2911473 w 10010772"/>
                <a:gd name="connsiteY12974" fmla="*/ 231775 h 4654550"/>
                <a:gd name="connsiteX12975" fmla="*/ 2905124 w 10010772"/>
                <a:gd name="connsiteY12975" fmla="*/ 234950 h 4654550"/>
                <a:gd name="connsiteX12976" fmla="*/ 2898773 w 10010772"/>
                <a:gd name="connsiteY12976" fmla="*/ 234950 h 4654550"/>
                <a:gd name="connsiteX12977" fmla="*/ 2889248 w 10010772"/>
                <a:gd name="connsiteY12977" fmla="*/ 238126 h 4654550"/>
                <a:gd name="connsiteX12978" fmla="*/ 2898773 w 10010772"/>
                <a:gd name="connsiteY12978" fmla="*/ 238126 h 4654550"/>
                <a:gd name="connsiteX12979" fmla="*/ 2901948 w 10010772"/>
                <a:gd name="connsiteY12979" fmla="*/ 238126 h 4654550"/>
                <a:gd name="connsiteX12980" fmla="*/ 2905124 w 10010772"/>
                <a:gd name="connsiteY12980" fmla="*/ 241301 h 4654550"/>
                <a:gd name="connsiteX12981" fmla="*/ 2914648 w 10010772"/>
                <a:gd name="connsiteY12981" fmla="*/ 238126 h 4654550"/>
                <a:gd name="connsiteX12982" fmla="*/ 2924173 w 10010772"/>
                <a:gd name="connsiteY12982" fmla="*/ 238126 h 4654550"/>
                <a:gd name="connsiteX12983" fmla="*/ 2924173 w 10010772"/>
                <a:gd name="connsiteY12983" fmla="*/ 241301 h 4654550"/>
                <a:gd name="connsiteX12984" fmla="*/ 2924173 w 10010772"/>
                <a:gd name="connsiteY12984" fmla="*/ 244476 h 4654550"/>
                <a:gd name="connsiteX12985" fmla="*/ 2927348 w 10010772"/>
                <a:gd name="connsiteY12985" fmla="*/ 244476 h 4654550"/>
                <a:gd name="connsiteX12986" fmla="*/ 2930523 w 10010772"/>
                <a:gd name="connsiteY12986" fmla="*/ 244476 h 4654550"/>
                <a:gd name="connsiteX12987" fmla="*/ 2930523 w 10010772"/>
                <a:gd name="connsiteY12987" fmla="*/ 247650 h 4654550"/>
                <a:gd name="connsiteX12988" fmla="*/ 2933698 w 10010772"/>
                <a:gd name="connsiteY12988" fmla="*/ 250826 h 4654550"/>
                <a:gd name="connsiteX12989" fmla="*/ 2940048 w 10010772"/>
                <a:gd name="connsiteY12989" fmla="*/ 250826 h 4654550"/>
                <a:gd name="connsiteX12990" fmla="*/ 2943223 w 10010772"/>
                <a:gd name="connsiteY12990" fmla="*/ 247650 h 4654550"/>
                <a:gd name="connsiteX12991" fmla="*/ 2946398 w 10010772"/>
                <a:gd name="connsiteY12991" fmla="*/ 250826 h 4654550"/>
                <a:gd name="connsiteX12992" fmla="*/ 2946398 w 10010772"/>
                <a:gd name="connsiteY12992" fmla="*/ 254001 h 4654550"/>
                <a:gd name="connsiteX12993" fmla="*/ 2952748 w 10010772"/>
                <a:gd name="connsiteY12993" fmla="*/ 254001 h 4654550"/>
                <a:gd name="connsiteX12994" fmla="*/ 2955923 w 10010772"/>
                <a:gd name="connsiteY12994" fmla="*/ 254001 h 4654550"/>
                <a:gd name="connsiteX12995" fmla="*/ 2959098 w 10010772"/>
                <a:gd name="connsiteY12995" fmla="*/ 254001 h 4654550"/>
                <a:gd name="connsiteX12996" fmla="*/ 2962273 w 10010772"/>
                <a:gd name="connsiteY12996" fmla="*/ 260350 h 4654550"/>
                <a:gd name="connsiteX12997" fmla="*/ 2962273 w 10010772"/>
                <a:gd name="connsiteY12997" fmla="*/ 263526 h 4654550"/>
                <a:gd name="connsiteX12998" fmla="*/ 2978148 w 10010772"/>
                <a:gd name="connsiteY12998" fmla="*/ 257176 h 4654550"/>
                <a:gd name="connsiteX12999" fmla="*/ 2984498 w 10010772"/>
                <a:gd name="connsiteY12999" fmla="*/ 254001 h 4654550"/>
                <a:gd name="connsiteX13000" fmla="*/ 2984498 w 10010772"/>
                <a:gd name="connsiteY13000" fmla="*/ 257176 h 4654550"/>
                <a:gd name="connsiteX13001" fmla="*/ 2987673 w 10010772"/>
                <a:gd name="connsiteY13001" fmla="*/ 260350 h 4654550"/>
                <a:gd name="connsiteX13002" fmla="*/ 2997198 w 10010772"/>
                <a:gd name="connsiteY13002" fmla="*/ 266701 h 4654550"/>
                <a:gd name="connsiteX13003" fmla="*/ 2994023 w 10010772"/>
                <a:gd name="connsiteY13003" fmla="*/ 266701 h 4654550"/>
                <a:gd name="connsiteX13004" fmla="*/ 2987673 w 10010772"/>
                <a:gd name="connsiteY13004" fmla="*/ 269876 h 4654550"/>
                <a:gd name="connsiteX13005" fmla="*/ 2984498 w 10010772"/>
                <a:gd name="connsiteY13005" fmla="*/ 269876 h 4654550"/>
                <a:gd name="connsiteX13006" fmla="*/ 2987673 w 10010772"/>
                <a:gd name="connsiteY13006" fmla="*/ 276225 h 4654550"/>
                <a:gd name="connsiteX13007" fmla="*/ 2984498 w 10010772"/>
                <a:gd name="connsiteY13007" fmla="*/ 279401 h 4654550"/>
                <a:gd name="connsiteX13008" fmla="*/ 2974973 w 10010772"/>
                <a:gd name="connsiteY13008" fmla="*/ 276225 h 4654550"/>
                <a:gd name="connsiteX13009" fmla="*/ 2965448 w 10010772"/>
                <a:gd name="connsiteY13009" fmla="*/ 276225 h 4654550"/>
                <a:gd name="connsiteX13010" fmla="*/ 2962273 w 10010772"/>
                <a:gd name="connsiteY13010" fmla="*/ 276225 h 4654550"/>
                <a:gd name="connsiteX13011" fmla="*/ 2962273 w 10010772"/>
                <a:gd name="connsiteY13011" fmla="*/ 279401 h 4654550"/>
                <a:gd name="connsiteX13012" fmla="*/ 2962273 w 10010772"/>
                <a:gd name="connsiteY13012" fmla="*/ 282575 h 4654550"/>
                <a:gd name="connsiteX13013" fmla="*/ 2959098 w 10010772"/>
                <a:gd name="connsiteY13013" fmla="*/ 282575 h 4654550"/>
                <a:gd name="connsiteX13014" fmla="*/ 2952748 w 10010772"/>
                <a:gd name="connsiteY13014" fmla="*/ 282575 h 4654550"/>
                <a:gd name="connsiteX13015" fmla="*/ 2943223 w 10010772"/>
                <a:gd name="connsiteY13015" fmla="*/ 279401 h 4654550"/>
                <a:gd name="connsiteX13016" fmla="*/ 2940048 w 10010772"/>
                <a:gd name="connsiteY13016" fmla="*/ 282575 h 4654550"/>
                <a:gd name="connsiteX13017" fmla="*/ 2940048 w 10010772"/>
                <a:gd name="connsiteY13017" fmla="*/ 285751 h 4654550"/>
                <a:gd name="connsiteX13018" fmla="*/ 2943223 w 10010772"/>
                <a:gd name="connsiteY13018" fmla="*/ 288926 h 4654550"/>
                <a:gd name="connsiteX13019" fmla="*/ 2940048 w 10010772"/>
                <a:gd name="connsiteY13019" fmla="*/ 288926 h 4654550"/>
                <a:gd name="connsiteX13020" fmla="*/ 2933698 w 10010772"/>
                <a:gd name="connsiteY13020" fmla="*/ 288926 h 4654550"/>
                <a:gd name="connsiteX13021" fmla="*/ 2927348 w 10010772"/>
                <a:gd name="connsiteY13021" fmla="*/ 288926 h 4654550"/>
                <a:gd name="connsiteX13022" fmla="*/ 2924173 w 10010772"/>
                <a:gd name="connsiteY13022" fmla="*/ 292101 h 4654550"/>
                <a:gd name="connsiteX13023" fmla="*/ 2924173 w 10010772"/>
                <a:gd name="connsiteY13023" fmla="*/ 295276 h 4654550"/>
                <a:gd name="connsiteX13024" fmla="*/ 2924173 w 10010772"/>
                <a:gd name="connsiteY13024" fmla="*/ 298451 h 4654550"/>
                <a:gd name="connsiteX13025" fmla="*/ 2920998 w 10010772"/>
                <a:gd name="connsiteY13025" fmla="*/ 298451 h 4654550"/>
                <a:gd name="connsiteX13026" fmla="*/ 2914648 w 10010772"/>
                <a:gd name="connsiteY13026" fmla="*/ 295276 h 4654550"/>
                <a:gd name="connsiteX13027" fmla="*/ 2905124 w 10010772"/>
                <a:gd name="connsiteY13027" fmla="*/ 292101 h 4654550"/>
                <a:gd name="connsiteX13028" fmla="*/ 2905124 w 10010772"/>
                <a:gd name="connsiteY13028" fmla="*/ 295276 h 4654550"/>
                <a:gd name="connsiteX13029" fmla="*/ 2905124 w 10010772"/>
                <a:gd name="connsiteY13029" fmla="*/ 298451 h 4654550"/>
                <a:gd name="connsiteX13030" fmla="*/ 2908298 w 10010772"/>
                <a:gd name="connsiteY13030" fmla="*/ 304801 h 4654550"/>
                <a:gd name="connsiteX13031" fmla="*/ 2901948 w 10010772"/>
                <a:gd name="connsiteY13031" fmla="*/ 304801 h 4654550"/>
                <a:gd name="connsiteX13032" fmla="*/ 2898773 w 10010772"/>
                <a:gd name="connsiteY13032" fmla="*/ 301626 h 4654550"/>
                <a:gd name="connsiteX13033" fmla="*/ 2898773 w 10010772"/>
                <a:gd name="connsiteY13033" fmla="*/ 304801 h 4654550"/>
                <a:gd name="connsiteX13034" fmla="*/ 2901948 w 10010772"/>
                <a:gd name="connsiteY13034" fmla="*/ 307975 h 4654550"/>
                <a:gd name="connsiteX13035" fmla="*/ 2895598 w 10010772"/>
                <a:gd name="connsiteY13035" fmla="*/ 307975 h 4654550"/>
                <a:gd name="connsiteX13036" fmla="*/ 2892423 w 10010772"/>
                <a:gd name="connsiteY13036" fmla="*/ 307975 h 4654550"/>
                <a:gd name="connsiteX13037" fmla="*/ 2895598 w 10010772"/>
                <a:gd name="connsiteY13037" fmla="*/ 317501 h 4654550"/>
                <a:gd name="connsiteX13038" fmla="*/ 2895598 w 10010772"/>
                <a:gd name="connsiteY13038" fmla="*/ 320676 h 4654550"/>
                <a:gd name="connsiteX13039" fmla="*/ 2889248 w 10010772"/>
                <a:gd name="connsiteY13039" fmla="*/ 323851 h 4654550"/>
                <a:gd name="connsiteX13040" fmla="*/ 2882898 w 10010772"/>
                <a:gd name="connsiteY13040" fmla="*/ 320676 h 4654550"/>
                <a:gd name="connsiteX13041" fmla="*/ 2879723 w 10010772"/>
                <a:gd name="connsiteY13041" fmla="*/ 317501 h 4654550"/>
                <a:gd name="connsiteX13042" fmla="*/ 2879723 w 10010772"/>
                <a:gd name="connsiteY13042" fmla="*/ 311151 h 4654550"/>
                <a:gd name="connsiteX13043" fmla="*/ 2876548 w 10010772"/>
                <a:gd name="connsiteY13043" fmla="*/ 311151 h 4654550"/>
                <a:gd name="connsiteX13044" fmla="*/ 2873373 w 10010772"/>
                <a:gd name="connsiteY13044" fmla="*/ 311151 h 4654550"/>
                <a:gd name="connsiteX13045" fmla="*/ 2870198 w 10010772"/>
                <a:gd name="connsiteY13045" fmla="*/ 307975 h 4654550"/>
                <a:gd name="connsiteX13046" fmla="*/ 2867023 w 10010772"/>
                <a:gd name="connsiteY13046" fmla="*/ 304801 h 4654550"/>
                <a:gd name="connsiteX13047" fmla="*/ 2863848 w 10010772"/>
                <a:gd name="connsiteY13047" fmla="*/ 304801 h 4654550"/>
                <a:gd name="connsiteX13048" fmla="*/ 2860673 w 10010772"/>
                <a:gd name="connsiteY13048" fmla="*/ 301626 h 4654550"/>
                <a:gd name="connsiteX13049" fmla="*/ 2863848 w 10010772"/>
                <a:gd name="connsiteY13049" fmla="*/ 295276 h 4654550"/>
                <a:gd name="connsiteX13050" fmla="*/ 2863848 w 10010772"/>
                <a:gd name="connsiteY13050" fmla="*/ 288926 h 4654550"/>
                <a:gd name="connsiteX13051" fmla="*/ 2854323 w 10010772"/>
                <a:gd name="connsiteY13051" fmla="*/ 298451 h 4654550"/>
                <a:gd name="connsiteX13052" fmla="*/ 2851148 w 10010772"/>
                <a:gd name="connsiteY13052" fmla="*/ 298451 h 4654550"/>
                <a:gd name="connsiteX13053" fmla="*/ 2847973 w 10010772"/>
                <a:gd name="connsiteY13053" fmla="*/ 298451 h 4654550"/>
                <a:gd name="connsiteX13054" fmla="*/ 2844799 w 10010772"/>
                <a:gd name="connsiteY13054" fmla="*/ 298451 h 4654550"/>
                <a:gd name="connsiteX13055" fmla="*/ 2841623 w 10010772"/>
                <a:gd name="connsiteY13055" fmla="*/ 298451 h 4654550"/>
                <a:gd name="connsiteX13056" fmla="*/ 2841623 w 10010772"/>
                <a:gd name="connsiteY13056" fmla="*/ 295276 h 4654550"/>
                <a:gd name="connsiteX13057" fmla="*/ 2838448 w 10010772"/>
                <a:gd name="connsiteY13057" fmla="*/ 292101 h 4654550"/>
                <a:gd name="connsiteX13058" fmla="*/ 2835273 w 10010772"/>
                <a:gd name="connsiteY13058" fmla="*/ 288926 h 4654550"/>
                <a:gd name="connsiteX13059" fmla="*/ 2822573 w 10010772"/>
                <a:gd name="connsiteY13059" fmla="*/ 292101 h 4654550"/>
                <a:gd name="connsiteX13060" fmla="*/ 2816223 w 10010772"/>
                <a:gd name="connsiteY13060" fmla="*/ 292101 h 4654550"/>
                <a:gd name="connsiteX13061" fmla="*/ 2806698 w 10010772"/>
                <a:gd name="connsiteY13061" fmla="*/ 285751 h 4654550"/>
                <a:gd name="connsiteX13062" fmla="*/ 2809873 w 10010772"/>
                <a:gd name="connsiteY13062" fmla="*/ 292101 h 4654550"/>
                <a:gd name="connsiteX13063" fmla="*/ 2809873 w 10010772"/>
                <a:gd name="connsiteY13063" fmla="*/ 295276 h 4654550"/>
                <a:gd name="connsiteX13064" fmla="*/ 2809873 w 10010772"/>
                <a:gd name="connsiteY13064" fmla="*/ 298451 h 4654550"/>
                <a:gd name="connsiteX13065" fmla="*/ 2806698 w 10010772"/>
                <a:gd name="connsiteY13065" fmla="*/ 298451 h 4654550"/>
                <a:gd name="connsiteX13066" fmla="*/ 2800348 w 10010772"/>
                <a:gd name="connsiteY13066" fmla="*/ 298451 h 4654550"/>
                <a:gd name="connsiteX13067" fmla="*/ 2793998 w 10010772"/>
                <a:gd name="connsiteY13067" fmla="*/ 295276 h 4654550"/>
                <a:gd name="connsiteX13068" fmla="*/ 2797173 w 10010772"/>
                <a:gd name="connsiteY13068" fmla="*/ 301626 h 4654550"/>
                <a:gd name="connsiteX13069" fmla="*/ 2797173 w 10010772"/>
                <a:gd name="connsiteY13069" fmla="*/ 304801 h 4654550"/>
                <a:gd name="connsiteX13070" fmla="*/ 2797173 w 10010772"/>
                <a:gd name="connsiteY13070" fmla="*/ 307975 h 4654550"/>
                <a:gd name="connsiteX13071" fmla="*/ 2793998 w 10010772"/>
                <a:gd name="connsiteY13071" fmla="*/ 311151 h 4654550"/>
                <a:gd name="connsiteX13072" fmla="*/ 2793998 w 10010772"/>
                <a:gd name="connsiteY13072" fmla="*/ 314326 h 4654550"/>
                <a:gd name="connsiteX13073" fmla="*/ 2797173 w 10010772"/>
                <a:gd name="connsiteY13073" fmla="*/ 314326 h 4654550"/>
                <a:gd name="connsiteX13074" fmla="*/ 2806698 w 10010772"/>
                <a:gd name="connsiteY13074" fmla="*/ 314326 h 4654550"/>
                <a:gd name="connsiteX13075" fmla="*/ 2813048 w 10010772"/>
                <a:gd name="connsiteY13075" fmla="*/ 314326 h 4654550"/>
                <a:gd name="connsiteX13076" fmla="*/ 2816223 w 10010772"/>
                <a:gd name="connsiteY13076" fmla="*/ 317501 h 4654550"/>
                <a:gd name="connsiteX13077" fmla="*/ 2819398 w 10010772"/>
                <a:gd name="connsiteY13077" fmla="*/ 323851 h 4654550"/>
                <a:gd name="connsiteX13078" fmla="*/ 2828923 w 10010772"/>
                <a:gd name="connsiteY13078" fmla="*/ 327026 h 4654550"/>
                <a:gd name="connsiteX13079" fmla="*/ 2835273 w 10010772"/>
                <a:gd name="connsiteY13079" fmla="*/ 330201 h 4654550"/>
                <a:gd name="connsiteX13080" fmla="*/ 2832098 w 10010772"/>
                <a:gd name="connsiteY13080" fmla="*/ 330201 h 4654550"/>
                <a:gd name="connsiteX13081" fmla="*/ 2828923 w 10010772"/>
                <a:gd name="connsiteY13081" fmla="*/ 333376 h 4654550"/>
                <a:gd name="connsiteX13082" fmla="*/ 2832098 w 10010772"/>
                <a:gd name="connsiteY13082" fmla="*/ 336551 h 4654550"/>
                <a:gd name="connsiteX13083" fmla="*/ 2835273 w 10010772"/>
                <a:gd name="connsiteY13083" fmla="*/ 339726 h 4654550"/>
                <a:gd name="connsiteX13084" fmla="*/ 2835273 w 10010772"/>
                <a:gd name="connsiteY13084" fmla="*/ 342901 h 4654550"/>
                <a:gd name="connsiteX13085" fmla="*/ 2832098 w 10010772"/>
                <a:gd name="connsiteY13085" fmla="*/ 346075 h 4654550"/>
                <a:gd name="connsiteX13086" fmla="*/ 2832098 w 10010772"/>
                <a:gd name="connsiteY13086" fmla="*/ 349250 h 4654550"/>
                <a:gd name="connsiteX13087" fmla="*/ 2838448 w 10010772"/>
                <a:gd name="connsiteY13087" fmla="*/ 352426 h 4654550"/>
                <a:gd name="connsiteX13088" fmla="*/ 2832098 w 10010772"/>
                <a:gd name="connsiteY13088" fmla="*/ 355601 h 4654550"/>
                <a:gd name="connsiteX13089" fmla="*/ 2828923 w 10010772"/>
                <a:gd name="connsiteY13089" fmla="*/ 358776 h 4654550"/>
                <a:gd name="connsiteX13090" fmla="*/ 2822573 w 10010772"/>
                <a:gd name="connsiteY13090" fmla="*/ 355601 h 4654550"/>
                <a:gd name="connsiteX13091" fmla="*/ 2819398 w 10010772"/>
                <a:gd name="connsiteY13091" fmla="*/ 355601 h 4654550"/>
                <a:gd name="connsiteX13092" fmla="*/ 2813048 w 10010772"/>
                <a:gd name="connsiteY13092" fmla="*/ 355601 h 4654550"/>
                <a:gd name="connsiteX13093" fmla="*/ 2813048 w 10010772"/>
                <a:gd name="connsiteY13093" fmla="*/ 358776 h 4654550"/>
                <a:gd name="connsiteX13094" fmla="*/ 2809873 w 10010772"/>
                <a:gd name="connsiteY13094" fmla="*/ 358776 h 4654550"/>
                <a:gd name="connsiteX13095" fmla="*/ 2803523 w 10010772"/>
                <a:gd name="connsiteY13095" fmla="*/ 352426 h 4654550"/>
                <a:gd name="connsiteX13096" fmla="*/ 2797173 w 10010772"/>
                <a:gd name="connsiteY13096" fmla="*/ 349250 h 4654550"/>
                <a:gd name="connsiteX13097" fmla="*/ 2793998 w 10010772"/>
                <a:gd name="connsiteY13097" fmla="*/ 349250 h 4654550"/>
                <a:gd name="connsiteX13098" fmla="*/ 2787648 w 10010772"/>
                <a:gd name="connsiteY13098" fmla="*/ 352426 h 4654550"/>
                <a:gd name="connsiteX13099" fmla="*/ 2781298 w 10010772"/>
                <a:gd name="connsiteY13099" fmla="*/ 352426 h 4654550"/>
                <a:gd name="connsiteX13100" fmla="*/ 2752723 w 10010772"/>
                <a:gd name="connsiteY13100" fmla="*/ 346075 h 4654550"/>
                <a:gd name="connsiteX13101" fmla="*/ 2765423 w 10010772"/>
                <a:gd name="connsiteY13101" fmla="*/ 352426 h 4654550"/>
                <a:gd name="connsiteX13102" fmla="*/ 2771773 w 10010772"/>
                <a:gd name="connsiteY13102" fmla="*/ 355601 h 4654550"/>
                <a:gd name="connsiteX13103" fmla="*/ 2771773 w 10010772"/>
                <a:gd name="connsiteY13103" fmla="*/ 358776 h 4654550"/>
                <a:gd name="connsiteX13104" fmla="*/ 2774948 w 10010772"/>
                <a:gd name="connsiteY13104" fmla="*/ 361951 h 4654550"/>
                <a:gd name="connsiteX13105" fmla="*/ 2784473 w 10010772"/>
                <a:gd name="connsiteY13105" fmla="*/ 361951 h 4654550"/>
                <a:gd name="connsiteX13106" fmla="*/ 2784473 w 10010772"/>
                <a:gd name="connsiteY13106" fmla="*/ 368301 h 4654550"/>
                <a:gd name="connsiteX13107" fmla="*/ 2787648 w 10010772"/>
                <a:gd name="connsiteY13107" fmla="*/ 371476 h 4654550"/>
                <a:gd name="connsiteX13108" fmla="*/ 2793998 w 10010772"/>
                <a:gd name="connsiteY13108" fmla="*/ 371476 h 4654550"/>
                <a:gd name="connsiteX13109" fmla="*/ 2806698 w 10010772"/>
                <a:gd name="connsiteY13109" fmla="*/ 374650 h 4654550"/>
                <a:gd name="connsiteX13110" fmla="*/ 2803523 w 10010772"/>
                <a:gd name="connsiteY13110" fmla="*/ 377825 h 4654550"/>
                <a:gd name="connsiteX13111" fmla="*/ 2800348 w 10010772"/>
                <a:gd name="connsiteY13111" fmla="*/ 377825 h 4654550"/>
                <a:gd name="connsiteX13112" fmla="*/ 2800348 w 10010772"/>
                <a:gd name="connsiteY13112" fmla="*/ 381000 h 4654550"/>
                <a:gd name="connsiteX13113" fmla="*/ 2803523 w 10010772"/>
                <a:gd name="connsiteY13113" fmla="*/ 384176 h 4654550"/>
                <a:gd name="connsiteX13114" fmla="*/ 2803523 w 10010772"/>
                <a:gd name="connsiteY13114" fmla="*/ 387350 h 4654550"/>
                <a:gd name="connsiteX13115" fmla="*/ 2803523 w 10010772"/>
                <a:gd name="connsiteY13115" fmla="*/ 390525 h 4654550"/>
                <a:gd name="connsiteX13116" fmla="*/ 2793998 w 10010772"/>
                <a:gd name="connsiteY13116" fmla="*/ 390525 h 4654550"/>
                <a:gd name="connsiteX13117" fmla="*/ 2787648 w 10010772"/>
                <a:gd name="connsiteY13117" fmla="*/ 387350 h 4654550"/>
                <a:gd name="connsiteX13118" fmla="*/ 2781298 w 10010772"/>
                <a:gd name="connsiteY13118" fmla="*/ 387350 h 4654550"/>
                <a:gd name="connsiteX13119" fmla="*/ 2774948 w 10010772"/>
                <a:gd name="connsiteY13119" fmla="*/ 387350 h 4654550"/>
                <a:gd name="connsiteX13120" fmla="*/ 2765423 w 10010772"/>
                <a:gd name="connsiteY13120" fmla="*/ 390525 h 4654550"/>
                <a:gd name="connsiteX13121" fmla="*/ 2749548 w 10010772"/>
                <a:gd name="connsiteY13121" fmla="*/ 387350 h 4654550"/>
                <a:gd name="connsiteX13122" fmla="*/ 2740023 w 10010772"/>
                <a:gd name="connsiteY13122" fmla="*/ 381000 h 4654550"/>
                <a:gd name="connsiteX13123" fmla="*/ 2730498 w 10010772"/>
                <a:gd name="connsiteY13123" fmla="*/ 377825 h 4654550"/>
                <a:gd name="connsiteX13124" fmla="*/ 2730498 w 10010772"/>
                <a:gd name="connsiteY13124" fmla="*/ 374650 h 4654550"/>
                <a:gd name="connsiteX13125" fmla="*/ 2727323 w 10010772"/>
                <a:gd name="connsiteY13125" fmla="*/ 374650 h 4654550"/>
                <a:gd name="connsiteX13126" fmla="*/ 2717798 w 10010772"/>
                <a:gd name="connsiteY13126" fmla="*/ 377825 h 4654550"/>
                <a:gd name="connsiteX13127" fmla="*/ 2714623 w 10010772"/>
                <a:gd name="connsiteY13127" fmla="*/ 374650 h 4654550"/>
                <a:gd name="connsiteX13128" fmla="*/ 2711448 w 10010772"/>
                <a:gd name="connsiteY13128" fmla="*/ 371476 h 4654550"/>
                <a:gd name="connsiteX13129" fmla="*/ 2708273 w 10010772"/>
                <a:gd name="connsiteY13129" fmla="*/ 381000 h 4654550"/>
                <a:gd name="connsiteX13130" fmla="*/ 2705098 w 10010772"/>
                <a:gd name="connsiteY13130" fmla="*/ 384176 h 4654550"/>
                <a:gd name="connsiteX13131" fmla="*/ 2695574 w 10010772"/>
                <a:gd name="connsiteY13131" fmla="*/ 381000 h 4654550"/>
                <a:gd name="connsiteX13132" fmla="*/ 2686048 w 10010772"/>
                <a:gd name="connsiteY13132" fmla="*/ 377825 h 4654550"/>
                <a:gd name="connsiteX13133" fmla="*/ 2676523 w 10010772"/>
                <a:gd name="connsiteY13133" fmla="*/ 377825 h 4654550"/>
                <a:gd name="connsiteX13134" fmla="*/ 2670173 w 10010772"/>
                <a:gd name="connsiteY13134" fmla="*/ 374650 h 4654550"/>
                <a:gd name="connsiteX13135" fmla="*/ 2666998 w 10010772"/>
                <a:gd name="connsiteY13135" fmla="*/ 368301 h 4654550"/>
                <a:gd name="connsiteX13136" fmla="*/ 2666998 w 10010772"/>
                <a:gd name="connsiteY13136" fmla="*/ 365126 h 4654550"/>
                <a:gd name="connsiteX13137" fmla="*/ 2660648 w 10010772"/>
                <a:gd name="connsiteY13137" fmla="*/ 368301 h 4654550"/>
                <a:gd name="connsiteX13138" fmla="*/ 2657473 w 10010772"/>
                <a:gd name="connsiteY13138" fmla="*/ 368301 h 4654550"/>
                <a:gd name="connsiteX13139" fmla="*/ 2644773 w 10010772"/>
                <a:gd name="connsiteY13139" fmla="*/ 361951 h 4654550"/>
                <a:gd name="connsiteX13140" fmla="*/ 2638423 w 10010772"/>
                <a:gd name="connsiteY13140" fmla="*/ 358776 h 4654550"/>
                <a:gd name="connsiteX13141" fmla="*/ 2628898 w 10010772"/>
                <a:gd name="connsiteY13141" fmla="*/ 355601 h 4654550"/>
                <a:gd name="connsiteX13142" fmla="*/ 2609848 w 10010772"/>
                <a:gd name="connsiteY13142" fmla="*/ 352426 h 4654550"/>
                <a:gd name="connsiteX13143" fmla="*/ 2603498 w 10010772"/>
                <a:gd name="connsiteY13143" fmla="*/ 349250 h 4654550"/>
                <a:gd name="connsiteX13144" fmla="*/ 2606673 w 10010772"/>
                <a:gd name="connsiteY13144" fmla="*/ 342901 h 4654550"/>
                <a:gd name="connsiteX13145" fmla="*/ 2613023 w 10010772"/>
                <a:gd name="connsiteY13145" fmla="*/ 339726 h 4654550"/>
                <a:gd name="connsiteX13146" fmla="*/ 2609848 w 10010772"/>
                <a:gd name="connsiteY13146" fmla="*/ 339726 h 4654550"/>
                <a:gd name="connsiteX13147" fmla="*/ 2603498 w 10010772"/>
                <a:gd name="connsiteY13147" fmla="*/ 339726 h 4654550"/>
                <a:gd name="connsiteX13148" fmla="*/ 2597148 w 10010772"/>
                <a:gd name="connsiteY13148" fmla="*/ 339726 h 4654550"/>
                <a:gd name="connsiteX13149" fmla="*/ 2587623 w 10010772"/>
                <a:gd name="connsiteY13149" fmla="*/ 330201 h 4654550"/>
                <a:gd name="connsiteX13150" fmla="*/ 2584448 w 10010772"/>
                <a:gd name="connsiteY13150" fmla="*/ 330201 h 4654550"/>
                <a:gd name="connsiteX13151" fmla="*/ 2587623 w 10010772"/>
                <a:gd name="connsiteY13151" fmla="*/ 333376 h 4654550"/>
                <a:gd name="connsiteX13152" fmla="*/ 2597148 w 10010772"/>
                <a:gd name="connsiteY13152" fmla="*/ 346075 h 4654550"/>
                <a:gd name="connsiteX13153" fmla="*/ 2597148 w 10010772"/>
                <a:gd name="connsiteY13153" fmla="*/ 349250 h 4654550"/>
                <a:gd name="connsiteX13154" fmla="*/ 2593973 w 10010772"/>
                <a:gd name="connsiteY13154" fmla="*/ 349250 h 4654550"/>
                <a:gd name="connsiteX13155" fmla="*/ 2581273 w 10010772"/>
                <a:gd name="connsiteY13155" fmla="*/ 346075 h 4654550"/>
                <a:gd name="connsiteX13156" fmla="*/ 2568573 w 10010772"/>
                <a:gd name="connsiteY13156" fmla="*/ 339726 h 4654550"/>
                <a:gd name="connsiteX13157" fmla="*/ 2565398 w 10010772"/>
                <a:gd name="connsiteY13157" fmla="*/ 339726 h 4654550"/>
                <a:gd name="connsiteX13158" fmla="*/ 2568573 w 10010772"/>
                <a:gd name="connsiteY13158" fmla="*/ 342901 h 4654550"/>
                <a:gd name="connsiteX13159" fmla="*/ 2568573 w 10010772"/>
                <a:gd name="connsiteY13159" fmla="*/ 346075 h 4654550"/>
                <a:gd name="connsiteX13160" fmla="*/ 2562223 w 10010772"/>
                <a:gd name="connsiteY13160" fmla="*/ 346075 h 4654550"/>
                <a:gd name="connsiteX13161" fmla="*/ 2555873 w 10010772"/>
                <a:gd name="connsiteY13161" fmla="*/ 342901 h 4654550"/>
                <a:gd name="connsiteX13162" fmla="*/ 2552698 w 10010772"/>
                <a:gd name="connsiteY13162" fmla="*/ 342901 h 4654550"/>
                <a:gd name="connsiteX13163" fmla="*/ 2555873 w 10010772"/>
                <a:gd name="connsiteY13163" fmla="*/ 346075 h 4654550"/>
                <a:gd name="connsiteX13164" fmla="*/ 2552698 w 10010772"/>
                <a:gd name="connsiteY13164" fmla="*/ 346075 h 4654550"/>
                <a:gd name="connsiteX13165" fmla="*/ 2546348 w 10010772"/>
                <a:gd name="connsiteY13165" fmla="*/ 346075 h 4654550"/>
                <a:gd name="connsiteX13166" fmla="*/ 2546348 w 10010772"/>
                <a:gd name="connsiteY13166" fmla="*/ 349250 h 4654550"/>
                <a:gd name="connsiteX13167" fmla="*/ 2549523 w 10010772"/>
                <a:gd name="connsiteY13167" fmla="*/ 352426 h 4654550"/>
                <a:gd name="connsiteX13168" fmla="*/ 2543173 w 10010772"/>
                <a:gd name="connsiteY13168" fmla="*/ 352426 h 4654550"/>
                <a:gd name="connsiteX13169" fmla="*/ 2533648 w 10010772"/>
                <a:gd name="connsiteY13169" fmla="*/ 352426 h 4654550"/>
                <a:gd name="connsiteX13170" fmla="*/ 2520948 w 10010772"/>
                <a:gd name="connsiteY13170" fmla="*/ 349250 h 4654550"/>
                <a:gd name="connsiteX13171" fmla="*/ 2517773 w 10010772"/>
                <a:gd name="connsiteY13171" fmla="*/ 349250 h 4654550"/>
                <a:gd name="connsiteX13172" fmla="*/ 2520948 w 10010772"/>
                <a:gd name="connsiteY13172" fmla="*/ 346075 h 4654550"/>
                <a:gd name="connsiteX13173" fmla="*/ 2520948 w 10010772"/>
                <a:gd name="connsiteY13173" fmla="*/ 342901 h 4654550"/>
                <a:gd name="connsiteX13174" fmla="*/ 2517773 w 10010772"/>
                <a:gd name="connsiteY13174" fmla="*/ 339726 h 4654550"/>
                <a:gd name="connsiteX13175" fmla="*/ 2517773 w 10010772"/>
                <a:gd name="connsiteY13175" fmla="*/ 333376 h 4654550"/>
                <a:gd name="connsiteX13176" fmla="*/ 2520948 w 10010772"/>
                <a:gd name="connsiteY13176" fmla="*/ 327026 h 4654550"/>
                <a:gd name="connsiteX13177" fmla="*/ 2524123 w 10010772"/>
                <a:gd name="connsiteY13177" fmla="*/ 323851 h 4654550"/>
                <a:gd name="connsiteX13178" fmla="*/ 2530473 w 10010772"/>
                <a:gd name="connsiteY13178" fmla="*/ 320676 h 4654550"/>
                <a:gd name="connsiteX13179" fmla="*/ 2533648 w 10010772"/>
                <a:gd name="connsiteY13179" fmla="*/ 320676 h 4654550"/>
                <a:gd name="connsiteX13180" fmla="*/ 2527298 w 10010772"/>
                <a:gd name="connsiteY13180" fmla="*/ 317501 h 4654550"/>
                <a:gd name="connsiteX13181" fmla="*/ 2520948 w 10010772"/>
                <a:gd name="connsiteY13181" fmla="*/ 314326 h 4654550"/>
                <a:gd name="connsiteX13182" fmla="*/ 2524123 w 10010772"/>
                <a:gd name="connsiteY13182" fmla="*/ 314326 h 4654550"/>
                <a:gd name="connsiteX13183" fmla="*/ 2539998 w 10010772"/>
                <a:gd name="connsiteY13183" fmla="*/ 314326 h 4654550"/>
                <a:gd name="connsiteX13184" fmla="*/ 2552698 w 10010772"/>
                <a:gd name="connsiteY13184" fmla="*/ 314326 h 4654550"/>
                <a:gd name="connsiteX13185" fmla="*/ 2555873 w 10010772"/>
                <a:gd name="connsiteY13185" fmla="*/ 314326 h 4654550"/>
                <a:gd name="connsiteX13186" fmla="*/ 2549523 w 10010772"/>
                <a:gd name="connsiteY13186" fmla="*/ 311151 h 4654550"/>
                <a:gd name="connsiteX13187" fmla="*/ 2546348 w 10010772"/>
                <a:gd name="connsiteY13187" fmla="*/ 307975 h 4654550"/>
                <a:gd name="connsiteX13188" fmla="*/ 2549523 w 10010772"/>
                <a:gd name="connsiteY13188" fmla="*/ 304801 h 4654550"/>
                <a:gd name="connsiteX13189" fmla="*/ 2568573 w 10010772"/>
                <a:gd name="connsiteY13189" fmla="*/ 307975 h 4654550"/>
                <a:gd name="connsiteX13190" fmla="*/ 2587623 w 10010772"/>
                <a:gd name="connsiteY13190" fmla="*/ 311151 h 4654550"/>
                <a:gd name="connsiteX13191" fmla="*/ 2590798 w 10010772"/>
                <a:gd name="connsiteY13191" fmla="*/ 311151 h 4654550"/>
                <a:gd name="connsiteX13192" fmla="*/ 2590798 w 10010772"/>
                <a:gd name="connsiteY13192" fmla="*/ 307975 h 4654550"/>
                <a:gd name="connsiteX13193" fmla="*/ 2603498 w 10010772"/>
                <a:gd name="connsiteY13193" fmla="*/ 307975 h 4654550"/>
                <a:gd name="connsiteX13194" fmla="*/ 2616198 w 10010772"/>
                <a:gd name="connsiteY13194" fmla="*/ 307975 h 4654550"/>
                <a:gd name="connsiteX13195" fmla="*/ 2616198 w 10010772"/>
                <a:gd name="connsiteY13195" fmla="*/ 304801 h 4654550"/>
                <a:gd name="connsiteX13196" fmla="*/ 2625723 w 10010772"/>
                <a:gd name="connsiteY13196" fmla="*/ 304801 h 4654550"/>
                <a:gd name="connsiteX13197" fmla="*/ 2635249 w 10010772"/>
                <a:gd name="connsiteY13197" fmla="*/ 304801 h 4654550"/>
                <a:gd name="connsiteX13198" fmla="*/ 2638423 w 10010772"/>
                <a:gd name="connsiteY13198" fmla="*/ 304801 h 4654550"/>
                <a:gd name="connsiteX13199" fmla="*/ 2638423 w 10010772"/>
                <a:gd name="connsiteY13199" fmla="*/ 301626 h 4654550"/>
                <a:gd name="connsiteX13200" fmla="*/ 2638423 w 10010772"/>
                <a:gd name="connsiteY13200" fmla="*/ 298451 h 4654550"/>
                <a:gd name="connsiteX13201" fmla="*/ 2644773 w 10010772"/>
                <a:gd name="connsiteY13201" fmla="*/ 298451 h 4654550"/>
                <a:gd name="connsiteX13202" fmla="*/ 2666998 w 10010772"/>
                <a:gd name="connsiteY13202" fmla="*/ 304801 h 4654550"/>
                <a:gd name="connsiteX13203" fmla="*/ 2663823 w 10010772"/>
                <a:gd name="connsiteY13203" fmla="*/ 301626 h 4654550"/>
                <a:gd name="connsiteX13204" fmla="*/ 2654298 w 10010772"/>
                <a:gd name="connsiteY13204" fmla="*/ 295276 h 4654550"/>
                <a:gd name="connsiteX13205" fmla="*/ 2647948 w 10010772"/>
                <a:gd name="connsiteY13205" fmla="*/ 292101 h 4654550"/>
                <a:gd name="connsiteX13206" fmla="*/ 2644773 w 10010772"/>
                <a:gd name="connsiteY13206" fmla="*/ 292101 h 4654550"/>
                <a:gd name="connsiteX13207" fmla="*/ 2644773 w 10010772"/>
                <a:gd name="connsiteY13207" fmla="*/ 288926 h 4654550"/>
                <a:gd name="connsiteX13208" fmla="*/ 2647948 w 10010772"/>
                <a:gd name="connsiteY13208" fmla="*/ 285751 h 4654550"/>
                <a:gd name="connsiteX13209" fmla="*/ 2654298 w 10010772"/>
                <a:gd name="connsiteY13209" fmla="*/ 282575 h 4654550"/>
                <a:gd name="connsiteX13210" fmla="*/ 2666998 w 10010772"/>
                <a:gd name="connsiteY13210" fmla="*/ 279401 h 4654550"/>
                <a:gd name="connsiteX13211" fmla="*/ 2673348 w 10010772"/>
                <a:gd name="connsiteY13211" fmla="*/ 279401 h 4654550"/>
                <a:gd name="connsiteX13212" fmla="*/ 2682873 w 10010772"/>
                <a:gd name="connsiteY13212" fmla="*/ 282575 h 4654550"/>
                <a:gd name="connsiteX13213" fmla="*/ 2698748 w 10010772"/>
                <a:gd name="connsiteY13213" fmla="*/ 285751 h 4654550"/>
                <a:gd name="connsiteX13214" fmla="*/ 2708273 w 10010772"/>
                <a:gd name="connsiteY13214" fmla="*/ 288926 h 4654550"/>
                <a:gd name="connsiteX13215" fmla="*/ 2708273 w 10010772"/>
                <a:gd name="connsiteY13215" fmla="*/ 292101 h 4654550"/>
                <a:gd name="connsiteX13216" fmla="*/ 2705098 w 10010772"/>
                <a:gd name="connsiteY13216" fmla="*/ 295276 h 4654550"/>
                <a:gd name="connsiteX13217" fmla="*/ 2698748 w 10010772"/>
                <a:gd name="connsiteY13217" fmla="*/ 301626 h 4654550"/>
                <a:gd name="connsiteX13218" fmla="*/ 2698748 w 10010772"/>
                <a:gd name="connsiteY13218" fmla="*/ 307975 h 4654550"/>
                <a:gd name="connsiteX13219" fmla="*/ 2698748 w 10010772"/>
                <a:gd name="connsiteY13219" fmla="*/ 311151 h 4654550"/>
                <a:gd name="connsiteX13220" fmla="*/ 2701923 w 10010772"/>
                <a:gd name="connsiteY13220" fmla="*/ 311151 h 4654550"/>
                <a:gd name="connsiteX13221" fmla="*/ 2714623 w 10010772"/>
                <a:gd name="connsiteY13221" fmla="*/ 301626 h 4654550"/>
                <a:gd name="connsiteX13222" fmla="*/ 2724148 w 10010772"/>
                <a:gd name="connsiteY13222" fmla="*/ 295276 h 4654550"/>
                <a:gd name="connsiteX13223" fmla="*/ 2730498 w 10010772"/>
                <a:gd name="connsiteY13223" fmla="*/ 295276 h 4654550"/>
                <a:gd name="connsiteX13224" fmla="*/ 2733673 w 10010772"/>
                <a:gd name="connsiteY13224" fmla="*/ 295276 h 4654550"/>
                <a:gd name="connsiteX13225" fmla="*/ 2743198 w 10010772"/>
                <a:gd name="connsiteY13225" fmla="*/ 292101 h 4654550"/>
                <a:gd name="connsiteX13226" fmla="*/ 2759073 w 10010772"/>
                <a:gd name="connsiteY13226" fmla="*/ 288926 h 4654550"/>
                <a:gd name="connsiteX13227" fmla="*/ 2759073 w 10010772"/>
                <a:gd name="connsiteY13227" fmla="*/ 285751 h 4654550"/>
                <a:gd name="connsiteX13228" fmla="*/ 2752723 w 10010772"/>
                <a:gd name="connsiteY13228" fmla="*/ 285751 h 4654550"/>
                <a:gd name="connsiteX13229" fmla="*/ 2743198 w 10010772"/>
                <a:gd name="connsiteY13229" fmla="*/ 285751 h 4654550"/>
                <a:gd name="connsiteX13230" fmla="*/ 2736848 w 10010772"/>
                <a:gd name="connsiteY13230" fmla="*/ 282575 h 4654550"/>
                <a:gd name="connsiteX13231" fmla="*/ 2736848 w 10010772"/>
                <a:gd name="connsiteY13231" fmla="*/ 279401 h 4654550"/>
                <a:gd name="connsiteX13232" fmla="*/ 2736848 w 10010772"/>
                <a:gd name="connsiteY13232" fmla="*/ 273050 h 4654550"/>
                <a:gd name="connsiteX13233" fmla="*/ 2733673 w 10010772"/>
                <a:gd name="connsiteY13233" fmla="*/ 269876 h 4654550"/>
                <a:gd name="connsiteX13234" fmla="*/ 2730498 w 10010772"/>
                <a:gd name="connsiteY13234" fmla="*/ 273050 h 4654550"/>
                <a:gd name="connsiteX13235" fmla="*/ 2714623 w 10010772"/>
                <a:gd name="connsiteY13235" fmla="*/ 282575 h 4654550"/>
                <a:gd name="connsiteX13236" fmla="*/ 2708273 w 10010772"/>
                <a:gd name="connsiteY13236" fmla="*/ 285751 h 4654550"/>
                <a:gd name="connsiteX13237" fmla="*/ 2698748 w 10010772"/>
                <a:gd name="connsiteY13237" fmla="*/ 282575 h 4654550"/>
                <a:gd name="connsiteX13238" fmla="*/ 2682873 w 10010772"/>
                <a:gd name="connsiteY13238" fmla="*/ 276225 h 4654550"/>
                <a:gd name="connsiteX13239" fmla="*/ 2676523 w 10010772"/>
                <a:gd name="connsiteY13239" fmla="*/ 276225 h 4654550"/>
                <a:gd name="connsiteX13240" fmla="*/ 2682873 w 10010772"/>
                <a:gd name="connsiteY13240" fmla="*/ 273050 h 4654550"/>
                <a:gd name="connsiteX13241" fmla="*/ 2701923 w 10010772"/>
                <a:gd name="connsiteY13241" fmla="*/ 266701 h 4654550"/>
                <a:gd name="connsiteX13242" fmla="*/ 2714623 w 10010772"/>
                <a:gd name="connsiteY13242" fmla="*/ 260350 h 4654550"/>
                <a:gd name="connsiteX13243" fmla="*/ 2730498 w 10010772"/>
                <a:gd name="connsiteY13243" fmla="*/ 257176 h 4654550"/>
                <a:gd name="connsiteX13244" fmla="*/ 2733673 w 10010772"/>
                <a:gd name="connsiteY13244" fmla="*/ 254001 h 4654550"/>
                <a:gd name="connsiteX13245" fmla="*/ 2733673 w 10010772"/>
                <a:gd name="connsiteY13245" fmla="*/ 250826 h 4654550"/>
                <a:gd name="connsiteX13246" fmla="*/ 2730498 w 10010772"/>
                <a:gd name="connsiteY13246" fmla="*/ 244476 h 4654550"/>
                <a:gd name="connsiteX13247" fmla="*/ 2727323 w 10010772"/>
                <a:gd name="connsiteY13247" fmla="*/ 238126 h 4654550"/>
                <a:gd name="connsiteX13248" fmla="*/ 2727323 w 10010772"/>
                <a:gd name="connsiteY13248" fmla="*/ 234950 h 4654550"/>
                <a:gd name="connsiteX13249" fmla="*/ 2720973 w 10010772"/>
                <a:gd name="connsiteY13249" fmla="*/ 234950 h 4654550"/>
                <a:gd name="connsiteX13250" fmla="*/ 2717798 w 10010772"/>
                <a:gd name="connsiteY13250" fmla="*/ 231775 h 4654550"/>
                <a:gd name="connsiteX13251" fmla="*/ 2711448 w 10010772"/>
                <a:gd name="connsiteY13251" fmla="*/ 231775 h 4654550"/>
                <a:gd name="connsiteX13252" fmla="*/ 2708273 w 10010772"/>
                <a:gd name="connsiteY13252" fmla="*/ 228601 h 4654550"/>
                <a:gd name="connsiteX13253" fmla="*/ 2705098 w 10010772"/>
                <a:gd name="connsiteY13253" fmla="*/ 228601 h 4654550"/>
                <a:gd name="connsiteX13254" fmla="*/ 2692398 w 10010772"/>
                <a:gd name="connsiteY13254" fmla="*/ 225425 h 4654550"/>
                <a:gd name="connsiteX13255" fmla="*/ 2689223 w 10010772"/>
                <a:gd name="connsiteY13255" fmla="*/ 228601 h 4654550"/>
                <a:gd name="connsiteX13256" fmla="*/ 2686048 w 10010772"/>
                <a:gd name="connsiteY13256" fmla="*/ 231775 h 4654550"/>
                <a:gd name="connsiteX13257" fmla="*/ 2686048 w 10010772"/>
                <a:gd name="connsiteY13257" fmla="*/ 234950 h 4654550"/>
                <a:gd name="connsiteX13258" fmla="*/ 2676523 w 10010772"/>
                <a:gd name="connsiteY13258" fmla="*/ 234950 h 4654550"/>
                <a:gd name="connsiteX13259" fmla="*/ 2670173 w 10010772"/>
                <a:gd name="connsiteY13259" fmla="*/ 231775 h 4654550"/>
                <a:gd name="connsiteX13260" fmla="*/ 2670173 w 10010772"/>
                <a:gd name="connsiteY13260" fmla="*/ 228601 h 4654550"/>
                <a:gd name="connsiteX13261" fmla="*/ 2676523 w 10010772"/>
                <a:gd name="connsiteY13261" fmla="*/ 225425 h 4654550"/>
                <a:gd name="connsiteX13262" fmla="*/ 2682873 w 10010772"/>
                <a:gd name="connsiteY13262" fmla="*/ 222251 h 4654550"/>
                <a:gd name="connsiteX13263" fmla="*/ 2689223 w 10010772"/>
                <a:gd name="connsiteY13263" fmla="*/ 222251 h 4654550"/>
                <a:gd name="connsiteX13264" fmla="*/ 2686048 w 10010772"/>
                <a:gd name="connsiteY13264" fmla="*/ 219076 h 4654550"/>
                <a:gd name="connsiteX13265" fmla="*/ 2679698 w 10010772"/>
                <a:gd name="connsiteY13265" fmla="*/ 215901 h 4654550"/>
                <a:gd name="connsiteX13266" fmla="*/ 2673348 w 10010772"/>
                <a:gd name="connsiteY13266" fmla="*/ 215901 h 4654550"/>
                <a:gd name="connsiteX13267" fmla="*/ 2666998 w 10010772"/>
                <a:gd name="connsiteY13267" fmla="*/ 215901 h 4654550"/>
                <a:gd name="connsiteX13268" fmla="*/ 2666998 w 10010772"/>
                <a:gd name="connsiteY13268" fmla="*/ 212726 h 4654550"/>
                <a:gd name="connsiteX13269" fmla="*/ 2666998 w 10010772"/>
                <a:gd name="connsiteY13269" fmla="*/ 209551 h 4654550"/>
                <a:gd name="connsiteX13270" fmla="*/ 2660648 w 10010772"/>
                <a:gd name="connsiteY13270" fmla="*/ 209551 h 4654550"/>
                <a:gd name="connsiteX13271" fmla="*/ 2654298 w 10010772"/>
                <a:gd name="connsiteY13271" fmla="*/ 209551 h 4654550"/>
                <a:gd name="connsiteX13272" fmla="*/ 2651123 w 10010772"/>
                <a:gd name="connsiteY13272" fmla="*/ 206376 h 4654550"/>
                <a:gd name="connsiteX13273" fmla="*/ 2647948 w 10010772"/>
                <a:gd name="connsiteY13273" fmla="*/ 203200 h 4654550"/>
                <a:gd name="connsiteX13274" fmla="*/ 2638423 w 10010772"/>
                <a:gd name="connsiteY13274" fmla="*/ 200025 h 4654550"/>
                <a:gd name="connsiteX13275" fmla="*/ 2632073 w 10010772"/>
                <a:gd name="connsiteY13275" fmla="*/ 200025 h 4654550"/>
                <a:gd name="connsiteX13276" fmla="*/ 2628898 w 10010772"/>
                <a:gd name="connsiteY13276" fmla="*/ 196851 h 4654550"/>
                <a:gd name="connsiteX13277" fmla="*/ 2625723 w 10010772"/>
                <a:gd name="connsiteY13277" fmla="*/ 200025 h 4654550"/>
                <a:gd name="connsiteX13278" fmla="*/ 2622548 w 10010772"/>
                <a:gd name="connsiteY13278" fmla="*/ 200025 h 4654550"/>
                <a:gd name="connsiteX13279" fmla="*/ 2603498 w 10010772"/>
                <a:gd name="connsiteY13279" fmla="*/ 190501 h 4654550"/>
                <a:gd name="connsiteX13280" fmla="*/ 2613023 w 10010772"/>
                <a:gd name="connsiteY13280" fmla="*/ 196851 h 4654550"/>
                <a:gd name="connsiteX13281" fmla="*/ 2613023 w 10010772"/>
                <a:gd name="connsiteY13281" fmla="*/ 200025 h 4654550"/>
                <a:gd name="connsiteX13282" fmla="*/ 2609848 w 10010772"/>
                <a:gd name="connsiteY13282" fmla="*/ 206376 h 4654550"/>
                <a:gd name="connsiteX13283" fmla="*/ 2603498 w 10010772"/>
                <a:gd name="connsiteY13283" fmla="*/ 209551 h 4654550"/>
                <a:gd name="connsiteX13284" fmla="*/ 2597148 w 10010772"/>
                <a:gd name="connsiteY13284" fmla="*/ 209551 h 4654550"/>
                <a:gd name="connsiteX13285" fmla="*/ 2590798 w 10010772"/>
                <a:gd name="connsiteY13285" fmla="*/ 206376 h 4654550"/>
                <a:gd name="connsiteX13286" fmla="*/ 2584448 w 10010772"/>
                <a:gd name="connsiteY13286" fmla="*/ 203200 h 4654550"/>
                <a:gd name="connsiteX13287" fmla="*/ 2574923 w 10010772"/>
                <a:gd name="connsiteY13287" fmla="*/ 203200 h 4654550"/>
                <a:gd name="connsiteX13288" fmla="*/ 2574923 w 10010772"/>
                <a:gd name="connsiteY13288" fmla="*/ 206376 h 4654550"/>
                <a:gd name="connsiteX13289" fmla="*/ 2581273 w 10010772"/>
                <a:gd name="connsiteY13289" fmla="*/ 209551 h 4654550"/>
                <a:gd name="connsiteX13290" fmla="*/ 2587623 w 10010772"/>
                <a:gd name="connsiteY13290" fmla="*/ 212726 h 4654550"/>
                <a:gd name="connsiteX13291" fmla="*/ 2587623 w 10010772"/>
                <a:gd name="connsiteY13291" fmla="*/ 215901 h 4654550"/>
                <a:gd name="connsiteX13292" fmla="*/ 2584448 w 10010772"/>
                <a:gd name="connsiteY13292" fmla="*/ 215901 h 4654550"/>
                <a:gd name="connsiteX13293" fmla="*/ 2578098 w 10010772"/>
                <a:gd name="connsiteY13293" fmla="*/ 215901 h 4654550"/>
                <a:gd name="connsiteX13294" fmla="*/ 2571748 w 10010772"/>
                <a:gd name="connsiteY13294" fmla="*/ 215901 h 4654550"/>
                <a:gd name="connsiteX13295" fmla="*/ 2568573 w 10010772"/>
                <a:gd name="connsiteY13295" fmla="*/ 209551 h 4654550"/>
                <a:gd name="connsiteX13296" fmla="*/ 2562223 w 10010772"/>
                <a:gd name="connsiteY13296" fmla="*/ 206376 h 4654550"/>
                <a:gd name="connsiteX13297" fmla="*/ 2559048 w 10010772"/>
                <a:gd name="connsiteY13297" fmla="*/ 203200 h 4654550"/>
                <a:gd name="connsiteX13298" fmla="*/ 2559048 w 10010772"/>
                <a:gd name="connsiteY13298" fmla="*/ 206376 h 4654550"/>
                <a:gd name="connsiteX13299" fmla="*/ 2559048 w 10010772"/>
                <a:gd name="connsiteY13299" fmla="*/ 212726 h 4654550"/>
                <a:gd name="connsiteX13300" fmla="*/ 2555873 w 10010772"/>
                <a:gd name="connsiteY13300" fmla="*/ 215901 h 4654550"/>
                <a:gd name="connsiteX13301" fmla="*/ 2552698 w 10010772"/>
                <a:gd name="connsiteY13301" fmla="*/ 215901 h 4654550"/>
                <a:gd name="connsiteX13302" fmla="*/ 2546348 w 10010772"/>
                <a:gd name="connsiteY13302" fmla="*/ 212726 h 4654550"/>
                <a:gd name="connsiteX13303" fmla="*/ 2543173 w 10010772"/>
                <a:gd name="connsiteY13303" fmla="*/ 209551 h 4654550"/>
                <a:gd name="connsiteX13304" fmla="*/ 2536823 w 10010772"/>
                <a:gd name="connsiteY13304" fmla="*/ 209551 h 4654550"/>
                <a:gd name="connsiteX13305" fmla="*/ 2533648 w 10010772"/>
                <a:gd name="connsiteY13305" fmla="*/ 209551 h 4654550"/>
                <a:gd name="connsiteX13306" fmla="*/ 2530473 w 10010772"/>
                <a:gd name="connsiteY13306" fmla="*/ 209551 h 4654550"/>
                <a:gd name="connsiteX13307" fmla="*/ 2524123 w 10010772"/>
                <a:gd name="connsiteY13307" fmla="*/ 209551 h 4654550"/>
                <a:gd name="connsiteX13308" fmla="*/ 2517773 w 10010772"/>
                <a:gd name="connsiteY13308" fmla="*/ 206376 h 4654550"/>
                <a:gd name="connsiteX13309" fmla="*/ 2524123 w 10010772"/>
                <a:gd name="connsiteY13309" fmla="*/ 200025 h 4654550"/>
                <a:gd name="connsiteX13310" fmla="*/ 2517773 w 10010772"/>
                <a:gd name="connsiteY13310" fmla="*/ 200025 h 4654550"/>
                <a:gd name="connsiteX13311" fmla="*/ 2511423 w 10010772"/>
                <a:gd name="connsiteY13311" fmla="*/ 206376 h 4654550"/>
                <a:gd name="connsiteX13312" fmla="*/ 2505073 w 10010772"/>
                <a:gd name="connsiteY13312" fmla="*/ 209551 h 4654550"/>
                <a:gd name="connsiteX13313" fmla="*/ 2498723 w 10010772"/>
                <a:gd name="connsiteY13313" fmla="*/ 206376 h 4654550"/>
                <a:gd name="connsiteX13314" fmla="*/ 2486023 w 10010772"/>
                <a:gd name="connsiteY13314" fmla="*/ 206376 h 4654550"/>
                <a:gd name="connsiteX13315" fmla="*/ 2479673 w 10010772"/>
                <a:gd name="connsiteY13315" fmla="*/ 203200 h 4654550"/>
                <a:gd name="connsiteX13316" fmla="*/ 2476498 w 10010772"/>
                <a:gd name="connsiteY13316" fmla="*/ 203200 h 4654550"/>
                <a:gd name="connsiteX13317" fmla="*/ 2473323 w 10010772"/>
                <a:gd name="connsiteY13317" fmla="*/ 200025 h 4654550"/>
                <a:gd name="connsiteX13318" fmla="*/ 2463798 w 10010772"/>
                <a:gd name="connsiteY13318" fmla="*/ 203200 h 4654550"/>
                <a:gd name="connsiteX13319" fmla="*/ 2454274 w 10010772"/>
                <a:gd name="connsiteY13319" fmla="*/ 206376 h 4654550"/>
                <a:gd name="connsiteX13320" fmla="*/ 2435223 w 10010772"/>
                <a:gd name="connsiteY13320" fmla="*/ 209551 h 4654550"/>
                <a:gd name="connsiteX13321" fmla="*/ 2425698 w 10010772"/>
                <a:gd name="connsiteY13321" fmla="*/ 209551 h 4654550"/>
                <a:gd name="connsiteX13322" fmla="*/ 2416173 w 10010772"/>
                <a:gd name="connsiteY13322" fmla="*/ 206376 h 4654550"/>
                <a:gd name="connsiteX13323" fmla="*/ 2400298 w 10010772"/>
                <a:gd name="connsiteY13323" fmla="*/ 200025 h 4654550"/>
                <a:gd name="connsiteX13324" fmla="*/ 2397123 w 10010772"/>
                <a:gd name="connsiteY13324" fmla="*/ 196851 h 4654550"/>
                <a:gd name="connsiteX13325" fmla="*/ 2393948 w 10010772"/>
                <a:gd name="connsiteY13325" fmla="*/ 190501 h 4654550"/>
                <a:gd name="connsiteX13326" fmla="*/ 2397123 w 10010772"/>
                <a:gd name="connsiteY13326" fmla="*/ 187326 h 4654550"/>
                <a:gd name="connsiteX13327" fmla="*/ 2406648 w 10010772"/>
                <a:gd name="connsiteY13327" fmla="*/ 187326 h 4654550"/>
                <a:gd name="connsiteX13328" fmla="*/ 2409823 w 10010772"/>
                <a:gd name="connsiteY13328" fmla="*/ 184151 h 4654550"/>
                <a:gd name="connsiteX13329" fmla="*/ 2406648 w 10010772"/>
                <a:gd name="connsiteY13329" fmla="*/ 180976 h 4654550"/>
                <a:gd name="connsiteX13330" fmla="*/ 2403473 w 10010772"/>
                <a:gd name="connsiteY13330" fmla="*/ 177800 h 4654550"/>
                <a:gd name="connsiteX13331" fmla="*/ 2403473 w 10010772"/>
                <a:gd name="connsiteY13331" fmla="*/ 174626 h 4654550"/>
                <a:gd name="connsiteX13332" fmla="*/ 2406648 w 10010772"/>
                <a:gd name="connsiteY13332" fmla="*/ 171451 h 4654550"/>
                <a:gd name="connsiteX13333" fmla="*/ 2412998 w 10010772"/>
                <a:gd name="connsiteY13333" fmla="*/ 171451 h 4654550"/>
                <a:gd name="connsiteX13334" fmla="*/ 2425698 w 10010772"/>
                <a:gd name="connsiteY13334" fmla="*/ 165101 h 4654550"/>
                <a:gd name="connsiteX13335" fmla="*/ 2432048 w 10010772"/>
                <a:gd name="connsiteY13335" fmla="*/ 161925 h 4654550"/>
                <a:gd name="connsiteX13336" fmla="*/ 2441573 w 10010772"/>
                <a:gd name="connsiteY13336" fmla="*/ 152401 h 4654550"/>
                <a:gd name="connsiteX13337" fmla="*/ 2454274 w 10010772"/>
                <a:gd name="connsiteY13337" fmla="*/ 146051 h 4654550"/>
                <a:gd name="connsiteX13338" fmla="*/ 2463798 w 10010772"/>
                <a:gd name="connsiteY13338" fmla="*/ 142876 h 4654550"/>
                <a:gd name="connsiteX13339" fmla="*/ 2486023 w 10010772"/>
                <a:gd name="connsiteY13339" fmla="*/ 139701 h 4654550"/>
                <a:gd name="connsiteX13340" fmla="*/ 2514599 w 10010772"/>
                <a:gd name="connsiteY13340" fmla="*/ 139701 h 4654550"/>
                <a:gd name="connsiteX13341" fmla="*/ 2527298 w 10010772"/>
                <a:gd name="connsiteY13341" fmla="*/ 139701 h 4654550"/>
                <a:gd name="connsiteX13342" fmla="*/ 2530473 w 10010772"/>
                <a:gd name="connsiteY13342" fmla="*/ 142876 h 4654550"/>
                <a:gd name="connsiteX13343" fmla="*/ 2527298 w 10010772"/>
                <a:gd name="connsiteY13343" fmla="*/ 149226 h 4654550"/>
                <a:gd name="connsiteX13344" fmla="*/ 2520948 w 10010772"/>
                <a:gd name="connsiteY13344" fmla="*/ 152401 h 4654550"/>
                <a:gd name="connsiteX13345" fmla="*/ 2514599 w 10010772"/>
                <a:gd name="connsiteY13345" fmla="*/ 155576 h 4654550"/>
                <a:gd name="connsiteX13346" fmla="*/ 2511423 w 10010772"/>
                <a:gd name="connsiteY13346" fmla="*/ 161925 h 4654550"/>
                <a:gd name="connsiteX13347" fmla="*/ 2508248 w 10010772"/>
                <a:gd name="connsiteY13347" fmla="*/ 165101 h 4654550"/>
                <a:gd name="connsiteX13348" fmla="*/ 2501898 w 10010772"/>
                <a:gd name="connsiteY13348" fmla="*/ 168276 h 4654550"/>
                <a:gd name="connsiteX13349" fmla="*/ 2492373 w 10010772"/>
                <a:gd name="connsiteY13349" fmla="*/ 174626 h 4654550"/>
                <a:gd name="connsiteX13350" fmla="*/ 2492373 w 10010772"/>
                <a:gd name="connsiteY13350" fmla="*/ 180976 h 4654550"/>
                <a:gd name="connsiteX13351" fmla="*/ 2492373 w 10010772"/>
                <a:gd name="connsiteY13351" fmla="*/ 187326 h 4654550"/>
                <a:gd name="connsiteX13352" fmla="*/ 2498723 w 10010772"/>
                <a:gd name="connsiteY13352" fmla="*/ 190501 h 4654550"/>
                <a:gd name="connsiteX13353" fmla="*/ 2498723 w 10010772"/>
                <a:gd name="connsiteY13353" fmla="*/ 184151 h 4654550"/>
                <a:gd name="connsiteX13354" fmla="*/ 2501898 w 10010772"/>
                <a:gd name="connsiteY13354" fmla="*/ 180976 h 4654550"/>
                <a:gd name="connsiteX13355" fmla="*/ 2511423 w 10010772"/>
                <a:gd name="connsiteY13355" fmla="*/ 177800 h 4654550"/>
                <a:gd name="connsiteX13356" fmla="*/ 2517773 w 10010772"/>
                <a:gd name="connsiteY13356" fmla="*/ 174626 h 4654550"/>
                <a:gd name="connsiteX13357" fmla="*/ 2533648 w 10010772"/>
                <a:gd name="connsiteY13357" fmla="*/ 174626 h 4654550"/>
                <a:gd name="connsiteX13358" fmla="*/ 2530473 w 10010772"/>
                <a:gd name="connsiteY13358" fmla="*/ 171451 h 4654550"/>
                <a:gd name="connsiteX13359" fmla="*/ 2520948 w 10010772"/>
                <a:gd name="connsiteY13359" fmla="*/ 168276 h 4654550"/>
                <a:gd name="connsiteX13360" fmla="*/ 2520948 w 10010772"/>
                <a:gd name="connsiteY13360" fmla="*/ 165101 h 4654550"/>
                <a:gd name="connsiteX13361" fmla="*/ 2524123 w 10010772"/>
                <a:gd name="connsiteY13361" fmla="*/ 161925 h 4654550"/>
                <a:gd name="connsiteX13362" fmla="*/ 2530473 w 10010772"/>
                <a:gd name="connsiteY13362" fmla="*/ 158751 h 4654550"/>
                <a:gd name="connsiteX13363" fmla="*/ 2543173 w 10010772"/>
                <a:gd name="connsiteY13363" fmla="*/ 155576 h 4654550"/>
                <a:gd name="connsiteX13364" fmla="*/ 2546348 w 10010772"/>
                <a:gd name="connsiteY13364" fmla="*/ 155576 h 4654550"/>
                <a:gd name="connsiteX13365" fmla="*/ 2539998 w 10010772"/>
                <a:gd name="connsiteY13365" fmla="*/ 152401 h 4654550"/>
                <a:gd name="connsiteX13366" fmla="*/ 2546348 w 10010772"/>
                <a:gd name="connsiteY13366" fmla="*/ 152401 h 4654550"/>
                <a:gd name="connsiteX13367" fmla="*/ 2559048 w 10010772"/>
                <a:gd name="connsiteY13367" fmla="*/ 149226 h 4654550"/>
                <a:gd name="connsiteX13368" fmla="*/ 2568573 w 10010772"/>
                <a:gd name="connsiteY13368" fmla="*/ 146051 h 4654550"/>
                <a:gd name="connsiteX13369" fmla="*/ 2581273 w 10010772"/>
                <a:gd name="connsiteY13369" fmla="*/ 142876 h 4654550"/>
                <a:gd name="connsiteX13370" fmla="*/ 2600323 w 10010772"/>
                <a:gd name="connsiteY13370" fmla="*/ 139701 h 4654550"/>
                <a:gd name="connsiteX13371" fmla="*/ 2613023 w 10010772"/>
                <a:gd name="connsiteY13371" fmla="*/ 139701 h 4654550"/>
                <a:gd name="connsiteX13372" fmla="*/ 5749922 w 10010772"/>
                <a:gd name="connsiteY13372" fmla="*/ 133350 h 4654550"/>
                <a:gd name="connsiteX13373" fmla="*/ 5768972 w 10010772"/>
                <a:gd name="connsiteY13373" fmla="*/ 136526 h 4654550"/>
                <a:gd name="connsiteX13374" fmla="*/ 5784847 w 10010772"/>
                <a:gd name="connsiteY13374" fmla="*/ 139700 h 4654550"/>
                <a:gd name="connsiteX13375" fmla="*/ 5788022 w 10010772"/>
                <a:gd name="connsiteY13375" fmla="*/ 139700 h 4654550"/>
                <a:gd name="connsiteX13376" fmla="*/ 5781672 w 10010772"/>
                <a:gd name="connsiteY13376" fmla="*/ 142875 h 4654550"/>
                <a:gd name="connsiteX13377" fmla="*/ 5778497 w 10010772"/>
                <a:gd name="connsiteY13377" fmla="*/ 146051 h 4654550"/>
                <a:gd name="connsiteX13378" fmla="*/ 5778497 w 10010772"/>
                <a:gd name="connsiteY13378" fmla="*/ 149225 h 4654550"/>
                <a:gd name="connsiteX13379" fmla="*/ 5778497 w 10010772"/>
                <a:gd name="connsiteY13379" fmla="*/ 152400 h 4654550"/>
                <a:gd name="connsiteX13380" fmla="*/ 5775322 w 10010772"/>
                <a:gd name="connsiteY13380" fmla="*/ 158751 h 4654550"/>
                <a:gd name="connsiteX13381" fmla="*/ 5775322 w 10010772"/>
                <a:gd name="connsiteY13381" fmla="*/ 161925 h 4654550"/>
                <a:gd name="connsiteX13382" fmla="*/ 5781672 w 10010772"/>
                <a:gd name="connsiteY13382" fmla="*/ 168276 h 4654550"/>
                <a:gd name="connsiteX13383" fmla="*/ 5800722 w 10010772"/>
                <a:gd name="connsiteY13383" fmla="*/ 177801 h 4654550"/>
                <a:gd name="connsiteX13384" fmla="*/ 5810247 w 10010772"/>
                <a:gd name="connsiteY13384" fmla="*/ 180975 h 4654550"/>
                <a:gd name="connsiteX13385" fmla="*/ 5822947 w 10010772"/>
                <a:gd name="connsiteY13385" fmla="*/ 184150 h 4654550"/>
                <a:gd name="connsiteX13386" fmla="*/ 5854697 w 10010772"/>
                <a:gd name="connsiteY13386" fmla="*/ 187326 h 4654550"/>
                <a:gd name="connsiteX13387" fmla="*/ 5861047 w 10010772"/>
                <a:gd name="connsiteY13387" fmla="*/ 190500 h 4654550"/>
                <a:gd name="connsiteX13388" fmla="*/ 5854697 w 10010772"/>
                <a:gd name="connsiteY13388" fmla="*/ 193675 h 4654550"/>
                <a:gd name="connsiteX13389" fmla="*/ 5845172 w 10010772"/>
                <a:gd name="connsiteY13389" fmla="*/ 193675 h 4654550"/>
                <a:gd name="connsiteX13390" fmla="*/ 5838822 w 10010772"/>
                <a:gd name="connsiteY13390" fmla="*/ 193675 h 4654550"/>
                <a:gd name="connsiteX13391" fmla="*/ 5832472 w 10010772"/>
                <a:gd name="connsiteY13391" fmla="*/ 193675 h 4654550"/>
                <a:gd name="connsiteX13392" fmla="*/ 5829297 w 10010772"/>
                <a:gd name="connsiteY13392" fmla="*/ 193675 h 4654550"/>
                <a:gd name="connsiteX13393" fmla="*/ 5832472 w 10010772"/>
                <a:gd name="connsiteY13393" fmla="*/ 196851 h 4654550"/>
                <a:gd name="connsiteX13394" fmla="*/ 5832472 w 10010772"/>
                <a:gd name="connsiteY13394" fmla="*/ 200025 h 4654550"/>
                <a:gd name="connsiteX13395" fmla="*/ 5819772 w 10010772"/>
                <a:gd name="connsiteY13395" fmla="*/ 196851 h 4654550"/>
                <a:gd name="connsiteX13396" fmla="*/ 5813422 w 10010772"/>
                <a:gd name="connsiteY13396" fmla="*/ 193675 h 4654550"/>
                <a:gd name="connsiteX13397" fmla="*/ 5807072 w 10010772"/>
                <a:gd name="connsiteY13397" fmla="*/ 193675 h 4654550"/>
                <a:gd name="connsiteX13398" fmla="*/ 5800722 w 10010772"/>
                <a:gd name="connsiteY13398" fmla="*/ 196851 h 4654550"/>
                <a:gd name="connsiteX13399" fmla="*/ 5800722 w 10010772"/>
                <a:gd name="connsiteY13399" fmla="*/ 200025 h 4654550"/>
                <a:gd name="connsiteX13400" fmla="*/ 5797547 w 10010772"/>
                <a:gd name="connsiteY13400" fmla="*/ 200025 h 4654550"/>
                <a:gd name="connsiteX13401" fmla="*/ 5791197 w 10010772"/>
                <a:gd name="connsiteY13401" fmla="*/ 200025 h 4654550"/>
                <a:gd name="connsiteX13402" fmla="*/ 5781672 w 10010772"/>
                <a:gd name="connsiteY13402" fmla="*/ 200025 h 4654550"/>
                <a:gd name="connsiteX13403" fmla="*/ 5781672 w 10010772"/>
                <a:gd name="connsiteY13403" fmla="*/ 203200 h 4654550"/>
                <a:gd name="connsiteX13404" fmla="*/ 5775322 w 10010772"/>
                <a:gd name="connsiteY13404" fmla="*/ 203200 h 4654550"/>
                <a:gd name="connsiteX13405" fmla="*/ 5765797 w 10010772"/>
                <a:gd name="connsiteY13405" fmla="*/ 203200 h 4654550"/>
                <a:gd name="connsiteX13406" fmla="*/ 5762622 w 10010772"/>
                <a:gd name="connsiteY13406" fmla="*/ 200025 h 4654550"/>
                <a:gd name="connsiteX13407" fmla="*/ 5756272 w 10010772"/>
                <a:gd name="connsiteY13407" fmla="*/ 200025 h 4654550"/>
                <a:gd name="connsiteX13408" fmla="*/ 5743572 w 10010772"/>
                <a:gd name="connsiteY13408" fmla="*/ 203200 h 4654550"/>
                <a:gd name="connsiteX13409" fmla="*/ 5740397 w 10010772"/>
                <a:gd name="connsiteY13409" fmla="*/ 200025 h 4654550"/>
                <a:gd name="connsiteX13410" fmla="*/ 5740397 w 10010772"/>
                <a:gd name="connsiteY13410" fmla="*/ 196851 h 4654550"/>
                <a:gd name="connsiteX13411" fmla="*/ 5743572 w 10010772"/>
                <a:gd name="connsiteY13411" fmla="*/ 193675 h 4654550"/>
                <a:gd name="connsiteX13412" fmla="*/ 5746747 w 10010772"/>
                <a:gd name="connsiteY13412" fmla="*/ 193675 h 4654550"/>
                <a:gd name="connsiteX13413" fmla="*/ 5746747 w 10010772"/>
                <a:gd name="connsiteY13413" fmla="*/ 190500 h 4654550"/>
                <a:gd name="connsiteX13414" fmla="*/ 5746747 w 10010772"/>
                <a:gd name="connsiteY13414" fmla="*/ 187326 h 4654550"/>
                <a:gd name="connsiteX13415" fmla="*/ 5740397 w 10010772"/>
                <a:gd name="connsiteY13415" fmla="*/ 187326 h 4654550"/>
                <a:gd name="connsiteX13416" fmla="*/ 5737222 w 10010772"/>
                <a:gd name="connsiteY13416" fmla="*/ 187326 h 4654550"/>
                <a:gd name="connsiteX13417" fmla="*/ 5737222 w 10010772"/>
                <a:gd name="connsiteY13417" fmla="*/ 184150 h 4654550"/>
                <a:gd name="connsiteX13418" fmla="*/ 5734047 w 10010772"/>
                <a:gd name="connsiteY13418" fmla="*/ 180975 h 4654550"/>
                <a:gd name="connsiteX13419" fmla="*/ 5730872 w 10010772"/>
                <a:gd name="connsiteY13419" fmla="*/ 180975 h 4654550"/>
                <a:gd name="connsiteX13420" fmla="*/ 5727697 w 10010772"/>
                <a:gd name="connsiteY13420" fmla="*/ 184150 h 4654550"/>
                <a:gd name="connsiteX13421" fmla="*/ 5724522 w 10010772"/>
                <a:gd name="connsiteY13421" fmla="*/ 180975 h 4654550"/>
                <a:gd name="connsiteX13422" fmla="*/ 5724522 w 10010772"/>
                <a:gd name="connsiteY13422" fmla="*/ 177801 h 4654550"/>
                <a:gd name="connsiteX13423" fmla="*/ 5721347 w 10010772"/>
                <a:gd name="connsiteY13423" fmla="*/ 177801 h 4654550"/>
                <a:gd name="connsiteX13424" fmla="*/ 5718172 w 10010772"/>
                <a:gd name="connsiteY13424" fmla="*/ 180975 h 4654550"/>
                <a:gd name="connsiteX13425" fmla="*/ 5714997 w 10010772"/>
                <a:gd name="connsiteY13425" fmla="*/ 177801 h 4654550"/>
                <a:gd name="connsiteX13426" fmla="*/ 5711822 w 10010772"/>
                <a:gd name="connsiteY13426" fmla="*/ 174625 h 4654550"/>
                <a:gd name="connsiteX13427" fmla="*/ 5708647 w 10010772"/>
                <a:gd name="connsiteY13427" fmla="*/ 174625 h 4654550"/>
                <a:gd name="connsiteX13428" fmla="*/ 5702297 w 10010772"/>
                <a:gd name="connsiteY13428" fmla="*/ 177801 h 4654550"/>
                <a:gd name="connsiteX13429" fmla="*/ 5695947 w 10010772"/>
                <a:gd name="connsiteY13429" fmla="*/ 177801 h 4654550"/>
                <a:gd name="connsiteX13430" fmla="*/ 5692772 w 10010772"/>
                <a:gd name="connsiteY13430" fmla="*/ 177801 h 4654550"/>
                <a:gd name="connsiteX13431" fmla="*/ 5692772 w 10010772"/>
                <a:gd name="connsiteY13431" fmla="*/ 174625 h 4654550"/>
                <a:gd name="connsiteX13432" fmla="*/ 5692772 w 10010772"/>
                <a:gd name="connsiteY13432" fmla="*/ 168276 h 4654550"/>
                <a:gd name="connsiteX13433" fmla="*/ 5695947 w 10010772"/>
                <a:gd name="connsiteY13433" fmla="*/ 165100 h 4654550"/>
                <a:gd name="connsiteX13434" fmla="*/ 5702297 w 10010772"/>
                <a:gd name="connsiteY13434" fmla="*/ 161925 h 4654550"/>
                <a:gd name="connsiteX13435" fmla="*/ 5705472 w 10010772"/>
                <a:gd name="connsiteY13435" fmla="*/ 161925 h 4654550"/>
                <a:gd name="connsiteX13436" fmla="*/ 5708647 w 10010772"/>
                <a:gd name="connsiteY13436" fmla="*/ 161925 h 4654550"/>
                <a:gd name="connsiteX13437" fmla="*/ 5711822 w 10010772"/>
                <a:gd name="connsiteY13437" fmla="*/ 152400 h 4654550"/>
                <a:gd name="connsiteX13438" fmla="*/ 5721347 w 10010772"/>
                <a:gd name="connsiteY13438" fmla="*/ 146051 h 4654550"/>
                <a:gd name="connsiteX13439" fmla="*/ 5721347 w 10010772"/>
                <a:gd name="connsiteY13439" fmla="*/ 142875 h 4654550"/>
                <a:gd name="connsiteX13440" fmla="*/ 5721347 w 10010772"/>
                <a:gd name="connsiteY13440" fmla="*/ 139700 h 4654550"/>
                <a:gd name="connsiteX13441" fmla="*/ 5724522 w 10010772"/>
                <a:gd name="connsiteY13441" fmla="*/ 139700 h 4654550"/>
                <a:gd name="connsiteX13442" fmla="*/ 5727697 w 10010772"/>
                <a:gd name="connsiteY13442" fmla="*/ 136526 h 4654550"/>
                <a:gd name="connsiteX13443" fmla="*/ 5734047 w 10010772"/>
                <a:gd name="connsiteY13443" fmla="*/ 136526 h 4654550"/>
                <a:gd name="connsiteX13444" fmla="*/ 5743572 w 10010772"/>
                <a:gd name="connsiteY13444" fmla="*/ 136526 h 4654550"/>
                <a:gd name="connsiteX13445" fmla="*/ 2692398 w 10010772"/>
                <a:gd name="connsiteY13445" fmla="*/ 130175 h 4654550"/>
                <a:gd name="connsiteX13446" fmla="*/ 2698748 w 10010772"/>
                <a:gd name="connsiteY13446" fmla="*/ 130175 h 4654550"/>
                <a:gd name="connsiteX13447" fmla="*/ 2708273 w 10010772"/>
                <a:gd name="connsiteY13447" fmla="*/ 133350 h 4654550"/>
                <a:gd name="connsiteX13448" fmla="*/ 2727323 w 10010772"/>
                <a:gd name="connsiteY13448" fmla="*/ 139700 h 4654550"/>
                <a:gd name="connsiteX13449" fmla="*/ 2733673 w 10010772"/>
                <a:gd name="connsiteY13449" fmla="*/ 142876 h 4654550"/>
                <a:gd name="connsiteX13450" fmla="*/ 2730498 w 10010772"/>
                <a:gd name="connsiteY13450" fmla="*/ 146051 h 4654550"/>
                <a:gd name="connsiteX13451" fmla="*/ 2717798 w 10010772"/>
                <a:gd name="connsiteY13451" fmla="*/ 146051 h 4654550"/>
                <a:gd name="connsiteX13452" fmla="*/ 2701923 w 10010772"/>
                <a:gd name="connsiteY13452" fmla="*/ 149226 h 4654550"/>
                <a:gd name="connsiteX13453" fmla="*/ 2689223 w 10010772"/>
                <a:gd name="connsiteY13453" fmla="*/ 155575 h 4654550"/>
                <a:gd name="connsiteX13454" fmla="*/ 2682873 w 10010772"/>
                <a:gd name="connsiteY13454" fmla="*/ 155575 h 4654550"/>
                <a:gd name="connsiteX13455" fmla="*/ 2676523 w 10010772"/>
                <a:gd name="connsiteY13455" fmla="*/ 155575 h 4654550"/>
                <a:gd name="connsiteX13456" fmla="*/ 2670173 w 10010772"/>
                <a:gd name="connsiteY13456" fmla="*/ 152401 h 4654550"/>
                <a:gd name="connsiteX13457" fmla="*/ 2670173 w 10010772"/>
                <a:gd name="connsiteY13457" fmla="*/ 149226 h 4654550"/>
                <a:gd name="connsiteX13458" fmla="*/ 2666998 w 10010772"/>
                <a:gd name="connsiteY13458" fmla="*/ 142876 h 4654550"/>
                <a:gd name="connsiteX13459" fmla="*/ 2663823 w 10010772"/>
                <a:gd name="connsiteY13459" fmla="*/ 139700 h 4654550"/>
                <a:gd name="connsiteX13460" fmla="*/ 2663823 w 10010772"/>
                <a:gd name="connsiteY13460" fmla="*/ 136525 h 4654550"/>
                <a:gd name="connsiteX13461" fmla="*/ 2666998 w 10010772"/>
                <a:gd name="connsiteY13461" fmla="*/ 133350 h 4654550"/>
                <a:gd name="connsiteX13462" fmla="*/ 2676523 w 10010772"/>
                <a:gd name="connsiteY13462" fmla="*/ 133350 h 4654550"/>
                <a:gd name="connsiteX13463" fmla="*/ 2349498 w 10010772"/>
                <a:gd name="connsiteY13463" fmla="*/ 130175 h 4654550"/>
                <a:gd name="connsiteX13464" fmla="*/ 2359023 w 10010772"/>
                <a:gd name="connsiteY13464" fmla="*/ 130175 h 4654550"/>
                <a:gd name="connsiteX13465" fmla="*/ 2371723 w 10010772"/>
                <a:gd name="connsiteY13465" fmla="*/ 130175 h 4654550"/>
                <a:gd name="connsiteX13466" fmla="*/ 2397123 w 10010772"/>
                <a:gd name="connsiteY13466" fmla="*/ 133350 h 4654550"/>
                <a:gd name="connsiteX13467" fmla="*/ 2419348 w 10010772"/>
                <a:gd name="connsiteY13467" fmla="*/ 133350 h 4654550"/>
                <a:gd name="connsiteX13468" fmla="*/ 2422523 w 10010772"/>
                <a:gd name="connsiteY13468" fmla="*/ 136525 h 4654550"/>
                <a:gd name="connsiteX13469" fmla="*/ 2419348 w 10010772"/>
                <a:gd name="connsiteY13469" fmla="*/ 136525 h 4654550"/>
                <a:gd name="connsiteX13470" fmla="*/ 2400298 w 10010772"/>
                <a:gd name="connsiteY13470" fmla="*/ 142876 h 4654550"/>
                <a:gd name="connsiteX13471" fmla="*/ 2390773 w 10010772"/>
                <a:gd name="connsiteY13471" fmla="*/ 149226 h 4654550"/>
                <a:gd name="connsiteX13472" fmla="*/ 2384423 w 10010772"/>
                <a:gd name="connsiteY13472" fmla="*/ 155575 h 4654550"/>
                <a:gd name="connsiteX13473" fmla="*/ 2378073 w 10010772"/>
                <a:gd name="connsiteY13473" fmla="*/ 155575 h 4654550"/>
                <a:gd name="connsiteX13474" fmla="*/ 2371723 w 10010772"/>
                <a:gd name="connsiteY13474" fmla="*/ 155575 h 4654550"/>
                <a:gd name="connsiteX13475" fmla="*/ 2343148 w 10010772"/>
                <a:gd name="connsiteY13475" fmla="*/ 152401 h 4654550"/>
                <a:gd name="connsiteX13476" fmla="*/ 2333623 w 10010772"/>
                <a:gd name="connsiteY13476" fmla="*/ 149226 h 4654550"/>
                <a:gd name="connsiteX13477" fmla="*/ 2333623 w 10010772"/>
                <a:gd name="connsiteY13477" fmla="*/ 152401 h 4654550"/>
                <a:gd name="connsiteX13478" fmla="*/ 2343148 w 10010772"/>
                <a:gd name="connsiteY13478" fmla="*/ 155575 h 4654550"/>
                <a:gd name="connsiteX13479" fmla="*/ 2343148 w 10010772"/>
                <a:gd name="connsiteY13479" fmla="*/ 158750 h 4654550"/>
                <a:gd name="connsiteX13480" fmla="*/ 2339973 w 10010772"/>
                <a:gd name="connsiteY13480" fmla="*/ 161925 h 4654550"/>
                <a:gd name="connsiteX13481" fmla="*/ 2333623 w 10010772"/>
                <a:gd name="connsiteY13481" fmla="*/ 165100 h 4654550"/>
                <a:gd name="connsiteX13482" fmla="*/ 2330448 w 10010772"/>
                <a:gd name="connsiteY13482" fmla="*/ 165100 h 4654550"/>
                <a:gd name="connsiteX13483" fmla="*/ 2324098 w 10010772"/>
                <a:gd name="connsiteY13483" fmla="*/ 165100 h 4654550"/>
                <a:gd name="connsiteX13484" fmla="*/ 2317748 w 10010772"/>
                <a:gd name="connsiteY13484" fmla="*/ 158750 h 4654550"/>
                <a:gd name="connsiteX13485" fmla="*/ 2314573 w 10010772"/>
                <a:gd name="connsiteY13485" fmla="*/ 155575 h 4654550"/>
                <a:gd name="connsiteX13486" fmla="*/ 2317748 w 10010772"/>
                <a:gd name="connsiteY13486" fmla="*/ 152401 h 4654550"/>
                <a:gd name="connsiteX13487" fmla="*/ 2324098 w 10010772"/>
                <a:gd name="connsiteY13487" fmla="*/ 149226 h 4654550"/>
                <a:gd name="connsiteX13488" fmla="*/ 2324098 w 10010772"/>
                <a:gd name="connsiteY13488" fmla="*/ 146051 h 4654550"/>
                <a:gd name="connsiteX13489" fmla="*/ 2327273 w 10010772"/>
                <a:gd name="connsiteY13489" fmla="*/ 139700 h 4654550"/>
                <a:gd name="connsiteX13490" fmla="*/ 2333623 w 10010772"/>
                <a:gd name="connsiteY13490" fmla="*/ 136525 h 4654550"/>
                <a:gd name="connsiteX13491" fmla="*/ 1746248 w 10010772"/>
                <a:gd name="connsiteY13491" fmla="*/ 130175 h 4654550"/>
                <a:gd name="connsiteX13492" fmla="*/ 1762123 w 10010772"/>
                <a:gd name="connsiteY13492" fmla="*/ 130175 h 4654550"/>
                <a:gd name="connsiteX13493" fmla="*/ 1781173 w 10010772"/>
                <a:gd name="connsiteY13493" fmla="*/ 130175 h 4654550"/>
                <a:gd name="connsiteX13494" fmla="*/ 1806573 w 10010772"/>
                <a:gd name="connsiteY13494" fmla="*/ 136525 h 4654550"/>
                <a:gd name="connsiteX13495" fmla="*/ 1822448 w 10010772"/>
                <a:gd name="connsiteY13495" fmla="*/ 133350 h 4654550"/>
                <a:gd name="connsiteX13496" fmla="*/ 1838323 w 10010772"/>
                <a:gd name="connsiteY13496" fmla="*/ 130175 h 4654550"/>
                <a:gd name="connsiteX13497" fmla="*/ 1844673 w 10010772"/>
                <a:gd name="connsiteY13497" fmla="*/ 133350 h 4654550"/>
                <a:gd name="connsiteX13498" fmla="*/ 1847848 w 10010772"/>
                <a:gd name="connsiteY13498" fmla="*/ 139700 h 4654550"/>
                <a:gd name="connsiteX13499" fmla="*/ 1844673 w 10010772"/>
                <a:gd name="connsiteY13499" fmla="*/ 142875 h 4654550"/>
                <a:gd name="connsiteX13500" fmla="*/ 1835148 w 10010772"/>
                <a:gd name="connsiteY13500" fmla="*/ 146050 h 4654550"/>
                <a:gd name="connsiteX13501" fmla="*/ 1816098 w 10010772"/>
                <a:gd name="connsiteY13501" fmla="*/ 149226 h 4654550"/>
                <a:gd name="connsiteX13502" fmla="*/ 1806573 w 10010772"/>
                <a:gd name="connsiteY13502" fmla="*/ 149226 h 4654550"/>
                <a:gd name="connsiteX13503" fmla="*/ 1790698 w 10010772"/>
                <a:gd name="connsiteY13503" fmla="*/ 152401 h 4654550"/>
                <a:gd name="connsiteX13504" fmla="*/ 1771648 w 10010772"/>
                <a:gd name="connsiteY13504" fmla="*/ 158750 h 4654550"/>
                <a:gd name="connsiteX13505" fmla="*/ 1758948 w 10010772"/>
                <a:gd name="connsiteY13505" fmla="*/ 158750 h 4654550"/>
                <a:gd name="connsiteX13506" fmla="*/ 1749423 w 10010772"/>
                <a:gd name="connsiteY13506" fmla="*/ 158750 h 4654550"/>
                <a:gd name="connsiteX13507" fmla="*/ 1736723 w 10010772"/>
                <a:gd name="connsiteY13507" fmla="*/ 161925 h 4654550"/>
                <a:gd name="connsiteX13508" fmla="*/ 1724023 w 10010772"/>
                <a:gd name="connsiteY13508" fmla="*/ 165100 h 4654550"/>
                <a:gd name="connsiteX13509" fmla="*/ 1717673 w 10010772"/>
                <a:gd name="connsiteY13509" fmla="*/ 168275 h 4654550"/>
                <a:gd name="connsiteX13510" fmla="*/ 1711323 w 10010772"/>
                <a:gd name="connsiteY13510" fmla="*/ 168275 h 4654550"/>
                <a:gd name="connsiteX13511" fmla="*/ 1701798 w 10010772"/>
                <a:gd name="connsiteY13511" fmla="*/ 174626 h 4654550"/>
                <a:gd name="connsiteX13512" fmla="*/ 1692273 w 10010772"/>
                <a:gd name="connsiteY13512" fmla="*/ 180975 h 4654550"/>
                <a:gd name="connsiteX13513" fmla="*/ 1689098 w 10010772"/>
                <a:gd name="connsiteY13513" fmla="*/ 187325 h 4654550"/>
                <a:gd name="connsiteX13514" fmla="*/ 1685923 w 10010772"/>
                <a:gd name="connsiteY13514" fmla="*/ 190500 h 4654550"/>
                <a:gd name="connsiteX13515" fmla="*/ 1679573 w 10010772"/>
                <a:gd name="connsiteY13515" fmla="*/ 193675 h 4654550"/>
                <a:gd name="connsiteX13516" fmla="*/ 1666873 w 10010772"/>
                <a:gd name="connsiteY13516" fmla="*/ 190500 h 4654550"/>
                <a:gd name="connsiteX13517" fmla="*/ 1650998 w 10010772"/>
                <a:gd name="connsiteY13517" fmla="*/ 193675 h 4654550"/>
                <a:gd name="connsiteX13518" fmla="*/ 1638298 w 10010772"/>
                <a:gd name="connsiteY13518" fmla="*/ 193675 h 4654550"/>
                <a:gd name="connsiteX13519" fmla="*/ 1631948 w 10010772"/>
                <a:gd name="connsiteY13519" fmla="*/ 193675 h 4654550"/>
                <a:gd name="connsiteX13520" fmla="*/ 1631948 w 10010772"/>
                <a:gd name="connsiteY13520" fmla="*/ 190500 h 4654550"/>
                <a:gd name="connsiteX13521" fmla="*/ 1631948 w 10010772"/>
                <a:gd name="connsiteY13521" fmla="*/ 184150 h 4654550"/>
                <a:gd name="connsiteX13522" fmla="*/ 1628773 w 10010772"/>
                <a:gd name="connsiteY13522" fmla="*/ 177800 h 4654550"/>
                <a:gd name="connsiteX13523" fmla="*/ 1625598 w 10010772"/>
                <a:gd name="connsiteY13523" fmla="*/ 171450 h 4654550"/>
                <a:gd name="connsiteX13524" fmla="*/ 1631948 w 10010772"/>
                <a:gd name="connsiteY13524" fmla="*/ 171450 h 4654550"/>
                <a:gd name="connsiteX13525" fmla="*/ 1641473 w 10010772"/>
                <a:gd name="connsiteY13525" fmla="*/ 171450 h 4654550"/>
                <a:gd name="connsiteX13526" fmla="*/ 1654173 w 10010772"/>
                <a:gd name="connsiteY13526" fmla="*/ 165100 h 4654550"/>
                <a:gd name="connsiteX13527" fmla="*/ 1670048 w 10010772"/>
                <a:gd name="connsiteY13527" fmla="*/ 158750 h 4654550"/>
                <a:gd name="connsiteX13528" fmla="*/ 1673224 w 10010772"/>
                <a:gd name="connsiteY13528" fmla="*/ 158750 h 4654550"/>
                <a:gd name="connsiteX13529" fmla="*/ 1673224 w 10010772"/>
                <a:gd name="connsiteY13529" fmla="*/ 155575 h 4654550"/>
                <a:gd name="connsiteX13530" fmla="*/ 1670048 w 10010772"/>
                <a:gd name="connsiteY13530" fmla="*/ 155575 h 4654550"/>
                <a:gd name="connsiteX13531" fmla="*/ 1673224 w 10010772"/>
                <a:gd name="connsiteY13531" fmla="*/ 152401 h 4654550"/>
                <a:gd name="connsiteX13532" fmla="*/ 1685923 w 10010772"/>
                <a:gd name="connsiteY13532" fmla="*/ 146050 h 4654550"/>
                <a:gd name="connsiteX13533" fmla="*/ 1695448 w 10010772"/>
                <a:gd name="connsiteY13533" fmla="*/ 139700 h 4654550"/>
                <a:gd name="connsiteX13534" fmla="*/ 1698623 w 10010772"/>
                <a:gd name="connsiteY13534" fmla="*/ 136525 h 4654550"/>
                <a:gd name="connsiteX13535" fmla="*/ 1695448 w 10010772"/>
                <a:gd name="connsiteY13535" fmla="*/ 133350 h 4654550"/>
                <a:gd name="connsiteX13536" fmla="*/ 1701798 w 10010772"/>
                <a:gd name="connsiteY13536" fmla="*/ 133350 h 4654550"/>
                <a:gd name="connsiteX13537" fmla="*/ 2292348 w 10010772"/>
                <a:gd name="connsiteY13537" fmla="*/ 127000 h 4654550"/>
                <a:gd name="connsiteX13538" fmla="*/ 2298698 w 10010772"/>
                <a:gd name="connsiteY13538" fmla="*/ 130175 h 4654550"/>
                <a:gd name="connsiteX13539" fmla="*/ 2298698 w 10010772"/>
                <a:gd name="connsiteY13539" fmla="*/ 133350 h 4654550"/>
                <a:gd name="connsiteX13540" fmla="*/ 2295523 w 10010772"/>
                <a:gd name="connsiteY13540" fmla="*/ 133350 h 4654550"/>
                <a:gd name="connsiteX13541" fmla="*/ 2285998 w 10010772"/>
                <a:gd name="connsiteY13541" fmla="*/ 136525 h 4654550"/>
                <a:gd name="connsiteX13542" fmla="*/ 2289173 w 10010772"/>
                <a:gd name="connsiteY13542" fmla="*/ 136525 h 4654550"/>
                <a:gd name="connsiteX13543" fmla="*/ 2295523 w 10010772"/>
                <a:gd name="connsiteY13543" fmla="*/ 136525 h 4654550"/>
                <a:gd name="connsiteX13544" fmla="*/ 2301873 w 10010772"/>
                <a:gd name="connsiteY13544" fmla="*/ 136525 h 4654550"/>
                <a:gd name="connsiteX13545" fmla="*/ 2301873 w 10010772"/>
                <a:gd name="connsiteY13545" fmla="*/ 139700 h 4654550"/>
                <a:gd name="connsiteX13546" fmla="*/ 2298698 w 10010772"/>
                <a:gd name="connsiteY13546" fmla="*/ 142876 h 4654550"/>
                <a:gd name="connsiteX13547" fmla="*/ 2292348 w 10010772"/>
                <a:gd name="connsiteY13547" fmla="*/ 146051 h 4654550"/>
                <a:gd name="connsiteX13548" fmla="*/ 2282823 w 10010772"/>
                <a:gd name="connsiteY13548" fmla="*/ 149226 h 4654550"/>
                <a:gd name="connsiteX13549" fmla="*/ 2273298 w 10010772"/>
                <a:gd name="connsiteY13549" fmla="*/ 149226 h 4654550"/>
                <a:gd name="connsiteX13550" fmla="*/ 2273298 w 10010772"/>
                <a:gd name="connsiteY13550" fmla="*/ 152401 h 4654550"/>
                <a:gd name="connsiteX13551" fmla="*/ 2279648 w 10010772"/>
                <a:gd name="connsiteY13551" fmla="*/ 152401 h 4654550"/>
                <a:gd name="connsiteX13552" fmla="*/ 2279648 w 10010772"/>
                <a:gd name="connsiteY13552" fmla="*/ 155575 h 4654550"/>
                <a:gd name="connsiteX13553" fmla="*/ 2273298 w 10010772"/>
                <a:gd name="connsiteY13553" fmla="*/ 161925 h 4654550"/>
                <a:gd name="connsiteX13554" fmla="*/ 2260598 w 10010772"/>
                <a:gd name="connsiteY13554" fmla="*/ 168275 h 4654550"/>
                <a:gd name="connsiteX13555" fmla="*/ 2254248 w 10010772"/>
                <a:gd name="connsiteY13555" fmla="*/ 171450 h 4654550"/>
                <a:gd name="connsiteX13556" fmla="*/ 2247898 w 10010772"/>
                <a:gd name="connsiteY13556" fmla="*/ 171450 h 4654550"/>
                <a:gd name="connsiteX13557" fmla="*/ 2244724 w 10010772"/>
                <a:gd name="connsiteY13557" fmla="*/ 171450 h 4654550"/>
                <a:gd name="connsiteX13558" fmla="*/ 2244724 w 10010772"/>
                <a:gd name="connsiteY13558" fmla="*/ 168275 h 4654550"/>
                <a:gd name="connsiteX13559" fmla="*/ 2235198 w 10010772"/>
                <a:gd name="connsiteY13559" fmla="*/ 174626 h 4654550"/>
                <a:gd name="connsiteX13560" fmla="*/ 2228848 w 10010772"/>
                <a:gd name="connsiteY13560" fmla="*/ 174626 h 4654550"/>
                <a:gd name="connsiteX13561" fmla="*/ 2216148 w 10010772"/>
                <a:gd name="connsiteY13561" fmla="*/ 171450 h 4654550"/>
                <a:gd name="connsiteX13562" fmla="*/ 2209798 w 10010772"/>
                <a:gd name="connsiteY13562" fmla="*/ 171450 h 4654550"/>
                <a:gd name="connsiteX13563" fmla="*/ 2203448 w 10010772"/>
                <a:gd name="connsiteY13563" fmla="*/ 171450 h 4654550"/>
                <a:gd name="connsiteX13564" fmla="*/ 2197098 w 10010772"/>
                <a:gd name="connsiteY13564" fmla="*/ 168275 h 4654550"/>
                <a:gd name="connsiteX13565" fmla="*/ 2187573 w 10010772"/>
                <a:gd name="connsiteY13565" fmla="*/ 165100 h 4654550"/>
                <a:gd name="connsiteX13566" fmla="*/ 2174873 w 10010772"/>
                <a:gd name="connsiteY13566" fmla="*/ 161925 h 4654550"/>
                <a:gd name="connsiteX13567" fmla="*/ 2168523 w 10010772"/>
                <a:gd name="connsiteY13567" fmla="*/ 161925 h 4654550"/>
                <a:gd name="connsiteX13568" fmla="*/ 2162173 w 10010772"/>
                <a:gd name="connsiteY13568" fmla="*/ 155575 h 4654550"/>
                <a:gd name="connsiteX13569" fmla="*/ 2158998 w 10010772"/>
                <a:gd name="connsiteY13569" fmla="*/ 149226 h 4654550"/>
                <a:gd name="connsiteX13570" fmla="*/ 2158998 w 10010772"/>
                <a:gd name="connsiteY13570" fmla="*/ 146051 h 4654550"/>
                <a:gd name="connsiteX13571" fmla="*/ 2168523 w 10010772"/>
                <a:gd name="connsiteY13571" fmla="*/ 142876 h 4654550"/>
                <a:gd name="connsiteX13572" fmla="*/ 2181223 w 10010772"/>
                <a:gd name="connsiteY13572" fmla="*/ 142876 h 4654550"/>
                <a:gd name="connsiteX13573" fmla="*/ 2206623 w 10010772"/>
                <a:gd name="connsiteY13573" fmla="*/ 146051 h 4654550"/>
                <a:gd name="connsiteX13574" fmla="*/ 2222498 w 10010772"/>
                <a:gd name="connsiteY13574" fmla="*/ 149226 h 4654550"/>
                <a:gd name="connsiteX13575" fmla="*/ 2222498 w 10010772"/>
                <a:gd name="connsiteY13575" fmla="*/ 146051 h 4654550"/>
                <a:gd name="connsiteX13576" fmla="*/ 2216148 w 10010772"/>
                <a:gd name="connsiteY13576" fmla="*/ 139700 h 4654550"/>
                <a:gd name="connsiteX13577" fmla="*/ 2203448 w 10010772"/>
                <a:gd name="connsiteY13577" fmla="*/ 136525 h 4654550"/>
                <a:gd name="connsiteX13578" fmla="*/ 2203448 w 10010772"/>
                <a:gd name="connsiteY13578" fmla="*/ 133350 h 4654550"/>
                <a:gd name="connsiteX13579" fmla="*/ 2206623 w 10010772"/>
                <a:gd name="connsiteY13579" fmla="*/ 133350 h 4654550"/>
                <a:gd name="connsiteX13580" fmla="*/ 2219323 w 10010772"/>
                <a:gd name="connsiteY13580" fmla="*/ 130175 h 4654550"/>
                <a:gd name="connsiteX13581" fmla="*/ 2228848 w 10010772"/>
                <a:gd name="connsiteY13581" fmla="*/ 130175 h 4654550"/>
                <a:gd name="connsiteX13582" fmla="*/ 2241548 w 10010772"/>
                <a:gd name="connsiteY13582" fmla="*/ 130175 h 4654550"/>
                <a:gd name="connsiteX13583" fmla="*/ 2254248 w 10010772"/>
                <a:gd name="connsiteY13583" fmla="*/ 130175 h 4654550"/>
                <a:gd name="connsiteX13584" fmla="*/ 2263773 w 10010772"/>
                <a:gd name="connsiteY13584" fmla="*/ 130175 h 4654550"/>
                <a:gd name="connsiteX13585" fmla="*/ 2282823 w 10010772"/>
                <a:gd name="connsiteY13585" fmla="*/ 130175 h 4654550"/>
                <a:gd name="connsiteX13586" fmla="*/ 2393948 w 10010772"/>
                <a:gd name="connsiteY13586" fmla="*/ 104775 h 4654550"/>
                <a:gd name="connsiteX13587" fmla="*/ 2406648 w 10010772"/>
                <a:gd name="connsiteY13587" fmla="*/ 107950 h 4654550"/>
                <a:gd name="connsiteX13588" fmla="*/ 2416173 w 10010772"/>
                <a:gd name="connsiteY13588" fmla="*/ 111125 h 4654550"/>
                <a:gd name="connsiteX13589" fmla="*/ 2416173 w 10010772"/>
                <a:gd name="connsiteY13589" fmla="*/ 114300 h 4654550"/>
                <a:gd name="connsiteX13590" fmla="*/ 2416173 w 10010772"/>
                <a:gd name="connsiteY13590" fmla="*/ 117475 h 4654550"/>
                <a:gd name="connsiteX13591" fmla="*/ 2412998 w 10010772"/>
                <a:gd name="connsiteY13591" fmla="*/ 120650 h 4654550"/>
                <a:gd name="connsiteX13592" fmla="*/ 2397123 w 10010772"/>
                <a:gd name="connsiteY13592" fmla="*/ 123825 h 4654550"/>
                <a:gd name="connsiteX13593" fmla="*/ 2378073 w 10010772"/>
                <a:gd name="connsiteY13593" fmla="*/ 127000 h 4654550"/>
                <a:gd name="connsiteX13594" fmla="*/ 2365373 w 10010772"/>
                <a:gd name="connsiteY13594" fmla="*/ 123825 h 4654550"/>
                <a:gd name="connsiteX13595" fmla="*/ 2355848 w 10010772"/>
                <a:gd name="connsiteY13595" fmla="*/ 123825 h 4654550"/>
                <a:gd name="connsiteX13596" fmla="*/ 2355848 w 10010772"/>
                <a:gd name="connsiteY13596" fmla="*/ 120650 h 4654550"/>
                <a:gd name="connsiteX13597" fmla="*/ 2362198 w 10010772"/>
                <a:gd name="connsiteY13597" fmla="*/ 117475 h 4654550"/>
                <a:gd name="connsiteX13598" fmla="*/ 2390773 w 10010772"/>
                <a:gd name="connsiteY13598" fmla="*/ 117475 h 4654550"/>
                <a:gd name="connsiteX13599" fmla="*/ 2397123 w 10010772"/>
                <a:gd name="connsiteY13599" fmla="*/ 114300 h 4654550"/>
                <a:gd name="connsiteX13600" fmla="*/ 2393948 w 10010772"/>
                <a:gd name="connsiteY13600" fmla="*/ 114300 h 4654550"/>
                <a:gd name="connsiteX13601" fmla="*/ 2378073 w 10010772"/>
                <a:gd name="connsiteY13601" fmla="*/ 114300 h 4654550"/>
                <a:gd name="connsiteX13602" fmla="*/ 2374898 w 10010772"/>
                <a:gd name="connsiteY13602" fmla="*/ 114300 h 4654550"/>
                <a:gd name="connsiteX13603" fmla="*/ 2384423 w 10010772"/>
                <a:gd name="connsiteY13603" fmla="*/ 107950 h 4654550"/>
                <a:gd name="connsiteX13604" fmla="*/ 2428873 w 10010772"/>
                <a:gd name="connsiteY13604" fmla="*/ 85725 h 4654550"/>
                <a:gd name="connsiteX13605" fmla="*/ 2451098 w 10010772"/>
                <a:gd name="connsiteY13605" fmla="*/ 85725 h 4654550"/>
                <a:gd name="connsiteX13606" fmla="*/ 2460623 w 10010772"/>
                <a:gd name="connsiteY13606" fmla="*/ 85725 h 4654550"/>
                <a:gd name="connsiteX13607" fmla="*/ 2463798 w 10010772"/>
                <a:gd name="connsiteY13607" fmla="*/ 85725 h 4654550"/>
                <a:gd name="connsiteX13608" fmla="*/ 2470148 w 10010772"/>
                <a:gd name="connsiteY13608" fmla="*/ 88901 h 4654550"/>
                <a:gd name="connsiteX13609" fmla="*/ 2479673 w 10010772"/>
                <a:gd name="connsiteY13609" fmla="*/ 88901 h 4654550"/>
                <a:gd name="connsiteX13610" fmla="*/ 2489198 w 10010772"/>
                <a:gd name="connsiteY13610" fmla="*/ 92075 h 4654550"/>
                <a:gd name="connsiteX13611" fmla="*/ 2486023 w 10010772"/>
                <a:gd name="connsiteY13611" fmla="*/ 95250 h 4654550"/>
                <a:gd name="connsiteX13612" fmla="*/ 2479673 w 10010772"/>
                <a:gd name="connsiteY13612" fmla="*/ 101600 h 4654550"/>
                <a:gd name="connsiteX13613" fmla="*/ 2470148 w 10010772"/>
                <a:gd name="connsiteY13613" fmla="*/ 101600 h 4654550"/>
                <a:gd name="connsiteX13614" fmla="*/ 2466973 w 10010772"/>
                <a:gd name="connsiteY13614" fmla="*/ 104776 h 4654550"/>
                <a:gd name="connsiteX13615" fmla="*/ 2473323 w 10010772"/>
                <a:gd name="connsiteY13615" fmla="*/ 104776 h 4654550"/>
                <a:gd name="connsiteX13616" fmla="*/ 2479673 w 10010772"/>
                <a:gd name="connsiteY13616" fmla="*/ 104776 h 4654550"/>
                <a:gd name="connsiteX13617" fmla="*/ 2486023 w 10010772"/>
                <a:gd name="connsiteY13617" fmla="*/ 107951 h 4654550"/>
                <a:gd name="connsiteX13618" fmla="*/ 2489198 w 10010772"/>
                <a:gd name="connsiteY13618" fmla="*/ 111125 h 4654550"/>
                <a:gd name="connsiteX13619" fmla="*/ 2495548 w 10010772"/>
                <a:gd name="connsiteY13619" fmla="*/ 107951 h 4654550"/>
                <a:gd name="connsiteX13620" fmla="*/ 2501898 w 10010772"/>
                <a:gd name="connsiteY13620" fmla="*/ 107951 h 4654550"/>
                <a:gd name="connsiteX13621" fmla="*/ 2505073 w 10010772"/>
                <a:gd name="connsiteY13621" fmla="*/ 111125 h 4654550"/>
                <a:gd name="connsiteX13622" fmla="*/ 2511423 w 10010772"/>
                <a:gd name="connsiteY13622" fmla="*/ 111125 h 4654550"/>
                <a:gd name="connsiteX13623" fmla="*/ 2520948 w 10010772"/>
                <a:gd name="connsiteY13623" fmla="*/ 111125 h 4654550"/>
                <a:gd name="connsiteX13624" fmla="*/ 2530473 w 10010772"/>
                <a:gd name="connsiteY13624" fmla="*/ 107951 h 4654550"/>
                <a:gd name="connsiteX13625" fmla="*/ 2536823 w 10010772"/>
                <a:gd name="connsiteY13625" fmla="*/ 107951 h 4654550"/>
                <a:gd name="connsiteX13626" fmla="*/ 2546348 w 10010772"/>
                <a:gd name="connsiteY13626" fmla="*/ 107951 h 4654550"/>
                <a:gd name="connsiteX13627" fmla="*/ 2559048 w 10010772"/>
                <a:gd name="connsiteY13627" fmla="*/ 107951 h 4654550"/>
                <a:gd name="connsiteX13628" fmla="*/ 2571748 w 10010772"/>
                <a:gd name="connsiteY13628" fmla="*/ 104776 h 4654550"/>
                <a:gd name="connsiteX13629" fmla="*/ 2584448 w 10010772"/>
                <a:gd name="connsiteY13629" fmla="*/ 107951 h 4654550"/>
                <a:gd name="connsiteX13630" fmla="*/ 2593973 w 10010772"/>
                <a:gd name="connsiteY13630" fmla="*/ 107951 h 4654550"/>
                <a:gd name="connsiteX13631" fmla="*/ 2603498 w 10010772"/>
                <a:gd name="connsiteY13631" fmla="*/ 107951 h 4654550"/>
                <a:gd name="connsiteX13632" fmla="*/ 2613023 w 10010772"/>
                <a:gd name="connsiteY13632" fmla="*/ 107951 h 4654550"/>
                <a:gd name="connsiteX13633" fmla="*/ 2622548 w 10010772"/>
                <a:gd name="connsiteY13633" fmla="*/ 107951 h 4654550"/>
                <a:gd name="connsiteX13634" fmla="*/ 2632073 w 10010772"/>
                <a:gd name="connsiteY13634" fmla="*/ 107951 h 4654550"/>
                <a:gd name="connsiteX13635" fmla="*/ 2644773 w 10010772"/>
                <a:gd name="connsiteY13635" fmla="*/ 107951 h 4654550"/>
                <a:gd name="connsiteX13636" fmla="*/ 2654298 w 10010772"/>
                <a:gd name="connsiteY13636" fmla="*/ 104776 h 4654550"/>
                <a:gd name="connsiteX13637" fmla="*/ 2660648 w 10010772"/>
                <a:gd name="connsiteY13637" fmla="*/ 104776 h 4654550"/>
                <a:gd name="connsiteX13638" fmla="*/ 2666998 w 10010772"/>
                <a:gd name="connsiteY13638" fmla="*/ 104776 h 4654550"/>
                <a:gd name="connsiteX13639" fmla="*/ 2673348 w 10010772"/>
                <a:gd name="connsiteY13639" fmla="*/ 101600 h 4654550"/>
                <a:gd name="connsiteX13640" fmla="*/ 2682873 w 10010772"/>
                <a:gd name="connsiteY13640" fmla="*/ 101600 h 4654550"/>
                <a:gd name="connsiteX13641" fmla="*/ 2692398 w 10010772"/>
                <a:gd name="connsiteY13641" fmla="*/ 104776 h 4654550"/>
                <a:gd name="connsiteX13642" fmla="*/ 2698748 w 10010772"/>
                <a:gd name="connsiteY13642" fmla="*/ 107951 h 4654550"/>
                <a:gd name="connsiteX13643" fmla="*/ 2705098 w 10010772"/>
                <a:gd name="connsiteY13643" fmla="*/ 114300 h 4654550"/>
                <a:gd name="connsiteX13644" fmla="*/ 2714623 w 10010772"/>
                <a:gd name="connsiteY13644" fmla="*/ 120650 h 4654550"/>
                <a:gd name="connsiteX13645" fmla="*/ 2720973 w 10010772"/>
                <a:gd name="connsiteY13645" fmla="*/ 123825 h 4654550"/>
                <a:gd name="connsiteX13646" fmla="*/ 2714623 w 10010772"/>
                <a:gd name="connsiteY13646" fmla="*/ 123825 h 4654550"/>
                <a:gd name="connsiteX13647" fmla="*/ 2689223 w 10010772"/>
                <a:gd name="connsiteY13647" fmla="*/ 127000 h 4654550"/>
                <a:gd name="connsiteX13648" fmla="*/ 2676523 w 10010772"/>
                <a:gd name="connsiteY13648" fmla="*/ 127000 h 4654550"/>
                <a:gd name="connsiteX13649" fmla="*/ 2660648 w 10010772"/>
                <a:gd name="connsiteY13649" fmla="*/ 120650 h 4654550"/>
                <a:gd name="connsiteX13650" fmla="*/ 2654298 w 10010772"/>
                <a:gd name="connsiteY13650" fmla="*/ 117475 h 4654550"/>
                <a:gd name="connsiteX13651" fmla="*/ 2657473 w 10010772"/>
                <a:gd name="connsiteY13651" fmla="*/ 120650 h 4654550"/>
                <a:gd name="connsiteX13652" fmla="*/ 2657473 w 10010772"/>
                <a:gd name="connsiteY13652" fmla="*/ 127000 h 4654550"/>
                <a:gd name="connsiteX13653" fmla="*/ 2654298 w 10010772"/>
                <a:gd name="connsiteY13653" fmla="*/ 130175 h 4654550"/>
                <a:gd name="connsiteX13654" fmla="*/ 2647948 w 10010772"/>
                <a:gd name="connsiteY13654" fmla="*/ 130175 h 4654550"/>
                <a:gd name="connsiteX13655" fmla="*/ 2641598 w 10010772"/>
                <a:gd name="connsiteY13655" fmla="*/ 127000 h 4654550"/>
                <a:gd name="connsiteX13656" fmla="*/ 2635249 w 10010772"/>
                <a:gd name="connsiteY13656" fmla="*/ 127000 h 4654550"/>
                <a:gd name="connsiteX13657" fmla="*/ 2625723 w 10010772"/>
                <a:gd name="connsiteY13657" fmla="*/ 127000 h 4654550"/>
                <a:gd name="connsiteX13658" fmla="*/ 2606673 w 10010772"/>
                <a:gd name="connsiteY13658" fmla="*/ 130175 h 4654550"/>
                <a:gd name="connsiteX13659" fmla="*/ 2584448 w 10010772"/>
                <a:gd name="connsiteY13659" fmla="*/ 127000 h 4654550"/>
                <a:gd name="connsiteX13660" fmla="*/ 2578098 w 10010772"/>
                <a:gd name="connsiteY13660" fmla="*/ 127000 h 4654550"/>
                <a:gd name="connsiteX13661" fmla="*/ 2574923 w 10010772"/>
                <a:gd name="connsiteY13661" fmla="*/ 130175 h 4654550"/>
                <a:gd name="connsiteX13662" fmla="*/ 2565398 w 10010772"/>
                <a:gd name="connsiteY13662" fmla="*/ 133350 h 4654550"/>
                <a:gd name="connsiteX13663" fmla="*/ 2549523 w 10010772"/>
                <a:gd name="connsiteY13663" fmla="*/ 133350 h 4654550"/>
                <a:gd name="connsiteX13664" fmla="*/ 2543173 w 10010772"/>
                <a:gd name="connsiteY13664" fmla="*/ 130175 h 4654550"/>
                <a:gd name="connsiteX13665" fmla="*/ 2546348 w 10010772"/>
                <a:gd name="connsiteY13665" fmla="*/ 127000 h 4654550"/>
                <a:gd name="connsiteX13666" fmla="*/ 2549523 w 10010772"/>
                <a:gd name="connsiteY13666" fmla="*/ 123825 h 4654550"/>
                <a:gd name="connsiteX13667" fmla="*/ 2546348 w 10010772"/>
                <a:gd name="connsiteY13667" fmla="*/ 123825 h 4654550"/>
                <a:gd name="connsiteX13668" fmla="*/ 2539998 w 10010772"/>
                <a:gd name="connsiteY13668" fmla="*/ 127000 h 4654550"/>
                <a:gd name="connsiteX13669" fmla="*/ 2530473 w 10010772"/>
                <a:gd name="connsiteY13669" fmla="*/ 130175 h 4654550"/>
                <a:gd name="connsiteX13670" fmla="*/ 2524123 w 10010772"/>
                <a:gd name="connsiteY13670" fmla="*/ 133350 h 4654550"/>
                <a:gd name="connsiteX13671" fmla="*/ 2511423 w 10010772"/>
                <a:gd name="connsiteY13671" fmla="*/ 133350 h 4654550"/>
                <a:gd name="connsiteX13672" fmla="*/ 2498723 w 10010772"/>
                <a:gd name="connsiteY13672" fmla="*/ 133350 h 4654550"/>
                <a:gd name="connsiteX13673" fmla="*/ 2492373 w 10010772"/>
                <a:gd name="connsiteY13673" fmla="*/ 127000 h 4654550"/>
                <a:gd name="connsiteX13674" fmla="*/ 2489198 w 10010772"/>
                <a:gd name="connsiteY13674" fmla="*/ 127000 h 4654550"/>
                <a:gd name="connsiteX13675" fmla="*/ 2482848 w 10010772"/>
                <a:gd name="connsiteY13675" fmla="*/ 127000 h 4654550"/>
                <a:gd name="connsiteX13676" fmla="*/ 2473323 w 10010772"/>
                <a:gd name="connsiteY13676" fmla="*/ 130175 h 4654550"/>
                <a:gd name="connsiteX13677" fmla="*/ 2460623 w 10010772"/>
                <a:gd name="connsiteY13677" fmla="*/ 133350 h 4654550"/>
                <a:gd name="connsiteX13678" fmla="*/ 2444748 w 10010772"/>
                <a:gd name="connsiteY13678" fmla="*/ 133350 h 4654550"/>
                <a:gd name="connsiteX13679" fmla="*/ 2438398 w 10010772"/>
                <a:gd name="connsiteY13679" fmla="*/ 127000 h 4654550"/>
                <a:gd name="connsiteX13680" fmla="*/ 2438398 w 10010772"/>
                <a:gd name="connsiteY13680" fmla="*/ 120650 h 4654550"/>
                <a:gd name="connsiteX13681" fmla="*/ 2444748 w 10010772"/>
                <a:gd name="connsiteY13681" fmla="*/ 117475 h 4654550"/>
                <a:gd name="connsiteX13682" fmla="*/ 2451098 w 10010772"/>
                <a:gd name="connsiteY13682" fmla="*/ 114300 h 4654550"/>
                <a:gd name="connsiteX13683" fmla="*/ 2451098 w 10010772"/>
                <a:gd name="connsiteY13683" fmla="*/ 111125 h 4654550"/>
                <a:gd name="connsiteX13684" fmla="*/ 2451098 w 10010772"/>
                <a:gd name="connsiteY13684" fmla="*/ 107951 h 4654550"/>
                <a:gd name="connsiteX13685" fmla="*/ 2444748 w 10010772"/>
                <a:gd name="connsiteY13685" fmla="*/ 104776 h 4654550"/>
                <a:gd name="connsiteX13686" fmla="*/ 2435223 w 10010772"/>
                <a:gd name="connsiteY13686" fmla="*/ 107951 h 4654550"/>
                <a:gd name="connsiteX13687" fmla="*/ 2425698 w 10010772"/>
                <a:gd name="connsiteY13687" fmla="*/ 107951 h 4654550"/>
                <a:gd name="connsiteX13688" fmla="*/ 2419348 w 10010772"/>
                <a:gd name="connsiteY13688" fmla="*/ 107951 h 4654550"/>
                <a:gd name="connsiteX13689" fmla="*/ 2416173 w 10010772"/>
                <a:gd name="connsiteY13689" fmla="*/ 104776 h 4654550"/>
                <a:gd name="connsiteX13690" fmla="*/ 2419348 w 10010772"/>
                <a:gd name="connsiteY13690" fmla="*/ 101600 h 4654550"/>
                <a:gd name="connsiteX13691" fmla="*/ 2416173 w 10010772"/>
                <a:gd name="connsiteY13691" fmla="*/ 98425 h 4654550"/>
                <a:gd name="connsiteX13692" fmla="*/ 2412998 w 10010772"/>
                <a:gd name="connsiteY13692" fmla="*/ 95250 h 4654550"/>
                <a:gd name="connsiteX13693" fmla="*/ 2406648 w 10010772"/>
                <a:gd name="connsiteY13693" fmla="*/ 92075 h 4654550"/>
                <a:gd name="connsiteX13694" fmla="*/ 2406648 w 10010772"/>
                <a:gd name="connsiteY13694" fmla="*/ 88901 h 4654550"/>
                <a:gd name="connsiteX13695" fmla="*/ 2409823 w 10010772"/>
                <a:gd name="connsiteY13695" fmla="*/ 88901 h 4654550"/>
                <a:gd name="connsiteX13696" fmla="*/ 2114548 w 10010772"/>
                <a:gd name="connsiteY13696" fmla="*/ 85725 h 4654550"/>
                <a:gd name="connsiteX13697" fmla="*/ 2114548 w 10010772"/>
                <a:gd name="connsiteY13697" fmla="*/ 88900 h 4654550"/>
                <a:gd name="connsiteX13698" fmla="*/ 2111373 w 10010772"/>
                <a:gd name="connsiteY13698" fmla="*/ 92075 h 4654550"/>
                <a:gd name="connsiteX13699" fmla="*/ 2105023 w 10010772"/>
                <a:gd name="connsiteY13699" fmla="*/ 98425 h 4654550"/>
                <a:gd name="connsiteX13700" fmla="*/ 2105023 w 10010772"/>
                <a:gd name="connsiteY13700" fmla="*/ 101600 h 4654550"/>
                <a:gd name="connsiteX13701" fmla="*/ 2108198 w 10010772"/>
                <a:gd name="connsiteY13701" fmla="*/ 104775 h 4654550"/>
                <a:gd name="connsiteX13702" fmla="*/ 2117723 w 10010772"/>
                <a:gd name="connsiteY13702" fmla="*/ 104775 h 4654550"/>
                <a:gd name="connsiteX13703" fmla="*/ 2124074 w 10010772"/>
                <a:gd name="connsiteY13703" fmla="*/ 104775 h 4654550"/>
                <a:gd name="connsiteX13704" fmla="*/ 2139948 w 10010772"/>
                <a:gd name="connsiteY13704" fmla="*/ 111125 h 4654550"/>
                <a:gd name="connsiteX13705" fmla="*/ 2139948 w 10010772"/>
                <a:gd name="connsiteY13705" fmla="*/ 114300 h 4654550"/>
                <a:gd name="connsiteX13706" fmla="*/ 2136773 w 10010772"/>
                <a:gd name="connsiteY13706" fmla="*/ 114300 h 4654550"/>
                <a:gd name="connsiteX13707" fmla="*/ 2120898 w 10010772"/>
                <a:gd name="connsiteY13707" fmla="*/ 117475 h 4654550"/>
                <a:gd name="connsiteX13708" fmla="*/ 2105023 w 10010772"/>
                <a:gd name="connsiteY13708" fmla="*/ 127000 h 4654550"/>
                <a:gd name="connsiteX13709" fmla="*/ 2095498 w 10010772"/>
                <a:gd name="connsiteY13709" fmla="*/ 130175 h 4654550"/>
                <a:gd name="connsiteX13710" fmla="*/ 2085973 w 10010772"/>
                <a:gd name="connsiteY13710" fmla="*/ 130175 h 4654550"/>
                <a:gd name="connsiteX13711" fmla="*/ 2070098 w 10010772"/>
                <a:gd name="connsiteY13711" fmla="*/ 130175 h 4654550"/>
                <a:gd name="connsiteX13712" fmla="*/ 2060573 w 10010772"/>
                <a:gd name="connsiteY13712" fmla="*/ 130175 h 4654550"/>
                <a:gd name="connsiteX13713" fmla="*/ 2054223 w 10010772"/>
                <a:gd name="connsiteY13713" fmla="*/ 127000 h 4654550"/>
                <a:gd name="connsiteX13714" fmla="*/ 2044698 w 10010772"/>
                <a:gd name="connsiteY13714" fmla="*/ 127000 h 4654550"/>
                <a:gd name="connsiteX13715" fmla="*/ 2012948 w 10010772"/>
                <a:gd name="connsiteY13715" fmla="*/ 133350 h 4654550"/>
                <a:gd name="connsiteX13716" fmla="*/ 1990723 w 10010772"/>
                <a:gd name="connsiteY13716" fmla="*/ 133350 h 4654550"/>
                <a:gd name="connsiteX13717" fmla="*/ 1971673 w 10010772"/>
                <a:gd name="connsiteY13717" fmla="*/ 136525 h 4654550"/>
                <a:gd name="connsiteX13718" fmla="*/ 1955798 w 10010772"/>
                <a:gd name="connsiteY13718" fmla="*/ 133350 h 4654550"/>
                <a:gd name="connsiteX13719" fmla="*/ 1946273 w 10010772"/>
                <a:gd name="connsiteY13719" fmla="*/ 130175 h 4654550"/>
                <a:gd name="connsiteX13720" fmla="*/ 1946273 w 10010772"/>
                <a:gd name="connsiteY13720" fmla="*/ 127000 h 4654550"/>
                <a:gd name="connsiteX13721" fmla="*/ 1952623 w 10010772"/>
                <a:gd name="connsiteY13721" fmla="*/ 127000 h 4654550"/>
                <a:gd name="connsiteX13722" fmla="*/ 1978023 w 10010772"/>
                <a:gd name="connsiteY13722" fmla="*/ 123825 h 4654550"/>
                <a:gd name="connsiteX13723" fmla="*/ 1990723 w 10010772"/>
                <a:gd name="connsiteY13723" fmla="*/ 123825 h 4654550"/>
                <a:gd name="connsiteX13724" fmla="*/ 1990723 w 10010772"/>
                <a:gd name="connsiteY13724" fmla="*/ 120650 h 4654550"/>
                <a:gd name="connsiteX13725" fmla="*/ 1981198 w 10010772"/>
                <a:gd name="connsiteY13725" fmla="*/ 120650 h 4654550"/>
                <a:gd name="connsiteX13726" fmla="*/ 1971673 w 10010772"/>
                <a:gd name="connsiteY13726" fmla="*/ 117475 h 4654550"/>
                <a:gd name="connsiteX13727" fmla="*/ 1971673 w 10010772"/>
                <a:gd name="connsiteY13727" fmla="*/ 114300 h 4654550"/>
                <a:gd name="connsiteX13728" fmla="*/ 1974848 w 10010772"/>
                <a:gd name="connsiteY13728" fmla="*/ 111125 h 4654550"/>
                <a:gd name="connsiteX13729" fmla="*/ 1971673 w 10010772"/>
                <a:gd name="connsiteY13729" fmla="*/ 111125 h 4654550"/>
                <a:gd name="connsiteX13730" fmla="*/ 1968498 w 10010772"/>
                <a:gd name="connsiteY13730" fmla="*/ 111125 h 4654550"/>
                <a:gd name="connsiteX13731" fmla="*/ 1962148 w 10010772"/>
                <a:gd name="connsiteY13731" fmla="*/ 114300 h 4654550"/>
                <a:gd name="connsiteX13732" fmla="*/ 1955798 w 10010772"/>
                <a:gd name="connsiteY13732" fmla="*/ 117475 h 4654550"/>
                <a:gd name="connsiteX13733" fmla="*/ 1949448 w 10010772"/>
                <a:gd name="connsiteY13733" fmla="*/ 120650 h 4654550"/>
                <a:gd name="connsiteX13734" fmla="*/ 1936748 w 10010772"/>
                <a:gd name="connsiteY13734" fmla="*/ 117475 h 4654550"/>
                <a:gd name="connsiteX13735" fmla="*/ 1933573 w 10010772"/>
                <a:gd name="connsiteY13735" fmla="*/ 117475 h 4654550"/>
                <a:gd name="connsiteX13736" fmla="*/ 1924048 w 10010772"/>
                <a:gd name="connsiteY13736" fmla="*/ 111125 h 4654550"/>
                <a:gd name="connsiteX13737" fmla="*/ 1920873 w 10010772"/>
                <a:gd name="connsiteY13737" fmla="*/ 107950 h 4654550"/>
                <a:gd name="connsiteX13738" fmla="*/ 1927223 w 10010772"/>
                <a:gd name="connsiteY13738" fmla="*/ 104775 h 4654550"/>
                <a:gd name="connsiteX13739" fmla="*/ 1949448 w 10010772"/>
                <a:gd name="connsiteY13739" fmla="*/ 95250 h 4654550"/>
                <a:gd name="connsiteX13740" fmla="*/ 1965323 w 10010772"/>
                <a:gd name="connsiteY13740" fmla="*/ 88900 h 4654550"/>
                <a:gd name="connsiteX13741" fmla="*/ 1968498 w 10010772"/>
                <a:gd name="connsiteY13741" fmla="*/ 88900 h 4654550"/>
                <a:gd name="connsiteX13742" fmla="*/ 1968498 w 10010772"/>
                <a:gd name="connsiteY13742" fmla="*/ 92075 h 4654550"/>
                <a:gd name="connsiteX13743" fmla="*/ 1971673 w 10010772"/>
                <a:gd name="connsiteY13743" fmla="*/ 95250 h 4654550"/>
                <a:gd name="connsiteX13744" fmla="*/ 1978023 w 10010772"/>
                <a:gd name="connsiteY13744" fmla="*/ 92075 h 4654550"/>
                <a:gd name="connsiteX13745" fmla="*/ 1984373 w 10010772"/>
                <a:gd name="connsiteY13745" fmla="*/ 92075 h 4654550"/>
                <a:gd name="connsiteX13746" fmla="*/ 1990723 w 10010772"/>
                <a:gd name="connsiteY13746" fmla="*/ 95250 h 4654550"/>
                <a:gd name="connsiteX13747" fmla="*/ 1997073 w 10010772"/>
                <a:gd name="connsiteY13747" fmla="*/ 104775 h 4654550"/>
                <a:gd name="connsiteX13748" fmla="*/ 2003423 w 10010772"/>
                <a:gd name="connsiteY13748" fmla="*/ 111125 h 4654550"/>
                <a:gd name="connsiteX13749" fmla="*/ 2012948 w 10010772"/>
                <a:gd name="connsiteY13749" fmla="*/ 114300 h 4654550"/>
                <a:gd name="connsiteX13750" fmla="*/ 2022473 w 10010772"/>
                <a:gd name="connsiteY13750" fmla="*/ 114300 h 4654550"/>
                <a:gd name="connsiteX13751" fmla="*/ 2041523 w 10010772"/>
                <a:gd name="connsiteY13751" fmla="*/ 114300 h 4654550"/>
                <a:gd name="connsiteX13752" fmla="*/ 2044698 w 10010772"/>
                <a:gd name="connsiteY13752" fmla="*/ 114300 h 4654550"/>
                <a:gd name="connsiteX13753" fmla="*/ 2044698 w 10010772"/>
                <a:gd name="connsiteY13753" fmla="*/ 111125 h 4654550"/>
                <a:gd name="connsiteX13754" fmla="*/ 2044698 w 10010772"/>
                <a:gd name="connsiteY13754" fmla="*/ 107950 h 4654550"/>
                <a:gd name="connsiteX13755" fmla="*/ 2047873 w 10010772"/>
                <a:gd name="connsiteY13755" fmla="*/ 107950 h 4654550"/>
                <a:gd name="connsiteX13756" fmla="*/ 2054223 w 10010772"/>
                <a:gd name="connsiteY13756" fmla="*/ 104775 h 4654550"/>
                <a:gd name="connsiteX13757" fmla="*/ 2054223 w 10010772"/>
                <a:gd name="connsiteY13757" fmla="*/ 98425 h 4654550"/>
                <a:gd name="connsiteX13758" fmla="*/ 2054223 w 10010772"/>
                <a:gd name="connsiteY13758" fmla="*/ 95250 h 4654550"/>
                <a:gd name="connsiteX13759" fmla="*/ 2063749 w 10010772"/>
                <a:gd name="connsiteY13759" fmla="*/ 95250 h 4654550"/>
                <a:gd name="connsiteX13760" fmla="*/ 2101848 w 10010772"/>
                <a:gd name="connsiteY13760" fmla="*/ 88900 h 4654550"/>
                <a:gd name="connsiteX13761" fmla="*/ 6689723 w 10010772"/>
                <a:gd name="connsiteY13761" fmla="*/ 82551 h 4654550"/>
                <a:gd name="connsiteX13762" fmla="*/ 6708773 w 10010772"/>
                <a:gd name="connsiteY13762" fmla="*/ 82551 h 4654550"/>
                <a:gd name="connsiteX13763" fmla="*/ 6721473 w 10010772"/>
                <a:gd name="connsiteY13763" fmla="*/ 82551 h 4654550"/>
                <a:gd name="connsiteX13764" fmla="*/ 6715123 w 10010772"/>
                <a:gd name="connsiteY13764" fmla="*/ 88901 h 4654550"/>
                <a:gd name="connsiteX13765" fmla="*/ 6711948 w 10010772"/>
                <a:gd name="connsiteY13765" fmla="*/ 95251 h 4654550"/>
                <a:gd name="connsiteX13766" fmla="*/ 6721473 w 10010772"/>
                <a:gd name="connsiteY13766" fmla="*/ 88901 h 4654550"/>
                <a:gd name="connsiteX13767" fmla="*/ 6734173 w 10010772"/>
                <a:gd name="connsiteY13767" fmla="*/ 85726 h 4654550"/>
                <a:gd name="connsiteX13768" fmla="*/ 6737348 w 10010772"/>
                <a:gd name="connsiteY13768" fmla="*/ 85726 h 4654550"/>
                <a:gd name="connsiteX13769" fmla="*/ 6737348 w 10010772"/>
                <a:gd name="connsiteY13769" fmla="*/ 92076 h 4654550"/>
                <a:gd name="connsiteX13770" fmla="*/ 6734173 w 10010772"/>
                <a:gd name="connsiteY13770" fmla="*/ 98426 h 4654550"/>
                <a:gd name="connsiteX13771" fmla="*/ 6737348 w 10010772"/>
                <a:gd name="connsiteY13771" fmla="*/ 98426 h 4654550"/>
                <a:gd name="connsiteX13772" fmla="*/ 6743698 w 10010772"/>
                <a:gd name="connsiteY13772" fmla="*/ 88901 h 4654550"/>
                <a:gd name="connsiteX13773" fmla="*/ 6756398 w 10010772"/>
                <a:gd name="connsiteY13773" fmla="*/ 85726 h 4654550"/>
                <a:gd name="connsiteX13774" fmla="*/ 6762748 w 10010772"/>
                <a:gd name="connsiteY13774" fmla="*/ 85726 h 4654550"/>
                <a:gd name="connsiteX13775" fmla="*/ 6772273 w 10010772"/>
                <a:gd name="connsiteY13775" fmla="*/ 85726 h 4654550"/>
                <a:gd name="connsiteX13776" fmla="*/ 6788148 w 10010772"/>
                <a:gd name="connsiteY13776" fmla="*/ 88901 h 4654550"/>
                <a:gd name="connsiteX13777" fmla="*/ 6804023 w 10010772"/>
                <a:gd name="connsiteY13777" fmla="*/ 92076 h 4654550"/>
                <a:gd name="connsiteX13778" fmla="*/ 6819898 w 10010772"/>
                <a:gd name="connsiteY13778" fmla="*/ 92076 h 4654550"/>
                <a:gd name="connsiteX13779" fmla="*/ 6835773 w 10010772"/>
                <a:gd name="connsiteY13779" fmla="*/ 92076 h 4654550"/>
                <a:gd name="connsiteX13780" fmla="*/ 6842123 w 10010772"/>
                <a:gd name="connsiteY13780" fmla="*/ 92076 h 4654550"/>
                <a:gd name="connsiteX13781" fmla="*/ 6845298 w 10010772"/>
                <a:gd name="connsiteY13781" fmla="*/ 95251 h 4654550"/>
                <a:gd name="connsiteX13782" fmla="*/ 6848473 w 10010772"/>
                <a:gd name="connsiteY13782" fmla="*/ 95251 h 4654550"/>
                <a:gd name="connsiteX13783" fmla="*/ 6851648 w 10010772"/>
                <a:gd name="connsiteY13783" fmla="*/ 95251 h 4654550"/>
                <a:gd name="connsiteX13784" fmla="*/ 6848473 w 10010772"/>
                <a:gd name="connsiteY13784" fmla="*/ 92076 h 4654550"/>
                <a:gd name="connsiteX13785" fmla="*/ 6851648 w 10010772"/>
                <a:gd name="connsiteY13785" fmla="*/ 92076 h 4654550"/>
                <a:gd name="connsiteX13786" fmla="*/ 6867523 w 10010772"/>
                <a:gd name="connsiteY13786" fmla="*/ 88901 h 4654550"/>
                <a:gd name="connsiteX13787" fmla="*/ 6902448 w 10010772"/>
                <a:gd name="connsiteY13787" fmla="*/ 92076 h 4654550"/>
                <a:gd name="connsiteX13788" fmla="*/ 6911973 w 10010772"/>
                <a:gd name="connsiteY13788" fmla="*/ 95251 h 4654550"/>
                <a:gd name="connsiteX13789" fmla="*/ 6915148 w 10010772"/>
                <a:gd name="connsiteY13789" fmla="*/ 92076 h 4654550"/>
                <a:gd name="connsiteX13790" fmla="*/ 6927848 w 10010772"/>
                <a:gd name="connsiteY13790" fmla="*/ 92076 h 4654550"/>
                <a:gd name="connsiteX13791" fmla="*/ 6943723 w 10010772"/>
                <a:gd name="connsiteY13791" fmla="*/ 95251 h 4654550"/>
                <a:gd name="connsiteX13792" fmla="*/ 6956423 w 10010772"/>
                <a:gd name="connsiteY13792" fmla="*/ 101601 h 4654550"/>
                <a:gd name="connsiteX13793" fmla="*/ 6959598 w 10010772"/>
                <a:gd name="connsiteY13793" fmla="*/ 104776 h 4654550"/>
                <a:gd name="connsiteX13794" fmla="*/ 6956423 w 10010772"/>
                <a:gd name="connsiteY13794" fmla="*/ 104776 h 4654550"/>
                <a:gd name="connsiteX13795" fmla="*/ 6946898 w 10010772"/>
                <a:gd name="connsiteY13795" fmla="*/ 104776 h 4654550"/>
                <a:gd name="connsiteX13796" fmla="*/ 6934198 w 10010772"/>
                <a:gd name="connsiteY13796" fmla="*/ 104776 h 4654550"/>
                <a:gd name="connsiteX13797" fmla="*/ 6937373 w 10010772"/>
                <a:gd name="connsiteY13797" fmla="*/ 107951 h 4654550"/>
                <a:gd name="connsiteX13798" fmla="*/ 6943723 w 10010772"/>
                <a:gd name="connsiteY13798" fmla="*/ 107951 h 4654550"/>
                <a:gd name="connsiteX13799" fmla="*/ 6956423 w 10010772"/>
                <a:gd name="connsiteY13799" fmla="*/ 107951 h 4654550"/>
                <a:gd name="connsiteX13800" fmla="*/ 6962773 w 10010772"/>
                <a:gd name="connsiteY13800" fmla="*/ 107951 h 4654550"/>
                <a:gd name="connsiteX13801" fmla="*/ 6965948 w 10010772"/>
                <a:gd name="connsiteY13801" fmla="*/ 111126 h 4654550"/>
                <a:gd name="connsiteX13802" fmla="*/ 6969123 w 10010772"/>
                <a:gd name="connsiteY13802" fmla="*/ 117476 h 4654550"/>
                <a:gd name="connsiteX13803" fmla="*/ 6965948 w 10010772"/>
                <a:gd name="connsiteY13803" fmla="*/ 120651 h 4654550"/>
                <a:gd name="connsiteX13804" fmla="*/ 6953248 w 10010772"/>
                <a:gd name="connsiteY13804" fmla="*/ 123826 h 4654550"/>
                <a:gd name="connsiteX13805" fmla="*/ 6937373 w 10010772"/>
                <a:gd name="connsiteY13805" fmla="*/ 133351 h 4654550"/>
                <a:gd name="connsiteX13806" fmla="*/ 6927848 w 10010772"/>
                <a:gd name="connsiteY13806" fmla="*/ 136526 h 4654550"/>
                <a:gd name="connsiteX13807" fmla="*/ 6924673 w 10010772"/>
                <a:gd name="connsiteY13807" fmla="*/ 139701 h 4654550"/>
                <a:gd name="connsiteX13808" fmla="*/ 6921498 w 10010772"/>
                <a:gd name="connsiteY13808" fmla="*/ 142876 h 4654550"/>
                <a:gd name="connsiteX13809" fmla="*/ 6911973 w 10010772"/>
                <a:gd name="connsiteY13809" fmla="*/ 142876 h 4654550"/>
                <a:gd name="connsiteX13810" fmla="*/ 6908798 w 10010772"/>
                <a:gd name="connsiteY13810" fmla="*/ 142876 h 4654550"/>
                <a:gd name="connsiteX13811" fmla="*/ 6908798 w 10010772"/>
                <a:gd name="connsiteY13811" fmla="*/ 146051 h 4654550"/>
                <a:gd name="connsiteX13812" fmla="*/ 6905623 w 10010772"/>
                <a:gd name="connsiteY13812" fmla="*/ 149226 h 4654550"/>
                <a:gd name="connsiteX13813" fmla="*/ 6896098 w 10010772"/>
                <a:gd name="connsiteY13813" fmla="*/ 152401 h 4654550"/>
                <a:gd name="connsiteX13814" fmla="*/ 6883398 w 10010772"/>
                <a:gd name="connsiteY13814" fmla="*/ 158751 h 4654550"/>
                <a:gd name="connsiteX13815" fmla="*/ 6886573 w 10010772"/>
                <a:gd name="connsiteY13815" fmla="*/ 158751 h 4654550"/>
                <a:gd name="connsiteX13816" fmla="*/ 6902448 w 10010772"/>
                <a:gd name="connsiteY13816" fmla="*/ 155576 h 4654550"/>
                <a:gd name="connsiteX13817" fmla="*/ 6911973 w 10010772"/>
                <a:gd name="connsiteY13817" fmla="*/ 149226 h 4654550"/>
                <a:gd name="connsiteX13818" fmla="*/ 6915148 w 10010772"/>
                <a:gd name="connsiteY13818" fmla="*/ 149226 h 4654550"/>
                <a:gd name="connsiteX13819" fmla="*/ 6931023 w 10010772"/>
                <a:gd name="connsiteY13819" fmla="*/ 149226 h 4654550"/>
                <a:gd name="connsiteX13820" fmla="*/ 6937373 w 10010772"/>
                <a:gd name="connsiteY13820" fmla="*/ 146051 h 4654550"/>
                <a:gd name="connsiteX13821" fmla="*/ 6943723 w 10010772"/>
                <a:gd name="connsiteY13821" fmla="*/ 142876 h 4654550"/>
                <a:gd name="connsiteX13822" fmla="*/ 6946898 w 10010772"/>
                <a:gd name="connsiteY13822" fmla="*/ 139701 h 4654550"/>
                <a:gd name="connsiteX13823" fmla="*/ 6953248 w 10010772"/>
                <a:gd name="connsiteY13823" fmla="*/ 139701 h 4654550"/>
                <a:gd name="connsiteX13824" fmla="*/ 6959598 w 10010772"/>
                <a:gd name="connsiteY13824" fmla="*/ 142876 h 4654550"/>
                <a:gd name="connsiteX13825" fmla="*/ 6969123 w 10010772"/>
                <a:gd name="connsiteY13825" fmla="*/ 139701 h 4654550"/>
                <a:gd name="connsiteX13826" fmla="*/ 6953248 w 10010772"/>
                <a:gd name="connsiteY13826" fmla="*/ 136526 h 4654550"/>
                <a:gd name="connsiteX13827" fmla="*/ 6956423 w 10010772"/>
                <a:gd name="connsiteY13827" fmla="*/ 133351 h 4654550"/>
                <a:gd name="connsiteX13828" fmla="*/ 6962773 w 10010772"/>
                <a:gd name="connsiteY13828" fmla="*/ 130176 h 4654550"/>
                <a:gd name="connsiteX13829" fmla="*/ 6975473 w 10010772"/>
                <a:gd name="connsiteY13829" fmla="*/ 130176 h 4654550"/>
                <a:gd name="connsiteX13830" fmla="*/ 6981823 w 10010772"/>
                <a:gd name="connsiteY13830" fmla="*/ 130176 h 4654550"/>
                <a:gd name="connsiteX13831" fmla="*/ 6984998 w 10010772"/>
                <a:gd name="connsiteY13831" fmla="*/ 133351 h 4654550"/>
                <a:gd name="connsiteX13832" fmla="*/ 6991348 w 10010772"/>
                <a:gd name="connsiteY13832" fmla="*/ 136526 h 4654550"/>
                <a:gd name="connsiteX13833" fmla="*/ 6997698 w 10010772"/>
                <a:gd name="connsiteY13833" fmla="*/ 136526 h 4654550"/>
                <a:gd name="connsiteX13834" fmla="*/ 7004048 w 10010772"/>
                <a:gd name="connsiteY13834" fmla="*/ 136526 h 4654550"/>
                <a:gd name="connsiteX13835" fmla="*/ 7010398 w 10010772"/>
                <a:gd name="connsiteY13835" fmla="*/ 136526 h 4654550"/>
                <a:gd name="connsiteX13836" fmla="*/ 7013573 w 10010772"/>
                <a:gd name="connsiteY13836" fmla="*/ 136526 h 4654550"/>
                <a:gd name="connsiteX13837" fmla="*/ 7016748 w 10010772"/>
                <a:gd name="connsiteY13837" fmla="*/ 136526 h 4654550"/>
                <a:gd name="connsiteX13838" fmla="*/ 7023098 w 10010772"/>
                <a:gd name="connsiteY13838" fmla="*/ 133351 h 4654550"/>
                <a:gd name="connsiteX13839" fmla="*/ 7042148 w 10010772"/>
                <a:gd name="connsiteY13839" fmla="*/ 130176 h 4654550"/>
                <a:gd name="connsiteX13840" fmla="*/ 7054848 w 10010772"/>
                <a:gd name="connsiteY13840" fmla="*/ 130176 h 4654550"/>
                <a:gd name="connsiteX13841" fmla="*/ 7061198 w 10010772"/>
                <a:gd name="connsiteY13841" fmla="*/ 133351 h 4654550"/>
                <a:gd name="connsiteX13842" fmla="*/ 7064373 w 10010772"/>
                <a:gd name="connsiteY13842" fmla="*/ 136526 h 4654550"/>
                <a:gd name="connsiteX13843" fmla="*/ 7064373 w 10010772"/>
                <a:gd name="connsiteY13843" fmla="*/ 139701 h 4654550"/>
                <a:gd name="connsiteX13844" fmla="*/ 7067548 w 10010772"/>
                <a:gd name="connsiteY13844" fmla="*/ 142876 h 4654550"/>
                <a:gd name="connsiteX13845" fmla="*/ 7080248 w 10010772"/>
                <a:gd name="connsiteY13845" fmla="*/ 142876 h 4654550"/>
                <a:gd name="connsiteX13846" fmla="*/ 7092948 w 10010772"/>
                <a:gd name="connsiteY13846" fmla="*/ 139701 h 4654550"/>
                <a:gd name="connsiteX13847" fmla="*/ 7099298 w 10010772"/>
                <a:gd name="connsiteY13847" fmla="*/ 136526 h 4654550"/>
                <a:gd name="connsiteX13848" fmla="*/ 7108823 w 10010772"/>
                <a:gd name="connsiteY13848" fmla="*/ 136526 h 4654550"/>
                <a:gd name="connsiteX13849" fmla="*/ 7134223 w 10010772"/>
                <a:gd name="connsiteY13849" fmla="*/ 133351 h 4654550"/>
                <a:gd name="connsiteX13850" fmla="*/ 7165973 w 10010772"/>
                <a:gd name="connsiteY13850" fmla="*/ 133351 h 4654550"/>
                <a:gd name="connsiteX13851" fmla="*/ 7185023 w 10010772"/>
                <a:gd name="connsiteY13851" fmla="*/ 130176 h 4654550"/>
                <a:gd name="connsiteX13852" fmla="*/ 7194548 w 10010772"/>
                <a:gd name="connsiteY13852" fmla="*/ 130176 h 4654550"/>
                <a:gd name="connsiteX13853" fmla="*/ 7200898 w 10010772"/>
                <a:gd name="connsiteY13853" fmla="*/ 130176 h 4654550"/>
                <a:gd name="connsiteX13854" fmla="*/ 7204073 w 10010772"/>
                <a:gd name="connsiteY13854" fmla="*/ 133351 h 4654550"/>
                <a:gd name="connsiteX13855" fmla="*/ 7200898 w 10010772"/>
                <a:gd name="connsiteY13855" fmla="*/ 133351 h 4654550"/>
                <a:gd name="connsiteX13856" fmla="*/ 7197723 w 10010772"/>
                <a:gd name="connsiteY13856" fmla="*/ 136526 h 4654550"/>
                <a:gd name="connsiteX13857" fmla="*/ 7197723 w 10010772"/>
                <a:gd name="connsiteY13857" fmla="*/ 139701 h 4654550"/>
                <a:gd name="connsiteX13858" fmla="*/ 7200898 w 10010772"/>
                <a:gd name="connsiteY13858" fmla="*/ 139701 h 4654550"/>
                <a:gd name="connsiteX13859" fmla="*/ 7204073 w 10010772"/>
                <a:gd name="connsiteY13859" fmla="*/ 142876 h 4654550"/>
                <a:gd name="connsiteX13860" fmla="*/ 7204073 w 10010772"/>
                <a:gd name="connsiteY13860" fmla="*/ 146051 h 4654550"/>
                <a:gd name="connsiteX13861" fmla="*/ 7210423 w 10010772"/>
                <a:gd name="connsiteY13861" fmla="*/ 149226 h 4654550"/>
                <a:gd name="connsiteX13862" fmla="*/ 7229473 w 10010772"/>
                <a:gd name="connsiteY13862" fmla="*/ 152401 h 4654550"/>
                <a:gd name="connsiteX13863" fmla="*/ 7248523 w 10010772"/>
                <a:gd name="connsiteY13863" fmla="*/ 152401 h 4654550"/>
                <a:gd name="connsiteX13864" fmla="*/ 7251698 w 10010772"/>
                <a:gd name="connsiteY13864" fmla="*/ 152401 h 4654550"/>
                <a:gd name="connsiteX13865" fmla="*/ 7254873 w 10010772"/>
                <a:gd name="connsiteY13865" fmla="*/ 149226 h 4654550"/>
                <a:gd name="connsiteX13866" fmla="*/ 7251698 w 10010772"/>
                <a:gd name="connsiteY13866" fmla="*/ 146051 h 4654550"/>
                <a:gd name="connsiteX13867" fmla="*/ 7251698 w 10010772"/>
                <a:gd name="connsiteY13867" fmla="*/ 142876 h 4654550"/>
                <a:gd name="connsiteX13868" fmla="*/ 7270748 w 10010772"/>
                <a:gd name="connsiteY13868" fmla="*/ 142876 h 4654550"/>
                <a:gd name="connsiteX13869" fmla="*/ 7315198 w 10010772"/>
                <a:gd name="connsiteY13869" fmla="*/ 142876 h 4654550"/>
                <a:gd name="connsiteX13870" fmla="*/ 7318373 w 10010772"/>
                <a:gd name="connsiteY13870" fmla="*/ 142876 h 4654550"/>
                <a:gd name="connsiteX13871" fmla="*/ 7321548 w 10010772"/>
                <a:gd name="connsiteY13871" fmla="*/ 142876 h 4654550"/>
                <a:gd name="connsiteX13872" fmla="*/ 7308848 w 10010772"/>
                <a:gd name="connsiteY13872" fmla="*/ 133351 h 4654550"/>
                <a:gd name="connsiteX13873" fmla="*/ 7292973 w 10010772"/>
                <a:gd name="connsiteY13873" fmla="*/ 127001 h 4654550"/>
                <a:gd name="connsiteX13874" fmla="*/ 7292973 w 10010772"/>
                <a:gd name="connsiteY13874" fmla="*/ 123826 h 4654550"/>
                <a:gd name="connsiteX13875" fmla="*/ 7296148 w 10010772"/>
                <a:gd name="connsiteY13875" fmla="*/ 123826 h 4654550"/>
                <a:gd name="connsiteX13876" fmla="*/ 7302498 w 10010772"/>
                <a:gd name="connsiteY13876" fmla="*/ 120651 h 4654550"/>
                <a:gd name="connsiteX13877" fmla="*/ 7308848 w 10010772"/>
                <a:gd name="connsiteY13877" fmla="*/ 117476 h 4654550"/>
                <a:gd name="connsiteX13878" fmla="*/ 7312023 w 10010772"/>
                <a:gd name="connsiteY13878" fmla="*/ 114301 h 4654550"/>
                <a:gd name="connsiteX13879" fmla="*/ 7321548 w 10010772"/>
                <a:gd name="connsiteY13879" fmla="*/ 114301 h 4654550"/>
                <a:gd name="connsiteX13880" fmla="*/ 7340598 w 10010772"/>
                <a:gd name="connsiteY13880" fmla="*/ 114301 h 4654550"/>
                <a:gd name="connsiteX13881" fmla="*/ 7346948 w 10010772"/>
                <a:gd name="connsiteY13881" fmla="*/ 114301 h 4654550"/>
                <a:gd name="connsiteX13882" fmla="*/ 7356473 w 10010772"/>
                <a:gd name="connsiteY13882" fmla="*/ 117476 h 4654550"/>
                <a:gd name="connsiteX13883" fmla="*/ 7362823 w 10010772"/>
                <a:gd name="connsiteY13883" fmla="*/ 117476 h 4654550"/>
                <a:gd name="connsiteX13884" fmla="*/ 7372348 w 10010772"/>
                <a:gd name="connsiteY13884" fmla="*/ 114301 h 4654550"/>
                <a:gd name="connsiteX13885" fmla="*/ 7378698 w 10010772"/>
                <a:gd name="connsiteY13885" fmla="*/ 111126 h 4654550"/>
                <a:gd name="connsiteX13886" fmla="*/ 7385048 w 10010772"/>
                <a:gd name="connsiteY13886" fmla="*/ 111126 h 4654550"/>
                <a:gd name="connsiteX13887" fmla="*/ 7404098 w 10010772"/>
                <a:gd name="connsiteY13887" fmla="*/ 114301 h 4654550"/>
                <a:gd name="connsiteX13888" fmla="*/ 7439023 w 10010772"/>
                <a:gd name="connsiteY13888" fmla="*/ 127001 h 4654550"/>
                <a:gd name="connsiteX13889" fmla="*/ 7473948 w 10010772"/>
                <a:gd name="connsiteY13889" fmla="*/ 133351 h 4654550"/>
                <a:gd name="connsiteX13890" fmla="*/ 7486648 w 10010772"/>
                <a:gd name="connsiteY13890" fmla="*/ 136526 h 4654550"/>
                <a:gd name="connsiteX13891" fmla="*/ 7492998 w 10010772"/>
                <a:gd name="connsiteY13891" fmla="*/ 142876 h 4654550"/>
                <a:gd name="connsiteX13892" fmla="*/ 7496173 w 10010772"/>
                <a:gd name="connsiteY13892" fmla="*/ 146051 h 4654550"/>
                <a:gd name="connsiteX13893" fmla="*/ 7502523 w 10010772"/>
                <a:gd name="connsiteY13893" fmla="*/ 152401 h 4654550"/>
                <a:gd name="connsiteX13894" fmla="*/ 7518398 w 10010772"/>
                <a:gd name="connsiteY13894" fmla="*/ 158751 h 4654550"/>
                <a:gd name="connsiteX13895" fmla="*/ 7524748 w 10010772"/>
                <a:gd name="connsiteY13895" fmla="*/ 158751 h 4654550"/>
                <a:gd name="connsiteX13896" fmla="*/ 7524748 w 10010772"/>
                <a:gd name="connsiteY13896" fmla="*/ 161926 h 4654550"/>
                <a:gd name="connsiteX13897" fmla="*/ 7521573 w 10010772"/>
                <a:gd name="connsiteY13897" fmla="*/ 165101 h 4654550"/>
                <a:gd name="connsiteX13898" fmla="*/ 7518398 w 10010772"/>
                <a:gd name="connsiteY13898" fmla="*/ 168276 h 4654550"/>
                <a:gd name="connsiteX13899" fmla="*/ 7527923 w 10010772"/>
                <a:gd name="connsiteY13899" fmla="*/ 171451 h 4654550"/>
                <a:gd name="connsiteX13900" fmla="*/ 7540623 w 10010772"/>
                <a:gd name="connsiteY13900" fmla="*/ 171451 h 4654550"/>
                <a:gd name="connsiteX13901" fmla="*/ 7543798 w 10010772"/>
                <a:gd name="connsiteY13901" fmla="*/ 168276 h 4654550"/>
                <a:gd name="connsiteX13902" fmla="*/ 7556498 w 10010772"/>
                <a:gd name="connsiteY13902" fmla="*/ 171451 h 4654550"/>
                <a:gd name="connsiteX13903" fmla="*/ 7585073 w 10010772"/>
                <a:gd name="connsiteY13903" fmla="*/ 184151 h 4654550"/>
                <a:gd name="connsiteX13904" fmla="*/ 7616823 w 10010772"/>
                <a:gd name="connsiteY13904" fmla="*/ 190501 h 4654550"/>
                <a:gd name="connsiteX13905" fmla="*/ 7623173 w 10010772"/>
                <a:gd name="connsiteY13905" fmla="*/ 193676 h 4654550"/>
                <a:gd name="connsiteX13906" fmla="*/ 7623173 w 10010772"/>
                <a:gd name="connsiteY13906" fmla="*/ 190501 h 4654550"/>
                <a:gd name="connsiteX13907" fmla="*/ 7623173 w 10010772"/>
                <a:gd name="connsiteY13907" fmla="*/ 187326 h 4654550"/>
                <a:gd name="connsiteX13908" fmla="*/ 7629523 w 10010772"/>
                <a:gd name="connsiteY13908" fmla="*/ 187326 h 4654550"/>
                <a:gd name="connsiteX13909" fmla="*/ 7639048 w 10010772"/>
                <a:gd name="connsiteY13909" fmla="*/ 184151 h 4654550"/>
                <a:gd name="connsiteX13910" fmla="*/ 7635873 w 10010772"/>
                <a:gd name="connsiteY13910" fmla="*/ 180976 h 4654550"/>
                <a:gd name="connsiteX13911" fmla="*/ 7613648 w 10010772"/>
                <a:gd name="connsiteY13911" fmla="*/ 165101 h 4654550"/>
                <a:gd name="connsiteX13912" fmla="*/ 7594598 w 10010772"/>
                <a:gd name="connsiteY13912" fmla="*/ 149226 h 4654550"/>
                <a:gd name="connsiteX13913" fmla="*/ 7591423 w 10010772"/>
                <a:gd name="connsiteY13913" fmla="*/ 146051 h 4654550"/>
                <a:gd name="connsiteX13914" fmla="*/ 7600948 w 10010772"/>
                <a:gd name="connsiteY13914" fmla="*/ 149226 h 4654550"/>
                <a:gd name="connsiteX13915" fmla="*/ 7639048 w 10010772"/>
                <a:gd name="connsiteY13915" fmla="*/ 158751 h 4654550"/>
                <a:gd name="connsiteX13916" fmla="*/ 7658098 w 10010772"/>
                <a:gd name="connsiteY13916" fmla="*/ 161926 h 4654550"/>
                <a:gd name="connsiteX13917" fmla="*/ 7670798 w 10010772"/>
                <a:gd name="connsiteY13917" fmla="*/ 158751 h 4654550"/>
                <a:gd name="connsiteX13918" fmla="*/ 7683498 w 10010772"/>
                <a:gd name="connsiteY13918" fmla="*/ 158751 h 4654550"/>
                <a:gd name="connsiteX13919" fmla="*/ 7696198 w 10010772"/>
                <a:gd name="connsiteY13919" fmla="*/ 161926 h 4654550"/>
                <a:gd name="connsiteX13920" fmla="*/ 7702548 w 10010772"/>
                <a:gd name="connsiteY13920" fmla="*/ 158751 h 4654550"/>
                <a:gd name="connsiteX13921" fmla="*/ 7705723 w 10010772"/>
                <a:gd name="connsiteY13921" fmla="*/ 155576 h 4654550"/>
                <a:gd name="connsiteX13922" fmla="*/ 7702548 w 10010772"/>
                <a:gd name="connsiteY13922" fmla="*/ 149226 h 4654550"/>
                <a:gd name="connsiteX13923" fmla="*/ 7699373 w 10010772"/>
                <a:gd name="connsiteY13923" fmla="*/ 142876 h 4654550"/>
                <a:gd name="connsiteX13924" fmla="*/ 7699373 w 10010772"/>
                <a:gd name="connsiteY13924" fmla="*/ 139701 h 4654550"/>
                <a:gd name="connsiteX13925" fmla="*/ 7702548 w 10010772"/>
                <a:gd name="connsiteY13925" fmla="*/ 133351 h 4654550"/>
                <a:gd name="connsiteX13926" fmla="*/ 7712073 w 10010772"/>
                <a:gd name="connsiteY13926" fmla="*/ 133351 h 4654550"/>
                <a:gd name="connsiteX13927" fmla="*/ 7756523 w 10010772"/>
                <a:gd name="connsiteY13927" fmla="*/ 133351 h 4654550"/>
                <a:gd name="connsiteX13928" fmla="*/ 7794623 w 10010772"/>
                <a:gd name="connsiteY13928" fmla="*/ 133351 h 4654550"/>
                <a:gd name="connsiteX13929" fmla="*/ 7816848 w 10010772"/>
                <a:gd name="connsiteY13929" fmla="*/ 136526 h 4654550"/>
                <a:gd name="connsiteX13930" fmla="*/ 7813673 w 10010772"/>
                <a:gd name="connsiteY13930" fmla="*/ 136526 h 4654550"/>
                <a:gd name="connsiteX13931" fmla="*/ 7794623 w 10010772"/>
                <a:gd name="connsiteY13931" fmla="*/ 139701 h 4654550"/>
                <a:gd name="connsiteX13932" fmla="*/ 7785098 w 10010772"/>
                <a:gd name="connsiteY13932" fmla="*/ 139701 h 4654550"/>
                <a:gd name="connsiteX13933" fmla="*/ 7778748 w 10010772"/>
                <a:gd name="connsiteY13933" fmla="*/ 142876 h 4654550"/>
                <a:gd name="connsiteX13934" fmla="*/ 7778748 w 10010772"/>
                <a:gd name="connsiteY13934" fmla="*/ 146051 h 4654550"/>
                <a:gd name="connsiteX13935" fmla="*/ 7788273 w 10010772"/>
                <a:gd name="connsiteY13935" fmla="*/ 152401 h 4654550"/>
                <a:gd name="connsiteX13936" fmla="*/ 7794623 w 10010772"/>
                <a:gd name="connsiteY13936" fmla="*/ 152401 h 4654550"/>
                <a:gd name="connsiteX13937" fmla="*/ 7804148 w 10010772"/>
                <a:gd name="connsiteY13937" fmla="*/ 142876 h 4654550"/>
                <a:gd name="connsiteX13938" fmla="*/ 7813673 w 10010772"/>
                <a:gd name="connsiteY13938" fmla="*/ 142876 h 4654550"/>
                <a:gd name="connsiteX13939" fmla="*/ 7826373 w 10010772"/>
                <a:gd name="connsiteY13939" fmla="*/ 142876 h 4654550"/>
                <a:gd name="connsiteX13940" fmla="*/ 7829548 w 10010772"/>
                <a:gd name="connsiteY13940" fmla="*/ 146051 h 4654550"/>
                <a:gd name="connsiteX13941" fmla="*/ 7823198 w 10010772"/>
                <a:gd name="connsiteY13941" fmla="*/ 152401 h 4654550"/>
                <a:gd name="connsiteX13942" fmla="*/ 7816848 w 10010772"/>
                <a:gd name="connsiteY13942" fmla="*/ 155576 h 4654550"/>
                <a:gd name="connsiteX13943" fmla="*/ 7816848 w 10010772"/>
                <a:gd name="connsiteY13943" fmla="*/ 158751 h 4654550"/>
                <a:gd name="connsiteX13944" fmla="*/ 7823198 w 10010772"/>
                <a:gd name="connsiteY13944" fmla="*/ 158751 h 4654550"/>
                <a:gd name="connsiteX13945" fmla="*/ 7829548 w 10010772"/>
                <a:gd name="connsiteY13945" fmla="*/ 158751 h 4654550"/>
                <a:gd name="connsiteX13946" fmla="*/ 7832723 w 10010772"/>
                <a:gd name="connsiteY13946" fmla="*/ 158751 h 4654550"/>
                <a:gd name="connsiteX13947" fmla="*/ 7835898 w 10010772"/>
                <a:gd name="connsiteY13947" fmla="*/ 152401 h 4654550"/>
                <a:gd name="connsiteX13948" fmla="*/ 7835898 w 10010772"/>
                <a:gd name="connsiteY13948" fmla="*/ 149226 h 4654550"/>
                <a:gd name="connsiteX13949" fmla="*/ 7839073 w 10010772"/>
                <a:gd name="connsiteY13949" fmla="*/ 146051 h 4654550"/>
                <a:gd name="connsiteX13950" fmla="*/ 7845423 w 10010772"/>
                <a:gd name="connsiteY13950" fmla="*/ 142876 h 4654550"/>
                <a:gd name="connsiteX13951" fmla="*/ 7858123 w 10010772"/>
                <a:gd name="connsiteY13951" fmla="*/ 142876 h 4654550"/>
                <a:gd name="connsiteX13952" fmla="*/ 7877173 w 10010772"/>
                <a:gd name="connsiteY13952" fmla="*/ 146051 h 4654550"/>
                <a:gd name="connsiteX13953" fmla="*/ 7883523 w 10010772"/>
                <a:gd name="connsiteY13953" fmla="*/ 146051 h 4654550"/>
                <a:gd name="connsiteX13954" fmla="*/ 7883523 w 10010772"/>
                <a:gd name="connsiteY13954" fmla="*/ 149226 h 4654550"/>
                <a:gd name="connsiteX13955" fmla="*/ 7877173 w 10010772"/>
                <a:gd name="connsiteY13955" fmla="*/ 152401 h 4654550"/>
                <a:gd name="connsiteX13956" fmla="*/ 7870823 w 10010772"/>
                <a:gd name="connsiteY13956" fmla="*/ 155576 h 4654550"/>
                <a:gd name="connsiteX13957" fmla="*/ 7893048 w 10010772"/>
                <a:gd name="connsiteY13957" fmla="*/ 155576 h 4654550"/>
                <a:gd name="connsiteX13958" fmla="*/ 7915273 w 10010772"/>
                <a:gd name="connsiteY13958" fmla="*/ 158751 h 4654550"/>
                <a:gd name="connsiteX13959" fmla="*/ 7934323 w 10010772"/>
                <a:gd name="connsiteY13959" fmla="*/ 161926 h 4654550"/>
                <a:gd name="connsiteX13960" fmla="*/ 7956548 w 10010772"/>
                <a:gd name="connsiteY13960" fmla="*/ 165101 h 4654550"/>
                <a:gd name="connsiteX13961" fmla="*/ 7969248 w 10010772"/>
                <a:gd name="connsiteY13961" fmla="*/ 165101 h 4654550"/>
                <a:gd name="connsiteX13962" fmla="*/ 7981948 w 10010772"/>
                <a:gd name="connsiteY13962" fmla="*/ 161926 h 4654550"/>
                <a:gd name="connsiteX13963" fmla="*/ 8013698 w 10010772"/>
                <a:gd name="connsiteY13963" fmla="*/ 158751 h 4654550"/>
                <a:gd name="connsiteX13964" fmla="*/ 8039098 w 10010772"/>
                <a:gd name="connsiteY13964" fmla="*/ 158751 h 4654550"/>
                <a:gd name="connsiteX13965" fmla="*/ 8058148 w 10010772"/>
                <a:gd name="connsiteY13965" fmla="*/ 161926 h 4654550"/>
                <a:gd name="connsiteX13966" fmla="*/ 8070848 w 10010772"/>
                <a:gd name="connsiteY13966" fmla="*/ 171451 h 4654550"/>
                <a:gd name="connsiteX13967" fmla="*/ 8083548 w 10010772"/>
                <a:gd name="connsiteY13967" fmla="*/ 177801 h 4654550"/>
                <a:gd name="connsiteX13968" fmla="*/ 8096248 w 10010772"/>
                <a:gd name="connsiteY13968" fmla="*/ 177801 h 4654550"/>
                <a:gd name="connsiteX13969" fmla="*/ 8102598 w 10010772"/>
                <a:gd name="connsiteY13969" fmla="*/ 177801 h 4654550"/>
                <a:gd name="connsiteX13970" fmla="*/ 8105773 w 10010772"/>
                <a:gd name="connsiteY13970" fmla="*/ 177801 h 4654550"/>
                <a:gd name="connsiteX13971" fmla="*/ 8102598 w 10010772"/>
                <a:gd name="connsiteY13971" fmla="*/ 174626 h 4654550"/>
                <a:gd name="connsiteX13972" fmla="*/ 8102598 w 10010772"/>
                <a:gd name="connsiteY13972" fmla="*/ 171451 h 4654550"/>
                <a:gd name="connsiteX13973" fmla="*/ 8115298 w 10010772"/>
                <a:gd name="connsiteY13973" fmla="*/ 171451 h 4654550"/>
                <a:gd name="connsiteX13974" fmla="*/ 8166098 w 10010772"/>
                <a:gd name="connsiteY13974" fmla="*/ 171451 h 4654550"/>
                <a:gd name="connsiteX13975" fmla="*/ 8216898 w 10010772"/>
                <a:gd name="connsiteY13975" fmla="*/ 177801 h 4654550"/>
                <a:gd name="connsiteX13976" fmla="*/ 8242298 w 10010772"/>
                <a:gd name="connsiteY13976" fmla="*/ 180976 h 4654550"/>
                <a:gd name="connsiteX13977" fmla="*/ 8258173 w 10010772"/>
                <a:gd name="connsiteY13977" fmla="*/ 187326 h 4654550"/>
                <a:gd name="connsiteX13978" fmla="*/ 8283573 w 10010772"/>
                <a:gd name="connsiteY13978" fmla="*/ 187326 h 4654550"/>
                <a:gd name="connsiteX13979" fmla="*/ 8315323 w 10010772"/>
                <a:gd name="connsiteY13979" fmla="*/ 190501 h 4654550"/>
                <a:gd name="connsiteX13980" fmla="*/ 8331198 w 10010772"/>
                <a:gd name="connsiteY13980" fmla="*/ 196851 h 4654550"/>
                <a:gd name="connsiteX13981" fmla="*/ 8343898 w 10010772"/>
                <a:gd name="connsiteY13981" fmla="*/ 200026 h 4654550"/>
                <a:gd name="connsiteX13982" fmla="*/ 8366123 w 10010772"/>
                <a:gd name="connsiteY13982" fmla="*/ 200026 h 4654550"/>
                <a:gd name="connsiteX13983" fmla="*/ 8378823 w 10010772"/>
                <a:gd name="connsiteY13983" fmla="*/ 196851 h 4654550"/>
                <a:gd name="connsiteX13984" fmla="*/ 8372473 w 10010772"/>
                <a:gd name="connsiteY13984" fmla="*/ 196851 h 4654550"/>
                <a:gd name="connsiteX13985" fmla="*/ 8372473 w 10010772"/>
                <a:gd name="connsiteY13985" fmla="*/ 193676 h 4654550"/>
                <a:gd name="connsiteX13986" fmla="*/ 8388348 w 10010772"/>
                <a:gd name="connsiteY13986" fmla="*/ 190501 h 4654550"/>
                <a:gd name="connsiteX13987" fmla="*/ 8407398 w 10010772"/>
                <a:gd name="connsiteY13987" fmla="*/ 190501 h 4654550"/>
                <a:gd name="connsiteX13988" fmla="*/ 8410573 w 10010772"/>
                <a:gd name="connsiteY13988" fmla="*/ 193676 h 4654550"/>
                <a:gd name="connsiteX13989" fmla="*/ 8413748 w 10010772"/>
                <a:gd name="connsiteY13989" fmla="*/ 196851 h 4654550"/>
                <a:gd name="connsiteX13990" fmla="*/ 8416923 w 10010772"/>
                <a:gd name="connsiteY13990" fmla="*/ 200026 h 4654550"/>
                <a:gd name="connsiteX13991" fmla="*/ 8442323 w 10010772"/>
                <a:gd name="connsiteY13991" fmla="*/ 200026 h 4654550"/>
                <a:gd name="connsiteX13992" fmla="*/ 8470898 w 10010772"/>
                <a:gd name="connsiteY13992" fmla="*/ 200026 h 4654550"/>
                <a:gd name="connsiteX13993" fmla="*/ 8483598 w 10010772"/>
                <a:gd name="connsiteY13993" fmla="*/ 200026 h 4654550"/>
                <a:gd name="connsiteX13994" fmla="*/ 8486773 w 10010772"/>
                <a:gd name="connsiteY13994" fmla="*/ 200026 h 4654550"/>
                <a:gd name="connsiteX13995" fmla="*/ 8493123 w 10010772"/>
                <a:gd name="connsiteY13995" fmla="*/ 193676 h 4654550"/>
                <a:gd name="connsiteX13996" fmla="*/ 8499473 w 10010772"/>
                <a:gd name="connsiteY13996" fmla="*/ 190501 h 4654550"/>
                <a:gd name="connsiteX13997" fmla="*/ 8505823 w 10010772"/>
                <a:gd name="connsiteY13997" fmla="*/ 187326 h 4654550"/>
                <a:gd name="connsiteX13998" fmla="*/ 8508998 w 10010772"/>
                <a:gd name="connsiteY13998" fmla="*/ 190501 h 4654550"/>
                <a:gd name="connsiteX13999" fmla="*/ 8512173 w 10010772"/>
                <a:gd name="connsiteY13999" fmla="*/ 196851 h 4654550"/>
                <a:gd name="connsiteX14000" fmla="*/ 8524873 w 10010772"/>
                <a:gd name="connsiteY14000" fmla="*/ 209551 h 4654550"/>
                <a:gd name="connsiteX14001" fmla="*/ 8528048 w 10010772"/>
                <a:gd name="connsiteY14001" fmla="*/ 212726 h 4654550"/>
                <a:gd name="connsiteX14002" fmla="*/ 8537573 w 10010772"/>
                <a:gd name="connsiteY14002" fmla="*/ 215901 h 4654550"/>
                <a:gd name="connsiteX14003" fmla="*/ 8550273 w 10010772"/>
                <a:gd name="connsiteY14003" fmla="*/ 215901 h 4654550"/>
                <a:gd name="connsiteX14004" fmla="*/ 8559798 w 10010772"/>
                <a:gd name="connsiteY14004" fmla="*/ 219076 h 4654550"/>
                <a:gd name="connsiteX14005" fmla="*/ 8569323 w 10010772"/>
                <a:gd name="connsiteY14005" fmla="*/ 222251 h 4654550"/>
                <a:gd name="connsiteX14006" fmla="*/ 8578848 w 10010772"/>
                <a:gd name="connsiteY14006" fmla="*/ 219076 h 4654550"/>
                <a:gd name="connsiteX14007" fmla="*/ 8578848 w 10010772"/>
                <a:gd name="connsiteY14007" fmla="*/ 215901 h 4654550"/>
                <a:gd name="connsiteX14008" fmla="*/ 8575673 w 10010772"/>
                <a:gd name="connsiteY14008" fmla="*/ 209551 h 4654550"/>
                <a:gd name="connsiteX14009" fmla="*/ 8566148 w 10010772"/>
                <a:gd name="connsiteY14009" fmla="*/ 203201 h 4654550"/>
                <a:gd name="connsiteX14010" fmla="*/ 8556623 w 10010772"/>
                <a:gd name="connsiteY14010" fmla="*/ 196851 h 4654550"/>
                <a:gd name="connsiteX14011" fmla="*/ 8566148 w 10010772"/>
                <a:gd name="connsiteY14011" fmla="*/ 193676 h 4654550"/>
                <a:gd name="connsiteX14012" fmla="*/ 8629648 w 10010772"/>
                <a:gd name="connsiteY14012" fmla="*/ 200026 h 4654550"/>
                <a:gd name="connsiteX14013" fmla="*/ 8705848 w 10010772"/>
                <a:gd name="connsiteY14013" fmla="*/ 200026 h 4654550"/>
                <a:gd name="connsiteX14014" fmla="*/ 8740773 w 10010772"/>
                <a:gd name="connsiteY14014" fmla="*/ 203201 h 4654550"/>
                <a:gd name="connsiteX14015" fmla="*/ 8772523 w 10010772"/>
                <a:gd name="connsiteY14015" fmla="*/ 209551 h 4654550"/>
                <a:gd name="connsiteX14016" fmla="*/ 8801098 w 10010772"/>
                <a:gd name="connsiteY14016" fmla="*/ 215901 h 4654550"/>
                <a:gd name="connsiteX14017" fmla="*/ 8813798 w 10010772"/>
                <a:gd name="connsiteY14017" fmla="*/ 215901 h 4654550"/>
                <a:gd name="connsiteX14018" fmla="*/ 8823323 w 10010772"/>
                <a:gd name="connsiteY14018" fmla="*/ 212726 h 4654550"/>
                <a:gd name="connsiteX14019" fmla="*/ 8845548 w 10010772"/>
                <a:gd name="connsiteY14019" fmla="*/ 209551 h 4654550"/>
                <a:gd name="connsiteX14020" fmla="*/ 8870948 w 10010772"/>
                <a:gd name="connsiteY14020" fmla="*/ 209551 h 4654550"/>
                <a:gd name="connsiteX14021" fmla="*/ 8902698 w 10010772"/>
                <a:gd name="connsiteY14021" fmla="*/ 215901 h 4654550"/>
                <a:gd name="connsiteX14022" fmla="*/ 8950323 w 10010772"/>
                <a:gd name="connsiteY14022" fmla="*/ 225426 h 4654550"/>
                <a:gd name="connsiteX14023" fmla="*/ 8997948 w 10010772"/>
                <a:gd name="connsiteY14023" fmla="*/ 234951 h 4654550"/>
                <a:gd name="connsiteX14024" fmla="*/ 9029698 w 10010772"/>
                <a:gd name="connsiteY14024" fmla="*/ 238126 h 4654550"/>
                <a:gd name="connsiteX14025" fmla="*/ 9055098 w 10010772"/>
                <a:gd name="connsiteY14025" fmla="*/ 244476 h 4654550"/>
                <a:gd name="connsiteX14026" fmla="*/ 9074148 w 10010772"/>
                <a:gd name="connsiteY14026" fmla="*/ 250826 h 4654550"/>
                <a:gd name="connsiteX14027" fmla="*/ 9090023 w 10010772"/>
                <a:gd name="connsiteY14027" fmla="*/ 260351 h 4654550"/>
                <a:gd name="connsiteX14028" fmla="*/ 9102723 w 10010772"/>
                <a:gd name="connsiteY14028" fmla="*/ 263526 h 4654550"/>
                <a:gd name="connsiteX14029" fmla="*/ 9115423 w 10010772"/>
                <a:gd name="connsiteY14029" fmla="*/ 263526 h 4654550"/>
                <a:gd name="connsiteX14030" fmla="*/ 9105898 w 10010772"/>
                <a:gd name="connsiteY14030" fmla="*/ 257176 h 4654550"/>
                <a:gd name="connsiteX14031" fmla="*/ 9093198 w 10010772"/>
                <a:gd name="connsiteY14031" fmla="*/ 250826 h 4654550"/>
                <a:gd name="connsiteX14032" fmla="*/ 9077323 w 10010772"/>
                <a:gd name="connsiteY14032" fmla="*/ 244476 h 4654550"/>
                <a:gd name="connsiteX14033" fmla="*/ 9064623 w 10010772"/>
                <a:gd name="connsiteY14033" fmla="*/ 238126 h 4654550"/>
                <a:gd name="connsiteX14034" fmla="*/ 9064623 w 10010772"/>
                <a:gd name="connsiteY14034" fmla="*/ 234951 h 4654550"/>
                <a:gd name="connsiteX14035" fmla="*/ 9064623 w 10010772"/>
                <a:gd name="connsiteY14035" fmla="*/ 231776 h 4654550"/>
                <a:gd name="connsiteX14036" fmla="*/ 9070973 w 10010772"/>
                <a:gd name="connsiteY14036" fmla="*/ 231776 h 4654550"/>
                <a:gd name="connsiteX14037" fmla="*/ 9090023 w 10010772"/>
                <a:gd name="connsiteY14037" fmla="*/ 231776 h 4654550"/>
                <a:gd name="connsiteX14038" fmla="*/ 9140823 w 10010772"/>
                <a:gd name="connsiteY14038" fmla="*/ 241301 h 4654550"/>
                <a:gd name="connsiteX14039" fmla="*/ 9191623 w 10010772"/>
                <a:gd name="connsiteY14039" fmla="*/ 247651 h 4654550"/>
                <a:gd name="connsiteX14040" fmla="*/ 9201148 w 10010772"/>
                <a:gd name="connsiteY14040" fmla="*/ 247651 h 4654550"/>
                <a:gd name="connsiteX14041" fmla="*/ 9204323 w 10010772"/>
                <a:gd name="connsiteY14041" fmla="*/ 250826 h 4654550"/>
                <a:gd name="connsiteX14042" fmla="*/ 9204323 w 10010772"/>
                <a:gd name="connsiteY14042" fmla="*/ 254001 h 4654550"/>
                <a:gd name="connsiteX14043" fmla="*/ 9204323 w 10010772"/>
                <a:gd name="connsiteY14043" fmla="*/ 257176 h 4654550"/>
                <a:gd name="connsiteX14044" fmla="*/ 9204323 w 10010772"/>
                <a:gd name="connsiteY14044" fmla="*/ 263526 h 4654550"/>
                <a:gd name="connsiteX14045" fmla="*/ 9207498 w 10010772"/>
                <a:gd name="connsiteY14045" fmla="*/ 266701 h 4654550"/>
                <a:gd name="connsiteX14046" fmla="*/ 9207498 w 10010772"/>
                <a:gd name="connsiteY14046" fmla="*/ 269876 h 4654550"/>
                <a:gd name="connsiteX14047" fmla="*/ 9197973 w 10010772"/>
                <a:gd name="connsiteY14047" fmla="*/ 269876 h 4654550"/>
                <a:gd name="connsiteX14048" fmla="*/ 9188448 w 10010772"/>
                <a:gd name="connsiteY14048" fmla="*/ 273051 h 4654550"/>
                <a:gd name="connsiteX14049" fmla="*/ 9188448 w 10010772"/>
                <a:gd name="connsiteY14049" fmla="*/ 276226 h 4654550"/>
                <a:gd name="connsiteX14050" fmla="*/ 9191623 w 10010772"/>
                <a:gd name="connsiteY14050" fmla="*/ 279401 h 4654550"/>
                <a:gd name="connsiteX14051" fmla="*/ 9194798 w 10010772"/>
                <a:gd name="connsiteY14051" fmla="*/ 282576 h 4654550"/>
                <a:gd name="connsiteX14052" fmla="*/ 9191623 w 10010772"/>
                <a:gd name="connsiteY14052" fmla="*/ 282576 h 4654550"/>
                <a:gd name="connsiteX14053" fmla="*/ 9172573 w 10010772"/>
                <a:gd name="connsiteY14053" fmla="*/ 282576 h 4654550"/>
                <a:gd name="connsiteX14054" fmla="*/ 9159873 w 10010772"/>
                <a:gd name="connsiteY14054" fmla="*/ 282576 h 4654550"/>
                <a:gd name="connsiteX14055" fmla="*/ 9163048 w 10010772"/>
                <a:gd name="connsiteY14055" fmla="*/ 285751 h 4654550"/>
                <a:gd name="connsiteX14056" fmla="*/ 9175748 w 10010772"/>
                <a:gd name="connsiteY14056" fmla="*/ 288926 h 4654550"/>
                <a:gd name="connsiteX14057" fmla="*/ 9188448 w 10010772"/>
                <a:gd name="connsiteY14057" fmla="*/ 295276 h 4654550"/>
                <a:gd name="connsiteX14058" fmla="*/ 9191623 w 10010772"/>
                <a:gd name="connsiteY14058" fmla="*/ 298451 h 4654550"/>
                <a:gd name="connsiteX14059" fmla="*/ 9191623 w 10010772"/>
                <a:gd name="connsiteY14059" fmla="*/ 304801 h 4654550"/>
                <a:gd name="connsiteX14060" fmla="*/ 9201148 w 10010772"/>
                <a:gd name="connsiteY14060" fmla="*/ 311151 h 4654550"/>
                <a:gd name="connsiteX14061" fmla="*/ 9207498 w 10010772"/>
                <a:gd name="connsiteY14061" fmla="*/ 314326 h 4654550"/>
                <a:gd name="connsiteX14062" fmla="*/ 9210673 w 10010772"/>
                <a:gd name="connsiteY14062" fmla="*/ 320676 h 4654550"/>
                <a:gd name="connsiteX14063" fmla="*/ 9207498 w 10010772"/>
                <a:gd name="connsiteY14063" fmla="*/ 320676 h 4654550"/>
                <a:gd name="connsiteX14064" fmla="*/ 9201148 w 10010772"/>
                <a:gd name="connsiteY14064" fmla="*/ 323851 h 4654550"/>
                <a:gd name="connsiteX14065" fmla="*/ 9182098 w 10010772"/>
                <a:gd name="connsiteY14065" fmla="*/ 323851 h 4654550"/>
                <a:gd name="connsiteX14066" fmla="*/ 9156698 w 10010772"/>
                <a:gd name="connsiteY14066" fmla="*/ 317501 h 4654550"/>
                <a:gd name="connsiteX14067" fmla="*/ 9147173 w 10010772"/>
                <a:gd name="connsiteY14067" fmla="*/ 314326 h 4654550"/>
                <a:gd name="connsiteX14068" fmla="*/ 9137648 w 10010772"/>
                <a:gd name="connsiteY14068" fmla="*/ 314326 h 4654550"/>
                <a:gd name="connsiteX14069" fmla="*/ 9124948 w 10010772"/>
                <a:gd name="connsiteY14069" fmla="*/ 317501 h 4654550"/>
                <a:gd name="connsiteX14070" fmla="*/ 9118598 w 10010772"/>
                <a:gd name="connsiteY14070" fmla="*/ 320676 h 4654550"/>
                <a:gd name="connsiteX14071" fmla="*/ 9112248 w 10010772"/>
                <a:gd name="connsiteY14071" fmla="*/ 320676 h 4654550"/>
                <a:gd name="connsiteX14072" fmla="*/ 9105898 w 10010772"/>
                <a:gd name="connsiteY14072" fmla="*/ 317501 h 4654550"/>
                <a:gd name="connsiteX14073" fmla="*/ 9096373 w 10010772"/>
                <a:gd name="connsiteY14073" fmla="*/ 307976 h 4654550"/>
                <a:gd name="connsiteX14074" fmla="*/ 9093198 w 10010772"/>
                <a:gd name="connsiteY14074" fmla="*/ 304801 h 4654550"/>
                <a:gd name="connsiteX14075" fmla="*/ 9083673 w 10010772"/>
                <a:gd name="connsiteY14075" fmla="*/ 304801 h 4654550"/>
                <a:gd name="connsiteX14076" fmla="*/ 9064623 w 10010772"/>
                <a:gd name="connsiteY14076" fmla="*/ 307976 h 4654550"/>
                <a:gd name="connsiteX14077" fmla="*/ 9051923 w 10010772"/>
                <a:gd name="connsiteY14077" fmla="*/ 307976 h 4654550"/>
                <a:gd name="connsiteX14078" fmla="*/ 9048748 w 10010772"/>
                <a:gd name="connsiteY14078" fmla="*/ 307976 h 4654550"/>
                <a:gd name="connsiteX14079" fmla="*/ 9048748 w 10010772"/>
                <a:gd name="connsiteY14079" fmla="*/ 304801 h 4654550"/>
                <a:gd name="connsiteX14080" fmla="*/ 9051923 w 10010772"/>
                <a:gd name="connsiteY14080" fmla="*/ 301626 h 4654550"/>
                <a:gd name="connsiteX14081" fmla="*/ 9048748 w 10010772"/>
                <a:gd name="connsiteY14081" fmla="*/ 298451 h 4654550"/>
                <a:gd name="connsiteX14082" fmla="*/ 9042398 w 10010772"/>
                <a:gd name="connsiteY14082" fmla="*/ 298451 h 4654550"/>
                <a:gd name="connsiteX14083" fmla="*/ 9036048 w 10010772"/>
                <a:gd name="connsiteY14083" fmla="*/ 298451 h 4654550"/>
                <a:gd name="connsiteX14084" fmla="*/ 9029698 w 10010772"/>
                <a:gd name="connsiteY14084" fmla="*/ 298451 h 4654550"/>
                <a:gd name="connsiteX14085" fmla="*/ 9023348 w 10010772"/>
                <a:gd name="connsiteY14085" fmla="*/ 292101 h 4654550"/>
                <a:gd name="connsiteX14086" fmla="*/ 9020173 w 10010772"/>
                <a:gd name="connsiteY14086" fmla="*/ 282576 h 4654550"/>
                <a:gd name="connsiteX14087" fmla="*/ 9016998 w 10010772"/>
                <a:gd name="connsiteY14087" fmla="*/ 276226 h 4654550"/>
                <a:gd name="connsiteX14088" fmla="*/ 9010648 w 10010772"/>
                <a:gd name="connsiteY14088" fmla="*/ 276226 h 4654550"/>
                <a:gd name="connsiteX14089" fmla="*/ 8997948 w 10010772"/>
                <a:gd name="connsiteY14089" fmla="*/ 276226 h 4654550"/>
                <a:gd name="connsiteX14090" fmla="*/ 8988423 w 10010772"/>
                <a:gd name="connsiteY14090" fmla="*/ 279401 h 4654550"/>
                <a:gd name="connsiteX14091" fmla="*/ 8988423 w 10010772"/>
                <a:gd name="connsiteY14091" fmla="*/ 282576 h 4654550"/>
                <a:gd name="connsiteX14092" fmla="*/ 8994773 w 10010772"/>
                <a:gd name="connsiteY14092" fmla="*/ 285751 h 4654550"/>
                <a:gd name="connsiteX14093" fmla="*/ 9004298 w 10010772"/>
                <a:gd name="connsiteY14093" fmla="*/ 288926 h 4654550"/>
                <a:gd name="connsiteX14094" fmla="*/ 9004298 w 10010772"/>
                <a:gd name="connsiteY14094" fmla="*/ 292101 h 4654550"/>
                <a:gd name="connsiteX14095" fmla="*/ 9007473 w 10010772"/>
                <a:gd name="connsiteY14095" fmla="*/ 295276 h 4654550"/>
                <a:gd name="connsiteX14096" fmla="*/ 9004298 w 10010772"/>
                <a:gd name="connsiteY14096" fmla="*/ 298451 h 4654550"/>
                <a:gd name="connsiteX14097" fmla="*/ 8997948 w 10010772"/>
                <a:gd name="connsiteY14097" fmla="*/ 301626 h 4654550"/>
                <a:gd name="connsiteX14098" fmla="*/ 8985248 w 10010772"/>
                <a:gd name="connsiteY14098" fmla="*/ 304801 h 4654550"/>
                <a:gd name="connsiteX14099" fmla="*/ 8969373 w 10010772"/>
                <a:gd name="connsiteY14099" fmla="*/ 307976 h 4654550"/>
                <a:gd name="connsiteX14100" fmla="*/ 8950323 w 10010772"/>
                <a:gd name="connsiteY14100" fmla="*/ 307976 h 4654550"/>
                <a:gd name="connsiteX14101" fmla="*/ 8940798 w 10010772"/>
                <a:gd name="connsiteY14101" fmla="*/ 311151 h 4654550"/>
                <a:gd name="connsiteX14102" fmla="*/ 8937623 w 10010772"/>
                <a:gd name="connsiteY14102" fmla="*/ 314326 h 4654550"/>
                <a:gd name="connsiteX14103" fmla="*/ 8934448 w 10010772"/>
                <a:gd name="connsiteY14103" fmla="*/ 317501 h 4654550"/>
                <a:gd name="connsiteX14104" fmla="*/ 8937623 w 10010772"/>
                <a:gd name="connsiteY14104" fmla="*/ 320676 h 4654550"/>
                <a:gd name="connsiteX14105" fmla="*/ 8940798 w 10010772"/>
                <a:gd name="connsiteY14105" fmla="*/ 320676 h 4654550"/>
                <a:gd name="connsiteX14106" fmla="*/ 8947148 w 10010772"/>
                <a:gd name="connsiteY14106" fmla="*/ 320676 h 4654550"/>
                <a:gd name="connsiteX14107" fmla="*/ 8950323 w 10010772"/>
                <a:gd name="connsiteY14107" fmla="*/ 320676 h 4654550"/>
                <a:gd name="connsiteX14108" fmla="*/ 8953498 w 10010772"/>
                <a:gd name="connsiteY14108" fmla="*/ 317501 h 4654550"/>
                <a:gd name="connsiteX14109" fmla="*/ 8959848 w 10010772"/>
                <a:gd name="connsiteY14109" fmla="*/ 314326 h 4654550"/>
                <a:gd name="connsiteX14110" fmla="*/ 8969373 w 10010772"/>
                <a:gd name="connsiteY14110" fmla="*/ 317501 h 4654550"/>
                <a:gd name="connsiteX14111" fmla="*/ 8978898 w 10010772"/>
                <a:gd name="connsiteY14111" fmla="*/ 323851 h 4654550"/>
                <a:gd name="connsiteX14112" fmla="*/ 8991598 w 10010772"/>
                <a:gd name="connsiteY14112" fmla="*/ 327026 h 4654550"/>
                <a:gd name="connsiteX14113" fmla="*/ 9004298 w 10010772"/>
                <a:gd name="connsiteY14113" fmla="*/ 330201 h 4654550"/>
                <a:gd name="connsiteX14114" fmla="*/ 9016998 w 10010772"/>
                <a:gd name="connsiteY14114" fmla="*/ 333376 h 4654550"/>
                <a:gd name="connsiteX14115" fmla="*/ 9029698 w 10010772"/>
                <a:gd name="connsiteY14115" fmla="*/ 339726 h 4654550"/>
                <a:gd name="connsiteX14116" fmla="*/ 9051923 w 10010772"/>
                <a:gd name="connsiteY14116" fmla="*/ 342901 h 4654550"/>
                <a:gd name="connsiteX14117" fmla="*/ 9064623 w 10010772"/>
                <a:gd name="connsiteY14117" fmla="*/ 346076 h 4654550"/>
                <a:gd name="connsiteX14118" fmla="*/ 9070973 w 10010772"/>
                <a:gd name="connsiteY14118" fmla="*/ 349251 h 4654550"/>
                <a:gd name="connsiteX14119" fmla="*/ 9074148 w 10010772"/>
                <a:gd name="connsiteY14119" fmla="*/ 352426 h 4654550"/>
                <a:gd name="connsiteX14120" fmla="*/ 9074148 w 10010772"/>
                <a:gd name="connsiteY14120" fmla="*/ 355601 h 4654550"/>
                <a:gd name="connsiteX14121" fmla="*/ 9067798 w 10010772"/>
                <a:gd name="connsiteY14121" fmla="*/ 361951 h 4654550"/>
                <a:gd name="connsiteX14122" fmla="*/ 9061448 w 10010772"/>
                <a:gd name="connsiteY14122" fmla="*/ 361951 h 4654550"/>
                <a:gd name="connsiteX14123" fmla="*/ 9055098 w 10010772"/>
                <a:gd name="connsiteY14123" fmla="*/ 361951 h 4654550"/>
                <a:gd name="connsiteX14124" fmla="*/ 9048748 w 10010772"/>
                <a:gd name="connsiteY14124" fmla="*/ 361951 h 4654550"/>
                <a:gd name="connsiteX14125" fmla="*/ 9039223 w 10010772"/>
                <a:gd name="connsiteY14125" fmla="*/ 365126 h 4654550"/>
                <a:gd name="connsiteX14126" fmla="*/ 9016998 w 10010772"/>
                <a:gd name="connsiteY14126" fmla="*/ 381001 h 4654550"/>
                <a:gd name="connsiteX14127" fmla="*/ 8997948 w 10010772"/>
                <a:gd name="connsiteY14127" fmla="*/ 396876 h 4654550"/>
                <a:gd name="connsiteX14128" fmla="*/ 8985248 w 10010772"/>
                <a:gd name="connsiteY14128" fmla="*/ 409576 h 4654550"/>
                <a:gd name="connsiteX14129" fmla="*/ 8978898 w 10010772"/>
                <a:gd name="connsiteY14129" fmla="*/ 412751 h 4654550"/>
                <a:gd name="connsiteX14130" fmla="*/ 8972548 w 10010772"/>
                <a:gd name="connsiteY14130" fmla="*/ 419101 h 4654550"/>
                <a:gd name="connsiteX14131" fmla="*/ 8969373 w 10010772"/>
                <a:gd name="connsiteY14131" fmla="*/ 422276 h 4654550"/>
                <a:gd name="connsiteX14132" fmla="*/ 8956673 w 10010772"/>
                <a:gd name="connsiteY14132" fmla="*/ 422276 h 4654550"/>
                <a:gd name="connsiteX14133" fmla="*/ 8937623 w 10010772"/>
                <a:gd name="connsiteY14133" fmla="*/ 412751 h 4654550"/>
                <a:gd name="connsiteX14134" fmla="*/ 8918573 w 10010772"/>
                <a:gd name="connsiteY14134" fmla="*/ 409576 h 4654550"/>
                <a:gd name="connsiteX14135" fmla="*/ 8909048 w 10010772"/>
                <a:gd name="connsiteY14135" fmla="*/ 409576 h 4654550"/>
                <a:gd name="connsiteX14136" fmla="*/ 8902698 w 10010772"/>
                <a:gd name="connsiteY14136" fmla="*/ 412751 h 4654550"/>
                <a:gd name="connsiteX14137" fmla="*/ 8896348 w 10010772"/>
                <a:gd name="connsiteY14137" fmla="*/ 415926 h 4654550"/>
                <a:gd name="connsiteX14138" fmla="*/ 8893173 w 10010772"/>
                <a:gd name="connsiteY14138" fmla="*/ 425451 h 4654550"/>
                <a:gd name="connsiteX14139" fmla="*/ 8886823 w 10010772"/>
                <a:gd name="connsiteY14139" fmla="*/ 441326 h 4654550"/>
                <a:gd name="connsiteX14140" fmla="*/ 8883648 w 10010772"/>
                <a:gd name="connsiteY14140" fmla="*/ 441326 h 4654550"/>
                <a:gd name="connsiteX14141" fmla="*/ 8883648 w 10010772"/>
                <a:gd name="connsiteY14141" fmla="*/ 434976 h 4654550"/>
                <a:gd name="connsiteX14142" fmla="*/ 8880473 w 10010772"/>
                <a:gd name="connsiteY14142" fmla="*/ 431801 h 4654550"/>
                <a:gd name="connsiteX14143" fmla="*/ 8877298 w 10010772"/>
                <a:gd name="connsiteY14143" fmla="*/ 425451 h 4654550"/>
                <a:gd name="connsiteX14144" fmla="*/ 8870948 w 10010772"/>
                <a:gd name="connsiteY14144" fmla="*/ 422276 h 4654550"/>
                <a:gd name="connsiteX14145" fmla="*/ 8861423 w 10010772"/>
                <a:gd name="connsiteY14145" fmla="*/ 419101 h 4654550"/>
                <a:gd name="connsiteX14146" fmla="*/ 8851898 w 10010772"/>
                <a:gd name="connsiteY14146" fmla="*/ 422276 h 4654550"/>
                <a:gd name="connsiteX14147" fmla="*/ 8848723 w 10010772"/>
                <a:gd name="connsiteY14147" fmla="*/ 425451 h 4654550"/>
                <a:gd name="connsiteX14148" fmla="*/ 8851898 w 10010772"/>
                <a:gd name="connsiteY14148" fmla="*/ 428626 h 4654550"/>
                <a:gd name="connsiteX14149" fmla="*/ 8851898 w 10010772"/>
                <a:gd name="connsiteY14149" fmla="*/ 431801 h 4654550"/>
                <a:gd name="connsiteX14150" fmla="*/ 8851898 w 10010772"/>
                <a:gd name="connsiteY14150" fmla="*/ 434976 h 4654550"/>
                <a:gd name="connsiteX14151" fmla="*/ 8836023 w 10010772"/>
                <a:gd name="connsiteY14151" fmla="*/ 434976 h 4654550"/>
                <a:gd name="connsiteX14152" fmla="*/ 8820148 w 10010772"/>
                <a:gd name="connsiteY14152" fmla="*/ 434976 h 4654550"/>
                <a:gd name="connsiteX14153" fmla="*/ 8820148 w 10010772"/>
                <a:gd name="connsiteY14153" fmla="*/ 438151 h 4654550"/>
                <a:gd name="connsiteX14154" fmla="*/ 8820148 w 10010772"/>
                <a:gd name="connsiteY14154" fmla="*/ 441326 h 4654550"/>
                <a:gd name="connsiteX14155" fmla="*/ 8829673 w 10010772"/>
                <a:gd name="connsiteY14155" fmla="*/ 447676 h 4654550"/>
                <a:gd name="connsiteX14156" fmla="*/ 8832848 w 10010772"/>
                <a:gd name="connsiteY14156" fmla="*/ 457201 h 4654550"/>
                <a:gd name="connsiteX14157" fmla="*/ 8836023 w 10010772"/>
                <a:gd name="connsiteY14157" fmla="*/ 466726 h 4654550"/>
                <a:gd name="connsiteX14158" fmla="*/ 8839198 w 10010772"/>
                <a:gd name="connsiteY14158" fmla="*/ 479426 h 4654550"/>
                <a:gd name="connsiteX14159" fmla="*/ 8848723 w 10010772"/>
                <a:gd name="connsiteY14159" fmla="*/ 488951 h 4654550"/>
                <a:gd name="connsiteX14160" fmla="*/ 8851898 w 10010772"/>
                <a:gd name="connsiteY14160" fmla="*/ 492126 h 4654550"/>
                <a:gd name="connsiteX14161" fmla="*/ 8858248 w 10010772"/>
                <a:gd name="connsiteY14161" fmla="*/ 492126 h 4654550"/>
                <a:gd name="connsiteX14162" fmla="*/ 8861423 w 10010772"/>
                <a:gd name="connsiteY14162" fmla="*/ 488951 h 4654550"/>
                <a:gd name="connsiteX14163" fmla="*/ 8855073 w 10010772"/>
                <a:gd name="connsiteY14163" fmla="*/ 485776 h 4654550"/>
                <a:gd name="connsiteX14164" fmla="*/ 8855073 w 10010772"/>
                <a:gd name="connsiteY14164" fmla="*/ 482601 h 4654550"/>
                <a:gd name="connsiteX14165" fmla="*/ 8858248 w 10010772"/>
                <a:gd name="connsiteY14165" fmla="*/ 482601 h 4654550"/>
                <a:gd name="connsiteX14166" fmla="*/ 8877298 w 10010772"/>
                <a:gd name="connsiteY14166" fmla="*/ 482601 h 4654550"/>
                <a:gd name="connsiteX14167" fmla="*/ 8886823 w 10010772"/>
                <a:gd name="connsiteY14167" fmla="*/ 485776 h 4654550"/>
                <a:gd name="connsiteX14168" fmla="*/ 8889998 w 10010772"/>
                <a:gd name="connsiteY14168" fmla="*/ 488951 h 4654550"/>
                <a:gd name="connsiteX14169" fmla="*/ 8893173 w 10010772"/>
                <a:gd name="connsiteY14169" fmla="*/ 492126 h 4654550"/>
                <a:gd name="connsiteX14170" fmla="*/ 8893173 w 10010772"/>
                <a:gd name="connsiteY14170" fmla="*/ 495301 h 4654550"/>
                <a:gd name="connsiteX14171" fmla="*/ 8893173 w 10010772"/>
                <a:gd name="connsiteY14171" fmla="*/ 498476 h 4654550"/>
                <a:gd name="connsiteX14172" fmla="*/ 8893173 w 10010772"/>
                <a:gd name="connsiteY14172" fmla="*/ 501651 h 4654550"/>
                <a:gd name="connsiteX14173" fmla="*/ 8899523 w 10010772"/>
                <a:gd name="connsiteY14173" fmla="*/ 508001 h 4654550"/>
                <a:gd name="connsiteX14174" fmla="*/ 8909048 w 10010772"/>
                <a:gd name="connsiteY14174" fmla="*/ 511176 h 4654550"/>
                <a:gd name="connsiteX14175" fmla="*/ 8921748 w 10010772"/>
                <a:gd name="connsiteY14175" fmla="*/ 517526 h 4654550"/>
                <a:gd name="connsiteX14176" fmla="*/ 8928098 w 10010772"/>
                <a:gd name="connsiteY14176" fmla="*/ 520701 h 4654550"/>
                <a:gd name="connsiteX14177" fmla="*/ 8931273 w 10010772"/>
                <a:gd name="connsiteY14177" fmla="*/ 523876 h 4654550"/>
                <a:gd name="connsiteX14178" fmla="*/ 8931273 w 10010772"/>
                <a:gd name="connsiteY14178" fmla="*/ 527051 h 4654550"/>
                <a:gd name="connsiteX14179" fmla="*/ 8924923 w 10010772"/>
                <a:gd name="connsiteY14179" fmla="*/ 533401 h 4654550"/>
                <a:gd name="connsiteX14180" fmla="*/ 8921748 w 10010772"/>
                <a:gd name="connsiteY14180" fmla="*/ 533401 h 4654550"/>
                <a:gd name="connsiteX14181" fmla="*/ 8918573 w 10010772"/>
                <a:gd name="connsiteY14181" fmla="*/ 530226 h 4654550"/>
                <a:gd name="connsiteX14182" fmla="*/ 8915398 w 10010772"/>
                <a:gd name="connsiteY14182" fmla="*/ 530226 h 4654550"/>
                <a:gd name="connsiteX14183" fmla="*/ 8915398 w 10010772"/>
                <a:gd name="connsiteY14183" fmla="*/ 533401 h 4654550"/>
                <a:gd name="connsiteX14184" fmla="*/ 8921748 w 10010772"/>
                <a:gd name="connsiteY14184" fmla="*/ 546101 h 4654550"/>
                <a:gd name="connsiteX14185" fmla="*/ 8931273 w 10010772"/>
                <a:gd name="connsiteY14185" fmla="*/ 555626 h 4654550"/>
                <a:gd name="connsiteX14186" fmla="*/ 8937623 w 10010772"/>
                <a:gd name="connsiteY14186" fmla="*/ 555626 h 4654550"/>
                <a:gd name="connsiteX14187" fmla="*/ 8940798 w 10010772"/>
                <a:gd name="connsiteY14187" fmla="*/ 555626 h 4654550"/>
                <a:gd name="connsiteX14188" fmla="*/ 8947148 w 10010772"/>
                <a:gd name="connsiteY14188" fmla="*/ 568326 h 4654550"/>
                <a:gd name="connsiteX14189" fmla="*/ 8950323 w 10010772"/>
                <a:gd name="connsiteY14189" fmla="*/ 574676 h 4654550"/>
                <a:gd name="connsiteX14190" fmla="*/ 8950323 w 10010772"/>
                <a:gd name="connsiteY14190" fmla="*/ 577851 h 4654550"/>
                <a:gd name="connsiteX14191" fmla="*/ 8950323 w 10010772"/>
                <a:gd name="connsiteY14191" fmla="*/ 581026 h 4654550"/>
                <a:gd name="connsiteX14192" fmla="*/ 8943973 w 10010772"/>
                <a:gd name="connsiteY14192" fmla="*/ 584201 h 4654550"/>
                <a:gd name="connsiteX14193" fmla="*/ 8940798 w 10010772"/>
                <a:gd name="connsiteY14193" fmla="*/ 587376 h 4654550"/>
                <a:gd name="connsiteX14194" fmla="*/ 8940798 w 10010772"/>
                <a:gd name="connsiteY14194" fmla="*/ 590551 h 4654550"/>
                <a:gd name="connsiteX14195" fmla="*/ 8943973 w 10010772"/>
                <a:gd name="connsiteY14195" fmla="*/ 596901 h 4654550"/>
                <a:gd name="connsiteX14196" fmla="*/ 8953498 w 10010772"/>
                <a:gd name="connsiteY14196" fmla="*/ 609601 h 4654550"/>
                <a:gd name="connsiteX14197" fmla="*/ 8959848 w 10010772"/>
                <a:gd name="connsiteY14197" fmla="*/ 615951 h 4654550"/>
                <a:gd name="connsiteX14198" fmla="*/ 8963023 w 10010772"/>
                <a:gd name="connsiteY14198" fmla="*/ 619126 h 4654550"/>
                <a:gd name="connsiteX14199" fmla="*/ 8956673 w 10010772"/>
                <a:gd name="connsiteY14199" fmla="*/ 622301 h 4654550"/>
                <a:gd name="connsiteX14200" fmla="*/ 8950323 w 10010772"/>
                <a:gd name="connsiteY14200" fmla="*/ 625476 h 4654550"/>
                <a:gd name="connsiteX14201" fmla="*/ 8950323 w 10010772"/>
                <a:gd name="connsiteY14201" fmla="*/ 631826 h 4654550"/>
                <a:gd name="connsiteX14202" fmla="*/ 8956673 w 10010772"/>
                <a:gd name="connsiteY14202" fmla="*/ 641351 h 4654550"/>
                <a:gd name="connsiteX14203" fmla="*/ 8959848 w 10010772"/>
                <a:gd name="connsiteY14203" fmla="*/ 657226 h 4654550"/>
                <a:gd name="connsiteX14204" fmla="*/ 8963023 w 10010772"/>
                <a:gd name="connsiteY14204" fmla="*/ 673101 h 4654550"/>
                <a:gd name="connsiteX14205" fmla="*/ 8959848 w 10010772"/>
                <a:gd name="connsiteY14205" fmla="*/ 682626 h 4654550"/>
                <a:gd name="connsiteX14206" fmla="*/ 8956673 w 10010772"/>
                <a:gd name="connsiteY14206" fmla="*/ 685801 h 4654550"/>
                <a:gd name="connsiteX14207" fmla="*/ 8953498 w 10010772"/>
                <a:gd name="connsiteY14207" fmla="*/ 685801 h 4654550"/>
                <a:gd name="connsiteX14208" fmla="*/ 8937623 w 10010772"/>
                <a:gd name="connsiteY14208" fmla="*/ 676276 h 4654550"/>
                <a:gd name="connsiteX14209" fmla="*/ 8915398 w 10010772"/>
                <a:gd name="connsiteY14209" fmla="*/ 657226 h 4654550"/>
                <a:gd name="connsiteX14210" fmla="*/ 8886823 w 10010772"/>
                <a:gd name="connsiteY14210" fmla="*/ 641351 h 4654550"/>
                <a:gd name="connsiteX14211" fmla="*/ 8858248 w 10010772"/>
                <a:gd name="connsiteY14211" fmla="*/ 625476 h 4654550"/>
                <a:gd name="connsiteX14212" fmla="*/ 8829673 w 10010772"/>
                <a:gd name="connsiteY14212" fmla="*/ 606426 h 4654550"/>
                <a:gd name="connsiteX14213" fmla="*/ 8804273 w 10010772"/>
                <a:gd name="connsiteY14213" fmla="*/ 590551 h 4654550"/>
                <a:gd name="connsiteX14214" fmla="*/ 8782048 w 10010772"/>
                <a:gd name="connsiteY14214" fmla="*/ 581026 h 4654550"/>
                <a:gd name="connsiteX14215" fmla="*/ 8759823 w 10010772"/>
                <a:gd name="connsiteY14215" fmla="*/ 565151 h 4654550"/>
                <a:gd name="connsiteX14216" fmla="*/ 8731248 w 10010772"/>
                <a:gd name="connsiteY14216" fmla="*/ 539751 h 4654550"/>
                <a:gd name="connsiteX14217" fmla="*/ 8728073 w 10010772"/>
                <a:gd name="connsiteY14217" fmla="*/ 530226 h 4654550"/>
                <a:gd name="connsiteX14218" fmla="*/ 8731248 w 10010772"/>
                <a:gd name="connsiteY14218" fmla="*/ 527051 h 4654550"/>
                <a:gd name="connsiteX14219" fmla="*/ 8731248 w 10010772"/>
                <a:gd name="connsiteY14219" fmla="*/ 523876 h 4654550"/>
                <a:gd name="connsiteX14220" fmla="*/ 8731248 w 10010772"/>
                <a:gd name="connsiteY14220" fmla="*/ 520701 h 4654550"/>
                <a:gd name="connsiteX14221" fmla="*/ 8724898 w 10010772"/>
                <a:gd name="connsiteY14221" fmla="*/ 508001 h 4654550"/>
                <a:gd name="connsiteX14222" fmla="*/ 8721723 w 10010772"/>
                <a:gd name="connsiteY14222" fmla="*/ 504826 h 4654550"/>
                <a:gd name="connsiteX14223" fmla="*/ 8721723 w 10010772"/>
                <a:gd name="connsiteY14223" fmla="*/ 501651 h 4654550"/>
                <a:gd name="connsiteX14224" fmla="*/ 8724898 w 10010772"/>
                <a:gd name="connsiteY14224" fmla="*/ 495301 h 4654550"/>
                <a:gd name="connsiteX14225" fmla="*/ 8731248 w 10010772"/>
                <a:gd name="connsiteY14225" fmla="*/ 495301 h 4654550"/>
                <a:gd name="connsiteX14226" fmla="*/ 8731248 w 10010772"/>
                <a:gd name="connsiteY14226" fmla="*/ 492126 h 4654550"/>
                <a:gd name="connsiteX14227" fmla="*/ 8728073 w 10010772"/>
                <a:gd name="connsiteY14227" fmla="*/ 488951 h 4654550"/>
                <a:gd name="connsiteX14228" fmla="*/ 8728073 w 10010772"/>
                <a:gd name="connsiteY14228" fmla="*/ 485776 h 4654550"/>
                <a:gd name="connsiteX14229" fmla="*/ 8731248 w 10010772"/>
                <a:gd name="connsiteY14229" fmla="*/ 479426 h 4654550"/>
                <a:gd name="connsiteX14230" fmla="*/ 8740773 w 10010772"/>
                <a:gd name="connsiteY14230" fmla="*/ 466726 h 4654550"/>
                <a:gd name="connsiteX14231" fmla="*/ 8750298 w 10010772"/>
                <a:gd name="connsiteY14231" fmla="*/ 454026 h 4654550"/>
                <a:gd name="connsiteX14232" fmla="*/ 8750298 w 10010772"/>
                <a:gd name="connsiteY14232" fmla="*/ 444501 h 4654550"/>
                <a:gd name="connsiteX14233" fmla="*/ 8750298 w 10010772"/>
                <a:gd name="connsiteY14233" fmla="*/ 438151 h 4654550"/>
                <a:gd name="connsiteX14234" fmla="*/ 8747123 w 10010772"/>
                <a:gd name="connsiteY14234" fmla="*/ 431801 h 4654550"/>
                <a:gd name="connsiteX14235" fmla="*/ 8750298 w 10010772"/>
                <a:gd name="connsiteY14235" fmla="*/ 425451 h 4654550"/>
                <a:gd name="connsiteX14236" fmla="*/ 8756648 w 10010772"/>
                <a:gd name="connsiteY14236" fmla="*/ 415926 h 4654550"/>
                <a:gd name="connsiteX14237" fmla="*/ 8762998 w 10010772"/>
                <a:gd name="connsiteY14237" fmla="*/ 406401 h 4654550"/>
                <a:gd name="connsiteX14238" fmla="*/ 8766173 w 10010772"/>
                <a:gd name="connsiteY14238" fmla="*/ 403226 h 4654550"/>
                <a:gd name="connsiteX14239" fmla="*/ 8762998 w 10010772"/>
                <a:gd name="connsiteY14239" fmla="*/ 403226 h 4654550"/>
                <a:gd name="connsiteX14240" fmla="*/ 8750298 w 10010772"/>
                <a:gd name="connsiteY14240" fmla="*/ 396876 h 4654550"/>
                <a:gd name="connsiteX14241" fmla="*/ 8737598 w 10010772"/>
                <a:gd name="connsiteY14241" fmla="*/ 387351 h 4654550"/>
                <a:gd name="connsiteX14242" fmla="*/ 8731248 w 10010772"/>
                <a:gd name="connsiteY14242" fmla="*/ 377826 h 4654550"/>
                <a:gd name="connsiteX14243" fmla="*/ 8731248 w 10010772"/>
                <a:gd name="connsiteY14243" fmla="*/ 371476 h 4654550"/>
                <a:gd name="connsiteX14244" fmla="*/ 8737598 w 10010772"/>
                <a:gd name="connsiteY14244" fmla="*/ 368301 h 4654550"/>
                <a:gd name="connsiteX14245" fmla="*/ 8747123 w 10010772"/>
                <a:gd name="connsiteY14245" fmla="*/ 365126 h 4654550"/>
                <a:gd name="connsiteX14246" fmla="*/ 8750298 w 10010772"/>
                <a:gd name="connsiteY14246" fmla="*/ 361951 h 4654550"/>
                <a:gd name="connsiteX14247" fmla="*/ 8740773 w 10010772"/>
                <a:gd name="connsiteY14247" fmla="*/ 361951 h 4654550"/>
                <a:gd name="connsiteX14248" fmla="*/ 8721723 w 10010772"/>
                <a:gd name="connsiteY14248" fmla="*/ 365126 h 4654550"/>
                <a:gd name="connsiteX14249" fmla="*/ 8712198 w 10010772"/>
                <a:gd name="connsiteY14249" fmla="*/ 368301 h 4654550"/>
                <a:gd name="connsiteX14250" fmla="*/ 8709023 w 10010772"/>
                <a:gd name="connsiteY14250" fmla="*/ 371476 h 4654550"/>
                <a:gd name="connsiteX14251" fmla="*/ 8709023 w 10010772"/>
                <a:gd name="connsiteY14251" fmla="*/ 374651 h 4654550"/>
                <a:gd name="connsiteX14252" fmla="*/ 8712198 w 10010772"/>
                <a:gd name="connsiteY14252" fmla="*/ 377826 h 4654550"/>
                <a:gd name="connsiteX14253" fmla="*/ 8715373 w 10010772"/>
                <a:gd name="connsiteY14253" fmla="*/ 384176 h 4654550"/>
                <a:gd name="connsiteX14254" fmla="*/ 8715373 w 10010772"/>
                <a:gd name="connsiteY14254" fmla="*/ 387351 h 4654550"/>
                <a:gd name="connsiteX14255" fmla="*/ 8709023 w 10010772"/>
                <a:gd name="connsiteY14255" fmla="*/ 390526 h 4654550"/>
                <a:gd name="connsiteX14256" fmla="*/ 8705848 w 10010772"/>
                <a:gd name="connsiteY14256" fmla="*/ 393701 h 4654550"/>
                <a:gd name="connsiteX14257" fmla="*/ 8702673 w 10010772"/>
                <a:gd name="connsiteY14257" fmla="*/ 396876 h 4654550"/>
                <a:gd name="connsiteX14258" fmla="*/ 8702673 w 10010772"/>
                <a:gd name="connsiteY14258" fmla="*/ 403226 h 4654550"/>
                <a:gd name="connsiteX14259" fmla="*/ 8699498 w 10010772"/>
                <a:gd name="connsiteY14259" fmla="*/ 406401 h 4654550"/>
                <a:gd name="connsiteX14260" fmla="*/ 8693148 w 10010772"/>
                <a:gd name="connsiteY14260" fmla="*/ 406401 h 4654550"/>
                <a:gd name="connsiteX14261" fmla="*/ 8670923 w 10010772"/>
                <a:gd name="connsiteY14261" fmla="*/ 400051 h 4654550"/>
                <a:gd name="connsiteX14262" fmla="*/ 8658223 w 10010772"/>
                <a:gd name="connsiteY14262" fmla="*/ 390526 h 4654550"/>
                <a:gd name="connsiteX14263" fmla="*/ 8651873 w 10010772"/>
                <a:gd name="connsiteY14263" fmla="*/ 384176 h 4654550"/>
                <a:gd name="connsiteX14264" fmla="*/ 8645523 w 10010772"/>
                <a:gd name="connsiteY14264" fmla="*/ 374651 h 4654550"/>
                <a:gd name="connsiteX14265" fmla="*/ 8642348 w 10010772"/>
                <a:gd name="connsiteY14265" fmla="*/ 371476 h 4654550"/>
                <a:gd name="connsiteX14266" fmla="*/ 8635998 w 10010772"/>
                <a:gd name="connsiteY14266" fmla="*/ 374651 h 4654550"/>
                <a:gd name="connsiteX14267" fmla="*/ 8623298 w 10010772"/>
                <a:gd name="connsiteY14267" fmla="*/ 381001 h 4654550"/>
                <a:gd name="connsiteX14268" fmla="*/ 8613773 w 10010772"/>
                <a:gd name="connsiteY14268" fmla="*/ 384176 h 4654550"/>
                <a:gd name="connsiteX14269" fmla="*/ 8607423 w 10010772"/>
                <a:gd name="connsiteY14269" fmla="*/ 384176 h 4654550"/>
                <a:gd name="connsiteX14270" fmla="*/ 8597898 w 10010772"/>
                <a:gd name="connsiteY14270" fmla="*/ 387351 h 4654550"/>
                <a:gd name="connsiteX14271" fmla="*/ 8591548 w 10010772"/>
                <a:gd name="connsiteY14271" fmla="*/ 390526 h 4654550"/>
                <a:gd name="connsiteX14272" fmla="*/ 8588373 w 10010772"/>
                <a:gd name="connsiteY14272" fmla="*/ 390526 h 4654550"/>
                <a:gd name="connsiteX14273" fmla="*/ 8582023 w 10010772"/>
                <a:gd name="connsiteY14273" fmla="*/ 390526 h 4654550"/>
                <a:gd name="connsiteX14274" fmla="*/ 8578848 w 10010772"/>
                <a:gd name="connsiteY14274" fmla="*/ 390526 h 4654550"/>
                <a:gd name="connsiteX14275" fmla="*/ 8578848 w 10010772"/>
                <a:gd name="connsiteY14275" fmla="*/ 393701 h 4654550"/>
                <a:gd name="connsiteX14276" fmla="*/ 8578848 w 10010772"/>
                <a:gd name="connsiteY14276" fmla="*/ 406401 h 4654550"/>
                <a:gd name="connsiteX14277" fmla="*/ 8578848 w 10010772"/>
                <a:gd name="connsiteY14277" fmla="*/ 419101 h 4654550"/>
                <a:gd name="connsiteX14278" fmla="*/ 8572498 w 10010772"/>
                <a:gd name="connsiteY14278" fmla="*/ 425451 h 4654550"/>
                <a:gd name="connsiteX14279" fmla="*/ 8566148 w 10010772"/>
                <a:gd name="connsiteY14279" fmla="*/ 431801 h 4654550"/>
                <a:gd name="connsiteX14280" fmla="*/ 8562973 w 10010772"/>
                <a:gd name="connsiteY14280" fmla="*/ 431801 h 4654550"/>
                <a:gd name="connsiteX14281" fmla="*/ 8562973 w 10010772"/>
                <a:gd name="connsiteY14281" fmla="*/ 434976 h 4654550"/>
                <a:gd name="connsiteX14282" fmla="*/ 8575673 w 10010772"/>
                <a:gd name="connsiteY14282" fmla="*/ 444501 h 4654550"/>
                <a:gd name="connsiteX14283" fmla="*/ 8585198 w 10010772"/>
                <a:gd name="connsiteY14283" fmla="*/ 450851 h 4654550"/>
                <a:gd name="connsiteX14284" fmla="*/ 8588373 w 10010772"/>
                <a:gd name="connsiteY14284" fmla="*/ 454026 h 4654550"/>
                <a:gd name="connsiteX14285" fmla="*/ 8585198 w 10010772"/>
                <a:gd name="connsiteY14285" fmla="*/ 457201 h 4654550"/>
                <a:gd name="connsiteX14286" fmla="*/ 8578848 w 10010772"/>
                <a:gd name="connsiteY14286" fmla="*/ 460376 h 4654550"/>
                <a:gd name="connsiteX14287" fmla="*/ 8531223 w 10010772"/>
                <a:gd name="connsiteY14287" fmla="*/ 469901 h 4654550"/>
                <a:gd name="connsiteX14288" fmla="*/ 8515348 w 10010772"/>
                <a:gd name="connsiteY14288" fmla="*/ 473076 h 4654550"/>
                <a:gd name="connsiteX14289" fmla="*/ 8508998 w 10010772"/>
                <a:gd name="connsiteY14289" fmla="*/ 469901 h 4654550"/>
                <a:gd name="connsiteX14290" fmla="*/ 8508998 w 10010772"/>
                <a:gd name="connsiteY14290" fmla="*/ 466726 h 4654550"/>
                <a:gd name="connsiteX14291" fmla="*/ 8512173 w 10010772"/>
                <a:gd name="connsiteY14291" fmla="*/ 460376 h 4654550"/>
                <a:gd name="connsiteX14292" fmla="*/ 8515348 w 10010772"/>
                <a:gd name="connsiteY14292" fmla="*/ 454026 h 4654550"/>
                <a:gd name="connsiteX14293" fmla="*/ 8515348 w 10010772"/>
                <a:gd name="connsiteY14293" fmla="*/ 450851 h 4654550"/>
                <a:gd name="connsiteX14294" fmla="*/ 8508998 w 10010772"/>
                <a:gd name="connsiteY14294" fmla="*/ 447676 h 4654550"/>
                <a:gd name="connsiteX14295" fmla="*/ 8489948 w 10010772"/>
                <a:gd name="connsiteY14295" fmla="*/ 447676 h 4654550"/>
                <a:gd name="connsiteX14296" fmla="*/ 8477248 w 10010772"/>
                <a:gd name="connsiteY14296" fmla="*/ 447676 h 4654550"/>
                <a:gd name="connsiteX14297" fmla="*/ 8470898 w 10010772"/>
                <a:gd name="connsiteY14297" fmla="*/ 444501 h 4654550"/>
                <a:gd name="connsiteX14298" fmla="*/ 8455023 w 10010772"/>
                <a:gd name="connsiteY14298" fmla="*/ 444501 h 4654550"/>
                <a:gd name="connsiteX14299" fmla="*/ 8416923 w 10010772"/>
                <a:gd name="connsiteY14299" fmla="*/ 450851 h 4654550"/>
                <a:gd name="connsiteX14300" fmla="*/ 8391523 w 10010772"/>
                <a:gd name="connsiteY14300" fmla="*/ 454026 h 4654550"/>
                <a:gd name="connsiteX14301" fmla="*/ 8372473 w 10010772"/>
                <a:gd name="connsiteY14301" fmla="*/ 454026 h 4654550"/>
                <a:gd name="connsiteX14302" fmla="*/ 8359773 w 10010772"/>
                <a:gd name="connsiteY14302" fmla="*/ 450851 h 4654550"/>
                <a:gd name="connsiteX14303" fmla="*/ 8347073 w 10010772"/>
                <a:gd name="connsiteY14303" fmla="*/ 447676 h 4654550"/>
                <a:gd name="connsiteX14304" fmla="*/ 8337548 w 10010772"/>
                <a:gd name="connsiteY14304" fmla="*/ 444501 h 4654550"/>
                <a:gd name="connsiteX14305" fmla="*/ 8324848 w 10010772"/>
                <a:gd name="connsiteY14305" fmla="*/ 444501 h 4654550"/>
                <a:gd name="connsiteX14306" fmla="*/ 8305798 w 10010772"/>
                <a:gd name="connsiteY14306" fmla="*/ 444501 h 4654550"/>
                <a:gd name="connsiteX14307" fmla="*/ 8283573 w 10010772"/>
                <a:gd name="connsiteY14307" fmla="*/ 450851 h 4654550"/>
                <a:gd name="connsiteX14308" fmla="*/ 8258173 w 10010772"/>
                <a:gd name="connsiteY14308" fmla="*/ 463551 h 4654550"/>
                <a:gd name="connsiteX14309" fmla="*/ 8254998 w 10010772"/>
                <a:gd name="connsiteY14309" fmla="*/ 466726 h 4654550"/>
                <a:gd name="connsiteX14310" fmla="*/ 8251823 w 10010772"/>
                <a:gd name="connsiteY14310" fmla="*/ 473076 h 4654550"/>
                <a:gd name="connsiteX14311" fmla="*/ 8251823 w 10010772"/>
                <a:gd name="connsiteY14311" fmla="*/ 485776 h 4654550"/>
                <a:gd name="connsiteX14312" fmla="*/ 8245473 w 10010772"/>
                <a:gd name="connsiteY14312" fmla="*/ 498476 h 4654550"/>
                <a:gd name="connsiteX14313" fmla="*/ 8239123 w 10010772"/>
                <a:gd name="connsiteY14313" fmla="*/ 514351 h 4654550"/>
                <a:gd name="connsiteX14314" fmla="*/ 8223248 w 10010772"/>
                <a:gd name="connsiteY14314" fmla="*/ 536576 h 4654550"/>
                <a:gd name="connsiteX14315" fmla="*/ 8213723 w 10010772"/>
                <a:gd name="connsiteY14315" fmla="*/ 558801 h 4654550"/>
                <a:gd name="connsiteX14316" fmla="*/ 8213723 w 10010772"/>
                <a:gd name="connsiteY14316" fmla="*/ 568326 h 4654550"/>
                <a:gd name="connsiteX14317" fmla="*/ 8213723 w 10010772"/>
                <a:gd name="connsiteY14317" fmla="*/ 577851 h 4654550"/>
                <a:gd name="connsiteX14318" fmla="*/ 8220073 w 10010772"/>
                <a:gd name="connsiteY14318" fmla="*/ 581026 h 4654550"/>
                <a:gd name="connsiteX14319" fmla="*/ 8229598 w 10010772"/>
                <a:gd name="connsiteY14319" fmla="*/ 584201 h 4654550"/>
                <a:gd name="connsiteX14320" fmla="*/ 8251823 w 10010772"/>
                <a:gd name="connsiteY14320" fmla="*/ 587376 h 4654550"/>
                <a:gd name="connsiteX14321" fmla="*/ 8261348 w 10010772"/>
                <a:gd name="connsiteY14321" fmla="*/ 584201 h 4654550"/>
                <a:gd name="connsiteX14322" fmla="*/ 8264523 w 10010772"/>
                <a:gd name="connsiteY14322" fmla="*/ 581026 h 4654550"/>
                <a:gd name="connsiteX14323" fmla="*/ 8261348 w 10010772"/>
                <a:gd name="connsiteY14323" fmla="*/ 577851 h 4654550"/>
                <a:gd name="connsiteX14324" fmla="*/ 8254998 w 10010772"/>
                <a:gd name="connsiteY14324" fmla="*/ 568326 h 4654550"/>
                <a:gd name="connsiteX14325" fmla="*/ 8258173 w 10010772"/>
                <a:gd name="connsiteY14325" fmla="*/ 565151 h 4654550"/>
                <a:gd name="connsiteX14326" fmla="*/ 8270873 w 10010772"/>
                <a:gd name="connsiteY14326" fmla="*/ 568326 h 4654550"/>
                <a:gd name="connsiteX14327" fmla="*/ 8283573 w 10010772"/>
                <a:gd name="connsiteY14327" fmla="*/ 568326 h 4654550"/>
                <a:gd name="connsiteX14328" fmla="*/ 8286748 w 10010772"/>
                <a:gd name="connsiteY14328" fmla="*/ 571501 h 4654550"/>
                <a:gd name="connsiteX14329" fmla="*/ 8286748 w 10010772"/>
                <a:gd name="connsiteY14329" fmla="*/ 574676 h 4654550"/>
                <a:gd name="connsiteX14330" fmla="*/ 8280398 w 10010772"/>
                <a:gd name="connsiteY14330" fmla="*/ 577851 h 4654550"/>
                <a:gd name="connsiteX14331" fmla="*/ 8270873 w 10010772"/>
                <a:gd name="connsiteY14331" fmla="*/ 587376 h 4654550"/>
                <a:gd name="connsiteX14332" fmla="*/ 8270873 w 10010772"/>
                <a:gd name="connsiteY14332" fmla="*/ 593726 h 4654550"/>
                <a:gd name="connsiteX14333" fmla="*/ 8274048 w 10010772"/>
                <a:gd name="connsiteY14333" fmla="*/ 600076 h 4654550"/>
                <a:gd name="connsiteX14334" fmla="*/ 8283573 w 10010772"/>
                <a:gd name="connsiteY14334" fmla="*/ 609601 h 4654550"/>
                <a:gd name="connsiteX14335" fmla="*/ 8289923 w 10010772"/>
                <a:gd name="connsiteY14335" fmla="*/ 606426 h 4654550"/>
                <a:gd name="connsiteX14336" fmla="*/ 8296273 w 10010772"/>
                <a:gd name="connsiteY14336" fmla="*/ 603251 h 4654550"/>
                <a:gd name="connsiteX14337" fmla="*/ 8302623 w 10010772"/>
                <a:gd name="connsiteY14337" fmla="*/ 603251 h 4654550"/>
                <a:gd name="connsiteX14338" fmla="*/ 8308973 w 10010772"/>
                <a:gd name="connsiteY14338" fmla="*/ 606426 h 4654550"/>
                <a:gd name="connsiteX14339" fmla="*/ 8318498 w 10010772"/>
                <a:gd name="connsiteY14339" fmla="*/ 609601 h 4654550"/>
                <a:gd name="connsiteX14340" fmla="*/ 8321673 w 10010772"/>
                <a:gd name="connsiteY14340" fmla="*/ 609601 h 4654550"/>
                <a:gd name="connsiteX14341" fmla="*/ 8324848 w 10010772"/>
                <a:gd name="connsiteY14341" fmla="*/ 600076 h 4654550"/>
                <a:gd name="connsiteX14342" fmla="*/ 8328023 w 10010772"/>
                <a:gd name="connsiteY14342" fmla="*/ 596901 h 4654550"/>
                <a:gd name="connsiteX14343" fmla="*/ 8331198 w 10010772"/>
                <a:gd name="connsiteY14343" fmla="*/ 596901 h 4654550"/>
                <a:gd name="connsiteX14344" fmla="*/ 8340723 w 10010772"/>
                <a:gd name="connsiteY14344" fmla="*/ 596901 h 4654550"/>
                <a:gd name="connsiteX14345" fmla="*/ 8356598 w 10010772"/>
                <a:gd name="connsiteY14345" fmla="*/ 600076 h 4654550"/>
                <a:gd name="connsiteX14346" fmla="*/ 8385173 w 10010772"/>
                <a:gd name="connsiteY14346" fmla="*/ 612776 h 4654550"/>
                <a:gd name="connsiteX14347" fmla="*/ 8407398 w 10010772"/>
                <a:gd name="connsiteY14347" fmla="*/ 628651 h 4654550"/>
                <a:gd name="connsiteX14348" fmla="*/ 8429623 w 10010772"/>
                <a:gd name="connsiteY14348" fmla="*/ 644526 h 4654550"/>
                <a:gd name="connsiteX14349" fmla="*/ 8455023 w 10010772"/>
                <a:gd name="connsiteY14349" fmla="*/ 660401 h 4654550"/>
                <a:gd name="connsiteX14350" fmla="*/ 8467723 w 10010772"/>
                <a:gd name="connsiteY14350" fmla="*/ 669926 h 4654550"/>
                <a:gd name="connsiteX14351" fmla="*/ 8467723 w 10010772"/>
                <a:gd name="connsiteY14351" fmla="*/ 676276 h 4654550"/>
                <a:gd name="connsiteX14352" fmla="*/ 8467723 w 10010772"/>
                <a:gd name="connsiteY14352" fmla="*/ 682626 h 4654550"/>
                <a:gd name="connsiteX14353" fmla="*/ 8461373 w 10010772"/>
                <a:gd name="connsiteY14353" fmla="*/ 692151 h 4654550"/>
                <a:gd name="connsiteX14354" fmla="*/ 8458198 w 10010772"/>
                <a:gd name="connsiteY14354" fmla="*/ 698501 h 4654550"/>
                <a:gd name="connsiteX14355" fmla="*/ 8461373 w 10010772"/>
                <a:gd name="connsiteY14355" fmla="*/ 704851 h 4654550"/>
                <a:gd name="connsiteX14356" fmla="*/ 8470898 w 10010772"/>
                <a:gd name="connsiteY14356" fmla="*/ 714376 h 4654550"/>
                <a:gd name="connsiteX14357" fmla="*/ 8489948 w 10010772"/>
                <a:gd name="connsiteY14357" fmla="*/ 723901 h 4654550"/>
                <a:gd name="connsiteX14358" fmla="*/ 8502648 w 10010772"/>
                <a:gd name="connsiteY14358" fmla="*/ 730251 h 4654550"/>
                <a:gd name="connsiteX14359" fmla="*/ 8512173 w 10010772"/>
                <a:gd name="connsiteY14359" fmla="*/ 742951 h 4654550"/>
                <a:gd name="connsiteX14360" fmla="*/ 8515348 w 10010772"/>
                <a:gd name="connsiteY14360" fmla="*/ 758826 h 4654550"/>
                <a:gd name="connsiteX14361" fmla="*/ 8515348 w 10010772"/>
                <a:gd name="connsiteY14361" fmla="*/ 774701 h 4654550"/>
                <a:gd name="connsiteX14362" fmla="*/ 8512173 w 10010772"/>
                <a:gd name="connsiteY14362" fmla="*/ 812801 h 4654550"/>
                <a:gd name="connsiteX14363" fmla="*/ 8512173 w 10010772"/>
                <a:gd name="connsiteY14363" fmla="*/ 828676 h 4654550"/>
                <a:gd name="connsiteX14364" fmla="*/ 8512173 w 10010772"/>
                <a:gd name="connsiteY14364" fmla="*/ 841376 h 4654550"/>
                <a:gd name="connsiteX14365" fmla="*/ 8512173 w 10010772"/>
                <a:gd name="connsiteY14365" fmla="*/ 863601 h 4654550"/>
                <a:gd name="connsiteX14366" fmla="*/ 8505823 w 10010772"/>
                <a:gd name="connsiteY14366" fmla="*/ 885826 h 4654550"/>
                <a:gd name="connsiteX14367" fmla="*/ 8496298 w 10010772"/>
                <a:gd name="connsiteY14367" fmla="*/ 911226 h 4654550"/>
                <a:gd name="connsiteX14368" fmla="*/ 8483598 w 10010772"/>
                <a:gd name="connsiteY14368" fmla="*/ 930276 h 4654550"/>
                <a:gd name="connsiteX14369" fmla="*/ 8470898 w 10010772"/>
                <a:gd name="connsiteY14369" fmla="*/ 949326 h 4654550"/>
                <a:gd name="connsiteX14370" fmla="*/ 8458198 w 10010772"/>
                <a:gd name="connsiteY14370" fmla="*/ 958851 h 4654550"/>
                <a:gd name="connsiteX14371" fmla="*/ 8451848 w 10010772"/>
                <a:gd name="connsiteY14371" fmla="*/ 962026 h 4654550"/>
                <a:gd name="connsiteX14372" fmla="*/ 8448673 w 10010772"/>
                <a:gd name="connsiteY14372" fmla="*/ 962026 h 4654550"/>
                <a:gd name="connsiteX14373" fmla="*/ 8442323 w 10010772"/>
                <a:gd name="connsiteY14373" fmla="*/ 962026 h 4654550"/>
                <a:gd name="connsiteX14374" fmla="*/ 8442323 w 10010772"/>
                <a:gd name="connsiteY14374" fmla="*/ 955676 h 4654550"/>
                <a:gd name="connsiteX14375" fmla="*/ 8439148 w 10010772"/>
                <a:gd name="connsiteY14375" fmla="*/ 949326 h 4654550"/>
                <a:gd name="connsiteX14376" fmla="*/ 8435973 w 10010772"/>
                <a:gd name="connsiteY14376" fmla="*/ 949326 h 4654550"/>
                <a:gd name="connsiteX14377" fmla="*/ 8426448 w 10010772"/>
                <a:gd name="connsiteY14377" fmla="*/ 952501 h 4654550"/>
                <a:gd name="connsiteX14378" fmla="*/ 8420098 w 10010772"/>
                <a:gd name="connsiteY14378" fmla="*/ 962026 h 4654550"/>
                <a:gd name="connsiteX14379" fmla="*/ 8416923 w 10010772"/>
                <a:gd name="connsiteY14379" fmla="*/ 965201 h 4654550"/>
                <a:gd name="connsiteX14380" fmla="*/ 8413748 w 10010772"/>
                <a:gd name="connsiteY14380" fmla="*/ 965201 h 4654550"/>
                <a:gd name="connsiteX14381" fmla="*/ 8407398 w 10010772"/>
                <a:gd name="connsiteY14381" fmla="*/ 958851 h 4654550"/>
                <a:gd name="connsiteX14382" fmla="*/ 8401048 w 10010772"/>
                <a:gd name="connsiteY14382" fmla="*/ 949326 h 4654550"/>
                <a:gd name="connsiteX14383" fmla="*/ 8397873 w 10010772"/>
                <a:gd name="connsiteY14383" fmla="*/ 933451 h 4654550"/>
                <a:gd name="connsiteX14384" fmla="*/ 8394698 w 10010772"/>
                <a:gd name="connsiteY14384" fmla="*/ 923926 h 4654550"/>
                <a:gd name="connsiteX14385" fmla="*/ 8388348 w 10010772"/>
                <a:gd name="connsiteY14385" fmla="*/ 914401 h 4654550"/>
                <a:gd name="connsiteX14386" fmla="*/ 8388347 w 10010772"/>
                <a:gd name="connsiteY14386" fmla="*/ 914401 h 4654550"/>
                <a:gd name="connsiteX14387" fmla="*/ 8394697 w 10010772"/>
                <a:gd name="connsiteY14387" fmla="*/ 923925 h 4654550"/>
                <a:gd name="connsiteX14388" fmla="*/ 8397872 w 10010772"/>
                <a:gd name="connsiteY14388" fmla="*/ 933450 h 4654550"/>
                <a:gd name="connsiteX14389" fmla="*/ 8401047 w 10010772"/>
                <a:gd name="connsiteY14389" fmla="*/ 949325 h 4654550"/>
                <a:gd name="connsiteX14390" fmla="*/ 8407397 w 10010772"/>
                <a:gd name="connsiteY14390" fmla="*/ 958850 h 4654550"/>
                <a:gd name="connsiteX14391" fmla="*/ 8413747 w 10010772"/>
                <a:gd name="connsiteY14391" fmla="*/ 965200 h 4654550"/>
                <a:gd name="connsiteX14392" fmla="*/ 8410572 w 10010772"/>
                <a:gd name="connsiteY14392" fmla="*/ 974725 h 4654550"/>
                <a:gd name="connsiteX14393" fmla="*/ 8407397 w 10010772"/>
                <a:gd name="connsiteY14393" fmla="*/ 981075 h 4654550"/>
                <a:gd name="connsiteX14394" fmla="*/ 8404222 w 10010772"/>
                <a:gd name="connsiteY14394" fmla="*/ 990600 h 4654550"/>
                <a:gd name="connsiteX14395" fmla="*/ 8404222 w 10010772"/>
                <a:gd name="connsiteY14395" fmla="*/ 996950 h 4654550"/>
                <a:gd name="connsiteX14396" fmla="*/ 8404222 w 10010772"/>
                <a:gd name="connsiteY14396" fmla="*/ 1003300 h 4654550"/>
                <a:gd name="connsiteX14397" fmla="*/ 8404222 w 10010772"/>
                <a:gd name="connsiteY14397" fmla="*/ 1009650 h 4654550"/>
                <a:gd name="connsiteX14398" fmla="*/ 8397872 w 10010772"/>
                <a:gd name="connsiteY14398" fmla="*/ 1012825 h 4654550"/>
                <a:gd name="connsiteX14399" fmla="*/ 8397872 w 10010772"/>
                <a:gd name="connsiteY14399" fmla="*/ 1016000 h 4654550"/>
                <a:gd name="connsiteX14400" fmla="*/ 8404222 w 10010772"/>
                <a:gd name="connsiteY14400" fmla="*/ 1016000 h 4654550"/>
                <a:gd name="connsiteX14401" fmla="*/ 8407397 w 10010772"/>
                <a:gd name="connsiteY14401" fmla="*/ 1016000 h 4654550"/>
                <a:gd name="connsiteX14402" fmla="*/ 8410572 w 10010772"/>
                <a:gd name="connsiteY14402" fmla="*/ 1019175 h 4654550"/>
                <a:gd name="connsiteX14403" fmla="*/ 8410572 w 10010772"/>
                <a:gd name="connsiteY14403" fmla="*/ 1025525 h 4654550"/>
                <a:gd name="connsiteX14404" fmla="*/ 8407397 w 10010772"/>
                <a:gd name="connsiteY14404" fmla="*/ 1031875 h 4654550"/>
                <a:gd name="connsiteX14405" fmla="*/ 8407397 w 10010772"/>
                <a:gd name="connsiteY14405" fmla="*/ 1041400 h 4654550"/>
                <a:gd name="connsiteX14406" fmla="*/ 8407397 w 10010772"/>
                <a:gd name="connsiteY14406" fmla="*/ 1050925 h 4654550"/>
                <a:gd name="connsiteX14407" fmla="*/ 8410572 w 10010772"/>
                <a:gd name="connsiteY14407" fmla="*/ 1057275 h 4654550"/>
                <a:gd name="connsiteX14408" fmla="*/ 8407397 w 10010772"/>
                <a:gd name="connsiteY14408" fmla="*/ 1060450 h 4654550"/>
                <a:gd name="connsiteX14409" fmla="*/ 8404222 w 10010772"/>
                <a:gd name="connsiteY14409" fmla="*/ 1060450 h 4654550"/>
                <a:gd name="connsiteX14410" fmla="*/ 8391522 w 10010772"/>
                <a:gd name="connsiteY14410" fmla="*/ 1060450 h 4654550"/>
                <a:gd name="connsiteX14411" fmla="*/ 8385172 w 10010772"/>
                <a:gd name="connsiteY14411" fmla="*/ 1060450 h 4654550"/>
                <a:gd name="connsiteX14412" fmla="*/ 8381997 w 10010772"/>
                <a:gd name="connsiteY14412" fmla="*/ 1063625 h 4654550"/>
                <a:gd name="connsiteX14413" fmla="*/ 8378822 w 10010772"/>
                <a:gd name="connsiteY14413" fmla="*/ 1069975 h 4654550"/>
                <a:gd name="connsiteX14414" fmla="*/ 8375647 w 10010772"/>
                <a:gd name="connsiteY14414" fmla="*/ 1079500 h 4654550"/>
                <a:gd name="connsiteX14415" fmla="*/ 8381997 w 10010772"/>
                <a:gd name="connsiteY14415" fmla="*/ 1079500 h 4654550"/>
                <a:gd name="connsiteX14416" fmla="*/ 8388347 w 10010772"/>
                <a:gd name="connsiteY14416" fmla="*/ 1079500 h 4654550"/>
                <a:gd name="connsiteX14417" fmla="*/ 8391522 w 10010772"/>
                <a:gd name="connsiteY14417" fmla="*/ 1082675 h 4654550"/>
                <a:gd name="connsiteX14418" fmla="*/ 8404222 w 10010772"/>
                <a:gd name="connsiteY14418" fmla="*/ 1092200 h 4654550"/>
                <a:gd name="connsiteX14419" fmla="*/ 8410572 w 10010772"/>
                <a:gd name="connsiteY14419" fmla="*/ 1095375 h 4654550"/>
                <a:gd name="connsiteX14420" fmla="*/ 8413747 w 10010772"/>
                <a:gd name="connsiteY14420" fmla="*/ 1095375 h 4654550"/>
                <a:gd name="connsiteX14421" fmla="*/ 8413747 w 10010772"/>
                <a:gd name="connsiteY14421" fmla="*/ 1101725 h 4654550"/>
                <a:gd name="connsiteX14422" fmla="*/ 8435972 w 10010772"/>
                <a:gd name="connsiteY14422" fmla="*/ 1120775 h 4654550"/>
                <a:gd name="connsiteX14423" fmla="*/ 8445497 w 10010772"/>
                <a:gd name="connsiteY14423" fmla="*/ 1127125 h 4654550"/>
                <a:gd name="connsiteX14424" fmla="*/ 8455022 w 10010772"/>
                <a:gd name="connsiteY14424" fmla="*/ 1133475 h 4654550"/>
                <a:gd name="connsiteX14425" fmla="*/ 8470897 w 10010772"/>
                <a:gd name="connsiteY14425" fmla="*/ 1152525 h 4654550"/>
                <a:gd name="connsiteX14426" fmla="*/ 8483597 w 10010772"/>
                <a:gd name="connsiteY14426" fmla="*/ 1174750 h 4654550"/>
                <a:gd name="connsiteX14427" fmla="*/ 8486772 w 10010772"/>
                <a:gd name="connsiteY14427" fmla="*/ 1184275 h 4654550"/>
                <a:gd name="connsiteX14428" fmla="*/ 8486772 w 10010772"/>
                <a:gd name="connsiteY14428" fmla="*/ 1193800 h 4654550"/>
                <a:gd name="connsiteX14429" fmla="*/ 8486772 w 10010772"/>
                <a:gd name="connsiteY14429" fmla="*/ 1200150 h 4654550"/>
                <a:gd name="connsiteX14430" fmla="*/ 8489947 w 10010772"/>
                <a:gd name="connsiteY14430" fmla="*/ 1200150 h 4654550"/>
                <a:gd name="connsiteX14431" fmla="*/ 8493122 w 10010772"/>
                <a:gd name="connsiteY14431" fmla="*/ 1203325 h 4654550"/>
                <a:gd name="connsiteX14432" fmla="*/ 8496297 w 10010772"/>
                <a:gd name="connsiteY14432" fmla="*/ 1203325 h 4654550"/>
                <a:gd name="connsiteX14433" fmla="*/ 8499472 w 10010772"/>
                <a:gd name="connsiteY14433" fmla="*/ 1222375 h 4654550"/>
                <a:gd name="connsiteX14434" fmla="*/ 8496297 w 10010772"/>
                <a:gd name="connsiteY14434" fmla="*/ 1231900 h 4654550"/>
                <a:gd name="connsiteX14435" fmla="*/ 8493122 w 10010772"/>
                <a:gd name="connsiteY14435" fmla="*/ 1238250 h 4654550"/>
                <a:gd name="connsiteX14436" fmla="*/ 8489947 w 10010772"/>
                <a:gd name="connsiteY14436" fmla="*/ 1244600 h 4654550"/>
                <a:gd name="connsiteX14437" fmla="*/ 8483597 w 10010772"/>
                <a:gd name="connsiteY14437" fmla="*/ 1247775 h 4654550"/>
                <a:gd name="connsiteX14438" fmla="*/ 8480422 w 10010772"/>
                <a:gd name="connsiteY14438" fmla="*/ 1250950 h 4654550"/>
                <a:gd name="connsiteX14439" fmla="*/ 8477247 w 10010772"/>
                <a:gd name="connsiteY14439" fmla="*/ 1247775 h 4654550"/>
                <a:gd name="connsiteX14440" fmla="*/ 8477247 w 10010772"/>
                <a:gd name="connsiteY14440" fmla="*/ 1250950 h 4654550"/>
                <a:gd name="connsiteX14441" fmla="*/ 8474072 w 10010772"/>
                <a:gd name="connsiteY14441" fmla="*/ 1250950 h 4654550"/>
                <a:gd name="connsiteX14442" fmla="*/ 8470897 w 10010772"/>
                <a:gd name="connsiteY14442" fmla="*/ 1250950 h 4654550"/>
                <a:gd name="connsiteX14443" fmla="*/ 8474072 w 10010772"/>
                <a:gd name="connsiteY14443" fmla="*/ 1254125 h 4654550"/>
                <a:gd name="connsiteX14444" fmla="*/ 8470897 w 10010772"/>
                <a:gd name="connsiteY14444" fmla="*/ 1254125 h 4654550"/>
                <a:gd name="connsiteX14445" fmla="*/ 8467722 w 10010772"/>
                <a:gd name="connsiteY14445" fmla="*/ 1254125 h 4654550"/>
                <a:gd name="connsiteX14446" fmla="*/ 8464547 w 10010772"/>
                <a:gd name="connsiteY14446" fmla="*/ 1250950 h 4654550"/>
                <a:gd name="connsiteX14447" fmla="*/ 8464547 w 10010772"/>
                <a:gd name="connsiteY14447" fmla="*/ 1247775 h 4654550"/>
                <a:gd name="connsiteX14448" fmla="*/ 8458197 w 10010772"/>
                <a:gd name="connsiteY14448" fmla="*/ 1250950 h 4654550"/>
                <a:gd name="connsiteX14449" fmla="*/ 8455022 w 10010772"/>
                <a:gd name="connsiteY14449" fmla="*/ 1254125 h 4654550"/>
                <a:gd name="connsiteX14450" fmla="*/ 8458197 w 10010772"/>
                <a:gd name="connsiteY14450" fmla="*/ 1257300 h 4654550"/>
                <a:gd name="connsiteX14451" fmla="*/ 8455022 w 10010772"/>
                <a:gd name="connsiteY14451" fmla="*/ 1257300 h 4654550"/>
                <a:gd name="connsiteX14452" fmla="*/ 8448672 w 10010772"/>
                <a:gd name="connsiteY14452" fmla="*/ 1257300 h 4654550"/>
                <a:gd name="connsiteX14453" fmla="*/ 8448672 w 10010772"/>
                <a:gd name="connsiteY14453" fmla="*/ 1260475 h 4654550"/>
                <a:gd name="connsiteX14454" fmla="*/ 8442322 w 10010772"/>
                <a:gd name="connsiteY14454" fmla="*/ 1260475 h 4654550"/>
                <a:gd name="connsiteX14455" fmla="*/ 8442322 w 10010772"/>
                <a:gd name="connsiteY14455" fmla="*/ 1257300 h 4654550"/>
                <a:gd name="connsiteX14456" fmla="*/ 8439147 w 10010772"/>
                <a:gd name="connsiteY14456" fmla="*/ 1257300 h 4654550"/>
                <a:gd name="connsiteX14457" fmla="*/ 8432797 w 10010772"/>
                <a:gd name="connsiteY14457" fmla="*/ 1263650 h 4654550"/>
                <a:gd name="connsiteX14458" fmla="*/ 8429622 w 10010772"/>
                <a:gd name="connsiteY14458" fmla="*/ 1266825 h 4654550"/>
                <a:gd name="connsiteX14459" fmla="*/ 8426447 w 10010772"/>
                <a:gd name="connsiteY14459" fmla="*/ 1266825 h 4654550"/>
                <a:gd name="connsiteX14460" fmla="*/ 8423272 w 10010772"/>
                <a:gd name="connsiteY14460" fmla="*/ 1266825 h 4654550"/>
                <a:gd name="connsiteX14461" fmla="*/ 8416922 w 10010772"/>
                <a:gd name="connsiteY14461" fmla="*/ 1273175 h 4654550"/>
                <a:gd name="connsiteX14462" fmla="*/ 8413747 w 10010772"/>
                <a:gd name="connsiteY14462" fmla="*/ 1273175 h 4654550"/>
                <a:gd name="connsiteX14463" fmla="*/ 8410572 w 10010772"/>
                <a:gd name="connsiteY14463" fmla="*/ 1273175 h 4654550"/>
                <a:gd name="connsiteX14464" fmla="*/ 8410572 w 10010772"/>
                <a:gd name="connsiteY14464" fmla="*/ 1270000 h 4654550"/>
                <a:gd name="connsiteX14465" fmla="*/ 8410572 w 10010772"/>
                <a:gd name="connsiteY14465" fmla="*/ 1263650 h 4654550"/>
                <a:gd name="connsiteX14466" fmla="*/ 8410572 w 10010772"/>
                <a:gd name="connsiteY14466" fmla="*/ 1260475 h 4654550"/>
                <a:gd name="connsiteX14467" fmla="*/ 8407397 w 10010772"/>
                <a:gd name="connsiteY14467" fmla="*/ 1260475 h 4654550"/>
                <a:gd name="connsiteX14468" fmla="*/ 8407397 w 10010772"/>
                <a:gd name="connsiteY14468" fmla="*/ 1257300 h 4654550"/>
                <a:gd name="connsiteX14469" fmla="*/ 8404222 w 10010772"/>
                <a:gd name="connsiteY14469" fmla="*/ 1257300 h 4654550"/>
                <a:gd name="connsiteX14470" fmla="*/ 8404222 w 10010772"/>
                <a:gd name="connsiteY14470" fmla="*/ 1250950 h 4654550"/>
                <a:gd name="connsiteX14471" fmla="*/ 8404222 w 10010772"/>
                <a:gd name="connsiteY14471" fmla="*/ 1247775 h 4654550"/>
                <a:gd name="connsiteX14472" fmla="*/ 8401047 w 10010772"/>
                <a:gd name="connsiteY14472" fmla="*/ 1247775 h 4654550"/>
                <a:gd name="connsiteX14473" fmla="*/ 8397872 w 10010772"/>
                <a:gd name="connsiteY14473" fmla="*/ 1244600 h 4654550"/>
                <a:gd name="connsiteX14474" fmla="*/ 8397872 w 10010772"/>
                <a:gd name="connsiteY14474" fmla="*/ 1238250 h 4654550"/>
                <a:gd name="connsiteX14475" fmla="*/ 8397872 w 10010772"/>
                <a:gd name="connsiteY14475" fmla="*/ 1228725 h 4654550"/>
                <a:gd name="connsiteX14476" fmla="*/ 8401047 w 10010772"/>
                <a:gd name="connsiteY14476" fmla="*/ 1225550 h 4654550"/>
                <a:gd name="connsiteX14477" fmla="*/ 8401047 w 10010772"/>
                <a:gd name="connsiteY14477" fmla="*/ 1222375 h 4654550"/>
                <a:gd name="connsiteX14478" fmla="*/ 8397872 w 10010772"/>
                <a:gd name="connsiteY14478" fmla="*/ 1222375 h 4654550"/>
                <a:gd name="connsiteX14479" fmla="*/ 8397872 w 10010772"/>
                <a:gd name="connsiteY14479" fmla="*/ 1216025 h 4654550"/>
                <a:gd name="connsiteX14480" fmla="*/ 8404222 w 10010772"/>
                <a:gd name="connsiteY14480" fmla="*/ 1212850 h 4654550"/>
                <a:gd name="connsiteX14481" fmla="*/ 8401047 w 10010772"/>
                <a:gd name="connsiteY14481" fmla="*/ 1209675 h 4654550"/>
                <a:gd name="connsiteX14482" fmla="*/ 8394697 w 10010772"/>
                <a:gd name="connsiteY14482" fmla="*/ 1206500 h 4654550"/>
                <a:gd name="connsiteX14483" fmla="*/ 8397872 w 10010772"/>
                <a:gd name="connsiteY14483" fmla="*/ 1203325 h 4654550"/>
                <a:gd name="connsiteX14484" fmla="*/ 8394697 w 10010772"/>
                <a:gd name="connsiteY14484" fmla="*/ 1203325 h 4654550"/>
                <a:gd name="connsiteX14485" fmla="*/ 8394697 w 10010772"/>
                <a:gd name="connsiteY14485" fmla="*/ 1200150 h 4654550"/>
                <a:gd name="connsiteX14486" fmla="*/ 8394697 w 10010772"/>
                <a:gd name="connsiteY14486" fmla="*/ 1196975 h 4654550"/>
                <a:gd name="connsiteX14487" fmla="*/ 8391522 w 10010772"/>
                <a:gd name="connsiteY14487" fmla="*/ 1196975 h 4654550"/>
                <a:gd name="connsiteX14488" fmla="*/ 8388347 w 10010772"/>
                <a:gd name="connsiteY14488" fmla="*/ 1193800 h 4654550"/>
                <a:gd name="connsiteX14489" fmla="*/ 8388347 w 10010772"/>
                <a:gd name="connsiteY14489" fmla="*/ 1190625 h 4654550"/>
                <a:gd name="connsiteX14490" fmla="*/ 8378822 w 10010772"/>
                <a:gd name="connsiteY14490" fmla="*/ 1177925 h 4654550"/>
                <a:gd name="connsiteX14491" fmla="*/ 8375647 w 10010772"/>
                <a:gd name="connsiteY14491" fmla="*/ 1177925 h 4654550"/>
                <a:gd name="connsiteX14492" fmla="*/ 8369297 w 10010772"/>
                <a:gd name="connsiteY14492" fmla="*/ 1177925 h 4654550"/>
                <a:gd name="connsiteX14493" fmla="*/ 8369297 w 10010772"/>
                <a:gd name="connsiteY14493" fmla="*/ 1174750 h 4654550"/>
                <a:gd name="connsiteX14494" fmla="*/ 8369297 w 10010772"/>
                <a:gd name="connsiteY14494" fmla="*/ 1171575 h 4654550"/>
                <a:gd name="connsiteX14495" fmla="*/ 8369297 w 10010772"/>
                <a:gd name="connsiteY14495" fmla="*/ 1168400 h 4654550"/>
                <a:gd name="connsiteX14496" fmla="*/ 8372472 w 10010772"/>
                <a:gd name="connsiteY14496" fmla="*/ 1165225 h 4654550"/>
                <a:gd name="connsiteX14497" fmla="*/ 8378822 w 10010772"/>
                <a:gd name="connsiteY14497" fmla="*/ 1165225 h 4654550"/>
                <a:gd name="connsiteX14498" fmla="*/ 8381997 w 10010772"/>
                <a:gd name="connsiteY14498" fmla="*/ 1165225 h 4654550"/>
                <a:gd name="connsiteX14499" fmla="*/ 8385172 w 10010772"/>
                <a:gd name="connsiteY14499" fmla="*/ 1165225 h 4654550"/>
                <a:gd name="connsiteX14500" fmla="*/ 8388347 w 10010772"/>
                <a:gd name="connsiteY14500" fmla="*/ 1168400 h 4654550"/>
                <a:gd name="connsiteX14501" fmla="*/ 8391522 w 10010772"/>
                <a:gd name="connsiteY14501" fmla="*/ 1168400 h 4654550"/>
                <a:gd name="connsiteX14502" fmla="*/ 8394697 w 10010772"/>
                <a:gd name="connsiteY14502" fmla="*/ 1165225 h 4654550"/>
                <a:gd name="connsiteX14503" fmla="*/ 8391522 w 10010772"/>
                <a:gd name="connsiteY14503" fmla="*/ 1165225 h 4654550"/>
                <a:gd name="connsiteX14504" fmla="*/ 8378822 w 10010772"/>
                <a:gd name="connsiteY14504" fmla="*/ 1158875 h 4654550"/>
                <a:gd name="connsiteX14505" fmla="*/ 8375647 w 10010772"/>
                <a:gd name="connsiteY14505" fmla="*/ 1158875 h 4654550"/>
                <a:gd name="connsiteX14506" fmla="*/ 8378822 w 10010772"/>
                <a:gd name="connsiteY14506" fmla="*/ 1155700 h 4654550"/>
                <a:gd name="connsiteX14507" fmla="*/ 8381997 w 10010772"/>
                <a:gd name="connsiteY14507" fmla="*/ 1152525 h 4654550"/>
                <a:gd name="connsiteX14508" fmla="*/ 8378822 w 10010772"/>
                <a:gd name="connsiteY14508" fmla="*/ 1152525 h 4654550"/>
                <a:gd name="connsiteX14509" fmla="*/ 8375647 w 10010772"/>
                <a:gd name="connsiteY14509" fmla="*/ 1149350 h 4654550"/>
                <a:gd name="connsiteX14510" fmla="*/ 8375647 w 10010772"/>
                <a:gd name="connsiteY14510" fmla="*/ 1146175 h 4654550"/>
                <a:gd name="connsiteX14511" fmla="*/ 8372472 w 10010772"/>
                <a:gd name="connsiteY14511" fmla="*/ 1146175 h 4654550"/>
                <a:gd name="connsiteX14512" fmla="*/ 8366122 w 10010772"/>
                <a:gd name="connsiteY14512" fmla="*/ 1143000 h 4654550"/>
                <a:gd name="connsiteX14513" fmla="*/ 8366122 w 10010772"/>
                <a:gd name="connsiteY14513" fmla="*/ 1136650 h 4654550"/>
                <a:gd name="connsiteX14514" fmla="*/ 8359772 w 10010772"/>
                <a:gd name="connsiteY14514" fmla="*/ 1133475 h 4654550"/>
                <a:gd name="connsiteX14515" fmla="*/ 8356597 w 10010772"/>
                <a:gd name="connsiteY14515" fmla="*/ 1130300 h 4654550"/>
                <a:gd name="connsiteX14516" fmla="*/ 8334372 w 10010772"/>
                <a:gd name="connsiteY14516" fmla="*/ 1130300 h 4654550"/>
                <a:gd name="connsiteX14517" fmla="*/ 8321672 w 10010772"/>
                <a:gd name="connsiteY14517" fmla="*/ 1127125 h 4654550"/>
                <a:gd name="connsiteX14518" fmla="*/ 8315322 w 10010772"/>
                <a:gd name="connsiteY14518" fmla="*/ 1127125 h 4654550"/>
                <a:gd name="connsiteX14519" fmla="*/ 8318497 w 10010772"/>
                <a:gd name="connsiteY14519" fmla="*/ 1123950 h 4654550"/>
                <a:gd name="connsiteX14520" fmla="*/ 8318497 w 10010772"/>
                <a:gd name="connsiteY14520" fmla="*/ 1120775 h 4654550"/>
                <a:gd name="connsiteX14521" fmla="*/ 8315322 w 10010772"/>
                <a:gd name="connsiteY14521" fmla="*/ 1117600 h 4654550"/>
                <a:gd name="connsiteX14522" fmla="*/ 8305797 w 10010772"/>
                <a:gd name="connsiteY14522" fmla="*/ 1117600 h 4654550"/>
                <a:gd name="connsiteX14523" fmla="*/ 8293097 w 10010772"/>
                <a:gd name="connsiteY14523" fmla="*/ 1114425 h 4654550"/>
                <a:gd name="connsiteX14524" fmla="*/ 8296272 w 10010772"/>
                <a:gd name="connsiteY14524" fmla="*/ 1111250 h 4654550"/>
                <a:gd name="connsiteX14525" fmla="*/ 8286747 w 10010772"/>
                <a:gd name="connsiteY14525" fmla="*/ 1111250 h 4654550"/>
                <a:gd name="connsiteX14526" fmla="*/ 8286747 w 10010772"/>
                <a:gd name="connsiteY14526" fmla="*/ 1108075 h 4654550"/>
                <a:gd name="connsiteX14527" fmla="*/ 8289922 w 10010772"/>
                <a:gd name="connsiteY14527" fmla="*/ 1104900 h 4654550"/>
                <a:gd name="connsiteX14528" fmla="*/ 8299447 w 10010772"/>
                <a:gd name="connsiteY14528" fmla="*/ 1092200 h 4654550"/>
                <a:gd name="connsiteX14529" fmla="*/ 8299447 w 10010772"/>
                <a:gd name="connsiteY14529" fmla="*/ 1089025 h 4654550"/>
                <a:gd name="connsiteX14530" fmla="*/ 8296272 w 10010772"/>
                <a:gd name="connsiteY14530" fmla="*/ 1089025 h 4654550"/>
                <a:gd name="connsiteX14531" fmla="*/ 8289922 w 10010772"/>
                <a:gd name="connsiteY14531" fmla="*/ 1085850 h 4654550"/>
                <a:gd name="connsiteX14532" fmla="*/ 8286747 w 10010772"/>
                <a:gd name="connsiteY14532" fmla="*/ 1085850 h 4654550"/>
                <a:gd name="connsiteX14533" fmla="*/ 8283572 w 10010772"/>
                <a:gd name="connsiteY14533" fmla="*/ 1082675 h 4654550"/>
                <a:gd name="connsiteX14534" fmla="*/ 8286747 w 10010772"/>
                <a:gd name="connsiteY14534" fmla="*/ 1076325 h 4654550"/>
                <a:gd name="connsiteX14535" fmla="*/ 8289922 w 10010772"/>
                <a:gd name="connsiteY14535" fmla="*/ 1073150 h 4654550"/>
                <a:gd name="connsiteX14536" fmla="*/ 8293097 w 10010772"/>
                <a:gd name="connsiteY14536" fmla="*/ 1073150 h 4654550"/>
                <a:gd name="connsiteX14537" fmla="*/ 8289922 w 10010772"/>
                <a:gd name="connsiteY14537" fmla="*/ 1069975 h 4654550"/>
                <a:gd name="connsiteX14538" fmla="*/ 8274047 w 10010772"/>
                <a:gd name="connsiteY14538" fmla="*/ 1066800 h 4654550"/>
                <a:gd name="connsiteX14539" fmla="*/ 8267697 w 10010772"/>
                <a:gd name="connsiteY14539" fmla="*/ 1063625 h 4654550"/>
                <a:gd name="connsiteX14540" fmla="*/ 8267697 w 10010772"/>
                <a:gd name="connsiteY14540" fmla="*/ 1060450 h 4654550"/>
                <a:gd name="connsiteX14541" fmla="*/ 8258172 w 10010772"/>
                <a:gd name="connsiteY14541" fmla="*/ 1066800 h 4654550"/>
                <a:gd name="connsiteX14542" fmla="*/ 8254997 w 10010772"/>
                <a:gd name="connsiteY14542" fmla="*/ 1069975 h 4654550"/>
                <a:gd name="connsiteX14543" fmla="*/ 8245472 w 10010772"/>
                <a:gd name="connsiteY14543" fmla="*/ 1069975 h 4654550"/>
                <a:gd name="connsiteX14544" fmla="*/ 8235947 w 10010772"/>
                <a:gd name="connsiteY14544" fmla="*/ 1073150 h 4654550"/>
                <a:gd name="connsiteX14545" fmla="*/ 8226422 w 10010772"/>
                <a:gd name="connsiteY14545" fmla="*/ 1076325 h 4654550"/>
                <a:gd name="connsiteX14546" fmla="*/ 8213722 w 10010772"/>
                <a:gd name="connsiteY14546" fmla="*/ 1085850 h 4654550"/>
                <a:gd name="connsiteX14547" fmla="*/ 8204197 w 10010772"/>
                <a:gd name="connsiteY14547" fmla="*/ 1098550 h 4654550"/>
                <a:gd name="connsiteX14548" fmla="*/ 8194672 w 10010772"/>
                <a:gd name="connsiteY14548" fmla="*/ 1104900 h 4654550"/>
                <a:gd name="connsiteX14549" fmla="*/ 8191497 w 10010772"/>
                <a:gd name="connsiteY14549" fmla="*/ 1108075 h 4654550"/>
                <a:gd name="connsiteX14550" fmla="*/ 8191497 w 10010772"/>
                <a:gd name="connsiteY14550" fmla="*/ 1111250 h 4654550"/>
                <a:gd name="connsiteX14551" fmla="*/ 8188322 w 10010772"/>
                <a:gd name="connsiteY14551" fmla="*/ 1114425 h 4654550"/>
                <a:gd name="connsiteX14552" fmla="*/ 8178797 w 10010772"/>
                <a:gd name="connsiteY14552" fmla="*/ 1114425 h 4654550"/>
                <a:gd name="connsiteX14553" fmla="*/ 8175622 w 10010772"/>
                <a:gd name="connsiteY14553" fmla="*/ 1114425 h 4654550"/>
                <a:gd name="connsiteX14554" fmla="*/ 8175622 w 10010772"/>
                <a:gd name="connsiteY14554" fmla="*/ 1111250 h 4654550"/>
                <a:gd name="connsiteX14555" fmla="*/ 8181972 w 10010772"/>
                <a:gd name="connsiteY14555" fmla="*/ 1104900 h 4654550"/>
                <a:gd name="connsiteX14556" fmla="*/ 8185147 w 10010772"/>
                <a:gd name="connsiteY14556" fmla="*/ 1101725 h 4654550"/>
                <a:gd name="connsiteX14557" fmla="*/ 8181972 w 10010772"/>
                <a:gd name="connsiteY14557" fmla="*/ 1101725 h 4654550"/>
                <a:gd name="connsiteX14558" fmla="*/ 8181972 w 10010772"/>
                <a:gd name="connsiteY14558" fmla="*/ 1098550 h 4654550"/>
                <a:gd name="connsiteX14559" fmla="*/ 8185147 w 10010772"/>
                <a:gd name="connsiteY14559" fmla="*/ 1095375 h 4654550"/>
                <a:gd name="connsiteX14560" fmla="*/ 8175622 w 10010772"/>
                <a:gd name="connsiteY14560" fmla="*/ 1098550 h 4654550"/>
                <a:gd name="connsiteX14561" fmla="*/ 8172447 w 10010772"/>
                <a:gd name="connsiteY14561" fmla="*/ 1095375 h 4654550"/>
                <a:gd name="connsiteX14562" fmla="*/ 8172447 w 10010772"/>
                <a:gd name="connsiteY14562" fmla="*/ 1092200 h 4654550"/>
                <a:gd name="connsiteX14563" fmla="*/ 8175622 w 10010772"/>
                <a:gd name="connsiteY14563" fmla="*/ 1085850 h 4654550"/>
                <a:gd name="connsiteX14564" fmla="*/ 8185147 w 10010772"/>
                <a:gd name="connsiteY14564" fmla="*/ 1073150 h 4654550"/>
                <a:gd name="connsiteX14565" fmla="*/ 8194672 w 10010772"/>
                <a:gd name="connsiteY14565" fmla="*/ 1063625 h 4654550"/>
                <a:gd name="connsiteX14566" fmla="*/ 8197847 w 10010772"/>
                <a:gd name="connsiteY14566" fmla="*/ 1054100 h 4654550"/>
                <a:gd name="connsiteX14567" fmla="*/ 8197847 w 10010772"/>
                <a:gd name="connsiteY14567" fmla="*/ 1050925 h 4654550"/>
                <a:gd name="connsiteX14568" fmla="*/ 8191497 w 10010772"/>
                <a:gd name="connsiteY14568" fmla="*/ 1047750 h 4654550"/>
                <a:gd name="connsiteX14569" fmla="*/ 8175622 w 10010772"/>
                <a:gd name="connsiteY14569" fmla="*/ 1044575 h 4654550"/>
                <a:gd name="connsiteX14570" fmla="*/ 8169272 w 10010772"/>
                <a:gd name="connsiteY14570" fmla="*/ 1038225 h 4654550"/>
                <a:gd name="connsiteX14571" fmla="*/ 8159747 w 10010772"/>
                <a:gd name="connsiteY14571" fmla="*/ 1031875 h 4654550"/>
                <a:gd name="connsiteX14572" fmla="*/ 8162922 w 10010772"/>
                <a:gd name="connsiteY14572" fmla="*/ 1041400 h 4654550"/>
                <a:gd name="connsiteX14573" fmla="*/ 8156572 w 10010772"/>
                <a:gd name="connsiteY14573" fmla="*/ 1041400 h 4654550"/>
                <a:gd name="connsiteX14574" fmla="*/ 8150222 w 10010772"/>
                <a:gd name="connsiteY14574" fmla="*/ 1041400 h 4654550"/>
                <a:gd name="connsiteX14575" fmla="*/ 8150222 w 10010772"/>
                <a:gd name="connsiteY14575" fmla="*/ 1044575 h 4654550"/>
                <a:gd name="connsiteX14576" fmla="*/ 8147047 w 10010772"/>
                <a:gd name="connsiteY14576" fmla="*/ 1047750 h 4654550"/>
                <a:gd name="connsiteX14577" fmla="*/ 8147047 w 10010772"/>
                <a:gd name="connsiteY14577" fmla="*/ 1054100 h 4654550"/>
                <a:gd name="connsiteX14578" fmla="*/ 8143872 w 10010772"/>
                <a:gd name="connsiteY14578" fmla="*/ 1057275 h 4654550"/>
                <a:gd name="connsiteX14579" fmla="*/ 8131172 w 10010772"/>
                <a:gd name="connsiteY14579" fmla="*/ 1063625 h 4654550"/>
                <a:gd name="connsiteX14580" fmla="*/ 8121647 w 10010772"/>
                <a:gd name="connsiteY14580" fmla="*/ 1066800 h 4654550"/>
                <a:gd name="connsiteX14581" fmla="*/ 8118472 w 10010772"/>
                <a:gd name="connsiteY14581" fmla="*/ 1073150 h 4654550"/>
                <a:gd name="connsiteX14582" fmla="*/ 8115297 w 10010772"/>
                <a:gd name="connsiteY14582" fmla="*/ 1079500 h 4654550"/>
                <a:gd name="connsiteX14583" fmla="*/ 8112122 w 10010772"/>
                <a:gd name="connsiteY14583" fmla="*/ 1089025 h 4654550"/>
                <a:gd name="connsiteX14584" fmla="*/ 8105772 w 10010772"/>
                <a:gd name="connsiteY14584" fmla="*/ 1092200 h 4654550"/>
                <a:gd name="connsiteX14585" fmla="*/ 8099422 w 10010772"/>
                <a:gd name="connsiteY14585" fmla="*/ 1092200 h 4654550"/>
                <a:gd name="connsiteX14586" fmla="*/ 8089897 w 10010772"/>
                <a:gd name="connsiteY14586" fmla="*/ 1089025 h 4654550"/>
                <a:gd name="connsiteX14587" fmla="*/ 8080372 w 10010772"/>
                <a:gd name="connsiteY14587" fmla="*/ 1089025 h 4654550"/>
                <a:gd name="connsiteX14588" fmla="*/ 8074022 w 10010772"/>
                <a:gd name="connsiteY14588" fmla="*/ 1089025 h 4654550"/>
                <a:gd name="connsiteX14589" fmla="*/ 8067672 w 10010772"/>
                <a:gd name="connsiteY14589" fmla="*/ 1092200 h 4654550"/>
                <a:gd name="connsiteX14590" fmla="*/ 8064497 w 10010772"/>
                <a:gd name="connsiteY14590" fmla="*/ 1101725 h 4654550"/>
                <a:gd name="connsiteX14591" fmla="*/ 8064497 w 10010772"/>
                <a:gd name="connsiteY14591" fmla="*/ 1111250 h 4654550"/>
                <a:gd name="connsiteX14592" fmla="*/ 8067672 w 10010772"/>
                <a:gd name="connsiteY14592" fmla="*/ 1117600 h 4654550"/>
                <a:gd name="connsiteX14593" fmla="*/ 8077197 w 10010772"/>
                <a:gd name="connsiteY14593" fmla="*/ 1123950 h 4654550"/>
                <a:gd name="connsiteX14594" fmla="*/ 8089897 w 10010772"/>
                <a:gd name="connsiteY14594" fmla="*/ 1133475 h 4654550"/>
                <a:gd name="connsiteX14595" fmla="*/ 8093072 w 10010772"/>
                <a:gd name="connsiteY14595" fmla="*/ 1139825 h 4654550"/>
                <a:gd name="connsiteX14596" fmla="*/ 8099422 w 10010772"/>
                <a:gd name="connsiteY14596" fmla="*/ 1149350 h 4654550"/>
                <a:gd name="connsiteX14597" fmla="*/ 8118472 w 10010772"/>
                <a:gd name="connsiteY14597" fmla="*/ 1146175 h 4654550"/>
                <a:gd name="connsiteX14598" fmla="*/ 8137522 w 10010772"/>
                <a:gd name="connsiteY14598" fmla="*/ 1149350 h 4654550"/>
                <a:gd name="connsiteX14599" fmla="*/ 8140697 w 10010772"/>
                <a:gd name="connsiteY14599" fmla="*/ 1152525 h 4654550"/>
                <a:gd name="connsiteX14600" fmla="*/ 8143872 w 10010772"/>
                <a:gd name="connsiteY14600" fmla="*/ 1155700 h 4654550"/>
                <a:gd name="connsiteX14601" fmla="*/ 8147047 w 10010772"/>
                <a:gd name="connsiteY14601" fmla="*/ 1162050 h 4654550"/>
                <a:gd name="connsiteX14602" fmla="*/ 8143872 w 10010772"/>
                <a:gd name="connsiteY14602" fmla="*/ 1168400 h 4654550"/>
                <a:gd name="connsiteX14603" fmla="*/ 8143872 w 10010772"/>
                <a:gd name="connsiteY14603" fmla="*/ 1171575 h 4654550"/>
                <a:gd name="connsiteX14604" fmla="*/ 8147047 w 10010772"/>
                <a:gd name="connsiteY14604" fmla="*/ 1174750 h 4654550"/>
                <a:gd name="connsiteX14605" fmla="*/ 8159747 w 10010772"/>
                <a:gd name="connsiteY14605" fmla="*/ 1181100 h 4654550"/>
                <a:gd name="connsiteX14606" fmla="*/ 8172447 w 10010772"/>
                <a:gd name="connsiteY14606" fmla="*/ 1181100 h 4654550"/>
                <a:gd name="connsiteX14607" fmla="*/ 8178797 w 10010772"/>
                <a:gd name="connsiteY14607" fmla="*/ 1177925 h 4654550"/>
                <a:gd name="connsiteX14608" fmla="*/ 8181972 w 10010772"/>
                <a:gd name="connsiteY14608" fmla="*/ 1171575 h 4654550"/>
                <a:gd name="connsiteX14609" fmla="*/ 8191497 w 10010772"/>
                <a:gd name="connsiteY14609" fmla="*/ 1171575 h 4654550"/>
                <a:gd name="connsiteX14610" fmla="*/ 8194672 w 10010772"/>
                <a:gd name="connsiteY14610" fmla="*/ 1168400 h 4654550"/>
                <a:gd name="connsiteX14611" fmla="*/ 8197847 w 10010772"/>
                <a:gd name="connsiteY14611" fmla="*/ 1165225 h 4654550"/>
                <a:gd name="connsiteX14612" fmla="*/ 8197847 w 10010772"/>
                <a:gd name="connsiteY14612" fmla="*/ 1162050 h 4654550"/>
                <a:gd name="connsiteX14613" fmla="*/ 8201022 w 10010772"/>
                <a:gd name="connsiteY14613" fmla="*/ 1162050 h 4654550"/>
                <a:gd name="connsiteX14614" fmla="*/ 8210547 w 10010772"/>
                <a:gd name="connsiteY14614" fmla="*/ 1162050 h 4654550"/>
                <a:gd name="connsiteX14615" fmla="*/ 8223247 w 10010772"/>
                <a:gd name="connsiteY14615" fmla="*/ 1162050 h 4654550"/>
                <a:gd name="connsiteX14616" fmla="*/ 8229597 w 10010772"/>
                <a:gd name="connsiteY14616" fmla="*/ 1168400 h 4654550"/>
                <a:gd name="connsiteX14617" fmla="*/ 8232772 w 10010772"/>
                <a:gd name="connsiteY14617" fmla="*/ 1171575 h 4654550"/>
                <a:gd name="connsiteX14618" fmla="*/ 8235947 w 10010772"/>
                <a:gd name="connsiteY14618" fmla="*/ 1171575 h 4654550"/>
                <a:gd name="connsiteX14619" fmla="*/ 8245472 w 10010772"/>
                <a:gd name="connsiteY14619" fmla="*/ 1168400 h 4654550"/>
                <a:gd name="connsiteX14620" fmla="*/ 8258172 w 10010772"/>
                <a:gd name="connsiteY14620" fmla="*/ 1171575 h 4654550"/>
                <a:gd name="connsiteX14621" fmla="*/ 8267697 w 10010772"/>
                <a:gd name="connsiteY14621" fmla="*/ 1171575 h 4654550"/>
                <a:gd name="connsiteX14622" fmla="*/ 8270872 w 10010772"/>
                <a:gd name="connsiteY14622" fmla="*/ 1174750 h 4654550"/>
                <a:gd name="connsiteX14623" fmla="*/ 8267697 w 10010772"/>
                <a:gd name="connsiteY14623" fmla="*/ 1181100 h 4654550"/>
                <a:gd name="connsiteX14624" fmla="*/ 8267697 w 10010772"/>
                <a:gd name="connsiteY14624" fmla="*/ 1184275 h 4654550"/>
                <a:gd name="connsiteX14625" fmla="*/ 8264522 w 10010772"/>
                <a:gd name="connsiteY14625" fmla="*/ 1187450 h 4654550"/>
                <a:gd name="connsiteX14626" fmla="*/ 8264522 w 10010772"/>
                <a:gd name="connsiteY14626" fmla="*/ 1190625 h 4654550"/>
                <a:gd name="connsiteX14627" fmla="*/ 8261347 w 10010772"/>
                <a:gd name="connsiteY14627" fmla="*/ 1190625 h 4654550"/>
                <a:gd name="connsiteX14628" fmla="*/ 8258172 w 10010772"/>
                <a:gd name="connsiteY14628" fmla="*/ 1190625 h 4654550"/>
                <a:gd name="connsiteX14629" fmla="*/ 8251822 w 10010772"/>
                <a:gd name="connsiteY14629" fmla="*/ 1190625 h 4654550"/>
                <a:gd name="connsiteX14630" fmla="*/ 8248647 w 10010772"/>
                <a:gd name="connsiteY14630" fmla="*/ 1193800 h 4654550"/>
                <a:gd name="connsiteX14631" fmla="*/ 8245472 w 10010772"/>
                <a:gd name="connsiteY14631" fmla="*/ 1196975 h 4654550"/>
                <a:gd name="connsiteX14632" fmla="*/ 8242297 w 10010772"/>
                <a:gd name="connsiteY14632" fmla="*/ 1203325 h 4654550"/>
                <a:gd name="connsiteX14633" fmla="*/ 8239122 w 10010772"/>
                <a:gd name="connsiteY14633" fmla="*/ 1203325 h 4654550"/>
                <a:gd name="connsiteX14634" fmla="*/ 8235947 w 10010772"/>
                <a:gd name="connsiteY14634" fmla="*/ 1206500 h 4654550"/>
                <a:gd name="connsiteX14635" fmla="*/ 8232772 w 10010772"/>
                <a:gd name="connsiteY14635" fmla="*/ 1209675 h 4654550"/>
                <a:gd name="connsiteX14636" fmla="*/ 8229597 w 10010772"/>
                <a:gd name="connsiteY14636" fmla="*/ 1212850 h 4654550"/>
                <a:gd name="connsiteX14637" fmla="*/ 8226422 w 10010772"/>
                <a:gd name="connsiteY14637" fmla="*/ 1212850 h 4654550"/>
                <a:gd name="connsiteX14638" fmla="*/ 8229597 w 10010772"/>
                <a:gd name="connsiteY14638" fmla="*/ 1219200 h 4654550"/>
                <a:gd name="connsiteX14639" fmla="*/ 8229597 w 10010772"/>
                <a:gd name="connsiteY14639" fmla="*/ 1222375 h 4654550"/>
                <a:gd name="connsiteX14640" fmla="*/ 8226422 w 10010772"/>
                <a:gd name="connsiteY14640" fmla="*/ 1225550 h 4654550"/>
                <a:gd name="connsiteX14641" fmla="*/ 8220072 w 10010772"/>
                <a:gd name="connsiteY14641" fmla="*/ 1228725 h 4654550"/>
                <a:gd name="connsiteX14642" fmla="*/ 8210547 w 10010772"/>
                <a:gd name="connsiteY14642" fmla="*/ 1231900 h 4654550"/>
                <a:gd name="connsiteX14643" fmla="*/ 8213722 w 10010772"/>
                <a:gd name="connsiteY14643" fmla="*/ 1231900 h 4654550"/>
                <a:gd name="connsiteX14644" fmla="*/ 8220072 w 10010772"/>
                <a:gd name="connsiteY14644" fmla="*/ 1235075 h 4654550"/>
                <a:gd name="connsiteX14645" fmla="*/ 8220072 w 10010772"/>
                <a:gd name="connsiteY14645" fmla="*/ 1238250 h 4654550"/>
                <a:gd name="connsiteX14646" fmla="*/ 8216897 w 10010772"/>
                <a:gd name="connsiteY14646" fmla="*/ 1241425 h 4654550"/>
                <a:gd name="connsiteX14647" fmla="*/ 8207372 w 10010772"/>
                <a:gd name="connsiteY14647" fmla="*/ 1247775 h 4654550"/>
                <a:gd name="connsiteX14648" fmla="*/ 8204197 w 10010772"/>
                <a:gd name="connsiteY14648" fmla="*/ 1254125 h 4654550"/>
                <a:gd name="connsiteX14649" fmla="*/ 8204197 w 10010772"/>
                <a:gd name="connsiteY14649" fmla="*/ 1257300 h 4654550"/>
                <a:gd name="connsiteX14650" fmla="*/ 8207372 w 10010772"/>
                <a:gd name="connsiteY14650" fmla="*/ 1260475 h 4654550"/>
                <a:gd name="connsiteX14651" fmla="*/ 8213722 w 10010772"/>
                <a:gd name="connsiteY14651" fmla="*/ 1260475 h 4654550"/>
                <a:gd name="connsiteX14652" fmla="*/ 8226422 w 10010772"/>
                <a:gd name="connsiteY14652" fmla="*/ 1263650 h 4654550"/>
                <a:gd name="connsiteX14653" fmla="*/ 8242297 w 10010772"/>
                <a:gd name="connsiteY14653" fmla="*/ 1270000 h 4654550"/>
                <a:gd name="connsiteX14654" fmla="*/ 8248647 w 10010772"/>
                <a:gd name="connsiteY14654" fmla="*/ 1276350 h 4654550"/>
                <a:gd name="connsiteX14655" fmla="*/ 8258172 w 10010772"/>
                <a:gd name="connsiteY14655" fmla="*/ 1285875 h 4654550"/>
                <a:gd name="connsiteX14656" fmla="*/ 8261347 w 10010772"/>
                <a:gd name="connsiteY14656" fmla="*/ 1289050 h 4654550"/>
                <a:gd name="connsiteX14657" fmla="*/ 8267697 w 10010772"/>
                <a:gd name="connsiteY14657" fmla="*/ 1292225 h 4654550"/>
                <a:gd name="connsiteX14658" fmla="*/ 8270872 w 10010772"/>
                <a:gd name="connsiteY14658" fmla="*/ 1301750 h 4654550"/>
                <a:gd name="connsiteX14659" fmla="*/ 8274047 w 10010772"/>
                <a:gd name="connsiteY14659" fmla="*/ 1308100 h 4654550"/>
                <a:gd name="connsiteX14660" fmla="*/ 8280397 w 10010772"/>
                <a:gd name="connsiteY14660" fmla="*/ 1308100 h 4654550"/>
                <a:gd name="connsiteX14661" fmla="*/ 8283572 w 10010772"/>
                <a:gd name="connsiteY14661" fmla="*/ 1311275 h 4654550"/>
                <a:gd name="connsiteX14662" fmla="*/ 8286747 w 10010772"/>
                <a:gd name="connsiteY14662" fmla="*/ 1320800 h 4654550"/>
                <a:gd name="connsiteX14663" fmla="*/ 8293097 w 10010772"/>
                <a:gd name="connsiteY14663" fmla="*/ 1333500 h 4654550"/>
                <a:gd name="connsiteX14664" fmla="*/ 8299447 w 10010772"/>
                <a:gd name="connsiteY14664" fmla="*/ 1343025 h 4654550"/>
                <a:gd name="connsiteX14665" fmla="*/ 8308972 w 10010772"/>
                <a:gd name="connsiteY14665" fmla="*/ 1349375 h 4654550"/>
                <a:gd name="connsiteX14666" fmla="*/ 8318497 w 10010772"/>
                <a:gd name="connsiteY14666" fmla="*/ 1352550 h 4654550"/>
                <a:gd name="connsiteX14667" fmla="*/ 8324847 w 10010772"/>
                <a:gd name="connsiteY14667" fmla="*/ 1352550 h 4654550"/>
                <a:gd name="connsiteX14668" fmla="*/ 8324847 w 10010772"/>
                <a:gd name="connsiteY14668" fmla="*/ 1355725 h 4654550"/>
                <a:gd name="connsiteX14669" fmla="*/ 8328022 w 10010772"/>
                <a:gd name="connsiteY14669" fmla="*/ 1358900 h 4654550"/>
                <a:gd name="connsiteX14670" fmla="*/ 8334372 w 10010772"/>
                <a:gd name="connsiteY14670" fmla="*/ 1365250 h 4654550"/>
                <a:gd name="connsiteX14671" fmla="*/ 8343897 w 10010772"/>
                <a:gd name="connsiteY14671" fmla="*/ 1368425 h 4654550"/>
                <a:gd name="connsiteX14672" fmla="*/ 8343897 w 10010772"/>
                <a:gd name="connsiteY14672" fmla="*/ 1371600 h 4654550"/>
                <a:gd name="connsiteX14673" fmla="*/ 8343897 w 10010772"/>
                <a:gd name="connsiteY14673" fmla="*/ 1377950 h 4654550"/>
                <a:gd name="connsiteX14674" fmla="*/ 8334372 w 10010772"/>
                <a:gd name="connsiteY14674" fmla="*/ 1374775 h 4654550"/>
                <a:gd name="connsiteX14675" fmla="*/ 8324847 w 10010772"/>
                <a:gd name="connsiteY14675" fmla="*/ 1371600 h 4654550"/>
                <a:gd name="connsiteX14676" fmla="*/ 8312147 w 10010772"/>
                <a:gd name="connsiteY14676" fmla="*/ 1368425 h 4654550"/>
                <a:gd name="connsiteX14677" fmla="*/ 8308972 w 10010772"/>
                <a:gd name="connsiteY14677" fmla="*/ 1368425 h 4654550"/>
                <a:gd name="connsiteX14678" fmla="*/ 8302622 w 10010772"/>
                <a:gd name="connsiteY14678" fmla="*/ 1371600 h 4654550"/>
                <a:gd name="connsiteX14679" fmla="*/ 8296272 w 10010772"/>
                <a:gd name="connsiteY14679" fmla="*/ 1374775 h 4654550"/>
                <a:gd name="connsiteX14680" fmla="*/ 8289922 w 10010772"/>
                <a:gd name="connsiteY14680" fmla="*/ 1374775 h 4654550"/>
                <a:gd name="connsiteX14681" fmla="*/ 8283572 w 10010772"/>
                <a:gd name="connsiteY14681" fmla="*/ 1368425 h 4654550"/>
                <a:gd name="connsiteX14682" fmla="*/ 8286747 w 10010772"/>
                <a:gd name="connsiteY14682" fmla="*/ 1374775 h 4654550"/>
                <a:gd name="connsiteX14683" fmla="*/ 8293097 w 10010772"/>
                <a:gd name="connsiteY14683" fmla="*/ 1377950 h 4654550"/>
                <a:gd name="connsiteX14684" fmla="*/ 8302622 w 10010772"/>
                <a:gd name="connsiteY14684" fmla="*/ 1377950 h 4654550"/>
                <a:gd name="connsiteX14685" fmla="*/ 8312147 w 10010772"/>
                <a:gd name="connsiteY14685" fmla="*/ 1374775 h 4654550"/>
                <a:gd name="connsiteX14686" fmla="*/ 8318497 w 10010772"/>
                <a:gd name="connsiteY14686" fmla="*/ 1374775 h 4654550"/>
                <a:gd name="connsiteX14687" fmla="*/ 8321672 w 10010772"/>
                <a:gd name="connsiteY14687" fmla="*/ 1377950 h 4654550"/>
                <a:gd name="connsiteX14688" fmla="*/ 8324847 w 10010772"/>
                <a:gd name="connsiteY14688" fmla="*/ 1377950 h 4654550"/>
                <a:gd name="connsiteX14689" fmla="*/ 8334372 w 10010772"/>
                <a:gd name="connsiteY14689" fmla="*/ 1381125 h 4654550"/>
                <a:gd name="connsiteX14690" fmla="*/ 8347072 w 10010772"/>
                <a:gd name="connsiteY14690" fmla="*/ 1387475 h 4654550"/>
                <a:gd name="connsiteX14691" fmla="*/ 8350247 w 10010772"/>
                <a:gd name="connsiteY14691" fmla="*/ 1393825 h 4654550"/>
                <a:gd name="connsiteX14692" fmla="*/ 8353422 w 10010772"/>
                <a:gd name="connsiteY14692" fmla="*/ 1400175 h 4654550"/>
                <a:gd name="connsiteX14693" fmla="*/ 8350247 w 10010772"/>
                <a:gd name="connsiteY14693" fmla="*/ 1400175 h 4654550"/>
                <a:gd name="connsiteX14694" fmla="*/ 8347072 w 10010772"/>
                <a:gd name="connsiteY14694" fmla="*/ 1403350 h 4654550"/>
                <a:gd name="connsiteX14695" fmla="*/ 8340722 w 10010772"/>
                <a:gd name="connsiteY14695" fmla="*/ 1406525 h 4654550"/>
                <a:gd name="connsiteX14696" fmla="*/ 8340722 w 10010772"/>
                <a:gd name="connsiteY14696" fmla="*/ 1409700 h 4654550"/>
                <a:gd name="connsiteX14697" fmla="*/ 8340722 w 10010772"/>
                <a:gd name="connsiteY14697" fmla="*/ 1416050 h 4654550"/>
                <a:gd name="connsiteX14698" fmla="*/ 8334372 w 10010772"/>
                <a:gd name="connsiteY14698" fmla="*/ 1416050 h 4654550"/>
                <a:gd name="connsiteX14699" fmla="*/ 8328022 w 10010772"/>
                <a:gd name="connsiteY14699" fmla="*/ 1419225 h 4654550"/>
                <a:gd name="connsiteX14700" fmla="*/ 8328022 w 10010772"/>
                <a:gd name="connsiteY14700" fmla="*/ 1422400 h 4654550"/>
                <a:gd name="connsiteX14701" fmla="*/ 8328022 w 10010772"/>
                <a:gd name="connsiteY14701" fmla="*/ 1425575 h 4654550"/>
                <a:gd name="connsiteX14702" fmla="*/ 8321672 w 10010772"/>
                <a:gd name="connsiteY14702" fmla="*/ 1425575 h 4654550"/>
                <a:gd name="connsiteX14703" fmla="*/ 8312147 w 10010772"/>
                <a:gd name="connsiteY14703" fmla="*/ 1425575 h 4654550"/>
                <a:gd name="connsiteX14704" fmla="*/ 8308972 w 10010772"/>
                <a:gd name="connsiteY14704" fmla="*/ 1431925 h 4654550"/>
                <a:gd name="connsiteX14705" fmla="*/ 8315322 w 10010772"/>
                <a:gd name="connsiteY14705" fmla="*/ 1428750 h 4654550"/>
                <a:gd name="connsiteX14706" fmla="*/ 8318497 w 10010772"/>
                <a:gd name="connsiteY14706" fmla="*/ 1428750 h 4654550"/>
                <a:gd name="connsiteX14707" fmla="*/ 8324847 w 10010772"/>
                <a:gd name="connsiteY14707" fmla="*/ 1431925 h 4654550"/>
                <a:gd name="connsiteX14708" fmla="*/ 8334372 w 10010772"/>
                <a:gd name="connsiteY14708" fmla="*/ 1428750 h 4654550"/>
                <a:gd name="connsiteX14709" fmla="*/ 8340722 w 10010772"/>
                <a:gd name="connsiteY14709" fmla="*/ 1428750 h 4654550"/>
                <a:gd name="connsiteX14710" fmla="*/ 8343897 w 10010772"/>
                <a:gd name="connsiteY14710" fmla="*/ 1428750 h 4654550"/>
                <a:gd name="connsiteX14711" fmla="*/ 8353422 w 10010772"/>
                <a:gd name="connsiteY14711" fmla="*/ 1435100 h 4654550"/>
                <a:gd name="connsiteX14712" fmla="*/ 8362947 w 10010772"/>
                <a:gd name="connsiteY14712" fmla="*/ 1441450 h 4654550"/>
                <a:gd name="connsiteX14713" fmla="*/ 8369297 w 10010772"/>
                <a:gd name="connsiteY14713" fmla="*/ 1444625 h 4654550"/>
                <a:gd name="connsiteX14714" fmla="*/ 8378822 w 10010772"/>
                <a:gd name="connsiteY14714" fmla="*/ 1444625 h 4654550"/>
                <a:gd name="connsiteX14715" fmla="*/ 8372472 w 10010772"/>
                <a:gd name="connsiteY14715" fmla="*/ 1454150 h 4654550"/>
                <a:gd name="connsiteX14716" fmla="*/ 8366122 w 10010772"/>
                <a:gd name="connsiteY14716" fmla="*/ 1457325 h 4654550"/>
                <a:gd name="connsiteX14717" fmla="*/ 8372472 w 10010772"/>
                <a:gd name="connsiteY14717" fmla="*/ 1457325 h 4654550"/>
                <a:gd name="connsiteX14718" fmla="*/ 8375647 w 10010772"/>
                <a:gd name="connsiteY14718" fmla="*/ 1454150 h 4654550"/>
                <a:gd name="connsiteX14719" fmla="*/ 8378822 w 10010772"/>
                <a:gd name="connsiteY14719" fmla="*/ 1454150 h 4654550"/>
                <a:gd name="connsiteX14720" fmla="*/ 8381997 w 10010772"/>
                <a:gd name="connsiteY14720" fmla="*/ 1460500 h 4654550"/>
                <a:gd name="connsiteX14721" fmla="*/ 8385172 w 10010772"/>
                <a:gd name="connsiteY14721" fmla="*/ 1466850 h 4654550"/>
                <a:gd name="connsiteX14722" fmla="*/ 8381997 w 10010772"/>
                <a:gd name="connsiteY14722" fmla="*/ 1466850 h 4654550"/>
                <a:gd name="connsiteX14723" fmla="*/ 8378822 w 10010772"/>
                <a:gd name="connsiteY14723" fmla="*/ 1470025 h 4654550"/>
                <a:gd name="connsiteX14724" fmla="*/ 8372472 w 10010772"/>
                <a:gd name="connsiteY14724" fmla="*/ 1470025 h 4654550"/>
                <a:gd name="connsiteX14725" fmla="*/ 8378822 w 10010772"/>
                <a:gd name="connsiteY14725" fmla="*/ 1473200 h 4654550"/>
                <a:gd name="connsiteX14726" fmla="*/ 8385172 w 10010772"/>
                <a:gd name="connsiteY14726" fmla="*/ 1479550 h 4654550"/>
                <a:gd name="connsiteX14727" fmla="*/ 8385172 w 10010772"/>
                <a:gd name="connsiteY14727" fmla="*/ 1482725 h 4654550"/>
                <a:gd name="connsiteX14728" fmla="*/ 8381997 w 10010772"/>
                <a:gd name="connsiteY14728" fmla="*/ 1485900 h 4654550"/>
                <a:gd name="connsiteX14729" fmla="*/ 8375647 w 10010772"/>
                <a:gd name="connsiteY14729" fmla="*/ 1492250 h 4654550"/>
                <a:gd name="connsiteX14730" fmla="*/ 8375647 w 10010772"/>
                <a:gd name="connsiteY14730" fmla="*/ 1495425 h 4654550"/>
                <a:gd name="connsiteX14731" fmla="*/ 8375647 w 10010772"/>
                <a:gd name="connsiteY14731" fmla="*/ 1501775 h 4654550"/>
                <a:gd name="connsiteX14732" fmla="*/ 8375647 w 10010772"/>
                <a:gd name="connsiteY14732" fmla="*/ 1504950 h 4654550"/>
                <a:gd name="connsiteX14733" fmla="*/ 8372472 w 10010772"/>
                <a:gd name="connsiteY14733" fmla="*/ 1508125 h 4654550"/>
                <a:gd name="connsiteX14734" fmla="*/ 8369297 w 10010772"/>
                <a:gd name="connsiteY14734" fmla="*/ 1517650 h 4654550"/>
                <a:gd name="connsiteX14735" fmla="*/ 8369297 w 10010772"/>
                <a:gd name="connsiteY14735" fmla="*/ 1543050 h 4654550"/>
                <a:gd name="connsiteX14736" fmla="*/ 8369297 w 10010772"/>
                <a:gd name="connsiteY14736" fmla="*/ 1552575 h 4654550"/>
                <a:gd name="connsiteX14737" fmla="*/ 8366122 w 10010772"/>
                <a:gd name="connsiteY14737" fmla="*/ 1555750 h 4654550"/>
                <a:gd name="connsiteX14738" fmla="*/ 8362947 w 10010772"/>
                <a:gd name="connsiteY14738" fmla="*/ 1558925 h 4654550"/>
                <a:gd name="connsiteX14739" fmla="*/ 8359772 w 10010772"/>
                <a:gd name="connsiteY14739" fmla="*/ 1568450 h 4654550"/>
                <a:gd name="connsiteX14740" fmla="*/ 8359772 w 10010772"/>
                <a:gd name="connsiteY14740" fmla="*/ 1574800 h 4654550"/>
                <a:gd name="connsiteX14741" fmla="*/ 8356597 w 10010772"/>
                <a:gd name="connsiteY14741" fmla="*/ 1577975 h 4654550"/>
                <a:gd name="connsiteX14742" fmla="*/ 8347072 w 10010772"/>
                <a:gd name="connsiteY14742" fmla="*/ 1577975 h 4654550"/>
                <a:gd name="connsiteX14743" fmla="*/ 8340722 w 10010772"/>
                <a:gd name="connsiteY14743" fmla="*/ 1581150 h 4654550"/>
                <a:gd name="connsiteX14744" fmla="*/ 8347072 w 10010772"/>
                <a:gd name="connsiteY14744" fmla="*/ 1584325 h 4654550"/>
                <a:gd name="connsiteX14745" fmla="*/ 8350247 w 10010772"/>
                <a:gd name="connsiteY14745" fmla="*/ 1587500 h 4654550"/>
                <a:gd name="connsiteX14746" fmla="*/ 8356597 w 10010772"/>
                <a:gd name="connsiteY14746" fmla="*/ 1587500 h 4654550"/>
                <a:gd name="connsiteX14747" fmla="*/ 8350247 w 10010772"/>
                <a:gd name="connsiteY14747" fmla="*/ 1597025 h 4654550"/>
                <a:gd name="connsiteX14748" fmla="*/ 8347072 w 10010772"/>
                <a:gd name="connsiteY14748" fmla="*/ 1603375 h 4654550"/>
                <a:gd name="connsiteX14749" fmla="*/ 8347072 w 10010772"/>
                <a:gd name="connsiteY14749" fmla="*/ 1606550 h 4654550"/>
                <a:gd name="connsiteX14750" fmla="*/ 8350247 w 10010772"/>
                <a:gd name="connsiteY14750" fmla="*/ 1616075 h 4654550"/>
                <a:gd name="connsiteX14751" fmla="*/ 8350247 w 10010772"/>
                <a:gd name="connsiteY14751" fmla="*/ 1622425 h 4654550"/>
                <a:gd name="connsiteX14752" fmla="*/ 8340722 w 10010772"/>
                <a:gd name="connsiteY14752" fmla="*/ 1622425 h 4654550"/>
                <a:gd name="connsiteX14753" fmla="*/ 8334372 w 10010772"/>
                <a:gd name="connsiteY14753" fmla="*/ 1622425 h 4654550"/>
                <a:gd name="connsiteX14754" fmla="*/ 8331197 w 10010772"/>
                <a:gd name="connsiteY14754" fmla="*/ 1625600 h 4654550"/>
                <a:gd name="connsiteX14755" fmla="*/ 8331197 w 10010772"/>
                <a:gd name="connsiteY14755" fmla="*/ 1631950 h 4654550"/>
                <a:gd name="connsiteX14756" fmla="*/ 8331197 w 10010772"/>
                <a:gd name="connsiteY14756" fmla="*/ 1635125 h 4654550"/>
                <a:gd name="connsiteX14757" fmla="*/ 8324847 w 10010772"/>
                <a:gd name="connsiteY14757" fmla="*/ 1638300 h 4654550"/>
                <a:gd name="connsiteX14758" fmla="*/ 8321672 w 10010772"/>
                <a:gd name="connsiteY14758" fmla="*/ 1641475 h 4654550"/>
                <a:gd name="connsiteX14759" fmla="*/ 8318497 w 10010772"/>
                <a:gd name="connsiteY14759" fmla="*/ 1647825 h 4654550"/>
                <a:gd name="connsiteX14760" fmla="*/ 8318497 w 10010772"/>
                <a:gd name="connsiteY14760" fmla="*/ 1651000 h 4654550"/>
                <a:gd name="connsiteX14761" fmla="*/ 8312147 w 10010772"/>
                <a:gd name="connsiteY14761" fmla="*/ 1654175 h 4654550"/>
                <a:gd name="connsiteX14762" fmla="*/ 8305797 w 10010772"/>
                <a:gd name="connsiteY14762" fmla="*/ 1657350 h 4654550"/>
                <a:gd name="connsiteX14763" fmla="*/ 8305797 w 10010772"/>
                <a:gd name="connsiteY14763" fmla="*/ 1660525 h 4654550"/>
                <a:gd name="connsiteX14764" fmla="*/ 8308972 w 10010772"/>
                <a:gd name="connsiteY14764" fmla="*/ 1666875 h 4654550"/>
                <a:gd name="connsiteX14765" fmla="*/ 8305797 w 10010772"/>
                <a:gd name="connsiteY14765" fmla="*/ 1670050 h 4654550"/>
                <a:gd name="connsiteX14766" fmla="*/ 8302622 w 10010772"/>
                <a:gd name="connsiteY14766" fmla="*/ 1673225 h 4654550"/>
                <a:gd name="connsiteX14767" fmla="*/ 8299447 w 10010772"/>
                <a:gd name="connsiteY14767" fmla="*/ 1676400 h 4654550"/>
                <a:gd name="connsiteX14768" fmla="*/ 8299447 w 10010772"/>
                <a:gd name="connsiteY14768" fmla="*/ 1679575 h 4654550"/>
                <a:gd name="connsiteX14769" fmla="*/ 8289922 w 10010772"/>
                <a:gd name="connsiteY14769" fmla="*/ 1682750 h 4654550"/>
                <a:gd name="connsiteX14770" fmla="*/ 8280397 w 10010772"/>
                <a:gd name="connsiteY14770" fmla="*/ 1682750 h 4654550"/>
                <a:gd name="connsiteX14771" fmla="*/ 8277222 w 10010772"/>
                <a:gd name="connsiteY14771" fmla="*/ 1689100 h 4654550"/>
                <a:gd name="connsiteX14772" fmla="*/ 8274047 w 10010772"/>
                <a:gd name="connsiteY14772" fmla="*/ 1692275 h 4654550"/>
                <a:gd name="connsiteX14773" fmla="*/ 8267697 w 10010772"/>
                <a:gd name="connsiteY14773" fmla="*/ 1692275 h 4654550"/>
                <a:gd name="connsiteX14774" fmla="*/ 8261347 w 10010772"/>
                <a:gd name="connsiteY14774" fmla="*/ 1692275 h 4654550"/>
                <a:gd name="connsiteX14775" fmla="*/ 8254997 w 10010772"/>
                <a:gd name="connsiteY14775" fmla="*/ 1692275 h 4654550"/>
                <a:gd name="connsiteX14776" fmla="*/ 8245472 w 10010772"/>
                <a:gd name="connsiteY14776" fmla="*/ 1698625 h 4654550"/>
                <a:gd name="connsiteX14777" fmla="*/ 8239122 w 10010772"/>
                <a:gd name="connsiteY14777" fmla="*/ 1704975 h 4654550"/>
                <a:gd name="connsiteX14778" fmla="*/ 8235947 w 10010772"/>
                <a:gd name="connsiteY14778" fmla="*/ 1701800 h 4654550"/>
                <a:gd name="connsiteX14779" fmla="*/ 8232772 w 10010772"/>
                <a:gd name="connsiteY14779" fmla="*/ 1698625 h 4654550"/>
                <a:gd name="connsiteX14780" fmla="*/ 8229597 w 10010772"/>
                <a:gd name="connsiteY14780" fmla="*/ 1698625 h 4654550"/>
                <a:gd name="connsiteX14781" fmla="*/ 8223247 w 10010772"/>
                <a:gd name="connsiteY14781" fmla="*/ 1704975 h 4654550"/>
                <a:gd name="connsiteX14782" fmla="*/ 8220072 w 10010772"/>
                <a:gd name="connsiteY14782" fmla="*/ 1711325 h 4654550"/>
                <a:gd name="connsiteX14783" fmla="*/ 8216897 w 10010772"/>
                <a:gd name="connsiteY14783" fmla="*/ 1711325 h 4654550"/>
                <a:gd name="connsiteX14784" fmla="*/ 8213722 w 10010772"/>
                <a:gd name="connsiteY14784" fmla="*/ 1708150 h 4654550"/>
                <a:gd name="connsiteX14785" fmla="*/ 8207372 w 10010772"/>
                <a:gd name="connsiteY14785" fmla="*/ 1704975 h 4654550"/>
                <a:gd name="connsiteX14786" fmla="*/ 8204197 w 10010772"/>
                <a:gd name="connsiteY14786" fmla="*/ 1708150 h 4654550"/>
                <a:gd name="connsiteX14787" fmla="*/ 8201022 w 10010772"/>
                <a:gd name="connsiteY14787" fmla="*/ 1708150 h 4654550"/>
                <a:gd name="connsiteX14788" fmla="*/ 8194672 w 10010772"/>
                <a:gd name="connsiteY14788" fmla="*/ 1698625 h 4654550"/>
                <a:gd name="connsiteX14789" fmla="*/ 8194672 w 10010772"/>
                <a:gd name="connsiteY14789" fmla="*/ 1714500 h 4654550"/>
                <a:gd name="connsiteX14790" fmla="*/ 8188322 w 10010772"/>
                <a:gd name="connsiteY14790" fmla="*/ 1720850 h 4654550"/>
                <a:gd name="connsiteX14791" fmla="*/ 8185147 w 10010772"/>
                <a:gd name="connsiteY14791" fmla="*/ 1720850 h 4654550"/>
                <a:gd name="connsiteX14792" fmla="*/ 8178797 w 10010772"/>
                <a:gd name="connsiteY14792" fmla="*/ 1717675 h 4654550"/>
                <a:gd name="connsiteX14793" fmla="*/ 8178797 w 10010772"/>
                <a:gd name="connsiteY14793" fmla="*/ 1724025 h 4654550"/>
                <a:gd name="connsiteX14794" fmla="*/ 8178797 w 10010772"/>
                <a:gd name="connsiteY14794" fmla="*/ 1727200 h 4654550"/>
                <a:gd name="connsiteX14795" fmla="*/ 8166097 w 10010772"/>
                <a:gd name="connsiteY14795" fmla="*/ 1733550 h 4654550"/>
                <a:gd name="connsiteX14796" fmla="*/ 8153397 w 10010772"/>
                <a:gd name="connsiteY14796" fmla="*/ 1736725 h 4654550"/>
                <a:gd name="connsiteX14797" fmla="*/ 8140697 w 10010772"/>
                <a:gd name="connsiteY14797" fmla="*/ 1739900 h 4654550"/>
                <a:gd name="connsiteX14798" fmla="*/ 8134347 w 10010772"/>
                <a:gd name="connsiteY14798" fmla="*/ 1746250 h 4654550"/>
                <a:gd name="connsiteX14799" fmla="*/ 8127997 w 10010772"/>
                <a:gd name="connsiteY14799" fmla="*/ 1746250 h 4654550"/>
                <a:gd name="connsiteX14800" fmla="*/ 8121647 w 10010772"/>
                <a:gd name="connsiteY14800" fmla="*/ 1746250 h 4654550"/>
                <a:gd name="connsiteX14801" fmla="*/ 8118472 w 10010772"/>
                <a:gd name="connsiteY14801" fmla="*/ 1752600 h 4654550"/>
                <a:gd name="connsiteX14802" fmla="*/ 8115297 w 10010772"/>
                <a:gd name="connsiteY14802" fmla="*/ 1755775 h 4654550"/>
                <a:gd name="connsiteX14803" fmla="*/ 8108947 w 10010772"/>
                <a:gd name="connsiteY14803" fmla="*/ 1755775 h 4654550"/>
                <a:gd name="connsiteX14804" fmla="*/ 8099422 w 10010772"/>
                <a:gd name="connsiteY14804" fmla="*/ 1749425 h 4654550"/>
                <a:gd name="connsiteX14805" fmla="*/ 8093072 w 10010772"/>
                <a:gd name="connsiteY14805" fmla="*/ 1746250 h 4654550"/>
                <a:gd name="connsiteX14806" fmla="*/ 8099422 w 10010772"/>
                <a:gd name="connsiteY14806" fmla="*/ 1752600 h 4654550"/>
                <a:gd name="connsiteX14807" fmla="*/ 8099422 w 10010772"/>
                <a:gd name="connsiteY14807" fmla="*/ 1755775 h 4654550"/>
                <a:gd name="connsiteX14808" fmla="*/ 8099422 w 10010772"/>
                <a:gd name="connsiteY14808" fmla="*/ 1758950 h 4654550"/>
                <a:gd name="connsiteX14809" fmla="*/ 8093072 w 10010772"/>
                <a:gd name="connsiteY14809" fmla="*/ 1762125 h 4654550"/>
                <a:gd name="connsiteX14810" fmla="*/ 8086722 w 10010772"/>
                <a:gd name="connsiteY14810" fmla="*/ 1765300 h 4654550"/>
                <a:gd name="connsiteX14811" fmla="*/ 8083547 w 10010772"/>
                <a:gd name="connsiteY14811" fmla="*/ 1768475 h 4654550"/>
                <a:gd name="connsiteX14812" fmla="*/ 8086722 w 10010772"/>
                <a:gd name="connsiteY14812" fmla="*/ 1771650 h 4654550"/>
                <a:gd name="connsiteX14813" fmla="*/ 8089897 w 10010772"/>
                <a:gd name="connsiteY14813" fmla="*/ 1771650 h 4654550"/>
                <a:gd name="connsiteX14814" fmla="*/ 8096247 w 10010772"/>
                <a:gd name="connsiteY14814" fmla="*/ 1771650 h 4654550"/>
                <a:gd name="connsiteX14815" fmla="*/ 8099422 w 10010772"/>
                <a:gd name="connsiteY14815" fmla="*/ 1774825 h 4654550"/>
                <a:gd name="connsiteX14816" fmla="*/ 8099422 w 10010772"/>
                <a:gd name="connsiteY14816" fmla="*/ 1778000 h 4654550"/>
                <a:gd name="connsiteX14817" fmla="*/ 8099422 w 10010772"/>
                <a:gd name="connsiteY14817" fmla="*/ 1781175 h 4654550"/>
                <a:gd name="connsiteX14818" fmla="*/ 8102597 w 10010772"/>
                <a:gd name="connsiteY14818" fmla="*/ 1781175 h 4654550"/>
                <a:gd name="connsiteX14819" fmla="*/ 8105772 w 10010772"/>
                <a:gd name="connsiteY14819" fmla="*/ 1781175 h 4654550"/>
                <a:gd name="connsiteX14820" fmla="*/ 8108947 w 10010772"/>
                <a:gd name="connsiteY14820" fmla="*/ 1784350 h 4654550"/>
                <a:gd name="connsiteX14821" fmla="*/ 8108947 w 10010772"/>
                <a:gd name="connsiteY14821" fmla="*/ 1790700 h 4654550"/>
                <a:gd name="connsiteX14822" fmla="*/ 8105772 w 10010772"/>
                <a:gd name="connsiteY14822" fmla="*/ 1797050 h 4654550"/>
                <a:gd name="connsiteX14823" fmla="*/ 8102597 w 10010772"/>
                <a:gd name="connsiteY14823" fmla="*/ 1803400 h 4654550"/>
                <a:gd name="connsiteX14824" fmla="*/ 8093072 w 10010772"/>
                <a:gd name="connsiteY14824" fmla="*/ 1806575 h 4654550"/>
                <a:gd name="connsiteX14825" fmla="*/ 8083547 w 10010772"/>
                <a:gd name="connsiteY14825" fmla="*/ 1809750 h 4654550"/>
                <a:gd name="connsiteX14826" fmla="*/ 8077197 w 10010772"/>
                <a:gd name="connsiteY14826" fmla="*/ 1803400 h 4654550"/>
                <a:gd name="connsiteX14827" fmla="*/ 8074022 w 10010772"/>
                <a:gd name="connsiteY14827" fmla="*/ 1800225 h 4654550"/>
                <a:gd name="connsiteX14828" fmla="*/ 8074022 w 10010772"/>
                <a:gd name="connsiteY14828" fmla="*/ 1797050 h 4654550"/>
                <a:gd name="connsiteX14829" fmla="*/ 8064497 w 10010772"/>
                <a:gd name="connsiteY14829" fmla="*/ 1784350 h 4654550"/>
                <a:gd name="connsiteX14830" fmla="*/ 8064497 w 10010772"/>
                <a:gd name="connsiteY14830" fmla="*/ 1778000 h 4654550"/>
                <a:gd name="connsiteX14831" fmla="*/ 8064497 w 10010772"/>
                <a:gd name="connsiteY14831" fmla="*/ 1771650 h 4654550"/>
                <a:gd name="connsiteX14832" fmla="*/ 8070847 w 10010772"/>
                <a:gd name="connsiteY14832" fmla="*/ 1762125 h 4654550"/>
                <a:gd name="connsiteX14833" fmla="*/ 8074022 w 10010772"/>
                <a:gd name="connsiteY14833" fmla="*/ 1762125 h 4654550"/>
                <a:gd name="connsiteX14834" fmla="*/ 8070847 w 10010772"/>
                <a:gd name="connsiteY14834" fmla="*/ 1755775 h 4654550"/>
                <a:gd name="connsiteX14835" fmla="*/ 8064497 w 10010772"/>
                <a:gd name="connsiteY14835" fmla="*/ 1762125 h 4654550"/>
                <a:gd name="connsiteX14836" fmla="*/ 8058147 w 10010772"/>
                <a:gd name="connsiteY14836" fmla="*/ 1762125 h 4654550"/>
                <a:gd name="connsiteX14837" fmla="*/ 8054972 w 10010772"/>
                <a:gd name="connsiteY14837" fmla="*/ 1758950 h 4654550"/>
                <a:gd name="connsiteX14838" fmla="*/ 8058147 w 10010772"/>
                <a:gd name="connsiteY14838" fmla="*/ 1752600 h 4654550"/>
                <a:gd name="connsiteX14839" fmla="*/ 8051797 w 10010772"/>
                <a:gd name="connsiteY14839" fmla="*/ 1755775 h 4654550"/>
                <a:gd name="connsiteX14840" fmla="*/ 8045447 w 10010772"/>
                <a:gd name="connsiteY14840" fmla="*/ 1758950 h 4654550"/>
                <a:gd name="connsiteX14841" fmla="*/ 8039097 w 10010772"/>
                <a:gd name="connsiteY14841" fmla="*/ 1752600 h 4654550"/>
                <a:gd name="connsiteX14842" fmla="*/ 8032747 w 10010772"/>
                <a:gd name="connsiteY14842" fmla="*/ 1749425 h 4654550"/>
                <a:gd name="connsiteX14843" fmla="*/ 8029572 w 10010772"/>
                <a:gd name="connsiteY14843" fmla="*/ 1746250 h 4654550"/>
                <a:gd name="connsiteX14844" fmla="*/ 8026397 w 10010772"/>
                <a:gd name="connsiteY14844" fmla="*/ 1749425 h 4654550"/>
                <a:gd name="connsiteX14845" fmla="*/ 8026397 w 10010772"/>
                <a:gd name="connsiteY14845" fmla="*/ 1752600 h 4654550"/>
                <a:gd name="connsiteX14846" fmla="*/ 8026397 w 10010772"/>
                <a:gd name="connsiteY14846" fmla="*/ 1755775 h 4654550"/>
                <a:gd name="connsiteX14847" fmla="*/ 8020047 w 10010772"/>
                <a:gd name="connsiteY14847" fmla="*/ 1758950 h 4654550"/>
                <a:gd name="connsiteX14848" fmla="*/ 8010522 w 10010772"/>
                <a:gd name="connsiteY14848" fmla="*/ 1762125 h 4654550"/>
                <a:gd name="connsiteX14849" fmla="*/ 8010522 w 10010772"/>
                <a:gd name="connsiteY14849" fmla="*/ 1765300 h 4654550"/>
                <a:gd name="connsiteX14850" fmla="*/ 8007347 w 10010772"/>
                <a:gd name="connsiteY14850" fmla="*/ 1778000 h 4654550"/>
                <a:gd name="connsiteX14851" fmla="*/ 8000997 w 10010772"/>
                <a:gd name="connsiteY14851" fmla="*/ 1781175 h 4654550"/>
                <a:gd name="connsiteX14852" fmla="*/ 7997822 w 10010772"/>
                <a:gd name="connsiteY14852" fmla="*/ 1781175 h 4654550"/>
                <a:gd name="connsiteX14853" fmla="*/ 7997822 w 10010772"/>
                <a:gd name="connsiteY14853" fmla="*/ 1784350 h 4654550"/>
                <a:gd name="connsiteX14854" fmla="*/ 8000997 w 10010772"/>
                <a:gd name="connsiteY14854" fmla="*/ 1787525 h 4654550"/>
                <a:gd name="connsiteX14855" fmla="*/ 7997822 w 10010772"/>
                <a:gd name="connsiteY14855" fmla="*/ 1790700 h 4654550"/>
                <a:gd name="connsiteX14856" fmla="*/ 7991472 w 10010772"/>
                <a:gd name="connsiteY14856" fmla="*/ 1790700 h 4654550"/>
                <a:gd name="connsiteX14857" fmla="*/ 7988297 w 10010772"/>
                <a:gd name="connsiteY14857" fmla="*/ 1790700 h 4654550"/>
                <a:gd name="connsiteX14858" fmla="*/ 7985122 w 10010772"/>
                <a:gd name="connsiteY14858" fmla="*/ 1793875 h 4654550"/>
                <a:gd name="connsiteX14859" fmla="*/ 7985122 w 10010772"/>
                <a:gd name="connsiteY14859" fmla="*/ 1800225 h 4654550"/>
                <a:gd name="connsiteX14860" fmla="*/ 7981947 w 10010772"/>
                <a:gd name="connsiteY14860" fmla="*/ 1809750 h 4654550"/>
                <a:gd name="connsiteX14861" fmla="*/ 7978772 w 10010772"/>
                <a:gd name="connsiteY14861" fmla="*/ 1812925 h 4654550"/>
                <a:gd name="connsiteX14862" fmla="*/ 7969247 w 10010772"/>
                <a:gd name="connsiteY14862" fmla="*/ 1819275 h 4654550"/>
                <a:gd name="connsiteX14863" fmla="*/ 7959722 w 10010772"/>
                <a:gd name="connsiteY14863" fmla="*/ 1835150 h 4654550"/>
                <a:gd name="connsiteX14864" fmla="*/ 7953372 w 10010772"/>
                <a:gd name="connsiteY14864" fmla="*/ 1841500 h 4654550"/>
                <a:gd name="connsiteX14865" fmla="*/ 7953372 w 10010772"/>
                <a:gd name="connsiteY14865" fmla="*/ 1847850 h 4654550"/>
                <a:gd name="connsiteX14866" fmla="*/ 7966072 w 10010772"/>
                <a:gd name="connsiteY14866" fmla="*/ 1866900 h 4654550"/>
                <a:gd name="connsiteX14867" fmla="*/ 7975597 w 10010772"/>
                <a:gd name="connsiteY14867" fmla="*/ 1879600 h 4654550"/>
                <a:gd name="connsiteX14868" fmla="*/ 7985122 w 10010772"/>
                <a:gd name="connsiteY14868" fmla="*/ 1882775 h 4654550"/>
                <a:gd name="connsiteX14869" fmla="*/ 7988297 w 10010772"/>
                <a:gd name="connsiteY14869" fmla="*/ 1885950 h 4654550"/>
                <a:gd name="connsiteX14870" fmla="*/ 7988297 w 10010772"/>
                <a:gd name="connsiteY14870" fmla="*/ 1892300 h 4654550"/>
                <a:gd name="connsiteX14871" fmla="*/ 7988297 w 10010772"/>
                <a:gd name="connsiteY14871" fmla="*/ 1898650 h 4654550"/>
                <a:gd name="connsiteX14872" fmla="*/ 7991472 w 10010772"/>
                <a:gd name="connsiteY14872" fmla="*/ 1905000 h 4654550"/>
                <a:gd name="connsiteX14873" fmla="*/ 8004172 w 10010772"/>
                <a:gd name="connsiteY14873" fmla="*/ 1917700 h 4654550"/>
                <a:gd name="connsiteX14874" fmla="*/ 8016872 w 10010772"/>
                <a:gd name="connsiteY14874" fmla="*/ 1930400 h 4654550"/>
                <a:gd name="connsiteX14875" fmla="*/ 8032747 w 10010772"/>
                <a:gd name="connsiteY14875" fmla="*/ 1946275 h 4654550"/>
                <a:gd name="connsiteX14876" fmla="*/ 8045447 w 10010772"/>
                <a:gd name="connsiteY14876" fmla="*/ 1962150 h 4654550"/>
                <a:gd name="connsiteX14877" fmla="*/ 8054972 w 10010772"/>
                <a:gd name="connsiteY14877" fmla="*/ 1968500 h 4654550"/>
                <a:gd name="connsiteX14878" fmla="*/ 8067672 w 10010772"/>
                <a:gd name="connsiteY14878" fmla="*/ 1978025 h 4654550"/>
                <a:gd name="connsiteX14879" fmla="*/ 8077197 w 10010772"/>
                <a:gd name="connsiteY14879" fmla="*/ 1984375 h 4654550"/>
                <a:gd name="connsiteX14880" fmla="*/ 8086722 w 10010772"/>
                <a:gd name="connsiteY14880" fmla="*/ 1997075 h 4654550"/>
                <a:gd name="connsiteX14881" fmla="*/ 8089897 w 10010772"/>
                <a:gd name="connsiteY14881" fmla="*/ 1997075 h 4654550"/>
                <a:gd name="connsiteX14882" fmla="*/ 8093072 w 10010772"/>
                <a:gd name="connsiteY14882" fmla="*/ 1997075 h 4654550"/>
                <a:gd name="connsiteX14883" fmla="*/ 8096247 w 10010772"/>
                <a:gd name="connsiteY14883" fmla="*/ 1997075 h 4654550"/>
                <a:gd name="connsiteX14884" fmla="*/ 8096247 w 10010772"/>
                <a:gd name="connsiteY14884" fmla="*/ 2000250 h 4654550"/>
                <a:gd name="connsiteX14885" fmla="*/ 8096247 w 10010772"/>
                <a:gd name="connsiteY14885" fmla="*/ 2003425 h 4654550"/>
                <a:gd name="connsiteX14886" fmla="*/ 8099422 w 10010772"/>
                <a:gd name="connsiteY14886" fmla="*/ 2009775 h 4654550"/>
                <a:gd name="connsiteX14887" fmla="*/ 8112122 w 10010772"/>
                <a:gd name="connsiteY14887" fmla="*/ 2032000 h 4654550"/>
                <a:gd name="connsiteX14888" fmla="*/ 8118472 w 10010772"/>
                <a:gd name="connsiteY14888" fmla="*/ 2044700 h 4654550"/>
                <a:gd name="connsiteX14889" fmla="*/ 8118472 w 10010772"/>
                <a:gd name="connsiteY14889" fmla="*/ 2054225 h 4654550"/>
                <a:gd name="connsiteX14890" fmla="*/ 8121647 w 10010772"/>
                <a:gd name="connsiteY14890" fmla="*/ 2060575 h 4654550"/>
                <a:gd name="connsiteX14891" fmla="*/ 8124822 w 10010772"/>
                <a:gd name="connsiteY14891" fmla="*/ 2066925 h 4654550"/>
                <a:gd name="connsiteX14892" fmla="*/ 8121647 w 10010772"/>
                <a:gd name="connsiteY14892" fmla="*/ 2070100 h 4654550"/>
                <a:gd name="connsiteX14893" fmla="*/ 8121647 w 10010772"/>
                <a:gd name="connsiteY14893" fmla="*/ 2073275 h 4654550"/>
                <a:gd name="connsiteX14894" fmla="*/ 8127997 w 10010772"/>
                <a:gd name="connsiteY14894" fmla="*/ 2079625 h 4654550"/>
                <a:gd name="connsiteX14895" fmla="*/ 8131172 w 10010772"/>
                <a:gd name="connsiteY14895" fmla="*/ 2085975 h 4654550"/>
                <a:gd name="connsiteX14896" fmla="*/ 8131172 w 10010772"/>
                <a:gd name="connsiteY14896" fmla="*/ 2089150 h 4654550"/>
                <a:gd name="connsiteX14897" fmla="*/ 8127997 w 10010772"/>
                <a:gd name="connsiteY14897" fmla="*/ 2092325 h 4654550"/>
                <a:gd name="connsiteX14898" fmla="*/ 8131172 w 10010772"/>
                <a:gd name="connsiteY14898" fmla="*/ 2098675 h 4654550"/>
                <a:gd name="connsiteX14899" fmla="*/ 8137522 w 10010772"/>
                <a:gd name="connsiteY14899" fmla="*/ 2108200 h 4654550"/>
                <a:gd name="connsiteX14900" fmla="*/ 8131172 w 10010772"/>
                <a:gd name="connsiteY14900" fmla="*/ 2108200 h 4654550"/>
                <a:gd name="connsiteX14901" fmla="*/ 8127997 w 10010772"/>
                <a:gd name="connsiteY14901" fmla="*/ 2111375 h 4654550"/>
                <a:gd name="connsiteX14902" fmla="*/ 8131172 w 10010772"/>
                <a:gd name="connsiteY14902" fmla="*/ 2114550 h 4654550"/>
                <a:gd name="connsiteX14903" fmla="*/ 8131172 w 10010772"/>
                <a:gd name="connsiteY14903" fmla="*/ 2124075 h 4654550"/>
                <a:gd name="connsiteX14904" fmla="*/ 8131172 w 10010772"/>
                <a:gd name="connsiteY14904" fmla="*/ 2130425 h 4654550"/>
                <a:gd name="connsiteX14905" fmla="*/ 8124822 w 10010772"/>
                <a:gd name="connsiteY14905" fmla="*/ 2136775 h 4654550"/>
                <a:gd name="connsiteX14906" fmla="*/ 8131172 w 10010772"/>
                <a:gd name="connsiteY14906" fmla="*/ 2136775 h 4654550"/>
                <a:gd name="connsiteX14907" fmla="*/ 8137522 w 10010772"/>
                <a:gd name="connsiteY14907" fmla="*/ 2136775 h 4654550"/>
                <a:gd name="connsiteX14908" fmla="*/ 8134347 w 10010772"/>
                <a:gd name="connsiteY14908" fmla="*/ 2139950 h 4654550"/>
                <a:gd name="connsiteX14909" fmla="*/ 8134347 w 10010772"/>
                <a:gd name="connsiteY14909" fmla="*/ 2146300 h 4654550"/>
                <a:gd name="connsiteX14910" fmla="*/ 8131172 w 10010772"/>
                <a:gd name="connsiteY14910" fmla="*/ 2152650 h 4654550"/>
                <a:gd name="connsiteX14911" fmla="*/ 8131172 w 10010772"/>
                <a:gd name="connsiteY14911" fmla="*/ 2159000 h 4654550"/>
                <a:gd name="connsiteX14912" fmla="*/ 8127997 w 10010772"/>
                <a:gd name="connsiteY14912" fmla="*/ 2155825 h 4654550"/>
                <a:gd name="connsiteX14913" fmla="*/ 8121647 w 10010772"/>
                <a:gd name="connsiteY14913" fmla="*/ 2155825 h 4654550"/>
                <a:gd name="connsiteX14914" fmla="*/ 8118472 w 10010772"/>
                <a:gd name="connsiteY14914" fmla="*/ 2159000 h 4654550"/>
                <a:gd name="connsiteX14915" fmla="*/ 8118472 w 10010772"/>
                <a:gd name="connsiteY14915" fmla="*/ 2165350 h 4654550"/>
                <a:gd name="connsiteX14916" fmla="*/ 8115297 w 10010772"/>
                <a:gd name="connsiteY14916" fmla="*/ 2171700 h 4654550"/>
                <a:gd name="connsiteX14917" fmla="*/ 8112122 w 10010772"/>
                <a:gd name="connsiteY14917" fmla="*/ 2178050 h 4654550"/>
                <a:gd name="connsiteX14918" fmla="*/ 8102597 w 10010772"/>
                <a:gd name="connsiteY14918" fmla="*/ 2184400 h 4654550"/>
                <a:gd name="connsiteX14919" fmla="*/ 8096247 w 10010772"/>
                <a:gd name="connsiteY14919" fmla="*/ 2190750 h 4654550"/>
                <a:gd name="connsiteX14920" fmla="*/ 8089897 w 10010772"/>
                <a:gd name="connsiteY14920" fmla="*/ 2190750 h 4654550"/>
                <a:gd name="connsiteX14921" fmla="*/ 8077197 w 10010772"/>
                <a:gd name="connsiteY14921" fmla="*/ 2203450 h 4654550"/>
                <a:gd name="connsiteX14922" fmla="*/ 8064497 w 10010772"/>
                <a:gd name="connsiteY14922" fmla="*/ 2209800 h 4654550"/>
                <a:gd name="connsiteX14923" fmla="*/ 8058147 w 10010772"/>
                <a:gd name="connsiteY14923" fmla="*/ 2212975 h 4654550"/>
                <a:gd name="connsiteX14924" fmla="*/ 8058147 w 10010772"/>
                <a:gd name="connsiteY14924" fmla="*/ 2216150 h 4654550"/>
                <a:gd name="connsiteX14925" fmla="*/ 8058147 w 10010772"/>
                <a:gd name="connsiteY14925" fmla="*/ 2219325 h 4654550"/>
                <a:gd name="connsiteX14926" fmla="*/ 8054972 w 10010772"/>
                <a:gd name="connsiteY14926" fmla="*/ 2225675 h 4654550"/>
                <a:gd name="connsiteX14927" fmla="*/ 8051797 w 10010772"/>
                <a:gd name="connsiteY14927" fmla="*/ 2232025 h 4654550"/>
                <a:gd name="connsiteX14928" fmla="*/ 8051797 w 10010772"/>
                <a:gd name="connsiteY14928" fmla="*/ 2235200 h 4654550"/>
                <a:gd name="connsiteX14929" fmla="*/ 8051797 w 10010772"/>
                <a:gd name="connsiteY14929" fmla="*/ 2241550 h 4654550"/>
                <a:gd name="connsiteX14930" fmla="*/ 8048622 w 10010772"/>
                <a:gd name="connsiteY14930" fmla="*/ 2241550 h 4654550"/>
                <a:gd name="connsiteX14931" fmla="*/ 8042272 w 10010772"/>
                <a:gd name="connsiteY14931" fmla="*/ 2238375 h 4654550"/>
                <a:gd name="connsiteX14932" fmla="*/ 8035922 w 10010772"/>
                <a:gd name="connsiteY14932" fmla="*/ 2225675 h 4654550"/>
                <a:gd name="connsiteX14933" fmla="*/ 8035922 w 10010772"/>
                <a:gd name="connsiteY14933" fmla="*/ 2222500 h 4654550"/>
                <a:gd name="connsiteX14934" fmla="*/ 8032747 w 10010772"/>
                <a:gd name="connsiteY14934" fmla="*/ 2225675 h 4654550"/>
                <a:gd name="connsiteX14935" fmla="*/ 8032747 w 10010772"/>
                <a:gd name="connsiteY14935" fmla="*/ 2228850 h 4654550"/>
                <a:gd name="connsiteX14936" fmla="*/ 8035922 w 10010772"/>
                <a:gd name="connsiteY14936" fmla="*/ 2235200 h 4654550"/>
                <a:gd name="connsiteX14937" fmla="*/ 8042272 w 10010772"/>
                <a:gd name="connsiteY14937" fmla="*/ 2241550 h 4654550"/>
                <a:gd name="connsiteX14938" fmla="*/ 8042272 w 10010772"/>
                <a:gd name="connsiteY14938" fmla="*/ 2247900 h 4654550"/>
                <a:gd name="connsiteX14939" fmla="*/ 8042272 w 10010772"/>
                <a:gd name="connsiteY14939" fmla="*/ 2251075 h 4654550"/>
                <a:gd name="connsiteX14940" fmla="*/ 8035922 w 10010772"/>
                <a:gd name="connsiteY14940" fmla="*/ 2251075 h 4654550"/>
                <a:gd name="connsiteX14941" fmla="*/ 8032747 w 10010772"/>
                <a:gd name="connsiteY14941" fmla="*/ 2251075 h 4654550"/>
                <a:gd name="connsiteX14942" fmla="*/ 8032747 w 10010772"/>
                <a:gd name="connsiteY14942" fmla="*/ 2254250 h 4654550"/>
                <a:gd name="connsiteX14943" fmla="*/ 8026397 w 10010772"/>
                <a:gd name="connsiteY14943" fmla="*/ 2257425 h 4654550"/>
                <a:gd name="connsiteX14944" fmla="*/ 8016872 w 10010772"/>
                <a:gd name="connsiteY14944" fmla="*/ 2257425 h 4654550"/>
                <a:gd name="connsiteX14945" fmla="*/ 8013697 w 10010772"/>
                <a:gd name="connsiteY14945" fmla="*/ 2260600 h 4654550"/>
                <a:gd name="connsiteX14946" fmla="*/ 8013697 w 10010772"/>
                <a:gd name="connsiteY14946" fmla="*/ 2266950 h 4654550"/>
                <a:gd name="connsiteX14947" fmla="*/ 8010522 w 10010772"/>
                <a:gd name="connsiteY14947" fmla="*/ 2266950 h 4654550"/>
                <a:gd name="connsiteX14948" fmla="*/ 8007347 w 10010772"/>
                <a:gd name="connsiteY14948" fmla="*/ 2270125 h 4654550"/>
                <a:gd name="connsiteX14949" fmla="*/ 8004172 w 10010772"/>
                <a:gd name="connsiteY14949" fmla="*/ 2270125 h 4654550"/>
                <a:gd name="connsiteX14950" fmla="*/ 8004172 w 10010772"/>
                <a:gd name="connsiteY14950" fmla="*/ 2273300 h 4654550"/>
                <a:gd name="connsiteX14951" fmla="*/ 7997822 w 10010772"/>
                <a:gd name="connsiteY14951" fmla="*/ 2273300 h 4654550"/>
                <a:gd name="connsiteX14952" fmla="*/ 7988297 w 10010772"/>
                <a:gd name="connsiteY14952" fmla="*/ 2273300 h 4654550"/>
                <a:gd name="connsiteX14953" fmla="*/ 7991472 w 10010772"/>
                <a:gd name="connsiteY14953" fmla="*/ 2270125 h 4654550"/>
                <a:gd name="connsiteX14954" fmla="*/ 7991472 w 10010772"/>
                <a:gd name="connsiteY14954" fmla="*/ 2266950 h 4654550"/>
                <a:gd name="connsiteX14955" fmla="*/ 7988297 w 10010772"/>
                <a:gd name="connsiteY14955" fmla="*/ 2260600 h 4654550"/>
                <a:gd name="connsiteX14956" fmla="*/ 7988297 w 10010772"/>
                <a:gd name="connsiteY14956" fmla="*/ 2244725 h 4654550"/>
                <a:gd name="connsiteX14957" fmla="*/ 7988297 w 10010772"/>
                <a:gd name="connsiteY14957" fmla="*/ 2235200 h 4654550"/>
                <a:gd name="connsiteX14958" fmla="*/ 7994647 w 10010772"/>
                <a:gd name="connsiteY14958" fmla="*/ 2219325 h 4654550"/>
                <a:gd name="connsiteX14959" fmla="*/ 7988297 w 10010772"/>
                <a:gd name="connsiteY14959" fmla="*/ 2219325 h 4654550"/>
                <a:gd name="connsiteX14960" fmla="*/ 7985122 w 10010772"/>
                <a:gd name="connsiteY14960" fmla="*/ 2216150 h 4654550"/>
                <a:gd name="connsiteX14961" fmla="*/ 7981947 w 10010772"/>
                <a:gd name="connsiteY14961" fmla="*/ 2212975 h 4654550"/>
                <a:gd name="connsiteX14962" fmla="*/ 7972422 w 10010772"/>
                <a:gd name="connsiteY14962" fmla="*/ 2209800 h 4654550"/>
                <a:gd name="connsiteX14963" fmla="*/ 7969247 w 10010772"/>
                <a:gd name="connsiteY14963" fmla="*/ 2212975 h 4654550"/>
                <a:gd name="connsiteX14964" fmla="*/ 7966072 w 10010772"/>
                <a:gd name="connsiteY14964" fmla="*/ 2212975 h 4654550"/>
                <a:gd name="connsiteX14965" fmla="*/ 7966072 w 10010772"/>
                <a:gd name="connsiteY14965" fmla="*/ 2206625 h 4654550"/>
                <a:gd name="connsiteX14966" fmla="*/ 7962897 w 10010772"/>
                <a:gd name="connsiteY14966" fmla="*/ 2200275 h 4654550"/>
                <a:gd name="connsiteX14967" fmla="*/ 7959722 w 10010772"/>
                <a:gd name="connsiteY14967" fmla="*/ 2197100 h 4654550"/>
                <a:gd name="connsiteX14968" fmla="*/ 7953372 w 10010772"/>
                <a:gd name="connsiteY14968" fmla="*/ 2197100 h 4654550"/>
                <a:gd name="connsiteX14969" fmla="*/ 7947022 w 10010772"/>
                <a:gd name="connsiteY14969" fmla="*/ 2200275 h 4654550"/>
                <a:gd name="connsiteX14970" fmla="*/ 7943847 w 10010772"/>
                <a:gd name="connsiteY14970" fmla="*/ 2200275 h 4654550"/>
                <a:gd name="connsiteX14971" fmla="*/ 7940672 w 10010772"/>
                <a:gd name="connsiteY14971" fmla="*/ 2200275 h 4654550"/>
                <a:gd name="connsiteX14972" fmla="*/ 7934322 w 10010772"/>
                <a:gd name="connsiteY14972" fmla="*/ 2197100 h 4654550"/>
                <a:gd name="connsiteX14973" fmla="*/ 7934322 w 10010772"/>
                <a:gd name="connsiteY14973" fmla="*/ 2190750 h 4654550"/>
                <a:gd name="connsiteX14974" fmla="*/ 7937497 w 10010772"/>
                <a:gd name="connsiteY14974" fmla="*/ 2190750 h 4654550"/>
                <a:gd name="connsiteX14975" fmla="*/ 7940672 w 10010772"/>
                <a:gd name="connsiteY14975" fmla="*/ 2190750 h 4654550"/>
                <a:gd name="connsiteX14976" fmla="*/ 7943847 w 10010772"/>
                <a:gd name="connsiteY14976" fmla="*/ 2187575 h 4654550"/>
                <a:gd name="connsiteX14977" fmla="*/ 7943847 w 10010772"/>
                <a:gd name="connsiteY14977" fmla="*/ 2181225 h 4654550"/>
                <a:gd name="connsiteX14978" fmla="*/ 7940672 w 10010772"/>
                <a:gd name="connsiteY14978" fmla="*/ 2174875 h 4654550"/>
                <a:gd name="connsiteX14979" fmla="*/ 7934322 w 10010772"/>
                <a:gd name="connsiteY14979" fmla="*/ 2171700 h 4654550"/>
                <a:gd name="connsiteX14980" fmla="*/ 7931147 w 10010772"/>
                <a:gd name="connsiteY14980" fmla="*/ 2174875 h 4654550"/>
                <a:gd name="connsiteX14981" fmla="*/ 7931147 w 10010772"/>
                <a:gd name="connsiteY14981" fmla="*/ 2178050 h 4654550"/>
                <a:gd name="connsiteX14982" fmla="*/ 7931147 w 10010772"/>
                <a:gd name="connsiteY14982" fmla="*/ 2181225 h 4654550"/>
                <a:gd name="connsiteX14983" fmla="*/ 7927972 w 10010772"/>
                <a:gd name="connsiteY14983" fmla="*/ 2184400 h 4654550"/>
                <a:gd name="connsiteX14984" fmla="*/ 7921622 w 10010772"/>
                <a:gd name="connsiteY14984" fmla="*/ 2184400 h 4654550"/>
                <a:gd name="connsiteX14985" fmla="*/ 7921622 w 10010772"/>
                <a:gd name="connsiteY14985" fmla="*/ 2181225 h 4654550"/>
                <a:gd name="connsiteX14986" fmla="*/ 7921622 w 10010772"/>
                <a:gd name="connsiteY14986" fmla="*/ 2168525 h 4654550"/>
                <a:gd name="connsiteX14987" fmla="*/ 7915272 w 10010772"/>
                <a:gd name="connsiteY14987" fmla="*/ 2162175 h 4654550"/>
                <a:gd name="connsiteX14988" fmla="*/ 7912097 w 10010772"/>
                <a:gd name="connsiteY14988" fmla="*/ 2155825 h 4654550"/>
                <a:gd name="connsiteX14989" fmla="*/ 7908922 w 10010772"/>
                <a:gd name="connsiteY14989" fmla="*/ 2149475 h 4654550"/>
                <a:gd name="connsiteX14990" fmla="*/ 7905747 w 10010772"/>
                <a:gd name="connsiteY14990" fmla="*/ 2143125 h 4654550"/>
                <a:gd name="connsiteX14991" fmla="*/ 7902572 w 10010772"/>
                <a:gd name="connsiteY14991" fmla="*/ 2139950 h 4654550"/>
                <a:gd name="connsiteX14992" fmla="*/ 7902572 w 10010772"/>
                <a:gd name="connsiteY14992" fmla="*/ 2136775 h 4654550"/>
                <a:gd name="connsiteX14993" fmla="*/ 7902572 w 10010772"/>
                <a:gd name="connsiteY14993" fmla="*/ 2133600 h 4654550"/>
                <a:gd name="connsiteX14994" fmla="*/ 7899397 w 10010772"/>
                <a:gd name="connsiteY14994" fmla="*/ 2133600 h 4654550"/>
                <a:gd name="connsiteX14995" fmla="*/ 7896222 w 10010772"/>
                <a:gd name="connsiteY14995" fmla="*/ 2136775 h 4654550"/>
                <a:gd name="connsiteX14996" fmla="*/ 7889872 w 10010772"/>
                <a:gd name="connsiteY14996" fmla="*/ 2133600 h 4654550"/>
                <a:gd name="connsiteX14997" fmla="*/ 7880347 w 10010772"/>
                <a:gd name="connsiteY14997" fmla="*/ 2124075 h 4654550"/>
                <a:gd name="connsiteX14998" fmla="*/ 7877172 w 10010772"/>
                <a:gd name="connsiteY14998" fmla="*/ 2114550 h 4654550"/>
                <a:gd name="connsiteX14999" fmla="*/ 7873997 w 10010772"/>
                <a:gd name="connsiteY14999" fmla="*/ 2105025 h 4654550"/>
                <a:gd name="connsiteX15000" fmla="*/ 7870822 w 10010772"/>
                <a:gd name="connsiteY15000" fmla="*/ 2105025 h 4654550"/>
                <a:gd name="connsiteX15001" fmla="*/ 7867647 w 10010772"/>
                <a:gd name="connsiteY15001" fmla="*/ 2105025 h 4654550"/>
                <a:gd name="connsiteX15002" fmla="*/ 7861297 w 10010772"/>
                <a:gd name="connsiteY15002" fmla="*/ 2105025 h 4654550"/>
                <a:gd name="connsiteX15003" fmla="*/ 7854947 w 10010772"/>
                <a:gd name="connsiteY15003" fmla="*/ 2101850 h 4654550"/>
                <a:gd name="connsiteX15004" fmla="*/ 7851772 w 10010772"/>
                <a:gd name="connsiteY15004" fmla="*/ 2098675 h 4654550"/>
                <a:gd name="connsiteX15005" fmla="*/ 7848597 w 10010772"/>
                <a:gd name="connsiteY15005" fmla="*/ 2098675 h 4654550"/>
                <a:gd name="connsiteX15006" fmla="*/ 7842247 w 10010772"/>
                <a:gd name="connsiteY15006" fmla="*/ 2098675 h 4654550"/>
                <a:gd name="connsiteX15007" fmla="*/ 7839072 w 10010772"/>
                <a:gd name="connsiteY15007" fmla="*/ 2095500 h 4654550"/>
                <a:gd name="connsiteX15008" fmla="*/ 7835897 w 10010772"/>
                <a:gd name="connsiteY15008" fmla="*/ 2089150 h 4654550"/>
                <a:gd name="connsiteX15009" fmla="*/ 7839072 w 10010772"/>
                <a:gd name="connsiteY15009" fmla="*/ 2076450 h 4654550"/>
                <a:gd name="connsiteX15010" fmla="*/ 7842247 w 10010772"/>
                <a:gd name="connsiteY15010" fmla="*/ 2070100 h 4654550"/>
                <a:gd name="connsiteX15011" fmla="*/ 7842247 w 10010772"/>
                <a:gd name="connsiteY15011" fmla="*/ 2066925 h 4654550"/>
                <a:gd name="connsiteX15012" fmla="*/ 7839072 w 10010772"/>
                <a:gd name="connsiteY15012" fmla="*/ 2063750 h 4654550"/>
                <a:gd name="connsiteX15013" fmla="*/ 7835897 w 10010772"/>
                <a:gd name="connsiteY15013" fmla="*/ 2066925 h 4654550"/>
                <a:gd name="connsiteX15014" fmla="*/ 7826372 w 10010772"/>
                <a:gd name="connsiteY15014" fmla="*/ 2066925 h 4654550"/>
                <a:gd name="connsiteX15015" fmla="*/ 7823197 w 10010772"/>
                <a:gd name="connsiteY15015" fmla="*/ 2063750 h 4654550"/>
                <a:gd name="connsiteX15016" fmla="*/ 7821081 w 10010772"/>
                <a:gd name="connsiteY15016" fmla="*/ 2061634 h 4654550"/>
                <a:gd name="connsiteX15017" fmla="*/ 7823197 w 10010772"/>
                <a:gd name="connsiteY15017" fmla="*/ 2060575 h 4654550"/>
                <a:gd name="connsiteX15018" fmla="*/ 7820022 w 10010772"/>
                <a:gd name="connsiteY15018" fmla="*/ 2060575 h 4654550"/>
                <a:gd name="connsiteX15019" fmla="*/ 7821081 w 10010772"/>
                <a:gd name="connsiteY15019" fmla="*/ 2061634 h 4654550"/>
                <a:gd name="connsiteX15020" fmla="*/ 7816847 w 10010772"/>
                <a:gd name="connsiteY15020" fmla="*/ 2063750 h 4654550"/>
                <a:gd name="connsiteX15021" fmla="*/ 7807322 w 10010772"/>
                <a:gd name="connsiteY15021" fmla="*/ 2063750 h 4654550"/>
                <a:gd name="connsiteX15022" fmla="*/ 7804147 w 10010772"/>
                <a:gd name="connsiteY15022" fmla="*/ 2063750 h 4654550"/>
                <a:gd name="connsiteX15023" fmla="*/ 7800972 w 10010772"/>
                <a:gd name="connsiteY15023" fmla="*/ 2066925 h 4654550"/>
                <a:gd name="connsiteX15024" fmla="*/ 7804147 w 10010772"/>
                <a:gd name="connsiteY15024" fmla="*/ 2073275 h 4654550"/>
                <a:gd name="connsiteX15025" fmla="*/ 7807322 w 10010772"/>
                <a:gd name="connsiteY15025" fmla="*/ 2085975 h 4654550"/>
                <a:gd name="connsiteX15026" fmla="*/ 7810497 w 10010772"/>
                <a:gd name="connsiteY15026" fmla="*/ 2092325 h 4654550"/>
                <a:gd name="connsiteX15027" fmla="*/ 7807322 w 10010772"/>
                <a:gd name="connsiteY15027" fmla="*/ 2101850 h 4654550"/>
                <a:gd name="connsiteX15028" fmla="*/ 7807322 w 10010772"/>
                <a:gd name="connsiteY15028" fmla="*/ 2111375 h 4654550"/>
                <a:gd name="connsiteX15029" fmla="*/ 7807322 w 10010772"/>
                <a:gd name="connsiteY15029" fmla="*/ 2117725 h 4654550"/>
                <a:gd name="connsiteX15030" fmla="*/ 7813672 w 10010772"/>
                <a:gd name="connsiteY15030" fmla="*/ 2130425 h 4654550"/>
                <a:gd name="connsiteX15031" fmla="*/ 7813672 w 10010772"/>
                <a:gd name="connsiteY15031" fmla="*/ 2136775 h 4654550"/>
                <a:gd name="connsiteX15032" fmla="*/ 7816847 w 10010772"/>
                <a:gd name="connsiteY15032" fmla="*/ 2143125 h 4654550"/>
                <a:gd name="connsiteX15033" fmla="*/ 7813672 w 10010772"/>
                <a:gd name="connsiteY15033" fmla="*/ 2152650 h 4654550"/>
                <a:gd name="connsiteX15034" fmla="*/ 7807322 w 10010772"/>
                <a:gd name="connsiteY15034" fmla="*/ 2159000 h 4654550"/>
                <a:gd name="connsiteX15035" fmla="*/ 7800972 w 10010772"/>
                <a:gd name="connsiteY15035" fmla="*/ 2171700 h 4654550"/>
                <a:gd name="connsiteX15036" fmla="*/ 7800972 w 10010772"/>
                <a:gd name="connsiteY15036" fmla="*/ 2178050 h 4654550"/>
                <a:gd name="connsiteX15037" fmla="*/ 7804147 w 10010772"/>
                <a:gd name="connsiteY15037" fmla="*/ 2184400 h 4654550"/>
                <a:gd name="connsiteX15038" fmla="*/ 7800972 w 10010772"/>
                <a:gd name="connsiteY15038" fmla="*/ 2200275 h 4654550"/>
                <a:gd name="connsiteX15039" fmla="*/ 7797797 w 10010772"/>
                <a:gd name="connsiteY15039" fmla="*/ 2209800 h 4654550"/>
                <a:gd name="connsiteX15040" fmla="*/ 7797797 w 10010772"/>
                <a:gd name="connsiteY15040" fmla="*/ 2216150 h 4654550"/>
                <a:gd name="connsiteX15041" fmla="*/ 7800972 w 10010772"/>
                <a:gd name="connsiteY15041" fmla="*/ 2232025 h 4654550"/>
                <a:gd name="connsiteX15042" fmla="*/ 7804147 w 10010772"/>
                <a:gd name="connsiteY15042" fmla="*/ 2244725 h 4654550"/>
                <a:gd name="connsiteX15043" fmla="*/ 7807322 w 10010772"/>
                <a:gd name="connsiteY15043" fmla="*/ 2247900 h 4654550"/>
                <a:gd name="connsiteX15044" fmla="*/ 7804147 w 10010772"/>
                <a:gd name="connsiteY15044" fmla="*/ 2254250 h 4654550"/>
                <a:gd name="connsiteX15045" fmla="*/ 7816847 w 10010772"/>
                <a:gd name="connsiteY15045" fmla="*/ 2251075 h 4654550"/>
                <a:gd name="connsiteX15046" fmla="*/ 7823197 w 10010772"/>
                <a:gd name="connsiteY15046" fmla="*/ 2247900 h 4654550"/>
                <a:gd name="connsiteX15047" fmla="*/ 7826372 w 10010772"/>
                <a:gd name="connsiteY15047" fmla="*/ 2254250 h 4654550"/>
                <a:gd name="connsiteX15048" fmla="*/ 7829547 w 10010772"/>
                <a:gd name="connsiteY15048" fmla="*/ 2270125 h 4654550"/>
                <a:gd name="connsiteX15049" fmla="*/ 7835897 w 10010772"/>
                <a:gd name="connsiteY15049" fmla="*/ 2286000 h 4654550"/>
                <a:gd name="connsiteX15050" fmla="*/ 7842247 w 10010772"/>
                <a:gd name="connsiteY15050" fmla="*/ 2289175 h 4654550"/>
                <a:gd name="connsiteX15051" fmla="*/ 7845422 w 10010772"/>
                <a:gd name="connsiteY15051" fmla="*/ 2292350 h 4654550"/>
                <a:gd name="connsiteX15052" fmla="*/ 7848597 w 10010772"/>
                <a:gd name="connsiteY15052" fmla="*/ 2295525 h 4654550"/>
                <a:gd name="connsiteX15053" fmla="*/ 7851772 w 10010772"/>
                <a:gd name="connsiteY15053" fmla="*/ 2305050 h 4654550"/>
                <a:gd name="connsiteX15054" fmla="*/ 7854947 w 10010772"/>
                <a:gd name="connsiteY15054" fmla="*/ 2317750 h 4654550"/>
                <a:gd name="connsiteX15055" fmla="*/ 7858122 w 10010772"/>
                <a:gd name="connsiteY15055" fmla="*/ 2330450 h 4654550"/>
                <a:gd name="connsiteX15056" fmla="*/ 7864472 w 10010772"/>
                <a:gd name="connsiteY15056" fmla="*/ 2339975 h 4654550"/>
                <a:gd name="connsiteX15057" fmla="*/ 7867647 w 10010772"/>
                <a:gd name="connsiteY15057" fmla="*/ 2343150 h 4654550"/>
                <a:gd name="connsiteX15058" fmla="*/ 7873997 w 10010772"/>
                <a:gd name="connsiteY15058" fmla="*/ 2343150 h 4654550"/>
                <a:gd name="connsiteX15059" fmla="*/ 7880347 w 10010772"/>
                <a:gd name="connsiteY15059" fmla="*/ 2343150 h 4654550"/>
                <a:gd name="connsiteX15060" fmla="*/ 7883522 w 10010772"/>
                <a:gd name="connsiteY15060" fmla="*/ 2346325 h 4654550"/>
                <a:gd name="connsiteX15061" fmla="*/ 7893047 w 10010772"/>
                <a:gd name="connsiteY15061" fmla="*/ 2352675 h 4654550"/>
                <a:gd name="connsiteX15062" fmla="*/ 7899397 w 10010772"/>
                <a:gd name="connsiteY15062" fmla="*/ 2365375 h 4654550"/>
                <a:gd name="connsiteX15063" fmla="*/ 7908922 w 10010772"/>
                <a:gd name="connsiteY15063" fmla="*/ 2378075 h 4654550"/>
                <a:gd name="connsiteX15064" fmla="*/ 7915272 w 10010772"/>
                <a:gd name="connsiteY15064" fmla="*/ 2381250 h 4654550"/>
                <a:gd name="connsiteX15065" fmla="*/ 7921622 w 10010772"/>
                <a:gd name="connsiteY15065" fmla="*/ 2387600 h 4654550"/>
                <a:gd name="connsiteX15066" fmla="*/ 7924797 w 10010772"/>
                <a:gd name="connsiteY15066" fmla="*/ 2390775 h 4654550"/>
                <a:gd name="connsiteX15067" fmla="*/ 7927972 w 10010772"/>
                <a:gd name="connsiteY15067" fmla="*/ 2397125 h 4654550"/>
                <a:gd name="connsiteX15068" fmla="*/ 7940672 w 10010772"/>
                <a:gd name="connsiteY15068" fmla="*/ 2403475 h 4654550"/>
                <a:gd name="connsiteX15069" fmla="*/ 7953372 w 10010772"/>
                <a:gd name="connsiteY15069" fmla="*/ 2416175 h 4654550"/>
                <a:gd name="connsiteX15070" fmla="*/ 7959722 w 10010772"/>
                <a:gd name="connsiteY15070" fmla="*/ 2425700 h 4654550"/>
                <a:gd name="connsiteX15071" fmla="*/ 7962897 w 10010772"/>
                <a:gd name="connsiteY15071" fmla="*/ 2435225 h 4654550"/>
                <a:gd name="connsiteX15072" fmla="*/ 7962897 w 10010772"/>
                <a:gd name="connsiteY15072" fmla="*/ 2444750 h 4654550"/>
                <a:gd name="connsiteX15073" fmla="*/ 7962897 w 10010772"/>
                <a:gd name="connsiteY15073" fmla="*/ 2454275 h 4654550"/>
                <a:gd name="connsiteX15074" fmla="*/ 7959722 w 10010772"/>
                <a:gd name="connsiteY15074" fmla="*/ 2460625 h 4654550"/>
                <a:gd name="connsiteX15075" fmla="*/ 7956547 w 10010772"/>
                <a:gd name="connsiteY15075" fmla="*/ 2463800 h 4654550"/>
                <a:gd name="connsiteX15076" fmla="*/ 7947022 w 10010772"/>
                <a:gd name="connsiteY15076" fmla="*/ 2470150 h 4654550"/>
                <a:gd name="connsiteX15077" fmla="*/ 7950197 w 10010772"/>
                <a:gd name="connsiteY15077" fmla="*/ 2473325 h 4654550"/>
                <a:gd name="connsiteX15078" fmla="*/ 7956547 w 10010772"/>
                <a:gd name="connsiteY15078" fmla="*/ 2482850 h 4654550"/>
                <a:gd name="connsiteX15079" fmla="*/ 7953372 w 10010772"/>
                <a:gd name="connsiteY15079" fmla="*/ 2489200 h 4654550"/>
                <a:gd name="connsiteX15080" fmla="*/ 7953372 w 10010772"/>
                <a:gd name="connsiteY15080" fmla="*/ 2495550 h 4654550"/>
                <a:gd name="connsiteX15081" fmla="*/ 7959722 w 10010772"/>
                <a:gd name="connsiteY15081" fmla="*/ 2508250 h 4654550"/>
                <a:gd name="connsiteX15082" fmla="*/ 7966072 w 10010772"/>
                <a:gd name="connsiteY15082" fmla="*/ 2517775 h 4654550"/>
                <a:gd name="connsiteX15083" fmla="*/ 7969247 w 10010772"/>
                <a:gd name="connsiteY15083" fmla="*/ 2524125 h 4654550"/>
                <a:gd name="connsiteX15084" fmla="*/ 7972422 w 10010772"/>
                <a:gd name="connsiteY15084" fmla="*/ 2530475 h 4654550"/>
                <a:gd name="connsiteX15085" fmla="*/ 7981947 w 10010772"/>
                <a:gd name="connsiteY15085" fmla="*/ 2543175 h 4654550"/>
                <a:gd name="connsiteX15086" fmla="*/ 7994647 w 10010772"/>
                <a:gd name="connsiteY15086" fmla="*/ 2559050 h 4654550"/>
                <a:gd name="connsiteX15087" fmla="*/ 7994647 w 10010772"/>
                <a:gd name="connsiteY15087" fmla="*/ 2565400 h 4654550"/>
                <a:gd name="connsiteX15088" fmla="*/ 7994647 w 10010772"/>
                <a:gd name="connsiteY15088" fmla="*/ 2568575 h 4654550"/>
                <a:gd name="connsiteX15089" fmla="*/ 7991472 w 10010772"/>
                <a:gd name="connsiteY15089" fmla="*/ 2571750 h 4654550"/>
                <a:gd name="connsiteX15090" fmla="*/ 7988297 w 10010772"/>
                <a:gd name="connsiteY15090" fmla="*/ 2571750 h 4654550"/>
                <a:gd name="connsiteX15091" fmla="*/ 7978772 w 10010772"/>
                <a:gd name="connsiteY15091" fmla="*/ 2568575 h 4654550"/>
                <a:gd name="connsiteX15092" fmla="*/ 7975597 w 10010772"/>
                <a:gd name="connsiteY15092" fmla="*/ 2565400 h 4654550"/>
                <a:gd name="connsiteX15093" fmla="*/ 7972422 w 10010772"/>
                <a:gd name="connsiteY15093" fmla="*/ 2568575 h 4654550"/>
                <a:gd name="connsiteX15094" fmla="*/ 7969247 w 10010772"/>
                <a:gd name="connsiteY15094" fmla="*/ 2571750 h 4654550"/>
                <a:gd name="connsiteX15095" fmla="*/ 7966072 w 10010772"/>
                <a:gd name="connsiteY15095" fmla="*/ 2568575 h 4654550"/>
                <a:gd name="connsiteX15096" fmla="*/ 7956547 w 10010772"/>
                <a:gd name="connsiteY15096" fmla="*/ 2559050 h 4654550"/>
                <a:gd name="connsiteX15097" fmla="*/ 7950197 w 10010772"/>
                <a:gd name="connsiteY15097" fmla="*/ 2552700 h 4654550"/>
                <a:gd name="connsiteX15098" fmla="*/ 7937497 w 10010772"/>
                <a:gd name="connsiteY15098" fmla="*/ 2546350 h 4654550"/>
                <a:gd name="connsiteX15099" fmla="*/ 7931147 w 10010772"/>
                <a:gd name="connsiteY15099" fmla="*/ 2543175 h 4654550"/>
                <a:gd name="connsiteX15100" fmla="*/ 7927972 w 10010772"/>
                <a:gd name="connsiteY15100" fmla="*/ 2540000 h 4654550"/>
                <a:gd name="connsiteX15101" fmla="*/ 7924797 w 10010772"/>
                <a:gd name="connsiteY15101" fmla="*/ 2536825 h 4654550"/>
                <a:gd name="connsiteX15102" fmla="*/ 7908922 w 10010772"/>
                <a:gd name="connsiteY15102" fmla="*/ 2527300 h 4654550"/>
                <a:gd name="connsiteX15103" fmla="*/ 7902572 w 10010772"/>
                <a:gd name="connsiteY15103" fmla="*/ 2524125 h 4654550"/>
                <a:gd name="connsiteX15104" fmla="*/ 7899397 w 10010772"/>
                <a:gd name="connsiteY15104" fmla="*/ 2520950 h 4654550"/>
                <a:gd name="connsiteX15105" fmla="*/ 7896222 w 10010772"/>
                <a:gd name="connsiteY15105" fmla="*/ 2517775 h 4654550"/>
                <a:gd name="connsiteX15106" fmla="*/ 7889872 w 10010772"/>
                <a:gd name="connsiteY15106" fmla="*/ 2511425 h 4654550"/>
                <a:gd name="connsiteX15107" fmla="*/ 7880347 w 10010772"/>
                <a:gd name="connsiteY15107" fmla="*/ 2505075 h 4654550"/>
                <a:gd name="connsiteX15108" fmla="*/ 7880347 w 10010772"/>
                <a:gd name="connsiteY15108" fmla="*/ 2501900 h 4654550"/>
                <a:gd name="connsiteX15109" fmla="*/ 7883522 w 10010772"/>
                <a:gd name="connsiteY15109" fmla="*/ 2498725 h 4654550"/>
                <a:gd name="connsiteX15110" fmla="*/ 7883522 w 10010772"/>
                <a:gd name="connsiteY15110" fmla="*/ 2492375 h 4654550"/>
                <a:gd name="connsiteX15111" fmla="*/ 7880347 w 10010772"/>
                <a:gd name="connsiteY15111" fmla="*/ 2489200 h 4654550"/>
                <a:gd name="connsiteX15112" fmla="*/ 7873997 w 10010772"/>
                <a:gd name="connsiteY15112" fmla="*/ 2479675 h 4654550"/>
                <a:gd name="connsiteX15113" fmla="*/ 7867647 w 10010772"/>
                <a:gd name="connsiteY15113" fmla="*/ 2473325 h 4654550"/>
                <a:gd name="connsiteX15114" fmla="*/ 7867647 w 10010772"/>
                <a:gd name="connsiteY15114" fmla="*/ 2470150 h 4654550"/>
                <a:gd name="connsiteX15115" fmla="*/ 7867647 w 10010772"/>
                <a:gd name="connsiteY15115" fmla="*/ 2463800 h 4654550"/>
                <a:gd name="connsiteX15116" fmla="*/ 7870822 w 10010772"/>
                <a:gd name="connsiteY15116" fmla="*/ 2460625 h 4654550"/>
                <a:gd name="connsiteX15117" fmla="*/ 7867647 w 10010772"/>
                <a:gd name="connsiteY15117" fmla="*/ 2457450 h 4654550"/>
                <a:gd name="connsiteX15118" fmla="*/ 7861297 w 10010772"/>
                <a:gd name="connsiteY15118" fmla="*/ 2451100 h 4654550"/>
                <a:gd name="connsiteX15119" fmla="*/ 7861297 w 10010772"/>
                <a:gd name="connsiteY15119" fmla="*/ 2444750 h 4654550"/>
                <a:gd name="connsiteX15120" fmla="*/ 7858122 w 10010772"/>
                <a:gd name="connsiteY15120" fmla="*/ 2435225 h 4654550"/>
                <a:gd name="connsiteX15121" fmla="*/ 7854947 w 10010772"/>
                <a:gd name="connsiteY15121" fmla="*/ 2428875 h 4654550"/>
                <a:gd name="connsiteX15122" fmla="*/ 7851772 w 10010772"/>
                <a:gd name="connsiteY15122" fmla="*/ 2422525 h 4654550"/>
                <a:gd name="connsiteX15123" fmla="*/ 7851772 w 10010772"/>
                <a:gd name="connsiteY15123" fmla="*/ 2419350 h 4654550"/>
                <a:gd name="connsiteX15124" fmla="*/ 7851772 w 10010772"/>
                <a:gd name="connsiteY15124" fmla="*/ 2416175 h 4654550"/>
                <a:gd name="connsiteX15125" fmla="*/ 7851772 w 10010772"/>
                <a:gd name="connsiteY15125" fmla="*/ 2413000 h 4654550"/>
                <a:gd name="connsiteX15126" fmla="*/ 7848597 w 10010772"/>
                <a:gd name="connsiteY15126" fmla="*/ 2406650 h 4654550"/>
                <a:gd name="connsiteX15127" fmla="*/ 7848597 w 10010772"/>
                <a:gd name="connsiteY15127" fmla="*/ 2397125 h 4654550"/>
                <a:gd name="connsiteX15128" fmla="*/ 7845422 w 10010772"/>
                <a:gd name="connsiteY15128" fmla="*/ 2384425 h 4654550"/>
                <a:gd name="connsiteX15129" fmla="*/ 7835897 w 10010772"/>
                <a:gd name="connsiteY15129" fmla="*/ 2368550 h 4654550"/>
                <a:gd name="connsiteX15130" fmla="*/ 7823197 w 10010772"/>
                <a:gd name="connsiteY15130" fmla="*/ 2352675 h 4654550"/>
                <a:gd name="connsiteX15131" fmla="*/ 7813672 w 10010772"/>
                <a:gd name="connsiteY15131" fmla="*/ 2349500 h 4654550"/>
                <a:gd name="connsiteX15132" fmla="*/ 7813672 w 10010772"/>
                <a:gd name="connsiteY15132" fmla="*/ 2346325 h 4654550"/>
                <a:gd name="connsiteX15133" fmla="*/ 7810497 w 10010772"/>
                <a:gd name="connsiteY15133" fmla="*/ 2343150 h 4654550"/>
                <a:gd name="connsiteX15134" fmla="*/ 7816847 w 10010772"/>
                <a:gd name="connsiteY15134" fmla="*/ 2333625 h 4654550"/>
                <a:gd name="connsiteX15135" fmla="*/ 7807322 w 10010772"/>
                <a:gd name="connsiteY15135" fmla="*/ 2330450 h 4654550"/>
                <a:gd name="connsiteX15136" fmla="*/ 7804147 w 10010772"/>
                <a:gd name="connsiteY15136" fmla="*/ 2324100 h 4654550"/>
                <a:gd name="connsiteX15137" fmla="*/ 7804147 w 10010772"/>
                <a:gd name="connsiteY15137" fmla="*/ 2317750 h 4654550"/>
                <a:gd name="connsiteX15138" fmla="*/ 7800972 w 10010772"/>
                <a:gd name="connsiteY15138" fmla="*/ 2311400 h 4654550"/>
                <a:gd name="connsiteX15139" fmla="*/ 7800972 w 10010772"/>
                <a:gd name="connsiteY15139" fmla="*/ 2317750 h 4654550"/>
                <a:gd name="connsiteX15140" fmla="*/ 7797797 w 10010772"/>
                <a:gd name="connsiteY15140" fmla="*/ 2320925 h 4654550"/>
                <a:gd name="connsiteX15141" fmla="*/ 7794622 w 10010772"/>
                <a:gd name="connsiteY15141" fmla="*/ 2314575 h 4654550"/>
                <a:gd name="connsiteX15142" fmla="*/ 7794622 w 10010772"/>
                <a:gd name="connsiteY15142" fmla="*/ 2311400 h 4654550"/>
                <a:gd name="connsiteX15143" fmla="*/ 7797797 w 10010772"/>
                <a:gd name="connsiteY15143" fmla="*/ 2305050 h 4654550"/>
                <a:gd name="connsiteX15144" fmla="*/ 7791447 w 10010772"/>
                <a:gd name="connsiteY15144" fmla="*/ 2301875 h 4654550"/>
                <a:gd name="connsiteX15145" fmla="*/ 7785097 w 10010772"/>
                <a:gd name="connsiteY15145" fmla="*/ 2301875 h 4654550"/>
                <a:gd name="connsiteX15146" fmla="*/ 7785097 w 10010772"/>
                <a:gd name="connsiteY15146" fmla="*/ 2298700 h 4654550"/>
                <a:gd name="connsiteX15147" fmla="*/ 7785097 w 10010772"/>
                <a:gd name="connsiteY15147" fmla="*/ 2295525 h 4654550"/>
                <a:gd name="connsiteX15148" fmla="*/ 7781922 w 10010772"/>
                <a:gd name="connsiteY15148" fmla="*/ 2292350 h 4654550"/>
                <a:gd name="connsiteX15149" fmla="*/ 7775572 w 10010772"/>
                <a:gd name="connsiteY15149" fmla="*/ 2289175 h 4654550"/>
                <a:gd name="connsiteX15150" fmla="*/ 7775572 w 10010772"/>
                <a:gd name="connsiteY15150" fmla="*/ 2292350 h 4654550"/>
                <a:gd name="connsiteX15151" fmla="*/ 7775572 w 10010772"/>
                <a:gd name="connsiteY15151" fmla="*/ 2295525 h 4654550"/>
                <a:gd name="connsiteX15152" fmla="*/ 7772397 w 10010772"/>
                <a:gd name="connsiteY15152" fmla="*/ 2298700 h 4654550"/>
                <a:gd name="connsiteX15153" fmla="*/ 7769222 w 10010772"/>
                <a:gd name="connsiteY15153" fmla="*/ 2295525 h 4654550"/>
                <a:gd name="connsiteX15154" fmla="*/ 7766047 w 10010772"/>
                <a:gd name="connsiteY15154" fmla="*/ 2292350 h 4654550"/>
                <a:gd name="connsiteX15155" fmla="*/ 7762872 w 10010772"/>
                <a:gd name="connsiteY15155" fmla="*/ 2289175 h 4654550"/>
                <a:gd name="connsiteX15156" fmla="*/ 7762872 w 10010772"/>
                <a:gd name="connsiteY15156" fmla="*/ 2282825 h 4654550"/>
                <a:gd name="connsiteX15157" fmla="*/ 7766047 w 10010772"/>
                <a:gd name="connsiteY15157" fmla="*/ 2273300 h 4654550"/>
                <a:gd name="connsiteX15158" fmla="*/ 7762872 w 10010772"/>
                <a:gd name="connsiteY15158" fmla="*/ 2270125 h 4654550"/>
                <a:gd name="connsiteX15159" fmla="*/ 7766047 w 10010772"/>
                <a:gd name="connsiteY15159" fmla="*/ 2266950 h 4654550"/>
                <a:gd name="connsiteX15160" fmla="*/ 7772397 w 10010772"/>
                <a:gd name="connsiteY15160" fmla="*/ 2260600 h 4654550"/>
                <a:gd name="connsiteX15161" fmla="*/ 7766047 w 10010772"/>
                <a:gd name="connsiteY15161" fmla="*/ 2257425 h 4654550"/>
                <a:gd name="connsiteX15162" fmla="*/ 7766047 w 10010772"/>
                <a:gd name="connsiteY15162" fmla="*/ 2251075 h 4654550"/>
                <a:gd name="connsiteX15163" fmla="*/ 7769222 w 10010772"/>
                <a:gd name="connsiteY15163" fmla="*/ 2244725 h 4654550"/>
                <a:gd name="connsiteX15164" fmla="*/ 7772397 w 10010772"/>
                <a:gd name="connsiteY15164" fmla="*/ 2238375 h 4654550"/>
                <a:gd name="connsiteX15165" fmla="*/ 7778747 w 10010772"/>
                <a:gd name="connsiteY15165" fmla="*/ 2228850 h 4654550"/>
                <a:gd name="connsiteX15166" fmla="*/ 7769222 w 10010772"/>
                <a:gd name="connsiteY15166" fmla="*/ 2212975 h 4654550"/>
                <a:gd name="connsiteX15167" fmla="*/ 7769222 w 10010772"/>
                <a:gd name="connsiteY15167" fmla="*/ 2200275 h 4654550"/>
                <a:gd name="connsiteX15168" fmla="*/ 7769222 w 10010772"/>
                <a:gd name="connsiteY15168" fmla="*/ 2187575 h 4654550"/>
                <a:gd name="connsiteX15169" fmla="*/ 7772397 w 10010772"/>
                <a:gd name="connsiteY15169" fmla="*/ 2181225 h 4654550"/>
                <a:gd name="connsiteX15170" fmla="*/ 7778747 w 10010772"/>
                <a:gd name="connsiteY15170" fmla="*/ 2174875 h 4654550"/>
                <a:gd name="connsiteX15171" fmla="*/ 7778747 w 10010772"/>
                <a:gd name="connsiteY15171" fmla="*/ 2168525 h 4654550"/>
                <a:gd name="connsiteX15172" fmla="*/ 7778747 w 10010772"/>
                <a:gd name="connsiteY15172" fmla="*/ 2159000 h 4654550"/>
                <a:gd name="connsiteX15173" fmla="*/ 7772397 w 10010772"/>
                <a:gd name="connsiteY15173" fmla="*/ 2152650 h 4654550"/>
                <a:gd name="connsiteX15174" fmla="*/ 7766047 w 10010772"/>
                <a:gd name="connsiteY15174" fmla="*/ 2146300 h 4654550"/>
                <a:gd name="connsiteX15175" fmla="*/ 7769222 w 10010772"/>
                <a:gd name="connsiteY15175" fmla="*/ 2143125 h 4654550"/>
                <a:gd name="connsiteX15176" fmla="*/ 7772397 w 10010772"/>
                <a:gd name="connsiteY15176" fmla="*/ 2136775 h 4654550"/>
                <a:gd name="connsiteX15177" fmla="*/ 7772397 w 10010772"/>
                <a:gd name="connsiteY15177" fmla="*/ 2130425 h 4654550"/>
                <a:gd name="connsiteX15178" fmla="*/ 7772397 w 10010772"/>
                <a:gd name="connsiteY15178" fmla="*/ 2120900 h 4654550"/>
                <a:gd name="connsiteX15179" fmla="*/ 7759697 w 10010772"/>
                <a:gd name="connsiteY15179" fmla="*/ 2082800 h 4654550"/>
                <a:gd name="connsiteX15180" fmla="*/ 7756522 w 10010772"/>
                <a:gd name="connsiteY15180" fmla="*/ 2070100 h 4654550"/>
                <a:gd name="connsiteX15181" fmla="*/ 7753347 w 10010772"/>
                <a:gd name="connsiteY15181" fmla="*/ 2070100 h 4654550"/>
                <a:gd name="connsiteX15182" fmla="*/ 7750172 w 10010772"/>
                <a:gd name="connsiteY15182" fmla="*/ 2070100 h 4654550"/>
                <a:gd name="connsiteX15183" fmla="*/ 7746997 w 10010772"/>
                <a:gd name="connsiteY15183" fmla="*/ 2066925 h 4654550"/>
                <a:gd name="connsiteX15184" fmla="*/ 7743822 w 10010772"/>
                <a:gd name="connsiteY15184" fmla="*/ 2054225 h 4654550"/>
                <a:gd name="connsiteX15185" fmla="*/ 7737472 w 10010772"/>
                <a:gd name="connsiteY15185" fmla="*/ 2028825 h 4654550"/>
                <a:gd name="connsiteX15186" fmla="*/ 7727947 w 10010772"/>
                <a:gd name="connsiteY15186" fmla="*/ 2000250 h 4654550"/>
                <a:gd name="connsiteX15187" fmla="*/ 7721597 w 10010772"/>
                <a:gd name="connsiteY15187" fmla="*/ 1981200 h 4654550"/>
                <a:gd name="connsiteX15188" fmla="*/ 7718422 w 10010772"/>
                <a:gd name="connsiteY15188" fmla="*/ 1974850 h 4654550"/>
                <a:gd name="connsiteX15189" fmla="*/ 7715247 w 10010772"/>
                <a:gd name="connsiteY15189" fmla="*/ 1968500 h 4654550"/>
                <a:gd name="connsiteX15190" fmla="*/ 7712072 w 10010772"/>
                <a:gd name="connsiteY15190" fmla="*/ 1965325 h 4654550"/>
                <a:gd name="connsiteX15191" fmla="*/ 7712072 w 10010772"/>
                <a:gd name="connsiteY15191" fmla="*/ 1955800 h 4654550"/>
                <a:gd name="connsiteX15192" fmla="*/ 7705722 w 10010772"/>
                <a:gd name="connsiteY15192" fmla="*/ 1958975 h 4654550"/>
                <a:gd name="connsiteX15193" fmla="*/ 7702547 w 10010772"/>
                <a:gd name="connsiteY15193" fmla="*/ 1955800 h 4654550"/>
                <a:gd name="connsiteX15194" fmla="*/ 7686672 w 10010772"/>
                <a:gd name="connsiteY15194" fmla="*/ 1930400 h 4654550"/>
                <a:gd name="connsiteX15195" fmla="*/ 7693022 w 10010772"/>
                <a:gd name="connsiteY15195" fmla="*/ 1962150 h 4654550"/>
                <a:gd name="connsiteX15196" fmla="*/ 7693022 w 10010772"/>
                <a:gd name="connsiteY15196" fmla="*/ 1971675 h 4654550"/>
                <a:gd name="connsiteX15197" fmla="*/ 7689847 w 10010772"/>
                <a:gd name="connsiteY15197" fmla="*/ 1974850 h 4654550"/>
                <a:gd name="connsiteX15198" fmla="*/ 7683497 w 10010772"/>
                <a:gd name="connsiteY15198" fmla="*/ 1978025 h 4654550"/>
                <a:gd name="connsiteX15199" fmla="*/ 7677147 w 10010772"/>
                <a:gd name="connsiteY15199" fmla="*/ 1984375 h 4654550"/>
                <a:gd name="connsiteX15200" fmla="*/ 7670797 w 10010772"/>
                <a:gd name="connsiteY15200" fmla="*/ 1993900 h 4654550"/>
                <a:gd name="connsiteX15201" fmla="*/ 7667622 w 10010772"/>
                <a:gd name="connsiteY15201" fmla="*/ 1997075 h 4654550"/>
                <a:gd name="connsiteX15202" fmla="*/ 7664447 w 10010772"/>
                <a:gd name="connsiteY15202" fmla="*/ 1997075 h 4654550"/>
                <a:gd name="connsiteX15203" fmla="*/ 7661272 w 10010772"/>
                <a:gd name="connsiteY15203" fmla="*/ 1997075 h 4654550"/>
                <a:gd name="connsiteX15204" fmla="*/ 7658097 w 10010772"/>
                <a:gd name="connsiteY15204" fmla="*/ 1993900 h 4654550"/>
                <a:gd name="connsiteX15205" fmla="*/ 7651747 w 10010772"/>
                <a:gd name="connsiteY15205" fmla="*/ 1997075 h 4654550"/>
                <a:gd name="connsiteX15206" fmla="*/ 7648572 w 10010772"/>
                <a:gd name="connsiteY15206" fmla="*/ 2000250 h 4654550"/>
                <a:gd name="connsiteX15207" fmla="*/ 7642222 w 10010772"/>
                <a:gd name="connsiteY15207" fmla="*/ 1997075 h 4654550"/>
                <a:gd name="connsiteX15208" fmla="*/ 7635872 w 10010772"/>
                <a:gd name="connsiteY15208" fmla="*/ 1993900 h 4654550"/>
                <a:gd name="connsiteX15209" fmla="*/ 7629522 w 10010772"/>
                <a:gd name="connsiteY15209" fmla="*/ 1997075 h 4654550"/>
                <a:gd name="connsiteX15210" fmla="*/ 7623172 w 10010772"/>
                <a:gd name="connsiteY15210" fmla="*/ 2000250 h 4654550"/>
                <a:gd name="connsiteX15211" fmla="*/ 7616822 w 10010772"/>
                <a:gd name="connsiteY15211" fmla="*/ 1993900 h 4654550"/>
                <a:gd name="connsiteX15212" fmla="*/ 7613647 w 10010772"/>
                <a:gd name="connsiteY15212" fmla="*/ 1990725 h 4654550"/>
                <a:gd name="connsiteX15213" fmla="*/ 7610472 w 10010772"/>
                <a:gd name="connsiteY15213" fmla="*/ 1993900 h 4654550"/>
                <a:gd name="connsiteX15214" fmla="*/ 7607297 w 10010772"/>
                <a:gd name="connsiteY15214" fmla="*/ 1993900 h 4654550"/>
                <a:gd name="connsiteX15215" fmla="*/ 7600947 w 10010772"/>
                <a:gd name="connsiteY15215" fmla="*/ 1993900 h 4654550"/>
                <a:gd name="connsiteX15216" fmla="*/ 7597772 w 10010772"/>
                <a:gd name="connsiteY15216" fmla="*/ 1990725 h 4654550"/>
                <a:gd name="connsiteX15217" fmla="*/ 7597772 w 10010772"/>
                <a:gd name="connsiteY15217" fmla="*/ 1984375 h 4654550"/>
                <a:gd name="connsiteX15218" fmla="*/ 7600947 w 10010772"/>
                <a:gd name="connsiteY15218" fmla="*/ 1968500 h 4654550"/>
                <a:gd name="connsiteX15219" fmla="*/ 7604122 w 10010772"/>
                <a:gd name="connsiteY15219" fmla="*/ 1958975 h 4654550"/>
                <a:gd name="connsiteX15220" fmla="*/ 7607297 w 10010772"/>
                <a:gd name="connsiteY15220" fmla="*/ 1946275 h 4654550"/>
                <a:gd name="connsiteX15221" fmla="*/ 7607297 w 10010772"/>
                <a:gd name="connsiteY15221" fmla="*/ 1927225 h 4654550"/>
                <a:gd name="connsiteX15222" fmla="*/ 7604122 w 10010772"/>
                <a:gd name="connsiteY15222" fmla="*/ 1908175 h 4654550"/>
                <a:gd name="connsiteX15223" fmla="*/ 7597772 w 10010772"/>
                <a:gd name="connsiteY15223" fmla="*/ 1892300 h 4654550"/>
                <a:gd name="connsiteX15224" fmla="*/ 7591422 w 10010772"/>
                <a:gd name="connsiteY15224" fmla="*/ 1879600 h 4654550"/>
                <a:gd name="connsiteX15225" fmla="*/ 7578722 w 10010772"/>
                <a:gd name="connsiteY15225" fmla="*/ 1863725 h 4654550"/>
                <a:gd name="connsiteX15226" fmla="*/ 7556497 w 10010772"/>
                <a:gd name="connsiteY15226" fmla="*/ 1835150 h 4654550"/>
                <a:gd name="connsiteX15227" fmla="*/ 7543797 w 10010772"/>
                <a:gd name="connsiteY15227" fmla="*/ 1819275 h 4654550"/>
                <a:gd name="connsiteX15228" fmla="*/ 7540622 w 10010772"/>
                <a:gd name="connsiteY15228" fmla="*/ 1819275 h 4654550"/>
                <a:gd name="connsiteX15229" fmla="*/ 7537447 w 10010772"/>
                <a:gd name="connsiteY15229" fmla="*/ 1822450 h 4654550"/>
                <a:gd name="connsiteX15230" fmla="*/ 7527922 w 10010772"/>
                <a:gd name="connsiteY15230" fmla="*/ 1812925 h 4654550"/>
                <a:gd name="connsiteX15231" fmla="*/ 7521572 w 10010772"/>
                <a:gd name="connsiteY15231" fmla="*/ 1806575 h 4654550"/>
                <a:gd name="connsiteX15232" fmla="*/ 7521572 w 10010772"/>
                <a:gd name="connsiteY15232" fmla="*/ 1809750 h 4654550"/>
                <a:gd name="connsiteX15233" fmla="*/ 7518397 w 10010772"/>
                <a:gd name="connsiteY15233" fmla="*/ 1809750 h 4654550"/>
                <a:gd name="connsiteX15234" fmla="*/ 7515222 w 10010772"/>
                <a:gd name="connsiteY15234" fmla="*/ 1809750 h 4654550"/>
                <a:gd name="connsiteX15235" fmla="*/ 7502522 w 10010772"/>
                <a:gd name="connsiteY15235" fmla="*/ 1790700 h 4654550"/>
                <a:gd name="connsiteX15236" fmla="*/ 7492997 w 10010772"/>
                <a:gd name="connsiteY15236" fmla="*/ 1778000 h 4654550"/>
                <a:gd name="connsiteX15237" fmla="*/ 7486647 w 10010772"/>
                <a:gd name="connsiteY15237" fmla="*/ 1768475 h 4654550"/>
                <a:gd name="connsiteX15238" fmla="*/ 7483472 w 10010772"/>
                <a:gd name="connsiteY15238" fmla="*/ 1758950 h 4654550"/>
                <a:gd name="connsiteX15239" fmla="*/ 7473947 w 10010772"/>
                <a:gd name="connsiteY15239" fmla="*/ 1743075 h 4654550"/>
                <a:gd name="connsiteX15240" fmla="*/ 7464422 w 10010772"/>
                <a:gd name="connsiteY15240" fmla="*/ 1727200 h 4654550"/>
                <a:gd name="connsiteX15241" fmla="*/ 7458072 w 10010772"/>
                <a:gd name="connsiteY15241" fmla="*/ 1714500 h 4654550"/>
                <a:gd name="connsiteX15242" fmla="*/ 7458072 w 10010772"/>
                <a:gd name="connsiteY15242" fmla="*/ 1711325 h 4654550"/>
                <a:gd name="connsiteX15243" fmla="*/ 7454897 w 10010772"/>
                <a:gd name="connsiteY15243" fmla="*/ 1711325 h 4654550"/>
                <a:gd name="connsiteX15244" fmla="*/ 7448547 w 10010772"/>
                <a:gd name="connsiteY15244" fmla="*/ 1708150 h 4654550"/>
                <a:gd name="connsiteX15245" fmla="*/ 7442197 w 10010772"/>
                <a:gd name="connsiteY15245" fmla="*/ 1704975 h 4654550"/>
                <a:gd name="connsiteX15246" fmla="*/ 7439022 w 10010772"/>
                <a:gd name="connsiteY15246" fmla="*/ 1692275 h 4654550"/>
                <a:gd name="connsiteX15247" fmla="*/ 7439022 w 10010772"/>
                <a:gd name="connsiteY15247" fmla="*/ 1701800 h 4654550"/>
                <a:gd name="connsiteX15248" fmla="*/ 7435847 w 10010772"/>
                <a:gd name="connsiteY15248" fmla="*/ 1701800 h 4654550"/>
                <a:gd name="connsiteX15249" fmla="*/ 7429497 w 10010772"/>
                <a:gd name="connsiteY15249" fmla="*/ 1701800 h 4654550"/>
                <a:gd name="connsiteX15250" fmla="*/ 7435847 w 10010772"/>
                <a:gd name="connsiteY15250" fmla="*/ 1704975 h 4654550"/>
                <a:gd name="connsiteX15251" fmla="*/ 7439022 w 10010772"/>
                <a:gd name="connsiteY15251" fmla="*/ 1708150 h 4654550"/>
                <a:gd name="connsiteX15252" fmla="*/ 7442197 w 10010772"/>
                <a:gd name="connsiteY15252" fmla="*/ 1711325 h 4654550"/>
                <a:gd name="connsiteX15253" fmla="*/ 7439022 w 10010772"/>
                <a:gd name="connsiteY15253" fmla="*/ 1714500 h 4654550"/>
                <a:gd name="connsiteX15254" fmla="*/ 7439022 w 10010772"/>
                <a:gd name="connsiteY15254" fmla="*/ 1717675 h 4654550"/>
                <a:gd name="connsiteX15255" fmla="*/ 7442197 w 10010772"/>
                <a:gd name="connsiteY15255" fmla="*/ 1717675 h 4654550"/>
                <a:gd name="connsiteX15256" fmla="*/ 7442197 w 10010772"/>
                <a:gd name="connsiteY15256" fmla="*/ 1724025 h 4654550"/>
                <a:gd name="connsiteX15257" fmla="*/ 7442197 w 10010772"/>
                <a:gd name="connsiteY15257" fmla="*/ 1727200 h 4654550"/>
                <a:gd name="connsiteX15258" fmla="*/ 7439022 w 10010772"/>
                <a:gd name="connsiteY15258" fmla="*/ 1730375 h 4654550"/>
                <a:gd name="connsiteX15259" fmla="*/ 7435847 w 10010772"/>
                <a:gd name="connsiteY15259" fmla="*/ 1733550 h 4654550"/>
                <a:gd name="connsiteX15260" fmla="*/ 7432672 w 10010772"/>
                <a:gd name="connsiteY15260" fmla="*/ 1736725 h 4654550"/>
                <a:gd name="connsiteX15261" fmla="*/ 7432672 w 10010772"/>
                <a:gd name="connsiteY15261" fmla="*/ 1739900 h 4654550"/>
                <a:gd name="connsiteX15262" fmla="*/ 7426322 w 10010772"/>
                <a:gd name="connsiteY15262" fmla="*/ 1736725 h 4654550"/>
                <a:gd name="connsiteX15263" fmla="*/ 7419972 w 10010772"/>
                <a:gd name="connsiteY15263" fmla="*/ 1730375 h 4654550"/>
                <a:gd name="connsiteX15264" fmla="*/ 7416797 w 10010772"/>
                <a:gd name="connsiteY15264" fmla="*/ 1733550 h 4654550"/>
                <a:gd name="connsiteX15265" fmla="*/ 7419972 w 10010772"/>
                <a:gd name="connsiteY15265" fmla="*/ 1739900 h 4654550"/>
                <a:gd name="connsiteX15266" fmla="*/ 7419972 w 10010772"/>
                <a:gd name="connsiteY15266" fmla="*/ 1743075 h 4654550"/>
                <a:gd name="connsiteX15267" fmla="*/ 7416797 w 10010772"/>
                <a:gd name="connsiteY15267" fmla="*/ 1739900 h 4654550"/>
                <a:gd name="connsiteX15268" fmla="*/ 7413622 w 10010772"/>
                <a:gd name="connsiteY15268" fmla="*/ 1739900 h 4654550"/>
                <a:gd name="connsiteX15269" fmla="*/ 7410447 w 10010772"/>
                <a:gd name="connsiteY15269" fmla="*/ 1743075 h 4654550"/>
                <a:gd name="connsiteX15270" fmla="*/ 7410447 w 10010772"/>
                <a:gd name="connsiteY15270" fmla="*/ 1746250 h 4654550"/>
                <a:gd name="connsiteX15271" fmla="*/ 7407272 w 10010772"/>
                <a:gd name="connsiteY15271" fmla="*/ 1743075 h 4654550"/>
                <a:gd name="connsiteX15272" fmla="*/ 7404097 w 10010772"/>
                <a:gd name="connsiteY15272" fmla="*/ 1743075 h 4654550"/>
                <a:gd name="connsiteX15273" fmla="*/ 7400922 w 10010772"/>
                <a:gd name="connsiteY15273" fmla="*/ 1743075 h 4654550"/>
                <a:gd name="connsiteX15274" fmla="*/ 7397747 w 10010772"/>
                <a:gd name="connsiteY15274" fmla="*/ 1746250 h 4654550"/>
                <a:gd name="connsiteX15275" fmla="*/ 7394572 w 10010772"/>
                <a:gd name="connsiteY15275" fmla="*/ 1743075 h 4654550"/>
                <a:gd name="connsiteX15276" fmla="*/ 7391397 w 10010772"/>
                <a:gd name="connsiteY15276" fmla="*/ 1743075 h 4654550"/>
                <a:gd name="connsiteX15277" fmla="*/ 7388222 w 10010772"/>
                <a:gd name="connsiteY15277" fmla="*/ 1743075 h 4654550"/>
                <a:gd name="connsiteX15278" fmla="*/ 7388222 w 10010772"/>
                <a:gd name="connsiteY15278" fmla="*/ 1739900 h 4654550"/>
                <a:gd name="connsiteX15279" fmla="*/ 7388222 w 10010772"/>
                <a:gd name="connsiteY15279" fmla="*/ 1736725 h 4654550"/>
                <a:gd name="connsiteX15280" fmla="*/ 7385047 w 10010772"/>
                <a:gd name="connsiteY15280" fmla="*/ 1736725 h 4654550"/>
                <a:gd name="connsiteX15281" fmla="*/ 7381872 w 10010772"/>
                <a:gd name="connsiteY15281" fmla="*/ 1739900 h 4654550"/>
                <a:gd name="connsiteX15282" fmla="*/ 7381872 w 10010772"/>
                <a:gd name="connsiteY15282" fmla="*/ 1743075 h 4654550"/>
                <a:gd name="connsiteX15283" fmla="*/ 7378697 w 10010772"/>
                <a:gd name="connsiteY15283" fmla="*/ 1746250 h 4654550"/>
                <a:gd name="connsiteX15284" fmla="*/ 7372347 w 10010772"/>
                <a:gd name="connsiteY15284" fmla="*/ 1749425 h 4654550"/>
                <a:gd name="connsiteX15285" fmla="*/ 7369172 w 10010772"/>
                <a:gd name="connsiteY15285" fmla="*/ 1746250 h 4654550"/>
                <a:gd name="connsiteX15286" fmla="*/ 7369172 w 10010772"/>
                <a:gd name="connsiteY15286" fmla="*/ 1743075 h 4654550"/>
                <a:gd name="connsiteX15287" fmla="*/ 7369172 w 10010772"/>
                <a:gd name="connsiteY15287" fmla="*/ 1736725 h 4654550"/>
                <a:gd name="connsiteX15288" fmla="*/ 7365997 w 10010772"/>
                <a:gd name="connsiteY15288" fmla="*/ 1730375 h 4654550"/>
                <a:gd name="connsiteX15289" fmla="*/ 7365997 w 10010772"/>
                <a:gd name="connsiteY15289" fmla="*/ 1736725 h 4654550"/>
                <a:gd name="connsiteX15290" fmla="*/ 7362822 w 10010772"/>
                <a:gd name="connsiteY15290" fmla="*/ 1739900 h 4654550"/>
                <a:gd name="connsiteX15291" fmla="*/ 7356472 w 10010772"/>
                <a:gd name="connsiteY15291" fmla="*/ 1739900 h 4654550"/>
                <a:gd name="connsiteX15292" fmla="*/ 7356472 w 10010772"/>
                <a:gd name="connsiteY15292" fmla="*/ 1743075 h 4654550"/>
                <a:gd name="connsiteX15293" fmla="*/ 7350122 w 10010772"/>
                <a:gd name="connsiteY15293" fmla="*/ 1749425 h 4654550"/>
                <a:gd name="connsiteX15294" fmla="*/ 7334247 w 10010772"/>
                <a:gd name="connsiteY15294" fmla="*/ 1755775 h 4654550"/>
                <a:gd name="connsiteX15295" fmla="*/ 7331072 w 10010772"/>
                <a:gd name="connsiteY15295" fmla="*/ 1758950 h 4654550"/>
                <a:gd name="connsiteX15296" fmla="*/ 7331072 w 10010772"/>
                <a:gd name="connsiteY15296" fmla="*/ 1762125 h 4654550"/>
                <a:gd name="connsiteX15297" fmla="*/ 7334247 w 10010772"/>
                <a:gd name="connsiteY15297" fmla="*/ 1768475 h 4654550"/>
                <a:gd name="connsiteX15298" fmla="*/ 7340597 w 10010772"/>
                <a:gd name="connsiteY15298" fmla="*/ 1778000 h 4654550"/>
                <a:gd name="connsiteX15299" fmla="*/ 7340597 w 10010772"/>
                <a:gd name="connsiteY15299" fmla="*/ 1781175 h 4654550"/>
                <a:gd name="connsiteX15300" fmla="*/ 7337422 w 10010772"/>
                <a:gd name="connsiteY15300" fmla="*/ 1787525 h 4654550"/>
                <a:gd name="connsiteX15301" fmla="*/ 7334247 w 10010772"/>
                <a:gd name="connsiteY15301" fmla="*/ 1793875 h 4654550"/>
                <a:gd name="connsiteX15302" fmla="*/ 7331072 w 10010772"/>
                <a:gd name="connsiteY15302" fmla="*/ 1806575 h 4654550"/>
                <a:gd name="connsiteX15303" fmla="*/ 7321547 w 10010772"/>
                <a:gd name="connsiteY15303" fmla="*/ 1816100 h 4654550"/>
                <a:gd name="connsiteX15304" fmla="*/ 7315197 w 10010772"/>
                <a:gd name="connsiteY15304" fmla="*/ 1819275 h 4654550"/>
                <a:gd name="connsiteX15305" fmla="*/ 7305672 w 10010772"/>
                <a:gd name="connsiteY15305" fmla="*/ 1822450 h 4654550"/>
                <a:gd name="connsiteX15306" fmla="*/ 7305672 w 10010772"/>
                <a:gd name="connsiteY15306" fmla="*/ 1819275 h 4654550"/>
                <a:gd name="connsiteX15307" fmla="*/ 7302497 w 10010772"/>
                <a:gd name="connsiteY15307" fmla="*/ 1819275 h 4654550"/>
                <a:gd name="connsiteX15308" fmla="*/ 7299322 w 10010772"/>
                <a:gd name="connsiteY15308" fmla="*/ 1819275 h 4654550"/>
                <a:gd name="connsiteX15309" fmla="*/ 7296147 w 10010772"/>
                <a:gd name="connsiteY15309" fmla="*/ 1822450 h 4654550"/>
                <a:gd name="connsiteX15310" fmla="*/ 7302497 w 10010772"/>
                <a:gd name="connsiteY15310" fmla="*/ 1825625 h 4654550"/>
                <a:gd name="connsiteX15311" fmla="*/ 7289797 w 10010772"/>
                <a:gd name="connsiteY15311" fmla="*/ 1831975 h 4654550"/>
                <a:gd name="connsiteX15312" fmla="*/ 7283447 w 10010772"/>
                <a:gd name="connsiteY15312" fmla="*/ 1838325 h 4654550"/>
                <a:gd name="connsiteX15313" fmla="*/ 7280272 w 10010772"/>
                <a:gd name="connsiteY15313" fmla="*/ 1847850 h 4654550"/>
                <a:gd name="connsiteX15314" fmla="*/ 7277097 w 10010772"/>
                <a:gd name="connsiteY15314" fmla="*/ 1854200 h 4654550"/>
                <a:gd name="connsiteX15315" fmla="*/ 7273922 w 10010772"/>
                <a:gd name="connsiteY15315" fmla="*/ 1866900 h 4654550"/>
                <a:gd name="connsiteX15316" fmla="*/ 7267572 w 10010772"/>
                <a:gd name="connsiteY15316" fmla="*/ 1876425 h 4654550"/>
                <a:gd name="connsiteX15317" fmla="*/ 7258047 w 10010772"/>
                <a:gd name="connsiteY15317" fmla="*/ 1885950 h 4654550"/>
                <a:gd name="connsiteX15318" fmla="*/ 7251697 w 10010772"/>
                <a:gd name="connsiteY15318" fmla="*/ 1892300 h 4654550"/>
                <a:gd name="connsiteX15319" fmla="*/ 7245347 w 10010772"/>
                <a:gd name="connsiteY15319" fmla="*/ 1901825 h 4654550"/>
                <a:gd name="connsiteX15320" fmla="*/ 7238997 w 10010772"/>
                <a:gd name="connsiteY15320" fmla="*/ 1914525 h 4654550"/>
                <a:gd name="connsiteX15321" fmla="*/ 7226297 w 10010772"/>
                <a:gd name="connsiteY15321" fmla="*/ 1920875 h 4654550"/>
                <a:gd name="connsiteX15322" fmla="*/ 7216772 w 10010772"/>
                <a:gd name="connsiteY15322" fmla="*/ 1927225 h 4654550"/>
                <a:gd name="connsiteX15323" fmla="*/ 7213597 w 10010772"/>
                <a:gd name="connsiteY15323" fmla="*/ 1930400 h 4654550"/>
                <a:gd name="connsiteX15324" fmla="*/ 7216772 w 10010772"/>
                <a:gd name="connsiteY15324" fmla="*/ 1930400 h 4654550"/>
                <a:gd name="connsiteX15325" fmla="*/ 7219947 w 10010772"/>
                <a:gd name="connsiteY15325" fmla="*/ 1933575 h 4654550"/>
                <a:gd name="connsiteX15326" fmla="*/ 7223122 w 10010772"/>
                <a:gd name="connsiteY15326" fmla="*/ 1933575 h 4654550"/>
                <a:gd name="connsiteX15327" fmla="*/ 7219947 w 10010772"/>
                <a:gd name="connsiteY15327" fmla="*/ 1936750 h 4654550"/>
                <a:gd name="connsiteX15328" fmla="*/ 7213597 w 10010772"/>
                <a:gd name="connsiteY15328" fmla="*/ 1949450 h 4654550"/>
                <a:gd name="connsiteX15329" fmla="*/ 7207247 w 10010772"/>
                <a:gd name="connsiteY15329" fmla="*/ 1952625 h 4654550"/>
                <a:gd name="connsiteX15330" fmla="*/ 7197722 w 10010772"/>
                <a:gd name="connsiteY15330" fmla="*/ 1955800 h 4654550"/>
                <a:gd name="connsiteX15331" fmla="*/ 7188197 w 10010772"/>
                <a:gd name="connsiteY15331" fmla="*/ 1958975 h 4654550"/>
                <a:gd name="connsiteX15332" fmla="*/ 7185022 w 10010772"/>
                <a:gd name="connsiteY15332" fmla="*/ 1962150 h 4654550"/>
                <a:gd name="connsiteX15333" fmla="*/ 7185022 w 10010772"/>
                <a:gd name="connsiteY15333" fmla="*/ 1965325 h 4654550"/>
                <a:gd name="connsiteX15334" fmla="*/ 7181847 w 10010772"/>
                <a:gd name="connsiteY15334" fmla="*/ 1968500 h 4654550"/>
                <a:gd name="connsiteX15335" fmla="*/ 7175497 w 10010772"/>
                <a:gd name="connsiteY15335" fmla="*/ 1974850 h 4654550"/>
                <a:gd name="connsiteX15336" fmla="*/ 7175497 w 10010772"/>
                <a:gd name="connsiteY15336" fmla="*/ 1978025 h 4654550"/>
                <a:gd name="connsiteX15337" fmla="*/ 7172322 w 10010772"/>
                <a:gd name="connsiteY15337" fmla="*/ 1984375 h 4654550"/>
                <a:gd name="connsiteX15338" fmla="*/ 7165972 w 10010772"/>
                <a:gd name="connsiteY15338" fmla="*/ 1984375 h 4654550"/>
                <a:gd name="connsiteX15339" fmla="*/ 7159622 w 10010772"/>
                <a:gd name="connsiteY15339" fmla="*/ 1981200 h 4654550"/>
                <a:gd name="connsiteX15340" fmla="*/ 7153272 w 10010772"/>
                <a:gd name="connsiteY15340" fmla="*/ 1984375 h 4654550"/>
                <a:gd name="connsiteX15341" fmla="*/ 7146922 w 10010772"/>
                <a:gd name="connsiteY15341" fmla="*/ 1987550 h 4654550"/>
                <a:gd name="connsiteX15342" fmla="*/ 7143747 w 10010772"/>
                <a:gd name="connsiteY15342" fmla="*/ 1993900 h 4654550"/>
                <a:gd name="connsiteX15343" fmla="*/ 7143747 w 10010772"/>
                <a:gd name="connsiteY15343" fmla="*/ 2003425 h 4654550"/>
                <a:gd name="connsiteX15344" fmla="*/ 7143747 w 10010772"/>
                <a:gd name="connsiteY15344" fmla="*/ 2016125 h 4654550"/>
                <a:gd name="connsiteX15345" fmla="*/ 7150097 w 10010772"/>
                <a:gd name="connsiteY15345" fmla="*/ 2032000 h 4654550"/>
                <a:gd name="connsiteX15346" fmla="*/ 7153272 w 10010772"/>
                <a:gd name="connsiteY15346" fmla="*/ 2044700 h 4654550"/>
                <a:gd name="connsiteX15347" fmla="*/ 7153272 w 10010772"/>
                <a:gd name="connsiteY15347" fmla="*/ 2054225 h 4654550"/>
                <a:gd name="connsiteX15348" fmla="*/ 7153272 w 10010772"/>
                <a:gd name="connsiteY15348" fmla="*/ 2060575 h 4654550"/>
                <a:gd name="connsiteX15349" fmla="*/ 7150097 w 10010772"/>
                <a:gd name="connsiteY15349" fmla="*/ 2063750 h 4654550"/>
                <a:gd name="connsiteX15350" fmla="*/ 7143747 w 10010772"/>
                <a:gd name="connsiteY15350" fmla="*/ 2070100 h 4654550"/>
                <a:gd name="connsiteX15351" fmla="*/ 7153272 w 10010772"/>
                <a:gd name="connsiteY15351" fmla="*/ 2073275 h 4654550"/>
                <a:gd name="connsiteX15352" fmla="*/ 7162797 w 10010772"/>
                <a:gd name="connsiteY15352" fmla="*/ 2079625 h 4654550"/>
                <a:gd name="connsiteX15353" fmla="*/ 7162797 w 10010772"/>
                <a:gd name="connsiteY15353" fmla="*/ 2085975 h 4654550"/>
                <a:gd name="connsiteX15354" fmla="*/ 7162797 w 10010772"/>
                <a:gd name="connsiteY15354" fmla="*/ 2092325 h 4654550"/>
                <a:gd name="connsiteX15355" fmla="*/ 7159622 w 10010772"/>
                <a:gd name="connsiteY15355" fmla="*/ 2108200 h 4654550"/>
                <a:gd name="connsiteX15356" fmla="*/ 7156447 w 10010772"/>
                <a:gd name="connsiteY15356" fmla="*/ 2124075 h 4654550"/>
                <a:gd name="connsiteX15357" fmla="*/ 7153272 w 10010772"/>
                <a:gd name="connsiteY15357" fmla="*/ 2133600 h 4654550"/>
                <a:gd name="connsiteX15358" fmla="*/ 7146922 w 10010772"/>
                <a:gd name="connsiteY15358" fmla="*/ 2139950 h 4654550"/>
                <a:gd name="connsiteX15359" fmla="*/ 7143747 w 10010772"/>
                <a:gd name="connsiteY15359" fmla="*/ 2149475 h 4654550"/>
                <a:gd name="connsiteX15360" fmla="*/ 7143747 w 10010772"/>
                <a:gd name="connsiteY15360" fmla="*/ 2159000 h 4654550"/>
                <a:gd name="connsiteX15361" fmla="*/ 7146922 w 10010772"/>
                <a:gd name="connsiteY15361" fmla="*/ 2168525 h 4654550"/>
                <a:gd name="connsiteX15362" fmla="*/ 7150097 w 10010772"/>
                <a:gd name="connsiteY15362" fmla="*/ 2178050 h 4654550"/>
                <a:gd name="connsiteX15363" fmla="*/ 7146922 w 10010772"/>
                <a:gd name="connsiteY15363" fmla="*/ 2187575 h 4654550"/>
                <a:gd name="connsiteX15364" fmla="*/ 7146922 w 10010772"/>
                <a:gd name="connsiteY15364" fmla="*/ 2200275 h 4654550"/>
                <a:gd name="connsiteX15365" fmla="*/ 7150097 w 10010772"/>
                <a:gd name="connsiteY15365" fmla="*/ 2209800 h 4654550"/>
                <a:gd name="connsiteX15366" fmla="*/ 7150097 w 10010772"/>
                <a:gd name="connsiteY15366" fmla="*/ 2212975 h 4654550"/>
                <a:gd name="connsiteX15367" fmla="*/ 7150097 w 10010772"/>
                <a:gd name="connsiteY15367" fmla="*/ 2216150 h 4654550"/>
                <a:gd name="connsiteX15368" fmla="*/ 7140572 w 10010772"/>
                <a:gd name="connsiteY15368" fmla="*/ 2212975 h 4654550"/>
                <a:gd name="connsiteX15369" fmla="*/ 7131047 w 10010772"/>
                <a:gd name="connsiteY15369" fmla="*/ 2212975 h 4654550"/>
                <a:gd name="connsiteX15370" fmla="*/ 7127872 w 10010772"/>
                <a:gd name="connsiteY15370" fmla="*/ 2216150 h 4654550"/>
                <a:gd name="connsiteX15371" fmla="*/ 7127872 w 10010772"/>
                <a:gd name="connsiteY15371" fmla="*/ 2225675 h 4654550"/>
                <a:gd name="connsiteX15372" fmla="*/ 7127872 w 10010772"/>
                <a:gd name="connsiteY15372" fmla="*/ 2232025 h 4654550"/>
                <a:gd name="connsiteX15373" fmla="*/ 7121522 w 10010772"/>
                <a:gd name="connsiteY15373" fmla="*/ 2238375 h 4654550"/>
                <a:gd name="connsiteX15374" fmla="*/ 7118347 w 10010772"/>
                <a:gd name="connsiteY15374" fmla="*/ 2241550 h 4654550"/>
                <a:gd name="connsiteX15375" fmla="*/ 7118347 w 10010772"/>
                <a:gd name="connsiteY15375" fmla="*/ 2247900 h 4654550"/>
                <a:gd name="connsiteX15376" fmla="*/ 7121522 w 10010772"/>
                <a:gd name="connsiteY15376" fmla="*/ 2251075 h 4654550"/>
                <a:gd name="connsiteX15377" fmla="*/ 7131047 w 10010772"/>
                <a:gd name="connsiteY15377" fmla="*/ 2254250 h 4654550"/>
                <a:gd name="connsiteX15378" fmla="*/ 7134222 w 10010772"/>
                <a:gd name="connsiteY15378" fmla="*/ 2257425 h 4654550"/>
                <a:gd name="connsiteX15379" fmla="*/ 7124697 w 10010772"/>
                <a:gd name="connsiteY15379" fmla="*/ 2263775 h 4654550"/>
                <a:gd name="connsiteX15380" fmla="*/ 7115172 w 10010772"/>
                <a:gd name="connsiteY15380" fmla="*/ 2270125 h 4654550"/>
                <a:gd name="connsiteX15381" fmla="*/ 7111997 w 10010772"/>
                <a:gd name="connsiteY15381" fmla="*/ 2273300 h 4654550"/>
                <a:gd name="connsiteX15382" fmla="*/ 7111997 w 10010772"/>
                <a:gd name="connsiteY15382" fmla="*/ 2279650 h 4654550"/>
                <a:gd name="connsiteX15383" fmla="*/ 7111997 w 10010772"/>
                <a:gd name="connsiteY15383" fmla="*/ 2289175 h 4654550"/>
                <a:gd name="connsiteX15384" fmla="*/ 7108822 w 10010772"/>
                <a:gd name="connsiteY15384" fmla="*/ 2292350 h 4654550"/>
                <a:gd name="connsiteX15385" fmla="*/ 7099297 w 10010772"/>
                <a:gd name="connsiteY15385" fmla="*/ 2295525 h 4654550"/>
                <a:gd name="connsiteX15386" fmla="*/ 7092947 w 10010772"/>
                <a:gd name="connsiteY15386" fmla="*/ 2298700 h 4654550"/>
                <a:gd name="connsiteX15387" fmla="*/ 7089772 w 10010772"/>
                <a:gd name="connsiteY15387" fmla="*/ 2301875 h 4654550"/>
                <a:gd name="connsiteX15388" fmla="*/ 7083422 w 10010772"/>
                <a:gd name="connsiteY15388" fmla="*/ 2305050 h 4654550"/>
                <a:gd name="connsiteX15389" fmla="*/ 7073897 w 10010772"/>
                <a:gd name="connsiteY15389" fmla="*/ 2298700 h 4654550"/>
                <a:gd name="connsiteX15390" fmla="*/ 7058022 w 10010772"/>
                <a:gd name="connsiteY15390" fmla="*/ 2289175 h 4654550"/>
                <a:gd name="connsiteX15391" fmla="*/ 7051672 w 10010772"/>
                <a:gd name="connsiteY15391" fmla="*/ 2282825 h 4654550"/>
                <a:gd name="connsiteX15392" fmla="*/ 7045322 w 10010772"/>
                <a:gd name="connsiteY15392" fmla="*/ 2270125 h 4654550"/>
                <a:gd name="connsiteX15393" fmla="*/ 7038972 w 10010772"/>
                <a:gd name="connsiteY15393" fmla="*/ 2260600 h 4654550"/>
                <a:gd name="connsiteX15394" fmla="*/ 7035797 w 10010772"/>
                <a:gd name="connsiteY15394" fmla="*/ 2254250 h 4654550"/>
                <a:gd name="connsiteX15395" fmla="*/ 7032622 w 10010772"/>
                <a:gd name="connsiteY15395" fmla="*/ 2247900 h 4654550"/>
                <a:gd name="connsiteX15396" fmla="*/ 7029447 w 10010772"/>
                <a:gd name="connsiteY15396" fmla="*/ 2238375 h 4654550"/>
                <a:gd name="connsiteX15397" fmla="*/ 7026272 w 10010772"/>
                <a:gd name="connsiteY15397" fmla="*/ 2222500 h 4654550"/>
                <a:gd name="connsiteX15398" fmla="*/ 7019922 w 10010772"/>
                <a:gd name="connsiteY15398" fmla="*/ 2216150 h 4654550"/>
                <a:gd name="connsiteX15399" fmla="*/ 7016747 w 10010772"/>
                <a:gd name="connsiteY15399" fmla="*/ 2212975 h 4654550"/>
                <a:gd name="connsiteX15400" fmla="*/ 7013572 w 10010772"/>
                <a:gd name="connsiteY15400" fmla="*/ 2209800 h 4654550"/>
                <a:gd name="connsiteX15401" fmla="*/ 7013572 w 10010772"/>
                <a:gd name="connsiteY15401" fmla="*/ 2197100 h 4654550"/>
                <a:gd name="connsiteX15402" fmla="*/ 7007222 w 10010772"/>
                <a:gd name="connsiteY15402" fmla="*/ 2181225 h 4654550"/>
                <a:gd name="connsiteX15403" fmla="*/ 6994522 w 10010772"/>
                <a:gd name="connsiteY15403" fmla="*/ 2155825 h 4654550"/>
                <a:gd name="connsiteX15404" fmla="*/ 6978647 w 10010772"/>
                <a:gd name="connsiteY15404" fmla="*/ 2133600 h 4654550"/>
                <a:gd name="connsiteX15405" fmla="*/ 6965947 w 10010772"/>
                <a:gd name="connsiteY15405" fmla="*/ 2108200 h 4654550"/>
                <a:gd name="connsiteX15406" fmla="*/ 6956422 w 10010772"/>
                <a:gd name="connsiteY15406" fmla="*/ 2085975 h 4654550"/>
                <a:gd name="connsiteX15407" fmla="*/ 6956422 w 10010772"/>
                <a:gd name="connsiteY15407" fmla="*/ 2079625 h 4654550"/>
                <a:gd name="connsiteX15408" fmla="*/ 6959597 w 10010772"/>
                <a:gd name="connsiteY15408" fmla="*/ 2079625 h 4654550"/>
                <a:gd name="connsiteX15409" fmla="*/ 6953247 w 10010772"/>
                <a:gd name="connsiteY15409" fmla="*/ 2070100 h 4654550"/>
                <a:gd name="connsiteX15410" fmla="*/ 6946897 w 10010772"/>
                <a:gd name="connsiteY15410" fmla="*/ 2060575 h 4654550"/>
                <a:gd name="connsiteX15411" fmla="*/ 6940547 w 10010772"/>
                <a:gd name="connsiteY15411" fmla="*/ 2038350 h 4654550"/>
                <a:gd name="connsiteX15412" fmla="*/ 6931022 w 10010772"/>
                <a:gd name="connsiteY15412" fmla="*/ 2016125 h 4654550"/>
                <a:gd name="connsiteX15413" fmla="*/ 6924672 w 10010772"/>
                <a:gd name="connsiteY15413" fmla="*/ 2006600 h 4654550"/>
                <a:gd name="connsiteX15414" fmla="*/ 6918322 w 10010772"/>
                <a:gd name="connsiteY15414" fmla="*/ 1997075 h 4654550"/>
                <a:gd name="connsiteX15415" fmla="*/ 6908797 w 10010772"/>
                <a:gd name="connsiteY15415" fmla="*/ 1987550 h 4654550"/>
                <a:gd name="connsiteX15416" fmla="*/ 6902447 w 10010772"/>
                <a:gd name="connsiteY15416" fmla="*/ 1974850 h 4654550"/>
                <a:gd name="connsiteX15417" fmla="*/ 6892922 w 10010772"/>
                <a:gd name="connsiteY15417" fmla="*/ 1939925 h 4654550"/>
                <a:gd name="connsiteX15418" fmla="*/ 6883397 w 10010772"/>
                <a:gd name="connsiteY15418" fmla="*/ 1908175 h 4654550"/>
                <a:gd name="connsiteX15419" fmla="*/ 6877047 w 10010772"/>
                <a:gd name="connsiteY15419" fmla="*/ 1882775 h 4654550"/>
                <a:gd name="connsiteX15420" fmla="*/ 6873872 w 10010772"/>
                <a:gd name="connsiteY15420" fmla="*/ 1873250 h 4654550"/>
                <a:gd name="connsiteX15421" fmla="*/ 6873872 w 10010772"/>
                <a:gd name="connsiteY15421" fmla="*/ 1866900 h 4654550"/>
                <a:gd name="connsiteX15422" fmla="*/ 6877047 w 10010772"/>
                <a:gd name="connsiteY15422" fmla="*/ 1857375 h 4654550"/>
                <a:gd name="connsiteX15423" fmla="*/ 6880222 w 10010772"/>
                <a:gd name="connsiteY15423" fmla="*/ 1851025 h 4654550"/>
                <a:gd name="connsiteX15424" fmla="*/ 6877047 w 10010772"/>
                <a:gd name="connsiteY15424" fmla="*/ 1854200 h 4654550"/>
                <a:gd name="connsiteX15425" fmla="*/ 6873872 w 10010772"/>
                <a:gd name="connsiteY15425" fmla="*/ 1857375 h 4654550"/>
                <a:gd name="connsiteX15426" fmla="*/ 6870697 w 10010772"/>
                <a:gd name="connsiteY15426" fmla="*/ 1854200 h 4654550"/>
                <a:gd name="connsiteX15427" fmla="*/ 6870697 w 10010772"/>
                <a:gd name="connsiteY15427" fmla="*/ 1847850 h 4654550"/>
                <a:gd name="connsiteX15428" fmla="*/ 6867522 w 10010772"/>
                <a:gd name="connsiteY15428" fmla="*/ 1841500 h 4654550"/>
                <a:gd name="connsiteX15429" fmla="*/ 6867522 w 10010772"/>
                <a:gd name="connsiteY15429" fmla="*/ 1835150 h 4654550"/>
                <a:gd name="connsiteX15430" fmla="*/ 6867522 w 10010772"/>
                <a:gd name="connsiteY15430" fmla="*/ 1828800 h 4654550"/>
                <a:gd name="connsiteX15431" fmla="*/ 6867522 w 10010772"/>
                <a:gd name="connsiteY15431" fmla="*/ 1819275 h 4654550"/>
                <a:gd name="connsiteX15432" fmla="*/ 6873872 w 10010772"/>
                <a:gd name="connsiteY15432" fmla="*/ 1812925 h 4654550"/>
                <a:gd name="connsiteX15433" fmla="*/ 6861172 w 10010772"/>
                <a:gd name="connsiteY15433" fmla="*/ 1790700 h 4654550"/>
                <a:gd name="connsiteX15434" fmla="*/ 6861172 w 10010772"/>
                <a:gd name="connsiteY15434" fmla="*/ 1787525 h 4654550"/>
                <a:gd name="connsiteX15435" fmla="*/ 6867522 w 10010772"/>
                <a:gd name="connsiteY15435" fmla="*/ 1781175 h 4654550"/>
                <a:gd name="connsiteX15436" fmla="*/ 6857997 w 10010772"/>
                <a:gd name="connsiteY15436" fmla="*/ 1781175 h 4654550"/>
                <a:gd name="connsiteX15437" fmla="*/ 6854822 w 10010772"/>
                <a:gd name="connsiteY15437" fmla="*/ 1774825 h 4654550"/>
                <a:gd name="connsiteX15438" fmla="*/ 6857997 w 10010772"/>
                <a:gd name="connsiteY15438" fmla="*/ 1768475 h 4654550"/>
                <a:gd name="connsiteX15439" fmla="*/ 6854822 w 10010772"/>
                <a:gd name="connsiteY15439" fmla="*/ 1768475 h 4654550"/>
                <a:gd name="connsiteX15440" fmla="*/ 6851647 w 10010772"/>
                <a:gd name="connsiteY15440" fmla="*/ 1765300 h 4654550"/>
                <a:gd name="connsiteX15441" fmla="*/ 6848472 w 10010772"/>
                <a:gd name="connsiteY15441" fmla="*/ 1762125 h 4654550"/>
                <a:gd name="connsiteX15442" fmla="*/ 6848472 w 10010772"/>
                <a:gd name="connsiteY15442" fmla="*/ 1755775 h 4654550"/>
                <a:gd name="connsiteX15443" fmla="*/ 6851647 w 10010772"/>
                <a:gd name="connsiteY15443" fmla="*/ 1749425 h 4654550"/>
                <a:gd name="connsiteX15444" fmla="*/ 6867522 w 10010772"/>
                <a:gd name="connsiteY15444" fmla="*/ 1743075 h 4654550"/>
                <a:gd name="connsiteX15445" fmla="*/ 6854822 w 10010772"/>
                <a:gd name="connsiteY15445" fmla="*/ 1746250 h 4654550"/>
                <a:gd name="connsiteX15446" fmla="*/ 6848472 w 10010772"/>
                <a:gd name="connsiteY15446" fmla="*/ 1746250 h 4654550"/>
                <a:gd name="connsiteX15447" fmla="*/ 6845297 w 10010772"/>
                <a:gd name="connsiteY15447" fmla="*/ 1743075 h 4654550"/>
                <a:gd name="connsiteX15448" fmla="*/ 6845297 w 10010772"/>
                <a:gd name="connsiteY15448" fmla="*/ 1733550 h 4654550"/>
                <a:gd name="connsiteX15449" fmla="*/ 6838947 w 10010772"/>
                <a:gd name="connsiteY15449" fmla="*/ 1746250 h 4654550"/>
                <a:gd name="connsiteX15450" fmla="*/ 6835772 w 10010772"/>
                <a:gd name="connsiteY15450" fmla="*/ 1752600 h 4654550"/>
                <a:gd name="connsiteX15451" fmla="*/ 6838947 w 10010772"/>
                <a:gd name="connsiteY15451" fmla="*/ 1762125 h 4654550"/>
                <a:gd name="connsiteX15452" fmla="*/ 6842122 w 10010772"/>
                <a:gd name="connsiteY15452" fmla="*/ 1771650 h 4654550"/>
                <a:gd name="connsiteX15453" fmla="*/ 6838947 w 10010772"/>
                <a:gd name="connsiteY15453" fmla="*/ 1778000 h 4654550"/>
                <a:gd name="connsiteX15454" fmla="*/ 6832597 w 10010772"/>
                <a:gd name="connsiteY15454" fmla="*/ 1784350 h 4654550"/>
                <a:gd name="connsiteX15455" fmla="*/ 6826247 w 10010772"/>
                <a:gd name="connsiteY15455" fmla="*/ 1787525 h 4654550"/>
                <a:gd name="connsiteX15456" fmla="*/ 6813547 w 10010772"/>
                <a:gd name="connsiteY15456" fmla="*/ 1793875 h 4654550"/>
                <a:gd name="connsiteX15457" fmla="*/ 6810372 w 10010772"/>
                <a:gd name="connsiteY15457" fmla="*/ 1797050 h 4654550"/>
                <a:gd name="connsiteX15458" fmla="*/ 6807197 w 10010772"/>
                <a:gd name="connsiteY15458" fmla="*/ 1800225 h 4654550"/>
                <a:gd name="connsiteX15459" fmla="*/ 6800847 w 10010772"/>
                <a:gd name="connsiteY15459" fmla="*/ 1800225 h 4654550"/>
                <a:gd name="connsiteX15460" fmla="*/ 6791322 w 10010772"/>
                <a:gd name="connsiteY15460" fmla="*/ 1797050 h 4654550"/>
                <a:gd name="connsiteX15461" fmla="*/ 6781797 w 10010772"/>
                <a:gd name="connsiteY15461" fmla="*/ 1793875 h 4654550"/>
                <a:gd name="connsiteX15462" fmla="*/ 6762747 w 10010772"/>
                <a:gd name="connsiteY15462" fmla="*/ 1774825 h 4654550"/>
                <a:gd name="connsiteX15463" fmla="*/ 6750047 w 10010772"/>
                <a:gd name="connsiteY15463" fmla="*/ 1758950 h 4654550"/>
                <a:gd name="connsiteX15464" fmla="*/ 6737347 w 10010772"/>
                <a:gd name="connsiteY15464" fmla="*/ 1746250 h 4654550"/>
                <a:gd name="connsiteX15465" fmla="*/ 6727822 w 10010772"/>
                <a:gd name="connsiteY15465" fmla="*/ 1743075 h 4654550"/>
                <a:gd name="connsiteX15466" fmla="*/ 6724647 w 10010772"/>
                <a:gd name="connsiteY15466" fmla="*/ 1736725 h 4654550"/>
                <a:gd name="connsiteX15467" fmla="*/ 6724647 w 10010772"/>
                <a:gd name="connsiteY15467" fmla="*/ 1733550 h 4654550"/>
                <a:gd name="connsiteX15468" fmla="*/ 6727822 w 10010772"/>
                <a:gd name="connsiteY15468" fmla="*/ 1730375 h 4654550"/>
                <a:gd name="connsiteX15469" fmla="*/ 6730997 w 10010772"/>
                <a:gd name="connsiteY15469" fmla="*/ 1730375 h 4654550"/>
                <a:gd name="connsiteX15470" fmla="*/ 6734172 w 10010772"/>
                <a:gd name="connsiteY15470" fmla="*/ 1733550 h 4654550"/>
                <a:gd name="connsiteX15471" fmla="*/ 6737347 w 10010772"/>
                <a:gd name="connsiteY15471" fmla="*/ 1730375 h 4654550"/>
                <a:gd name="connsiteX15472" fmla="*/ 6740522 w 10010772"/>
                <a:gd name="connsiteY15472" fmla="*/ 1730375 h 4654550"/>
                <a:gd name="connsiteX15473" fmla="*/ 6746872 w 10010772"/>
                <a:gd name="connsiteY15473" fmla="*/ 1733550 h 4654550"/>
                <a:gd name="connsiteX15474" fmla="*/ 6753222 w 10010772"/>
                <a:gd name="connsiteY15474" fmla="*/ 1733550 h 4654550"/>
                <a:gd name="connsiteX15475" fmla="*/ 6762747 w 10010772"/>
                <a:gd name="connsiteY15475" fmla="*/ 1730375 h 4654550"/>
                <a:gd name="connsiteX15476" fmla="*/ 6765922 w 10010772"/>
                <a:gd name="connsiteY15476" fmla="*/ 1727200 h 4654550"/>
                <a:gd name="connsiteX15477" fmla="*/ 6769097 w 10010772"/>
                <a:gd name="connsiteY15477" fmla="*/ 1724025 h 4654550"/>
                <a:gd name="connsiteX15478" fmla="*/ 6769097 w 10010772"/>
                <a:gd name="connsiteY15478" fmla="*/ 1714500 h 4654550"/>
                <a:gd name="connsiteX15479" fmla="*/ 6762747 w 10010772"/>
                <a:gd name="connsiteY15479" fmla="*/ 1714500 h 4654550"/>
                <a:gd name="connsiteX15480" fmla="*/ 6756397 w 10010772"/>
                <a:gd name="connsiteY15480" fmla="*/ 1714500 h 4654550"/>
                <a:gd name="connsiteX15481" fmla="*/ 6750047 w 10010772"/>
                <a:gd name="connsiteY15481" fmla="*/ 1714500 h 4654550"/>
                <a:gd name="connsiteX15482" fmla="*/ 6746872 w 10010772"/>
                <a:gd name="connsiteY15482" fmla="*/ 1714500 h 4654550"/>
                <a:gd name="connsiteX15483" fmla="*/ 6740522 w 10010772"/>
                <a:gd name="connsiteY15483" fmla="*/ 1717675 h 4654550"/>
                <a:gd name="connsiteX15484" fmla="*/ 6737347 w 10010772"/>
                <a:gd name="connsiteY15484" fmla="*/ 1717675 h 4654550"/>
                <a:gd name="connsiteX15485" fmla="*/ 6734172 w 10010772"/>
                <a:gd name="connsiteY15485" fmla="*/ 1711325 h 4654550"/>
                <a:gd name="connsiteX15486" fmla="*/ 6734172 w 10010772"/>
                <a:gd name="connsiteY15486" fmla="*/ 1701800 h 4654550"/>
                <a:gd name="connsiteX15487" fmla="*/ 6730997 w 10010772"/>
                <a:gd name="connsiteY15487" fmla="*/ 1692275 h 4654550"/>
                <a:gd name="connsiteX15488" fmla="*/ 6727822 w 10010772"/>
                <a:gd name="connsiteY15488" fmla="*/ 1685925 h 4654550"/>
                <a:gd name="connsiteX15489" fmla="*/ 6727822 w 10010772"/>
                <a:gd name="connsiteY15489" fmla="*/ 1679575 h 4654550"/>
                <a:gd name="connsiteX15490" fmla="*/ 6734172 w 10010772"/>
                <a:gd name="connsiteY15490" fmla="*/ 1676400 h 4654550"/>
                <a:gd name="connsiteX15491" fmla="*/ 6721472 w 10010772"/>
                <a:gd name="connsiteY15491" fmla="*/ 1676400 h 4654550"/>
                <a:gd name="connsiteX15492" fmla="*/ 6715122 w 10010772"/>
                <a:gd name="connsiteY15492" fmla="*/ 1673225 h 4654550"/>
                <a:gd name="connsiteX15493" fmla="*/ 6708772 w 10010772"/>
                <a:gd name="connsiteY15493" fmla="*/ 1670050 h 4654550"/>
                <a:gd name="connsiteX15494" fmla="*/ 6699247 w 10010772"/>
                <a:gd name="connsiteY15494" fmla="*/ 1663700 h 4654550"/>
                <a:gd name="connsiteX15495" fmla="*/ 6683372 w 10010772"/>
                <a:gd name="connsiteY15495" fmla="*/ 1660525 h 4654550"/>
                <a:gd name="connsiteX15496" fmla="*/ 6680197 w 10010772"/>
                <a:gd name="connsiteY15496" fmla="*/ 1657350 h 4654550"/>
                <a:gd name="connsiteX15497" fmla="*/ 6683372 w 10010772"/>
                <a:gd name="connsiteY15497" fmla="*/ 1651000 h 4654550"/>
                <a:gd name="connsiteX15498" fmla="*/ 6683372 w 10010772"/>
                <a:gd name="connsiteY15498" fmla="*/ 1647825 h 4654550"/>
                <a:gd name="connsiteX15499" fmla="*/ 6680197 w 10010772"/>
                <a:gd name="connsiteY15499" fmla="*/ 1644650 h 4654550"/>
                <a:gd name="connsiteX15500" fmla="*/ 6680197 w 10010772"/>
                <a:gd name="connsiteY15500" fmla="*/ 1641475 h 4654550"/>
                <a:gd name="connsiteX15501" fmla="*/ 6677022 w 10010772"/>
                <a:gd name="connsiteY15501" fmla="*/ 1638300 h 4654550"/>
                <a:gd name="connsiteX15502" fmla="*/ 6673847 w 10010772"/>
                <a:gd name="connsiteY15502" fmla="*/ 1635125 h 4654550"/>
                <a:gd name="connsiteX15503" fmla="*/ 6661147 w 10010772"/>
                <a:gd name="connsiteY15503" fmla="*/ 1631950 h 4654550"/>
                <a:gd name="connsiteX15504" fmla="*/ 6651622 w 10010772"/>
                <a:gd name="connsiteY15504" fmla="*/ 1631950 h 4654550"/>
                <a:gd name="connsiteX15505" fmla="*/ 6651622 w 10010772"/>
                <a:gd name="connsiteY15505" fmla="*/ 1628775 h 4654550"/>
                <a:gd name="connsiteX15506" fmla="*/ 6651622 w 10010772"/>
                <a:gd name="connsiteY15506" fmla="*/ 1622425 h 4654550"/>
                <a:gd name="connsiteX15507" fmla="*/ 6651622 w 10010772"/>
                <a:gd name="connsiteY15507" fmla="*/ 1616075 h 4654550"/>
                <a:gd name="connsiteX15508" fmla="*/ 6648447 w 10010772"/>
                <a:gd name="connsiteY15508" fmla="*/ 1609725 h 4654550"/>
                <a:gd name="connsiteX15509" fmla="*/ 6642097 w 10010772"/>
                <a:gd name="connsiteY15509" fmla="*/ 1606550 h 4654550"/>
                <a:gd name="connsiteX15510" fmla="*/ 6638922 w 10010772"/>
                <a:gd name="connsiteY15510" fmla="*/ 1606550 h 4654550"/>
                <a:gd name="connsiteX15511" fmla="*/ 6642097 w 10010772"/>
                <a:gd name="connsiteY15511" fmla="*/ 1609725 h 4654550"/>
                <a:gd name="connsiteX15512" fmla="*/ 6638922 w 10010772"/>
                <a:gd name="connsiteY15512" fmla="*/ 1612900 h 4654550"/>
                <a:gd name="connsiteX15513" fmla="*/ 6632572 w 10010772"/>
                <a:gd name="connsiteY15513" fmla="*/ 1609725 h 4654550"/>
                <a:gd name="connsiteX15514" fmla="*/ 6626222 w 10010772"/>
                <a:gd name="connsiteY15514" fmla="*/ 1606550 h 4654550"/>
                <a:gd name="connsiteX15515" fmla="*/ 6623047 w 10010772"/>
                <a:gd name="connsiteY15515" fmla="*/ 1609725 h 4654550"/>
                <a:gd name="connsiteX15516" fmla="*/ 6607172 w 10010772"/>
                <a:gd name="connsiteY15516" fmla="*/ 1609725 h 4654550"/>
                <a:gd name="connsiteX15517" fmla="*/ 6597647 w 10010772"/>
                <a:gd name="connsiteY15517" fmla="*/ 1609725 h 4654550"/>
                <a:gd name="connsiteX15518" fmla="*/ 6594472 w 10010772"/>
                <a:gd name="connsiteY15518" fmla="*/ 1612900 h 4654550"/>
                <a:gd name="connsiteX15519" fmla="*/ 6584947 w 10010772"/>
                <a:gd name="connsiteY15519" fmla="*/ 1612900 h 4654550"/>
                <a:gd name="connsiteX15520" fmla="*/ 6578597 w 10010772"/>
                <a:gd name="connsiteY15520" fmla="*/ 1609725 h 4654550"/>
                <a:gd name="connsiteX15521" fmla="*/ 6575422 w 10010772"/>
                <a:gd name="connsiteY15521" fmla="*/ 1603375 h 4654550"/>
                <a:gd name="connsiteX15522" fmla="*/ 6572247 w 10010772"/>
                <a:gd name="connsiteY15522" fmla="*/ 1606550 h 4654550"/>
                <a:gd name="connsiteX15523" fmla="*/ 6569072 w 10010772"/>
                <a:gd name="connsiteY15523" fmla="*/ 1606550 h 4654550"/>
                <a:gd name="connsiteX15524" fmla="*/ 6562722 w 10010772"/>
                <a:gd name="connsiteY15524" fmla="*/ 1603375 h 4654550"/>
                <a:gd name="connsiteX15525" fmla="*/ 6559547 w 10010772"/>
                <a:gd name="connsiteY15525" fmla="*/ 1600200 h 4654550"/>
                <a:gd name="connsiteX15526" fmla="*/ 6556372 w 10010772"/>
                <a:gd name="connsiteY15526" fmla="*/ 1603375 h 4654550"/>
                <a:gd name="connsiteX15527" fmla="*/ 6553197 w 10010772"/>
                <a:gd name="connsiteY15527" fmla="*/ 1606550 h 4654550"/>
                <a:gd name="connsiteX15528" fmla="*/ 6543672 w 10010772"/>
                <a:gd name="connsiteY15528" fmla="*/ 1603375 h 4654550"/>
                <a:gd name="connsiteX15529" fmla="*/ 6537322 w 10010772"/>
                <a:gd name="connsiteY15529" fmla="*/ 1600200 h 4654550"/>
                <a:gd name="connsiteX15530" fmla="*/ 6530972 w 10010772"/>
                <a:gd name="connsiteY15530" fmla="*/ 1603375 h 4654550"/>
                <a:gd name="connsiteX15531" fmla="*/ 6524622 w 10010772"/>
                <a:gd name="connsiteY15531" fmla="*/ 1603375 h 4654550"/>
                <a:gd name="connsiteX15532" fmla="*/ 6511922 w 10010772"/>
                <a:gd name="connsiteY15532" fmla="*/ 1600200 h 4654550"/>
                <a:gd name="connsiteX15533" fmla="*/ 6502397 w 10010772"/>
                <a:gd name="connsiteY15533" fmla="*/ 1600200 h 4654550"/>
                <a:gd name="connsiteX15534" fmla="*/ 6502397 w 10010772"/>
                <a:gd name="connsiteY15534" fmla="*/ 1603375 h 4654550"/>
                <a:gd name="connsiteX15535" fmla="*/ 6499222 w 10010772"/>
                <a:gd name="connsiteY15535" fmla="*/ 1606550 h 4654550"/>
                <a:gd name="connsiteX15536" fmla="*/ 6492872 w 10010772"/>
                <a:gd name="connsiteY15536" fmla="*/ 1603375 h 4654550"/>
                <a:gd name="connsiteX15537" fmla="*/ 6486522 w 10010772"/>
                <a:gd name="connsiteY15537" fmla="*/ 1603375 h 4654550"/>
                <a:gd name="connsiteX15538" fmla="*/ 6470647 w 10010772"/>
                <a:gd name="connsiteY15538" fmla="*/ 1603375 h 4654550"/>
                <a:gd name="connsiteX15539" fmla="*/ 6461122 w 10010772"/>
                <a:gd name="connsiteY15539" fmla="*/ 1600200 h 4654550"/>
                <a:gd name="connsiteX15540" fmla="*/ 6451597 w 10010772"/>
                <a:gd name="connsiteY15540" fmla="*/ 1597025 h 4654550"/>
                <a:gd name="connsiteX15541" fmla="*/ 6448422 w 10010772"/>
                <a:gd name="connsiteY15541" fmla="*/ 1597025 h 4654550"/>
                <a:gd name="connsiteX15542" fmla="*/ 6445247 w 10010772"/>
                <a:gd name="connsiteY15542" fmla="*/ 1597025 h 4654550"/>
                <a:gd name="connsiteX15543" fmla="*/ 6445247 w 10010772"/>
                <a:gd name="connsiteY15543" fmla="*/ 1600200 h 4654550"/>
                <a:gd name="connsiteX15544" fmla="*/ 6442072 w 10010772"/>
                <a:gd name="connsiteY15544" fmla="*/ 1600200 h 4654550"/>
                <a:gd name="connsiteX15545" fmla="*/ 6435722 w 10010772"/>
                <a:gd name="connsiteY15545" fmla="*/ 1597025 h 4654550"/>
                <a:gd name="connsiteX15546" fmla="*/ 6426197 w 10010772"/>
                <a:gd name="connsiteY15546" fmla="*/ 1593850 h 4654550"/>
                <a:gd name="connsiteX15547" fmla="*/ 6407147 w 10010772"/>
                <a:gd name="connsiteY15547" fmla="*/ 1593850 h 4654550"/>
                <a:gd name="connsiteX15548" fmla="*/ 6394447 w 10010772"/>
                <a:gd name="connsiteY15548" fmla="*/ 1597025 h 4654550"/>
                <a:gd name="connsiteX15549" fmla="*/ 6384922 w 10010772"/>
                <a:gd name="connsiteY15549" fmla="*/ 1593850 h 4654550"/>
                <a:gd name="connsiteX15550" fmla="*/ 6375397 w 10010772"/>
                <a:gd name="connsiteY15550" fmla="*/ 1590675 h 4654550"/>
                <a:gd name="connsiteX15551" fmla="*/ 6369047 w 10010772"/>
                <a:gd name="connsiteY15551" fmla="*/ 1590675 h 4654550"/>
                <a:gd name="connsiteX15552" fmla="*/ 6359522 w 10010772"/>
                <a:gd name="connsiteY15552" fmla="*/ 1587500 h 4654550"/>
                <a:gd name="connsiteX15553" fmla="*/ 6356347 w 10010772"/>
                <a:gd name="connsiteY15553" fmla="*/ 1581150 h 4654550"/>
                <a:gd name="connsiteX15554" fmla="*/ 6349997 w 10010772"/>
                <a:gd name="connsiteY15554" fmla="*/ 1574800 h 4654550"/>
                <a:gd name="connsiteX15555" fmla="*/ 6343647 w 10010772"/>
                <a:gd name="connsiteY15555" fmla="*/ 1565275 h 4654550"/>
                <a:gd name="connsiteX15556" fmla="*/ 6340472 w 10010772"/>
                <a:gd name="connsiteY15556" fmla="*/ 1555750 h 4654550"/>
                <a:gd name="connsiteX15557" fmla="*/ 6337297 w 10010772"/>
                <a:gd name="connsiteY15557" fmla="*/ 1546225 h 4654550"/>
                <a:gd name="connsiteX15558" fmla="*/ 6334122 w 10010772"/>
                <a:gd name="connsiteY15558" fmla="*/ 1539875 h 4654550"/>
                <a:gd name="connsiteX15559" fmla="*/ 6321422 w 10010772"/>
                <a:gd name="connsiteY15559" fmla="*/ 1533525 h 4654550"/>
                <a:gd name="connsiteX15560" fmla="*/ 6311897 w 10010772"/>
                <a:gd name="connsiteY15560" fmla="*/ 1533525 h 4654550"/>
                <a:gd name="connsiteX15561" fmla="*/ 6305547 w 10010772"/>
                <a:gd name="connsiteY15561" fmla="*/ 1533525 h 4654550"/>
                <a:gd name="connsiteX15562" fmla="*/ 6296022 w 10010772"/>
                <a:gd name="connsiteY15562" fmla="*/ 1536700 h 4654550"/>
                <a:gd name="connsiteX15563" fmla="*/ 6286497 w 10010772"/>
                <a:gd name="connsiteY15563" fmla="*/ 1543050 h 4654550"/>
                <a:gd name="connsiteX15564" fmla="*/ 6280147 w 10010772"/>
                <a:gd name="connsiteY15564" fmla="*/ 1546225 h 4654550"/>
                <a:gd name="connsiteX15565" fmla="*/ 6270622 w 10010772"/>
                <a:gd name="connsiteY15565" fmla="*/ 1546225 h 4654550"/>
                <a:gd name="connsiteX15566" fmla="*/ 6261097 w 10010772"/>
                <a:gd name="connsiteY15566" fmla="*/ 1549400 h 4654550"/>
                <a:gd name="connsiteX15567" fmla="*/ 6251572 w 10010772"/>
                <a:gd name="connsiteY15567" fmla="*/ 1552575 h 4654550"/>
                <a:gd name="connsiteX15568" fmla="*/ 6242047 w 10010772"/>
                <a:gd name="connsiteY15568" fmla="*/ 1549400 h 4654550"/>
                <a:gd name="connsiteX15569" fmla="*/ 6232522 w 10010772"/>
                <a:gd name="connsiteY15569" fmla="*/ 1546225 h 4654550"/>
                <a:gd name="connsiteX15570" fmla="*/ 6226172 w 10010772"/>
                <a:gd name="connsiteY15570" fmla="*/ 1549400 h 4654550"/>
                <a:gd name="connsiteX15571" fmla="*/ 6216647 w 10010772"/>
                <a:gd name="connsiteY15571" fmla="*/ 1546225 h 4654550"/>
                <a:gd name="connsiteX15572" fmla="*/ 6210297 w 10010772"/>
                <a:gd name="connsiteY15572" fmla="*/ 1539875 h 4654550"/>
                <a:gd name="connsiteX15573" fmla="*/ 6200772 w 10010772"/>
                <a:gd name="connsiteY15573" fmla="*/ 1530350 h 4654550"/>
                <a:gd name="connsiteX15574" fmla="*/ 6197597 w 10010772"/>
                <a:gd name="connsiteY15574" fmla="*/ 1527175 h 4654550"/>
                <a:gd name="connsiteX15575" fmla="*/ 6191247 w 10010772"/>
                <a:gd name="connsiteY15575" fmla="*/ 1527175 h 4654550"/>
                <a:gd name="connsiteX15576" fmla="*/ 6188072 w 10010772"/>
                <a:gd name="connsiteY15576" fmla="*/ 1517650 h 4654550"/>
                <a:gd name="connsiteX15577" fmla="*/ 6184897 w 10010772"/>
                <a:gd name="connsiteY15577" fmla="*/ 1514475 h 4654550"/>
                <a:gd name="connsiteX15578" fmla="*/ 6181722 w 10010772"/>
                <a:gd name="connsiteY15578" fmla="*/ 1514475 h 4654550"/>
                <a:gd name="connsiteX15579" fmla="*/ 6178547 w 10010772"/>
                <a:gd name="connsiteY15579" fmla="*/ 1514475 h 4654550"/>
                <a:gd name="connsiteX15580" fmla="*/ 6175372 w 10010772"/>
                <a:gd name="connsiteY15580" fmla="*/ 1508125 h 4654550"/>
                <a:gd name="connsiteX15581" fmla="*/ 6172197 w 10010772"/>
                <a:gd name="connsiteY15581" fmla="*/ 1504950 h 4654550"/>
                <a:gd name="connsiteX15582" fmla="*/ 6169022 w 10010772"/>
                <a:gd name="connsiteY15582" fmla="*/ 1504950 h 4654550"/>
                <a:gd name="connsiteX15583" fmla="*/ 6165847 w 10010772"/>
                <a:gd name="connsiteY15583" fmla="*/ 1501775 h 4654550"/>
                <a:gd name="connsiteX15584" fmla="*/ 6159497 w 10010772"/>
                <a:gd name="connsiteY15584" fmla="*/ 1498600 h 4654550"/>
                <a:gd name="connsiteX15585" fmla="*/ 6153147 w 10010772"/>
                <a:gd name="connsiteY15585" fmla="*/ 1495425 h 4654550"/>
                <a:gd name="connsiteX15586" fmla="*/ 6149972 w 10010772"/>
                <a:gd name="connsiteY15586" fmla="*/ 1495425 h 4654550"/>
                <a:gd name="connsiteX15587" fmla="*/ 6146797 w 10010772"/>
                <a:gd name="connsiteY15587" fmla="*/ 1492250 h 4654550"/>
                <a:gd name="connsiteX15588" fmla="*/ 6146797 w 10010772"/>
                <a:gd name="connsiteY15588" fmla="*/ 1485900 h 4654550"/>
                <a:gd name="connsiteX15589" fmla="*/ 6143622 w 10010772"/>
                <a:gd name="connsiteY15589" fmla="*/ 1473200 h 4654550"/>
                <a:gd name="connsiteX15590" fmla="*/ 6134097 w 10010772"/>
                <a:gd name="connsiteY15590" fmla="*/ 1466850 h 4654550"/>
                <a:gd name="connsiteX15591" fmla="*/ 6130922 w 10010772"/>
                <a:gd name="connsiteY15591" fmla="*/ 1460500 h 4654550"/>
                <a:gd name="connsiteX15592" fmla="*/ 6127747 w 10010772"/>
                <a:gd name="connsiteY15592" fmla="*/ 1454150 h 4654550"/>
                <a:gd name="connsiteX15593" fmla="*/ 6124572 w 10010772"/>
                <a:gd name="connsiteY15593" fmla="*/ 1450975 h 4654550"/>
                <a:gd name="connsiteX15594" fmla="*/ 6118222 w 10010772"/>
                <a:gd name="connsiteY15594" fmla="*/ 1450975 h 4654550"/>
                <a:gd name="connsiteX15595" fmla="*/ 6111872 w 10010772"/>
                <a:gd name="connsiteY15595" fmla="*/ 1447800 h 4654550"/>
                <a:gd name="connsiteX15596" fmla="*/ 6102347 w 10010772"/>
                <a:gd name="connsiteY15596" fmla="*/ 1435100 h 4654550"/>
                <a:gd name="connsiteX15597" fmla="*/ 6092822 w 10010772"/>
                <a:gd name="connsiteY15597" fmla="*/ 1422400 h 4654550"/>
                <a:gd name="connsiteX15598" fmla="*/ 6089647 w 10010772"/>
                <a:gd name="connsiteY15598" fmla="*/ 1419225 h 4654550"/>
                <a:gd name="connsiteX15599" fmla="*/ 6086472 w 10010772"/>
                <a:gd name="connsiteY15599" fmla="*/ 1422400 h 4654550"/>
                <a:gd name="connsiteX15600" fmla="*/ 6080122 w 10010772"/>
                <a:gd name="connsiteY15600" fmla="*/ 1422400 h 4654550"/>
                <a:gd name="connsiteX15601" fmla="*/ 6076947 w 10010772"/>
                <a:gd name="connsiteY15601" fmla="*/ 1422400 h 4654550"/>
                <a:gd name="connsiteX15602" fmla="*/ 6073772 w 10010772"/>
                <a:gd name="connsiteY15602" fmla="*/ 1422400 h 4654550"/>
                <a:gd name="connsiteX15603" fmla="*/ 6064247 w 10010772"/>
                <a:gd name="connsiteY15603" fmla="*/ 1412875 h 4654550"/>
                <a:gd name="connsiteX15604" fmla="*/ 6061072 w 10010772"/>
                <a:gd name="connsiteY15604" fmla="*/ 1406525 h 4654550"/>
                <a:gd name="connsiteX15605" fmla="*/ 6061072 w 10010772"/>
                <a:gd name="connsiteY15605" fmla="*/ 1412875 h 4654550"/>
                <a:gd name="connsiteX15606" fmla="*/ 6061072 w 10010772"/>
                <a:gd name="connsiteY15606" fmla="*/ 1416050 h 4654550"/>
                <a:gd name="connsiteX15607" fmla="*/ 6057897 w 10010772"/>
                <a:gd name="connsiteY15607" fmla="*/ 1416050 h 4654550"/>
                <a:gd name="connsiteX15608" fmla="*/ 6054722 w 10010772"/>
                <a:gd name="connsiteY15608" fmla="*/ 1422400 h 4654550"/>
                <a:gd name="connsiteX15609" fmla="*/ 6048372 w 10010772"/>
                <a:gd name="connsiteY15609" fmla="*/ 1425575 h 4654550"/>
                <a:gd name="connsiteX15610" fmla="*/ 6048372 w 10010772"/>
                <a:gd name="connsiteY15610" fmla="*/ 1428750 h 4654550"/>
                <a:gd name="connsiteX15611" fmla="*/ 6045197 w 10010772"/>
                <a:gd name="connsiteY15611" fmla="*/ 1428750 h 4654550"/>
                <a:gd name="connsiteX15612" fmla="*/ 6038847 w 10010772"/>
                <a:gd name="connsiteY15612" fmla="*/ 1419225 h 4654550"/>
                <a:gd name="connsiteX15613" fmla="*/ 6035672 w 10010772"/>
                <a:gd name="connsiteY15613" fmla="*/ 1416050 h 4654550"/>
                <a:gd name="connsiteX15614" fmla="*/ 6032497 w 10010772"/>
                <a:gd name="connsiteY15614" fmla="*/ 1416050 h 4654550"/>
                <a:gd name="connsiteX15615" fmla="*/ 6029322 w 10010772"/>
                <a:gd name="connsiteY15615" fmla="*/ 1422400 h 4654550"/>
                <a:gd name="connsiteX15616" fmla="*/ 6038847 w 10010772"/>
                <a:gd name="connsiteY15616" fmla="*/ 1425575 h 4654550"/>
                <a:gd name="connsiteX15617" fmla="*/ 6042022 w 10010772"/>
                <a:gd name="connsiteY15617" fmla="*/ 1428750 h 4654550"/>
                <a:gd name="connsiteX15618" fmla="*/ 6038847 w 10010772"/>
                <a:gd name="connsiteY15618" fmla="*/ 1435100 h 4654550"/>
                <a:gd name="connsiteX15619" fmla="*/ 6042022 w 10010772"/>
                <a:gd name="connsiteY15619" fmla="*/ 1435100 h 4654550"/>
                <a:gd name="connsiteX15620" fmla="*/ 6042022 w 10010772"/>
                <a:gd name="connsiteY15620" fmla="*/ 1438275 h 4654550"/>
                <a:gd name="connsiteX15621" fmla="*/ 6035672 w 10010772"/>
                <a:gd name="connsiteY15621" fmla="*/ 1441450 h 4654550"/>
                <a:gd name="connsiteX15622" fmla="*/ 6029322 w 10010772"/>
                <a:gd name="connsiteY15622" fmla="*/ 1447800 h 4654550"/>
                <a:gd name="connsiteX15623" fmla="*/ 6026147 w 10010772"/>
                <a:gd name="connsiteY15623" fmla="*/ 1454150 h 4654550"/>
                <a:gd name="connsiteX15624" fmla="*/ 6029322 w 10010772"/>
                <a:gd name="connsiteY15624" fmla="*/ 1460500 h 4654550"/>
                <a:gd name="connsiteX15625" fmla="*/ 6032497 w 10010772"/>
                <a:gd name="connsiteY15625" fmla="*/ 1457325 h 4654550"/>
                <a:gd name="connsiteX15626" fmla="*/ 6038847 w 10010772"/>
                <a:gd name="connsiteY15626" fmla="*/ 1460500 h 4654550"/>
                <a:gd name="connsiteX15627" fmla="*/ 6054722 w 10010772"/>
                <a:gd name="connsiteY15627" fmla="*/ 1485900 h 4654550"/>
                <a:gd name="connsiteX15628" fmla="*/ 6067422 w 10010772"/>
                <a:gd name="connsiteY15628" fmla="*/ 1511300 h 4654550"/>
                <a:gd name="connsiteX15629" fmla="*/ 6067422 w 10010772"/>
                <a:gd name="connsiteY15629" fmla="*/ 1524000 h 4654550"/>
                <a:gd name="connsiteX15630" fmla="*/ 6073772 w 10010772"/>
                <a:gd name="connsiteY15630" fmla="*/ 1520825 h 4654550"/>
                <a:gd name="connsiteX15631" fmla="*/ 6080122 w 10010772"/>
                <a:gd name="connsiteY15631" fmla="*/ 1520825 h 4654550"/>
                <a:gd name="connsiteX15632" fmla="*/ 6083297 w 10010772"/>
                <a:gd name="connsiteY15632" fmla="*/ 1520825 h 4654550"/>
                <a:gd name="connsiteX15633" fmla="*/ 6083297 w 10010772"/>
                <a:gd name="connsiteY15633" fmla="*/ 1524000 h 4654550"/>
                <a:gd name="connsiteX15634" fmla="*/ 6080122 w 10010772"/>
                <a:gd name="connsiteY15634" fmla="*/ 1527175 h 4654550"/>
                <a:gd name="connsiteX15635" fmla="*/ 6083297 w 10010772"/>
                <a:gd name="connsiteY15635" fmla="*/ 1527175 h 4654550"/>
                <a:gd name="connsiteX15636" fmla="*/ 6092822 w 10010772"/>
                <a:gd name="connsiteY15636" fmla="*/ 1536700 h 4654550"/>
                <a:gd name="connsiteX15637" fmla="*/ 6102347 w 10010772"/>
                <a:gd name="connsiteY15637" fmla="*/ 1543050 h 4654550"/>
                <a:gd name="connsiteX15638" fmla="*/ 6105522 w 10010772"/>
                <a:gd name="connsiteY15638" fmla="*/ 1546225 h 4654550"/>
                <a:gd name="connsiteX15639" fmla="*/ 6108697 w 10010772"/>
                <a:gd name="connsiteY15639" fmla="*/ 1546225 h 4654550"/>
                <a:gd name="connsiteX15640" fmla="*/ 6111872 w 10010772"/>
                <a:gd name="connsiteY15640" fmla="*/ 1552575 h 4654550"/>
                <a:gd name="connsiteX15641" fmla="*/ 6111872 w 10010772"/>
                <a:gd name="connsiteY15641" fmla="*/ 1555750 h 4654550"/>
                <a:gd name="connsiteX15642" fmla="*/ 6115047 w 10010772"/>
                <a:gd name="connsiteY15642" fmla="*/ 1555750 h 4654550"/>
                <a:gd name="connsiteX15643" fmla="*/ 6118222 w 10010772"/>
                <a:gd name="connsiteY15643" fmla="*/ 1558925 h 4654550"/>
                <a:gd name="connsiteX15644" fmla="*/ 6118222 w 10010772"/>
                <a:gd name="connsiteY15644" fmla="*/ 1568450 h 4654550"/>
                <a:gd name="connsiteX15645" fmla="*/ 6118222 w 10010772"/>
                <a:gd name="connsiteY15645" fmla="*/ 1574800 h 4654550"/>
                <a:gd name="connsiteX15646" fmla="*/ 6121397 w 10010772"/>
                <a:gd name="connsiteY15646" fmla="*/ 1581150 h 4654550"/>
                <a:gd name="connsiteX15647" fmla="*/ 6127747 w 10010772"/>
                <a:gd name="connsiteY15647" fmla="*/ 1593850 h 4654550"/>
                <a:gd name="connsiteX15648" fmla="*/ 6134097 w 10010772"/>
                <a:gd name="connsiteY15648" fmla="*/ 1606550 h 4654550"/>
                <a:gd name="connsiteX15649" fmla="*/ 6143622 w 10010772"/>
                <a:gd name="connsiteY15649" fmla="*/ 1616075 h 4654550"/>
                <a:gd name="connsiteX15650" fmla="*/ 6134097 w 10010772"/>
                <a:gd name="connsiteY15650" fmla="*/ 1593850 h 4654550"/>
                <a:gd name="connsiteX15651" fmla="*/ 6137272 w 10010772"/>
                <a:gd name="connsiteY15651" fmla="*/ 1590675 h 4654550"/>
                <a:gd name="connsiteX15652" fmla="*/ 6137272 w 10010772"/>
                <a:gd name="connsiteY15652" fmla="*/ 1587500 h 4654550"/>
                <a:gd name="connsiteX15653" fmla="*/ 6140447 w 10010772"/>
                <a:gd name="connsiteY15653" fmla="*/ 1587500 h 4654550"/>
                <a:gd name="connsiteX15654" fmla="*/ 6140447 w 10010772"/>
                <a:gd name="connsiteY15654" fmla="*/ 1590675 h 4654550"/>
                <a:gd name="connsiteX15655" fmla="*/ 6143622 w 10010772"/>
                <a:gd name="connsiteY15655" fmla="*/ 1590675 h 4654550"/>
                <a:gd name="connsiteX15656" fmla="*/ 6149972 w 10010772"/>
                <a:gd name="connsiteY15656" fmla="*/ 1581150 h 4654550"/>
                <a:gd name="connsiteX15657" fmla="*/ 6153147 w 10010772"/>
                <a:gd name="connsiteY15657" fmla="*/ 1577975 h 4654550"/>
                <a:gd name="connsiteX15658" fmla="*/ 6156322 w 10010772"/>
                <a:gd name="connsiteY15658" fmla="*/ 1577975 h 4654550"/>
                <a:gd name="connsiteX15659" fmla="*/ 6169022 w 10010772"/>
                <a:gd name="connsiteY15659" fmla="*/ 1590675 h 4654550"/>
                <a:gd name="connsiteX15660" fmla="*/ 6172197 w 10010772"/>
                <a:gd name="connsiteY15660" fmla="*/ 1597025 h 4654550"/>
                <a:gd name="connsiteX15661" fmla="*/ 6172197 w 10010772"/>
                <a:gd name="connsiteY15661" fmla="*/ 1600200 h 4654550"/>
                <a:gd name="connsiteX15662" fmla="*/ 6169022 w 10010772"/>
                <a:gd name="connsiteY15662" fmla="*/ 1603375 h 4654550"/>
                <a:gd name="connsiteX15663" fmla="*/ 6169022 w 10010772"/>
                <a:gd name="connsiteY15663" fmla="*/ 1606550 h 4654550"/>
                <a:gd name="connsiteX15664" fmla="*/ 6169022 w 10010772"/>
                <a:gd name="connsiteY15664" fmla="*/ 1616075 h 4654550"/>
                <a:gd name="connsiteX15665" fmla="*/ 6172197 w 10010772"/>
                <a:gd name="connsiteY15665" fmla="*/ 1622425 h 4654550"/>
                <a:gd name="connsiteX15666" fmla="*/ 6169022 w 10010772"/>
                <a:gd name="connsiteY15666" fmla="*/ 1628775 h 4654550"/>
                <a:gd name="connsiteX15667" fmla="*/ 6169022 w 10010772"/>
                <a:gd name="connsiteY15667" fmla="*/ 1631950 h 4654550"/>
                <a:gd name="connsiteX15668" fmla="*/ 6172197 w 10010772"/>
                <a:gd name="connsiteY15668" fmla="*/ 1631950 h 4654550"/>
                <a:gd name="connsiteX15669" fmla="*/ 6172197 w 10010772"/>
                <a:gd name="connsiteY15669" fmla="*/ 1635125 h 4654550"/>
                <a:gd name="connsiteX15670" fmla="*/ 6169022 w 10010772"/>
                <a:gd name="connsiteY15670" fmla="*/ 1638300 h 4654550"/>
                <a:gd name="connsiteX15671" fmla="*/ 6172197 w 10010772"/>
                <a:gd name="connsiteY15671" fmla="*/ 1638300 h 4654550"/>
                <a:gd name="connsiteX15672" fmla="*/ 6175372 w 10010772"/>
                <a:gd name="connsiteY15672" fmla="*/ 1638300 h 4654550"/>
                <a:gd name="connsiteX15673" fmla="*/ 6178547 w 10010772"/>
                <a:gd name="connsiteY15673" fmla="*/ 1644650 h 4654550"/>
                <a:gd name="connsiteX15674" fmla="*/ 6181722 w 10010772"/>
                <a:gd name="connsiteY15674" fmla="*/ 1651000 h 4654550"/>
                <a:gd name="connsiteX15675" fmla="*/ 6188072 w 10010772"/>
                <a:gd name="connsiteY15675" fmla="*/ 1657350 h 4654550"/>
                <a:gd name="connsiteX15676" fmla="*/ 6194422 w 10010772"/>
                <a:gd name="connsiteY15676" fmla="*/ 1654175 h 4654550"/>
                <a:gd name="connsiteX15677" fmla="*/ 6200772 w 10010772"/>
                <a:gd name="connsiteY15677" fmla="*/ 1654175 h 4654550"/>
                <a:gd name="connsiteX15678" fmla="*/ 6216647 w 10010772"/>
                <a:gd name="connsiteY15678" fmla="*/ 1654175 h 4654550"/>
                <a:gd name="connsiteX15679" fmla="*/ 6226172 w 10010772"/>
                <a:gd name="connsiteY15679" fmla="*/ 1654175 h 4654550"/>
                <a:gd name="connsiteX15680" fmla="*/ 6232522 w 10010772"/>
                <a:gd name="connsiteY15680" fmla="*/ 1654175 h 4654550"/>
                <a:gd name="connsiteX15681" fmla="*/ 6238872 w 10010772"/>
                <a:gd name="connsiteY15681" fmla="*/ 1654175 h 4654550"/>
                <a:gd name="connsiteX15682" fmla="*/ 6242047 w 10010772"/>
                <a:gd name="connsiteY15682" fmla="*/ 1651000 h 4654550"/>
                <a:gd name="connsiteX15683" fmla="*/ 6248397 w 10010772"/>
                <a:gd name="connsiteY15683" fmla="*/ 1651000 h 4654550"/>
                <a:gd name="connsiteX15684" fmla="*/ 6251572 w 10010772"/>
                <a:gd name="connsiteY15684" fmla="*/ 1651000 h 4654550"/>
                <a:gd name="connsiteX15685" fmla="*/ 6251572 w 10010772"/>
                <a:gd name="connsiteY15685" fmla="*/ 1647825 h 4654550"/>
                <a:gd name="connsiteX15686" fmla="*/ 6254747 w 10010772"/>
                <a:gd name="connsiteY15686" fmla="*/ 1647825 h 4654550"/>
                <a:gd name="connsiteX15687" fmla="*/ 6257922 w 10010772"/>
                <a:gd name="connsiteY15687" fmla="*/ 1647825 h 4654550"/>
                <a:gd name="connsiteX15688" fmla="*/ 6261097 w 10010772"/>
                <a:gd name="connsiteY15688" fmla="*/ 1647825 h 4654550"/>
                <a:gd name="connsiteX15689" fmla="*/ 6261097 w 10010772"/>
                <a:gd name="connsiteY15689" fmla="*/ 1644650 h 4654550"/>
                <a:gd name="connsiteX15690" fmla="*/ 6261097 w 10010772"/>
                <a:gd name="connsiteY15690" fmla="*/ 1641475 h 4654550"/>
                <a:gd name="connsiteX15691" fmla="*/ 6264272 w 10010772"/>
                <a:gd name="connsiteY15691" fmla="*/ 1635125 h 4654550"/>
                <a:gd name="connsiteX15692" fmla="*/ 6283322 w 10010772"/>
                <a:gd name="connsiteY15692" fmla="*/ 1619250 h 4654550"/>
                <a:gd name="connsiteX15693" fmla="*/ 6289672 w 10010772"/>
                <a:gd name="connsiteY15693" fmla="*/ 1609725 h 4654550"/>
                <a:gd name="connsiteX15694" fmla="*/ 6292847 w 10010772"/>
                <a:gd name="connsiteY15694" fmla="*/ 1603375 h 4654550"/>
                <a:gd name="connsiteX15695" fmla="*/ 6299197 w 10010772"/>
                <a:gd name="connsiteY15695" fmla="*/ 1593850 h 4654550"/>
                <a:gd name="connsiteX15696" fmla="*/ 6308722 w 10010772"/>
                <a:gd name="connsiteY15696" fmla="*/ 1587500 h 4654550"/>
                <a:gd name="connsiteX15697" fmla="*/ 6308722 w 10010772"/>
                <a:gd name="connsiteY15697" fmla="*/ 1584325 h 4654550"/>
                <a:gd name="connsiteX15698" fmla="*/ 6311897 w 10010772"/>
                <a:gd name="connsiteY15698" fmla="*/ 1577975 h 4654550"/>
                <a:gd name="connsiteX15699" fmla="*/ 6318247 w 10010772"/>
                <a:gd name="connsiteY15699" fmla="*/ 1577975 h 4654550"/>
                <a:gd name="connsiteX15700" fmla="*/ 6321422 w 10010772"/>
                <a:gd name="connsiteY15700" fmla="*/ 1581150 h 4654550"/>
                <a:gd name="connsiteX15701" fmla="*/ 6324597 w 10010772"/>
                <a:gd name="connsiteY15701" fmla="*/ 1581150 h 4654550"/>
                <a:gd name="connsiteX15702" fmla="*/ 6321422 w 10010772"/>
                <a:gd name="connsiteY15702" fmla="*/ 1590675 h 4654550"/>
                <a:gd name="connsiteX15703" fmla="*/ 6318247 w 10010772"/>
                <a:gd name="connsiteY15703" fmla="*/ 1597025 h 4654550"/>
                <a:gd name="connsiteX15704" fmla="*/ 6321422 w 10010772"/>
                <a:gd name="connsiteY15704" fmla="*/ 1600200 h 4654550"/>
                <a:gd name="connsiteX15705" fmla="*/ 6324597 w 10010772"/>
                <a:gd name="connsiteY15705" fmla="*/ 1600200 h 4654550"/>
                <a:gd name="connsiteX15706" fmla="*/ 6327772 w 10010772"/>
                <a:gd name="connsiteY15706" fmla="*/ 1600200 h 4654550"/>
                <a:gd name="connsiteX15707" fmla="*/ 6327772 w 10010772"/>
                <a:gd name="connsiteY15707" fmla="*/ 1606550 h 4654550"/>
                <a:gd name="connsiteX15708" fmla="*/ 6327772 w 10010772"/>
                <a:gd name="connsiteY15708" fmla="*/ 1616075 h 4654550"/>
                <a:gd name="connsiteX15709" fmla="*/ 6334122 w 10010772"/>
                <a:gd name="connsiteY15709" fmla="*/ 1628775 h 4654550"/>
                <a:gd name="connsiteX15710" fmla="*/ 6340472 w 10010772"/>
                <a:gd name="connsiteY15710" fmla="*/ 1638300 h 4654550"/>
                <a:gd name="connsiteX15711" fmla="*/ 6349997 w 10010772"/>
                <a:gd name="connsiteY15711" fmla="*/ 1641475 h 4654550"/>
                <a:gd name="connsiteX15712" fmla="*/ 6356347 w 10010772"/>
                <a:gd name="connsiteY15712" fmla="*/ 1647825 h 4654550"/>
                <a:gd name="connsiteX15713" fmla="*/ 6356347 w 10010772"/>
                <a:gd name="connsiteY15713" fmla="*/ 1651000 h 4654550"/>
                <a:gd name="connsiteX15714" fmla="*/ 6362697 w 10010772"/>
                <a:gd name="connsiteY15714" fmla="*/ 1657350 h 4654550"/>
                <a:gd name="connsiteX15715" fmla="*/ 6372222 w 10010772"/>
                <a:gd name="connsiteY15715" fmla="*/ 1663700 h 4654550"/>
                <a:gd name="connsiteX15716" fmla="*/ 6384922 w 10010772"/>
                <a:gd name="connsiteY15716" fmla="*/ 1670050 h 4654550"/>
                <a:gd name="connsiteX15717" fmla="*/ 6397622 w 10010772"/>
                <a:gd name="connsiteY15717" fmla="*/ 1676400 h 4654550"/>
                <a:gd name="connsiteX15718" fmla="*/ 6407147 w 10010772"/>
                <a:gd name="connsiteY15718" fmla="*/ 1682750 h 4654550"/>
                <a:gd name="connsiteX15719" fmla="*/ 6410322 w 10010772"/>
                <a:gd name="connsiteY15719" fmla="*/ 1682750 h 4654550"/>
                <a:gd name="connsiteX15720" fmla="*/ 6413497 w 10010772"/>
                <a:gd name="connsiteY15720" fmla="*/ 1682750 h 4654550"/>
                <a:gd name="connsiteX15721" fmla="*/ 6419847 w 10010772"/>
                <a:gd name="connsiteY15721" fmla="*/ 1685925 h 4654550"/>
                <a:gd name="connsiteX15722" fmla="*/ 6423022 w 10010772"/>
                <a:gd name="connsiteY15722" fmla="*/ 1692275 h 4654550"/>
                <a:gd name="connsiteX15723" fmla="*/ 6426197 w 10010772"/>
                <a:gd name="connsiteY15723" fmla="*/ 1692275 h 4654550"/>
                <a:gd name="connsiteX15724" fmla="*/ 6429372 w 10010772"/>
                <a:gd name="connsiteY15724" fmla="*/ 1701800 h 4654550"/>
                <a:gd name="connsiteX15725" fmla="*/ 6432547 w 10010772"/>
                <a:gd name="connsiteY15725" fmla="*/ 1711325 h 4654550"/>
                <a:gd name="connsiteX15726" fmla="*/ 6435722 w 10010772"/>
                <a:gd name="connsiteY15726" fmla="*/ 1717675 h 4654550"/>
                <a:gd name="connsiteX15727" fmla="*/ 6442072 w 10010772"/>
                <a:gd name="connsiteY15727" fmla="*/ 1720850 h 4654550"/>
                <a:gd name="connsiteX15728" fmla="*/ 6445247 w 10010772"/>
                <a:gd name="connsiteY15728" fmla="*/ 1724025 h 4654550"/>
                <a:gd name="connsiteX15729" fmla="*/ 6448422 w 10010772"/>
                <a:gd name="connsiteY15729" fmla="*/ 1724025 h 4654550"/>
                <a:gd name="connsiteX15730" fmla="*/ 6451597 w 10010772"/>
                <a:gd name="connsiteY15730" fmla="*/ 1727200 h 4654550"/>
                <a:gd name="connsiteX15731" fmla="*/ 6451597 w 10010772"/>
                <a:gd name="connsiteY15731" fmla="*/ 1730375 h 4654550"/>
                <a:gd name="connsiteX15732" fmla="*/ 6448422 w 10010772"/>
                <a:gd name="connsiteY15732" fmla="*/ 1733550 h 4654550"/>
                <a:gd name="connsiteX15733" fmla="*/ 6442072 w 10010772"/>
                <a:gd name="connsiteY15733" fmla="*/ 1746250 h 4654550"/>
                <a:gd name="connsiteX15734" fmla="*/ 6435722 w 10010772"/>
                <a:gd name="connsiteY15734" fmla="*/ 1768475 h 4654550"/>
                <a:gd name="connsiteX15735" fmla="*/ 6429372 w 10010772"/>
                <a:gd name="connsiteY15735" fmla="*/ 1784350 h 4654550"/>
                <a:gd name="connsiteX15736" fmla="*/ 6426197 w 10010772"/>
                <a:gd name="connsiteY15736" fmla="*/ 1790700 h 4654550"/>
                <a:gd name="connsiteX15737" fmla="*/ 6419847 w 10010772"/>
                <a:gd name="connsiteY15737" fmla="*/ 1787525 h 4654550"/>
                <a:gd name="connsiteX15738" fmla="*/ 6416672 w 10010772"/>
                <a:gd name="connsiteY15738" fmla="*/ 1787525 h 4654550"/>
                <a:gd name="connsiteX15739" fmla="*/ 6410322 w 10010772"/>
                <a:gd name="connsiteY15739" fmla="*/ 1800225 h 4654550"/>
                <a:gd name="connsiteX15740" fmla="*/ 6403972 w 10010772"/>
                <a:gd name="connsiteY15740" fmla="*/ 1819275 h 4654550"/>
                <a:gd name="connsiteX15741" fmla="*/ 6407147 w 10010772"/>
                <a:gd name="connsiteY15741" fmla="*/ 1828800 h 4654550"/>
                <a:gd name="connsiteX15742" fmla="*/ 6407147 w 10010772"/>
                <a:gd name="connsiteY15742" fmla="*/ 1838325 h 4654550"/>
                <a:gd name="connsiteX15743" fmla="*/ 6416672 w 10010772"/>
                <a:gd name="connsiteY15743" fmla="*/ 1857375 h 4654550"/>
                <a:gd name="connsiteX15744" fmla="*/ 6416672 w 10010772"/>
                <a:gd name="connsiteY15744" fmla="*/ 1860550 h 4654550"/>
                <a:gd name="connsiteX15745" fmla="*/ 6413497 w 10010772"/>
                <a:gd name="connsiteY15745" fmla="*/ 1860550 h 4654550"/>
                <a:gd name="connsiteX15746" fmla="*/ 6403972 w 10010772"/>
                <a:gd name="connsiteY15746" fmla="*/ 1857375 h 4654550"/>
                <a:gd name="connsiteX15747" fmla="*/ 6394447 w 10010772"/>
                <a:gd name="connsiteY15747" fmla="*/ 1857375 h 4654550"/>
                <a:gd name="connsiteX15748" fmla="*/ 6388097 w 10010772"/>
                <a:gd name="connsiteY15748" fmla="*/ 1857375 h 4654550"/>
                <a:gd name="connsiteX15749" fmla="*/ 6378572 w 10010772"/>
                <a:gd name="connsiteY15749" fmla="*/ 1866900 h 4654550"/>
                <a:gd name="connsiteX15750" fmla="*/ 6375397 w 10010772"/>
                <a:gd name="connsiteY15750" fmla="*/ 1876425 h 4654550"/>
                <a:gd name="connsiteX15751" fmla="*/ 6375397 w 10010772"/>
                <a:gd name="connsiteY15751" fmla="*/ 1885950 h 4654550"/>
                <a:gd name="connsiteX15752" fmla="*/ 6375397 w 10010772"/>
                <a:gd name="connsiteY15752" fmla="*/ 1892300 h 4654550"/>
                <a:gd name="connsiteX15753" fmla="*/ 6372222 w 10010772"/>
                <a:gd name="connsiteY15753" fmla="*/ 1898650 h 4654550"/>
                <a:gd name="connsiteX15754" fmla="*/ 6365872 w 10010772"/>
                <a:gd name="connsiteY15754" fmla="*/ 1901825 h 4654550"/>
                <a:gd name="connsiteX15755" fmla="*/ 6359522 w 10010772"/>
                <a:gd name="connsiteY15755" fmla="*/ 1901825 h 4654550"/>
                <a:gd name="connsiteX15756" fmla="*/ 6346822 w 10010772"/>
                <a:gd name="connsiteY15756" fmla="*/ 1905000 h 4654550"/>
                <a:gd name="connsiteX15757" fmla="*/ 6337297 w 10010772"/>
                <a:gd name="connsiteY15757" fmla="*/ 1908175 h 4654550"/>
                <a:gd name="connsiteX15758" fmla="*/ 6337297 w 10010772"/>
                <a:gd name="connsiteY15758" fmla="*/ 1914525 h 4654550"/>
                <a:gd name="connsiteX15759" fmla="*/ 6337297 w 10010772"/>
                <a:gd name="connsiteY15759" fmla="*/ 1917700 h 4654550"/>
                <a:gd name="connsiteX15760" fmla="*/ 6337297 w 10010772"/>
                <a:gd name="connsiteY15760" fmla="*/ 1920875 h 4654550"/>
                <a:gd name="connsiteX15761" fmla="*/ 6330947 w 10010772"/>
                <a:gd name="connsiteY15761" fmla="*/ 1930400 h 4654550"/>
                <a:gd name="connsiteX15762" fmla="*/ 6318247 w 10010772"/>
                <a:gd name="connsiteY15762" fmla="*/ 1936750 h 4654550"/>
                <a:gd name="connsiteX15763" fmla="*/ 6308722 w 10010772"/>
                <a:gd name="connsiteY15763" fmla="*/ 1939925 h 4654550"/>
                <a:gd name="connsiteX15764" fmla="*/ 6296022 w 10010772"/>
                <a:gd name="connsiteY15764" fmla="*/ 1943100 h 4654550"/>
                <a:gd name="connsiteX15765" fmla="*/ 6289672 w 10010772"/>
                <a:gd name="connsiteY15765" fmla="*/ 1946275 h 4654550"/>
                <a:gd name="connsiteX15766" fmla="*/ 6276972 w 10010772"/>
                <a:gd name="connsiteY15766" fmla="*/ 1952625 h 4654550"/>
                <a:gd name="connsiteX15767" fmla="*/ 6267447 w 10010772"/>
                <a:gd name="connsiteY15767" fmla="*/ 1955800 h 4654550"/>
                <a:gd name="connsiteX15768" fmla="*/ 6254747 w 10010772"/>
                <a:gd name="connsiteY15768" fmla="*/ 1962150 h 4654550"/>
                <a:gd name="connsiteX15769" fmla="*/ 6242047 w 10010772"/>
                <a:gd name="connsiteY15769" fmla="*/ 1971675 h 4654550"/>
                <a:gd name="connsiteX15770" fmla="*/ 6235697 w 10010772"/>
                <a:gd name="connsiteY15770" fmla="*/ 1974850 h 4654550"/>
                <a:gd name="connsiteX15771" fmla="*/ 6235697 w 10010772"/>
                <a:gd name="connsiteY15771" fmla="*/ 1981200 h 4654550"/>
                <a:gd name="connsiteX15772" fmla="*/ 6235697 w 10010772"/>
                <a:gd name="connsiteY15772" fmla="*/ 1984375 h 4654550"/>
                <a:gd name="connsiteX15773" fmla="*/ 6238872 w 10010772"/>
                <a:gd name="connsiteY15773" fmla="*/ 1990725 h 4654550"/>
                <a:gd name="connsiteX15774" fmla="*/ 6242047 w 10010772"/>
                <a:gd name="connsiteY15774" fmla="*/ 1993900 h 4654550"/>
                <a:gd name="connsiteX15775" fmla="*/ 6238872 w 10010772"/>
                <a:gd name="connsiteY15775" fmla="*/ 1997075 h 4654550"/>
                <a:gd name="connsiteX15776" fmla="*/ 6229347 w 10010772"/>
                <a:gd name="connsiteY15776" fmla="*/ 2000250 h 4654550"/>
                <a:gd name="connsiteX15777" fmla="*/ 6216647 w 10010772"/>
                <a:gd name="connsiteY15777" fmla="*/ 2003425 h 4654550"/>
                <a:gd name="connsiteX15778" fmla="*/ 6207122 w 10010772"/>
                <a:gd name="connsiteY15778" fmla="*/ 2009775 h 4654550"/>
                <a:gd name="connsiteX15779" fmla="*/ 6194422 w 10010772"/>
                <a:gd name="connsiteY15779" fmla="*/ 2016125 h 4654550"/>
                <a:gd name="connsiteX15780" fmla="*/ 6172197 w 10010772"/>
                <a:gd name="connsiteY15780" fmla="*/ 2022475 h 4654550"/>
                <a:gd name="connsiteX15781" fmla="*/ 6149972 w 10010772"/>
                <a:gd name="connsiteY15781" fmla="*/ 2032000 h 4654550"/>
                <a:gd name="connsiteX15782" fmla="*/ 6140447 w 10010772"/>
                <a:gd name="connsiteY15782" fmla="*/ 2038350 h 4654550"/>
                <a:gd name="connsiteX15783" fmla="*/ 6134097 w 10010772"/>
                <a:gd name="connsiteY15783" fmla="*/ 2044700 h 4654550"/>
                <a:gd name="connsiteX15784" fmla="*/ 6127747 w 10010772"/>
                <a:gd name="connsiteY15784" fmla="*/ 2051050 h 4654550"/>
                <a:gd name="connsiteX15785" fmla="*/ 6121397 w 10010772"/>
                <a:gd name="connsiteY15785" fmla="*/ 2057400 h 4654550"/>
                <a:gd name="connsiteX15786" fmla="*/ 6105522 w 10010772"/>
                <a:gd name="connsiteY15786" fmla="*/ 2060575 h 4654550"/>
                <a:gd name="connsiteX15787" fmla="*/ 6089647 w 10010772"/>
                <a:gd name="connsiteY15787" fmla="*/ 2063750 h 4654550"/>
                <a:gd name="connsiteX15788" fmla="*/ 6083297 w 10010772"/>
                <a:gd name="connsiteY15788" fmla="*/ 2066925 h 4654550"/>
                <a:gd name="connsiteX15789" fmla="*/ 6076947 w 10010772"/>
                <a:gd name="connsiteY15789" fmla="*/ 2070100 h 4654550"/>
                <a:gd name="connsiteX15790" fmla="*/ 6070597 w 10010772"/>
                <a:gd name="connsiteY15790" fmla="*/ 2076450 h 4654550"/>
                <a:gd name="connsiteX15791" fmla="*/ 6064247 w 10010772"/>
                <a:gd name="connsiteY15791" fmla="*/ 2082800 h 4654550"/>
                <a:gd name="connsiteX15792" fmla="*/ 6048372 w 10010772"/>
                <a:gd name="connsiteY15792" fmla="*/ 2082800 h 4654550"/>
                <a:gd name="connsiteX15793" fmla="*/ 6032497 w 10010772"/>
                <a:gd name="connsiteY15793" fmla="*/ 2085975 h 4654550"/>
                <a:gd name="connsiteX15794" fmla="*/ 6026147 w 10010772"/>
                <a:gd name="connsiteY15794" fmla="*/ 2089150 h 4654550"/>
                <a:gd name="connsiteX15795" fmla="*/ 6019797 w 10010772"/>
                <a:gd name="connsiteY15795" fmla="*/ 2092325 h 4654550"/>
                <a:gd name="connsiteX15796" fmla="*/ 6010272 w 10010772"/>
                <a:gd name="connsiteY15796" fmla="*/ 2101850 h 4654550"/>
                <a:gd name="connsiteX15797" fmla="*/ 6003922 w 10010772"/>
                <a:gd name="connsiteY15797" fmla="*/ 2101850 h 4654550"/>
                <a:gd name="connsiteX15798" fmla="*/ 6000747 w 10010772"/>
                <a:gd name="connsiteY15798" fmla="*/ 2101850 h 4654550"/>
                <a:gd name="connsiteX15799" fmla="*/ 5997572 w 10010772"/>
                <a:gd name="connsiteY15799" fmla="*/ 2105025 h 4654550"/>
                <a:gd name="connsiteX15800" fmla="*/ 5994397 w 10010772"/>
                <a:gd name="connsiteY15800" fmla="*/ 2108200 h 4654550"/>
                <a:gd name="connsiteX15801" fmla="*/ 5988047 w 10010772"/>
                <a:gd name="connsiteY15801" fmla="*/ 2111375 h 4654550"/>
                <a:gd name="connsiteX15802" fmla="*/ 5972172 w 10010772"/>
                <a:gd name="connsiteY15802" fmla="*/ 2114550 h 4654550"/>
                <a:gd name="connsiteX15803" fmla="*/ 5956297 w 10010772"/>
                <a:gd name="connsiteY15803" fmla="*/ 2111375 h 4654550"/>
                <a:gd name="connsiteX15804" fmla="*/ 5946772 w 10010772"/>
                <a:gd name="connsiteY15804" fmla="*/ 2105025 h 4654550"/>
                <a:gd name="connsiteX15805" fmla="*/ 5940422 w 10010772"/>
                <a:gd name="connsiteY15805" fmla="*/ 2092325 h 4654550"/>
                <a:gd name="connsiteX15806" fmla="*/ 5937247 w 10010772"/>
                <a:gd name="connsiteY15806" fmla="*/ 2085975 h 4654550"/>
                <a:gd name="connsiteX15807" fmla="*/ 5940422 w 10010772"/>
                <a:gd name="connsiteY15807" fmla="*/ 2079625 h 4654550"/>
                <a:gd name="connsiteX15808" fmla="*/ 5940422 w 10010772"/>
                <a:gd name="connsiteY15808" fmla="*/ 2070100 h 4654550"/>
                <a:gd name="connsiteX15809" fmla="*/ 5937247 w 10010772"/>
                <a:gd name="connsiteY15809" fmla="*/ 2060575 h 4654550"/>
                <a:gd name="connsiteX15810" fmla="*/ 5930897 w 10010772"/>
                <a:gd name="connsiteY15810" fmla="*/ 2047875 h 4654550"/>
                <a:gd name="connsiteX15811" fmla="*/ 5927722 w 10010772"/>
                <a:gd name="connsiteY15811" fmla="*/ 2032000 h 4654550"/>
                <a:gd name="connsiteX15812" fmla="*/ 5927722 w 10010772"/>
                <a:gd name="connsiteY15812" fmla="*/ 2028825 h 4654550"/>
                <a:gd name="connsiteX15813" fmla="*/ 5924547 w 10010772"/>
                <a:gd name="connsiteY15813" fmla="*/ 2022475 h 4654550"/>
                <a:gd name="connsiteX15814" fmla="*/ 5921372 w 10010772"/>
                <a:gd name="connsiteY15814" fmla="*/ 2006600 h 4654550"/>
                <a:gd name="connsiteX15815" fmla="*/ 5915022 w 10010772"/>
                <a:gd name="connsiteY15815" fmla="*/ 1971675 h 4654550"/>
                <a:gd name="connsiteX15816" fmla="*/ 5911847 w 10010772"/>
                <a:gd name="connsiteY15816" fmla="*/ 1968500 h 4654550"/>
                <a:gd name="connsiteX15817" fmla="*/ 5911847 w 10010772"/>
                <a:gd name="connsiteY15817" fmla="*/ 1965325 h 4654550"/>
                <a:gd name="connsiteX15818" fmla="*/ 5915022 w 10010772"/>
                <a:gd name="connsiteY15818" fmla="*/ 1965325 h 4654550"/>
                <a:gd name="connsiteX15819" fmla="*/ 5911847 w 10010772"/>
                <a:gd name="connsiteY15819" fmla="*/ 1958975 h 4654550"/>
                <a:gd name="connsiteX15820" fmla="*/ 5905497 w 10010772"/>
                <a:gd name="connsiteY15820" fmla="*/ 1955800 h 4654550"/>
                <a:gd name="connsiteX15821" fmla="*/ 5905497 w 10010772"/>
                <a:gd name="connsiteY15821" fmla="*/ 1952625 h 4654550"/>
                <a:gd name="connsiteX15822" fmla="*/ 5905497 w 10010772"/>
                <a:gd name="connsiteY15822" fmla="*/ 1946275 h 4654550"/>
                <a:gd name="connsiteX15823" fmla="*/ 5895972 w 10010772"/>
                <a:gd name="connsiteY15823" fmla="*/ 1930400 h 4654550"/>
                <a:gd name="connsiteX15824" fmla="*/ 5883272 w 10010772"/>
                <a:gd name="connsiteY15824" fmla="*/ 1905000 h 4654550"/>
                <a:gd name="connsiteX15825" fmla="*/ 5861047 w 10010772"/>
                <a:gd name="connsiteY15825" fmla="*/ 1882775 h 4654550"/>
                <a:gd name="connsiteX15826" fmla="*/ 5854697 w 10010772"/>
                <a:gd name="connsiteY15826" fmla="*/ 1873250 h 4654550"/>
                <a:gd name="connsiteX15827" fmla="*/ 5848347 w 10010772"/>
                <a:gd name="connsiteY15827" fmla="*/ 1866900 h 4654550"/>
                <a:gd name="connsiteX15828" fmla="*/ 5841997 w 10010772"/>
                <a:gd name="connsiteY15828" fmla="*/ 1851025 h 4654550"/>
                <a:gd name="connsiteX15829" fmla="*/ 5838822 w 10010772"/>
                <a:gd name="connsiteY15829" fmla="*/ 1841500 h 4654550"/>
                <a:gd name="connsiteX15830" fmla="*/ 5832472 w 10010772"/>
                <a:gd name="connsiteY15830" fmla="*/ 1831975 h 4654550"/>
                <a:gd name="connsiteX15831" fmla="*/ 5819772 w 10010772"/>
                <a:gd name="connsiteY15831" fmla="*/ 1819275 h 4654550"/>
                <a:gd name="connsiteX15832" fmla="*/ 5803897 w 10010772"/>
                <a:gd name="connsiteY15832" fmla="*/ 1806575 h 4654550"/>
                <a:gd name="connsiteX15833" fmla="*/ 5788022 w 10010772"/>
                <a:gd name="connsiteY15833" fmla="*/ 1793875 h 4654550"/>
                <a:gd name="connsiteX15834" fmla="*/ 5781672 w 10010772"/>
                <a:gd name="connsiteY15834" fmla="*/ 1787525 h 4654550"/>
                <a:gd name="connsiteX15835" fmla="*/ 5781672 w 10010772"/>
                <a:gd name="connsiteY15835" fmla="*/ 1781175 h 4654550"/>
                <a:gd name="connsiteX15836" fmla="*/ 5778497 w 10010772"/>
                <a:gd name="connsiteY15836" fmla="*/ 1774825 h 4654550"/>
                <a:gd name="connsiteX15837" fmla="*/ 5775322 w 10010772"/>
                <a:gd name="connsiteY15837" fmla="*/ 1768475 h 4654550"/>
                <a:gd name="connsiteX15838" fmla="*/ 5778497 w 10010772"/>
                <a:gd name="connsiteY15838" fmla="*/ 1768475 h 4654550"/>
                <a:gd name="connsiteX15839" fmla="*/ 5781672 w 10010772"/>
                <a:gd name="connsiteY15839" fmla="*/ 1765300 h 4654550"/>
                <a:gd name="connsiteX15840" fmla="*/ 5784847 w 10010772"/>
                <a:gd name="connsiteY15840" fmla="*/ 1765300 h 4654550"/>
                <a:gd name="connsiteX15841" fmla="*/ 5784847 w 10010772"/>
                <a:gd name="connsiteY15841" fmla="*/ 1758950 h 4654550"/>
                <a:gd name="connsiteX15842" fmla="*/ 5781672 w 10010772"/>
                <a:gd name="connsiteY15842" fmla="*/ 1752600 h 4654550"/>
                <a:gd name="connsiteX15843" fmla="*/ 5762622 w 10010772"/>
                <a:gd name="connsiteY15843" fmla="*/ 1714500 h 4654550"/>
                <a:gd name="connsiteX15844" fmla="*/ 5753097 w 10010772"/>
                <a:gd name="connsiteY15844" fmla="*/ 1695450 h 4654550"/>
                <a:gd name="connsiteX15845" fmla="*/ 5749922 w 10010772"/>
                <a:gd name="connsiteY15845" fmla="*/ 1679575 h 4654550"/>
                <a:gd name="connsiteX15846" fmla="*/ 5749922 w 10010772"/>
                <a:gd name="connsiteY15846" fmla="*/ 1673225 h 4654550"/>
                <a:gd name="connsiteX15847" fmla="*/ 5746747 w 10010772"/>
                <a:gd name="connsiteY15847" fmla="*/ 1670050 h 4654550"/>
                <a:gd name="connsiteX15848" fmla="*/ 5743572 w 10010772"/>
                <a:gd name="connsiteY15848" fmla="*/ 1666875 h 4654550"/>
                <a:gd name="connsiteX15849" fmla="*/ 5737222 w 10010772"/>
                <a:gd name="connsiteY15849" fmla="*/ 1660525 h 4654550"/>
                <a:gd name="connsiteX15850" fmla="*/ 5730872 w 10010772"/>
                <a:gd name="connsiteY15850" fmla="*/ 1654175 h 4654550"/>
                <a:gd name="connsiteX15851" fmla="*/ 5721347 w 10010772"/>
                <a:gd name="connsiteY15851" fmla="*/ 1651000 h 4654550"/>
                <a:gd name="connsiteX15852" fmla="*/ 5711822 w 10010772"/>
                <a:gd name="connsiteY15852" fmla="*/ 1647825 h 4654550"/>
                <a:gd name="connsiteX15853" fmla="*/ 5705472 w 10010772"/>
                <a:gd name="connsiteY15853" fmla="*/ 1641475 h 4654550"/>
                <a:gd name="connsiteX15854" fmla="*/ 5695947 w 10010772"/>
                <a:gd name="connsiteY15854" fmla="*/ 1625600 h 4654550"/>
                <a:gd name="connsiteX15855" fmla="*/ 5695947 w 10010772"/>
                <a:gd name="connsiteY15855" fmla="*/ 1619250 h 4654550"/>
                <a:gd name="connsiteX15856" fmla="*/ 5695947 w 10010772"/>
                <a:gd name="connsiteY15856" fmla="*/ 1616075 h 4654550"/>
                <a:gd name="connsiteX15857" fmla="*/ 5689597 w 10010772"/>
                <a:gd name="connsiteY15857" fmla="*/ 1600200 h 4654550"/>
                <a:gd name="connsiteX15858" fmla="*/ 5670547 w 10010772"/>
                <a:gd name="connsiteY15858" fmla="*/ 1568450 h 4654550"/>
                <a:gd name="connsiteX15859" fmla="*/ 5654672 w 10010772"/>
                <a:gd name="connsiteY15859" fmla="*/ 1549400 h 4654550"/>
                <a:gd name="connsiteX15860" fmla="*/ 5648322 w 10010772"/>
                <a:gd name="connsiteY15860" fmla="*/ 1539875 h 4654550"/>
                <a:gd name="connsiteX15861" fmla="*/ 5648322 w 10010772"/>
                <a:gd name="connsiteY15861" fmla="*/ 1536700 h 4654550"/>
                <a:gd name="connsiteX15862" fmla="*/ 5648322 w 10010772"/>
                <a:gd name="connsiteY15862" fmla="*/ 1533525 h 4654550"/>
                <a:gd name="connsiteX15863" fmla="*/ 5648322 w 10010772"/>
                <a:gd name="connsiteY15863" fmla="*/ 1530350 h 4654550"/>
                <a:gd name="connsiteX15864" fmla="*/ 5648322 w 10010772"/>
                <a:gd name="connsiteY15864" fmla="*/ 1527175 h 4654550"/>
                <a:gd name="connsiteX15865" fmla="*/ 5641972 w 10010772"/>
                <a:gd name="connsiteY15865" fmla="*/ 1524000 h 4654550"/>
                <a:gd name="connsiteX15866" fmla="*/ 5632447 w 10010772"/>
                <a:gd name="connsiteY15866" fmla="*/ 1514475 h 4654550"/>
                <a:gd name="connsiteX15867" fmla="*/ 5626097 w 10010772"/>
                <a:gd name="connsiteY15867" fmla="*/ 1501775 h 4654550"/>
                <a:gd name="connsiteX15868" fmla="*/ 5626097 w 10010772"/>
                <a:gd name="connsiteY15868" fmla="*/ 1495425 h 4654550"/>
                <a:gd name="connsiteX15869" fmla="*/ 5622922 w 10010772"/>
                <a:gd name="connsiteY15869" fmla="*/ 1492250 h 4654550"/>
                <a:gd name="connsiteX15870" fmla="*/ 5616572 w 10010772"/>
                <a:gd name="connsiteY15870" fmla="*/ 1489075 h 4654550"/>
                <a:gd name="connsiteX15871" fmla="*/ 5613397 w 10010772"/>
                <a:gd name="connsiteY15871" fmla="*/ 1489075 h 4654550"/>
                <a:gd name="connsiteX15872" fmla="*/ 5613397 w 10010772"/>
                <a:gd name="connsiteY15872" fmla="*/ 1482725 h 4654550"/>
                <a:gd name="connsiteX15873" fmla="*/ 5616572 w 10010772"/>
                <a:gd name="connsiteY15873" fmla="*/ 1473200 h 4654550"/>
                <a:gd name="connsiteX15874" fmla="*/ 5613397 w 10010772"/>
                <a:gd name="connsiteY15874" fmla="*/ 1466850 h 4654550"/>
                <a:gd name="connsiteX15875" fmla="*/ 5610222 w 10010772"/>
                <a:gd name="connsiteY15875" fmla="*/ 1460500 h 4654550"/>
                <a:gd name="connsiteX15876" fmla="*/ 5613397 w 10010772"/>
                <a:gd name="connsiteY15876" fmla="*/ 1454150 h 4654550"/>
                <a:gd name="connsiteX15877" fmla="*/ 5616572 w 10010772"/>
                <a:gd name="connsiteY15877" fmla="*/ 1447800 h 4654550"/>
                <a:gd name="connsiteX15878" fmla="*/ 5613397 w 10010772"/>
                <a:gd name="connsiteY15878" fmla="*/ 1444625 h 4654550"/>
                <a:gd name="connsiteX15879" fmla="*/ 5610222 w 10010772"/>
                <a:gd name="connsiteY15879" fmla="*/ 1438275 h 4654550"/>
                <a:gd name="connsiteX15880" fmla="*/ 5581647 w 10010772"/>
                <a:gd name="connsiteY15880" fmla="*/ 1390650 h 4654550"/>
                <a:gd name="connsiteX15881" fmla="*/ 5578472 w 10010772"/>
                <a:gd name="connsiteY15881" fmla="*/ 1387475 h 4654550"/>
                <a:gd name="connsiteX15882" fmla="*/ 5578472 w 10010772"/>
                <a:gd name="connsiteY15882" fmla="*/ 1381125 h 4654550"/>
                <a:gd name="connsiteX15883" fmla="*/ 5581647 w 10010772"/>
                <a:gd name="connsiteY15883" fmla="*/ 1377950 h 4654550"/>
                <a:gd name="connsiteX15884" fmla="*/ 5584822 w 10010772"/>
                <a:gd name="connsiteY15884" fmla="*/ 1374775 h 4654550"/>
                <a:gd name="connsiteX15885" fmla="*/ 5581647 w 10010772"/>
                <a:gd name="connsiteY15885" fmla="*/ 1368425 h 4654550"/>
                <a:gd name="connsiteX15886" fmla="*/ 5584822 w 10010772"/>
                <a:gd name="connsiteY15886" fmla="*/ 1355725 h 4654550"/>
                <a:gd name="connsiteX15887" fmla="*/ 5587997 w 10010772"/>
                <a:gd name="connsiteY15887" fmla="*/ 1349375 h 4654550"/>
                <a:gd name="connsiteX15888" fmla="*/ 5587997 w 10010772"/>
                <a:gd name="connsiteY15888" fmla="*/ 1346200 h 4654550"/>
                <a:gd name="connsiteX15889" fmla="*/ 5591172 w 10010772"/>
                <a:gd name="connsiteY15889" fmla="*/ 1336675 h 4654550"/>
                <a:gd name="connsiteX15890" fmla="*/ 5591172 w 10010772"/>
                <a:gd name="connsiteY15890" fmla="*/ 1330325 h 4654550"/>
                <a:gd name="connsiteX15891" fmla="*/ 5594347 w 10010772"/>
                <a:gd name="connsiteY15891" fmla="*/ 1323975 h 4654550"/>
                <a:gd name="connsiteX15892" fmla="*/ 5597522 w 10010772"/>
                <a:gd name="connsiteY15892" fmla="*/ 1317625 h 4654550"/>
                <a:gd name="connsiteX15893" fmla="*/ 5597522 w 10010772"/>
                <a:gd name="connsiteY15893" fmla="*/ 1311275 h 4654550"/>
                <a:gd name="connsiteX15894" fmla="*/ 5597522 w 10010772"/>
                <a:gd name="connsiteY15894" fmla="*/ 1301750 h 4654550"/>
                <a:gd name="connsiteX15895" fmla="*/ 5600697 w 10010772"/>
                <a:gd name="connsiteY15895" fmla="*/ 1295400 h 4654550"/>
                <a:gd name="connsiteX15896" fmla="*/ 5603872 w 10010772"/>
                <a:gd name="connsiteY15896" fmla="*/ 1292225 h 4654550"/>
                <a:gd name="connsiteX15897" fmla="*/ 5607047 w 10010772"/>
                <a:gd name="connsiteY15897" fmla="*/ 1282700 h 4654550"/>
                <a:gd name="connsiteX15898" fmla="*/ 5610222 w 10010772"/>
                <a:gd name="connsiteY15898" fmla="*/ 1276350 h 4654550"/>
                <a:gd name="connsiteX15899" fmla="*/ 5613397 w 10010772"/>
                <a:gd name="connsiteY15899" fmla="*/ 1273175 h 4654550"/>
                <a:gd name="connsiteX15900" fmla="*/ 5616572 w 10010772"/>
                <a:gd name="connsiteY15900" fmla="*/ 1270000 h 4654550"/>
                <a:gd name="connsiteX15901" fmla="*/ 5619747 w 10010772"/>
                <a:gd name="connsiteY15901" fmla="*/ 1263650 h 4654550"/>
                <a:gd name="connsiteX15902" fmla="*/ 5613397 w 10010772"/>
                <a:gd name="connsiteY15902" fmla="*/ 1250950 h 4654550"/>
                <a:gd name="connsiteX15903" fmla="*/ 5613397 w 10010772"/>
                <a:gd name="connsiteY15903" fmla="*/ 1241425 h 4654550"/>
                <a:gd name="connsiteX15904" fmla="*/ 5613397 w 10010772"/>
                <a:gd name="connsiteY15904" fmla="*/ 1235075 h 4654550"/>
                <a:gd name="connsiteX15905" fmla="*/ 5613397 w 10010772"/>
                <a:gd name="connsiteY15905" fmla="*/ 1228725 h 4654550"/>
                <a:gd name="connsiteX15906" fmla="*/ 5616572 w 10010772"/>
                <a:gd name="connsiteY15906" fmla="*/ 1225550 h 4654550"/>
                <a:gd name="connsiteX15907" fmla="*/ 5610222 w 10010772"/>
                <a:gd name="connsiteY15907" fmla="*/ 1219200 h 4654550"/>
                <a:gd name="connsiteX15908" fmla="*/ 5603872 w 10010772"/>
                <a:gd name="connsiteY15908" fmla="*/ 1212850 h 4654550"/>
                <a:gd name="connsiteX15909" fmla="*/ 5603872 w 10010772"/>
                <a:gd name="connsiteY15909" fmla="*/ 1209675 h 4654550"/>
                <a:gd name="connsiteX15910" fmla="*/ 5607047 w 10010772"/>
                <a:gd name="connsiteY15910" fmla="*/ 1209675 h 4654550"/>
                <a:gd name="connsiteX15911" fmla="*/ 5607047 w 10010772"/>
                <a:gd name="connsiteY15911" fmla="*/ 1203325 h 4654550"/>
                <a:gd name="connsiteX15912" fmla="*/ 5607047 w 10010772"/>
                <a:gd name="connsiteY15912" fmla="*/ 1203325 h 4654550"/>
                <a:gd name="connsiteX15913" fmla="*/ 5603873 w 10010772"/>
                <a:gd name="connsiteY15913" fmla="*/ 1200151 h 4654550"/>
                <a:gd name="connsiteX15914" fmla="*/ 5607048 w 10010772"/>
                <a:gd name="connsiteY15914" fmla="*/ 1196976 h 4654550"/>
                <a:gd name="connsiteX15915" fmla="*/ 5610223 w 10010772"/>
                <a:gd name="connsiteY15915" fmla="*/ 1193801 h 4654550"/>
                <a:gd name="connsiteX15916" fmla="*/ 5613398 w 10010772"/>
                <a:gd name="connsiteY15916" fmla="*/ 1190626 h 4654550"/>
                <a:gd name="connsiteX15917" fmla="*/ 5610223 w 10010772"/>
                <a:gd name="connsiteY15917" fmla="*/ 1184276 h 4654550"/>
                <a:gd name="connsiteX15918" fmla="*/ 5607048 w 10010772"/>
                <a:gd name="connsiteY15918" fmla="*/ 1181101 h 4654550"/>
                <a:gd name="connsiteX15919" fmla="*/ 5603873 w 10010772"/>
                <a:gd name="connsiteY15919" fmla="*/ 1181101 h 4654550"/>
                <a:gd name="connsiteX15920" fmla="*/ 5600698 w 10010772"/>
                <a:gd name="connsiteY15920" fmla="*/ 1184276 h 4654550"/>
                <a:gd name="connsiteX15921" fmla="*/ 5597523 w 10010772"/>
                <a:gd name="connsiteY15921" fmla="*/ 1187451 h 4654550"/>
                <a:gd name="connsiteX15922" fmla="*/ 5584823 w 10010772"/>
                <a:gd name="connsiteY15922" fmla="*/ 1184276 h 4654550"/>
                <a:gd name="connsiteX15923" fmla="*/ 5578473 w 10010772"/>
                <a:gd name="connsiteY15923" fmla="*/ 1181101 h 4654550"/>
                <a:gd name="connsiteX15924" fmla="*/ 5572123 w 10010772"/>
                <a:gd name="connsiteY15924" fmla="*/ 1177926 h 4654550"/>
                <a:gd name="connsiteX15925" fmla="*/ 5562598 w 10010772"/>
                <a:gd name="connsiteY15925" fmla="*/ 1184276 h 4654550"/>
                <a:gd name="connsiteX15926" fmla="*/ 5553073 w 10010772"/>
                <a:gd name="connsiteY15926" fmla="*/ 1193801 h 4654550"/>
                <a:gd name="connsiteX15927" fmla="*/ 5553073 w 10010772"/>
                <a:gd name="connsiteY15927" fmla="*/ 1200151 h 4654550"/>
                <a:gd name="connsiteX15928" fmla="*/ 5549898 w 10010772"/>
                <a:gd name="connsiteY15928" fmla="*/ 1203326 h 4654550"/>
                <a:gd name="connsiteX15929" fmla="*/ 5546723 w 10010772"/>
                <a:gd name="connsiteY15929" fmla="*/ 1203326 h 4654550"/>
                <a:gd name="connsiteX15930" fmla="*/ 5530848 w 10010772"/>
                <a:gd name="connsiteY15930" fmla="*/ 1206501 h 4654550"/>
                <a:gd name="connsiteX15931" fmla="*/ 5521323 w 10010772"/>
                <a:gd name="connsiteY15931" fmla="*/ 1206501 h 4654550"/>
                <a:gd name="connsiteX15932" fmla="*/ 5511798 w 10010772"/>
                <a:gd name="connsiteY15932" fmla="*/ 1206501 h 4654550"/>
                <a:gd name="connsiteX15933" fmla="*/ 5502273 w 10010772"/>
                <a:gd name="connsiteY15933" fmla="*/ 1196976 h 4654550"/>
                <a:gd name="connsiteX15934" fmla="*/ 5492748 w 10010772"/>
                <a:gd name="connsiteY15934" fmla="*/ 1190626 h 4654550"/>
                <a:gd name="connsiteX15935" fmla="*/ 5486398 w 10010772"/>
                <a:gd name="connsiteY15935" fmla="*/ 1187451 h 4654550"/>
                <a:gd name="connsiteX15936" fmla="*/ 5476873 w 10010772"/>
                <a:gd name="connsiteY15936" fmla="*/ 1184276 h 4654550"/>
                <a:gd name="connsiteX15937" fmla="*/ 5467348 w 10010772"/>
                <a:gd name="connsiteY15937" fmla="*/ 1181101 h 4654550"/>
                <a:gd name="connsiteX15938" fmla="*/ 5460998 w 10010772"/>
                <a:gd name="connsiteY15938" fmla="*/ 1181101 h 4654550"/>
                <a:gd name="connsiteX15939" fmla="*/ 5454648 w 10010772"/>
                <a:gd name="connsiteY15939" fmla="*/ 1181101 h 4654550"/>
                <a:gd name="connsiteX15940" fmla="*/ 5454648 w 10010772"/>
                <a:gd name="connsiteY15940" fmla="*/ 1187451 h 4654550"/>
                <a:gd name="connsiteX15941" fmla="*/ 5454648 w 10010772"/>
                <a:gd name="connsiteY15941" fmla="*/ 1190626 h 4654550"/>
                <a:gd name="connsiteX15942" fmla="*/ 5451473 w 10010772"/>
                <a:gd name="connsiteY15942" fmla="*/ 1193801 h 4654550"/>
                <a:gd name="connsiteX15943" fmla="*/ 5445123 w 10010772"/>
                <a:gd name="connsiteY15943" fmla="*/ 1200151 h 4654550"/>
                <a:gd name="connsiteX15944" fmla="*/ 5432423 w 10010772"/>
                <a:gd name="connsiteY15944" fmla="*/ 1200151 h 4654550"/>
                <a:gd name="connsiteX15945" fmla="*/ 5429248 w 10010772"/>
                <a:gd name="connsiteY15945" fmla="*/ 1203326 h 4654550"/>
                <a:gd name="connsiteX15946" fmla="*/ 5426073 w 10010772"/>
                <a:gd name="connsiteY15946" fmla="*/ 1206501 h 4654550"/>
                <a:gd name="connsiteX15947" fmla="*/ 5422898 w 10010772"/>
                <a:gd name="connsiteY15947" fmla="*/ 1206501 h 4654550"/>
                <a:gd name="connsiteX15948" fmla="*/ 5413373 w 10010772"/>
                <a:gd name="connsiteY15948" fmla="*/ 1200151 h 4654550"/>
                <a:gd name="connsiteX15949" fmla="*/ 5407023 w 10010772"/>
                <a:gd name="connsiteY15949" fmla="*/ 1193801 h 4654550"/>
                <a:gd name="connsiteX15950" fmla="*/ 5407023 w 10010772"/>
                <a:gd name="connsiteY15950" fmla="*/ 1190626 h 4654550"/>
                <a:gd name="connsiteX15951" fmla="*/ 5407023 w 10010772"/>
                <a:gd name="connsiteY15951" fmla="*/ 1187451 h 4654550"/>
                <a:gd name="connsiteX15952" fmla="*/ 5403848 w 10010772"/>
                <a:gd name="connsiteY15952" fmla="*/ 1184276 h 4654550"/>
                <a:gd name="connsiteX15953" fmla="*/ 5394323 w 10010772"/>
                <a:gd name="connsiteY15953" fmla="*/ 1184276 h 4654550"/>
                <a:gd name="connsiteX15954" fmla="*/ 5391148 w 10010772"/>
                <a:gd name="connsiteY15954" fmla="*/ 1181101 h 4654550"/>
                <a:gd name="connsiteX15955" fmla="*/ 5387973 w 10010772"/>
                <a:gd name="connsiteY15955" fmla="*/ 1184276 h 4654550"/>
                <a:gd name="connsiteX15956" fmla="*/ 5381623 w 10010772"/>
                <a:gd name="connsiteY15956" fmla="*/ 1187451 h 4654550"/>
                <a:gd name="connsiteX15957" fmla="*/ 5372098 w 10010772"/>
                <a:gd name="connsiteY15957" fmla="*/ 1187451 h 4654550"/>
                <a:gd name="connsiteX15958" fmla="*/ 5365748 w 10010772"/>
                <a:gd name="connsiteY15958" fmla="*/ 1184276 h 4654550"/>
                <a:gd name="connsiteX15959" fmla="*/ 5362573 w 10010772"/>
                <a:gd name="connsiteY15959" fmla="*/ 1184276 h 4654550"/>
                <a:gd name="connsiteX15960" fmla="*/ 5356223 w 10010772"/>
                <a:gd name="connsiteY15960" fmla="*/ 1187451 h 4654550"/>
                <a:gd name="connsiteX15961" fmla="*/ 5353048 w 10010772"/>
                <a:gd name="connsiteY15961" fmla="*/ 1184276 h 4654550"/>
                <a:gd name="connsiteX15962" fmla="*/ 5349873 w 10010772"/>
                <a:gd name="connsiteY15962" fmla="*/ 1184276 h 4654550"/>
                <a:gd name="connsiteX15963" fmla="*/ 5353048 w 10010772"/>
                <a:gd name="connsiteY15963" fmla="*/ 1181101 h 4654550"/>
                <a:gd name="connsiteX15964" fmla="*/ 5359398 w 10010772"/>
                <a:gd name="connsiteY15964" fmla="*/ 1181101 h 4654550"/>
                <a:gd name="connsiteX15965" fmla="*/ 5368923 w 10010772"/>
                <a:gd name="connsiteY15965" fmla="*/ 1177926 h 4654550"/>
                <a:gd name="connsiteX15966" fmla="*/ 5372098 w 10010772"/>
                <a:gd name="connsiteY15966" fmla="*/ 1174751 h 4654550"/>
                <a:gd name="connsiteX15967" fmla="*/ 5362573 w 10010772"/>
                <a:gd name="connsiteY15967" fmla="*/ 1174751 h 4654550"/>
                <a:gd name="connsiteX15968" fmla="*/ 5349873 w 10010772"/>
                <a:gd name="connsiteY15968" fmla="*/ 1174751 h 4654550"/>
                <a:gd name="connsiteX15969" fmla="*/ 5349873 w 10010772"/>
                <a:gd name="connsiteY15969" fmla="*/ 1171576 h 4654550"/>
                <a:gd name="connsiteX15970" fmla="*/ 5349873 w 10010772"/>
                <a:gd name="connsiteY15970" fmla="*/ 1168401 h 4654550"/>
                <a:gd name="connsiteX15971" fmla="*/ 5353048 w 10010772"/>
                <a:gd name="connsiteY15971" fmla="*/ 1168401 h 4654550"/>
                <a:gd name="connsiteX15972" fmla="*/ 5356223 w 10010772"/>
                <a:gd name="connsiteY15972" fmla="*/ 1168401 h 4654550"/>
                <a:gd name="connsiteX15973" fmla="*/ 5359398 w 10010772"/>
                <a:gd name="connsiteY15973" fmla="*/ 1165226 h 4654550"/>
                <a:gd name="connsiteX15974" fmla="*/ 5356223 w 10010772"/>
                <a:gd name="connsiteY15974" fmla="*/ 1162051 h 4654550"/>
                <a:gd name="connsiteX15975" fmla="*/ 5353048 w 10010772"/>
                <a:gd name="connsiteY15975" fmla="*/ 1162051 h 4654550"/>
                <a:gd name="connsiteX15976" fmla="*/ 5349873 w 10010772"/>
                <a:gd name="connsiteY15976" fmla="*/ 1162051 h 4654550"/>
                <a:gd name="connsiteX15977" fmla="*/ 5346698 w 10010772"/>
                <a:gd name="connsiteY15977" fmla="*/ 1158876 h 4654550"/>
                <a:gd name="connsiteX15978" fmla="*/ 5343523 w 10010772"/>
                <a:gd name="connsiteY15978" fmla="*/ 1155701 h 4654550"/>
                <a:gd name="connsiteX15979" fmla="*/ 5337173 w 10010772"/>
                <a:gd name="connsiteY15979" fmla="*/ 1155701 h 4654550"/>
                <a:gd name="connsiteX15980" fmla="*/ 5333998 w 10010772"/>
                <a:gd name="connsiteY15980" fmla="*/ 1155701 h 4654550"/>
                <a:gd name="connsiteX15981" fmla="*/ 5333998 w 10010772"/>
                <a:gd name="connsiteY15981" fmla="*/ 1152526 h 4654550"/>
                <a:gd name="connsiteX15982" fmla="*/ 5333998 w 10010772"/>
                <a:gd name="connsiteY15982" fmla="*/ 1149351 h 4654550"/>
                <a:gd name="connsiteX15983" fmla="*/ 5337173 w 10010772"/>
                <a:gd name="connsiteY15983" fmla="*/ 1143001 h 4654550"/>
                <a:gd name="connsiteX15984" fmla="*/ 5333998 w 10010772"/>
                <a:gd name="connsiteY15984" fmla="*/ 1139826 h 4654550"/>
                <a:gd name="connsiteX15985" fmla="*/ 5327648 w 10010772"/>
                <a:gd name="connsiteY15985" fmla="*/ 1136651 h 4654550"/>
                <a:gd name="connsiteX15986" fmla="*/ 5321298 w 10010772"/>
                <a:gd name="connsiteY15986" fmla="*/ 1130301 h 4654550"/>
                <a:gd name="connsiteX15987" fmla="*/ 5314948 w 10010772"/>
                <a:gd name="connsiteY15987" fmla="*/ 1130301 h 4654550"/>
                <a:gd name="connsiteX15988" fmla="*/ 5311773 w 10010772"/>
                <a:gd name="connsiteY15988" fmla="*/ 1133476 h 4654550"/>
                <a:gd name="connsiteX15989" fmla="*/ 5308598 w 10010772"/>
                <a:gd name="connsiteY15989" fmla="*/ 1133476 h 4654550"/>
                <a:gd name="connsiteX15990" fmla="*/ 5308598 w 10010772"/>
                <a:gd name="connsiteY15990" fmla="*/ 1130301 h 4654550"/>
                <a:gd name="connsiteX15991" fmla="*/ 5308598 w 10010772"/>
                <a:gd name="connsiteY15991" fmla="*/ 1123951 h 4654550"/>
                <a:gd name="connsiteX15992" fmla="*/ 5305423 w 10010772"/>
                <a:gd name="connsiteY15992" fmla="*/ 1117601 h 4654550"/>
                <a:gd name="connsiteX15993" fmla="*/ 5302248 w 10010772"/>
                <a:gd name="connsiteY15993" fmla="*/ 1114426 h 4654550"/>
                <a:gd name="connsiteX15994" fmla="*/ 5305423 w 10010772"/>
                <a:gd name="connsiteY15994" fmla="*/ 1111251 h 4654550"/>
                <a:gd name="connsiteX15995" fmla="*/ 5308598 w 10010772"/>
                <a:gd name="connsiteY15995" fmla="*/ 1108076 h 4654550"/>
                <a:gd name="connsiteX15996" fmla="*/ 5311773 w 10010772"/>
                <a:gd name="connsiteY15996" fmla="*/ 1111251 h 4654550"/>
                <a:gd name="connsiteX15997" fmla="*/ 5314948 w 10010772"/>
                <a:gd name="connsiteY15997" fmla="*/ 1117601 h 4654550"/>
                <a:gd name="connsiteX15998" fmla="*/ 5314948 w 10010772"/>
                <a:gd name="connsiteY15998" fmla="*/ 1114426 h 4654550"/>
                <a:gd name="connsiteX15999" fmla="*/ 5318123 w 10010772"/>
                <a:gd name="connsiteY15999" fmla="*/ 1111251 h 4654550"/>
                <a:gd name="connsiteX16000" fmla="*/ 5321298 w 10010772"/>
                <a:gd name="connsiteY16000" fmla="*/ 1111251 h 4654550"/>
                <a:gd name="connsiteX16001" fmla="*/ 5318123 w 10010772"/>
                <a:gd name="connsiteY16001" fmla="*/ 1108076 h 4654550"/>
                <a:gd name="connsiteX16002" fmla="*/ 5314948 w 10010772"/>
                <a:gd name="connsiteY16002" fmla="*/ 1104901 h 4654550"/>
                <a:gd name="connsiteX16003" fmla="*/ 5314948 w 10010772"/>
                <a:gd name="connsiteY16003" fmla="*/ 1101726 h 4654550"/>
                <a:gd name="connsiteX16004" fmla="*/ 5318123 w 10010772"/>
                <a:gd name="connsiteY16004" fmla="*/ 1101726 h 4654550"/>
                <a:gd name="connsiteX16005" fmla="*/ 5318123 w 10010772"/>
                <a:gd name="connsiteY16005" fmla="*/ 1098551 h 4654550"/>
                <a:gd name="connsiteX16006" fmla="*/ 5314948 w 10010772"/>
                <a:gd name="connsiteY16006" fmla="*/ 1095376 h 4654550"/>
                <a:gd name="connsiteX16007" fmla="*/ 5314948 w 10010772"/>
                <a:gd name="connsiteY16007" fmla="*/ 1092201 h 4654550"/>
                <a:gd name="connsiteX16008" fmla="*/ 5314948 w 10010772"/>
                <a:gd name="connsiteY16008" fmla="*/ 1089026 h 4654550"/>
                <a:gd name="connsiteX16009" fmla="*/ 5308598 w 10010772"/>
                <a:gd name="connsiteY16009" fmla="*/ 1089026 h 4654550"/>
                <a:gd name="connsiteX16010" fmla="*/ 5305423 w 10010772"/>
                <a:gd name="connsiteY16010" fmla="*/ 1082676 h 4654550"/>
                <a:gd name="connsiteX16011" fmla="*/ 5314948 w 10010772"/>
                <a:gd name="connsiteY16011" fmla="*/ 1079501 h 4654550"/>
                <a:gd name="connsiteX16012" fmla="*/ 5302248 w 10010772"/>
                <a:gd name="connsiteY16012" fmla="*/ 1079501 h 4654550"/>
                <a:gd name="connsiteX16013" fmla="*/ 5299073 w 10010772"/>
                <a:gd name="connsiteY16013" fmla="*/ 1079501 h 4654550"/>
                <a:gd name="connsiteX16014" fmla="*/ 5299073 w 10010772"/>
                <a:gd name="connsiteY16014" fmla="*/ 1076326 h 4654550"/>
                <a:gd name="connsiteX16015" fmla="*/ 5299073 w 10010772"/>
                <a:gd name="connsiteY16015" fmla="*/ 1066801 h 4654550"/>
                <a:gd name="connsiteX16016" fmla="*/ 5299073 w 10010772"/>
                <a:gd name="connsiteY16016" fmla="*/ 1063626 h 4654550"/>
                <a:gd name="connsiteX16017" fmla="*/ 5299073 w 10010772"/>
                <a:gd name="connsiteY16017" fmla="*/ 1060451 h 4654550"/>
                <a:gd name="connsiteX16018" fmla="*/ 5311773 w 10010772"/>
                <a:gd name="connsiteY16018" fmla="*/ 1060451 h 4654550"/>
                <a:gd name="connsiteX16019" fmla="*/ 5324473 w 10010772"/>
                <a:gd name="connsiteY16019" fmla="*/ 1050926 h 4654550"/>
                <a:gd name="connsiteX16020" fmla="*/ 5330823 w 10010772"/>
                <a:gd name="connsiteY16020" fmla="*/ 1047751 h 4654550"/>
                <a:gd name="connsiteX16021" fmla="*/ 5333998 w 10010772"/>
                <a:gd name="connsiteY16021" fmla="*/ 1050926 h 4654550"/>
                <a:gd name="connsiteX16022" fmla="*/ 5337173 w 10010772"/>
                <a:gd name="connsiteY16022" fmla="*/ 1050926 h 4654550"/>
                <a:gd name="connsiteX16023" fmla="*/ 5343523 w 10010772"/>
                <a:gd name="connsiteY16023" fmla="*/ 1050926 h 4654550"/>
                <a:gd name="connsiteX16024" fmla="*/ 5346698 w 10010772"/>
                <a:gd name="connsiteY16024" fmla="*/ 1047751 h 4654550"/>
                <a:gd name="connsiteX16025" fmla="*/ 5349873 w 10010772"/>
                <a:gd name="connsiteY16025" fmla="*/ 1047751 h 4654550"/>
                <a:gd name="connsiteX16026" fmla="*/ 5359398 w 10010772"/>
                <a:gd name="connsiteY16026" fmla="*/ 1050926 h 4654550"/>
                <a:gd name="connsiteX16027" fmla="*/ 5372098 w 10010772"/>
                <a:gd name="connsiteY16027" fmla="*/ 1050926 h 4654550"/>
                <a:gd name="connsiteX16028" fmla="*/ 5384798 w 10010772"/>
                <a:gd name="connsiteY16028" fmla="*/ 1047751 h 4654550"/>
                <a:gd name="connsiteX16029" fmla="*/ 5384798 w 10010772"/>
                <a:gd name="connsiteY16029" fmla="*/ 1044576 h 4654550"/>
                <a:gd name="connsiteX16030" fmla="*/ 5381623 w 10010772"/>
                <a:gd name="connsiteY16030" fmla="*/ 1044576 h 4654550"/>
                <a:gd name="connsiteX16031" fmla="*/ 5387973 w 10010772"/>
                <a:gd name="connsiteY16031" fmla="*/ 1041401 h 4654550"/>
                <a:gd name="connsiteX16032" fmla="*/ 5413373 w 10010772"/>
                <a:gd name="connsiteY16032" fmla="*/ 1038226 h 4654550"/>
                <a:gd name="connsiteX16033" fmla="*/ 5397498 w 10010772"/>
                <a:gd name="connsiteY16033" fmla="*/ 1035051 h 4654550"/>
                <a:gd name="connsiteX16034" fmla="*/ 5384798 w 10010772"/>
                <a:gd name="connsiteY16034" fmla="*/ 1035051 h 4654550"/>
                <a:gd name="connsiteX16035" fmla="*/ 5378448 w 10010772"/>
                <a:gd name="connsiteY16035" fmla="*/ 1031876 h 4654550"/>
                <a:gd name="connsiteX16036" fmla="*/ 5375273 w 10010772"/>
                <a:gd name="connsiteY16036" fmla="*/ 1031876 h 4654550"/>
                <a:gd name="connsiteX16037" fmla="*/ 5378448 w 10010772"/>
                <a:gd name="connsiteY16037" fmla="*/ 1025526 h 4654550"/>
                <a:gd name="connsiteX16038" fmla="*/ 5381623 w 10010772"/>
                <a:gd name="connsiteY16038" fmla="*/ 1022351 h 4654550"/>
                <a:gd name="connsiteX16039" fmla="*/ 5391148 w 10010772"/>
                <a:gd name="connsiteY16039" fmla="*/ 1022351 h 4654550"/>
                <a:gd name="connsiteX16040" fmla="*/ 5407023 w 10010772"/>
                <a:gd name="connsiteY16040" fmla="*/ 1025526 h 4654550"/>
                <a:gd name="connsiteX16041" fmla="*/ 5429248 w 10010772"/>
                <a:gd name="connsiteY16041" fmla="*/ 1028701 h 4654550"/>
                <a:gd name="connsiteX16042" fmla="*/ 5435598 w 10010772"/>
                <a:gd name="connsiteY16042" fmla="*/ 1028701 h 4654550"/>
                <a:gd name="connsiteX16043" fmla="*/ 5445123 w 10010772"/>
                <a:gd name="connsiteY16043" fmla="*/ 1025526 h 4654550"/>
                <a:gd name="connsiteX16044" fmla="*/ 5454648 w 10010772"/>
                <a:gd name="connsiteY16044" fmla="*/ 1016001 h 4654550"/>
                <a:gd name="connsiteX16045" fmla="*/ 5467348 w 10010772"/>
                <a:gd name="connsiteY16045" fmla="*/ 1012826 h 4654550"/>
                <a:gd name="connsiteX16046" fmla="*/ 5476873 w 10010772"/>
                <a:gd name="connsiteY16046" fmla="*/ 1009651 h 4654550"/>
                <a:gd name="connsiteX16047" fmla="*/ 5492748 w 10010772"/>
                <a:gd name="connsiteY16047" fmla="*/ 1006476 h 4654550"/>
                <a:gd name="connsiteX16048" fmla="*/ 5499098 w 10010772"/>
                <a:gd name="connsiteY16048" fmla="*/ 1000126 h 4654550"/>
                <a:gd name="connsiteX16049" fmla="*/ 5505448 w 10010772"/>
                <a:gd name="connsiteY16049" fmla="*/ 1000126 h 4654550"/>
                <a:gd name="connsiteX16050" fmla="*/ 5521323 w 10010772"/>
                <a:gd name="connsiteY16050" fmla="*/ 1000126 h 4654550"/>
                <a:gd name="connsiteX16051" fmla="*/ 5537198 w 10010772"/>
                <a:gd name="connsiteY16051" fmla="*/ 1000126 h 4654550"/>
                <a:gd name="connsiteX16052" fmla="*/ 5546723 w 10010772"/>
                <a:gd name="connsiteY16052" fmla="*/ 996951 h 4654550"/>
                <a:gd name="connsiteX16053" fmla="*/ 5553073 w 10010772"/>
                <a:gd name="connsiteY16053" fmla="*/ 993776 h 4654550"/>
                <a:gd name="connsiteX16054" fmla="*/ 5556248 w 10010772"/>
                <a:gd name="connsiteY16054" fmla="*/ 993776 h 4654550"/>
                <a:gd name="connsiteX16055" fmla="*/ 5559423 w 10010772"/>
                <a:gd name="connsiteY16055" fmla="*/ 996951 h 4654550"/>
                <a:gd name="connsiteX16056" fmla="*/ 5568948 w 10010772"/>
                <a:gd name="connsiteY16056" fmla="*/ 1003301 h 4654550"/>
                <a:gd name="connsiteX16057" fmla="*/ 5572123 w 10010772"/>
                <a:gd name="connsiteY16057" fmla="*/ 1003301 h 4654550"/>
                <a:gd name="connsiteX16058" fmla="*/ 5578473 w 10010772"/>
                <a:gd name="connsiteY16058" fmla="*/ 1003301 h 4654550"/>
                <a:gd name="connsiteX16059" fmla="*/ 5587998 w 10010772"/>
                <a:gd name="connsiteY16059" fmla="*/ 1006476 h 4654550"/>
                <a:gd name="connsiteX16060" fmla="*/ 5591173 w 10010772"/>
                <a:gd name="connsiteY16060" fmla="*/ 1009651 h 4654550"/>
                <a:gd name="connsiteX16061" fmla="*/ 5594348 w 10010772"/>
                <a:gd name="connsiteY16061" fmla="*/ 1012826 h 4654550"/>
                <a:gd name="connsiteX16062" fmla="*/ 5607048 w 10010772"/>
                <a:gd name="connsiteY16062" fmla="*/ 1016001 h 4654550"/>
                <a:gd name="connsiteX16063" fmla="*/ 5616573 w 10010772"/>
                <a:gd name="connsiteY16063" fmla="*/ 1016001 h 4654550"/>
                <a:gd name="connsiteX16064" fmla="*/ 5619748 w 10010772"/>
                <a:gd name="connsiteY16064" fmla="*/ 1019176 h 4654550"/>
                <a:gd name="connsiteX16065" fmla="*/ 5619748 w 10010772"/>
                <a:gd name="connsiteY16065" fmla="*/ 1022351 h 4654550"/>
                <a:gd name="connsiteX16066" fmla="*/ 5626098 w 10010772"/>
                <a:gd name="connsiteY16066" fmla="*/ 1025526 h 4654550"/>
                <a:gd name="connsiteX16067" fmla="*/ 5641973 w 10010772"/>
                <a:gd name="connsiteY16067" fmla="*/ 1028701 h 4654550"/>
                <a:gd name="connsiteX16068" fmla="*/ 5654673 w 10010772"/>
                <a:gd name="connsiteY16068" fmla="*/ 1028701 h 4654550"/>
                <a:gd name="connsiteX16069" fmla="*/ 5673723 w 10010772"/>
                <a:gd name="connsiteY16069" fmla="*/ 1025526 h 4654550"/>
                <a:gd name="connsiteX16070" fmla="*/ 5680073 w 10010772"/>
                <a:gd name="connsiteY16070" fmla="*/ 1022351 h 4654550"/>
                <a:gd name="connsiteX16071" fmla="*/ 5689598 w 10010772"/>
                <a:gd name="connsiteY16071" fmla="*/ 1022351 h 4654550"/>
                <a:gd name="connsiteX16072" fmla="*/ 5702298 w 10010772"/>
                <a:gd name="connsiteY16072" fmla="*/ 1028701 h 4654550"/>
                <a:gd name="connsiteX16073" fmla="*/ 5711823 w 10010772"/>
                <a:gd name="connsiteY16073" fmla="*/ 1028701 h 4654550"/>
                <a:gd name="connsiteX16074" fmla="*/ 5724523 w 10010772"/>
                <a:gd name="connsiteY16074" fmla="*/ 1025526 h 4654550"/>
                <a:gd name="connsiteX16075" fmla="*/ 5734048 w 10010772"/>
                <a:gd name="connsiteY16075" fmla="*/ 1019176 h 4654550"/>
                <a:gd name="connsiteX16076" fmla="*/ 5746748 w 10010772"/>
                <a:gd name="connsiteY16076" fmla="*/ 1003301 h 4654550"/>
                <a:gd name="connsiteX16077" fmla="*/ 5759448 w 10010772"/>
                <a:gd name="connsiteY16077" fmla="*/ 1003301 h 4654550"/>
                <a:gd name="connsiteX16078" fmla="*/ 5768973 w 10010772"/>
                <a:gd name="connsiteY16078" fmla="*/ 1006476 h 4654550"/>
                <a:gd name="connsiteX16079" fmla="*/ 5784848 w 10010772"/>
                <a:gd name="connsiteY16079" fmla="*/ 1009651 h 4654550"/>
                <a:gd name="connsiteX16080" fmla="*/ 5800723 w 10010772"/>
                <a:gd name="connsiteY16080" fmla="*/ 1006476 h 4654550"/>
                <a:gd name="connsiteX16081" fmla="*/ 5807072 w 10010772"/>
                <a:gd name="connsiteY16081" fmla="*/ 1003302 h 4654550"/>
                <a:gd name="connsiteX16082" fmla="*/ 5807072 w 10010772"/>
                <a:gd name="connsiteY16082" fmla="*/ 1003300 h 4654550"/>
                <a:gd name="connsiteX16083" fmla="*/ 5800722 w 10010772"/>
                <a:gd name="connsiteY16083" fmla="*/ 1006475 h 4654550"/>
                <a:gd name="connsiteX16084" fmla="*/ 5784847 w 10010772"/>
                <a:gd name="connsiteY16084" fmla="*/ 1009650 h 4654550"/>
                <a:gd name="connsiteX16085" fmla="*/ 5768972 w 10010772"/>
                <a:gd name="connsiteY16085" fmla="*/ 1006475 h 4654550"/>
                <a:gd name="connsiteX16086" fmla="*/ 5759447 w 10010772"/>
                <a:gd name="connsiteY16086" fmla="*/ 1003300 h 4654550"/>
                <a:gd name="connsiteX16087" fmla="*/ 5746747 w 10010772"/>
                <a:gd name="connsiteY16087" fmla="*/ 1003300 h 4654550"/>
                <a:gd name="connsiteX16088" fmla="*/ 5746747 w 10010772"/>
                <a:gd name="connsiteY16088" fmla="*/ 987425 h 4654550"/>
                <a:gd name="connsiteX16089" fmla="*/ 5743572 w 10010772"/>
                <a:gd name="connsiteY16089" fmla="*/ 977900 h 4654550"/>
                <a:gd name="connsiteX16090" fmla="*/ 5740397 w 10010772"/>
                <a:gd name="connsiteY16090" fmla="*/ 974725 h 4654550"/>
                <a:gd name="connsiteX16091" fmla="*/ 5737222 w 10010772"/>
                <a:gd name="connsiteY16091" fmla="*/ 971550 h 4654550"/>
                <a:gd name="connsiteX16092" fmla="*/ 5734047 w 10010772"/>
                <a:gd name="connsiteY16092" fmla="*/ 968375 h 4654550"/>
                <a:gd name="connsiteX16093" fmla="*/ 5730872 w 10010772"/>
                <a:gd name="connsiteY16093" fmla="*/ 962025 h 4654550"/>
                <a:gd name="connsiteX16094" fmla="*/ 5724522 w 10010772"/>
                <a:gd name="connsiteY16094" fmla="*/ 958850 h 4654550"/>
                <a:gd name="connsiteX16095" fmla="*/ 5718172 w 10010772"/>
                <a:gd name="connsiteY16095" fmla="*/ 958850 h 4654550"/>
                <a:gd name="connsiteX16096" fmla="*/ 5705472 w 10010772"/>
                <a:gd name="connsiteY16096" fmla="*/ 952500 h 4654550"/>
                <a:gd name="connsiteX16097" fmla="*/ 5686422 w 10010772"/>
                <a:gd name="connsiteY16097" fmla="*/ 939800 h 4654550"/>
                <a:gd name="connsiteX16098" fmla="*/ 5676897 w 10010772"/>
                <a:gd name="connsiteY16098" fmla="*/ 936625 h 4654550"/>
                <a:gd name="connsiteX16099" fmla="*/ 5670547 w 10010772"/>
                <a:gd name="connsiteY16099" fmla="*/ 936625 h 4654550"/>
                <a:gd name="connsiteX16100" fmla="*/ 5661024 w 10010772"/>
                <a:gd name="connsiteY16100" fmla="*/ 930276 h 4654550"/>
                <a:gd name="connsiteX16101" fmla="*/ 5661023 w 10010772"/>
                <a:gd name="connsiteY16101" fmla="*/ 930276 h 4654550"/>
                <a:gd name="connsiteX16102" fmla="*/ 5648323 w 10010772"/>
                <a:gd name="connsiteY16102" fmla="*/ 920751 h 4654550"/>
                <a:gd name="connsiteX16103" fmla="*/ 5635623 w 10010772"/>
                <a:gd name="connsiteY16103" fmla="*/ 914401 h 4654550"/>
                <a:gd name="connsiteX16104" fmla="*/ 5613398 w 10010772"/>
                <a:gd name="connsiteY16104" fmla="*/ 904876 h 4654550"/>
                <a:gd name="connsiteX16105" fmla="*/ 5594348 w 10010772"/>
                <a:gd name="connsiteY16105" fmla="*/ 898526 h 4654550"/>
                <a:gd name="connsiteX16106" fmla="*/ 5587998 w 10010772"/>
                <a:gd name="connsiteY16106" fmla="*/ 895351 h 4654550"/>
                <a:gd name="connsiteX16107" fmla="*/ 5584823 w 10010772"/>
                <a:gd name="connsiteY16107" fmla="*/ 892176 h 4654550"/>
                <a:gd name="connsiteX16108" fmla="*/ 5581648 w 10010772"/>
                <a:gd name="connsiteY16108" fmla="*/ 885826 h 4654550"/>
                <a:gd name="connsiteX16109" fmla="*/ 5587998 w 10010772"/>
                <a:gd name="connsiteY16109" fmla="*/ 885826 h 4654550"/>
                <a:gd name="connsiteX16110" fmla="*/ 5594348 w 10010772"/>
                <a:gd name="connsiteY16110" fmla="*/ 885826 h 4654550"/>
                <a:gd name="connsiteX16111" fmla="*/ 5597523 w 10010772"/>
                <a:gd name="connsiteY16111" fmla="*/ 879476 h 4654550"/>
                <a:gd name="connsiteX16112" fmla="*/ 5603873 w 10010772"/>
                <a:gd name="connsiteY16112" fmla="*/ 873126 h 4654550"/>
                <a:gd name="connsiteX16113" fmla="*/ 5607048 w 10010772"/>
                <a:gd name="connsiteY16113" fmla="*/ 866776 h 4654550"/>
                <a:gd name="connsiteX16114" fmla="*/ 5610223 w 10010772"/>
                <a:gd name="connsiteY16114" fmla="*/ 863601 h 4654550"/>
                <a:gd name="connsiteX16115" fmla="*/ 5619748 w 10010772"/>
                <a:gd name="connsiteY16115" fmla="*/ 863601 h 4654550"/>
                <a:gd name="connsiteX16116" fmla="*/ 5622923 w 10010772"/>
                <a:gd name="connsiteY16116" fmla="*/ 863601 h 4654550"/>
                <a:gd name="connsiteX16117" fmla="*/ 5613398 w 10010772"/>
                <a:gd name="connsiteY16117" fmla="*/ 850901 h 4654550"/>
                <a:gd name="connsiteX16118" fmla="*/ 5600698 w 10010772"/>
                <a:gd name="connsiteY16118" fmla="*/ 841376 h 4654550"/>
                <a:gd name="connsiteX16119" fmla="*/ 5603873 w 10010772"/>
                <a:gd name="connsiteY16119" fmla="*/ 841376 h 4654550"/>
                <a:gd name="connsiteX16120" fmla="*/ 5613398 w 10010772"/>
                <a:gd name="connsiteY16120" fmla="*/ 841376 h 4654550"/>
                <a:gd name="connsiteX16121" fmla="*/ 5622923 w 10010772"/>
                <a:gd name="connsiteY16121" fmla="*/ 838201 h 4654550"/>
                <a:gd name="connsiteX16122" fmla="*/ 5632448 w 10010772"/>
                <a:gd name="connsiteY16122" fmla="*/ 831851 h 4654550"/>
                <a:gd name="connsiteX16123" fmla="*/ 5638798 w 10010772"/>
                <a:gd name="connsiteY16123" fmla="*/ 825501 h 4654550"/>
                <a:gd name="connsiteX16124" fmla="*/ 5638798 w 10010772"/>
                <a:gd name="connsiteY16124" fmla="*/ 822326 h 4654550"/>
                <a:gd name="connsiteX16125" fmla="*/ 5635623 w 10010772"/>
                <a:gd name="connsiteY16125" fmla="*/ 822326 h 4654550"/>
                <a:gd name="connsiteX16126" fmla="*/ 5603873 w 10010772"/>
                <a:gd name="connsiteY16126" fmla="*/ 828676 h 4654550"/>
                <a:gd name="connsiteX16127" fmla="*/ 5600698 w 10010772"/>
                <a:gd name="connsiteY16127" fmla="*/ 831851 h 4654550"/>
                <a:gd name="connsiteX16128" fmla="*/ 5594348 w 10010772"/>
                <a:gd name="connsiteY16128" fmla="*/ 831851 h 4654550"/>
                <a:gd name="connsiteX16129" fmla="*/ 5587998 w 10010772"/>
                <a:gd name="connsiteY16129" fmla="*/ 835026 h 4654550"/>
                <a:gd name="connsiteX16130" fmla="*/ 5584823 w 10010772"/>
                <a:gd name="connsiteY16130" fmla="*/ 835026 h 4654550"/>
                <a:gd name="connsiteX16131" fmla="*/ 5581648 w 10010772"/>
                <a:gd name="connsiteY16131" fmla="*/ 835026 h 4654550"/>
                <a:gd name="connsiteX16132" fmla="*/ 5575298 w 10010772"/>
                <a:gd name="connsiteY16132" fmla="*/ 841376 h 4654550"/>
                <a:gd name="connsiteX16133" fmla="*/ 5568948 w 10010772"/>
                <a:gd name="connsiteY16133" fmla="*/ 847726 h 4654550"/>
                <a:gd name="connsiteX16134" fmla="*/ 5565773 w 10010772"/>
                <a:gd name="connsiteY16134" fmla="*/ 844551 h 4654550"/>
                <a:gd name="connsiteX16135" fmla="*/ 5562598 w 10010772"/>
                <a:gd name="connsiteY16135" fmla="*/ 844551 h 4654550"/>
                <a:gd name="connsiteX16136" fmla="*/ 5556248 w 10010772"/>
                <a:gd name="connsiteY16136" fmla="*/ 850901 h 4654550"/>
                <a:gd name="connsiteX16137" fmla="*/ 5549898 w 10010772"/>
                <a:gd name="connsiteY16137" fmla="*/ 857251 h 4654550"/>
                <a:gd name="connsiteX16138" fmla="*/ 5540373 w 10010772"/>
                <a:gd name="connsiteY16138" fmla="*/ 854076 h 4654550"/>
                <a:gd name="connsiteX16139" fmla="*/ 5530848 w 10010772"/>
                <a:gd name="connsiteY16139" fmla="*/ 854076 h 4654550"/>
                <a:gd name="connsiteX16140" fmla="*/ 5524498 w 10010772"/>
                <a:gd name="connsiteY16140" fmla="*/ 857251 h 4654550"/>
                <a:gd name="connsiteX16141" fmla="*/ 5518148 w 10010772"/>
                <a:gd name="connsiteY16141" fmla="*/ 860426 h 4654550"/>
                <a:gd name="connsiteX16142" fmla="*/ 5508623 w 10010772"/>
                <a:gd name="connsiteY16142" fmla="*/ 860426 h 4654550"/>
                <a:gd name="connsiteX16143" fmla="*/ 5505448 w 10010772"/>
                <a:gd name="connsiteY16143" fmla="*/ 860426 h 4654550"/>
                <a:gd name="connsiteX16144" fmla="*/ 5518148 w 10010772"/>
                <a:gd name="connsiteY16144" fmla="*/ 857251 h 4654550"/>
                <a:gd name="connsiteX16145" fmla="*/ 5521323 w 10010772"/>
                <a:gd name="connsiteY16145" fmla="*/ 857251 h 4654550"/>
                <a:gd name="connsiteX16146" fmla="*/ 5518148 w 10010772"/>
                <a:gd name="connsiteY16146" fmla="*/ 854076 h 4654550"/>
                <a:gd name="connsiteX16147" fmla="*/ 5508623 w 10010772"/>
                <a:gd name="connsiteY16147" fmla="*/ 857251 h 4654550"/>
                <a:gd name="connsiteX16148" fmla="*/ 5499098 w 10010772"/>
                <a:gd name="connsiteY16148" fmla="*/ 860426 h 4654550"/>
                <a:gd name="connsiteX16149" fmla="*/ 5495923 w 10010772"/>
                <a:gd name="connsiteY16149" fmla="*/ 860426 h 4654550"/>
                <a:gd name="connsiteX16150" fmla="*/ 5492748 w 10010772"/>
                <a:gd name="connsiteY16150" fmla="*/ 857251 h 4654550"/>
                <a:gd name="connsiteX16151" fmla="*/ 5492748 w 10010772"/>
                <a:gd name="connsiteY16151" fmla="*/ 860426 h 4654550"/>
                <a:gd name="connsiteX16152" fmla="*/ 5492748 w 10010772"/>
                <a:gd name="connsiteY16152" fmla="*/ 863601 h 4654550"/>
                <a:gd name="connsiteX16153" fmla="*/ 5495923 w 10010772"/>
                <a:gd name="connsiteY16153" fmla="*/ 863601 h 4654550"/>
                <a:gd name="connsiteX16154" fmla="*/ 5499098 w 10010772"/>
                <a:gd name="connsiteY16154" fmla="*/ 863601 h 4654550"/>
                <a:gd name="connsiteX16155" fmla="*/ 5505448 w 10010772"/>
                <a:gd name="connsiteY16155" fmla="*/ 863601 h 4654550"/>
                <a:gd name="connsiteX16156" fmla="*/ 5508623 w 10010772"/>
                <a:gd name="connsiteY16156" fmla="*/ 866776 h 4654550"/>
                <a:gd name="connsiteX16157" fmla="*/ 5521323 w 10010772"/>
                <a:gd name="connsiteY16157" fmla="*/ 873126 h 4654550"/>
                <a:gd name="connsiteX16158" fmla="*/ 5527673 w 10010772"/>
                <a:gd name="connsiteY16158" fmla="*/ 876301 h 4654550"/>
                <a:gd name="connsiteX16159" fmla="*/ 5527673 w 10010772"/>
                <a:gd name="connsiteY16159" fmla="*/ 879476 h 4654550"/>
                <a:gd name="connsiteX16160" fmla="*/ 5524498 w 10010772"/>
                <a:gd name="connsiteY16160" fmla="*/ 882651 h 4654550"/>
                <a:gd name="connsiteX16161" fmla="*/ 5534023 w 10010772"/>
                <a:gd name="connsiteY16161" fmla="*/ 882651 h 4654550"/>
                <a:gd name="connsiteX16162" fmla="*/ 5540373 w 10010772"/>
                <a:gd name="connsiteY16162" fmla="*/ 882651 h 4654550"/>
                <a:gd name="connsiteX16163" fmla="*/ 5546723 w 10010772"/>
                <a:gd name="connsiteY16163" fmla="*/ 885826 h 4654550"/>
                <a:gd name="connsiteX16164" fmla="*/ 5553073 w 10010772"/>
                <a:gd name="connsiteY16164" fmla="*/ 882651 h 4654550"/>
                <a:gd name="connsiteX16165" fmla="*/ 5562598 w 10010772"/>
                <a:gd name="connsiteY16165" fmla="*/ 882651 h 4654550"/>
                <a:gd name="connsiteX16166" fmla="*/ 5575298 w 10010772"/>
                <a:gd name="connsiteY16166" fmla="*/ 882651 h 4654550"/>
                <a:gd name="connsiteX16167" fmla="*/ 5578473 w 10010772"/>
                <a:gd name="connsiteY16167" fmla="*/ 885826 h 4654550"/>
                <a:gd name="connsiteX16168" fmla="*/ 5575298 w 10010772"/>
                <a:gd name="connsiteY16168" fmla="*/ 885826 h 4654550"/>
                <a:gd name="connsiteX16169" fmla="*/ 5575298 w 10010772"/>
                <a:gd name="connsiteY16169" fmla="*/ 889001 h 4654550"/>
                <a:gd name="connsiteX16170" fmla="*/ 5572123 w 10010772"/>
                <a:gd name="connsiteY16170" fmla="*/ 892176 h 4654550"/>
                <a:gd name="connsiteX16171" fmla="*/ 5568948 w 10010772"/>
                <a:gd name="connsiteY16171" fmla="*/ 892176 h 4654550"/>
                <a:gd name="connsiteX16172" fmla="*/ 5562598 w 10010772"/>
                <a:gd name="connsiteY16172" fmla="*/ 895351 h 4654550"/>
                <a:gd name="connsiteX16173" fmla="*/ 5556248 w 10010772"/>
                <a:gd name="connsiteY16173" fmla="*/ 892176 h 4654550"/>
                <a:gd name="connsiteX16174" fmla="*/ 5546723 w 10010772"/>
                <a:gd name="connsiteY16174" fmla="*/ 892176 h 4654550"/>
                <a:gd name="connsiteX16175" fmla="*/ 5543548 w 10010772"/>
                <a:gd name="connsiteY16175" fmla="*/ 892176 h 4654550"/>
                <a:gd name="connsiteX16176" fmla="*/ 5540373 w 10010772"/>
                <a:gd name="connsiteY16176" fmla="*/ 895351 h 4654550"/>
                <a:gd name="connsiteX16177" fmla="*/ 5537198 w 10010772"/>
                <a:gd name="connsiteY16177" fmla="*/ 898526 h 4654550"/>
                <a:gd name="connsiteX16178" fmla="*/ 5524498 w 10010772"/>
                <a:gd name="connsiteY16178" fmla="*/ 901701 h 4654550"/>
                <a:gd name="connsiteX16179" fmla="*/ 5521323 w 10010772"/>
                <a:gd name="connsiteY16179" fmla="*/ 901701 h 4654550"/>
                <a:gd name="connsiteX16180" fmla="*/ 5518148 w 10010772"/>
                <a:gd name="connsiteY16180" fmla="*/ 904876 h 4654550"/>
                <a:gd name="connsiteX16181" fmla="*/ 5514973 w 10010772"/>
                <a:gd name="connsiteY16181" fmla="*/ 911226 h 4654550"/>
                <a:gd name="connsiteX16182" fmla="*/ 5511798 w 10010772"/>
                <a:gd name="connsiteY16182" fmla="*/ 914401 h 4654550"/>
                <a:gd name="connsiteX16183" fmla="*/ 5508623 w 10010772"/>
                <a:gd name="connsiteY16183" fmla="*/ 914401 h 4654550"/>
                <a:gd name="connsiteX16184" fmla="*/ 5492748 w 10010772"/>
                <a:gd name="connsiteY16184" fmla="*/ 911226 h 4654550"/>
                <a:gd name="connsiteX16185" fmla="*/ 5489573 w 10010772"/>
                <a:gd name="connsiteY16185" fmla="*/ 908051 h 4654550"/>
                <a:gd name="connsiteX16186" fmla="*/ 5492748 w 10010772"/>
                <a:gd name="connsiteY16186" fmla="*/ 901701 h 4654550"/>
                <a:gd name="connsiteX16187" fmla="*/ 5495923 w 10010772"/>
                <a:gd name="connsiteY16187" fmla="*/ 895351 h 4654550"/>
                <a:gd name="connsiteX16188" fmla="*/ 5492748 w 10010772"/>
                <a:gd name="connsiteY16188" fmla="*/ 895351 h 4654550"/>
                <a:gd name="connsiteX16189" fmla="*/ 5489573 w 10010772"/>
                <a:gd name="connsiteY16189" fmla="*/ 895351 h 4654550"/>
                <a:gd name="connsiteX16190" fmla="*/ 5486398 w 10010772"/>
                <a:gd name="connsiteY16190" fmla="*/ 892176 h 4654550"/>
                <a:gd name="connsiteX16191" fmla="*/ 5483223 w 10010772"/>
                <a:gd name="connsiteY16191" fmla="*/ 892176 h 4654550"/>
                <a:gd name="connsiteX16192" fmla="*/ 5483223 w 10010772"/>
                <a:gd name="connsiteY16192" fmla="*/ 885826 h 4654550"/>
                <a:gd name="connsiteX16193" fmla="*/ 5476873 w 10010772"/>
                <a:gd name="connsiteY16193" fmla="*/ 882651 h 4654550"/>
                <a:gd name="connsiteX16194" fmla="*/ 5467348 w 10010772"/>
                <a:gd name="connsiteY16194" fmla="*/ 885826 h 4654550"/>
                <a:gd name="connsiteX16195" fmla="*/ 5464173 w 10010772"/>
                <a:gd name="connsiteY16195" fmla="*/ 885826 h 4654550"/>
                <a:gd name="connsiteX16196" fmla="*/ 5460998 w 10010772"/>
                <a:gd name="connsiteY16196" fmla="*/ 882651 h 4654550"/>
                <a:gd name="connsiteX16197" fmla="*/ 5464173 w 10010772"/>
                <a:gd name="connsiteY16197" fmla="*/ 876301 h 4654550"/>
                <a:gd name="connsiteX16198" fmla="*/ 5473698 w 10010772"/>
                <a:gd name="connsiteY16198" fmla="*/ 869951 h 4654550"/>
                <a:gd name="connsiteX16199" fmla="*/ 5486398 w 10010772"/>
                <a:gd name="connsiteY16199" fmla="*/ 863601 h 4654550"/>
                <a:gd name="connsiteX16200" fmla="*/ 5480048 w 10010772"/>
                <a:gd name="connsiteY16200" fmla="*/ 863601 h 4654550"/>
                <a:gd name="connsiteX16201" fmla="*/ 5480048 w 10010772"/>
                <a:gd name="connsiteY16201" fmla="*/ 860426 h 4654550"/>
                <a:gd name="connsiteX16202" fmla="*/ 5476873 w 10010772"/>
                <a:gd name="connsiteY16202" fmla="*/ 863601 h 4654550"/>
                <a:gd name="connsiteX16203" fmla="*/ 5473698 w 10010772"/>
                <a:gd name="connsiteY16203" fmla="*/ 863601 h 4654550"/>
                <a:gd name="connsiteX16204" fmla="*/ 5470523 w 10010772"/>
                <a:gd name="connsiteY16204" fmla="*/ 863601 h 4654550"/>
                <a:gd name="connsiteX16205" fmla="*/ 5467348 w 10010772"/>
                <a:gd name="connsiteY16205" fmla="*/ 860426 h 4654550"/>
                <a:gd name="connsiteX16206" fmla="*/ 5464173 w 10010772"/>
                <a:gd name="connsiteY16206" fmla="*/ 860426 h 4654550"/>
                <a:gd name="connsiteX16207" fmla="*/ 5457823 w 10010772"/>
                <a:gd name="connsiteY16207" fmla="*/ 860426 h 4654550"/>
                <a:gd name="connsiteX16208" fmla="*/ 5448298 w 10010772"/>
                <a:gd name="connsiteY16208" fmla="*/ 857251 h 4654550"/>
                <a:gd name="connsiteX16209" fmla="*/ 5438773 w 10010772"/>
                <a:gd name="connsiteY16209" fmla="*/ 854076 h 4654550"/>
                <a:gd name="connsiteX16210" fmla="*/ 5435598 w 10010772"/>
                <a:gd name="connsiteY16210" fmla="*/ 854076 h 4654550"/>
                <a:gd name="connsiteX16211" fmla="*/ 5432423 w 10010772"/>
                <a:gd name="connsiteY16211" fmla="*/ 850901 h 4654550"/>
                <a:gd name="connsiteX16212" fmla="*/ 5438773 w 10010772"/>
                <a:gd name="connsiteY16212" fmla="*/ 850901 h 4654550"/>
                <a:gd name="connsiteX16213" fmla="*/ 5445123 w 10010772"/>
                <a:gd name="connsiteY16213" fmla="*/ 847726 h 4654550"/>
                <a:gd name="connsiteX16214" fmla="*/ 5438773 w 10010772"/>
                <a:gd name="connsiteY16214" fmla="*/ 847726 h 4654550"/>
                <a:gd name="connsiteX16215" fmla="*/ 5432423 w 10010772"/>
                <a:gd name="connsiteY16215" fmla="*/ 844551 h 4654550"/>
                <a:gd name="connsiteX16216" fmla="*/ 5438773 w 10010772"/>
                <a:gd name="connsiteY16216" fmla="*/ 844551 h 4654550"/>
                <a:gd name="connsiteX16217" fmla="*/ 5457823 w 10010772"/>
                <a:gd name="connsiteY16217" fmla="*/ 844551 h 4654550"/>
                <a:gd name="connsiteX16218" fmla="*/ 5441948 w 10010772"/>
                <a:gd name="connsiteY16218" fmla="*/ 841376 h 4654550"/>
                <a:gd name="connsiteX16219" fmla="*/ 5432423 w 10010772"/>
                <a:gd name="connsiteY16219" fmla="*/ 838201 h 4654550"/>
                <a:gd name="connsiteX16220" fmla="*/ 5429248 w 10010772"/>
                <a:gd name="connsiteY16220" fmla="*/ 841376 h 4654550"/>
                <a:gd name="connsiteX16221" fmla="*/ 5426073 w 10010772"/>
                <a:gd name="connsiteY16221" fmla="*/ 841376 h 4654550"/>
                <a:gd name="connsiteX16222" fmla="*/ 5419723 w 10010772"/>
                <a:gd name="connsiteY16222" fmla="*/ 844551 h 4654550"/>
                <a:gd name="connsiteX16223" fmla="*/ 5413373 w 10010772"/>
                <a:gd name="connsiteY16223" fmla="*/ 844551 h 4654550"/>
                <a:gd name="connsiteX16224" fmla="*/ 5410198 w 10010772"/>
                <a:gd name="connsiteY16224" fmla="*/ 847726 h 4654550"/>
                <a:gd name="connsiteX16225" fmla="*/ 5403848 w 10010772"/>
                <a:gd name="connsiteY16225" fmla="*/ 850901 h 4654550"/>
                <a:gd name="connsiteX16226" fmla="*/ 5397498 w 10010772"/>
                <a:gd name="connsiteY16226" fmla="*/ 854076 h 4654550"/>
                <a:gd name="connsiteX16227" fmla="*/ 5391148 w 10010772"/>
                <a:gd name="connsiteY16227" fmla="*/ 854076 h 4654550"/>
                <a:gd name="connsiteX16228" fmla="*/ 5391148 w 10010772"/>
                <a:gd name="connsiteY16228" fmla="*/ 850901 h 4654550"/>
                <a:gd name="connsiteX16229" fmla="*/ 5384798 w 10010772"/>
                <a:gd name="connsiteY16229" fmla="*/ 847726 h 4654550"/>
                <a:gd name="connsiteX16230" fmla="*/ 5387973 w 10010772"/>
                <a:gd name="connsiteY16230" fmla="*/ 850901 h 4654550"/>
                <a:gd name="connsiteX16231" fmla="*/ 5391148 w 10010772"/>
                <a:gd name="connsiteY16231" fmla="*/ 857251 h 4654550"/>
                <a:gd name="connsiteX16232" fmla="*/ 5387973 w 10010772"/>
                <a:gd name="connsiteY16232" fmla="*/ 860426 h 4654550"/>
                <a:gd name="connsiteX16233" fmla="*/ 5381623 w 10010772"/>
                <a:gd name="connsiteY16233" fmla="*/ 863601 h 4654550"/>
                <a:gd name="connsiteX16234" fmla="*/ 5375273 w 10010772"/>
                <a:gd name="connsiteY16234" fmla="*/ 869951 h 4654550"/>
                <a:gd name="connsiteX16235" fmla="*/ 5375273 w 10010772"/>
                <a:gd name="connsiteY16235" fmla="*/ 873126 h 4654550"/>
                <a:gd name="connsiteX16236" fmla="*/ 5375273 w 10010772"/>
                <a:gd name="connsiteY16236" fmla="*/ 876301 h 4654550"/>
                <a:gd name="connsiteX16237" fmla="*/ 5372098 w 10010772"/>
                <a:gd name="connsiteY16237" fmla="*/ 879476 h 4654550"/>
                <a:gd name="connsiteX16238" fmla="*/ 5368923 w 10010772"/>
                <a:gd name="connsiteY16238" fmla="*/ 882651 h 4654550"/>
                <a:gd name="connsiteX16239" fmla="*/ 5368923 w 10010772"/>
                <a:gd name="connsiteY16239" fmla="*/ 892176 h 4654550"/>
                <a:gd name="connsiteX16240" fmla="*/ 5368923 w 10010772"/>
                <a:gd name="connsiteY16240" fmla="*/ 895351 h 4654550"/>
                <a:gd name="connsiteX16241" fmla="*/ 5362573 w 10010772"/>
                <a:gd name="connsiteY16241" fmla="*/ 895351 h 4654550"/>
                <a:gd name="connsiteX16242" fmla="*/ 5359398 w 10010772"/>
                <a:gd name="connsiteY16242" fmla="*/ 898526 h 4654550"/>
                <a:gd name="connsiteX16243" fmla="*/ 5359398 w 10010772"/>
                <a:gd name="connsiteY16243" fmla="*/ 895351 h 4654550"/>
                <a:gd name="connsiteX16244" fmla="*/ 5359398 w 10010772"/>
                <a:gd name="connsiteY16244" fmla="*/ 892176 h 4654550"/>
                <a:gd name="connsiteX16245" fmla="*/ 5356223 w 10010772"/>
                <a:gd name="connsiteY16245" fmla="*/ 895351 h 4654550"/>
                <a:gd name="connsiteX16246" fmla="*/ 5353048 w 10010772"/>
                <a:gd name="connsiteY16246" fmla="*/ 895351 h 4654550"/>
                <a:gd name="connsiteX16247" fmla="*/ 5356223 w 10010772"/>
                <a:gd name="connsiteY16247" fmla="*/ 898526 h 4654550"/>
                <a:gd name="connsiteX16248" fmla="*/ 5353048 w 10010772"/>
                <a:gd name="connsiteY16248" fmla="*/ 901701 h 4654550"/>
                <a:gd name="connsiteX16249" fmla="*/ 5353048 w 10010772"/>
                <a:gd name="connsiteY16249" fmla="*/ 904876 h 4654550"/>
                <a:gd name="connsiteX16250" fmla="*/ 5353048 w 10010772"/>
                <a:gd name="connsiteY16250" fmla="*/ 908051 h 4654550"/>
                <a:gd name="connsiteX16251" fmla="*/ 5349873 w 10010772"/>
                <a:gd name="connsiteY16251" fmla="*/ 911226 h 4654550"/>
                <a:gd name="connsiteX16252" fmla="*/ 5349873 w 10010772"/>
                <a:gd name="connsiteY16252" fmla="*/ 917576 h 4654550"/>
                <a:gd name="connsiteX16253" fmla="*/ 5349873 w 10010772"/>
                <a:gd name="connsiteY16253" fmla="*/ 930276 h 4654550"/>
                <a:gd name="connsiteX16254" fmla="*/ 5349873 w 10010772"/>
                <a:gd name="connsiteY16254" fmla="*/ 936626 h 4654550"/>
                <a:gd name="connsiteX16255" fmla="*/ 5349873 w 10010772"/>
                <a:gd name="connsiteY16255" fmla="*/ 939801 h 4654550"/>
                <a:gd name="connsiteX16256" fmla="*/ 5349873 w 10010772"/>
                <a:gd name="connsiteY16256" fmla="*/ 946151 h 4654550"/>
                <a:gd name="connsiteX16257" fmla="*/ 5346698 w 10010772"/>
                <a:gd name="connsiteY16257" fmla="*/ 946151 h 4654550"/>
                <a:gd name="connsiteX16258" fmla="*/ 5343523 w 10010772"/>
                <a:gd name="connsiteY16258" fmla="*/ 942976 h 4654550"/>
                <a:gd name="connsiteX16259" fmla="*/ 5340348 w 10010772"/>
                <a:gd name="connsiteY16259" fmla="*/ 949326 h 4654550"/>
                <a:gd name="connsiteX16260" fmla="*/ 5337173 w 10010772"/>
                <a:gd name="connsiteY16260" fmla="*/ 955676 h 4654550"/>
                <a:gd name="connsiteX16261" fmla="*/ 5333998 w 10010772"/>
                <a:gd name="connsiteY16261" fmla="*/ 965201 h 4654550"/>
                <a:gd name="connsiteX16262" fmla="*/ 5330823 w 10010772"/>
                <a:gd name="connsiteY16262" fmla="*/ 968376 h 4654550"/>
                <a:gd name="connsiteX16263" fmla="*/ 5327648 w 10010772"/>
                <a:gd name="connsiteY16263" fmla="*/ 968376 h 4654550"/>
                <a:gd name="connsiteX16264" fmla="*/ 5324473 w 10010772"/>
                <a:gd name="connsiteY16264" fmla="*/ 971551 h 4654550"/>
                <a:gd name="connsiteX16265" fmla="*/ 5324473 w 10010772"/>
                <a:gd name="connsiteY16265" fmla="*/ 977901 h 4654550"/>
                <a:gd name="connsiteX16266" fmla="*/ 5327648 w 10010772"/>
                <a:gd name="connsiteY16266" fmla="*/ 981076 h 4654550"/>
                <a:gd name="connsiteX16267" fmla="*/ 5327648 w 10010772"/>
                <a:gd name="connsiteY16267" fmla="*/ 984251 h 4654550"/>
                <a:gd name="connsiteX16268" fmla="*/ 5333998 w 10010772"/>
                <a:gd name="connsiteY16268" fmla="*/ 990601 h 4654550"/>
                <a:gd name="connsiteX16269" fmla="*/ 5333998 w 10010772"/>
                <a:gd name="connsiteY16269" fmla="*/ 993776 h 4654550"/>
                <a:gd name="connsiteX16270" fmla="*/ 5337173 w 10010772"/>
                <a:gd name="connsiteY16270" fmla="*/ 993776 h 4654550"/>
                <a:gd name="connsiteX16271" fmla="*/ 5337173 w 10010772"/>
                <a:gd name="connsiteY16271" fmla="*/ 996951 h 4654550"/>
                <a:gd name="connsiteX16272" fmla="*/ 5346698 w 10010772"/>
                <a:gd name="connsiteY16272" fmla="*/ 1006476 h 4654550"/>
                <a:gd name="connsiteX16273" fmla="*/ 5362573 w 10010772"/>
                <a:gd name="connsiteY16273" fmla="*/ 1016001 h 4654550"/>
                <a:gd name="connsiteX16274" fmla="*/ 5372098 w 10010772"/>
                <a:gd name="connsiteY16274" fmla="*/ 1022351 h 4654550"/>
                <a:gd name="connsiteX16275" fmla="*/ 5375273 w 10010772"/>
                <a:gd name="connsiteY16275" fmla="*/ 1022351 h 4654550"/>
                <a:gd name="connsiteX16276" fmla="*/ 5372098 w 10010772"/>
                <a:gd name="connsiteY16276" fmla="*/ 1028701 h 4654550"/>
                <a:gd name="connsiteX16277" fmla="*/ 5368923 w 10010772"/>
                <a:gd name="connsiteY16277" fmla="*/ 1028701 h 4654550"/>
                <a:gd name="connsiteX16278" fmla="*/ 5362573 w 10010772"/>
                <a:gd name="connsiteY16278" fmla="*/ 1028701 h 4654550"/>
                <a:gd name="connsiteX16279" fmla="*/ 5359398 w 10010772"/>
                <a:gd name="connsiteY16279" fmla="*/ 1028701 h 4654550"/>
                <a:gd name="connsiteX16280" fmla="*/ 5356223 w 10010772"/>
                <a:gd name="connsiteY16280" fmla="*/ 1031876 h 4654550"/>
                <a:gd name="connsiteX16281" fmla="*/ 5353048 w 10010772"/>
                <a:gd name="connsiteY16281" fmla="*/ 1028701 h 4654550"/>
                <a:gd name="connsiteX16282" fmla="*/ 5349873 w 10010772"/>
                <a:gd name="connsiteY16282" fmla="*/ 1028701 h 4654550"/>
                <a:gd name="connsiteX16283" fmla="*/ 5346698 w 10010772"/>
                <a:gd name="connsiteY16283" fmla="*/ 1025526 h 4654550"/>
                <a:gd name="connsiteX16284" fmla="*/ 5340348 w 10010772"/>
                <a:gd name="connsiteY16284" fmla="*/ 1028701 h 4654550"/>
                <a:gd name="connsiteX16285" fmla="*/ 5340348 w 10010772"/>
                <a:gd name="connsiteY16285" fmla="*/ 1031876 h 4654550"/>
                <a:gd name="connsiteX16286" fmla="*/ 5337173 w 10010772"/>
                <a:gd name="connsiteY16286" fmla="*/ 1035051 h 4654550"/>
                <a:gd name="connsiteX16287" fmla="*/ 5333998 w 10010772"/>
                <a:gd name="connsiteY16287" fmla="*/ 1035051 h 4654550"/>
                <a:gd name="connsiteX16288" fmla="*/ 5333998 w 10010772"/>
                <a:gd name="connsiteY16288" fmla="*/ 1038226 h 4654550"/>
                <a:gd name="connsiteX16289" fmla="*/ 5330823 w 10010772"/>
                <a:gd name="connsiteY16289" fmla="*/ 1038226 h 4654550"/>
                <a:gd name="connsiteX16290" fmla="*/ 5330823 w 10010772"/>
                <a:gd name="connsiteY16290" fmla="*/ 1041401 h 4654550"/>
                <a:gd name="connsiteX16291" fmla="*/ 5327648 w 10010772"/>
                <a:gd name="connsiteY16291" fmla="*/ 1044576 h 4654550"/>
                <a:gd name="connsiteX16292" fmla="*/ 5308598 w 10010772"/>
                <a:gd name="connsiteY16292" fmla="*/ 1057276 h 4654550"/>
                <a:gd name="connsiteX16293" fmla="*/ 5299073 w 10010772"/>
                <a:gd name="connsiteY16293" fmla="*/ 1060451 h 4654550"/>
                <a:gd name="connsiteX16294" fmla="*/ 5295898 w 10010772"/>
                <a:gd name="connsiteY16294" fmla="*/ 1060451 h 4654550"/>
                <a:gd name="connsiteX16295" fmla="*/ 5299073 w 10010772"/>
                <a:gd name="connsiteY16295" fmla="*/ 1057276 h 4654550"/>
                <a:gd name="connsiteX16296" fmla="*/ 5305423 w 10010772"/>
                <a:gd name="connsiteY16296" fmla="*/ 1047751 h 4654550"/>
                <a:gd name="connsiteX16297" fmla="*/ 5314948 w 10010772"/>
                <a:gd name="connsiteY16297" fmla="*/ 1044576 h 4654550"/>
                <a:gd name="connsiteX16298" fmla="*/ 5318123 w 10010772"/>
                <a:gd name="connsiteY16298" fmla="*/ 1044576 h 4654550"/>
                <a:gd name="connsiteX16299" fmla="*/ 5318123 w 10010772"/>
                <a:gd name="connsiteY16299" fmla="*/ 1041401 h 4654550"/>
                <a:gd name="connsiteX16300" fmla="*/ 5311773 w 10010772"/>
                <a:gd name="connsiteY16300" fmla="*/ 1041401 h 4654550"/>
                <a:gd name="connsiteX16301" fmla="*/ 5302248 w 10010772"/>
                <a:gd name="connsiteY16301" fmla="*/ 1047751 h 4654550"/>
                <a:gd name="connsiteX16302" fmla="*/ 5295898 w 10010772"/>
                <a:gd name="connsiteY16302" fmla="*/ 1050926 h 4654550"/>
                <a:gd name="connsiteX16303" fmla="*/ 5292723 w 10010772"/>
                <a:gd name="connsiteY16303" fmla="*/ 1050926 h 4654550"/>
                <a:gd name="connsiteX16304" fmla="*/ 5289548 w 10010772"/>
                <a:gd name="connsiteY16304" fmla="*/ 1047751 h 4654550"/>
                <a:gd name="connsiteX16305" fmla="*/ 5289548 w 10010772"/>
                <a:gd name="connsiteY16305" fmla="*/ 1041401 h 4654550"/>
                <a:gd name="connsiteX16306" fmla="*/ 5283198 w 10010772"/>
                <a:gd name="connsiteY16306" fmla="*/ 1038226 h 4654550"/>
                <a:gd name="connsiteX16307" fmla="*/ 5280023 w 10010772"/>
                <a:gd name="connsiteY16307" fmla="*/ 1038226 h 4654550"/>
                <a:gd name="connsiteX16308" fmla="*/ 5273673 w 10010772"/>
                <a:gd name="connsiteY16308" fmla="*/ 1038226 h 4654550"/>
                <a:gd name="connsiteX16309" fmla="*/ 5267323 w 10010772"/>
                <a:gd name="connsiteY16309" fmla="*/ 1038226 h 4654550"/>
                <a:gd name="connsiteX16310" fmla="*/ 5260973 w 10010772"/>
                <a:gd name="connsiteY16310" fmla="*/ 1038226 h 4654550"/>
                <a:gd name="connsiteX16311" fmla="*/ 5251448 w 10010772"/>
                <a:gd name="connsiteY16311" fmla="*/ 1038226 h 4654550"/>
                <a:gd name="connsiteX16312" fmla="*/ 5248273 w 10010772"/>
                <a:gd name="connsiteY16312" fmla="*/ 1038226 h 4654550"/>
                <a:gd name="connsiteX16313" fmla="*/ 5248273 w 10010772"/>
                <a:gd name="connsiteY16313" fmla="*/ 1035051 h 4654550"/>
                <a:gd name="connsiteX16314" fmla="*/ 5245098 w 10010772"/>
                <a:gd name="connsiteY16314" fmla="*/ 1035051 h 4654550"/>
                <a:gd name="connsiteX16315" fmla="*/ 5241923 w 10010772"/>
                <a:gd name="connsiteY16315" fmla="*/ 1035051 h 4654550"/>
                <a:gd name="connsiteX16316" fmla="*/ 5238748 w 10010772"/>
                <a:gd name="connsiteY16316" fmla="*/ 1038226 h 4654550"/>
                <a:gd name="connsiteX16317" fmla="*/ 5238748 w 10010772"/>
                <a:gd name="connsiteY16317" fmla="*/ 1041401 h 4654550"/>
                <a:gd name="connsiteX16318" fmla="*/ 5232398 w 10010772"/>
                <a:gd name="connsiteY16318" fmla="*/ 1038226 h 4654550"/>
                <a:gd name="connsiteX16319" fmla="*/ 5229223 w 10010772"/>
                <a:gd name="connsiteY16319" fmla="*/ 1038226 h 4654550"/>
                <a:gd name="connsiteX16320" fmla="*/ 5229223 w 10010772"/>
                <a:gd name="connsiteY16320" fmla="*/ 1041401 h 4654550"/>
                <a:gd name="connsiteX16321" fmla="*/ 5226048 w 10010772"/>
                <a:gd name="connsiteY16321" fmla="*/ 1044576 h 4654550"/>
                <a:gd name="connsiteX16322" fmla="*/ 5222873 w 10010772"/>
                <a:gd name="connsiteY16322" fmla="*/ 1044576 h 4654550"/>
                <a:gd name="connsiteX16323" fmla="*/ 5219698 w 10010772"/>
                <a:gd name="connsiteY16323" fmla="*/ 1044576 h 4654550"/>
                <a:gd name="connsiteX16324" fmla="*/ 5216523 w 10010772"/>
                <a:gd name="connsiteY16324" fmla="*/ 1047751 h 4654550"/>
                <a:gd name="connsiteX16325" fmla="*/ 5216523 w 10010772"/>
                <a:gd name="connsiteY16325" fmla="*/ 1050926 h 4654550"/>
                <a:gd name="connsiteX16326" fmla="*/ 5219698 w 10010772"/>
                <a:gd name="connsiteY16326" fmla="*/ 1054101 h 4654550"/>
                <a:gd name="connsiteX16327" fmla="*/ 5222873 w 10010772"/>
                <a:gd name="connsiteY16327" fmla="*/ 1060451 h 4654550"/>
                <a:gd name="connsiteX16328" fmla="*/ 5219698 w 10010772"/>
                <a:gd name="connsiteY16328" fmla="*/ 1060451 h 4654550"/>
                <a:gd name="connsiteX16329" fmla="*/ 5213348 w 10010772"/>
                <a:gd name="connsiteY16329" fmla="*/ 1057276 h 4654550"/>
                <a:gd name="connsiteX16330" fmla="*/ 5216523 w 10010772"/>
                <a:gd name="connsiteY16330" fmla="*/ 1063626 h 4654550"/>
                <a:gd name="connsiteX16331" fmla="*/ 5213348 w 10010772"/>
                <a:gd name="connsiteY16331" fmla="*/ 1063626 h 4654550"/>
                <a:gd name="connsiteX16332" fmla="*/ 5210173 w 10010772"/>
                <a:gd name="connsiteY16332" fmla="*/ 1060451 h 4654550"/>
                <a:gd name="connsiteX16333" fmla="*/ 5210173 w 10010772"/>
                <a:gd name="connsiteY16333" fmla="*/ 1063626 h 4654550"/>
                <a:gd name="connsiteX16334" fmla="*/ 5203823 w 10010772"/>
                <a:gd name="connsiteY16334" fmla="*/ 1063626 h 4654550"/>
                <a:gd name="connsiteX16335" fmla="*/ 5203823 w 10010772"/>
                <a:gd name="connsiteY16335" fmla="*/ 1060451 h 4654550"/>
                <a:gd name="connsiteX16336" fmla="*/ 5203823 w 10010772"/>
                <a:gd name="connsiteY16336" fmla="*/ 1057276 h 4654550"/>
                <a:gd name="connsiteX16337" fmla="*/ 5197473 w 10010772"/>
                <a:gd name="connsiteY16337" fmla="*/ 1057276 h 4654550"/>
                <a:gd name="connsiteX16338" fmla="*/ 5194298 w 10010772"/>
                <a:gd name="connsiteY16338" fmla="*/ 1057276 h 4654550"/>
                <a:gd name="connsiteX16339" fmla="*/ 5191123 w 10010772"/>
                <a:gd name="connsiteY16339" fmla="*/ 1054101 h 4654550"/>
                <a:gd name="connsiteX16340" fmla="*/ 5191123 w 10010772"/>
                <a:gd name="connsiteY16340" fmla="*/ 1050926 h 4654550"/>
                <a:gd name="connsiteX16341" fmla="*/ 5184773 w 10010772"/>
                <a:gd name="connsiteY16341" fmla="*/ 1050926 h 4654550"/>
                <a:gd name="connsiteX16342" fmla="*/ 5184773 w 10010772"/>
                <a:gd name="connsiteY16342" fmla="*/ 1054101 h 4654550"/>
                <a:gd name="connsiteX16343" fmla="*/ 5184773 w 10010772"/>
                <a:gd name="connsiteY16343" fmla="*/ 1057276 h 4654550"/>
                <a:gd name="connsiteX16344" fmla="*/ 5184773 w 10010772"/>
                <a:gd name="connsiteY16344" fmla="*/ 1060451 h 4654550"/>
                <a:gd name="connsiteX16345" fmla="*/ 5184773 w 10010772"/>
                <a:gd name="connsiteY16345" fmla="*/ 1063626 h 4654550"/>
                <a:gd name="connsiteX16346" fmla="*/ 5187948 w 10010772"/>
                <a:gd name="connsiteY16346" fmla="*/ 1069976 h 4654550"/>
                <a:gd name="connsiteX16347" fmla="*/ 5191123 w 10010772"/>
                <a:gd name="connsiteY16347" fmla="*/ 1073151 h 4654550"/>
                <a:gd name="connsiteX16348" fmla="*/ 5197473 w 10010772"/>
                <a:gd name="connsiteY16348" fmla="*/ 1076326 h 4654550"/>
                <a:gd name="connsiteX16349" fmla="*/ 5200648 w 10010772"/>
                <a:gd name="connsiteY16349" fmla="*/ 1085851 h 4654550"/>
                <a:gd name="connsiteX16350" fmla="*/ 5203823 w 10010772"/>
                <a:gd name="connsiteY16350" fmla="*/ 1089026 h 4654550"/>
                <a:gd name="connsiteX16351" fmla="*/ 5200648 w 10010772"/>
                <a:gd name="connsiteY16351" fmla="*/ 1092201 h 4654550"/>
                <a:gd name="connsiteX16352" fmla="*/ 5197473 w 10010772"/>
                <a:gd name="connsiteY16352" fmla="*/ 1092201 h 4654550"/>
                <a:gd name="connsiteX16353" fmla="*/ 5197473 w 10010772"/>
                <a:gd name="connsiteY16353" fmla="*/ 1089026 h 4654550"/>
                <a:gd name="connsiteX16354" fmla="*/ 5197473 w 10010772"/>
                <a:gd name="connsiteY16354" fmla="*/ 1085851 h 4654550"/>
                <a:gd name="connsiteX16355" fmla="*/ 5194298 w 10010772"/>
                <a:gd name="connsiteY16355" fmla="*/ 1082676 h 4654550"/>
                <a:gd name="connsiteX16356" fmla="*/ 5191123 w 10010772"/>
                <a:gd name="connsiteY16356" fmla="*/ 1082676 h 4654550"/>
                <a:gd name="connsiteX16357" fmla="*/ 5187948 w 10010772"/>
                <a:gd name="connsiteY16357" fmla="*/ 1082676 h 4654550"/>
                <a:gd name="connsiteX16358" fmla="*/ 5191123 w 10010772"/>
                <a:gd name="connsiteY16358" fmla="*/ 1085851 h 4654550"/>
                <a:gd name="connsiteX16359" fmla="*/ 5194298 w 10010772"/>
                <a:gd name="connsiteY16359" fmla="*/ 1092201 h 4654550"/>
                <a:gd name="connsiteX16360" fmla="*/ 5191123 w 10010772"/>
                <a:gd name="connsiteY16360" fmla="*/ 1092201 h 4654550"/>
                <a:gd name="connsiteX16361" fmla="*/ 5187948 w 10010772"/>
                <a:gd name="connsiteY16361" fmla="*/ 1095376 h 4654550"/>
                <a:gd name="connsiteX16362" fmla="*/ 5194298 w 10010772"/>
                <a:gd name="connsiteY16362" fmla="*/ 1095376 h 4654550"/>
                <a:gd name="connsiteX16363" fmla="*/ 5197473 w 10010772"/>
                <a:gd name="connsiteY16363" fmla="*/ 1098551 h 4654550"/>
                <a:gd name="connsiteX16364" fmla="*/ 5197473 w 10010772"/>
                <a:gd name="connsiteY16364" fmla="*/ 1101726 h 4654550"/>
                <a:gd name="connsiteX16365" fmla="*/ 5197473 w 10010772"/>
                <a:gd name="connsiteY16365" fmla="*/ 1104901 h 4654550"/>
                <a:gd name="connsiteX16366" fmla="*/ 5197473 w 10010772"/>
                <a:gd name="connsiteY16366" fmla="*/ 1108076 h 4654550"/>
                <a:gd name="connsiteX16367" fmla="*/ 5197473 w 10010772"/>
                <a:gd name="connsiteY16367" fmla="*/ 1111251 h 4654550"/>
                <a:gd name="connsiteX16368" fmla="*/ 5206998 w 10010772"/>
                <a:gd name="connsiteY16368" fmla="*/ 1111251 h 4654550"/>
                <a:gd name="connsiteX16369" fmla="*/ 5213348 w 10010772"/>
                <a:gd name="connsiteY16369" fmla="*/ 1114426 h 4654550"/>
                <a:gd name="connsiteX16370" fmla="*/ 5216523 w 10010772"/>
                <a:gd name="connsiteY16370" fmla="*/ 1120776 h 4654550"/>
                <a:gd name="connsiteX16371" fmla="*/ 5222873 w 10010772"/>
                <a:gd name="connsiteY16371" fmla="*/ 1120776 h 4654550"/>
                <a:gd name="connsiteX16372" fmla="*/ 5229223 w 10010772"/>
                <a:gd name="connsiteY16372" fmla="*/ 1123951 h 4654550"/>
                <a:gd name="connsiteX16373" fmla="*/ 5235573 w 10010772"/>
                <a:gd name="connsiteY16373" fmla="*/ 1130301 h 4654550"/>
                <a:gd name="connsiteX16374" fmla="*/ 5238748 w 10010772"/>
                <a:gd name="connsiteY16374" fmla="*/ 1136651 h 4654550"/>
                <a:gd name="connsiteX16375" fmla="*/ 5235573 w 10010772"/>
                <a:gd name="connsiteY16375" fmla="*/ 1143001 h 4654550"/>
                <a:gd name="connsiteX16376" fmla="*/ 5235573 w 10010772"/>
                <a:gd name="connsiteY16376" fmla="*/ 1146176 h 4654550"/>
                <a:gd name="connsiteX16377" fmla="*/ 5232398 w 10010772"/>
                <a:gd name="connsiteY16377" fmla="*/ 1146176 h 4654550"/>
                <a:gd name="connsiteX16378" fmla="*/ 5229223 w 10010772"/>
                <a:gd name="connsiteY16378" fmla="*/ 1139826 h 4654550"/>
                <a:gd name="connsiteX16379" fmla="*/ 5226048 w 10010772"/>
                <a:gd name="connsiteY16379" fmla="*/ 1136651 h 4654550"/>
                <a:gd name="connsiteX16380" fmla="*/ 5219698 w 10010772"/>
                <a:gd name="connsiteY16380" fmla="*/ 1139826 h 4654550"/>
                <a:gd name="connsiteX16381" fmla="*/ 5210173 w 10010772"/>
                <a:gd name="connsiteY16381" fmla="*/ 1139826 h 4654550"/>
                <a:gd name="connsiteX16382" fmla="*/ 5206998 w 10010772"/>
                <a:gd name="connsiteY16382" fmla="*/ 1139826 h 4654550"/>
                <a:gd name="connsiteX16383" fmla="*/ 5210173 w 10010772"/>
                <a:gd name="connsiteY16383" fmla="*/ 1143001 h 4654550"/>
                <a:gd name="connsiteX16384" fmla="*/ 5210173 w 10010772"/>
                <a:gd name="connsiteY16384" fmla="*/ 1146176 h 4654550"/>
                <a:gd name="connsiteX16385" fmla="*/ 5213348 w 10010772"/>
                <a:gd name="connsiteY16385" fmla="*/ 1149351 h 4654550"/>
                <a:gd name="connsiteX16386" fmla="*/ 5216523 w 10010772"/>
                <a:gd name="connsiteY16386" fmla="*/ 1152526 h 4654550"/>
                <a:gd name="connsiteX16387" fmla="*/ 5213348 w 10010772"/>
                <a:gd name="connsiteY16387" fmla="*/ 1155701 h 4654550"/>
                <a:gd name="connsiteX16388" fmla="*/ 5210173 w 10010772"/>
                <a:gd name="connsiteY16388" fmla="*/ 1158876 h 4654550"/>
                <a:gd name="connsiteX16389" fmla="*/ 5206998 w 10010772"/>
                <a:gd name="connsiteY16389" fmla="*/ 1162051 h 4654550"/>
                <a:gd name="connsiteX16390" fmla="*/ 5206998 w 10010772"/>
                <a:gd name="connsiteY16390" fmla="*/ 1158876 h 4654550"/>
                <a:gd name="connsiteX16391" fmla="*/ 5203823 w 10010772"/>
                <a:gd name="connsiteY16391" fmla="*/ 1158876 h 4654550"/>
                <a:gd name="connsiteX16392" fmla="*/ 5200648 w 10010772"/>
                <a:gd name="connsiteY16392" fmla="*/ 1155701 h 4654550"/>
                <a:gd name="connsiteX16393" fmla="*/ 5197473 w 10010772"/>
                <a:gd name="connsiteY16393" fmla="*/ 1155701 h 4654550"/>
                <a:gd name="connsiteX16394" fmla="*/ 5200648 w 10010772"/>
                <a:gd name="connsiteY16394" fmla="*/ 1158876 h 4654550"/>
                <a:gd name="connsiteX16395" fmla="*/ 5203823 w 10010772"/>
                <a:gd name="connsiteY16395" fmla="*/ 1162051 h 4654550"/>
                <a:gd name="connsiteX16396" fmla="*/ 5203823 w 10010772"/>
                <a:gd name="connsiteY16396" fmla="*/ 1165226 h 4654550"/>
                <a:gd name="connsiteX16397" fmla="*/ 5203823 w 10010772"/>
                <a:gd name="connsiteY16397" fmla="*/ 1171576 h 4654550"/>
                <a:gd name="connsiteX16398" fmla="*/ 5210173 w 10010772"/>
                <a:gd name="connsiteY16398" fmla="*/ 1181101 h 4654550"/>
                <a:gd name="connsiteX16399" fmla="*/ 5213348 w 10010772"/>
                <a:gd name="connsiteY16399" fmla="*/ 1187451 h 4654550"/>
                <a:gd name="connsiteX16400" fmla="*/ 5213348 w 10010772"/>
                <a:gd name="connsiteY16400" fmla="*/ 1190626 h 4654550"/>
                <a:gd name="connsiteX16401" fmla="*/ 5210173 w 10010772"/>
                <a:gd name="connsiteY16401" fmla="*/ 1187451 h 4654550"/>
                <a:gd name="connsiteX16402" fmla="*/ 5203823 w 10010772"/>
                <a:gd name="connsiteY16402" fmla="*/ 1181101 h 4654550"/>
                <a:gd name="connsiteX16403" fmla="*/ 5200648 w 10010772"/>
                <a:gd name="connsiteY16403" fmla="*/ 1181101 h 4654550"/>
                <a:gd name="connsiteX16404" fmla="*/ 5200648 w 10010772"/>
                <a:gd name="connsiteY16404" fmla="*/ 1184276 h 4654550"/>
                <a:gd name="connsiteX16405" fmla="*/ 5200648 w 10010772"/>
                <a:gd name="connsiteY16405" fmla="*/ 1187451 h 4654550"/>
                <a:gd name="connsiteX16406" fmla="*/ 5197473 w 10010772"/>
                <a:gd name="connsiteY16406" fmla="*/ 1187451 h 4654550"/>
                <a:gd name="connsiteX16407" fmla="*/ 5194298 w 10010772"/>
                <a:gd name="connsiteY16407" fmla="*/ 1184276 h 4654550"/>
                <a:gd name="connsiteX16408" fmla="*/ 5194298 w 10010772"/>
                <a:gd name="connsiteY16408" fmla="*/ 1177926 h 4654550"/>
                <a:gd name="connsiteX16409" fmla="*/ 5191123 w 10010772"/>
                <a:gd name="connsiteY16409" fmla="*/ 1174751 h 4654550"/>
                <a:gd name="connsiteX16410" fmla="*/ 5191123 w 10010772"/>
                <a:gd name="connsiteY16410" fmla="*/ 1177926 h 4654550"/>
                <a:gd name="connsiteX16411" fmla="*/ 5187948 w 10010772"/>
                <a:gd name="connsiteY16411" fmla="*/ 1181101 h 4654550"/>
                <a:gd name="connsiteX16412" fmla="*/ 5181598 w 10010772"/>
                <a:gd name="connsiteY16412" fmla="*/ 1177926 h 4654550"/>
                <a:gd name="connsiteX16413" fmla="*/ 5165723 w 10010772"/>
                <a:gd name="connsiteY16413" fmla="*/ 1168401 h 4654550"/>
                <a:gd name="connsiteX16414" fmla="*/ 5162548 w 10010772"/>
                <a:gd name="connsiteY16414" fmla="*/ 1165226 h 4654550"/>
                <a:gd name="connsiteX16415" fmla="*/ 5165723 w 10010772"/>
                <a:gd name="connsiteY16415" fmla="*/ 1162051 h 4654550"/>
                <a:gd name="connsiteX16416" fmla="*/ 5168898 w 10010772"/>
                <a:gd name="connsiteY16416" fmla="*/ 1158876 h 4654550"/>
                <a:gd name="connsiteX16417" fmla="*/ 5165723 w 10010772"/>
                <a:gd name="connsiteY16417" fmla="*/ 1152526 h 4654550"/>
                <a:gd name="connsiteX16418" fmla="*/ 5159373 w 10010772"/>
                <a:gd name="connsiteY16418" fmla="*/ 1146176 h 4654550"/>
                <a:gd name="connsiteX16419" fmla="*/ 5156198 w 10010772"/>
                <a:gd name="connsiteY16419" fmla="*/ 1146176 h 4654550"/>
                <a:gd name="connsiteX16420" fmla="*/ 5153023 w 10010772"/>
                <a:gd name="connsiteY16420" fmla="*/ 1149351 h 4654550"/>
                <a:gd name="connsiteX16421" fmla="*/ 5153023 w 10010772"/>
                <a:gd name="connsiteY16421" fmla="*/ 1143001 h 4654550"/>
                <a:gd name="connsiteX16422" fmla="*/ 5149848 w 10010772"/>
                <a:gd name="connsiteY16422" fmla="*/ 1139826 h 4654550"/>
                <a:gd name="connsiteX16423" fmla="*/ 5146673 w 10010772"/>
                <a:gd name="connsiteY16423" fmla="*/ 1136651 h 4654550"/>
                <a:gd name="connsiteX16424" fmla="*/ 5149848 w 10010772"/>
                <a:gd name="connsiteY16424" fmla="*/ 1133476 h 4654550"/>
                <a:gd name="connsiteX16425" fmla="*/ 5153023 w 10010772"/>
                <a:gd name="connsiteY16425" fmla="*/ 1133476 h 4654550"/>
                <a:gd name="connsiteX16426" fmla="*/ 5156198 w 10010772"/>
                <a:gd name="connsiteY16426" fmla="*/ 1130301 h 4654550"/>
                <a:gd name="connsiteX16427" fmla="*/ 5159373 w 10010772"/>
                <a:gd name="connsiteY16427" fmla="*/ 1127126 h 4654550"/>
                <a:gd name="connsiteX16428" fmla="*/ 5162548 w 10010772"/>
                <a:gd name="connsiteY16428" fmla="*/ 1127126 h 4654550"/>
                <a:gd name="connsiteX16429" fmla="*/ 5165723 w 10010772"/>
                <a:gd name="connsiteY16429" fmla="*/ 1127126 h 4654550"/>
                <a:gd name="connsiteX16430" fmla="*/ 5168898 w 10010772"/>
                <a:gd name="connsiteY16430" fmla="*/ 1127126 h 4654550"/>
                <a:gd name="connsiteX16431" fmla="*/ 5172073 w 10010772"/>
                <a:gd name="connsiteY16431" fmla="*/ 1127126 h 4654550"/>
                <a:gd name="connsiteX16432" fmla="*/ 5178423 w 10010772"/>
                <a:gd name="connsiteY16432" fmla="*/ 1127126 h 4654550"/>
                <a:gd name="connsiteX16433" fmla="*/ 5184773 w 10010772"/>
                <a:gd name="connsiteY16433" fmla="*/ 1130301 h 4654550"/>
                <a:gd name="connsiteX16434" fmla="*/ 5191123 w 10010772"/>
                <a:gd name="connsiteY16434" fmla="*/ 1130301 h 4654550"/>
                <a:gd name="connsiteX16435" fmla="*/ 5200648 w 10010772"/>
                <a:gd name="connsiteY16435" fmla="*/ 1133476 h 4654550"/>
                <a:gd name="connsiteX16436" fmla="*/ 5197473 w 10010772"/>
                <a:gd name="connsiteY16436" fmla="*/ 1130301 h 4654550"/>
                <a:gd name="connsiteX16437" fmla="*/ 5200648 w 10010772"/>
                <a:gd name="connsiteY16437" fmla="*/ 1127126 h 4654550"/>
                <a:gd name="connsiteX16438" fmla="*/ 5194298 w 10010772"/>
                <a:gd name="connsiteY16438" fmla="*/ 1130301 h 4654550"/>
                <a:gd name="connsiteX16439" fmla="*/ 5187948 w 10010772"/>
                <a:gd name="connsiteY16439" fmla="*/ 1127126 h 4654550"/>
                <a:gd name="connsiteX16440" fmla="*/ 5178423 w 10010772"/>
                <a:gd name="connsiteY16440" fmla="*/ 1120776 h 4654550"/>
                <a:gd name="connsiteX16441" fmla="*/ 5172073 w 10010772"/>
                <a:gd name="connsiteY16441" fmla="*/ 1123951 h 4654550"/>
                <a:gd name="connsiteX16442" fmla="*/ 5168898 w 10010772"/>
                <a:gd name="connsiteY16442" fmla="*/ 1123951 h 4654550"/>
                <a:gd name="connsiteX16443" fmla="*/ 5162548 w 10010772"/>
                <a:gd name="connsiteY16443" fmla="*/ 1120776 h 4654550"/>
                <a:gd name="connsiteX16444" fmla="*/ 5159373 w 10010772"/>
                <a:gd name="connsiteY16444" fmla="*/ 1117601 h 4654550"/>
                <a:gd name="connsiteX16445" fmla="*/ 5156198 w 10010772"/>
                <a:gd name="connsiteY16445" fmla="*/ 1120776 h 4654550"/>
                <a:gd name="connsiteX16446" fmla="*/ 5153023 w 10010772"/>
                <a:gd name="connsiteY16446" fmla="*/ 1123951 h 4654550"/>
                <a:gd name="connsiteX16447" fmla="*/ 5149848 w 10010772"/>
                <a:gd name="connsiteY16447" fmla="*/ 1120776 h 4654550"/>
                <a:gd name="connsiteX16448" fmla="*/ 5146673 w 10010772"/>
                <a:gd name="connsiteY16448" fmla="*/ 1117601 h 4654550"/>
                <a:gd name="connsiteX16449" fmla="*/ 5143498 w 10010772"/>
                <a:gd name="connsiteY16449" fmla="*/ 1111251 h 4654550"/>
                <a:gd name="connsiteX16450" fmla="*/ 5143498 w 10010772"/>
                <a:gd name="connsiteY16450" fmla="*/ 1108076 h 4654550"/>
                <a:gd name="connsiteX16451" fmla="*/ 5153023 w 10010772"/>
                <a:gd name="connsiteY16451" fmla="*/ 1108076 h 4654550"/>
                <a:gd name="connsiteX16452" fmla="*/ 5156198 w 10010772"/>
                <a:gd name="connsiteY16452" fmla="*/ 1108076 h 4654550"/>
                <a:gd name="connsiteX16453" fmla="*/ 5153023 w 10010772"/>
                <a:gd name="connsiteY16453" fmla="*/ 1104901 h 4654550"/>
                <a:gd name="connsiteX16454" fmla="*/ 5149848 w 10010772"/>
                <a:gd name="connsiteY16454" fmla="*/ 1104901 h 4654550"/>
                <a:gd name="connsiteX16455" fmla="*/ 5149848 w 10010772"/>
                <a:gd name="connsiteY16455" fmla="*/ 1101726 h 4654550"/>
                <a:gd name="connsiteX16456" fmla="*/ 5146673 w 10010772"/>
                <a:gd name="connsiteY16456" fmla="*/ 1104901 h 4654550"/>
                <a:gd name="connsiteX16457" fmla="*/ 5143498 w 10010772"/>
                <a:gd name="connsiteY16457" fmla="*/ 1101726 h 4654550"/>
                <a:gd name="connsiteX16458" fmla="*/ 5143498 w 10010772"/>
                <a:gd name="connsiteY16458" fmla="*/ 1108076 h 4654550"/>
                <a:gd name="connsiteX16459" fmla="*/ 5140323 w 10010772"/>
                <a:gd name="connsiteY16459" fmla="*/ 1108076 h 4654550"/>
                <a:gd name="connsiteX16460" fmla="*/ 5133973 w 10010772"/>
                <a:gd name="connsiteY16460" fmla="*/ 1101726 h 4654550"/>
                <a:gd name="connsiteX16461" fmla="*/ 5130798 w 10010772"/>
                <a:gd name="connsiteY16461" fmla="*/ 1095376 h 4654550"/>
                <a:gd name="connsiteX16462" fmla="*/ 5127623 w 10010772"/>
                <a:gd name="connsiteY16462" fmla="*/ 1095376 h 4654550"/>
                <a:gd name="connsiteX16463" fmla="*/ 5124448 w 10010772"/>
                <a:gd name="connsiteY16463" fmla="*/ 1092201 h 4654550"/>
                <a:gd name="connsiteX16464" fmla="*/ 5121273 w 10010772"/>
                <a:gd name="connsiteY16464" fmla="*/ 1089026 h 4654550"/>
                <a:gd name="connsiteX16465" fmla="*/ 5121273 w 10010772"/>
                <a:gd name="connsiteY16465" fmla="*/ 1085851 h 4654550"/>
                <a:gd name="connsiteX16466" fmla="*/ 5118098 w 10010772"/>
                <a:gd name="connsiteY16466" fmla="*/ 1082676 h 4654550"/>
                <a:gd name="connsiteX16467" fmla="*/ 5111748 w 10010772"/>
                <a:gd name="connsiteY16467" fmla="*/ 1082676 h 4654550"/>
                <a:gd name="connsiteX16468" fmla="*/ 5108573 w 10010772"/>
                <a:gd name="connsiteY16468" fmla="*/ 1079501 h 4654550"/>
                <a:gd name="connsiteX16469" fmla="*/ 5111748 w 10010772"/>
                <a:gd name="connsiteY16469" fmla="*/ 1079501 h 4654550"/>
                <a:gd name="connsiteX16470" fmla="*/ 5105398 w 10010772"/>
                <a:gd name="connsiteY16470" fmla="*/ 1076326 h 4654550"/>
                <a:gd name="connsiteX16471" fmla="*/ 5099048 w 10010772"/>
                <a:gd name="connsiteY16471" fmla="*/ 1069976 h 4654550"/>
                <a:gd name="connsiteX16472" fmla="*/ 5099048 w 10010772"/>
                <a:gd name="connsiteY16472" fmla="*/ 1066801 h 4654550"/>
                <a:gd name="connsiteX16473" fmla="*/ 5095873 w 10010772"/>
                <a:gd name="connsiteY16473" fmla="*/ 1063626 h 4654550"/>
                <a:gd name="connsiteX16474" fmla="*/ 5092698 w 10010772"/>
                <a:gd name="connsiteY16474" fmla="*/ 1063626 h 4654550"/>
                <a:gd name="connsiteX16475" fmla="*/ 5089523 w 10010772"/>
                <a:gd name="connsiteY16475" fmla="*/ 1063626 h 4654550"/>
                <a:gd name="connsiteX16476" fmla="*/ 5086348 w 10010772"/>
                <a:gd name="connsiteY16476" fmla="*/ 1060451 h 4654550"/>
                <a:gd name="connsiteX16477" fmla="*/ 5083173 w 10010772"/>
                <a:gd name="connsiteY16477" fmla="*/ 1050926 h 4654550"/>
                <a:gd name="connsiteX16478" fmla="*/ 5079998 w 10010772"/>
                <a:gd name="connsiteY16478" fmla="*/ 1047751 h 4654550"/>
                <a:gd name="connsiteX16479" fmla="*/ 5079998 w 10010772"/>
                <a:gd name="connsiteY16479" fmla="*/ 1044576 h 4654550"/>
                <a:gd name="connsiteX16480" fmla="*/ 5083173 w 10010772"/>
                <a:gd name="connsiteY16480" fmla="*/ 1047751 h 4654550"/>
                <a:gd name="connsiteX16481" fmla="*/ 5089523 w 10010772"/>
                <a:gd name="connsiteY16481" fmla="*/ 1050926 h 4654550"/>
                <a:gd name="connsiteX16482" fmla="*/ 5089523 w 10010772"/>
                <a:gd name="connsiteY16482" fmla="*/ 1047751 h 4654550"/>
                <a:gd name="connsiteX16483" fmla="*/ 5083173 w 10010772"/>
                <a:gd name="connsiteY16483" fmla="*/ 1041401 h 4654550"/>
                <a:gd name="connsiteX16484" fmla="*/ 5079998 w 10010772"/>
                <a:gd name="connsiteY16484" fmla="*/ 1038226 h 4654550"/>
                <a:gd name="connsiteX16485" fmla="*/ 5079998 w 10010772"/>
                <a:gd name="connsiteY16485" fmla="*/ 1031876 h 4654550"/>
                <a:gd name="connsiteX16486" fmla="*/ 5079998 w 10010772"/>
                <a:gd name="connsiteY16486" fmla="*/ 1028701 h 4654550"/>
                <a:gd name="connsiteX16487" fmla="*/ 5083173 w 10010772"/>
                <a:gd name="connsiteY16487" fmla="*/ 1022351 h 4654550"/>
                <a:gd name="connsiteX16488" fmla="*/ 5079998 w 10010772"/>
                <a:gd name="connsiteY16488" fmla="*/ 1022351 h 4654550"/>
                <a:gd name="connsiteX16489" fmla="*/ 5079998 w 10010772"/>
                <a:gd name="connsiteY16489" fmla="*/ 1019176 h 4654550"/>
                <a:gd name="connsiteX16490" fmla="*/ 5079998 w 10010772"/>
                <a:gd name="connsiteY16490" fmla="*/ 1012826 h 4654550"/>
                <a:gd name="connsiteX16491" fmla="*/ 5079998 w 10010772"/>
                <a:gd name="connsiteY16491" fmla="*/ 1006476 h 4654550"/>
                <a:gd name="connsiteX16492" fmla="*/ 5076823 w 10010772"/>
                <a:gd name="connsiteY16492" fmla="*/ 1003301 h 4654550"/>
                <a:gd name="connsiteX16493" fmla="*/ 5073648 w 10010772"/>
                <a:gd name="connsiteY16493" fmla="*/ 1000126 h 4654550"/>
                <a:gd name="connsiteX16494" fmla="*/ 5079998 w 10010772"/>
                <a:gd name="connsiteY16494" fmla="*/ 996951 h 4654550"/>
                <a:gd name="connsiteX16495" fmla="*/ 5076823 w 10010772"/>
                <a:gd name="connsiteY16495" fmla="*/ 996951 h 4654550"/>
                <a:gd name="connsiteX16496" fmla="*/ 5070473 w 10010772"/>
                <a:gd name="connsiteY16496" fmla="*/ 993776 h 4654550"/>
                <a:gd name="connsiteX16497" fmla="*/ 5067298 w 10010772"/>
                <a:gd name="connsiteY16497" fmla="*/ 990601 h 4654550"/>
                <a:gd name="connsiteX16498" fmla="*/ 5060948 w 10010772"/>
                <a:gd name="connsiteY16498" fmla="*/ 987426 h 4654550"/>
                <a:gd name="connsiteX16499" fmla="*/ 5054598 w 10010772"/>
                <a:gd name="connsiteY16499" fmla="*/ 984251 h 4654550"/>
                <a:gd name="connsiteX16500" fmla="*/ 5048248 w 10010772"/>
                <a:gd name="connsiteY16500" fmla="*/ 977901 h 4654550"/>
                <a:gd name="connsiteX16501" fmla="*/ 5045073 w 10010772"/>
                <a:gd name="connsiteY16501" fmla="*/ 977901 h 4654550"/>
                <a:gd name="connsiteX16502" fmla="*/ 5045073 w 10010772"/>
                <a:gd name="connsiteY16502" fmla="*/ 974726 h 4654550"/>
                <a:gd name="connsiteX16503" fmla="*/ 5038723 w 10010772"/>
                <a:gd name="connsiteY16503" fmla="*/ 974726 h 4654550"/>
                <a:gd name="connsiteX16504" fmla="*/ 5026023 w 10010772"/>
                <a:gd name="connsiteY16504" fmla="*/ 971551 h 4654550"/>
                <a:gd name="connsiteX16505" fmla="*/ 5016498 w 10010772"/>
                <a:gd name="connsiteY16505" fmla="*/ 968376 h 4654550"/>
                <a:gd name="connsiteX16506" fmla="*/ 5013323 w 10010772"/>
                <a:gd name="connsiteY16506" fmla="*/ 965201 h 4654550"/>
                <a:gd name="connsiteX16507" fmla="*/ 5016498 w 10010772"/>
                <a:gd name="connsiteY16507" fmla="*/ 965201 h 4654550"/>
                <a:gd name="connsiteX16508" fmla="*/ 5013323 w 10010772"/>
                <a:gd name="connsiteY16508" fmla="*/ 962026 h 4654550"/>
                <a:gd name="connsiteX16509" fmla="*/ 4994273 w 10010772"/>
                <a:gd name="connsiteY16509" fmla="*/ 949326 h 4654550"/>
                <a:gd name="connsiteX16510" fmla="*/ 4991098 w 10010772"/>
                <a:gd name="connsiteY16510" fmla="*/ 949326 h 4654550"/>
                <a:gd name="connsiteX16511" fmla="*/ 4991098 w 10010772"/>
                <a:gd name="connsiteY16511" fmla="*/ 952501 h 4654550"/>
                <a:gd name="connsiteX16512" fmla="*/ 4987923 w 10010772"/>
                <a:gd name="connsiteY16512" fmla="*/ 952501 h 4654550"/>
                <a:gd name="connsiteX16513" fmla="*/ 4984748 w 10010772"/>
                <a:gd name="connsiteY16513" fmla="*/ 949326 h 4654550"/>
                <a:gd name="connsiteX16514" fmla="*/ 4975223 w 10010772"/>
                <a:gd name="connsiteY16514" fmla="*/ 942976 h 4654550"/>
                <a:gd name="connsiteX16515" fmla="*/ 4965698 w 10010772"/>
                <a:gd name="connsiteY16515" fmla="*/ 936626 h 4654550"/>
                <a:gd name="connsiteX16516" fmla="*/ 4946648 w 10010772"/>
                <a:gd name="connsiteY16516" fmla="*/ 927101 h 4654550"/>
                <a:gd name="connsiteX16517" fmla="*/ 4946648 w 10010772"/>
                <a:gd name="connsiteY16517" fmla="*/ 923926 h 4654550"/>
                <a:gd name="connsiteX16518" fmla="*/ 4949823 w 10010772"/>
                <a:gd name="connsiteY16518" fmla="*/ 920751 h 4654550"/>
                <a:gd name="connsiteX16519" fmla="*/ 4952998 w 10010772"/>
                <a:gd name="connsiteY16519" fmla="*/ 920751 h 4654550"/>
                <a:gd name="connsiteX16520" fmla="*/ 4946648 w 10010772"/>
                <a:gd name="connsiteY16520" fmla="*/ 917576 h 4654550"/>
                <a:gd name="connsiteX16521" fmla="*/ 4933948 w 10010772"/>
                <a:gd name="connsiteY16521" fmla="*/ 911226 h 4654550"/>
                <a:gd name="connsiteX16522" fmla="*/ 4930773 w 10010772"/>
                <a:gd name="connsiteY16522" fmla="*/ 908051 h 4654550"/>
                <a:gd name="connsiteX16523" fmla="*/ 4927598 w 10010772"/>
                <a:gd name="connsiteY16523" fmla="*/ 904876 h 4654550"/>
                <a:gd name="connsiteX16524" fmla="*/ 4927598 w 10010772"/>
                <a:gd name="connsiteY16524" fmla="*/ 895351 h 4654550"/>
                <a:gd name="connsiteX16525" fmla="*/ 4924423 w 10010772"/>
                <a:gd name="connsiteY16525" fmla="*/ 892176 h 4654550"/>
                <a:gd name="connsiteX16526" fmla="*/ 4921248 w 10010772"/>
                <a:gd name="connsiteY16526" fmla="*/ 889001 h 4654550"/>
                <a:gd name="connsiteX16527" fmla="*/ 4921248 w 10010772"/>
                <a:gd name="connsiteY16527" fmla="*/ 885826 h 4654550"/>
                <a:gd name="connsiteX16528" fmla="*/ 4918073 w 10010772"/>
                <a:gd name="connsiteY16528" fmla="*/ 895351 h 4654550"/>
                <a:gd name="connsiteX16529" fmla="*/ 4914898 w 10010772"/>
                <a:gd name="connsiteY16529" fmla="*/ 901701 h 4654550"/>
                <a:gd name="connsiteX16530" fmla="*/ 4908548 w 10010772"/>
                <a:gd name="connsiteY16530" fmla="*/ 904876 h 4654550"/>
                <a:gd name="connsiteX16531" fmla="*/ 4905373 w 10010772"/>
                <a:gd name="connsiteY16531" fmla="*/ 901701 h 4654550"/>
                <a:gd name="connsiteX16532" fmla="*/ 4899023 w 10010772"/>
                <a:gd name="connsiteY16532" fmla="*/ 889001 h 4654550"/>
                <a:gd name="connsiteX16533" fmla="*/ 4895848 w 10010772"/>
                <a:gd name="connsiteY16533" fmla="*/ 885826 h 4654550"/>
                <a:gd name="connsiteX16534" fmla="*/ 4899023 w 10010772"/>
                <a:gd name="connsiteY16534" fmla="*/ 882651 h 4654550"/>
                <a:gd name="connsiteX16535" fmla="*/ 4902198 w 10010772"/>
                <a:gd name="connsiteY16535" fmla="*/ 879476 h 4654550"/>
                <a:gd name="connsiteX16536" fmla="*/ 4905373 w 10010772"/>
                <a:gd name="connsiteY16536" fmla="*/ 879476 h 4654550"/>
                <a:gd name="connsiteX16537" fmla="*/ 4902198 w 10010772"/>
                <a:gd name="connsiteY16537" fmla="*/ 876301 h 4654550"/>
                <a:gd name="connsiteX16538" fmla="*/ 4899023 w 10010772"/>
                <a:gd name="connsiteY16538" fmla="*/ 876301 h 4654550"/>
                <a:gd name="connsiteX16539" fmla="*/ 4895848 w 10010772"/>
                <a:gd name="connsiteY16539" fmla="*/ 876301 h 4654550"/>
                <a:gd name="connsiteX16540" fmla="*/ 4892673 w 10010772"/>
                <a:gd name="connsiteY16540" fmla="*/ 873126 h 4654550"/>
                <a:gd name="connsiteX16541" fmla="*/ 4892673 w 10010772"/>
                <a:gd name="connsiteY16541" fmla="*/ 869951 h 4654550"/>
                <a:gd name="connsiteX16542" fmla="*/ 4889498 w 10010772"/>
                <a:gd name="connsiteY16542" fmla="*/ 873126 h 4654550"/>
                <a:gd name="connsiteX16543" fmla="*/ 4886323 w 10010772"/>
                <a:gd name="connsiteY16543" fmla="*/ 879476 h 4654550"/>
                <a:gd name="connsiteX16544" fmla="*/ 4879973 w 10010772"/>
                <a:gd name="connsiteY16544" fmla="*/ 882651 h 4654550"/>
                <a:gd name="connsiteX16545" fmla="*/ 4867273 w 10010772"/>
                <a:gd name="connsiteY16545" fmla="*/ 882651 h 4654550"/>
                <a:gd name="connsiteX16546" fmla="*/ 4864098 w 10010772"/>
                <a:gd name="connsiteY16546" fmla="*/ 885826 h 4654550"/>
                <a:gd name="connsiteX16547" fmla="*/ 4864098 w 10010772"/>
                <a:gd name="connsiteY16547" fmla="*/ 889001 h 4654550"/>
                <a:gd name="connsiteX16548" fmla="*/ 4867273 w 10010772"/>
                <a:gd name="connsiteY16548" fmla="*/ 895351 h 4654550"/>
                <a:gd name="connsiteX16549" fmla="*/ 4867273 w 10010772"/>
                <a:gd name="connsiteY16549" fmla="*/ 898526 h 4654550"/>
                <a:gd name="connsiteX16550" fmla="*/ 4864098 w 10010772"/>
                <a:gd name="connsiteY16550" fmla="*/ 898526 h 4654550"/>
                <a:gd name="connsiteX16551" fmla="*/ 4860923 w 10010772"/>
                <a:gd name="connsiteY16551" fmla="*/ 901701 h 4654550"/>
                <a:gd name="connsiteX16552" fmla="*/ 4864098 w 10010772"/>
                <a:gd name="connsiteY16552" fmla="*/ 908051 h 4654550"/>
                <a:gd name="connsiteX16553" fmla="*/ 4864098 w 10010772"/>
                <a:gd name="connsiteY16553" fmla="*/ 911226 h 4654550"/>
                <a:gd name="connsiteX16554" fmla="*/ 4864098 w 10010772"/>
                <a:gd name="connsiteY16554" fmla="*/ 917576 h 4654550"/>
                <a:gd name="connsiteX16555" fmla="*/ 4864098 w 10010772"/>
                <a:gd name="connsiteY16555" fmla="*/ 920751 h 4654550"/>
                <a:gd name="connsiteX16556" fmla="*/ 4867273 w 10010772"/>
                <a:gd name="connsiteY16556" fmla="*/ 923926 h 4654550"/>
                <a:gd name="connsiteX16557" fmla="*/ 4876798 w 10010772"/>
                <a:gd name="connsiteY16557" fmla="*/ 927101 h 4654550"/>
                <a:gd name="connsiteX16558" fmla="*/ 4889498 w 10010772"/>
                <a:gd name="connsiteY16558" fmla="*/ 933451 h 4654550"/>
                <a:gd name="connsiteX16559" fmla="*/ 4895848 w 10010772"/>
                <a:gd name="connsiteY16559" fmla="*/ 942976 h 4654550"/>
                <a:gd name="connsiteX16560" fmla="*/ 4902198 w 10010772"/>
                <a:gd name="connsiteY16560" fmla="*/ 952501 h 4654550"/>
                <a:gd name="connsiteX16561" fmla="*/ 4908548 w 10010772"/>
                <a:gd name="connsiteY16561" fmla="*/ 965201 h 4654550"/>
                <a:gd name="connsiteX16562" fmla="*/ 4914898 w 10010772"/>
                <a:gd name="connsiteY16562" fmla="*/ 971551 h 4654550"/>
                <a:gd name="connsiteX16563" fmla="*/ 4921248 w 10010772"/>
                <a:gd name="connsiteY16563" fmla="*/ 977901 h 4654550"/>
                <a:gd name="connsiteX16564" fmla="*/ 4937123 w 10010772"/>
                <a:gd name="connsiteY16564" fmla="*/ 993776 h 4654550"/>
                <a:gd name="connsiteX16565" fmla="*/ 4943473 w 10010772"/>
                <a:gd name="connsiteY16565" fmla="*/ 996951 h 4654550"/>
                <a:gd name="connsiteX16566" fmla="*/ 4946648 w 10010772"/>
                <a:gd name="connsiteY16566" fmla="*/ 996951 h 4654550"/>
                <a:gd name="connsiteX16567" fmla="*/ 4956173 w 10010772"/>
                <a:gd name="connsiteY16567" fmla="*/ 1000126 h 4654550"/>
                <a:gd name="connsiteX16568" fmla="*/ 4959348 w 10010772"/>
                <a:gd name="connsiteY16568" fmla="*/ 1000126 h 4654550"/>
                <a:gd name="connsiteX16569" fmla="*/ 4965698 w 10010772"/>
                <a:gd name="connsiteY16569" fmla="*/ 1000126 h 4654550"/>
                <a:gd name="connsiteX16570" fmla="*/ 4968873 w 10010772"/>
                <a:gd name="connsiteY16570" fmla="*/ 1000126 h 4654550"/>
                <a:gd name="connsiteX16571" fmla="*/ 4975223 w 10010772"/>
                <a:gd name="connsiteY16571" fmla="*/ 1000126 h 4654550"/>
                <a:gd name="connsiteX16572" fmla="*/ 4981573 w 10010772"/>
                <a:gd name="connsiteY16572" fmla="*/ 1006476 h 4654550"/>
                <a:gd name="connsiteX16573" fmla="*/ 4978398 w 10010772"/>
                <a:gd name="connsiteY16573" fmla="*/ 1009651 h 4654550"/>
                <a:gd name="connsiteX16574" fmla="*/ 4972048 w 10010772"/>
                <a:gd name="connsiteY16574" fmla="*/ 1012826 h 4654550"/>
                <a:gd name="connsiteX16575" fmla="*/ 4978398 w 10010772"/>
                <a:gd name="connsiteY16575" fmla="*/ 1016001 h 4654550"/>
                <a:gd name="connsiteX16576" fmla="*/ 4994273 w 10010772"/>
                <a:gd name="connsiteY16576" fmla="*/ 1022351 h 4654550"/>
                <a:gd name="connsiteX16577" fmla="*/ 5006973 w 10010772"/>
                <a:gd name="connsiteY16577" fmla="*/ 1028701 h 4654550"/>
                <a:gd name="connsiteX16578" fmla="*/ 5016498 w 10010772"/>
                <a:gd name="connsiteY16578" fmla="*/ 1035051 h 4654550"/>
                <a:gd name="connsiteX16579" fmla="*/ 5022848 w 10010772"/>
                <a:gd name="connsiteY16579" fmla="*/ 1041401 h 4654550"/>
                <a:gd name="connsiteX16580" fmla="*/ 5032373 w 10010772"/>
                <a:gd name="connsiteY16580" fmla="*/ 1041401 h 4654550"/>
                <a:gd name="connsiteX16581" fmla="*/ 5041898 w 10010772"/>
                <a:gd name="connsiteY16581" fmla="*/ 1047751 h 4654550"/>
                <a:gd name="connsiteX16582" fmla="*/ 5048248 w 10010772"/>
                <a:gd name="connsiteY16582" fmla="*/ 1054101 h 4654550"/>
                <a:gd name="connsiteX16583" fmla="*/ 5048248 w 10010772"/>
                <a:gd name="connsiteY16583" fmla="*/ 1057276 h 4654550"/>
                <a:gd name="connsiteX16584" fmla="*/ 5045073 w 10010772"/>
                <a:gd name="connsiteY16584" fmla="*/ 1060451 h 4654550"/>
                <a:gd name="connsiteX16585" fmla="*/ 5045073 w 10010772"/>
                <a:gd name="connsiteY16585" fmla="*/ 1063626 h 4654550"/>
                <a:gd name="connsiteX16586" fmla="*/ 5045073 w 10010772"/>
                <a:gd name="connsiteY16586" fmla="*/ 1066801 h 4654550"/>
                <a:gd name="connsiteX16587" fmla="*/ 5041898 w 10010772"/>
                <a:gd name="connsiteY16587" fmla="*/ 1066801 h 4654550"/>
                <a:gd name="connsiteX16588" fmla="*/ 5038723 w 10010772"/>
                <a:gd name="connsiteY16588" fmla="*/ 1060451 h 4654550"/>
                <a:gd name="connsiteX16589" fmla="*/ 5032373 w 10010772"/>
                <a:gd name="connsiteY16589" fmla="*/ 1054101 h 4654550"/>
                <a:gd name="connsiteX16590" fmla="*/ 5022848 w 10010772"/>
                <a:gd name="connsiteY16590" fmla="*/ 1054101 h 4654550"/>
                <a:gd name="connsiteX16591" fmla="*/ 5019673 w 10010772"/>
                <a:gd name="connsiteY16591" fmla="*/ 1054101 h 4654550"/>
                <a:gd name="connsiteX16592" fmla="*/ 5016498 w 10010772"/>
                <a:gd name="connsiteY16592" fmla="*/ 1050926 h 4654550"/>
                <a:gd name="connsiteX16593" fmla="*/ 5013323 w 10010772"/>
                <a:gd name="connsiteY16593" fmla="*/ 1047751 h 4654550"/>
                <a:gd name="connsiteX16594" fmla="*/ 5010148 w 10010772"/>
                <a:gd name="connsiteY16594" fmla="*/ 1050926 h 4654550"/>
                <a:gd name="connsiteX16595" fmla="*/ 5003798 w 10010772"/>
                <a:gd name="connsiteY16595" fmla="*/ 1057276 h 4654550"/>
                <a:gd name="connsiteX16596" fmla="*/ 5003798 w 10010772"/>
                <a:gd name="connsiteY16596" fmla="*/ 1060451 h 4654550"/>
                <a:gd name="connsiteX16597" fmla="*/ 5003798 w 10010772"/>
                <a:gd name="connsiteY16597" fmla="*/ 1066801 h 4654550"/>
                <a:gd name="connsiteX16598" fmla="*/ 5003798 w 10010772"/>
                <a:gd name="connsiteY16598" fmla="*/ 1069976 h 4654550"/>
                <a:gd name="connsiteX16599" fmla="*/ 5000623 w 10010772"/>
                <a:gd name="connsiteY16599" fmla="*/ 1073151 h 4654550"/>
                <a:gd name="connsiteX16600" fmla="*/ 5006973 w 10010772"/>
                <a:gd name="connsiteY16600" fmla="*/ 1073151 h 4654550"/>
                <a:gd name="connsiteX16601" fmla="*/ 5013323 w 10010772"/>
                <a:gd name="connsiteY16601" fmla="*/ 1079501 h 4654550"/>
                <a:gd name="connsiteX16602" fmla="*/ 5013323 w 10010772"/>
                <a:gd name="connsiteY16602" fmla="*/ 1082676 h 4654550"/>
                <a:gd name="connsiteX16603" fmla="*/ 5019673 w 10010772"/>
                <a:gd name="connsiteY16603" fmla="*/ 1089026 h 4654550"/>
                <a:gd name="connsiteX16604" fmla="*/ 5019673 w 10010772"/>
                <a:gd name="connsiteY16604" fmla="*/ 1092201 h 4654550"/>
                <a:gd name="connsiteX16605" fmla="*/ 5019673 w 10010772"/>
                <a:gd name="connsiteY16605" fmla="*/ 1095376 h 4654550"/>
                <a:gd name="connsiteX16606" fmla="*/ 5016498 w 10010772"/>
                <a:gd name="connsiteY16606" fmla="*/ 1095376 h 4654550"/>
                <a:gd name="connsiteX16607" fmla="*/ 5013323 w 10010772"/>
                <a:gd name="connsiteY16607" fmla="*/ 1095376 h 4654550"/>
                <a:gd name="connsiteX16608" fmla="*/ 5010148 w 10010772"/>
                <a:gd name="connsiteY16608" fmla="*/ 1095376 h 4654550"/>
                <a:gd name="connsiteX16609" fmla="*/ 5010148 w 10010772"/>
                <a:gd name="connsiteY16609" fmla="*/ 1101726 h 4654550"/>
                <a:gd name="connsiteX16610" fmla="*/ 5010148 w 10010772"/>
                <a:gd name="connsiteY16610" fmla="*/ 1108076 h 4654550"/>
                <a:gd name="connsiteX16611" fmla="*/ 5003798 w 10010772"/>
                <a:gd name="connsiteY16611" fmla="*/ 1114426 h 4654550"/>
                <a:gd name="connsiteX16612" fmla="*/ 5000623 w 10010772"/>
                <a:gd name="connsiteY16612" fmla="*/ 1117601 h 4654550"/>
                <a:gd name="connsiteX16613" fmla="*/ 4997448 w 10010772"/>
                <a:gd name="connsiteY16613" fmla="*/ 1123951 h 4654550"/>
                <a:gd name="connsiteX16614" fmla="*/ 4994273 w 10010772"/>
                <a:gd name="connsiteY16614" fmla="*/ 1130301 h 4654550"/>
                <a:gd name="connsiteX16615" fmla="*/ 4991098 w 10010772"/>
                <a:gd name="connsiteY16615" fmla="*/ 1133476 h 4654550"/>
                <a:gd name="connsiteX16616" fmla="*/ 4981573 w 10010772"/>
                <a:gd name="connsiteY16616" fmla="*/ 1136651 h 4654550"/>
                <a:gd name="connsiteX16617" fmla="*/ 4978398 w 10010772"/>
                <a:gd name="connsiteY16617" fmla="*/ 1136651 h 4654550"/>
                <a:gd name="connsiteX16618" fmla="*/ 4975223 w 10010772"/>
                <a:gd name="connsiteY16618" fmla="*/ 1133476 h 4654550"/>
                <a:gd name="connsiteX16619" fmla="*/ 4972048 w 10010772"/>
                <a:gd name="connsiteY16619" fmla="*/ 1130301 h 4654550"/>
                <a:gd name="connsiteX16620" fmla="*/ 4975223 w 10010772"/>
                <a:gd name="connsiteY16620" fmla="*/ 1127126 h 4654550"/>
                <a:gd name="connsiteX16621" fmla="*/ 4978398 w 10010772"/>
                <a:gd name="connsiteY16621" fmla="*/ 1117601 h 4654550"/>
                <a:gd name="connsiteX16622" fmla="*/ 4978398 w 10010772"/>
                <a:gd name="connsiteY16622" fmla="*/ 1114426 h 4654550"/>
                <a:gd name="connsiteX16623" fmla="*/ 4975223 w 10010772"/>
                <a:gd name="connsiteY16623" fmla="*/ 1111251 h 4654550"/>
                <a:gd name="connsiteX16624" fmla="*/ 4978398 w 10010772"/>
                <a:gd name="connsiteY16624" fmla="*/ 1108076 h 4654550"/>
                <a:gd name="connsiteX16625" fmla="*/ 4984748 w 10010772"/>
                <a:gd name="connsiteY16625" fmla="*/ 1101726 h 4654550"/>
                <a:gd name="connsiteX16626" fmla="*/ 4981573 w 10010772"/>
                <a:gd name="connsiteY16626" fmla="*/ 1095376 h 4654550"/>
                <a:gd name="connsiteX16627" fmla="*/ 4975223 w 10010772"/>
                <a:gd name="connsiteY16627" fmla="*/ 1082676 h 4654550"/>
                <a:gd name="connsiteX16628" fmla="*/ 4972048 w 10010772"/>
                <a:gd name="connsiteY16628" fmla="*/ 1076326 h 4654550"/>
                <a:gd name="connsiteX16629" fmla="*/ 4968873 w 10010772"/>
                <a:gd name="connsiteY16629" fmla="*/ 1069976 h 4654550"/>
                <a:gd name="connsiteX16630" fmla="*/ 4968873 w 10010772"/>
                <a:gd name="connsiteY16630" fmla="*/ 1063626 h 4654550"/>
                <a:gd name="connsiteX16631" fmla="*/ 4962523 w 10010772"/>
                <a:gd name="connsiteY16631" fmla="*/ 1063626 h 4654550"/>
                <a:gd name="connsiteX16632" fmla="*/ 4956173 w 10010772"/>
                <a:gd name="connsiteY16632" fmla="*/ 1063626 h 4654550"/>
                <a:gd name="connsiteX16633" fmla="*/ 4949823 w 10010772"/>
                <a:gd name="connsiteY16633" fmla="*/ 1060451 h 4654550"/>
                <a:gd name="connsiteX16634" fmla="*/ 4943473 w 10010772"/>
                <a:gd name="connsiteY16634" fmla="*/ 1057276 h 4654550"/>
                <a:gd name="connsiteX16635" fmla="*/ 4940298 w 10010772"/>
                <a:gd name="connsiteY16635" fmla="*/ 1054101 h 4654550"/>
                <a:gd name="connsiteX16636" fmla="*/ 4940298 w 10010772"/>
                <a:gd name="connsiteY16636" fmla="*/ 1050926 h 4654550"/>
                <a:gd name="connsiteX16637" fmla="*/ 4943473 w 10010772"/>
                <a:gd name="connsiteY16637" fmla="*/ 1050926 h 4654550"/>
                <a:gd name="connsiteX16638" fmla="*/ 4937123 w 10010772"/>
                <a:gd name="connsiteY16638" fmla="*/ 1047751 h 4654550"/>
                <a:gd name="connsiteX16639" fmla="*/ 4927598 w 10010772"/>
                <a:gd name="connsiteY16639" fmla="*/ 1044576 h 4654550"/>
                <a:gd name="connsiteX16640" fmla="*/ 4924423 w 10010772"/>
                <a:gd name="connsiteY16640" fmla="*/ 1041401 h 4654550"/>
                <a:gd name="connsiteX16641" fmla="*/ 4924423 w 10010772"/>
                <a:gd name="connsiteY16641" fmla="*/ 1035051 h 4654550"/>
                <a:gd name="connsiteX16642" fmla="*/ 4921248 w 10010772"/>
                <a:gd name="connsiteY16642" fmla="*/ 1038226 h 4654550"/>
                <a:gd name="connsiteX16643" fmla="*/ 4914898 w 10010772"/>
                <a:gd name="connsiteY16643" fmla="*/ 1038226 h 4654550"/>
                <a:gd name="connsiteX16644" fmla="*/ 4911723 w 10010772"/>
                <a:gd name="connsiteY16644" fmla="*/ 1035051 h 4654550"/>
                <a:gd name="connsiteX16645" fmla="*/ 4908548 w 10010772"/>
                <a:gd name="connsiteY16645" fmla="*/ 1031876 h 4654550"/>
                <a:gd name="connsiteX16646" fmla="*/ 4905373 w 10010772"/>
                <a:gd name="connsiteY16646" fmla="*/ 1028701 h 4654550"/>
                <a:gd name="connsiteX16647" fmla="*/ 4895848 w 10010772"/>
                <a:gd name="connsiteY16647" fmla="*/ 1028701 h 4654550"/>
                <a:gd name="connsiteX16648" fmla="*/ 4886323 w 10010772"/>
                <a:gd name="connsiteY16648" fmla="*/ 1025526 h 4654550"/>
                <a:gd name="connsiteX16649" fmla="*/ 4867273 w 10010772"/>
                <a:gd name="connsiteY16649" fmla="*/ 1009651 h 4654550"/>
                <a:gd name="connsiteX16650" fmla="*/ 4864098 w 10010772"/>
                <a:gd name="connsiteY16650" fmla="*/ 1006476 h 4654550"/>
                <a:gd name="connsiteX16651" fmla="*/ 4860923 w 10010772"/>
                <a:gd name="connsiteY16651" fmla="*/ 1003301 h 4654550"/>
                <a:gd name="connsiteX16652" fmla="*/ 4857748 w 10010772"/>
                <a:gd name="connsiteY16652" fmla="*/ 1000126 h 4654550"/>
                <a:gd name="connsiteX16653" fmla="*/ 4848223 w 10010772"/>
                <a:gd name="connsiteY16653" fmla="*/ 993776 h 4654550"/>
                <a:gd name="connsiteX16654" fmla="*/ 4845048 w 10010772"/>
                <a:gd name="connsiteY16654" fmla="*/ 987426 h 4654550"/>
                <a:gd name="connsiteX16655" fmla="*/ 4845048 w 10010772"/>
                <a:gd name="connsiteY16655" fmla="*/ 984251 h 4654550"/>
                <a:gd name="connsiteX16656" fmla="*/ 4841873 w 10010772"/>
                <a:gd name="connsiteY16656" fmla="*/ 984251 h 4654550"/>
                <a:gd name="connsiteX16657" fmla="*/ 4835523 w 10010772"/>
                <a:gd name="connsiteY16657" fmla="*/ 984251 h 4654550"/>
                <a:gd name="connsiteX16658" fmla="*/ 4832348 w 10010772"/>
                <a:gd name="connsiteY16658" fmla="*/ 984251 h 4654550"/>
                <a:gd name="connsiteX16659" fmla="*/ 4829173 w 10010772"/>
                <a:gd name="connsiteY16659" fmla="*/ 977901 h 4654550"/>
                <a:gd name="connsiteX16660" fmla="*/ 4822823 w 10010772"/>
                <a:gd name="connsiteY16660" fmla="*/ 968376 h 4654550"/>
                <a:gd name="connsiteX16661" fmla="*/ 4813298 w 10010772"/>
                <a:gd name="connsiteY16661" fmla="*/ 958851 h 4654550"/>
                <a:gd name="connsiteX16662" fmla="*/ 4810123 w 10010772"/>
                <a:gd name="connsiteY16662" fmla="*/ 955676 h 4654550"/>
                <a:gd name="connsiteX16663" fmla="*/ 4806948 w 10010772"/>
                <a:gd name="connsiteY16663" fmla="*/ 952501 h 4654550"/>
                <a:gd name="connsiteX16664" fmla="*/ 4806948 w 10010772"/>
                <a:gd name="connsiteY16664" fmla="*/ 949326 h 4654550"/>
                <a:gd name="connsiteX16665" fmla="*/ 4803773 w 10010772"/>
                <a:gd name="connsiteY16665" fmla="*/ 946151 h 4654550"/>
                <a:gd name="connsiteX16666" fmla="*/ 4800598 w 10010772"/>
                <a:gd name="connsiteY16666" fmla="*/ 942976 h 4654550"/>
                <a:gd name="connsiteX16667" fmla="*/ 4797423 w 10010772"/>
                <a:gd name="connsiteY16667" fmla="*/ 936626 h 4654550"/>
                <a:gd name="connsiteX16668" fmla="*/ 4791073 w 10010772"/>
                <a:gd name="connsiteY16668" fmla="*/ 930276 h 4654550"/>
                <a:gd name="connsiteX16669" fmla="*/ 4778373 w 10010772"/>
                <a:gd name="connsiteY16669" fmla="*/ 923926 h 4654550"/>
                <a:gd name="connsiteX16670" fmla="*/ 4765673 w 10010772"/>
                <a:gd name="connsiteY16670" fmla="*/ 920751 h 4654550"/>
                <a:gd name="connsiteX16671" fmla="*/ 4752973 w 10010772"/>
                <a:gd name="connsiteY16671" fmla="*/ 920751 h 4654550"/>
                <a:gd name="connsiteX16672" fmla="*/ 4746623 w 10010772"/>
                <a:gd name="connsiteY16672" fmla="*/ 920751 h 4654550"/>
                <a:gd name="connsiteX16673" fmla="*/ 4740273 w 10010772"/>
                <a:gd name="connsiteY16673" fmla="*/ 923926 h 4654550"/>
                <a:gd name="connsiteX16674" fmla="*/ 4724398 w 10010772"/>
                <a:gd name="connsiteY16674" fmla="*/ 933451 h 4654550"/>
                <a:gd name="connsiteX16675" fmla="*/ 4711698 w 10010772"/>
                <a:gd name="connsiteY16675" fmla="*/ 939801 h 4654550"/>
                <a:gd name="connsiteX16676" fmla="*/ 4702173 w 10010772"/>
                <a:gd name="connsiteY16676" fmla="*/ 942976 h 4654550"/>
                <a:gd name="connsiteX16677" fmla="*/ 4695823 w 10010772"/>
                <a:gd name="connsiteY16677" fmla="*/ 946151 h 4654550"/>
                <a:gd name="connsiteX16678" fmla="*/ 4695823 w 10010772"/>
                <a:gd name="connsiteY16678" fmla="*/ 949326 h 4654550"/>
                <a:gd name="connsiteX16679" fmla="*/ 4692648 w 10010772"/>
                <a:gd name="connsiteY16679" fmla="*/ 949326 h 4654550"/>
                <a:gd name="connsiteX16680" fmla="*/ 4686298 w 10010772"/>
                <a:gd name="connsiteY16680" fmla="*/ 955676 h 4654550"/>
                <a:gd name="connsiteX16681" fmla="*/ 4679948 w 10010772"/>
                <a:gd name="connsiteY16681" fmla="*/ 962026 h 4654550"/>
                <a:gd name="connsiteX16682" fmla="*/ 4673598 w 10010772"/>
                <a:gd name="connsiteY16682" fmla="*/ 962026 h 4654550"/>
                <a:gd name="connsiteX16683" fmla="*/ 4670423 w 10010772"/>
                <a:gd name="connsiteY16683" fmla="*/ 962026 h 4654550"/>
                <a:gd name="connsiteX16684" fmla="*/ 4664073 w 10010772"/>
                <a:gd name="connsiteY16684" fmla="*/ 955676 h 4654550"/>
                <a:gd name="connsiteX16685" fmla="*/ 4657723 w 10010772"/>
                <a:gd name="connsiteY16685" fmla="*/ 952501 h 4654550"/>
                <a:gd name="connsiteX16686" fmla="*/ 4651373 w 10010772"/>
                <a:gd name="connsiteY16686" fmla="*/ 952501 h 4654550"/>
                <a:gd name="connsiteX16687" fmla="*/ 4648198 w 10010772"/>
                <a:gd name="connsiteY16687" fmla="*/ 949326 h 4654550"/>
                <a:gd name="connsiteX16688" fmla="*/ 4645023 w 10010772"/>
                <a:gd name="connsiteY16688" fmla="*/ 946151 h 4654550"/>
                <a:gd name="connsiteX16689" fmla="*/ 4641848 w 10010772"/>
                <a:gd name="connsiteY16689" fmla="*/ 946151 h 4654550"/>
                <a:gd name="connsiteX16690" fmla="*/ 4635498 w 10010772"/>
                <a:gd name="connsiteY16690" fmla="*/ 949326 h 4654550"/>
                <a:gd name="connsiteX16691" fmla="*/ 4629148 w 10010772"/>
                <a:gd name="connsiteY16691" fmla="*/ 952501 h 4654550"/>
                <a:gd name="connsiteX16692" fmla="*/ 4619623 w 10010772"/>
                <a:gd name="connsiteY16692" fmla="*/ 952501 h 4654550"/>
                <a:gd name="connsiteX16693" fmla="*/ 4616448 w 10010772"/>
                <a:gd name="connsiteY16693" fmla="*/ 952501 h 4654550"/>
                <a:gd name="connsiteX16694" fmla="*/ 4610098 w 10010772"/>
                <a:gd name="connsiteY16694" fmla="*/ 955676 h 4654550"/>
                <a:gd name="connsiteX16695" fmla="*/ 4600573 w 10010772"/>
                <a:gd name="connsiteY16695" fmla="*/ 965201 h 4654550"/>
                <a:gd name="connsiteX16696" fmla="*/ 4594223 w 10010772"/>
                <a:gd name="connsiteY16696" fmla="*/ 968376 h 4654550"/>
                <a:gd name="connsiteX16697" fmla="*/ 4591048 w 10010772"/>
                <a:gd name="connsiteY16697" fmla="*/ 974726 h 4654550"/>
                <a:gd name="connsiteX16698" fmla="*/ 4587873 w 10010772"/>
                <a:gd name="connsiteY16698" fmla="*/ 977901 h 4654550"/>
                <a:gd name="connsiteX16699" fmla="*/ 4587873 w 10010772"/>
                <a:gd name="connsiteY16699" fmla="*/ 981076 h 4654550"/>
                <a:gd name="connsiteX16700" fmla="*/ 4594223 w 10010772"/>
                <a:gd name="connsiteY16700" fmla="*/ 984251 h 4654550"/>
                <a:gd name="connsiteX16701" fmla="*/ 4591048 w 10010772"/>
                <a:gd name="connsiteY16701" fmla="*/ 987426 h 4654550"/>
                <a:gd name="connsiteX16702" fmla="*/ 4587873 w 10010772"/>
                <a:gd name="connsiteY16702" fmla="*/ 987426 h 4654550"/>
                <a:gd name="connsiteX16703" fmla="*/ 4587873 w 10010772"/>
                <a:gd name="connsiteY16703" fmla="*/ 990601 h 4654550"/>
                <a:gd name="connsiteX16704" fmla="*/ 4591048 w 10010772"/>
                <a:gd name="connsiteY16704" fmla="*/ 990601 h 4654550"/>
                <a:gd name="connsiteX16705" fmla="*/ 4587873 w 10010772"/>
                <a:gd name="connsiteY16705" fmla="*/ 993776 h 4654550"/>
                <a:gd name="connsiteX16706" fmla="*/ 4587873 w 10010772"/>
                <a:gd name="connsiteY16706" fmla="*/ 1000126 h 4654550"/>
                <a:gd name="connsiteX16707" fmla="*/ 4587873 w 10010772"/>
                <a:gd name="connsiteY16707" fmla="*/ 1006476 h 4654550"/>
                <a:gd name="connsiteX16708" fmla="*/ 4584698 w 10010772"/>
                <a:gd name="connsiteY16708" fmla="*/ 1006476 h 4654550"/>
                <a:gd name="connsiteX16709" fmla="*/ 4581523 w 10010772"/>
                <a:gd name="connsiteY16709" fmla="*/ 1009651 h 4654550"/>
                <a:gd name="connsiteX16710" fmla="*/ 4571998 w 10010772"/>
                <a:gd name="connsiteY16710" fmla="*/ 1012826 h 4654550"/>
                <a:gd name="connsiteX16711" fmla="*/ 4562473 w 10010772"/>
                <a:gd name="connsiteY16711" fmla="*/ 1019176 h 4654550"/>
                <a:gd name="connsiteX16712" fmla="*/ 4559298 w 10010772"/>
                <a:gd name="connsiteY16712" fmla="*/ 1022351 h 4654550"/>
                <a:gd name="connsiteX16713" fmla="*/ 4552948 w 10010772"/>
                <a:gd name="connsiteY16713" fmla="*/ 1022351 h 4654550"/>
                <a:gd name="connsiteX16714" fmla="*/ 4533898 w 10010772"/>
                <a:gd name="connsiteY16714" fmla="*/ 1031876 h 4654550"/>
                <a:gd name="connsiteX16715" fmla="*/ 4518023 w 10010772"/>
                <a:gd name="connsiteY16715" fmla="*/ 1038226 h 4654550"/>
                <a:gd name="connsiteX16716" fmla="*/ 4518023 w 10010772"/>
                <a:gd name="connsiteY16716" fmla="*/ 1041401 h 4654550"/>
                <a:gd name="connsiteX16717" fmla="*/ 4518023 w 10010772"/>
                <a:gd name="connsiteY16717" fmla="*/ 1047751 h 4654550"/>
                <a:gd name="connsiteX16718" fmla="*/ 4514848 w 10010772"/>
                <a:gd name="connsiteY16718" fmla="*/ 1050926 h 4654550"/>
                <a:gd name="connsiteX16719" fmla="*/ 4511673 w 10010772"/>
                <a:gd name="connsiteY16719" fmla="*/ 1047751 h 4654550"/>
                <a:gd name="connsiteX16720" fmla="*/ 4508498 w 10010772"/>
                <a:gd name="connsiteY16720" fmla="*/ 1054101 h 4654550"/>
                <a:gd name="connsiteX16721" fmla="*/ 4495798 w 10010772"/>
                <a:gd name="connsiteY16721" fmla="*/ 1066801 h 4654550"/>
                <a:gd name="connsiteX16722" fmla="*/ 4489448 w 10010772"/>
                <a:gd name="connsiteY16722" fmla="*/ 1069976 h 4654550"/>
                <a:gd name="connsiteX16723" fmla="*/ 4483098 w 10010772"/>
                <a:gd name="connsiteY16723" fmla="*/ 1076326 h 4654550"/>
                <a:gd name="connsiteX16724" fmla="*/ 4479923 w 10010772"/>
                <a:gd name="connsiteY16724" fmla="*/ 1082676 h 4654550"/>
                <a:gd name="connsiteX16725" fmla="*/ 4479923 w 10010772"/>
                <a:gd name="connsiteY16725" fmla="*/ 1089026 h 4654550"/>
                <a:gd name="connsiteX16726" fmla="*/ 4483098 w 10010772"/>
                <a:gd name="connsiteY16726" fmla="*/ 1098551 h 4654550"/>
                <a:gd name="connsiteX16727" fmla="*/ 4489448 w 10010772"/>
                <a:gd name="connsiteY16727" fmla="*/ 1101726 h 4654550"/>
                <a:gd name="connsiteX16728" fmla="*/ 4492623 w 10010772"/>
                <a:gd name="connsiteY16728" fmla="*/ 1104901 h 4654550"/>
                <a:gd name="connsiteX16729" fmla="*/ 4495798 w 10010772"/>
                <a:gd name="connsiteY16729" fmla="*/ 1104901 h 4654550"/>
                <a:gd name="connsiteX16730" fmla="*/ 4495798 w 10010772"/>
                <a:gd name="connsiteY16730" fmla="*/ 1108076 h 4654550"/>
                <a:gd name="connsiteX16731" fmla="*/ 4489448 w 10010772"/>
                <a:gd name="connsiteY16731" fmla="*/ 1111251 h 4654550"/>
                <a:gd name="connsiteX16732" fmla="*/ 4486273 w 10010772"/>
                <a:gd name="connsiteY16732" fmla="*/ 1117601 h 4654550"/>
                <a:gd name="connsiteX16733" fmla="*/ 4486273 w 10010772"/>
                <a:gd name="connsiteY16733" fmla="*/ 1120776 h 4654550"/>
                <a:gd name="connsiteX16734" fmla="*/ 4483098 w 10010772"/>
                <a:gd name="connsiteY16734" fmla="*/ 1123951 h 4654550"/>
                <a:gd name="connsiteX16735" fmla="*/ 4483098 w 10010772"/>
                <a:gd name="connsiteY16735" fmla="*/ 1127126 h 4654550"/>
                <a:gd name="connsiteX16736" fmla="*/ 4483098 w 10010772"/>
                <a:gd name="connsiteY16736" fmla="*/ 1130301 h 4654550"/>
                <a:gd name="connsiteX16737" fmla="*/ 4479923 w 10010772"/>
                <a:gd name="connsiteY16737" fmla="*/ 1130301 h 4654550"/>
                <a:gd name="connsiteX16738" fmla="*/ 4479923 w 10010772"/>
                <a:gd name="connsiteY16738" fmla="*/ 1133476 h 4654550"/>
                <a:gd name="connsiteX16739" fmla="*/ 4479923 w 10010772"/>
                <a:gd name="connsiteY16739" fmla="*/ 1139826 h 4654550"/>
                <a:gd name="connsiteX16740" fmla="*/ 4479923 w 10010772"/>
                <a:gd name="connsiteY16740" fmla="*/ 1143001 h 4654550"/>
                <a:gd name="connsiteX16741" fmla="*/ 4476748 w 10010772"/>
                <a:gd name="connsiteY16741" fmla="*/ 1146176 h 4654550"/>
                <a:gd name="connsiteX16742" fmla="*/ 4470398 w 10010772"/>
                <a:gd name="connsiteY16742" fmla="*/ 1146176 h 4654550"/>
                <a:gd name="connsiteX16743" fmla="*/ 4464048 w 10010772"/>
                <a:gd name="connsiteY16743" fmla="*/ 1149351 h 4654550"/>
                <a:gd name="connsiteX16744" fmla="*/ 4460873 w 10010772"/>
                <a:gd name="connsiteY16744" fmla="*/ 1152526 h 4654550"/>
                <a:gd name="connsiteX16745" fmla="*/ 4454523 w 10010772"/>
                <a:gd name="connsiteY16745" fmla="*/ 1155701 h 4654550"/>
                <a:gd name="connsiteX16746" fmla="*/ 4444998 w 10010772"/>
                <a:gd name="connsiteY16746" fmla="*/ 1162051 h 4654550"/>
                <a:gd name="connsiteX16747" fmla="*/ 4441823 w 10010772"/>
                <a:gd name="connsiteY16747" fmla="*/ 1174751 h 4654550"/>
                <a:gd name="connsiteX16748" fmla="*/ 4438648 w 10010772"/>
                <a:gd name="connsiteY16748" fmla="*/ 1177926 h 4654550"/>
                <a:gd name="connsiteX16749" fmla="*/ 4435473 w 10010772"/>
                <a:gd name="connsiteY16749" fmla="*/ 1177926 h 4654550"/>
                <a:gd name="connsiteX16750" fmla="*/ 4432298 w 10010772"/>
                <a:gd name="connsiteY16750" fmla="*/ 1177926 h 4654550"/>
                <a:gd name="connsiteX16751" fmla="*/ 4425948 w 10010772"/>
                <a:gd name="connsiteY16751" fmla="*/ 1181101 h 4654550"/>
                <a:gd name="connsiteX16752" fmla="*/ 4410073 w 10010772"/>
                <a:gd name="connsiteY16752" fmla="*/ 1181101 h 4654550"/>
                <a:gd name="connsiteX16753" fmla="*/ 4400548 w 10010772"/>
                <a:gd name="connsiteY16753" fmla="*/ 1184276 h 4654550"/>
                <a:gd name="connsiteX16754" fmla="*/ 4391023 w 10010772"/>
                <a:gd name="connsiteY16754" fmla="*/ 1187451 h 4654550"/>
                <a:gd name="connsiteX16755" fmla="*/ 4381498 w 10010772"/>
                <a:gd name="connsiteY16755" fmla="*/ 1190626 h 4654550"/>
                <a:gd name="connsiteX16756" fmla="*/ 4375148 w 10010772"/>
                <a:gd name="connsiteY16756" fmla="*/ 1190626 h 4654550"/>
                <a:gd name="connsiteX16757" fmla="*/ 4368798 w 10010772"/>
                <a:gd name="connsiteY16757" fmla="*/ 1190626 h 4654550"/>
                <a:gd name="connsiteX16758" fmla="*/ 4352923 w 10010772"/>
                <a:gd name="connsiteY16758" fmla="*/ 1196976 h 4654550"/>
                <a:gd name="connsiteX16759" fmla="*/ 4343398 w 10010772"/>
                <a:gd name="connsiteY16759" fmla="*/ 1203326 h 4654550"/>
                <a:gd name="connsiteX16760" fmla="*/ 4337048 w 10010772"/>
                <a:gd name="connsiteY16760" fmla="*/ 1206501 h 4654550"/>
                <a:gd name="connsiteX16761" fmla="*/ 4330698 w 10010772"/>
                <a:gd name="connsiteY16761" fmla="*/ 1206501 h 4654550"/>
                <a:gd name="connsiteX16762" fmla="*/ 4327523 w 10010772"/>
                <a:gd name="connsiteY16762" fmla="*/ 1206501 h 4654550"/>
                <a:gd name="connsiteX16763" fmla="*/ 4324348 w 10010772"/>
                <a:gd name="connsiteY16763" fmla="*/ 1203326 h 4654550"/>
                <a:gd name="connsiteX16764" fmla="*/ 4317998 w 10010772"/>
                <a:gd name="connsiteY16764" fmla="*/ 1203326 h 4654550"/>
                <a:gd name="connsiteX16765" fmla="*/ 4314823 w 10010772"/>
                <a:gd name="connsiteY16765" fmla="*/ 1196976 h 4654550"/>
                <a:gd name="connsiteX16766" fmla="*/ 4317998 w 10010772"/>
                <a:gd name="connsiteY16766" fmla="*/ 1193801 h 4654550"/>
                <a:gd name="connsiteX16767" fmla="*/ 4317998 w 10010772"/>
                <a:gd name="connsiteY16767" fmla="*/ 1190626 h 4654550"/>
                <a:gd name="connsiteX16768" fmla="*/ 4314823 w 10010772"/>
                <a:gd name="connsiteY16768" fmla="*/ 1190626 h 4654550"/>
                <a:gd name="connsiteX16769" fmla="*/ 4311648 w 10010772"/>
                <a:gd name="connsiteY16769" fmla="*/ 1187451 h 4654550"/>
                <a:gd name="connsiteX16770" fmla="*/ 4314823 w 10010772"/>
                <a:gd name="connsiteY16770" fmla="*/ 1184276 h 4654550"/>
                <a:gd name="connsiteX16771" fmla="*/ 4311648 w 10010772"/>
                <a:gd name="connsiteY16771" fmla="*/ 1184276 h 4654550"/>
                <a:gd name="connsiteX16772" fmla="*/ 4305298 w 10010772"/>
                <a:gd name="connsiteY16772" fmla="*/ 1181101 h 4654550"/>
                <a:gd name="connsiteX16773" fmla="*/ 4298948 w 10010772"/>
                <a:gd name="connsiteY16773" fmla="*/ 1177926 h 4654550"/>
                <a:gd name="connsiteX16774" fmla="*/ 4292598 w 10010772"/>
                <a:gd name="connsiteY16774" fmla="*/ 1174751 h 4654550"/>
                <a:gd name="connsiteX16775" fmla="*/ 4289423 w 10010772"/>
                <a:gd name="connsiteY16775" fmla="*/ 1174751 h 4654550"/>
                <a:gd name="connsiteX16776" fmla="*/ 4289423 w 10010772"/>
                <a:gd name="connsiteY16776" fmla="*/ 1171576 h 4654550"/>
                <a:gd name="connsiteX16777" fmla="*/ 4279898 w 10010772"/>
                <a:gd name="connsiteY16777" fmla="*/ 1171576 h 4654550"/>
                <a:gd name="connsiteX16778" fmla="*/ 4270373 w 10010772"/>
                <a:gd name="connsiteY16778" fmla="*/ 1171576 h 4654550"/>
                <a:gd name="connsiteX16779" fmla="*/ 4264023 w 10010772"/>
                <a:gd name="connsiteY16779" fmla="*/ 1171576 h 4654550"/>
                <a:gd name="connsiteX16780" fmla="*/ 4260848 w 10010772"/>
                <a:gd name="connsiteY16780" fmla="*/ 1168401 h 4654550"/>
                <a:gd name="connsiteX16781" fmla="*/ 4257673 w 10010772"/>
                <a:gd name="connsiteY16781" fmla="*/ 1174750 h 4654550"/>
                <a:gd name="connsiteX16782" fmla="*/ 4251323 w 10010772"/>
                <a:gd name="connsiteY16782" fmla="*/ 1174750 h 4654550"/>
                <a:gd name="connsiteX16783" fmla="*/ 4241798 w 10010772"/>
                <a:gd name="connsiteY16783" fmla="*/ 1177925 h 4654550"/>
                <a:gd name="connsiteX16784" fmla="*/ 4238623 w 10010772"/>
                <a:gd name="connsiteY16784" fmla="*/ 1177925 h 4654550"/>
                <a:gd name="connsiteX16785" fmla="*/ 4235448 w 10010772"/>
                <a:gd name="connsiteY16785" fmla="*/ 1174750 h 4654550"/>
                <a:gd name="connsiteX16786" fmla="*/ 4232273 w 10010772"/>
                <a:gd name="connsiteY16786" fmla="*/ 1174750 h 4654550"/>
                <a:gd name="connsiteX16787" fmla="*/ 4225923 w 10010772"/>
                <a:gd name="connsiteY16787" fmla="*/ 1174750 h 4654550"/>
                <a:gd name="connsiteX16788" fmla="*/ 4222748 w 10010772"/>
                <a:gd name="connsiteY16788" fmla="*/ 1174750 h 4654550"/>
                <a:gd name="connsiteX16789" fmla="*/ 4213223 w 10010772"/>
                <a:gd name="connsiteY16789" fmla="*/ 1174750 h 4654550"/>
                <a:gd name="connsiteX16790" fmla="*/ 4210048 w 10010772"/>
                <a:gd name="connsiteY16790" fmla="*/ 1174750 h 4654550"/>
                <a:gd name="connsiteX16791" fmla="*/ 4210048 w 10010772"/>
                <a:gd name="connsiteY16791" fmla="*/ 1171575 h 4654550"/>
                <a:gd name="connsiteX16792" fmla="*/ 4213223 w 10010772"/>
                <a:gd name="connsiteY16792" fmla="*/ 1168400 h 4654550"/>
                <a:gd name="connsiteX16793" fmla="*/ 4216398 w 10010772"/>
                <a:gd name="connsiteY16793" fmla="*/ 1165225 h 4654550"/>
                <a:gd name="connsiteX16794" fmla="*/ 4219573 w 10010772"/>
                <a:gd name="connsiteY16794" fmla="*/ 1158875 h 4654550"/>
                <a:gd name="connsiteX16795" fmla="*/ 4222748 w 10010772"/>
                <a:gd name="connsiteY16795" fmla="*/ 1155700 h 4654550"/>
                <a:gd name="connsiteX16796" fmla="*/ 4222748 w 10010772"/>
                <a:gd name="connsiteY16796" fmla="*/ 1149350 h 4654550"/>
                <a:gd name="connsiteX16797" fmla="*/ 4222748 w 10010772"/>
                <a:gd name="connsiteY16797" fmla="*/ 1146175 h 4654550"/>
                <a:gd name="connsiteX16798" fmla="*/ 4222748 w 10010772"/>
                <a:gd name="connsiteY16798" fmla="*/ 1136650 h 4654550"/>
                <a:gd name="connsiteX16799" fmla="*/ 4222748 w 10010772"/>
                <a:gd name="connsiteY16799" fmla="*/ 1127125 h 4654550"/>
                <a:gd name="connsiteX16800" fmla="*/ 4222748 w 10010772"/>
                <a:gd name="connsiteY16800" fmla="*/ 1125008 h 4654550"/>
                <a:gd name="connsiteX16801" fmla="*/ 4225923 w 10010772"/>
                <a:gd name="connsiteY16801" fmla="*/ 1123950 h 4654550"/>
                <a:gd name="connsiteX16802" fmla="*/ 4222748 w 10010772"/>
                <a:gd name="connsiteY16802" fmla="*/ 1123950 h 4654550"/>
                <a:gd name="connsiteX16803" fmla="*/ 4222748 w 10010772"/>
                <a:gd name="connsiteY16803" fmla="*/ 1125008 h 4654550"/>
                <a:gd name="connsiteX16804" fmla="*/ 4216398 w 10010772"/>
                <a:gd name="connsiteY16804" fmla="*/ 1127125 h 4654550"/>
                <a:gd name="connsiteX16805" fmla="*/ 4213223 w 10010772"/>
                <a:gd name="connsiteY16805" fmla="*/ 1127125 h 4654550"/>
                <a:gd name="connsiteX16806" fmla="*/ 4210048 w 10010772"/>
                <a:gd name="connsiteY16806" fmla="*/ 1123950 h 4654550"/>
                <a:gd name="connsiteX16807" fmla="*/ 4213223 w 10010772"/>
                <a:gd name="connsiteY16807" fmla="*/ 1114425 h 4654550"/>
                <a:gd name="connsiteX16808" fmla="*/ 4210048 w 10010772"/>
                <a:gd name="connsiteY16808" fmla="*/ 1114425 h 4654550"/>
                <a:gd name="connsiteX16809" fmla="*/ 4206873 w 10010772"/>
                <a:gd name="connsiteY16809" fmla="*/ 1114425 h 4654550"/>
                <a:gd name="connsiteX16810" fmla="*/ 4206873 w 10010772"/>
                <a:gd name="connsiteY16810" fmla="*/ 1108075 h 4654550"/>
                <a:gd name="connsiteX16811" fmla="*/ 4206873 w 10010772"/>
                <a:gd name="connsiteY16811" fmla="*/ 1101725 h 4654550"/>
                <a:gd name="connsiteX16812" fmla="*/ 4206873 w 10010772"/>
                <a:gd name="connsiteY16812" fmla="*/ 1098550 h 4654550"/>
                <a:gd name="connsiteX16813" fmla="*/ 4206873 w 10010772"/>
                <a:gd name="connsiteY16813" fmla="*/ 1092200 h 4654550"/>
                <a:gd name="connsiteX16814" fmla="*/ 4210048 w 10010772"/>
                <a:gd name="connsiteY16814" fmla="*/ 1089025 h 4654550"/>
                <a:gd name="connsiteX16815" fmla="*/ 4216398 w 10010772"/>
                <a:gd name="connsiteY16815" fmla="*/ 1082675 h 4654550"/>
                <a:gd name="connsiteX16816" fmla="*/ 4219573 w 10010772"/>
                <a:gd name="connsiteY16816" fmla="*/ 1076325 h 4654550"/>
                <a:gd name="connsiteX16817" fmla="*/ 4219573 w 10010772"/>
                <a:gd name="connsiteY16817" fmla="*/ 1073150 h 4654550"/>
                <a:gd name="connsiteX16818" fmla="*/ 4219573 w 10010772"/>
                <a:gd name="connsiteY16818" fmla="*/ 1069975 h 4654550"/>
                <a:gd name="connsiteX16819" fmla="*/ 4225923 w 10010772"/>
                <a:gd name="connsiteY16819" fmla="*/ 1050925 h 4654550"/>
                <a:gd name="connsiteX16820" fmla="*/ 4229098 w 10010772"/>
                <a:gd name="connsiteY16820" fmla="*/ 1041400 h 4654550"/>
                <a:gd name="connsiteX16821" fmla="*/ 4232273 w 10010772"/>
                <a:gd name="connsiteY16821" fmla="*/ 1028700 h 4654550"/>
                <a:gd name="connsiteX16822" fmla="*/ 4232273 w 10010772"/>
                <a:gd name="connsiteY16822" fmla="*/ 1022350 h 4654550"/>
                <a:gd name="connsiteX16823" fmla="*/ 4232273 w 10010772"/>
                <a:gd name="connsiteY16823" fmla="*/ 1019175 h 4654550"/>
                <a:gd name="connsiteX16824" fmla="*/ 4232273 w 10010772"/>
                <a:gd name="connsiteY16824" fmla="*/ 1016000 h 4654550"/>
                <a:gd name="connsiteX16825" fmla="*/ 4232273 w 10010772"/>
                <a:gd name="connsiteY16825" fmla="*/ 1012825 h 4654550"/>
                <a:gd name="connsiteX16826" fmla="*/ 4232273 w 10010772"/>
                <a:gd name="connsiteY16826" fmla="*/ 1009650 h 4654550"/>
                <a:gd name="connsiteX16827" fmla="*/ 4232273 w 10010772"/>
                <a:gd name="connsiteY16827" fmla="*/ 1006475 h 4654550"/>
                <a:gd name="connsiteX16828" fmla="*/ 4235448 w 10010772"/>
                <a:gd name="connsiteY16828" fmla="*/ 1003300 h 4654550"/>
                <a:gd name="connsiteX16829" fmla="*/ 4232275 w 10010772"/>
                <a:gd name="connsiteY16829" fmla="*/ 1003300 h 4654550"/>
                <a:gd name="connsiteX16830" fmla="*/ 4232273 w 10010772"/>
                <a:gd name="connsiteY16830" fmla="*/ 1003301 h 4654550"/>
                <a:gd name="connsiteX16831" fmla="*/ 4229098 w 10010772"/>
                <a:gd name="connsiteY16831" fmla="*/ 996951 h 4654550"/>
                <a:gd name="connsiteX16832" fmla="*/ 4232273 w 10010772"/>
                <a:gd name="connsiteY16832" fmla="*/ 993776 h 4654550"/>
                <a:gd name="connsiteX16833" fmla="*/ 4238623 w 10010772"/>
                <a:gd name="connsiteY16833" fmla="*/ 990601 h 4654550"/>
                <a:gd name="connsiteX16834" fmla="*/ 4235448 w 10010772"/>
                <a:gd name="connsiteY16834" fmla="*/ 990601 h 4654550"/>
                <a:gd name="connsiteX16835" fmla="*/ 4232273 w 10010772"/>
                <a:gd name="connsiteY16835" fmla="*/ 990601 h 4654550"/>
                <a:gd name="connsiteX16836" fmla="*/ 4232273 w 10010772"/>
                <a:gd name="connsiteY16836" fmla="*/ 987426 h 4654550"/>
                <a:gd name="connsiteX16837" fmla="*/ 4232273 w 10010772"/>
                <a:gd name="connsiteY16837" fmla="*/ 981076 h 4654550"/>
                <a:gd name="connsiteX16838" fmla="*/ 4229098 w 10010772"/>
                <a:gd name="connsiteY16838" fmla="*/ 977901 h 4654550"/>
                <a:gd name="connsiteX16839" fmla="*/ 4225923 w 10010772"/>
                <a:gd name="connsiteY16839" fmla="*/ 977901 h 4654550"/>
                <a:gd name="connsiteX16840" fmla="*/ 4229098 w 10010772"/>
                <a:gd name="connsiteY16840" fmla="*/ 974726 h 4654550"/>
                <a:gd name="connsiteX16841" fmla="*/ 4229098 w 10010772"/>
                <a:gd name="connsiteY16841" fmla="*/ 971551 h 4654550"/>
                <a:gd name="connsiteX16842" fmla="*/ 4225923 w 10010772"/>
                <a:gd name="connsiteY16842" fmla="*/ 968376 h 4654550"/>
                <a:gd name="connsiteX16843" fmla="*/ 4222748 w 10010772"/>
                <a:gd name="connsiteY16843" fmla="*/ 968376 h 4654550"/>
                <a:gd name="connsiteX16844" fmla="*/ 4222748 w 10010772"/>
                <a:gd name="connsiteY16844" fmla="*/ 965201 h 4654550"/>
                <a:gd name="connsiteX16845" fmla="*/ 4222748 w 10010772"/>
                <a:gd name="connsiteY16845" fmla="*/ 962026 h 4654550"/>
                <a:gd name="connsiteX16846" fmla="*/ 4232273 w 10010772"/>
                <a:gd name="connsiteY16846" fmla="*/ 958851 h 4654550"/>
                <a:gd name="connsiteX16847" fmla="*/ 4235448 w 10010772"/>
                <a:gd name="connsiteY16847" fmla="*/ 955676 h 4654550"/>
                <a:gd name="connsiteX16848" fmla="*/ 4241798 w 10010772"/>
                <a:gd name="connsiteY16848" fmla="*/ 955676 h 4654550"/>
                <a:gd name="connsiteX16849" fmla="*/ 4244973 w 10010772"/>
                <a:gd name="connsiteY16849" fmla="*/ 955676 h 4654550"/>
                <a:gd name="connsiteX16850" fmla="*/ 4251323 w 10010772"/>
                <a:gd name="connsiteY16850" fmla="*/ 952501 h 4654550"/>
                <a:gd name="connsiteX16851" fmla="*/ 4248148 w 10010772"/>
                <a:gd name="connsiteY16851" fmla="*/ 949326 h 4654550"/>
                <a:gd name="connsiteX16852" fmla="*/ 4251323 w 10010772"/>
                <a:gd name="connsiteY16852" fmla="*/ 946151 h 4654550"/>
                <a:gd name="connsiteX16853" fmla="*/ 4257673 w 10010772"/>
                <a:gd name="connsiteY16853" fmla="*/ 946151 h 4654550"/>
                <a:gd name="connsiteX16854" fmla="*/ 4260848 w 10010772"/>
                <a:gd name="connsiteY16854" fmla="*/ 946151 h 4654550"/>
                <a:gd name="connsiteX16855" fmla="*/ 4264023 w 10010772"/>
                <a:gd name="connsiteY16855" fmla="*/ 946151 h 4654550"/>
                <a:gd name="connsiteX16856" fmla="*/ 4270373 w 10010772"/>
                <a:gd name="connsiteY16856" fmla="*/ 949326 h 4654550"/>
                <a:gd name="connsiteX16857" fmla="*/ 4279898 w 10010772"/>
                <a:gd name="connsiteY16857" fmla="*/ 952501 h 4654550"/>
                <a:gd name="connsiteX16858" fmla="*/ 4295773 w 10010772"/>
                <a:gd name="connsiteY16858" fmla="*/ 952501 h 4654550"/>
                <a:gd name="connsiteX16859" fmla="*/ 4308473 w 10010772"/>
                <a:gd name="connsiteY16859" fmla="*/ 949326 h 4654550"/>
                <a:gd name="connsiteX16860" fmla="*/ 4314823 w 10010772"/>
                <a:gd name="connsiteY16860" fmla="*/ 949326 h 4654550"/>
                <a:gd name="connsiteX16861" fmla="*/ 4317998 w 10010772"/>
                <a:gd name="connsiteY16861" fmla="*/ 949326 h 4654550"/>
                <a:gd name="connsiteX16862" fmla="*/ 4321173 w 10010772"/>
                <a:gd name="connsiteY16862" fmla="*/ 949326 h 4654550"/>
                <a:gd name="connsiteX16863" fmla="*/ 4356098 w 10010772"/>
                <a:gd name="connsiteY16863" fmla="*/ 952501 h 4654550"/>
                <a:gd name="connsiteX16864" fmla="*/ 4368798 w 10010772"/>
                <a:gd name="connsiteY16864" fmla="*/ 952501 h 4654550"/>
                <a:gd name="connsiteX16865" fmla="*/ 4375148 w 10010772"/>
                <a:gd name="connsiteY16865" fmla="*/ 949326 h 4654550"/>
                <a:gd name="connsiteX16866" fmla="*/ 4378323 w 10010772"/>
                <a:gd name="connsiteY16866" fmla="*/ 949326 h 4654550"/>
                <a:gd name="connsiteX16867" fmla="*/ 4387848 w 10010772"/>
                <a:gd name="connsiteY16867" fmla="*/ 955676 h 4654550"/>
                <a:gd name="connsiteX16868" fmla="*/ 4391023 w 10010772"/>
                <a:gd name="connsiteY16868" fmla="*/ 955676 h 4654550"/>
                <a:gd name="connsiteX16869" fmla="*/ 4394198 w 10010772"/>
                <a:gd name="connsiteY16869" fmla="*/ 952501 h 4654550"/>
                <a:gd name="connsiteX16870" fmla="*/ 4397373 w 10010772"/>
                <a:gd name="connsiteY16870" fmla="*/ 952501 h 4654550"/>
                <a:gd name="connsiteX16871" fmla="*/ 4413248 w 10010772"/>
                <a:gd name="connsiteY16871" fmla="*/ 955676 h 4654550"/>
                <a:gd name="connsiteX16872" fmla="*/ 4419598 w 10010772"/>
                <a:gd name="connsiteY16872" fmla="*/ 955676 h 4654550"/>
                <a:gd name="connsiteX16873" fmla="*/ 4429123 w 10010772"/>
                <a:gd name="connsiteY16873" fmla="*/ 952501 h 4654550"/>
                <a:gd name="connsiteX16874" fmla="*/ 4432298 w 10010772"/>
                <a:gd name="connsiteY16874" fmla="*/ 952501 h 4654550"/>
                <a:gd name="connsiteX16875" fmla="*/ 4438648 w 10010772"/>
                <a:gd name="connsiteY16875" fmla="*/ 952501 h 4654550"/>
                <a:gd name="connsiteX16876" fmla="*/ 4441823 w 10010772"/>
                <a:gd name="connsiteY16876" fmla="*/ 952501 h 4654550"/>
                <a:gd name="connsiteX16877" fmla="*/ 4448173 w 10010772"/>
                <a:gd name="connsiteY16877" fmla="*/ 952501 h 4654550"/>
                <a:gd name="connsiteX16878" fmla="*/ 4451348 w 10010772"/>
                <a:gd name="connsiteY16878" fmla="*/ 946151 h 4654550"/>
                <a:gd name="connsiteX16879" fmla="*/ 4454523 w 10010772"/>
                <a:gd name="connsiteY16879" fmla="*/ 933451 h 4654550"/>
                <a:gd name="connsiteX16880" fmla="*/ 4460873 w 10010772"/>
                <a:gd name="connsiteY16880" fmla="*/ 917576 h 4654550"/>
                <a:gd name="connsiteX16881" fmla="*/ 4464048 w 10010772"/>
                <a:gd name="connsiteY16881" fmla="*/ 908051 h 4654550"/>
                <a:gd name="connsiteX16882" fmla="*/ 4467223 w 10010772"/>
                <a:gd name="connsiteY16882" fmla="*/ 892176 h 4654550"/>
                <a:gd name="connsiteX16883" fmla="*/ 4470398 w 10010772"/>
                <a:gd name="connsiteY16883" fmla="*/ 889001 h 4654550"/>
                <a:gd name="connsiteX16884" fmla="*/ 4473573 w 10010772"/>
                <a:gd name="connsiteY16884" fmla="*/ 889001 h 4654550"/>
                <a:gd name="connsiteX16885" fmla="*/ 4479923 w 10010772"/>
                <a:gd name="connsiteY16885" fmla="*/ 898526 h 4654550"/>
                <a:gd name="connsiteX16886" fmla="*/ 4476748 w 10010772"/>
                <a:gd name="connsiteY16886" fmla="*/ 889001 h 4654550"/>
                <a:gd name="connsiteX16887" fmla="*/ 4473573 w 10010772"/>
                <a:gd name="connsiteY16887" fmla="*/ 885826 h 4654550"/>
                <a:gd name="connsiteX16888" fmla="*/ 4470398 w 10010772"/>
                <a:gd name="connsiteY16888" fmla="*/ 882651 h 4654550"/>
                <a:gd name="connsiteX16889" fmla="*/ 4470398 w 10010772"/>
                <a:gd name="connsiteY16889" fmla="*/ 876301 h 4654550"/>
                <a:gd name="connsiteX16890" fmla="*/ 4473573 w 10010772"/>
                <a:gd name="connsiteY16890" fmla="*/ 869951 h 4654550"/>
                <a:gd name="connsiteX16891" fmla="*/ 4470398 w 10010772"/>
                <a:gd name="connsiteY16891" fmla="*/ 866776 h 4654550"/>
                <a:gd name="connsiteX16892" fmla="*/ 4470398 w 10010772"/>
                <a:gd name="connsiteY16892" fmla="*/ 863601 h 4654550"/>
                <a:gd name="connsiteX16893" fmla="*/ 4470398 w 10010772"/>
                <a:gd name="connsiteY16893" fmla="*/ 860426 h 4654550"/>
                <a:gd name="connsiteX16894" fmla="*/ 4467223 w 10010772"/>
                <a:gd name="connsiteY16894" fmla="*/ 860426 h 4654550"/>
                <a:gd name="connsiteX16895" fmla="*/ 4460873 w 10010772"/>
                <a:gd name="connsiteY16895" fmla="*/ 854076 h 4654550"/>
                <a:gd name="connsiteX16896" fmla="*/ 4451348 w 10010772"/>
                <a:gd name="connsiteY16896" fmla="*/ 850901 h 4654550"/>
                <a:gd name="connsiteX16897" fmla="*/ 4444998 w 10010772"/>
                <a:gd name="connsiteY16897" fmla="*/ 847726 h 4654550"/>
                <a:gd name="connsiteX16898" fmla="*/ 4438648 w 10010772"/>
                <a:gd name="connsiteY16898" fmla="*/ 838201 h 4654550"/>
                <a:gd name="connsiteX16899" fmla="*/ 4438648 w 10010772"/>
                <a:gd name="connsiteY16899" fmla="*/ 835026 h 4654550"/>
                <a:gd name="connsiteX16900" fmla="*/ 4438648 w 10010772"/>
                <a:gd name="connsiteY16900" fmla="*/ 831851 h 4654550"/>
                <a:gd name="connsiteX16901" fmla="*/ 4438648 w 10010772"/>
                <a:gd name="connsiteY16901" fmla="*/ 828676 h 4654550"/>
                <a:gd name="connsiteX16902" fmla="*/ 4441823 w 10010772"/>
                <a:gd name="connsiteY16902" fmla="*/ 828676 h 4654550"/>
                <a:gd name="connsiteX16903" fmla="*/ 4438648 w 10010772"/>
                <a:gd name="connsiteY16903" fmla="*/ 825501 h 4654550"/>
                <a:gd name="connsiteX16904" fmla="*/ 4432298 w 10010772"/>
                <a:gd name="connsiteY16904" fmla="*/ 825501 h 4654550"/>
                <a:gd name="connsiteX16905" fmla="*/ 4432298 w 10010772"/>
                <a:gd name="connsiteY16905" fmla="*/ 822326 h 4654550"/>
                <a:gd name="connsiteX16906" fmla="*/ 4432298 w 10010772"/>
                <a:gd name="connsiteY16906" fmla="*/ 819151 h 4654550"/>
                <a:gd name="connsiteX16907" fmla="*/ 4425948 w 10010772"/>
                <a:gd name="connsiteY16907" fmla="*/ 815976 h 4654550"/>
                <a:gd name="connsiteX16908" fmla="*/ 4422773 w 10010772"/>
                <a:gd name="connsiteY16908" fmla="*/ 812801 h 4654550"/>
                <a:gd name="connsiteX16909" fmla="*/ 4419598 w 10010772"/>
                <a:gd name="connsiteY16909" fmla="*/ 812801 h 4654550"/>
                <a:gd name="connsiteX16910" fmla="*/ 4416423 w 10010772"/>
                <a:gd name="connsiteY16910" fmla="*/ 812801 h 4654550"/>
                <a:gd name="connsiteX16911" fmla="*/ 4413248 w 10010772"/>
                <a:gd name="connsiteY16911" fmla="*/ 812801 h 4654550"/>
                <a:gd name="connsiteX16912" fmla="*/ 4410073 w 10010772"/>
                <a:gd name="connsiteY16912" fmla="*/ 815976 h 4654550"/>
                <a:gd name="connsiteX16913" fmla="*/ 4406898 w 10010772"/>
                <a:gd name="connsiteY16913" fmla="*/ 815976 h 4654550"/>
                <a:gd name="connsiteX16914" fmla="*/ 4403723 w 10010772"/>
                <a:gd name="connsiteY16914" fmla="*/ 812801 h 4654550"/>
                <a:gd name="connsiteX16915" fmla="*/ 4400548 w 10010772"/>
                <a:gd name="connsiteY16915" fmla="*/ 809626 h 4654550"/>
                <a:gd name="connsiteX16916" fmla="*/ 4391023 w 10010772"/>
                <a:gd name="connsiteY16916" fmla="*/ 806451 h 4654550"/>
                <a:gd name="connsiteX16917" fmla="*/ 4387848 w 10010772"/>
                <a:gd name="connsiteY16917" fmla="*/ 803276 h 4654550"/>
                <a:gd name="connsiteX16918" fmla="*/ 4384673 w 10010772"/>
                <a:gd name="connsiteY16918" fmla="*/ 803276 h 4654550"/>
                <a:gd name="connsiteX16919" fmla="*/ 4381498 w 10010772"/>
                <a:gd name="connsiteY16919" fmla="*/ 806451 h 4654550"/>
                <a:gd name="connsiteX16920" fmla="*/ 4375148 w 10010772"/>
                <a:gd name="connsiteY16920" fmla="*/ 806451 h 4654550"/>
                <a:gd name="connsiteX16921" fmla="*/ 4371973 w 10010772"/>
                <a:gd name="connsiteY16921" fmla="*/ 803276 h 4654550"/>
                <a:gd name="connsiteX16922" fmla="*/ 4371973 w 10010772"/>
                <a:gd name="connsiteY16922" fmla="*/ 800101 h 4654550"/>
                <a:gd name="connsiteX16923" fmla="*/ 4368798 w 10010772"/>
                <a:gd name="connsiteY16923" fmla="*/ 796926 h 4654550"/>
                <a:gd name="connsiteX16924" fmla="*/ 4368798 w 10010772"/>
                <a:gd name="connsiteY16924" fmla="*/ 793751 h 4654550"/>
                <a:gd name="connsiteX16925" fmla="*/ 4375148 w 10010772"/>
                <a:gd name="connsiteY16925" fmla="*/ 793751 h 4654550"/>
                <a:gd name="connsiteX16926" fmla="*/ 4375148 w 10010772"/>
                <a:gd name="connsiteY16926" fmla="*/ 790576 h 4654550"/>
                <a:gd name="connsiteX16927" fmla="*/ 4371973 w 10010772"/>
                <a:gd name="connsiteY16927" fmla="*/ 790576 h 4654550"/>
                <a:gd name="connsiteX16928" fmla="*/ 4371973 w 10010772"/>
                <a:gd name="connsiteY16928" fmla="*/ 787401 h 4654550"/>
                <a:gd name="connsiteX16929" fmla="*/ 4362448 w 10010772"/>
                <a:gd name="connsiteY16929" fmla="*/ 787401 h 4654550"/>
                <a:gd name="connsiteX16930" fmla="*/ 4362448 w 10010772"/>
                <a:gd name="connsiteY16930" fmla="*/ 784226 h 4654550"/>
                <a:gd name="connsiteX16931" fmla="*/ 4362448 w 10010772"/>
                <a:gd name="connsiteY16931" fmla="*/ 781051 h 4654550"/>
                <a:gd name="connsiteX16932" fmla="*/ 4368798 w 10010772"/>
                <a:gd name="connsiteY16932" fmla="*/ 781051 h 4654550"/>
                <a:gd name="connsiteX16933" fmla="*/ 4375148 w 10010772"/>
                <a:gd name="connsiteY16933" fmla="*/ 781051 h 4654550"/>
                <a:gd name="connsiteX16934" fmla="*/ 4384673 w 10010772"/>
                <a:gd name="connsiteY16934" fmla="*/ 777876 h 4654550"/>
                <a:gd name="connsiteX16935" fmla="*/ 4387848 w 10010772"/>
                <a:gd name="connsiteY16935" fmla="*/ 777876 h 4654550"/>
                <a:gd name="connsiteX16936" fmla="*/ 4391023 w 10010772"/>
                <a:gd name="connsiteY16936" fmla="*/ 774701 h 4654550"/>
                <a:gd name="connsiteX16937" fmla="*/ 4397373 w 10010772"/>
                <a:gd name="connsiteY16937" fmla="*/ 774701 h 4654550"/>
                <a:gd name="connsiteX16938" fmla="*/ 4403723 w 10010772"/>
                <a:gd name="connsiteY16938" fmla="*/ 771526 h 4654550"/>
                <a:gd name="connsiteX16939" fmla="*/ 4406898 w 10010772"/>
                <a:gd name="connsiteY16939" fmla="*/ 774701 h 4654550"/>
                <a:gd name="connsiteX16940" fmla="*/ 4410073 w 10010772"/>
                <a:gd name="connsiteY16940" fmla="*/ 777876 h 4654550"/>
                <a:gd name="connsiteX16941" fmla="*/ 4410073 w 10010772"/>
                <a:gd name="connsiteY16941" fmla="*/ 781051 h 4654550"/>
                <a:gd name="connsiteX16942" fmla="*/ 4413248 w 10010772"/>
                <a:gd name="connsiteY16942" fmla="*/ 781051 h 4654550"/>
                <a:gd name="connsiteX16943" fmla="*/ 4419598 w 10010772"/>
                <a:gd name="connsiteY16943" fmla="*/ 777876 h 4654550"/>
                <a:gd name="connsiteX16944" fmla="*/ 4422773 w 10010772"/>
                <a:gd name="connsiteY16944" fmla="*/ 777876 h 4654550"/>
                <a:gd name="connsiteX16945" fmla="*/ 4425948 w 10010772"/>
                <a:gd name="connsiteY16945" fmla="*/ 777876 h 4654550"/>
                <a:gd name="connsiteX16946" fmla="*/ 4432298 w 10010772"/>
                <a:gd name="connsiteY16946" fmla="*/ 777876 h 4654550"/>
                <a:gd name="connsiteX16947" fmla="*/ 4438648 w 10010772"/>
                <a:gd name="connsiteY16947" fmla="*/ 781051 h 4654550"/>
                <a:gd name="connsiteX16948" fmla="*/ 4444998 w 10010772"/>
                <a:gd name="connsiteY16948" fmla="*/ 781051 h 4654550"/>
                <a:gd name="connsiteX16949" fmla="*/ 4448173 w 10010772"/>
                <a:gd name="connsiteY16949" fmla="*/ 781051 h 4654550"/>
                <a:gd name="connsiteX16950" fmla="*/ 4444998 w 10010772"/>
                <a:gd name="connsiteY16950" fmla="*/ 777876 h 4654550"/>
                <a:gd name="connsiteX16951" fmla="*/ 4444998 w 10010772"/>
                <a:gd name="connsiteY16951" fmla="*/ 774701 h 4654550"/>
                <a:gd name="connsiteX16952" fmla="*/ 4448173 w 10010772"/>
                <a:gd name="connsiteY16952" fmla="*/ 771526 h 4654550"/>
                <a:gd name="connsiteX16953" fmla="*/ 4448173 w 10010772"/>
                <a:gd name="connsiteY16953" fmla="*/ 765176 h 4654550"/>
                <a:gd name="connsiteX16954" fmla="*/ 4448173 w 10010772"/>
                <a:gd name="connsiteY16954" fmla="*/ 762001 h 4654550"/>
                <a:gd name="connsiteX16955" fmla="*/ 4444998 w 10010772"/>
                <a:gd name="connsiteY16955" fmla="*/ 755651 h 4654550"/>
                <a:gd name="connsiteX16956" fmla="*/ 4441823 w 10010772"/>
                <a:gd name="connsiteY16956" fmla="*/ 746126 h 4654550"/>
                <a:gd name="connsiteX16957" fmla="*/ 4444998 w 10010772"/>
                <a:gd name="connsiteY16957" fmla="*/ 742951 h 4654550"/>
                <a:gd name="connsiteX16958" fmla="*/ 4448173 w 10010772"/>
                <a:gd name="connsiteY16958" fmla="*/ 746126 h 4654550"/>
                <a:gd name="connsiteX16959" fmla="*/ 4454523 w 10010772"/>
                <a:gd name="connsiteY16959" fmla="*/ 746126 h 4654550"/>
                <a:gd name="connsiteX16960" fmla="*/ 4457698 w 10010772"/>
                <a:gd name="connsiteY16960" fmla="*/ 746126 h 4654550"/>
                <a:gd name="connsiteX16961" fmla="*/ 4460873 w 10010772"/>
                <a:gd name="connsiteY16961" fmla="*/ 752476 h 4654550"/>
                <a:gd name="connsiteX16962" fmla="*/ 4464048 w 10010772"/>
                <a:gd name="connsiteY16962" fmla="*/ 755651 h 4654550"/>
                <a:gd name="connsiteX16963" fmla="*/ 4464048 w 10010772"/>
                <a:gd name="connsiteY16963" fmla="*/ 762001 h 4654550"/>
                <a:gd name="connsiteX16964" fmla="*/ 4467223 w 10010772"/>
                <a:gd name="connsiteY16964" fmla="*/ 762001 h 4654550"/>
                <a:gd name="connsiteX16965" fmla="*/ 4470398 w 10010772"/>
                <a:gd name="connsiteY16965" fmla="*/ 762001 h 4654550"/>
                <a:gd name="connsiteX16966" fmla="*/ 4473573 w 10010772"/>
                <a:gd name="connsiteY16966" fmla="*/ 758826 h 4654550"/>
                <a:gd name="connsiteX16967" fmla="*/ 4476748 w 10010772"/>
                <a:gd name="connsiteY16967" fmla="*/ 758826 h 4654550"/>
                <a:gd name="connsiteX16968" fmla="*/ 4479923 w 10010772"/>
                <a:gd name="connsiteY16968" fmla="*/ 758826 h 4654550"/>
                <a:gd name="connsiteX16969" fmla="*/ 4483098 w 10010772"/>
                <a:gd name="connsiteY16969" fmla="*/ 758826 h 4654550"/>
                <a:gd name="connsiteX16970" fmla="*/ 4486273 w 10010772"/>
                <a:gd name="connsiteY16970" fmla="*/ 755651 h 4654550"/>
                <a:gd name="connsiteX16971" fmla="*/ 4492623 w 10010772"/>
                <a:gd name="connsiteY16971" fmla="*/ 755651 h 4654550"/>
                <a:gd name="connsiteX16972" fmla="*/ 4498973 w 10010772"/>
                <a:gd name="connsiteY16972" fmla="*/ 755651 h 4654550"/>
                <a:gd name="connsiteX16973" fmla="*/ 4495798 w 10010772"/>
                <a:gd name="connsiteY16973" fmla="*/ 752476 h 4654550"/>
                <a:gd name="connsiteX16974" fmla="*/ 4495798 w 10010772"/>
                <a:gd name="connsiteY16974" fmla="*/ 749301 h 4654550"/>
                <a:gd name="connsiteX16975" fmla="*/ 4498973 w 10010772"/>
                <a:gd name="connsiteY16975" fmla="*/ 746126 h 4654550"/>
                <a:gd name="connsiteX16976" fmla="*/ 4502148 w 10010772"/>
                <a:gd name="connsiteY16976" fmla="*/ 746126 h 4654550"/>
                <a:gd name="connsiteX16977" fmla="*/ 4508498 w 10010772"/>
                <a:gd name="connsiteY16977" fmla="*/ 742951 h 4654550"/>
                <a:gd name="connsiteX16978" fmla="*/ 4521198 w 10010772"/>
                <a:gd name="connsiteY16978" fmla="*/ 739776 h 4654550"/>
                <a:gd name="connsiteX16979" fmla="*/ 4533898 w 10010772"/>
                <a:gd name="connsiteY16979" fmla="*/ 736601 h 4654550"/>
                <a:gd name="connsiteX16980" fmla="*/ 4537073 w 10010772"/>
                <a:gd name="connsiteY16980" fmla="*/ 736601 h 4654550"/>
                <a:gd name="connsiteX16981" fmla="*/ 4540248 w 10010772"/>
                <a:gd name="connsiteY16981" fmla="*/ 730251 h 4654550"/>
                <a:gd name="connsiteX16982" fmla="*/ 4540248 w 10010772"/>
                <a:gd name="connsiteY16982" fmla="*/ 727076 h 4654550"/>
                <a:gd name="connsiteX16983" fmla="*/ 4540248 w 10010772"/>
                <a:gd name="connsiteY16983" fmla="*/ 723901 h 4654550"/>
                <a:gd name="connsiteX16984" fmla="*/ 4543423 w 10010772"/>
                <a:gd name="connsiteY16984" fmla="*/ 720726 h 4654550"/>
                <a:gd name="connsiteX16985" fmla="*/ 4546598 w 10010772"/>
                <a:gd name="connsiteY16985" fmla="*/ 717551 h 4654550"/>
                <a:gd name="connsiteX16986" fmla="*/ 4546598 w 10010772"/>
                <a:gd name="connsiteY16986" fmla="*/ 714376 h 4654550"/>
                <a:gd name="connsiteX16987" fmla="*/ 4546598 w 10010772"/>
                <a:gd name="connsiteY16987" fmla="*/ 711201 h 4654550"/>
                <a:gd name="connsiteX16988" fmla="*/ 4549773 w 10010772"/>
                <a:gd name="connsiteY16988" fmla="*/ 711201 h 4654550"/>
                <a:gd name="connsiteX16989" fmla="*/ 4565648 w 10010772"/>
                <a:gd name="connsiteY16989" fmla="*/ 708026 h 4654550"/>
                <a:gd name="connsiteX16990" fmla="*/ 4575173 w 10010772"/>
                <a:gd name="connsiteY16990" fmla="*/ 708026 h 4654550"/>
                <a:gd name="connsiteX16991" fmla="*/ 4581523 w 10010772"/>
                <a:gd name="connsiteY16991" fmla="*/ 704851 h 4654550"/>
                <a:gd name="connsiteX16992" fmla="*/ 4587873 w 10010772"/>
                <a:gd name="connsiteY16992" fmla="*/ 698501 h 4654550"/>
                <a:gd name="connsiteX16993" fmla="*/ 4597398 w 10010772"/>
                <a:gd name="connsiteY16993" fmla="*/ 692151 h 4654550"/>
                <a:gd name="connsiteX16994" fmla="*/ 4603748 w 10010772"/>
                <a:gd name="connsiteY16994" fmla="*/ 695326 h 4654550"/>
                <a:gd name="connsiteX16995" fmla="*/ 4606923 w 10010772"/>
                <a:gd name="connsiteY16995" fmla="*/ 695326 h 4654550"/>
                <a:gd name="connsiteX16996" fmla="*/ 4610098 w 10010772"/>
                <a:gd name="connsiteY16996" fmla="*/ 698501 h 4654550"/>
                <a:gd name="connsiteX16997" fmla="*/ 4610098 w 10010772"/>
                <a:gd name="connsiteY16997" fmla="*/ 695326 h 4654550"/>
                <a:gd name="connsiteX16998" fmla="*/ 4613273 w 10010772"/>
                <a:gd name="connsiteY16998" fmla="*/ 695326 h 4654550"/>
                <a:gd name="connsiteX16999" fmla="*/ 4616448 w 10010772"/>
                <a:gd name="connsiteY16999" fmla="*/ 695326 h 4654550"/>
                <a:gd name="connsiteX17000" fmla="*/ 4619623 w 10010772"/>
                <a:gd name="connsiteY17000" fmla="*/ 695326 h 4654550"/>
                <a:gd name="connsiteX17001" fmla="*/ 4622798 w 10010772"/>
                <a:gd name="connsiteY17001" fmla="*/ 698501 h 4654550"/>
                <a:gd name="connsiteX17002" fmla="*/ 4622798 w 10010772"/>
                <a:gd name="connsiteY17002" fmla="*/ 692151 h 4654550"/>
                <a:gd name="connsiteX17003" fmla="*/ 4619623 w 10010772"/>
                <a:gd name="connsiteY17003" fmla="*/ 692151 h 4654550"/>
                <a:gd name="connsiteX17004" fmla="*/ 4616448 w 10010772"/>
                <a:gd name="connsiteY17004" fmla="*/ 688976 h 4654550"/>
                <a:gd name="connsiteX17005" fmla="*/ 4619623 w 10010772"/>
                <a:gd name="connsiteY17005" fmla="*/ 688976 h 4654550"/>
                <a:gd name="connsiteX17006" fmla="*/ 4622798 w 10010772"/>
                <a:gd name="connsiteY17006" fmla="*/ 685801 h 4654550"/>
                <a:gd name="connsiteX17007" fmla="*/ 4616448 w 10010772"/>
                <a:gd name="connsiteY17007" fmla="*/ 685801 h 4654550"/>
                <a:gd name="connsiteX17008" fmla="*/ 4613273 w 10010772"/>
                <a:gd name="connsiteY17008" fmla="*/ 682626 h 4654550"/>
                <a:gd name="connsiteX17009" fmla="*/ 4613273 w 10010772"/>
                <a:gd name="connsiteY17009" fmla="*/ 679451 h 4654550"/>
                <a:gd name="connsiteX17010" fmla="*/ 4619623 w 10010772"/>
                <a:gd name="connsiteY17010" fmla="*/ 673101 h 4654550"/>
                <a:gd name="connsiteX17011" fmla="*/ 4622798 w 10010772"/>
                <a:gd name="connsiteY17011" fmla="*/ 666751 h 4654550"/>
                <a:gd name="connsiteX17012" fmla="*/ 4629148 w 10010772"/>
                <a:gd name="connsiteY17012" fmla="*/ 657226 h 4654550"/>
                <a:gd name="connsiteX17013" fmla="*/ 4632323 w 10010772"/>
                <a:gd name="connsiteY17013" fmla="*/ 650876 h 4654550"/>
                <a:gd name="connsiteX17014" fmla="*/ 4635498 w 10010772"/>
                <a:gd name="connsiteY17014" fmla="*/ 647701 h 4654550"/>
                <a:gd name="connsiteX17015" fmla="*/ 4635498 w 10010772"/>
                <a:gd name="connsiteY17015" fmla="*/ 650876 h 4654550"/>
                <a:gd name="connsiteX17016" fmla="*/ 4635498 w 10010772"/>
                <a:gd name="connsiteY17016" fmla="*/ 654051 h 4654550"/>
                <a:gd name="connsiteX17017" fmla="*/ 4638673 w 10010772"/>
                <a:gd name="connsiteY17017" fmla="*/ 654051 h 4654550"/>
                <a:gd name="connsiteX17018" fmla="*/ 4641848 w 10010772"/>
                <a:gd name="connsiteY17018" fmla="*/ 654051 h 4654550"/>
                <a:gd name="connsiteX17019" fmla="*/ 4638673 w 10010772"/>
                <a:gd name="connsiteY17019" fmla="*/ 660401 h 4654550"/>
                <a:gd name="connsiteX17020" fmla="*/ 4641848 w 10010772"/>
                <a:gd name="connsiteY17020" fmla="*/ 660401 h 4654550"/>
                <a:gd name="connsiteX17021" fmla="*/ 4645023 w 10010772"/>
                <a:gd name="connsiteY17021" fmla="*/ 663576 h 4654550"/>
                <a:gd name="connsiteX17022" fmla="*/ 4641848 w 10010772"/>
                <a:gd name="connsiteY17022" fmla="*/ 663576 h 4654550"/>
                <a:gd name="connsiteX17023" fmla="*/ 4641848 w 10010772"/>
                <a:gd name="connsiteY17023" fmla="*/ 666751 h 4654550"/>
                <a:gd name="connsiteX17024" fmla="*/ 4641848 w 10010772"/>
                <a:gd name="connsiteY17024" fmla="*/ 669926 h 4654550"/>
                <a:gd name="connsiteX17025" fmla="*/ 4645023 w 10010772"/>
                <a:gd name="connsiteY17025" fmla="*/ 669926 h 4654550"/>
                <a:gd name="connsiteX17026" fmla="*/ 4648198 w 10010772"/>
                <a:gd name="connsiteY17026" fmla="*/ 666751 h 4654550"/>
                <a:gd name="connsiteX17027" fmla="*/ 4651373 w 10010772"/>
                <a:gd name="connsiteY17027" fmla="*/ 663576 h 4654550"/>
                <a:gd name="connsiteX17028" fmla="*/ 4654548 w 10010772"/>
                <a:gd name="connsiteY17028" fmla="*/ 663576 h 4654550"/>
                <a:gd name="connsiteX17029" fmla="*/ 4654548 w 10010772"/>
                <a:gd name="connsiteY17029" fmla="*/ 660401 h 4654550"/>
                <a:gd name="connsiteX17030" fmla="*/ 4654548 w 10010772"/>
                <a:gd name="connsiteY17030" fmla="*/ 654051 h 4654550"/>
                <a:gd name="connsiteX17031" fmla="*/ 4651373 w 10010772"/>
                <a:gd name="connsiteY17031" fmla="*/ 650876 h 4654550"/>
                <a:gd name="connsiteX17032" fmla="*/ 4651373 w 10010772"/>
                <a:gd name="connsiteY17032" fmla="*/ 644526 h 4654550"/>
                <a:gd name="connsiteX17033" fmla="*/ 4651373 w 10010772"/>
                <a:gd name="connsiteY17033" fmla="*/ 641351 h 4654550"/>
                <a:gd name="connsiteX17034" fmla="*/ 4657723 w 10010772"/>
                <a:gd name="connsiteY17034" fmla="*/ 641351 h 4654550"/>
                <a:gd name="connsiteX17035" fmla="*/ 4664073 w 10010772"/>
                <a:gd name="connsiteY17035" fmla="*/ 641351 h 4654550"/>
                <a:gd name="connsiteX17036" fmla="*/ 4667248 w 10010772"/>
                <a:gd name="connsiteY17036" fmla="*/ 641351 h 4654550"/>
                <a:gd name="connsiteX17037" fmla="*/ 4673598 w 10010772"/>
                <a:gd name="connsiteY17037" fmla="*/ 638176 h 4654550"/>
                <a:gd name="connsiteX17038" fmla="*/ 4679948 w 10010772"/>
                <a:gd name="connsiteY17038" fmla="*/ 638176 h 4654550"/>
                <a:gd name="connsiteX17039" fmla="*/ 4683123 w 10010772"/>
                <a:gd name="connsiteY17039" fmla="*/ 638176 h 4654550"/>
                <a:gd name="connsiteX17040" fmla="*/ 4679948 w 10010772"/>
                <a:gd name="connsiteY17040" fmla="*/ 641351 h 4654550"/>
                <a:gd name="connsiteX17041" fmla="*/ 4683123 w 10010772"/>
                <a:gd name="connsiteY17041" fmla="*/ 644526 h 4654550"/>
                <a:gd name="connsiteX17042" fmla="*/ 4683123 w 10010772"/>
                <a:gd name="connsiteY17042" fmla="*/ 641351 h 4654550"/>
                <a:gd name="connsiteX17043" fmla="*/ 4686298 w 10010772"/>
                <a:gd name="connsiteY17043" fmla="*/ 641351 h 4654550"/>
                <a:gd name="connsiteX17044" fmla="*/ 4689473 w 10010772"/>
                <a:gd name="connsiteY17044" fmla="*/ 638176 h 4654550"/>
                <a:gd name="connsiteX17045" fmla="*/ 4698998 w 10010772"/>
                <a:gd name="connsiteY17045" fmla="*/ 631826 h 4654550"/>
                <a:gd name="connsiteX17046" fmla="*/ 4702173 w 10010772"/>
                <a:gd name="connsiteY17046" fmla="*/ 631826 h 4654550"/>
                <a:gd name="connsiteX17047" fmla="*/ 4711698 w 10010772"/>
                <a:gd name="connsiteY17047" fmla="*/ 628651 h 4654550"/>
                <a:gd name="connsiteX17048" fmla="*/ 4714873 w 10010772"/>
                <a:gd name="connsiteY17048" fmla="*/ 631826 h 4654550"/>
                <a:gd name="connsiteX17049" fmla="*/ 4714873 w 10010772"/>
                <a:gd name="connsiteY17049" fmla="*/ 635001 h 4654550"/>
                <a:gd name="connsiteX17050" fmla="*/ 4714873 w 10010772"/>
                <a:gd name="connsiteY17050" fmla="*/ 638176 h 4654550"/>
                <a:gd name="connsiteX17051" fmla="*/ 4718048 w 10010772"/>
                <a:gd name="connsiteY17051" fmla="*/ 638176 h 4654550"/>
                <a:gd name="connsiteX17052" fmla="*/ 4718048 w 10010772"/>
                <a:gd name="connsiteY17052" fmla="*/ 635001 h 4654550"/>
                <a:gd name="connsiteX17053" fmla="*/ 4724398 w 10010772"/>
                <a:gd name="connsiteY17053" fmla="*/ 631826 h 4654550"/>
                <a:gd name="connsiteX17054" fmla="*/ 4727573 w 10010772"/>
                <a:gd name="connsiteY17054" fmla="*/ 635001 h 4654550"/>
                <a:gd name="connsiteX17055" fmla="*/ 4727573 w 10010772"/>
                <a:gd name="connsiteY17055" fmla="*/ 631826 h 4654550"/>
                <a:gd name="connsiteX17056" fmla="*/ 4727573 w 10010772"/>
                <a:gd name="connsiteY17056" fmla="*/ 628651 h 4654550"/>
                <a:gd name="connsiteX17057" fmla="*/ 4730748 w 10010772"/>
                <a:gd name="connsiteY17057" fmla="*/ 622301 h 4654550"/>
                <a:gd name="connsiteX17058" fmla="*/ 4730748 w 10010772"/>
                <a:gd name="connsiteY17058" fmla="*/ 619126 h 4654550"/>
                <a:gd name="connsiteX17059" fmla="*/ 4733923 w 10010772"/>
                <a:gd name="connsiteY17059" fmla="*/ 619126 h 4654550"/>
                <a:gd name="connsiteX17060" fmla="*/ 4740273 w 10010772"/>
                <a:gd name="connsiteY17060" fmla="*/ 622301 h 4654550"/>
                <a:gd name="connsiteX17061" fmla="*/ 4746623 w 10010772"/>
                <a:gd name="connsiteY17061" fmla="*/ 622301 h 4654550"/>
                <a:gd name="connsiteX17062" fmla="*/ 4749798 w 10010772"/>
                <a:gd name="connsiteY17062" fmla="*/ 625476 h 4654550"/>
                <a:gd name="connsiteX17063" fmla="*/ 4756148 w 10010772"/>
                <a:gd name="connsiteY17063" fmla="*/ 628651 h 4654550"/>
                <a:gd name="connsiteX17064" fmla="*/ 4749798 w 10010772"/>
                <a:gd name="connsiteY17064" fmla="*/ 622301 h 4654550"/>
                <a:gd name="connsiteX17065" fmla="*/ 4743448 w 10010772"/>
                <a:gd name="connsiteY17065" fmla="*/ 619126 h 4654550"/>
                <a:gd name="connsiteX17066" fmla="*/ 4740273 w 10010772"/>
                <a:gd name="connsiteY17066" fmla="*/ 619126 h 4654550"/>
                <a:gd name="connsiteX17067" fmla="*/ 4737098 w 10010772"/>
                <a:gd name="connsiteY17067" fmla="*/ 615951 h 4654550"/>
                <a:gd name="connsiteX17068" fmla="*/ 4740273 w 10010772"/>
                <a:gd name="connsiteY17068" fmla="*/ 612776 h 4654550"/>
                <a:gd name="connsiteX17069" fmla="*/ 4737098 w 10010772"/>
                <a:gd name="connsiteY17069" fmla="*/ 612776 h 4654550"/>
                <a:gd name="connsiteX17070" fmla="*/ 4733923 w 10010772"/>
                <a:gd name="connsiteY17070" fmla="*/ 609601 h 4654550"/>
                <a:gd name="connsiteX17071" fmla="*/ 4733923 w 10010772"/>
                <a:gd name="connsiteY17071" fmla="*/ 606426 h 4654550"/>
                <a:gd name="connsiteX17072" fmla="*/ 4730748 w 10010772"/>
                <a:gd name="connsiteY17072" fmla="*/ 606426 h 4654550"/>
                <a:gd name="connsiteX17073" fmla="*/ 4727573 w 10010772"/>
                <a:gd name="connsiteY17073" fmla="*/ 606426 h 4654550"/>
                <a:gd name="connsiteX17074" fmla="*/ 4730748 w 10010772"/>
                <a:gd name="connsiteY17074" fmla="*/ 603251 h 4654550"/>
                <a:gd name="connsiteX17075" fmla="*/ 4724398 w 10010772"/>
                <a:gd name="connsiteY17075" fmla="*/ 593726 h 4654550"/>
                <a:gd name="connsiteX17076" fmla="*/ 4724398 w 10010772"/>
                <a:gd name="connsiteY17076" fmla="*/ 590551 h 4654550"/>
                <a:gd name="connsiteX17077" fmla="*/ 4724398 w 10010772"/>
                <a:gd name="connsiteY17077" fmla="*/ 587376 h 4654550"/>
                <a:gd name="connsiteX17078" fmla="*/ 4724398 w 10010772"/>
                <a:gd name="connsiteY17078" fmla="*/ 581026 h 4654550"/>
                <a:gd name="connsiteX17079" fmla="*/ 4721223 w 10010772"/>
                <a:gd name="connsiteY17079" fmla="*/ 581026 h 4654550"/>
                <a:gd name="connsiteX17080" fmla="*/ 4718048 w 10010772"/>
                <a:gd name="connsiteY17080" fmla="*/ 577851 h 4654550"/>
                <a:gd name="connsiteX17081" fmla="*/ 4714873 w 10010772"/>
                <a:gd name="connsiteY17081" fmla="*/ 574676 h 4654550"/>
                <a:gd name="connsiteX17082" fmla="*/ 4718048 w 10010772"/>
                <a:gd name="connsiteY17082" fmla="*/ 574676 h 4654550"/>
                <a:gd name="connsiteX17083" fmla="*/ 4714873 w 10010772"/>
                <a:gd name="connsiteY17083" fmla="*/ 571501 h 4654550"/>
                <a:gd name="connsiteX17084" fmla="*/ 4714873 w 10010772"/>
                <a:gd name="connsiteY17084" fmla="*/ 565151 h 4654550"/>
                <a:gd name="connsiteX17085" fmla="*/ 4711698 w 10010772"/>
                <a:gd name="connsiteY17085" fmla="*/ 565151 h 4654550"/>
                <a:gd name="connsiteX17086" fmla="*/ 4708523 w 10010772"/>
                <a:gd name="connsiteY17086" fmla="*/ 565151 h 4654550"/>
                <a:gd name="connsiteX17087" fmla="*/ 4708523 w 10010772"/>
                <a:gd name="connsiteY17087" fmla="*/ 561976 h 4654550"/>
                <a:gd name="connsiteX17088" fmla="*/ 4708523 w 10010772"/>
                <a:gd name="connsiteY17088" fmla="*/ 558801 h 4654550"/>
                <a:gd name="connsiteX17089" fmla="*/ 4711698 w 10010772"/>
                <a:gd name="connsiteY17089" fmla="*/ 555626 h 4654550"/>
                <a:gd name="connsiteX17090" fmla="*/ 4711698 w 10010772"/>
                <a:gd name="connsiteY17090" fmla="*/ 552451 h 4654550"/>
                <a:gd name="connsiteX17091" fmla="*/ 4708523 w 10010772"/>
                <a:gd name="connsiteY17091" fmla="*/ 549276 h 4654550"/>
                <a:gd name="connsiteX17092" fmla="*/ 4705348 w 10010772"/>
                <a:gd name="connsiteY17092" fmla="*/ 546101 h 4654550"/>
                <a:gd name="connsiteX17093" fmla="*/ 4705348 w 10010772"/>
                <a:gd name="connsiteY17093" fmla="*/ 542926 h 4654550"/>
                <a:gd name="connsiteX17094" fmla="*/ 4705348 w 10010772"/>
                <a:gd name="connsiteY17094" fmla="*/ 539751 h 4654550"/>
                <a:gd name="connsiteX17095" fmla="*/ 4708523 w 10010772"/>
                <a:gd name="connsiteY17095" fmla="*/ 536576 h 4654550"/>
                <a:gd name="connsiteX17096" fmla="*/ 4711698 w 10010772"/>
                <a:gd name="connsiteY17096" fmla="*/ 536576 h 4654550"/>
                <a:gd name="connsiteX17097" fmla="*/ 4714873 w 10010772"/>
                <a:gd name="connsiteY17097" fmla="*/ 542926 h 4654550"/>
                <a:gd name="connsiteX17098" fmla="*/ 4721223 w 10010772"/>
                <a:gd name="connsiteY17098" fmla="*/ 542926 h 4654550"/>
                <a:gd name="connsiteX17099" fmla="*/ 4721223 w 10010772"/>
                <a:gd name="connsiteY17099" fmla="*/ 539751 h 4654550"/>
                <a:gd name="connsiteX17100" fmla="*/ 4721223 w 10010772"/>
                <a:gd name="connsiteY17100" fmla="*/ 536576 h 4654550"/>
                <a:gd name="connsiteX17101" fmla="*/ 4724398 w 10010772"/>
                <a:gd name="connsiteY17101" fmla="*/ 533401 h 4654550"/>
                <a:gd name="connsiteX17102" fmla="*/ 4727573 w 10010772"/>
                <a:gd name="connsiteY17102" fmla="*/ 533401 h 4654550"/>
                <a:gd name="connsiteX17103" fmla="*/ 4727573 w 10010772"/>
                <a:gd name="connsiteY17103" fmla="*/ 536576 h 4654550"/>
                <a:gd name="connsiteX17104" fmla="*/ 4727573 w 10010772"/>
                <a:gd name="connsiteY17104" fmla="*/ 542926 h 4654550"/>
                <a:gd name="connsiteX17105" fmla="*/ 4730748 w 10010772"/>
                <a:gd name="connsiteY17105" fmla="*/ 542926 h 4654550"/>
                <a:gd name="connsiteX17106" fmla="*/ 4730748 w 10010772"/>
                <a:gd name="connsiteY17106" fmla="*/ 533401 h 4654550"/>
                <a:gd name="connsiteX17107" fmla="*/ 4733923 w 10010772"/>
                <a:gd name="connsiteY17107" fmla="*/ 533401 h 4654550"/>
                <a:gd name="connsiteX17108" fmla="*/ 4737098 w 10010772"/>
                <a:gd name="connsiteY17108" fmla="*/ 533401 h 4654550"/>
                <a:gd name="connsiteX17109" fmla="*/ 4740273 w 10010772"/>
                <a:gd name="connsiteY17109" fmla="*/ 530226 h 4654550"/>
                <a:gd name="connsiteX17110" fmla="*/ 4746623 w 10010772"/>
                <a:gd name="connsiteY17110" fmla="*/ 533401 h 4654550"/>
                <a:gd name="connsiteX17111" fmla="*/ 4749798 w 10010772"/>
                <a:gd name="connsiteY17111" fmla="*/ 536576 h 4654550"/>
                <a:gd name="connsiteX17112" fmla="*/ 4752973 w 10010772"/>
                <a:gd name="connsiteY17112" fmla="*/ 542926 h 4654550"/>
                <a:gd name="connsiteX17113" fmla="*/ 4752973 w 10010772"/>
                <a:gd name="connsiteY17113" fmla="*/ 546101 h 4654550"/>
                <a:gd name="connsiteX17114" fmla="*/ 4756148 w 10010772"/>
                <a:gd name="connsiteY17114" fmla="*/ 546101 h 4654550"/>
                <a:gd name="connsiteX17115" fmla="*/ 4756148 w 10010772"/>
                <a:gd name="connsiteY17115" fmla="*/ 549276 h 4654550"/>
                <a:gd name="connsiteX17116" fmla="*/ 4762498 w 10010772"/>
                <a:gd name="connsiteY17116" fmla="*/ 549276 h 4654550"/>
                <a:gd name="connsiteX17117" fmla="*/ 4768848 w 10010772"/>
                <a:gd name="connsiteY17117" fmla="*/ 549276 h 4654550"/>
                <a:gd name="connsiteX17118" fmla="*/ 4772023 w 10010772"/>
                <a:gd name="connsiteY17118" fmla="*/ 552451 h 4654550"/>
                <a:gd name="connsiteX17119" fmla="*/ 4772023 w 10010772"/>
                <a:gd name="connsiteY17119" fmla="*/ 555626 h 4654550"/>
                <a:gd name="connsiteX17120" fmla="*/ 4765673 w 10010772"/>
                <a:gd name="connsiteY17120" fmla="*/ 555626 h 4654550"/>
                <a:gd name="connsiteX17121" fmla="*/ 4762498 w 10010772"/>
                <a:gd name="connsiteY17121" fmla="*/ 558801 h 4654550"/>
                <a:gd name="connsiteX17122" fmla="*/ 4759323 w 10010772"/>
                <a:gd name="connsiteY17122" fmla="*/ 561976 h 4654550"/>
                <a:gd name="connsiteX17123" fmla="*/ 4756148 w 10010772"/>
                <a:gd name="connsiteY17123" fmla="*/ 561976 h 4654550"/>
                <a:gd name="connsiteX17124" fmla="*/ 4752973 w 10010772"/>
                <a:gd name="connsiteY17124" fmla="*/ 565151 h 4654550"/>
                <a:gd name="connsiteX17125" fmla="*/ 4752973 w 10010772"/>
                <a:gd name="connsiteY17125" fmla="*/ 568326 h 4654550"/>
                <a:gd name="connsiteX17126" fmla="*/ 4749798 w 10010772"/>
                <a:gd name="connsiteY17126" fmla="*/ 571501 h 4654550"/>
                <a:gd name="connsiteX17127" fmla="*/ 4746623 w 10010772"/>
                <a:gd name="connsiteY17127" fmla="*/ 571501 h 4654550"/>
                <a:gd name="connsiteX17128" fmla="*/ 4746623 w 10010772"/>
                <a:gd name="connsiteY17128" fmla="*/ 574676 h 4654550"/>
                <a:gd name="connsiteX17129" fmla="*/ 4749798 w 10010772"/>
                <a:gd name="connsiteY17129" fmla="*/ 577851 h 4654550"/>
                <a:gd name="connsiteX17130" fmla="*/ 4746623 w 10010772"/>
                <a:gd name="connsiteY17130" fmla="*/ 577851 h 4654550"/>
                <a:gd name="connsiteX17131" fmla="*/ 4743448 w 10010772"/>
                <a:gd name="connsiteY17131" fmla="*/ 581026 h 4654550"/>
                <a:gd name="connsiteX17132" fmla="*/ 4740273 w 10010772"/>
                <a:gd name="connsiteY17132" fmla="*/ 584201 h 4654550"/>
                <a:gd name="connsiteX17133" fmla="*/ 4743448 w 10010772"/>
                <a:gd name="connsiteY17133" fmla="*/ 587376 h 4654550"/>
                <a:gd name="connsiteX17134" fmla="*/ 4743448 w 10010772"/>
                <a:gd name="connsiteY17134" fmla="*/ 590551 h 4654550"/>
                <a:gd name="connsiteX17135" fmla="*/ 4749798 w 10010772"/>
                <a:gd name="connsiteY17135" fmla="*/ 590551 h 4654550"/>
                <a:gd name="connsiteX17136" fmla="*/ 4752973 w 10010772"/>
                <a:gd name="connsiteY17136" fmla="*/ 593726 h 4654550"/>
                <a:gd name="connsiteX17137" fmla="*/ 4749798 w 10010772"/>
                <a:gd name="connsiteY17137" fmla="*/ 593726 h 4654550"/>
                <a:gd name="connsiteX17138" fmla="*/ 4752973 w 10010772"/>
                <a:gd name="connsiteY17138" fmla="*/ 596901 h 4654550"/>
                <a:gd name="connsiteX17139" fmla="*/ 4756148 w 10010772"/>
                <a:gd name="connsiteY17139" fmla="*/ 600076 h 4654550"/>
                <a:gd name="connsiteX17140" fmla="*/ 4752973 w 10010772"/>
                <a:gd name="connsiteY17140" fmla="*/ 603251 h 4654550"/>
                <a:gd name="connsiteX17141" fmla="*/ 4759323 w 10010772"/>
                <a:gd name="connsiteY17141" fmla="*/ 600076 h 4654550"/>
                <a:gd name="connsiteX17142" fmla="*/ 4762498 w 10010772"/>
                <a:gd name="connsiteY17142" fmla="*/ 606426 h 4654550"/>
                <a:gd name="connsiteX17143" fmla="*/ 4765673 w 10010772"/>
                <a:gd name="connsiteY17143" fmla="*/ 603251 h 4654550"/>
                <a:gd name="connsiteX17144" fmla="*/ 4772023 w 10010772"/>
                <a:gd name="connsiteY17144" fmla="*/ 603251 h 4654550"/>
                <a:gd name="connsiteX17145" fmla="*/ 4775198 w 10010772"/>
                <a:gd name="connsiteY17145" fmla="*/ 606426 h 4654550"/>
                <a:gd name="connsiteX17146" fmla="*/ 4778373 w 10010772"/>
                <a:gd name="connsiteY17146" fmla="*/ 606426 h 4654550"/>
                <a:gd name="connsiteX17147" fmla="*/ 4784723 w 10010772"/>
                <a:gd name="connsiteY17147" fmla="*/ 609601 h 4654550"/>
                <a:gd name="connsiteX17148" fmla="*/ 4781548 w 10010772"/>
                <a:gd name="connsiteY17148" fmla="*/ 612776 h 4654550"/>
                <a:gd name="connsiteX17149" fmla="*/ 4778373 w 10010772"/>
                <a:gd name="connsiteY17149" fmla="*/ 612776 h 4654550"/>
                <a:gd name="connsiteX17150" fmla="*/ 4778373 w 10010772"/>
                <a:gd name="connsiteY17150" fmla="*/ 615951 h 4654550"/>
                <a:gd name="connsiteX17151" fmla="*/ 4784723 w 10010772"/>
                <a:gd name="connsiteY17151" fmla="*/ 615951 h 4654550"/>
                <a:gd name="connsiteX17152" fmla="*/ 4791073 w 10010772"/>
                <a:gd name="connsiteY17152" fmla="*/ 615951 h 4654550"/>
                <a:gd name="connsiteX17153" fmla="*/ 4797423 w 10010772"/>
                <a:gd name="connsiteY17153" fmla="*/ 619126 h 4654550"/>
                <a:gd name="connsiteX17154" fmla="*/ 4800598 w 10010772"/>
                <a:gd name="connsiteY17154" fmla="*/ 619126 h 4654550"/>
                <a:gd name="connsiteX17155" fmla="*/ 4803773 w 10010772"/>
                <a:gd name="connsiteY17155" fmla="*/ 619126 h 4654550"/>
                <a:gd name="connsiteX17156" fmla="*/ 4810123 w 10010772"/>
                <a:gd name="connsiteY17156" fmla="*/ 615951 h 4654550"/>
                <a:gd name="connsiteX17157" fmla="*/ 4813298 w 10010772"/>
                <a:gd name="connsiteY17157" fmla="*/ 615951 h 4654550"/>
                <a:gd name="connsiteX17158" fmla="*/ 4819648 w 10010772"/>
                <a:gd name="connsiteY17158" fmla="*/ 615951 h 4654550"/>
                <a:gd name="connsiteX17159" fmla="*/ 4829173 w 10010772"/>
                <a:gd name="connsiteY17159" fmla="*/ 615951 h 4654550"/>
                <a:gd name="connsiteX17160" fmla="*/ 4835523 w 10010772"/>
                <a:gd name="connsiteY17160" fmla="*/ 612776 h 4654550"/>
                <a:gd name="connsiteX17161" fmla="*/ 4841873 w 10010772"/>
                <a:gd name="connsiteY17161" fmla="*/ 609601 h 4654550"/>
                <a:gd name="connsiteX17162" fmla="*/ 4848223 w 10010772"/>
                <a:gd name="connsiteY17162" fmla="*/ 609601 h 4654550"/>
                <a:gd name="connsiteX17163" fmla="*/ 4841873 w 10010772"/>
                <a:gd name="connsiteY17163" fmla="*/ 612776 h 4654550"/>
                <a:gd name="connsiteX17164" fmla="*/ 4838698 w 10010772"/>
                <a:gd name="connsiteY17164" fmla="*/ 615951 h 4654550"/>
                <a:gd name="connsiteX17165" fmla="*/ 4841873 w 10010772"/>
                <a:gd name="connsiteY17165" fmla="*/ 615951 h 4654550"/>
                <a:gd name="connsiteX17166" fmla="*/ 4851398 w 10010772"/>
                <a:gd name="connsiteY17166" fmla="*/ 609601 h 4654550"/>
                <a:gd name="connsiteX17167" fmla="*/ 4857748 w 10010772"/>
                <a:gd name="connsiteY17167" fmla="*/ 609601 h 4654550"/>
                <a:gd name="connsiteX17168" fmla="*/ 4860923 w 10010772"/>
                <a:gd name="connsiteY17168" fmla="*/ 612776 h 4654550"/>
                <a:gd name="connsiteX17169" fmla="*/ 4864098 w 10010772"/>
                <a:gd name="connsiteY17169" fmla="*/ 612776 h 4654550"/>
                <a:gd name="connsiteX17170" fmla="*/ 4864098 w 10010772"/>
                <a:gd name="connsiteY17170" fmla="*/ 609601 h 4654550"/>
                <a:gd name="connsiteX17171" fmla="*/ 4867273 w 10010772"/>
                <a:gd name="connsiteY17171" fmla="*/ 606426 h 4654550"/>
                <a:gd name="connsiteX17172" fmla="*/ 4870448 w 10010772"/>
                <a:gd name="connsiteY17172" fmla="*/ 606426 h 4654550"/>
                <a:gd name="connsiteX17173" fmla="*/ 4873623 w 10010772"/>
                <a:gd name="connsiteY17173" fmla="*/ 609601 h 4654550"/>
                <a:gd name="connsiteX17174" fmla="*/ 4873623 w 10010772"/>
                <a:gd name="connsiteY17174" fmla="*/ 612776 h 4654550"/>
                <a:gd name="connsiteX17175" fmla="*/ 4876798 w 10010772"/>
                <a:gd name="connsiteY17175" fmla="*/ 615951 h 4654550"/>
                <a:gd name="connsiteX17176" fmla="*/ 4879973 w 10010772"/>
                <a:gd name="connsiteY17176" fmla="*/ 619126 h 4654550"/>
                <a:gd name="connsiteX17177" fmla="*/ 4886323 w 10010772"/>
                <a:gd name="connsiteY17177" fmla="*/ 622301 h 4654550"/>
                <a:gd name="connsiteX17178" fmla="*/ 4892673 w 10010772"/>
                <a:gd name="connsiteY17178" fmla="*/ 622301 h 4654550"/>
                <a:gd name="connsiteX17179" fmla="*/ 4895848 w 10010772"/>
                <a:gd name="connsiteY17179" fmla="*/ 622301 h 4654550"/>
                <a:gd name="connsiteX17180" fmla="*/ 4895848 w 10010772"/>
                <a:gd name="connsiteY17180" fmla="*/ 619126 h 4654550"/>
                <a:gd name="connsiteX17181" fmla="*/ 4899023 w 10010772"/>
                <a:gd name="connsiteY17181" fmla="*/ 612776 h 4654550"/>
                <a:gd name="connsiteX17182" fmla="*/ 4905373 w 10010772"/>
                <a:gd name="connsiteY17182" fmla="*/ 612776 h 4654550"/>
                <a:gd name="connsiteX17183" fmla="*/ 4930773 w 10010772"/>
                <a:gd name="connsiteY17183" fmla="*/ 606426 h 4654550"/>
                <a:gd name="connsiteX17184" fmla="*/ 4946648 w 10010772"/>
                <a:gd name="connsiteY17184" fmla="*/ 606426 h 4654550"/>
                <a:gd name="connsiteX17185" fmla="*/ 4949823 w 10010772"/>
                <a:gd name="connsiteY17185" fmla="*/ 606426 h 4654550"/>
                <a:gd name="connsiteX17186" fmla="*/ 4959348 w 10010772"/>
                <a:gd name="connsiteY17186" fmla="*/ 603251 h 4654550"/>
                <a:gd name="connsiteX17187" fmla="*/ 4965698 w 10010772"/>
                <a:gd name="connsiteY17187" fmla="*/ 596901 h 4654550"/>
                <a:gd name="connsiteX17188" fmla="*/ 4981573 w 10010772"/>
                <a:gd name="connsiteY17188" fmla="*/ 593726 h 4654550"/>
                <a:gd name="connsiteX17189" fmla="*/ 4997448 w 10010772"/>
                <a:gd name="connsiteY17189" fmla="*/ 593726 h 4654550"/>
                <a:gd name="connsiteX17190" fmla="*/ 5010148 w 10010772"/>
                <a:gd name="connsiteY17190" fmla="*/ 593726 h 4654550"/>
                <a:gd name="connsiteX17191" fmla="*/ 5019673 w 10010772"/>
                <a:gd name="connsiteY17191" fmla="*/ 600076 h 4654550"/>
                <a:gd name="connsiteX17192" fmla="*/ 5022848 w 10010772"/>
                <a:gd name="connsiteY17192" fmla="*/ 603251 h 4654550"/>
                <a:gd name="connsiteX17193" fmla="*/ 5019673 w 10010772"/>
                <a:gd name="connsiteY17193" fmla="*/ 603251 h 4654550"/>
                <a:gd name="connsiteX17194" fmla="*/ 5016498 w 10010772"/>
                <a:gd name="connsiteY17194" fmla="*/ 600076 h 4654550"/>
                <a:gd name="connsiteX17195" fmla="*/ 5013323 w 10010772"/>
                <a:gd name="connsiteY17195" fmla="*/ 600076 h 4654550"/>
                <a:gd name="connsiteX17196" fmla="*/ 5013323 w 10010772"/>
                <a:gd name="connsiteY17196" fmla="*/ 603251 h 4654550"/>
                <a:gd name="connsiteX17197" fmla="*/ 5013323 w 10010772"/>
                <a:gd name="connsiteY17197" fmla="*/ 606426 h 4654550"/>
                <a:gd name="connsiteX17198" fmla="*/ 5016498 w 10010772"/>
                <a:gd name="connsiteY17198" fmla="*/ 609601 h 4654550"/>
                <a:gd name="connsiteX17199" fmla="*/ 5022848 w 10010772"/>
                <a:gd name="connsiteY17199" fmla="*/ 612776 h 4654550"/>
                <a:gd name="connsiteX17200" fmla="*/ 5029198 w 10010772"/>
                <a:gd name="connsiteY17200" fmla="*/ 609601 h 4654550"/>
                <a:gd name="connsiteX17201" fmla="*/ 5035548 w 10010772"/>
                <a:gd name="connsiteY17201" fmla="*/ 603251 h 4654550"/>
                <a:gd name="connsiteX17202" fmla="*/ 5029198 w 10010772"/>
                <a:gd name="connsiteY17202" fmla="*/ 612776 h 4654550"/>
                <a:gd name="connsiteX17203" fmla="*/ 5032373 w 10010772"/>
                <a:gd name="connsiteY17203" fmla="*/ 612776 h 4654550"/>
                <a:gd name="connsiteX17204" fmla="*/ 5035548 w 10010772"/>
                <a:gd name="connsiteY17204" fmla="*/ 612776 h 4654550"/>
                <a:gd name="connsiteX17205" fmla="*/ 5038723 w 10010772"/>
                <a:gd name="connsiteY17205" fmla="*/ 606426 h 4654550"/>
                <a:gd name="connsiteX17206" fmla="*/ 5041898 w 10010772"/>
                <a:gd name="connsiteY17206" fmla="*/ 603251 h 4654550"/>
                <a:gd name="connsiteX17207" fmla="*/ 5048248 w 10010772"/>
                <a:gd name="connsiteY17207" fmla="*/ 603251 h 4654550"/>
                <a:gd name="connsiteX17208" fmla="*/ 5048248 w 10010772"/>
                <a:gd name="connsiteY17208" fmla="*/ 600076 h 4654550"/>
                <a:gd name="connsiteX17209" fmla="*/ 5045073 w 10010772"/>
                <a:gd name="connsiteY17209" fmla="*/ 600076 h 4654550"/>
                <a:gd name="connsiteX17210" fmla="*/ 5038723 w 10010772"/>
                <a:gd name="connsiteY17210" fmla="*/ 600076 h 4654550"/>
                <a:gd name="connsiteX17211" fmla="*/ 5035548 w 10010772"/>
                <a:gd name="connsiteY17211" fmla="*/ 596901 h 4654550"/>
                <a:gd name="connsiteX17212" fmla="*/ 5041898 w 10010772"/>
                <a:gd name="connsiteY17212" fmla="*/ 596901 h 4654550"/>
                <a:gd name="connsiteX17213" fmla="*/ 5048248 w 10010772"/>
                <a:gd name="connsiteY17213" fmla="*/ 596901 h 4654550"/>
                <a:gd name="connsiteX17214" fmla="*/ 5051423 w 10010772"/>
                <a:gd name="connsiteY17214" fmla="*/ 593726 h 4654550"/>
                <a:gd name="connsiteX17215" fmla="*/ 5057773 w 10010772"/>
                <a:gd name="connsiteY17215" fmla="*/ 590551 h 4654550"/>
                <a:gd name="connsiteX17216" fmla="*/ 5064123 w 10010772"/>
                <a:gd name="connsiteY17216" fmla="*/ 587376 h 4654550"/>
                <a:gd name="connsiteX17217" fmla="*/ 5067298 w 10010772"/>
                <a:gd name="connsiteY17217" fmla="*/ 584201 h 4654550"/>
                <a:gd name="connsiteX17218" fmla="*/ 5067298 w 10010772"/>
                <a:gd name="connsiteY17218" fmla="*/ 590551 h 4654550"/>
                <a:gd name="connsiteX17219" fmla="*/ 5067298 w 10010772"/>
                <a:gd name="connsiteY17219" fmla="*/ 593726 h 4654550"/>
                <a:gd name="connsiteX17220" fmla="*/ 5073648 w 10010772"/>
                <a:gd name="connsiteY17220" fmla="*/ 587376 h 4654550"/>
                <a:gd name="connsiteX17221" fmla="*/ 5073648 w 10010772"/>
                <a:gd name="connsiteY17221" fmla="*/ 584201 h 4654550"/>
                <a:gd name="connsiteX17222" fmla="*/ 5073648 w 10010772"/>
                <a:gd name="connsiteY17222" fmla="*/ 581026 h 4654550"/>
                <a:gd name="connsiteX17223" fmla="*/ 5070473 w 10010772"/>
                <a:gd name="connsiteY17223" fmla="*/ 577851 h 4654550"/>
                <a:gd name="connsiteX17224" fmla="*/ 5070473 w 10010772"/>
                <a:gd name="connsiteY17224" fmla="*/ 568326 h 4654550"/>
                <a:gd name="connsiteX17225" fmla="*/ 5067298 w 10010772"/>
                <a:gd name="connsiteY17225" fmla="*/ 555626 h 4654550"/>
                <a:gd name="connsiteX17226" fmla="*/ 5067298 w 10010772"/>
                <a:gd name="connsiteY17226" fmla="*/ 552451 h 4654550"/>
                <a:gd name="connsiteX17227" fmla="*/ 5070473 w 10010772"/>
                <a:gd name="connsiteY17227" fmla="*/ 546101 h 4654550"/>
                <a:gd name="connsiteX17228" fmla="*/ 5073648 w 10010772"/>
                <a:gd name="connsiteY17228" fmla="*/ 542926 h 4654550"/>
                <a:gd name="connsiteX17229" fmla="*/ 5073648 w 10010772"/>
                <a:gd name="connsiteY17229" fmla="*/ 536576 h 4654550"/>
                <a:gd name="connsiteX17230" fmla="*/ 5073648 w 10010772"/>
                <a:gd name="connsiteY17230" fmla="*/ 533401 h 4654550"/>
                <a:gd name="connsiteX17231" fmla="*/ 5076823 w 10010772"/>
                <a:gd name="connsiteY17231" fmla="*/ 527051 h 4654550"/>
                <a:gd name="connsiteX17232" fmla="*/ 5083173 w 10010772"/>
                <a:gd name="connsiteY17232" fmla="*/ 520701 h 4654550"/>
                <a:gd name="connsiteX17233" fmla="*/ 5092698 w 10010772"/>
                <a:gd name="connsiteY17233" fmla="*/ 514351 h 4654550"/>
                <a:gd name="connsiteX17234" fmla="*/ 5099048 w 10010772"/>
                <a:gd name="connsiteY17234" fmla="*/ 511176 h 4654550"/>
                <a:gd name="connsiteX17235" fmla="*/ 5102223 w 10010772"/>
                <a:gd name="connsiteY17235" fmla="*/ 511176 h 4654550"/>
                <a:gd name="connsiteX17236" fmla="*/ 5105398 w 10010772"/>
                <a:gd name="connsiteY17236" fmla="*/ 514351 h 4654550"/>
                <a:gd name="connsiteX17237" fmla="*/ 5108573 w 10010772"/>
                <a:gd name="connsiteY17237" fmla="*/ 517526 h 4654550"/>
                <a:gd name="connsiteX17238" fmla="*/ 5111748 w 10010772"/>
                <a:gd name="connsiteY17238" fmla="*/ 520701 h 4654550"/>
                <a:gd name="connsiteX17239" fmla="*/ 5118098 w 10010772"/>
                <a:gd name="connsiteY17239" fmla="*/ 520701 h 4654550"/>
                <a:gd name="connsiteX17240" fmla="*/ 5121273 w 10010772"/>
                <a:gd name="connsiteY17240" fmla="*/ 523876 h 4654550"/>
                <a:gd name="connsiteX17241" fmla="*/ 5121273 w 10010772"/>
                <a:gd name="connsiteY17241" fmla="*/ 527051 h 4654550"/>
                <a:gd name="connsiteX17242" fmla="*/ 5124448 w 10010772"/>
                <a:gd name="connsiteY17242" fmla="*/ 530226 h 4654550"/>
                <a:gd name="connsiteX17243" fmla="*/ 5127623 w 10010772"/>
                <a:gd name="connsiteY17243" fmla="*/ 533401 h 4654550"/>
                <a:gd name="connsiteX17244" fmla="*/ 5133973 w 10010772"/>
                <a:gd name="connsiteY17244" fmla="*/ 536576 h 4654550"/>
                <a:gd name="connsiteX17245" fmla="*/ 5137148 w 10010772"/>
                <a:gd name="connsiteY17245" fmla="*/ 536576 h 4654550"/>
                <a:gd name="connsiteX17246" fmla="*/ 5140323 w 10010772"/>
                <a:gd name="connsiteY17246" fmla="*/ 536576 h 4654550"/>
                <a:gd name="connsiteX17247" fmla="*/ 5146673 w 10010772"/>
                <a:gd name="connsiteY17247" fmla="*/ 536576 h 4654550"/>
                <a:gd name="connsiteX17248" fmla="*/ 5149848 w 10010772"/>
                <a:gd name="connsiteY17248" fmla="*/ 533401 h 4654550"/>
                <a:gd name="connsiteX17249" fmla="*/ 5153023 w 10010772"/>
                <a:gd name="connsiteY17249" fmla="*/ 527051 h 4654550"/>
                <a:gd name="connsiteX17250" fmla="*/ 5153023 w 10010772"/>
                <a:gd name="connsiteY17250" fmla="*/ 523876 h 4654550"/>
                <a:gd name="connsiteX17251" fmla="*/ 5153023 w 10010772"/>
                <a:gd name="connsiteY17251" fmla="*/ 517526 h 4654550"/>
                <a:gd name="connsiteX17252" fmla="*/ 5149848 w 10010772"/>
                <a:gd name="connsiteY17252" fmla="*/ 511176 h 4654550"/>
                <a:gd name="connsiteX17253" fmla="*/ 5149848 w 10010772"/>
                <a:gd name="connsiteY17253" fmla="*/ 504826 h 4654550"/>
                <a:gd name="connsiteX17254" fmla="*/ 5149848 w 10010772"/>
                <a:gd name="connsiteY17254" fmla="*/ 501651 h 4654550"/>
                <a:gd name="connsiteX17255" fmla="*/ 5146673 w 10010772"/>
                <a:gd name="connsiteY17255" fmla="*/ 498476 h 4654550"/>
                <a:gd name="connsiteX17256" fmla="*/ 5143498 w 10010772"/>
                <a:gd name="connsiteY17256" fmla="*/ 501651 h 4654550"/>
                <a:gd name="connsiteX17257" fmla="*/ 5143498 w 10010772"/>
                <a:gd name="connsiteY17257" fmla="*/ 504826 h 4654550"/>
                <a:gd name="connsiteX17258" fmla="*/ 5140323 w 10010772"/>
                <a:gd name="connsiteY17258" fmla="*/ 504826 h 4654550"/>
                <a:gd name="connsiteX17259" fmla="*/ 5137148 w 10010772"/>
                <a:gd name="connsiteY17259" fmla="*/ 501651 h 4654550"/>
                <a:gd name="connsiteX17260" fmla="*/ 5137148 w 10010772"/>
                <a:gd name="connsiteY17260" fmla="*/ 498476 h 4654550"/>
                <a:gd name="connsiteX17261" fmla="*/ 5133973 w 10010772"/>
                <a:gd name="connsiteY17261" fmla="*/ 495301 h 4654550"/>
                <a:gd name="connsiteX17262" fmla="*/ 5130798 w 10010772"/>
                <a:gd name="connsiteY17262" fmla="*/ 495301 h 4654550"/>
                <a:gd name="connsiteX17263" fmla="*/ 5127623 w 10010772"/>
                <a:gd name="connsiteY17263" fmla="*/ 492126 h 4654550"/>
                <a:gd name="connsiteX17264" fmla="*/ 5127623 w 10010772"/>
                <a:gd name="connsiteY17264" fmla="*/ 488951 h 4654550"/>
                <a:gd name="connsiteX17265" fmla="*/ 5130798 w 10010772"/>
                <a:gd name="connsiteY17265" fmla="*/ 488951 h 4654550"/>
                <a:gd name="connsiteX17266" fmla="*/ 5133973 w 10010772"/>
                <a:gd name="connsiteY17266" fmla="*/ 485776 h 4654550"/>
                <a:gd name="connsiteX17267" fmla="*/ 5124448 w 10010772"/>
                <a:gd name="connsiteY17267" fmla="*/ 485776 h 4654550"/>
                <a:gd name="connsiteX17268" fmla="*/ 5121273 w 10010772"/>
                <a:gd name="connsiteY17268" fmla="*/ 482601 h 4654550"/>
                <a:gd name="connsiteX17269" fmla="*/ 5121273 w 10010772"/>
                <a:gd name="connsiteY17269" fmla="*/ 479426 h 4654550"/>
                <a:gd name="connsiteX17270" fmla="*/ 5124448 w 10010772"/>
                <a:gd name="connsiteY17270" fmla="*/ 476251 h 4654550"/>
                <a:gd name="connsiteX17271" fmla="*/ 5121273 w 10010772"/>
                <a:gd name="connsiteY17271" fmla="*/ 476251 h 4654550"/>
                <a:gd name="connsiteX17272" fmla="*/ 5121273 w 10010772"/>
                <a:gd name="connsiteY17272" fmla="*/ 473076 h 4654550"/>
                <a:gd name="connsiteX17273" fmla="*/ 5127623 w 10010772"/>
                <a:gd name="connsiteY17273" fmla="*/ 473076 h 4654550"/>
                <a:gd name="connsiteX17274" fmla="*/ 5133973 w 10010772"/>
                <a:gd name="connsiteY17274" fmla="*/ 469901 h 4654550"/>
                <a:gd name="connsiteX17275" fmla="*/ 5137148 w 10010772"/>
                <a:gd name="connsiteY17275" fmla="*/ 469901 h 4654550"/>
                <a:gd name="connsiteX17276" fmla="*/ 5137148 w 10010772"/>
                <a:gd name="connsiteY17276" fmla="*/ 466726 h 4654550"/>
                <a:gd name="connsiteX17277" fmla="*/ 5143498 w 10010772"/>
                <a:gd name="connsiteY17277" fmla="*/ 466726 h 4654550"/>
                <a:gd name="connsiteX17278" fmla="*/ 5146673 w 10010772"/>
                <a:gd name="connsiteY17278" fmla="*/ 466726 h 4654550"/>
                <a:gd name="connsiteX17279" fmla="*/ 5149848 w 10010772"/>
                <a:gd name="connsiteY17279" fmla="*/ 463551 h 4654550"/>
                <a:gd name="connsiteX17280" fmla="*/ 5153023 w 10010772"/>
                <a:gd name="connsiteY17280" fmla="*/ 466726 h 4654550"/>
                <a:gd name="connsiteX17281" fmla="*/ 5156198 w 10010772"/>
                <a:gd name="connsiteY17281" fmla="*/ 466726 h 4654550"/>
                <a:gd name="connsiteX17282" fmla="*/ 5159373 w 10010772"/>
                <a:gd name="connsiteY17282" fmla="*/ 463551 h 4654550"/>
                <a:gd name="connsiteX17283" fmla="*/ 5165723 w 10010772"/>
                <a:gd name="connsiteY17283" fmla="*/ 463551 h 4654550"/>
                <a:gd name="connsiteX17284" fmla="*/ 5168898 w 10010772"/>
                <a:gd name="connsiteY17284" fmla="*/ 463551 h 4654550"/>
                <a:gd name="connsiteX17285" fmla="*/ 5172073 w 10010772"/>
                <a:gd name="connsiteY17285" fmla="*/ 463551 h 4654550"/>
                <a:gd name="connsiteX17286" fmla="*/ 5175248 w 10010772"/>
                <a:gd name="connsiteY17286" fmla="*/ 463551 h 4654550"/>
                <a:gd name="connsiteX17287" fmla="*/ 5181598 w 10010772"/>
                <a:gd name="connsiteY17287" fmla="*/ 466726 h 4654550"/>
                <a:gd name="connsiteX17288" fmla="*/ 5184773 w 10010772"/>
                <a:gd name="connsiteY17288" fmla="*/ 463551 h 4654550"/>
                <a:gd name="connsiteX17289" fmla="*/ 5191123 w 10010772"/>
                <a:gd name="connsiteY17289" fmla="*/ 466726 h 4654550"/>
                <a:gd name="connsiteX17290" fmla="*/ 5197473 w 10010772"/>
                <a:gd name="connsiteY17290" fmla="*/ 473076 h 4654550"/>
                <a:gd name="connsiteX17291" fmla="*/ 5203823 w 10010772"/>
                <a:gd name="connsiteY17291" fmla="*/ 473076 h 4654550"/>
                <a:gd name="connsiteX17292" fmla="*/ 5210173 w 10010772"/>
                <a:gd name="connsiteY17292" fmla="*/ 473076 h 4654550"/>
                <a:gd name="connsiteX17293" fmla="*/ 5219698 w 10010772"/>
                <a:gd name="connsiteY17293" fmla="*/ 473076 h 4654550"/>
                <a:gd name="connsiteX17294" fmla="*/ 5229223 w 10010772"/>
                <a:gd name="connsiteY17294" fmla="*/ 473076 h 4654550"/>
                <a:gd name="connsiteX17295" fmla="*/ 5232398 w 10010772"/>
                <a:gd name="connsiteY17295" fmla="*/ 469901 h 4654550"/>
                <a:gd name="connsiteX17296" fmla="*/ 5235573 w 10010772"/>
                <a:gd name="connsiteY17296" fmla="*/ 466726 h 4654550"/>
                <a:gd name="connsiteX17297" fmla="*/ 5232398 w 10010772"/>
                <a:gd name="connsiteY17297" fmla="*/ 466726 h 4654550"/>
                <a:gd name="connsiteX17298" fmla="*/ 5232398 w 10010772"/>
                <a:gd name="connsiteY17298" fmla="*/ 463551 h 4654550"/>
                <a:gd name="connsiteX17299" fmla="*/ 5235573 w 10010772"/>
                <a:gd name="connsiteY17299" fmla="*/ 463551 h 4654550"/>
                <a:gd name="connsiteX17300" fmla="*/ 5238748 w 10010772"/>
                <a:gd name="connsiteY17300" fmla="*/ 466726 h 4654550"/>
                <a:gd name="connsiteX17301" fmla="*/ 5241923 w 10010772"/>
                <a:gd name="connsiteY17301" fmla="*/ 466726 h 4654550"/>
                <a:gd name="connsiteX17302" fmla="*/ 5241923 w 10010772"/>
                <a:gd name="connsiteY17302" fmla="*/ 463551 h 4654550"/>
                <a:gd name="connsiteX17303" fmla="*/ 5245098 w 10010772"/>
                <a:gd name="connsiteY17303" fmla="*/ 460376 h 4654550"/>
                <a:gd name="connsiteX17304" fmla="*/ 5248273 w 10010772"/>
                <a:gd name="connsiteY17304" fmla="*/ 460376 h 4654550"/>
                <a:gd name="connsiteX17305" fmla="*/ 5254623 w 10010772"/>
                <a:gd name="connsiteY17305" fmla="*/ 463551 h 4654550"/>
                <a:gd name="connsiteX17306" fmla="*/ 5257798 w 10010772"/>
                <a:gd name="connsiteY17306" fmla="*/ 457201 h 4654550"/>
                <a:gd name="connsiteX17307" fmla="*/ 5260973 w 10010772"/>
                <a:gd name="connsiteY17307" fmla="*/ 454026 h 4654550"/>
                <a:gd name="connsiteX17308" fmla="*/ 5264148 w 10010772"/>
                <a:gd name="connsiteY17308" fmla="*/ 454026 h 4654550"/>
                <a:gd name="connsiteX17309" fmla="*/ 5280023 w 10010772"/>
                <a:gd name="connsiteY17309" fmla="*/ 457201 h 4654550"/>
                <a:gd name="connsiteX17310" fmla="*/ 5286373 w 10010772"/>
                <a:gd name="connsiteY17310" fmla="*/ 457201 h 4654550"/>
                <a:gd name="connsiteX17311" fmla="*/ 5289548 w 10010772"/>
                <a:gd name="connsiteY17311" fmla="*/ 454026 h 4654550"/>
                <a:gd name="connsiteX17312" fmla="*/ 5289548 w 10010772"/>
                <a:gd name="connsiteY17312" fmla="*/ 450851 h 4654550"/>
                <a:gd name="connsiteX17313" fmla="*/ 5289548 w 10010772"/>
                <a:gd name="connsiteY17313" fmla="*/ 447676 h 4654550"/>
                <a:gd name="connsiteX17314" fmla="*/ 5280023 w 10010772"/>
                <a:gd name="connsiteY17314" fmla="*/ 447676 h 4654550"/>
                <a:gd name="connsiteX17315" fmla="*/ 5276848 w 10010772"/>
                <a:gd name="connsiteY17315" fmla="*/ 447676 h 4654550"/>
                <a:gd name="connsiteX17316" fmla="*/ 5270498 w 10010772"/>
                <a:gd name="connsiteY17316" fmla="*/ 447676 h 4654550"/>
                <a:gd name="connsiteX17317" fmla="*/ 5264148 w 10010772"/>
                <a:gd name="connsiteY17317" fmla="*/ 447676 h 4654550"/>
                <a:gd name="connsiteX17318" fmla="*/ 5257798 w 10010772"/>
                <a:gd name="connsiteY17318" fmla="*/ 444501 h 4654550"/>
                <a:gd name="connsiteX17319" fmla="*/ 5254623 w 10010772"/>
                <a:gd name="connsiteY17319" fmla="*/ 441326 h 4654550"/>
                <a:gd name="connsiteX17320" fmla="*/ 5248273 w 10010772"/>
                <a:gd name="connsiteY17320" fmla="*/ 441326 h 4654550"/>
                <a:gd name="connsiteX17321" fmla="*/ 5235573 w 10010772"/>
                <a:gd name="connsiteY17321" fmla="*/ 441326 h 4654550"/>
                <a:gd name="connsiteX17322" fmla="*/ 5229223 w 10010772"/>
                <a:gd name="connsiteY17322" fmla="*/ 438151 h 4654550"/>
                <a:gd name="connsiteX17323" fmla="*/ 5232398 w 10010772"/>
                <a:gd name="connsiteY17323" fmla="*/ 438151 h 4654550"/>
                <a:gd name="connsiteX17324" fmla="*/ 5235573 w 10010772"/>
                <a:gd name="connsiteY17324" fmla="*/ 434976 h 4654550"/>
                <a:gd name="connsiteX17325" fmla="*/ 5232398 w 10010772"/>
                <a:gd name="connsiteY17325" fmla="*/ 434976 h 4654550"/>
                <a:gd name="connsiteX17326" fmla="*/ 5222873 w 10010772"/>
                <a:gd name="connsiteY17326" fmla="*/ 438151 h 4654550"/>
                <a:gd name="connsiteX17327" fmla="*/ 5206998 w 10010772"/>
                <a:gd name="connsiteY17327" fmla="*/ 438151 h 4654550"/>
                <a:gd name="connsiteX17328" fmla="*/ 5197473 w 10010772"/>
                <a:gd name="connsiteY17328" fmla="*/ 438151 h 4654550"/>
                <a:gd name="connsiteX17329" fmla="*/ 5194298 w 10010772"/>
                <a:gd name="connsiteY17329" fmla="*/ 434976 h 4654550"/>
                <a:gd name="connsiteX17330" fmla="*/ 5187948 w 10010772"/>
                <a:gd name="connsiteY17330" fmla="*/ 438151 h 4654550"/>
                <a:gd name="connsiteX17331" fmla="*/ 5175248 w 10010772"/>
                <a:gd name="connsiteY17331" fmla="*/ 441326 h 4654550"/>
                <a:gd name="connsiteX17332" fmla="*/ 5165723 w 10010772"/>
                <a:gd name="connsiteY17332" fmla="*/ 441326 h 4654550"/>
                <a:gd name="connsiteX17333" fmla="*/ 5159373 w 10010772"/>
                <a:gd name="connsiteY17333" fmla="*/ 441326 h 4654550"/>
                <a:gd name="connsiteX17334" fmla="*/ 5153023 w 10010772"/>
                <a:gd name="connsiteY17334" fmla="*/ 441326 h 4654550"/>
                <a:gd name="connsiteX17335" fmla="*/ 5146673 w 10010772"/>
                <a:gd name="connsiteY17335" fmla="*/ 444501 h 4654550"/>
                <a:gd name="connsiteX17336" fmla="*/ 5140323 w 10010772"/>
                <a:gd name="connsiteY17336" fmla="*/ 444501 h 4654550"/>
                <a:gd name="connsiteX17337" fmla="*/ 5137148 w 10010772"/>
                <a:gd name="connsiteY17337" fmla="*/ 444501 h 4654550"/>
                <a:gd name="connsiteX17338" fmla="*/ 5133973 w 10010772"/>
                <a:gd name="connsiteY17338" fmla="*/ 447676 h 4654550"/>
                <a:gd name="connsiteX17339" fmla="*/ 5130798 w 10010772"/>
                <a:gd name="connsiteY17339" fmla="*/ 447676 h 4654550"/>
                <a:gd name="connsiteX17340" fmla="*/ 5124448 w 10010772"/>
                <a:gd name="connsiteY17340" fmla="*/ 447676 h 4654550"/>
                <a:gd name="connsiteX17341" fmla="*/ 5118098 w 10010772"/>
                <a:gd name="connsiteY17341" fmla="*/ 444501 h 4654550"/>
                <a:gd name="connsiteX17342" fmla="*/ 5111748 w 10010772"/>
                <a:gd name="connsiteY17342" fmla="*/ 444501 h 4654550"/>
                <a:gd name="connsiteX17343" fmla="*/ 5102223 w 10010772"/>
                <a:gd name="connsiteY17343" fmla="*/ 450851 h 4654550"/>
                <a:gd name="connsiteX17344" fmla="*/ 5099048 w 10010772"/>
                <a:gd name="connsiteY17344" fmla="*/ 450851 h 4654550"/>
                <a:gd name="connsiteX17345" fmla="*/ 5095873 w 10010772"/>
                <a:gd name="connsiteY17345" fmla="*/ 454026 h 4654550"/>
                <a:gd name="connsiteX17346" fmla="*/ 5086348 w 10010772"/>
                <a:gd name="connsiteY17346" fmla="*/ 457201 h 4654550"/>
                <a:gd name="connsiteX17347" fmla="*/ 5076823 w 10010772"/>
                <a:gd name="connsiteY17347" fmla="*/ 460376 h 4654550"/>
                <a:gd name="connsiteX17348" fmla="*/ 5079998 w 10010772"/>
                <a:gd name="connsiteY17348" fmla="*/ 454026 h 4654550"/>
                <a:gd name="connsiteX17349" fmla="*/ 5079998 w 10010772"/>
                <a:gd name="connsiteY17349" fmla="*/ 450851 h 4654550"/>
                <a:gd name="connsiteX17350" fmla="*/ 5076823 w 10010772"/>
                <a:gd name="connsiteY17350" fmla="*/ 450851 h 4654550"/>
                <a:gd name="connsiteX17351" fmla="*/ 5070473 w 10010772"/>
                <a:gd name="connsiteY17351" fmla="*/ 450851 h 4654550"/>
                <a:gd name="connsiteX17352" fmla="*/ 5070473 w 10010772"/>
                <a:gd name="connsiteY17352" fmla="*/ 447676 h 4654550"/>
                <a:gd name="connsiteX17353" fmla="*/ 5070473 w 10010772"/>
                <a:gd name="connsiteY17353" fmla="*/ 438151 h 4654550"/>
                <a:gd name="connsiteX17354" fmla="*/ 5060948 w 10010772"/>
                <a:gd name="connsiteY17354" fmla="*/ 444501 h 4654550"/>
                <a:gd name="connsiteX17355" fmla="*/ 5057773 w 10010772"/>
                <a:gd name="connsiteY17355" fmla="*/ 444501 h 4654550"/>
                <a:gd name="connsiteX17356" fmla="*/ 5057773 w 10010772"/>
                <a:gd name="connsiteY17356" fmla="*/ 441326 h 4654550"/>
                <a:gd name="connsiteX17357" fmla="*/ 5057773 w 10010772"/>
                <a:gd name="connsiteY17357" fmla="*/ 438151 h 4654550"/>
                <a:gd name="connsiteX17358" fmla="*/ 5054598 w 10010772"/>
                <a:gd name="connsiteY17358" fmla="*/ 434976 h 4654550"/>
                <a:gd name="connsiteX17359" fmla="*/ 5051423 w 10010772"/>
                <a:gd name="connsiteY17359" fmla="*/ 434976 h 4654550"/>
                <a:gd name="connsiteX17360" fmla="*/ 5048248 w 10010772"/>
                <a:gd name="connsiteY17360" fmla="*/ 438151 h 4654550"/>
                <a:gd name="connsiteX17361" fmla="*/ 5045073 w 10010772"/>
                <a:gd name="connsiteY17361" fmla="*/ 434976 h 4654550"/>
                <a:gd name="connsiteX17362" fmla="*/ 5045073 w 10010772"/>
                <a:gd name="connsiteY17362" fmla="*/ 431801 h 4654550"/>
                <a:gd name="connsiteX17363" fmla="*/ 5045073 w 10010772"/>
                <a:gd name="connsiteY17363" fmla="*/ 425451 h 4654550"/>
                <a:gd name="connsiteX17364" fmla="*/ 5041898 w 10010772"/>
                <a:gd name="connsiteY17364" fmla="*/ 422276 h 4654550"/>
                <a:gd name="connsiteX17365" fmla="*/ 5041898 w 10010772"/>
                <a:gd name="connsiteY17365" fmla="*/ 419101 h 4654550"/>
                <a:gd name="connsiteX17366" fmla="*/ 5045073 w 10010772"/>
                <a:gd name="connsiteY17366" fmla="*/ 419101 h 4654550"/>
                <a:gd name="connsiteX17367" fmla="*/ 5041898 w 10010772"/>
                <a:gd name="connsiteY17367" fmla="*/ 415926 h 4654550"/>
                <a:gd name="connsiteX17368" fmla="*/ 5038723 w 10010772"/>
                <a:gd name="connsiteY17368" fmla="*/ 412751 h 4654550"/>
                <a:gd name="connsiteX17369" fmla="*/ 5035548 w 10010772"/>
                <a:gd name="connsiteY17369" fmla="*/ 409576 h 4654550"/>
                <a:gd name="connsiteX17370" fmla="*/ 5035548 w 10010772"/>
                <a:gd name="connsiteY17370" fmla="*/ 406401 h 4654550"/>
                <a:gd name="connsiteX17371" fmla="*/ 5035548 w 10010772"/>
                <a:gd name="connsiteY17371" fmla="*/ 403226 h 4654550"/>
                <a:gd name="connsiteX17372" fmla="*/ 5032373 w 10010772"/>
                <a:gd name="connsiteY17372" fmla="*/ 403226 h 4654550"/>
                <a:gd name="connsiteX17373" fmla="*/ 5032373 w 10010772"/>
                <a:gd name="connsiteY17373" fmla="*/ 400051 h 4654550"/>
                <a:gd name="connsiteX17374" fmla="*/ 5032373 w 10010772"/>
                <a:gd name="connsiteY17374" fmla="*/ 396876 h 4654550"/>
                <a:gd name="connsiteX17375" fmla="*/ 5032373 w 10010772"/>
                <a:gd name="connsiteY17375" fmla="*/ 393701 h 4654550"/>
                <a:gd name="connsiteX17376" fmla="*/ 5032373 w 10010772"/>
                <a:gd name="connsiteY17376" fmla="*/ 390526 h 4654550"/>
                <a:gd name="connsiteX17377" fmla="*/ 5029198 w 10010772"/>
                <a:gd name="connsiteY17377" fmla="*/ 387351 h 4654550"/>
                <a:gd name="connsiteX17378" fmla="*/ 5029198 w 10010772"/>
                <a:gd name="connsiteY17378" fmla="*/ 384176 h 4654550"/>
                <a:gd name="connsiteX17379" fmla="*/ 5032373 w 10010772"/>
                <a:gd name="connsiteY17379" fmla="*/ 384176 h 4654550"/>
                <a:gd name="connsiteX17380" fmla="*/ 5035548 w 10010772"/>
                <a:gd name="connsiteY17380" fmla="*/ 384176 h 4654550"/>
                <a:gd name="connsiteX17381" fmla="*/ 5038723 w 10010772"/>
                <a:gd name="connsiteY17381" fmla="*/ 384176 h 4654550"/>
                <a:gd name="connsiteX17382" fmla="*/ 5041898 w 10010772"/>
                <a:gd name="connsiteY17382" fmla="*/ 381001 h 4654550"/>
                <a:gd name="connsiteX17383" fmla="*/ 5038723 w 10010772"/>
                <a:gd name="connsiteY17383" fmla="*/ 381001 h 4654550"/>
                <a:gd name="connsiteX17384" fmla="*/ 5035548 w 10010772"/>
                <a:gd name="connsiteY17384" fmla="*/ 377826 h 4654550"/>
                <a:gd name="connsiteX17385" fmla="*/ 5038723 w 10010772"/>
                <a:gd name="connsiteY17385" fmla="*/ 377826 h 4654550"/>
                <a:gd name="connsiteX17386" fmla="*/ 5041898 w 10010772"/>
                <a:gd name="connsiteY17386" fmla="*/ 377826 h 4654550"/>
                <a:gd name="connsiteX17387" fmla="*/ 5048248 w 10010772"/>
                <a:gd name="connsiteY17387" fmla="*/ 374651 h 4654550"/>
                <a:gd name="connsiteX17388" fmla="*/ 5051423 w 10010772"/>
                <a:gd name="connsiteY17388" fmla="*/ 374651 h 4654550"/>
                <a:gd name="connsiteX17389" fmla="*/ 5054598 w 10010772"/>
                <a:gd name="connsiteY17389" fmla="*/ 371476 h 4654550"/>
                <a:gd name="connsiteX17390" fmla="*/ 5057773 w 10010772"/>
                <a:gd name="connsiteY17390" fmla="*/ 368301 h 4654550"/>
                <a:gd name="connsiteX17391" fmla="*/ 5060948 w 10010772"/>
                <a:gd name="connsiteY17391" fmla="*/ 368301 h 4654550"/>
                <a:gd name="connsiteX17392" fmla="*/ 5064123 w 10010772"/>
                <a:gd name="connsiteY17392" fmla="*/ 368301 h 4654550"/>
                <a:gd name="connsiteX17393" fmla="*/ 5067298 w 10010772"/>
                <a:gd name="connsiteY17393" fmla="*/ 365126 h 4654550"/>
                <a:gd name="connsiteX17394" fmla="*/ 5067298 w 10010772"/>
                <a:gd name="connsiteY17394" fmla="*/ 361951 h 4654550"/>
                <a:gd name="connsiteX17395" fmla="*/ 5073648 w 10010772"/>
                <a:gd name="connsiteY17395" fmla="*/ 361951 h 4654550"/>
                <a:gd name="connsiteX17396" fmla="*/ 5076823 w 10010772"/>
                <a:gd name="connsiteY17396" fmla="*/ 361951 h 4654550"/>
                <a:gd name="connsiteX17397" fmla="*/ 5079998 w 10010772"/>
                <a:gd name="connsiteY17397" fmla="*/ 358776 h 4654550"/>
                <a:gd name="connsiteX17398" fmla="*/ 5083173 w 10010772"/>
                <a:gd name="connsiteY17398" fmla="*/ 358776 h 4654550"/>
                <a:gd name="connsiteX17399" fmla="*/ 5083173 w 10010772"/>
                <a:gd name="connsiteY17399" fmla="*/ 355601 h 4654550"/>
                <a:gd name="connsiteX17400" fmla="*/ 5086348 w 10010772"/>
                <a:gd name="connsiteY17400" fmla="*/ 355601 h 4654550"/>
                <a:gd name="connsiteX17401" fmla="*/ 5089523 w 10010772"/>
                <a:gd name="connsiteY17401" fmla="*/ 355601 h 4654550"/>
                <a:gd name="connsiteX17402" fmla="*/ 5092698 w 10010772"/>
                <a:gd name="connsiteY17402" fmla="*/ 355601 h 4654550"/>
                <a:gd name="connsiteX17403" fmla="*/ 5095873 w 10010772"/>
                <a:gd name="connsiteY17403" fmla="*/ 352426 h 4654550"/>
                <a:gd name="connsiteX17404" fmla="*/ 5102223 w 10010772"/>
                <a:gd name="connsiteY17404" fmla="*/ 349251 h 4654550"/>
                <a:gd name="connsiteX17405" fmla="*/ 5108573 w 10010772"/>
                <a:gd name="connsiteY17405" fmla="*/ 346076 h 4654550"/>
                <a:gd name="connsiteX17406" fmla="*/ 5114923 w 10010772"/>
                <a:gd name="connsiteY17406" fmla="*/ 339726 h 4654550"/>
                <a:gd name="connsiteX17407" fmla="*/ 5118098 w 10010772"/>
                <a:gd name="connsiteY17407" fmla="*/ 336551 h 4654550"/>
                <a:gd name="connsiteX17408" fmla="*/ 5121273 w 10010772"/>
                <a:gd name="connsiteY17408" fmla="*/ 339726 h 4654550"/>
                <a:gd name="connsiteX17409" fmla="*/ 5127623 w 10010772"/>
                <a:gd name="connsiteY17409" fmla="*/ 339726 h 4654550"/>
                <a:gd name="connsiteX17410" fmla="*/ 5127623 w 10010772"/>
                <a:gd name="connsiteY17410" fmla="*/ 336551 h 4654550"/>
                <a:gd name="connsiteX17411" fmla="*/ 5124448 w 10010772"/>
                <a:gd name="connsiteY17411" fmla="*/ 333376 h 4654550"/>
                <a:gd name="connsiteX17412" fmla="*/ 5124448 w 10010772"/>
                <a:gd name="connsiteY17412" fmla="*/ 330201 h 4654550"/>
                <a:gd name="connsiteX17413" fmla="*/ 5121273 w 10010772"/>
                <a:gd name="connsiteY17413" fmla="*/ 327026 h 4654550"/>
                <a:gd name="connsiteX17414" fmla="*/ 5118098 w 10010772"/>
                <a:gd name="connsiteY17414" fmla="*/ 323851 h 4654550"/>
                <a:gd name="connsiteX17415" fmla="*/ 5108573 w 10010772"/>
                <a:gd name="connsiteY17415" fmla="*/ 320676 h 4654550"/>
                <a:gd name="connsiteX17416" fmla="*/ 5099048 w 10010772"/>
                <a:gd name="connsiteY17416" fmla="*/ 320676 h 4654550"/>
                <a:gd name="connsiteX17417" fmla="*/ 5092698 w 10010772"/>
                <a:gd name="connsiteY17417" fmla="*/ 317501 h 4654550"/>
                <a:gd name="connsiteX17418" fmla="*/ 5086348 w 10010772"/>
                <a:gd name="connsiteY17418" fmla="*/ 314326 h 4654550"/>
                <a:gd name="connsiteX17419" fmla="*/ 5083173 w 10010772"/>
                <a:gd name="connsiteY17419" fmla="*/ 311151 h 4654550"/>
                <a:gd name="connsiteX17420" fmla="*/ 5079998 w 10010772"/>
                <a:gd name="connsiteY17420" fmla="*/ 317501 h 4654550"/>
                <a:gd name="connsiteX17421" fmla="*/ 5076823 w 10010772"/>
                <a:gd name="connsiteY17421" fmla="*/ 317501 h 4654550"/>
                <a:gd name="connsiteX17422" fmla="*/ 5073648 w 10010772"/>
                <a:gd name="connsiteY17422" fmla="*/ 314326 h 4654550"/>
                <a:gd name="connsiteX17423" fmla="*/ 5073648 w 10010772"/>
                <a:gd name="connsiteY17423" fmla="*/ 317501 h 4654550"/>
                <a:gd name="connsiteX17424" fmla="*/ 5070473 w 10010772"/>
                <a:gd name="connsiteY17424" fmla="*/ 320676 h 4654550"/>
                <a:gd name="connsiteX17425" fmla="*/ 5064123 w 10010772"/>
                <a:gd name="connsiteY17425" fmla="*/ 317501 h 4654550"/>
                <a:gd name="connsiteX17426" fmla="*/ 5060948 w 10010772"/>
                <a:gd name="connsiteY17426" fmla="*/ 314326 h 4654550"/>
                <a:gd name="connsiteX17427" fmla="*/ 5051423 w 10010772"/>
                <a:gd name="connsiteY17427" fmla="*/ 314326 h 4654550"/>
                <a:gd name="connsiteX17428" fmla="*/ 5045073 w 10010772"/>
                <a:gd name="connsiteY17428" fmla="*/ 314326 h 4654550"/>
                <a:gd name="connsiteX17429" fmla="*/ 5041898 w 10010772"/>
                <a:gd name="connsiteY17429" fmla="*/ 317501 h 4654550"/>
                <a:gd name="connsiteX17430" fmla="*/ 5041898 w 10010772"/>
                <a:gd name="connsiteY17430" fmla="*/ 320676 h 4654550"/>
                <a:gd name="connsiteX17431" fmla="*/ 5038723 w 10010772"/>
                <a:gd name="connsiteY17431" fmla="*/ 320676 h 4654550"/>
                <a:gd name="connsiteX17432" fmla="*/ 5035548 w 10010772"/>
                <a:gd name="connsiteY17432" fmla="*/ 320676 h 4654550"/>
                <a:gd name="connsiteX17433" fmla="*/ 5029198 w 10010772"/>
                <a:gd name="connsiteY17433" fmla="*/ 323851 h 4654550"/>
                <a:gd name="connsiteX17434" fmla="*/ 5026023 w 10010772"/>
                <a:gd name="connsiteY17434" fmla="*/ 327026 h 4654550"/>
                <a:gd name="connsiteX17435" fmla="*/ 5029198 w 10010772"/>
                <a:gd name="connsiteY17435" fmla="*/ 330201 h 4654550"/>
                <a:gd name="connsiteX17436" fmla="*/ 5032373 w 10010772"/>
                <a:gd name="connsiteY17436" fmla="*/ 333376 h 4654550"/>
                <a:gd name="connsiteX17437" fmla="*/ 5029198 w 10010772"/>
                <a:gd name="connsiteY17437" fmla="*/ 339726 h 4654550"/>
                <a:gd name="connsiteX17438" fmla="*/ 5019673 w 10010772"/>
                <a:gd name="connsiteY17438" fmla="*/ 349251 h 4654550"/>
                <a:gd name="connsiteX17439" fmla="*/ 5013323 w 10010772"/>
                <a:gd name="connsiteY17439" fmla="*/ 355601 h 4654550"/>
                <a:gd name="connsiteX17440" fmla="*/ 5010148 w 10010772"/>
                <a:gd name="connsiteY17440" fmla="*/ 361951 h 4654550"/>
                <a:gd name="connsiteX17441" fmla="*/ 5003798 w 10010772"/>
                <a:gd name="connsiteY17441" fmla="*/ 361951 h 4654550"/>
                <a:gd name="connsiteX17442" fmla="*/ 5000623 w 10010772"/>
                <a:gd name="connsiteY17442" fmla="*/ 361951 h 4654550"/>
                <a:gd name="connsiteX17443" fmla="*/ 4994273 w 10010772"/>
                <a:gd name="connsiteY17443" fmla="*/ 365126 h 4654550"/>
                <a:gd name="connsiteX17444" fmla="*/ 4991098 w 10010772"/>
                <a:gd name="connsiteY17444" fmla="*/ 368301 h 4654550"/>
                <a:gd name="connsiteX17445" fmla="*/ 4987923 w 10010772"/>
                <a:gd name="connsiteY17445" fmla="*/ 368301 h 4654550"/>
                <a:gd name="connsiteX17446" fmla="*/ 4984748 w 10010772"/>
                <a:gd name="connsiteY17446" fmla="*/ 368301 h 4654550"/>
                <a:gd name="connsiteX17447" fmla="*/ 4981573 w 10010772"/>
                <a:gd name="connsiteY17447" fmla="*/ 371476 h 4654550"/>
                <a:gd name="connsiteX17448" fmla="*/ 4975223 w 10010772"/>
                <a:gd name="connsiteY17448" fmla="*/ 374651 h 4654550"/>
                <a:gd name="connsiteX17449" fmla="*/ 4968873 w 10010772"/>
                <a:gd name="connsiteY17449" fmla="*/ 374651 h 4654550"/>
                <a:gd name="connsiteX17450" fmla="*/ 4965698 w 10010772"/>
                <a:gd name="connsiteY17450" fmla="*/ 371476 h 4654550"/>
                <a:gd name="connsiteX17451" fmla="*/ 4959348 w 10010772"/>
                <a:gd name="connsiteY17451" fmla="*/ 374651 h 4654550"/>
                <a:gd name="connsiteX17452" fmla="*/ 4952998 w 10010772"/>
                <a:gd name="connsiteY17452" fmla="*/ 377826 h 4654550"/>
                <a:gd name="connsiteX17453" fmla="*/ 4949823 w 10010772"/>
                <a:gd name="connsiteY17453" fmla="*/ 377826 h 4654550"/>
                <a:gd name="connsiteX17454" fmla="*/ 4946648 w 10010772"/>
                <a:gd name="connsiteY17454" fmla="*/ 381001 h 4654550"/>
                <a:gd name="connsiteX17455" fmla="*/ 4943473 w 10010772"/>
                <a:gd name="connsiteY17455" fmla="*/ 384176 h 4654550"/>
                <a:gd name="connsiteX17456" fmla="*/ 4940298 w 10010772"/>
                <a:gd name="connsiteY17456" fmla="*/ 381001 h 4654550"/>
                <a:gd name="connsiteX17457" fmla="*/ 4937123 w 10010772"/>
                <a:gd name="connsiteY17457" fmla="*/ 381001 h 4654550"/>
                <a:gd name="connsiteX17458" fmla="*/ 4937123 w 10010772"/>
                <a:gd name="connsiteY17458" fmla="*/ 384176 h 4654550"/>
                <a:gd name="connsiteX17459" fmla="*/ 4937123 w 10010772"/>
                <a:gd name="connsiteY17459" fmla="*/ 393701 h 4654550"/>
                <a:gd name="connsiteX17460" fmla="*/ 4937123 w 10010772"/>
                <a:gd name="connsiteY17460" fmla="*/ 400051 h 4654550"/>
                <a:gd name="connsiteX17461" fmla="*/ 4933948 w 10010772"/>
                <a:gd name="connsiteY17461" fmla="*/ 403226 h 4654550"/>
                <a:gd name="connsiteX17462" fmla="*/ 4933948 w 10010772"/>
                <a:gd name="connsiteY17462" fmla="*/ 409576 h 4654550"/>
                <a:gd name="connsiteX17463" fmla="*/ 4933948 w 10010772"/>
                <a:gd name="connsiteY17463" fmla="*/ 415926 h 4654550"/>
                <a:gd name="connsiteX17464" fmla="*/ 4930773 w 10010772"/>
                <a:gd name="connsiteY17464" fmla="*/ 422276 h 4654550"/>
                <a:gd name="connsiteX17465" fmla="*/ 4933948 w 10010772"/>
                <a:gd name="connsiteY17465" fmla="*/ 428626 h 4654550"/>
                <a:gd name="connsiteX17466" fmla="*/ 4940298 w 10010772"/>
                <a:gd name="connsiteY17466" fmla="*/ 438151 h 4654550"/>
                <a:gd name="connsiteX17467" fmla="*/ 4949823 w 10010772"/>
                <a:gd name="connsiteY17467" fmla="*/ 441326 h 4654550"/>
                <a:gd name="connsiteX17468" fmla="*/ 4952998 w 10010772"/>
                <a:gd name="connsiteY17468" fmla="*/ 441326 h 4654550"/>
                <a:gd name="connsiteX17469" fmla="*/ 4952998 w 10010772"/>
                <a:gd name="connsiteY17469" fmla="*/ 438151 h 4654550"/>
                <a:gd name="connsiteX17470" fmla="*/ 4956173 w 10010772"/>
                <a:gd name="connsiteY17470" fmla="*/ 438151 h 4654550"/>
                <a:gd name="connsiteX17471" fmla="*/ 4962523 w 10010772"/>
                <a:gd name="connsiteY17471" fmla="*/ 441326 h 4654550"/>
                <a:gd name="connsiteX17472" fmla="*/ 4972048 w 10010772"/>
                <a:gd name="connsiteY17472" fmla="*/ 447676 h 4654550"/>
                <a:gd name="connsiteX17473" fmla="*/ 4978398 w 10010772"/>
                <a:gd name="connsiteY17473" fmla="*/ 450851 h 4654550"/>
                <a:gd name="connsiteX17474" fmla="*/ 4984748 w 10010772"/>
                <a:gd name="connsiteY17474" fmla="*/ 454026 h 4654550"/>
                <a:gd name="connsiteX17475" fmla="*/ 4981573 w 10010772"/>
                <a:gd name="connsiteY17475" fmla="*/ 457201 h 4654550"/>
                <a:gd name="connsiteX17476" fmla="*/ 4972048 w 10010772"/>
                <a:gd name="connsiteY17476" fmla="*/ 460376 h 4654550"/>
                <a:gd name="connsiteX17477" fmla="*/ 4968873 w 10010772"/>
                <a:gd name="connsiteY17477" fmla="*/ 460376 h 4654550"/>
                <a:gd name="connsiteX17478" fmla="*/ 4965698 w 10010772"/>
                <a:gd name="connsiteY17478" fmla="*/ 460376 h 4654550"/>
                <a:gd name="connsiteX17479" fmla="*/ 4956173 w 10010772"/>
                <a:gd name="connsiteY17479" fmla="*/ 457201 h 4654550"/>
                <a:gd name="connsiteX17480" fmla="*/ 4946648 w 10010772"/>
                <a:gd name="connsiteY17480" fmla="*/ 457201 h 4654550"/>
                <a:gd name="connsiteX17481" fmla="*/ 4959348 w 10010772"/>
                <a:gd name="connsiteY17481" fmla="*/ 460376 h 4654550"/>
                <a:gd name="connsiteX17482" fmla="*/ 4965698 w 10010772"/>
                <a:gd name="connsiteY17482" fmla="*/ 463551 h 4654550"/>
                <a:gd name="connsiteX17483" fmla="*/ 4968873 w 10010772"/>
                <a:gd name="connsiteY17483" fmla="*/ 463551 h 4654550"/>
                <a:gd name="connsiteX17484" fmla="*/ 4981573 w 10010772"/>
                <a:gd name="connsiteY17484" fmla="*/ 460376 h 4654550"/>
                <a:gd name="connsiteX17485" fmla="*/ 4975223 w 10010772"/>
                <a:gd name="connsiteY17485" fmla="*/ 473076 h 4654550"/>
                <a:gd name="connsiteX17486" fmla="*/ 4968873 w 10010772"/>
                <a:gd name="connsiteY17486" fmla="*/ 476251 h 4654550"/>
                <a:gd name="connsiteX17487" fmla="*/ 4965698 w 10010772"/>
                <a:gd name="connsiteY17487" fmla="*/ 473076 h 4654550"/>
                <a:gd name="connsiteX17488" fmla="*/ 4962523 w 10010772"/>
                <a:gd name="connsiteY17488" fmla="*/ 476251 h 4654550"/>
                <a:gd name="connsiteX17489" fmla="*/ 4959348 w 10010772"/>
                <a:gd name="connsiteY17489" fmla="*/ 479426 h 4654550"/>
                <a:gd name="connsiteX17490" fmla="*/ 4949823 w 10010772"/>
                <a:gd name="connsiteY17490" fmla="*/ 473076 h 4654550"/>
                <a:gd name="connsiteX17491" fmla="*/ 4952998 w 10010772"/>
                <a:gd name="connsiteY17491" fmla="*/ 476251 h 4654550"/>
                <a:gd name="connsiteX17492" fmla="*/ 4949823 w 10010772"/>
                <a:gd name="connsiteY17492" fmla="*/ 479426 h 4654550"/>
                <a:gd name="connsiteX17493" fmla="*/ 4943473 w 10010772"/>
                <a:gd name="connsiteY17493" fmla="*/ 482601 h 4654550"/>
                <a:gd name="connsiteX17494" fmla="*/ 4933948 w 10010772"/>
                <a:gd name="connsiteY17494" fmla="*/ 479426 h 4654550"/>
                <a:gd name="connsiteX17495" fmla="*/ 4924423 w 10010772"/>
                <a:gd name="connsiteY17495" fmla="*/ 479426 h 4654550"/>
                <a:gd name="connsiteX17496" fmla="*/ 4937123 w 10010772"/>
                <a:gd name="connsiteY17496" fmla="*/ 485776 h 4654550"/>
                <a:gd name="connsiteX17497" fmla="*/ 4940298 w 10010772"/>
                <a:gd name="connsiteY17497" fmla="*/ 485776 h 4654550"/>
                <a:gd name="connsiteX17498" fmla="*/ 4937123 w 10010772"/>
                <a:gd name="connsiteY17498" fmla="*/ 488951 h 4654550"/>
                <a:gd name="connsiteX17499" fmla="*/ 4937123 w 10010772"/>
                <a:gd name="connsiteY17499" fmla="*/ 492126 h 4654550"/>
                <a:gd name="connsiteX17500" fmla="*/ 4937123 w 10010772"/>
                <a:gd name="connsiteY17500" fmla="*/ 495301 h 4654550"/>
                <a:gd name="connsiteX17501" fmla="*/ 4933948 w 10010772"/>
                <a:gd name="connsiteY17501" fmla="*/ 498476 h 4654550"/>
                <a:gd name="connsiteX17502" fmla="*/ 4930773 w 10010772"/>
                <a:gd name="connsiteY17502" fmla="*/ 504826 h 4654550"/>
                <a:gd name="connsiteX17503" fmla="*/ 4933948 w 10010772"/>
                <a:gd name="connsiteY17503" fmla="*/ 508001 h 4654550"/>
                <a:gd name="connsiteX17504" fmla="*/ 4933948 w 10010772"/>
                <a:gd name="connsiteY17504" fmla="*/ 514351 h 4654550"/>
                <a:gd name="connsiteX17505" fmla="*/ 4933948 w 10010772"/>
                <a:gd name="connsiteY17505" fmla="*/ 517526 h 4654550"/>
                <a:gd name="connsiteX17506" fmla="*/ 4930773 w 10010772"/>
                <a:gd name="connsiteY17506" fmla="*/ 523876 h 4654550"/>
                <a:gd name="connsiteX17507" fmla="*/ 4930773 w 10010772"/>
                <a:gd name="connsiteY17507" fmla="*/ 530226 h 4654550"/>
                <a:gd name="connsiteX17508" fmla="*/ 4930773 w 10010772"/>
                <a:gd name="connsiteY17508" fmla="*/ 536576 h 4654550"/>
                <a:gd name="connsiteX17509" fmla="*/ 4927598 w 10010772"/>
                <a:gd name="connsiteY17509" fmla="*/ 542926 h 4654550"/>
                <a:gd name="connsiteX17510" fmla="*/ 4927598 w 10010772"/>
                <a:gd name="connsiteY17510" fmla="*/ 552451 h 4654550"/>
                <a:gd name="connsiteX17511" fmla="*/ 4924423 w 10010772"/>
                <a:gd name="connsiteY17511" fmla="*/ 555626 h 4654550"/>
                <a:gd name="connsiteX17512" fmla="*/ 4914898 w 10010772"/>
                <a:gd name="connsiteY17512" fmla="*/ 558801 h 4654550"/>
                <a:gd name="connsiteX17513" fmla="*/ 4908548 w 10010772"/>
                <a:gd name="connsiteY17513" fmla="*/ 558801 h 4654550"/>
                <a:gd name="connsiteX17514" fmla="*/ 4902198 w 10010772"/>
                <a:gd name="connsiteY17514" fmla="*/ 555626 h 4654550"/>
                <a:gd name="connsiteX17515" fmla="*/ 4895848 w 10010772"/>
                <a:gd name="connsiteY17515" fmla="*/ 555626 h 4654550"/>
                <a:gd name="connsiteX17516" fmla="*/ 4892673 w 10010772"/>
                <a:gd name="connsiteY17516" fmla="*/ 558801 h 4654550"/>
                <a:gd name="connsiteX17517" fmla="*/ 4889498 w 10010772"/>
                <a:gd name="connsiteY17517" fmla="*/ 558801 h 4654550"/>
                <a:gd name="connsiteX17518" fmla="*/ 4886323 w 10010772"/>
                <a:gd name="connsiteY17518" fmla="*/ 558801 h 4654550"/>
                <a:gd name="connsiteX17519" fmla="*/ 4883148 w 10010772"/>
                <a:gd name="connsiteY17519" fmla="*/ 565151 h 4654550"/>
                <a:gd name="connsiteX17520" fmla="*/ 4879973 w 10010772"/>
                <a:gd name="connsiteY17520" fmla="*/ 571501 h 4654550"/>
                <a:gd name="connsiteX17521" fmla="*/ 4883148 w 10010772"/>
                <a:gd name="connsiteY17521" fmla="*/ 571501 h 4654550"/>
                <a:gd name="connsiteX17522" fmla="*/ 4883148 w 10010772"/>
                <a:gd name="connsiteY17522" fmla="*/ 574676 h 4654550"/>
                <a:gd name="connsiteX17523" fmla="*/ 4883148 w 10010772"/>
                <a:gd name="connsiteY17523" fmla="*/ 577851 h 4654550"/>
                <a:gd name="connsiteX17524" fmla="*/ 4879973 w 10010772"/>
                <a:gd name="connsiteY17524" fmla="*/ 577851 h 4654550"/>
                <a:gd name="connsiteX17525" fmla="*/ 4870448 w 10010772"/>
                <a:gd name="connsiteY17525" fmla="*/ 577851 h 4654550"/>
                <a:gd name="connsiteX17526" fmla="*/ 4864098 w 10010772"/>
                <a:gd name="connsiteY17526" fmla="*/ 574676 h 4654550"/>
                <a:gd name="connsiteX17527" fmla="*/ 4854573 w 10010772"/>
                <a:gd name="connsiteY17527" fmla="*/ 577851 h 4654550"/>
                <a:gd name="connsiteX17528" fmla="*/ 4845048 w 10010772"/>
                <a:gd name="connsiteY17528" fmla="*/ 581026 h 4654550"/>
                <a:gd name="connsiteX17529" fmla="*/ 4841873 w 10010772"/>
                <a:gd name="connsiteY17529" fmla="*/ 577851 h 4654550"/>
                <a:gd name="connsiteX17530" fmla="*/ 4838698 w 10010772"/>
                <a:gd name="connsiteY17530" fmla="*/ 571501 h 4654550"/>
                <a:gd name="connsiteX17531" fmla="*/ 4832348 w 10010772"/>
                <a:gd name="connsiteY17531" fmla="*/ 565151 h 4654550"/>
                <a:gd name="connsiteX17532" fmla="*/ 4825998 w 10010772"/>
                <a:gd name="connsiteY17532" fmla="*/ 555626 h 4654550"/>
                <a:gd name="connsiteX17533" fmla="*/ 4822823 w 10010772"/>
                <a:gd name="connsiteY17533" fmla="*/ 552451 h 4654550"/>
                <a:gd name="connsiteX17534" fmla="*/ 4829173 w 10010772"/>
                <a:gd name="connsiteY17534" fmla="*/ 552451 h 4654550"/>
                <a:gd name="connsiteX17535" fmla="*/ 4832348 w 10010772"/>
                <a:gd name="connsiteY17535" fmla="*/ 552451 h 4654550"/>
                <a:gd name="connsiteX17536" fmla="*/ 4832348 w 10010772"/>
                <a:gd name="connsiteY17536" fmla="*/ 549276 h 4654550"/>
                <a:gd name="connsiteX17537" fmla="*/ 4829173 w 10010772"/>
                <a:gd name="connsiteY17537" fmla="*/ 546101 h 4654550"/>
                <a:gd name="connsiteX17538" fmla="*/ 4825998 w 10010772"/>
                <a:gd name="connsiteY17538" fmla="*/ 542926 h 4654550"/>
                <a:gd name="connsiteX17539" fmla="*/ 4819648 w 10010772"/>
                <a:gd name="connsiteY17539" fmla="*/ 536576 h 4654550"/>
                <a:gd name="connsiteX17540" fmla="*/ 4813298 w 10010772"/>
                <a:gd name="connsiteY17540" fmla="*/ 533401 h 4654550"/>
                <a:gd name="connsiteX17541" fmla="*/ 4810123 w 10010772"/>
                <a:gd name="connsiteY17541" fmla="*/ 527051 h 4654550"/>
                <a:gd name="connsiteX17542" fmla="*/ 4806948 w 10010772"/>
                <a:gd name="connsiteY17542" fmla="*/ 514351 h 4654550"/>
                <a:gd name="connsiteX17543" fmla="*/ 4803773 w 10010772"/>
                <a:gd name="connsiteY17543" fmla="*/ 514351 h 4654550"/>
                <a:gd name="connsiteX17544" fmla="*/ 4800598 w 10010772"/>
                <a:gd name="connsiteY17544" fmla="*/ 514351 h 4654550"/>
                <a:gd name="connsiteX17545" fmla="*/ 4800598 w 10010772"/>
                <a:gd name="connsiteY17545" fmla="*/ 511176 h 4654550"/>
                <a:gd name="connsiteX17546" fmla="*/ 4797423 w 10010772"/>
                <a:gd name="connsiteY17546" fmla="*/ 504826 h 4654550"/>
                <a:gd name="connsiteX17547" fmla="*/ 4794248 w 10010772"/>
                <a:gd name="connsiteY17547" fmla="*/ 508001 h 4654550"/>
                <a:gd name="connsiteX17548" fmla="*/ 4794248 w 10010772"/>
                <a:gd name="connsiteY17548" fmla="*/ 501651 h 4654550"/>
                <a:gd name="connsiteX17549" fmla="*/ 4791073 w 10010772"/>
                <a:gd name="connsiteY17549" fmla="*/ 498476 h 4654550"/>
                <a:gd name="connsiteX17550" fmla="*/ 4787898 w 10010772"/>
                <a:gd name="connsiteY17550" fmla="*/ 498476 h 4654550"/>
                <a:gd name="connsiteX17551" fmla="*/ 4784723 w 10010772"/>
                <a:gd name="connsiteY17551" fmla="*/ 492126 h 4654550"/>
                <a:gd name="connsiteX17552" fmla="*/ 4781548 w 10010772"/>
                <a:gd name="connsiteY17552" fmla="*/ 485776 h 4654550"/>
                <a:gd name="connsiteX17553" fmla="*/ 4778373 w 10010772"/>
                <a:gd name="connsiteY17553" fmla="*/ 482601 h 4654550"/>
                <a:gd name="connsiteX17554" fmla="*/ 4775198 w 10010772"/>
                <a:gd name="connsiteY17554" fmla="*/ 479426 h 4654550"/>
                <a:gd name="connsiteX17555" fmla="*/ 4781548 w 10010772"/>
                <a:gd name="connsiteY17555" fmla="*/ 479426 h 4654550"/>
                <a:gd name="connsiteX17556" fmla="*/ 4775198 w 10010772"/>
                <a:gd name="connsiteY17556" fmla="*/ 476251 h 4654550"/>
                <a:gd name="connsiteX17557" fmla="*/ 4772023 w 10010772"/>
                <a:gd name="connsiteY17557" fmla="*/ 476251 h 4654550"/>
                <a:gd name="connsiteX17558" fmla="*/ 4765673 w 10010772"/>
                <a:gd name="connsiteY17558" fmla="*/ 479426 h 4654550"/>
                <a:gd name="connsiteX17559" fmla="*/ 4765673 w 10010772"/>
                <a:gd name="connsiteY17559" fmla="*/ 473076 h 4654550"/>
                <a:gd name="connsiteX17560" fmla="*/ 4762498 w 10010772"/>
                <a:gd name="connsiteY17560" fmla="*/ 463551 h 4654550"/>
                <a:gd name="connsiteX17561" fmla="*/ 4762498 w 10010772"/>
                <a:gd name="connsiteY17561" fmla="*/ 454026 h 4654550"/>
                <a:gd name="connsiteX17562" fmla="*/ 4759323 w 10010772"/>
                <a:gd name="connsiteY17562" fmla="*/ 463551 h 4654550"/>
                <a:gd name="connsiteX17563" fmla="*/ 4759323 w 10010772"/>
                <a:gd name="connsiteY17563" fmla="*/ 466726 h 4654550"/>
                <a:gd name="connsiteX17564" fmla="*/ 4756148 w 10010772"/>
                <a:gd name="connsiteY17564" fmla="*/ 466726 h 4654550"/>
                <a:gd name="connsiteX17565" fmla="*/ 4759323 w 10010772"/>
                <a:gd name="connsiteY17565" fmla="*/ 469901 h 4654550"/>
                <a:gd name="connsiteX17566" fmla="*/ 4759323 w 10010772"/>
                <a:gd name="connsiteY17566" fmla="*/ 476251 h 4654550"/>
                <a:gd name="connsiteX17567" fmla="*/ 4759323 w 10010772"/>
                <a:gd name="connsiteY17567" fmla="*/ 479426 h 4654550"/>
                <a:gd name="connsiteX17568" fmla="*/ 4752973 w 10010772"/>
                <a:gd name="connsiteY17568" fmla="*/ 482601 h 4654550"/>
                <a:gd name="connsiteX17569" fmla="*/ 4743448 w 10010772"/>
                <a:gd name="connsiteY17569" fmla="*/ 482601 h 4654550"/>
                <a:gd name="connsiteX17570" fmla="*/ 4737098 w 10010772"/>
                <a:gd name="connsiteY17570" fmla="*/ 479426 h 4654550"/>
                <a:gd name="connsiteX17571" fmla="*/ 4737098 w 10010772"/>
                <a:gd name="connsiteY17571" fmla="*/ 485776 h 4654550"/>
                <a:gd name="connsiteX17572" fmla="*/ 4737098 w 10010772"/>
                <a:gd name="connsiteY17572" fmla="*/ 492126 h 4654550"/>
                <a:gd name="connsiteX17573" fmla="*/ 4730748 w 10010772"/>
                <a:gd name="connsiteY17573" fmla="*/ 495301 h 4654550"/>
                <a:gd name="connsiteX17574" fmla="*/ 4727573 w 10010772"/>
                <a:gd name="connsiteY17574" fmla="*/ 498476 h 4654550"/>
                <a:gd name="connsiteX17575" fmla="*/ 4721223 w 10010772"/>
                <a:gd name="connsiteY17575" fmla="*/ 498476 h 4654550"/>
                <a:gd name="connsiteX17576" fmla="*/ 4718048 w 10010772"/>
                <a:gd name="connsiteY17576" fmla="*/ 501651 h 4654550"/>
                <a:gd name="connsiteX17577" fmla="*/ 4711698 w 10010772"/>
                <a:gd name="connsiteY17577" fmla="*/ 504826 h 4654550"/>
                <a:gd name="connsiteX17578" fmla="*/ 4705348 w 10010772"/>
                <a:gd name="connsiteY17578" fmla="*/ 508001 h 4654550"/>
                <a:gd name="connsiteX17579" fmla="*/ 4695823 w 10010772"/>
                <a:gd name="connsiteY17579" fmla="*/ 508001 h 4654550"/>
                <a:gd name="connsiteX17580" fmla="*/ 4689473 w 10010772"/>
                <a:gd name="connsiteY17580" fmla="*/ 511176 h 4654550"/>
                <a:gd name="connsiteX17581" fmla="*/ 4686298 w 10010772"/>
                <a:gd name="connsiteY17581" fmla="*/ 511176 h 4654550"/>
                <a:gd name="connsiteX17582" fmla="*/ 4679948 w 10010772"/>
                <a:gd name="connsiteY17582" fmla="*/ 511176 h 4654550"/>
                <a:gd name="connsiteX17583" fmla="*/ 4673598 w 10010772"/>
                <a:gd name="connsiteY17583" fmla="*/ 508001 h 4654550"/>
                <a:gd name="connsiteX17584" fmla="*/ 4667248 w 10010772"/>
                <a:gd name="connsiteY17584" fmla="*/ 511176 h 4654550"/>
                <a:gd name="connsiteX17585" fmla="*/ 4664073 w 10010772"/>
                <a:gd name="connsiteY17585" fmla="*/ 511176 h 4654550"/>
                <a:gd name="connsiteX17586" fmla="*/ 4670423 w 10010772"/>
                <a:gd name="connsiteY17586" fmla="*/ 508001 h 4654550"/>
                <a:gd name="connsiteX17587" fmla="*/ 4651373 w 10010772"/>
                <a:gd name="connsiteY17587" fmla="*/ 504826 h 4654550"/>
                <a:gd name="connsiteX17588" fmla="*/ 4651373 w 10010772"/>
                <a:gd name="connsiteY17588" fmla="*/ 501651 h 4654550"/>
                <a:gd name="connsiteX17589" fmla="*/ 4657723 w 10010772"/>
                <a:gd name="connsiteY17589" fmla="*/ 498476 h 4654550"/>
                <a:gd name="connsiteX17590" fmla="*/ 4645023 w 10010772"/>
                <a:gd name="connsiteY17590" fmla="*/ 498476 h 4654550"/>
                <a:gd name="connsiteX17591" fmla="*/ 4638673 w 10010772"/>
                <a:gd name="connsiteY17591" fmla="*/ 495301 h 4654550"/>
                <a:gd name="connsiteX17592" fmla="*/ 4635498 w 10010772"/>
                <a:gd name="connsiteY17592" fmla="*/ 492126 h 4654550"/>
                <a:gd name="connsiteX17593" fmla="*/ 4632323 w 10010772"/>
                <a:gd name="connsiteY17593" fmla="*/ 488951 h 4654550"/>
                <a:gd name="connsiteX17594" fmla="*/ 4625973 w 10010772"/>
                <a:gd name="connsiteY17594" fmla="*/ 485776 h 4654550"/>
                <a:gd name="connsiteX17595" fmla="*/ 4622798 w 10010772"/>
                <a:gd name="connsiteY17595" fmla="*/ 482601 h 4654550"/>
                <a:gd name="connsiteX17596" fmla="*/ 4625973 w 10010772"/>
                <a:gd name="connsiteY17596" fmla="*/ 476251 h 4654550"/>
                <a:gd name="connsiteX17597" fmla="*/ 4632323 w 10010772"/>
                <a:gd name="connsiteY17597" fmla="*/ 473076 h 4654550"/>
                <a:gd name="connsiteX17598" fmla="*/ 4635498 w 10010772"/>
                <a:gd name="connsiteY17598" fmla="*/ 473076 h 4654550"/>
                <a:gd name="connsiteX17599" fmla="*/ 4638673 w 10010772"/>
                <a:gd name="connsiteY17599" fmla="*/ 476251 h 4654550"/>
                <a:gd name="connsiteX17600" fmla="*/ 4645023 w 10010772"/>
                <a:gd name="connsiteY17600" fmla="*/ 476251 h 4654550"/>
                <a:gd name="connsiteX17601" fmla="*/ 4638673 w 10010772"/>
                <a:gd name="connsiteY17601" fmla="*/ 469901 h 4654550"/>
                <a:gd name="connsiteX17602" fmla="*/ 4638673 w 10010772"/>
                <a:gd name="connsiteY17602" fmla="*/ 466726 h 4654550"/>
                <a:gd name="connsiteX17603" fmla="*/ 4651373 w 10010772"/>
                <a:gd name="connsiteY17603" fmla="*/ 454026 h 4654550"/>
                <a:gd name="connsiteX17604" fmla="*/ 4638673 w 10010772"/>
                <a:gd name="connsiteY17604" fmla="*/ 460376 h 4654550"/>
                <a:gd name="connsiteX17605" fmla="*/ 4635498 w 10010772"/>
                <a:gd name="connsiteY17605" fmla="*/ 463551 h 4654550"/>
                <a:gd name="connsiteX17606" fmla="*/ 4632323 w 10010772"/>
                <a:gd name="connsiteY17606" fmla="*/ 466726 h 4654550"/>
                <a:gd name="connsiteX17607" fmla="*/ 4625973 w 10010772"/>
                <a:gd name="connsiteY17607" fmla="*/ 466726 h 4654550"/>
                <a:gd name="connsiteX17608" fmla="*/ 4625973 w 10010772"/>
                <a:gd name="connsiteY17608" fmla="*/ 463551 h 4654550"/>
                <a:gd name="connsiteX17609" fmla="*/ 4619623 w 10010772"/>
                <a:gd name="connsiteY17609" fmla="*/ 473076 h 4654550"/>
                <a:gd name="connsiteX17610" fmla="*/ 4619623 w 10010772"/>
                <a:gd name="connsiteY17610" fmla="*/ 454026 h 4654550"/>
                <a:gd name="connsiteX17611" fmla="*/ 4622798 w 10010772"/>
                <a:gd name="connsiteY17611" fmla="*/ 450851 h 4654550"/>
                <a:gd name="connsiteX17612" fmla="*/ 4625973 w 10010772"/>
                <a:gd name="connsiteY17612" fmla="*/ 450851 h 4654550"/>
                <a:gd name="connsiteX17613" fmla="*/ 4629148 w 10010772"/>
                <a:gd name="connsiteY17613" fmla="*/ 454026 h 4654550"/>
                <a:gd name="connsiteX17614" fmla="*/ 4632323 w 10010772"/>
                <a:gd name="connsiteY17614" fmla="*/ 454026 h 4654550"/>
                <a:gd name="connsiteX17615" fmla="*/ 4635498 w 10010772"/>
                <a:gd name="connsiteY17615" fmla="*/ 450851 h 4654550"/>
                <a:gd name="connsiteX17616" fmla="*/ 4635498 w 10010772"/>
                <a:gd name="connsiteY17616" fmla="*/ 447676 h 4654550"/>
                <a:gd name="connsiteX17617" fmla="*/ 4632323 w 10010772"/>
                <a:gd name="connsiteY17617" fmla="*/ 447676 h 4654550"/>
                <a:gd name="connsiteX17618" fmla="*/ 4629148 w 10010772"/>
                <a:gd name="connsiteY17618" fmla="*/ 447676 h 4654550"/>
                <a:gd name="connsiteX17619" fmla="*/ 4625973 w 10010772"/>
                <a:gd name="connsiteY17619" fmla="*/ 447676 h 4654550"/>
                <a:gd name="connsiteX17620" fmla="*/ 4625973 w 10010772"/>
                <a:gd name="connsiteY17620" fmla="*/ 444501 h 4654550"/>
                <a:gd name="connsiteX17621" fmla="*/ 4625973 w 10010772"/>
                <a:gd name="connsiteY17621" fmla="*/ 441326 h 4654550"/>
                <a:gd name="connsiteX17622" fmla="*/ 4622798 w 10010772"/>
                <a:gd name="connsiteY17622" fmla="*/ 444501 h 4654550"/>
                <a:gd name="connsiteX17623" fmla="*/ 4622798 w 10010772"/>
                <a:gd name="connsiteY17623" fmla="*/ 441326 h 4654550"/>
                <a:gd name="connsiteX17624" fmla="*/ 4616448 w 10010772"/>
                <a:gd name="connsiteY17624" fmla="*/ 441326 h 4654550"/>
                <a:gd name="connsiteX17625" fmla="*/ 4613273 w 10010772"/>
                <a:gd name="connsiteY17625" fmla="*/ 441326 h 4654550"/>
                <a:gd name="connsiteX17626" fmla="*/ 4610098 w 10010772"/>
                <a:gd name="connsiteY17626" fmla="*/ 434976 h 4654550"/>
                <a:gd name="connsiteX17627" fmla="*/ 4613273 w 10010772"/>
                <a:gd name="connsiteY17627" fmla="*/ 434976 h 4654550"/>
                <a:gd name="connsiteX17628" fmla="*/ 4616448 w 10010772"/>
                <a:gd name="connsiteY17628" fmla="*/ 434976 h 4654550"/>
                <a:gd name="connsiteX17629" fmla="*/ 4619623 w 10010772"/>
                <a:gd name="connsiteY17629" fmla="*/ 431801 h 4654550"/>
                <a:gd name="connsiteX17630" fmla="*/ 4622798 w 10010772"/>
                <a:gd name="connsiteY17630" fmla="*/ 428626 h 4654550"/>
                <a:gd name="connsiteX17631" fmla="*/ 4613273 w 10010772"/>
                <a:gd name="connsiteY17631" fmla="*/ 431801 h 4654550"/>
                <a:gd name="connsiteX17632" fmla="*/ 4610098 w 10010772"/>
                <a:gd name="connsiteY17632" fmla="*/ 428626 h 4654550"/>
                <a:gd name="connsiteX17633" fmla="*/ 4613273 w 10010772"/>
                <a:gd name="connsiteY17633" fmla="*/ 425451 h 4654550"/>
                <a:gd name="connsiteX17634" fmla="*/ 4613273 w 10010772"/>
                <a:gd name="connsiteY17634" fmla="*/ 422276 h 4654550"/>
                <a:gd name="connsiteX17635" fmla="*/ 4610098 w 10010772"/>
                <a:gd name="connsiteY17635" fmla="*/ 422276 h 4654550"/>
                <a:gd name="connsiteX17636" fmla="*/ 4610098 w 10010772"/>
                <a:gd name="connsiteY17636" fmla="*/ 419101 h 4654550"/>
                <a:gd name="connsiteX17637" fmla="*/ 4616448 w 10010772"/>
                <a:gd name="connsiteY17637" fmla="*/ 419101 h 4654550"/>
                <a:gd name="connsiteX17638" fmla="*/ 4629148 w 10010772"/>
                <a:gd name="connsiteY17638" fmla="*/ 419101 h 4654550"/>
                <a:gd name="connsiteX17639" fmla="*/ 4635498 w 10010772"/>
                <a:gd name="connsiteY17639" fmla="*/ 419101 h 4654550"/>
                <a:gd name="connsiteX17640" fmla="*/ 4638673 w 10010772"/>
                <a:gd name="connsiteY17640" fmla="*/ 419101 h 4654550"/>
                <a:gd name="connsiteX17641" fmla="*/ 4645023 w 10010772"/>
                <a:gd name="connsiteY17641" fmla="*/ 419101 h 4654550"/>
                <a:gd name="connsiteX17642" fmla="*/ 4648198 w 10010772"/>
                <a:gd name="connsiteY17642" fmla="*/ 419101 h 4654550"/>
                <a:gd name="connsiteX17643" fmla="*/ 4651373 w 10010772"/>
                <a:gd name="connsiteY17643" fmla="*/ 419101 h 4654550"/>
                <a:gd name="connsiteX17644" fmla="*/ 4660898 w 10010772"/>
                <a:gd name="connsiteY17644" fmla="*/ 419101 h 4654550"/>
                <a:gd name="connsiteX17645" fmla="*/ 4667248 w 10010772"/>
                <a:gd name="connsiteY17645" fmla="*/ 419101 h 4654550"/>
                <a:gd name="connsiteX17646" fmla="*/ 4670423 w 10010772"/>
                <a:gd name="connsiteY17646" fmla="*/ 415926 h 4654550"/>
                <a:gd name="connsiteX17647" fmla="*/ 4670423 w 10010772"/>
                <a:gd name="connsiteY17647" fmla="*/ 412751 h 4654550"/>
                <a:gd name="connsiteX17648" fmla="*/ 4667248 w 10010772"/>
                <a:gd name="connsiteY17648" fmla="*/ 415926 h 4654550"/>
                <a:gd name="connsiteX17649" fmla="*/ 4664073 w 10010772"/>
                <a:gd name="connsiteY17649" fmla="*/ 415926 h 4654550"/>
                <a:gd name="connsiteX17650" fmla="*/ 4654548 w 10010772"/>
                <a:gd name="connsiteY17650" fmla="*/ 415926 h 4654550"/>
                <a:gd name="connsiteX17651" fmla="*/ 4648198 w 10010772"/>
                <a:gd name="connsiteY17651" fmla="*/ 415926 h 4654550"/>
                <a:gd name="connsiteX17652" fmla="*/ 4645023 w 10010772"/>
                <a:gd name="connsiteY17652" fmla="*/ 415926 h 4654550"/>
                <a:gd name="connsiteX17653" fmla="*/ 4638673 w 10010772"/>
                <a:gd name="connsiteY17653" fmla="*/ 415926 h 4654550"/>
                <a:gd name="connsiteX17654" fmla="*/ 4632323 w 10010772"/>
                <a:gd name="connsiteY17654" fmla="*/ 415926 h 4654550"/>
                <a:gd name="connsiteX17655" fmla="*/ 4629148 w 10010772"/>
                <a:gd name="connsiteY17655" fmla="*/ 415926 h 4654550"/>
                <a:gd name="connsiteX17656" fmla="*/ 4619623 w 10010772"/>
                <a:gd name="connsiteY17656" fmla="*/ 415926 h 4654550"/>
                <a:gd name="connsiteX17657" fmla="*/ 4613273 w 10010772"/>
                <a:gd name="connsiteY17657" fmla="*/ 415926 h 4654550"/>
                <a:gd name="connsiteX17658" fmla="*/ 4610098 w 10010772"/>
                <a:gd name="connsiteY17658" fmla="*/ 412751 h 4654550"/>
                <a:gd name="connsiteX17659" fmla="*/ 4616448 w 10010772"/>
                <a:gd name="connsiteY17659" fmla="*/ 406401 h 4654550"/>
                <a:gd name="connsiteX17660" fmla="*/ 4625973 w 10010772"/>
                <a:gd name="connsiteY17660" fmla="*/ 406401 h 4654550"/>
                <a:gd name="connsiteX17661" fmla="*/ 4613273 w 10010772"/>
                <a:gd name="connsiteY17661" fmla="*/ 403226 h 4654550"/>
                <a:gd name="connsiteX17662" fmla="*/ 4613273 w 10010772"/>
                <a:gd name="connsiteY17662" fmla="*/ 400051 h 4654550"/>
                <a:gd name="connsiteX17663" fmla="*/ 4619623 w 10010772"/>
                <a:gd name="connsiteY17663" fmla="*/ 396876 h 4654550"/>
                <a:gd name="connsiteX17664" fmla="*/ 4625973 w 10010772"/>
                <a:gd name="connsiteY17664" fmla="*/ 393701 h 4654550"/>
                <a:gd name="connsiteX17665" fmla="*/ 4632323 w 10010772"/>
                <a:gd name="connsiteY17665" fmla="*/ 390526 h 4654550"/>
                <a:gd name="connsiteX17666" fmla="*/ 4645023 w 10010772"/>
                <a:gd name="connsiteY17666" fmla="*/ 384176 h 4654550"/>
                <a:gd name="connsiteX17667" fmla="*/ 4654548 w 10010772"/>
                <a:gd name="connsiteY17667" fmla="*/ 381001 h 4654550"/>
                <a:gd name="connsiteX17668" fmla="*/ 4664073 w 10010772"/>
                <a:gd name="connsiteY17668" fmla="*/ 377826 h 4654550"/>
                <a:gd name="connsiteX17669" fmla="*/ 4673598 w 10010772"/>
                <a:gd name="connsiteY17669" fmla="*/ 381001 h 4654550"/>
                <a:gd name="connsiteX17670" fmla="*/ 4670423 w 10010772"/>
                <a:gd name="connsiteY17670" fmla="*/ 371476 h 4654550"/>
                <a:gd name="connsiteX17671" fmla="*/ 4676773 w 10010772"/>
                <a:gd name="connsiteY17671" fmla="*/ 371476 h 4654550"/>
                <a:gd name="connsiteX17672" fmla="*/ 4689473 w 10010772"/>
                <a:gd name="connsiteY17672" fmla="*/ 368301 h 4654550"/>
                <a:gd name="connsiteX17673" fmla="*/ 4692648 w 10010772"/>
                <a:gd name="connsiteY17673" fmla="*/ 368301 h 4654550"/>
                <a:gd name="connsiteX17674" fmla="*/ 4692648 w 10010772"/>
                <a:gd name="connsiteY17674" fmla="*/ 371476 h 4654550"/>
                <a:gd name="connsiteX17675" fmla="*/ 4695823 w 10010772"/>
                <a:gd name="connsiteY17675" fmla="*/ 365126 h 4654550"/>
                <a:gd name="connsiteX17676" fmla="*/ 4702173 w 10010772"/>
                <a:gd name="connsiteY17676" fmla="*/ 365126 h 4654550"/>
                <a:gd name="connsiteX17677" fmla="*/ 4708523 w 10010772"/>
                <a:gd name="connsiteY17677" fmla="*/ 361951 h 4654550"/>
                <a:gd name="connsiteX17678" fmla="*/ 4714873 w 10010772"/>
                <a:gd name="connsiteY17678" fmla="*/ 365126 h 4654550"/>
                <a:gd name="connsiteX17679" fmla="*/ 4714873 w 10010772"/>
                <a:gd name="connsiteY17679" fmla="*/ 358776 h 4654550"/>
                <a:gd name="connsiteX17680" fmla="*/ 4721223 w 10010772"/>
                <a:gd name="connsiteY17680" fmla="*/ 358776 h 4654550"/>
                <a:gd name="connsiteX17681" fmla="*/ 4727573 w 10010772"/>
                <a:gd name="connsiteY17681" fmla="*/ 358776 h 4654550"/>
                <a:gd name="connsiteX17682" fmla="*/ 4730748 w 10010772"/>
                <a:gd name="connsiteY17682" fmla="*/ 361951 h 4654550"/>
                <a:gd name="connsiteX17683" fmla="*/ 4730748 w 10010772"/>
                <a:gd name="connsiteY17683" fmla="*/ 352426 h 4654550"/>
                <a:gd name="connsiteX17684" fmla="*/ 4740273 w 10010772"/>
                <a:gd name="connsiteY17684" fmla="*/ 358776 h 4654550"/>
                <a:gd name="connsiteX17685" fmla="*/ 4749798 w 10010772"/>
                <a:gd name="connsiteY17685" fmla="*/ 358776 h 4654550"/>
                <a:gd name="connsiteX17686" fmla="*/ 4752973 w 10010772"/>
                <a:gd name="connsiteY17686" fmla="*/ 358776 h 4654550"/>
                <a:gd name="connsiteX17687" fmla="*/ 4756148 w 10010772"/>
                <a:gd name="connsiteY17687" fmla="*/ 358776 h 4654550"/>
                <a:gd name="connsiteX17688" fmla="*/ 4765673 w 10010772"/>
                <a:gd name="connsiteY17688" fmla="*/ 361951 h 4654550"/>
                <a:gd name="connsiteX17689" fmla="*/ 4762498 w 10010772"/>
                <a:gd name="connsiteY17689" fmla="*/ 358776 h 4654550"/>
                <a:gd name="connsiteX17690" fmla="*/ 4762498 w 10010772"/>
                <a:gd name="connsiteY17690" fmla="*/ 355601 h 4654550"/>
                <a:gd name="connsiteX17691" fmla="*/ 4768848 w 10010772"/>
                <a:gd name="connsiteY17691" fmla="*/ 352426 h 4654550"/>
                <a:gd name="connsiteX17692" fmla="*/ 4752973 w 10010772"/>
                <a:gd name="connsiteY17692" fmla="*/ 355601 h 4654550"/>
                <a:gd name="connsiteX17693" fmla="*/ 4740273 w 10010772"/>
                <a:gd name="connsiteY17693" fmla="*/ 352426 h 4654550"/>
                <a:gd name="connsiteX17694" fmla="*/ 4743448 w 10010772"/>
                <a:gd name="connsiteY17694" fmla="*/ 352426 h 4654550"/>
                <a:gd name="connsiteX17695" fmla="*/ 4743448 w 10010772"/>
                <a:gd name="connsiteY17695" fmla="*/ 349251 h 4654550"/>
                <a:gd name="connsiteX17696" fmla="*/ 4746623 w 10010772"/>
                <a:gd name="connsiteY17696" fmla="*/ 346076 h 4654550"/>
                <a:gd name="connsiteX17697" fmla="*/ 4752973 w 10010772"/>
                <a:gd name="connsiteY17697" fmla="*/ 342901 h 4654550"/>
                <a:gd name="connsiteX17698" fmla="*/ 4756148 w 10010772"/>
                <a:gd name="connsiteY17698" fmla="*/ 339726 h 4654550"/>
                <a:gd name="connsiteX17699" fmla="*/ 4759323 w 10010772"/>
                <a:gd name="connsiteY17699" fmla="*/ 339726 h 4654550"/>
                <a:gd name="connsiteX17700" fmla="*/ 4762498 w 10010772"/>
                <a:gd name="connsiteY17700" fmla="*/ 336551 h 4654550"/>
                <a:gd name="connsiteX17701" fmla="*/ 4768848 w 10010772"/>
                <a:gd name="connsiteY17701" fmla="*/ 333376 h 4654550"/>
                <a:gd name="connsiteX17702" fmla="*/ 4778373 w 10010772"/>
                <a:gd name="connsiteY17702" fmla="*/ 327026 h 4654550"/>
                <a:gd name="connsiteX17703" fmla="*/ 4781548 w 10010772"/>
                <a:gd name="connsiteY17703" fmla="*/ 323851 h 4654550"/>
                <a:gd name="connsiteX17704" fmla="*/ 4784723 w 10010772"/>
                <a:gd name="connsiteY17704" fmla="*/ 317501 h 4654550"/>
                <a:gd name="connsiteX17705" fmla="*/ 4784723 w 10010772"/>
                <a:gd name="connsiteY17705" fmla="*/ 314326 h 4654550"/>
                <a:gd name="connsiteX17706" fmla="*/ 4791073 w 10010772"/>
                <a:gd name="connsiteY17706" fmla="*/ 314326 h 4654550"/>
                <a:gd name="connsiteX17707" fmla="*/ 4797423 w 10010772"/>
                <a:gd name="connsiteY17707" fmla="*/ 311151 h 4654550"/>
                <a:gd name="connsiteX17708" fmla="*/ 4800598 w 10010772"/>
                <a:gd name="connsiteY17708" fmla="*/ 304801 h 4654550"/>
                <a:gd name="connsiteX17709" fmla="*/ 4806948 w 10010772"/>
                <a:gd name="connsiteY17709" fmla="*/ 301626 h 4654550"/>
                <a:gd name="connsiteX17710" fmla="*/ 4810123 w 10010772"/>
                <a:gd name="connsiteY17710" fmla="*/ 298451 h 4654550"/>
                <a:gd name="connsiteX17711" fmla="*/ 4816473 w 10010772"/>
                <a:gd name="connsiteY17711" fmla="*/ 298451 h 4654550"/>
                <a:gd name="connsiteX17712" fmla="*/ 4816473 w 10010772"/>
                <a:gd name="connsiteY17712" fmla="*/ 295276 h 4654550"/>
                <a:gd name="connsiteX17713" fmla="*/ 4816473 w 10010772"/>
                <a:gd name="connsiteY17713" fmla="*/ 292101 h 4654550"/>
                <a:gd name="connsiteX17714" fmla="*/ 4819648 w 10010772"/>
                <a:gd name="connsiteY17714" fmla="*/ 292101 h 4654550"/>
                <a:gd name="connsiteX17715" fmla="*/ 4822823 w 10010772"/>
                <a:gd name="connsiteY17715" fmla="*/ 288926 h 4654550"/>
                <a:gd name="connsiteX17716" fmla="*/ 4822823 w 10010772"/>
                <a:gd name="connsiteY17716" fmla="*/ 285751 h 4654550"/>
                <a:gd name="connsiteX17717" fmla="*/ 4825998 w 10010772"/>
                <a:gd name="connsiteY17717" fmla="*/ 282576 h 4654550"/>
                <a:gd name="connsiteX17718" fmla="*/ 4829173 w 10010772"/>
                <a:gd name="connsiteY17718" fmla="*/ 282576 h 4654550"/>
                <a:gd name="connsiteX17719" fmla="*/ 4835523 w 10010772"/>
                <a:gd name="connsiteY17719" fmla="*/ 279401 h 4654550"/>
                <a:gd name="connsiteX17720" fmla="*/ 4838698 w 10010772"/>
                <a:gd name="connsiteY17720" fmla="*/ 276226 h 4654550"/>
                <a:gd name="connsiteX17721" fmla="*/ 4841873 w 10010772"/>
                <a:gd name="connsiteY17721" fmla="*/ 273051 h 4654550"/>
                <a:gd name="connsiteX17722" fmla="*/ 4845048 w 10010772"/>
                <a:gd name="connsiteY17722" fmla="*/ 273051 h 4654550"/>
                <a:gd name="connsiteX17723" fmla="*/ 4848223 w 10010772"/>
                <a:gd name="connsiteY17723" fmla="*/ 273051 h 4654550"/>
                <a:gd name="connsiteX17724" fmla="*/ 4851398 w 10010772"/>
                <a:gd name="connsiteY17724" fmla="*/ 269876 h 4654550"/>
                <a:gd name="connsiteX17725" fmla="*/ 4854573 w 10010772"/>
                <a:gd name="connsiteY17725" fmla="*/ 266701 h 4654550"/>
                <a:gd name="connsiteX17726" fmla="*/ 4864098 w 10010772"/>
                <a:gd name="connsiteY17726" fmla="*/ 266701 h 4654550"/>
                <a:gd name="connsiteX17727" fmla="*/ 4870448 w 10010772"/>
                <a:gd name="connsiteY17727" fmla="*/ 266701 h 4654550"/>
                <a:gd name="connsiteX17728" fmla="*/ 4873623 w 10010772"/>
                <a:gd name="connsiteY17728" fmla="*/ 263526 h 4654550"/>
                <a:gd name="connsiteX17729" fmla="*/ 4873623 w 10010772"/>
                <a:gd name="connsiteY17729" fmla="*/ 260351 h 4654550"/>
                <a:gd name="connsiteX17730" fmla="*/ 4876798 w 10010772"/>
                <a:gd name="connsiteY17730" fmla="*/ 260351 h 4654550"/>
                <a:gd name="connsiteX17731" fmla="*/ 4883148 w 10010772"/>
                <a:gd name="connsiteY17731" fmla="*/ 257176 h 4654550"/>
                <a:gd name="connsiteX17732" fmla="*/ 4883148 w 10010772"/>
                <a:gd name="connsiteY17732" fmla="*/ 254001 h 4654550"/>
                <a:gd name="connsiteX17733" fmla="*/ 4886323 w 10010772"/>
                <a:gd name="connsiteY17733" fmla="*/ 250826 h 4654550"/>
                <a:gd name="connsiteX17734" fmla="*/ 4892673 w 10010772"/>
                <a:gd name="connsiteY17734" fmla="*/ 247651 h 4654550"/>
                <a:gd name="connsiteX17735" fmla="*/ 4899023 w 10010772"/>
                <a:gd name="connsiteY17735" fmla="*/ 244476 h 4654550"/>
                <a:gd name="connsiteX17736" fmla="*/ 4902198 w 10010772"/>
                <a:gd name="connsiteY17736" fmla="*/ 244476 h 4654550"/>
                <a:gd name="connsiteX17737" fmla="*/ 4905373 w 10010772"/>
                <a:gd name="connsiteY17737" fmla="*/ 241301 h 4654550"/>
                <a:gd name="connsiteX17738" fmla="*/ 4908548 w 10010772"/>
                <a:gd name="connsiteY17738" fmla="*/ 241301 h 4654550"/>
                <a:gd name="connsiteX17739" fmla="*/ 4914898 w 10010772"/>
                <a:gd name="connsiteY17739" fmla="*/ 238126 h 4654550"/>
                <a:gd name="connsiteX17740" fmla="*/ 4914898 w 10010772"/>
                <a:gd name="connsiteY17740" fmla="*/ 234951 h 4654550"/>
                <a:gd name="connsiteX17741" fmla="*/ 4918073 w 10010772"/>
                <a:gd name="connsiteY17741" fmla="*/ 231776 h 4654550"/>
                <a:gd name="connsiteX17742" fmla="*/ 4921248 w 10010772"/>
                <a:gd name="connsiteY17742" fmla="*/ 231776 h 4654550"/>
                <a:gd name="connsiteX17743" fmla="*/ 4927598 w 10010772"/>
                <a:gd name="connsiteY17743" fmla="*/ 231776 h 4654550"/>
                <a:gd name="connsiteX17744" fmla="*/ 4937123 w 10010772"/>
                <a:gd name="connsiteY17744" fmla="*/ 228601 h 4654550"/>
                <a:gd name="connsiteX17745" fmla="*/ 4943473 w 10010772"/>
                <a:gd name="connsiteY17745" fmla="*/ 225426 h 4654550"/>
                <a:gd name="connsiteX17746" fmla="*/ 4949823 w 10010772"/>
                <a:gd name="connsiteY17746" fmla="*/ 225426 h 4654550"/>
                <a:gd name="connsiteX17747" fmla="*/ 4956173 w 10010772"/>
                <a:gd name="connsiteY17747" fmla="*/ 225426 h 4654550"/>
                <a:gd name="connsiteX17748" fmla="*/ 4959348 w 10010772"/>
                <a:gd name="connsiteY17748" fmla="*/ 225426 h 4654550"/>
                <a:gd name="connsiteX17749" fmla="*/ 4965698 w 10010772"/>
                <a:gd name="connsiteY17749" fmla="*/ 222251 h 4654550"/>
                <a:gd name="connsiteX17750" fmla="*/ 4972048 w 10010772"/>
                <a:gd name="connsiteY17750" fmla="*/ 222251 h 4654550"/>
                <a:gd name="connsiteX17751" fmla="*/ 4978398 w 10010772"/>
                <a:gd name="connsiteY17751" fmla="*/ 222251 h 4654550"/>
                <a:gd name="connsiteX17752" fmla="*/ 4981573 w 10010772"/>
                <a:gd name="connsiteY17752" fmla="*/ 222251 h 4654550"/>
                <a:gd name="connsiteX17753" fmla="*/ 4987923 w 10010772"/>
                <a:gd name="connsiteY17753" fmla="*/ 219076 h 4654550"/>
                <a:gd name="connsiteX17754" fmla="*/ 4994273 w 10010772"/>
                <a:gd name="connsiteY17754" fmla="*/ 219076 h 4654550"/>
                <a:gd name="connsiteX17755" fmla="*/ 5003798 w 10010772"/>
                <a:gd name="connsiteY17755" fmla="*/ 219076 h 4654550"/>
                <a:gd name="connsiteX17756" fmla="*/ 5003798 w 10010772"/>
                <a:gd name="connsiteY17756" fmla="*/ 215901 h 4654550"/>
                <a:gd name="connsiteX17757" fmla="*/ 5003798 w 10010772"/>
                <a:gd name="connsiteY17757" fmla="*/ 212726 h 4654550"/>
                <a:gd name="connsiteX17758" fmla="*/ 5010148 w 10010772"/>
                <a:gd name="connsiteY17758" fmla="*/ 212726 h 4654550"/>
                <a:gd name="connsiteX17759" fmla="*/ 5016498 w 10010772"/>
                <a:gd name="connsiteY17759" fmla="*/ 212726 h 4654550"/>
                <a:gd name="connsiteX17760" fmla="*/ 5019673 w 10010772"/>
                <a:gd name="connsiteY17760" fmla="*/ 209551 h 4654550"/>
                <a:gd name="connsiteX17761" fmla="*/ 5022848 w 10010772"/>
                <a:gd name="connsiteY17761" fmla="*/ 209551 h 4654550"/>
                <a:gd name="connsiteX17762" fmla="*/ 5029198 w 10010772"/>
                <a:gd name="connsiteY17762" fmla="*/ 209551 h 4654550"/>
                <a:gd name="connsiteX17763" fmla="*/ 5035548 w 10010772"/>
                <a:gd name="connsiteY17763" fmla="*/ 209551 h 4654550"/>
                <a:gd name="connsiteX17764" fmla="*/ 5048248 w 10010772"/>
                <a:gd name="connsiteY17764" fmla="*/ 209551 h 4654550"/>
                <a:gd name="connsiteX17765" fmla="*/ 5057773 w 10010772"/>
                <a:gd name="connsiteY17765" fmla="*/ 206376 h 4654550"/>
                <a:gd name="connsiteX17766" fmla="*/ 5064123 w 10010772"/>
                <a:gd name="connsiteY17766" fmla="*/ 203201 h 4654550"/>
                <a:gd name="connsiteX17767" fmla="*/ 5070473 w 10010772"/>
                <a:gd name="connsiteY17767" fmla="*/ 200026 h 4654550"/>
                <a:gd name="connsiteX17768" fmla="*/ 5076823 w 10010772"/>
                <a:gd name="connsiteY17768" fmla="*/ 206376 h 4654550"/>
                <a:gd name="connsiteX17769" fmla="*/ 5083173 w 10010772"/>
                <a:gd name="connsiteY17769" fmla="*/ 200026 h 4654550"/>
                <a:gd name="connsiteX17770" fmla="*/ 5086348 w 10010772"/>
                <a:gd name="connsiteY17770" fmla="*/ 196851 h 4654550"/>
                <a:gd name="connsiteX17771" fmla="*/ 5092698 w 10010772"/>
                <a:gd name="connsiteY17771" fmla="*/ 200026 h 4654550"/>
                <a:gd name="connsiteX17772" fmla="*/ 5099048 w 10010772"/>
                <a:gd name="connsiteY17772" fmla="*/ 209551 h 4654550"/>
                <a:gd name="connsiteX17773" fmla="*/ 5102223 w 10010772"/>
                <a:gd name="connsiteY17773" fmla="*/ 203201 h 4654550"/>
                <a:gd name="connsiteX17774" fmla="*/ 5102223 w 10010772"/>
                <a:gd name="connsiteY17774" fmla="*/ 200026 h 4654550"/>
                <a:gd name="connsiteX17775" fmla="*/ 5099048 w 10010772"/>
                <a:gd name="connsiteY17775" fmla="*/ 196851 h 4654550"/>
                <a:gd name="connsiteX17776" fmla="*/ 5095873 w 10010772"/>
                <a:gd name="connsiteY17776" fmla="*/ 193676 h 4654550"/>
                <a:gd name="connsiteX17777" fmla="*/ 5102223 w 10010772"/>
                <a:gd name="connsiteY17777" fmla="*/ 190501 h 4654550"/>
                <a:gd name="connsiteX17778" fmla="*/ 5111748 w 10010772"/>
                <a:gd name="connsiteY17778" fmla="*/ 184151 h 4654550"/>
                <a:gd name="connsiteX17779" fmla="*/ 5114923 w 10010772"/>
                <a:gd name="connsiteY17779" fmla="*/ 187326 h 4654550"/>
                <a:gd name="connsiteX17780" fmla="*/ 5118098 w 10010772"/>
                <a:gd name="connsiteY17780" fmla="*/ 187326 h 4654550"/>
                <a:gd name="connsiteX17781" fmla="*/ 5124448 w 10010772"/>
                <a:gd name="connsiteY17781" fmla="*/ 187326 h 4654550"/>
                <a:gd name="connsiteX17782" fmla="*/ 5127623 w 10010772"/>
                <a:gd name="connsiteY17782" fmla="*/ 187326 h 4654550"/>
                <a:gd name="connsiteX17783" fmla="*/ 5127623 w 10010772"/>
                <a:gd name="connsiteY17783" fmla="*/ 190501 h 4654550"/>
                <a:gd name="connsiteX17784" fmla="*/ 5124448 w 10010772"/>
                <a:gd name="connsiteY17784" fmla="*/ 200026 h 4654550"/>
                <a:gd name="connsiteX17785" fmla="*/ 5118098 w 10010772"/>
                <a:gd name="connsiteY17785" fmla="*/ 209551 h 4654550"/>
                <a:gd name="connsiteX17786" fmla="*/ 5121273 w 10010772"/>
                <a:gd name="connsiteY17786" fmla="*/ 209551 h 4654550"/>
                <a:gd name="connsiteX17787" fmla="*/ 5124448 w 10010772"/>
                <a:gd name="connsiteY17787" fmla="*/ 209551 h 4654550"/>
                <a:gd name="connsiteX17788" fmla="*/ 5133973 w 10010772"/>
                <a:gd name="connsiteY17788" fmla="*/ 203201 h 4654550"/>
                <a:gd name="connsiteX17789" fmla="*/ 5137148 w 10010772"/>
                <a:gd name="connsiteY17789" fmla="*/ 196851 h 4654550"/>
                <a:gd name="connsiteX17790" fmla="*/ 5140323 w 10010772"/>
                <a:gd name="connsiteY17790" fmla="*/ 193676 h 4654550"/>
                <a:gd name="connsiteX17791" fmla="*/ 5143498 w 10010772"/>
                <a:gd name="connsiteY17791" fmla="*/ 190501 h 4654550"/>
                <a:gd name="connsiteX17792" fmla="*/ 5143498 w 10010772"/>
                <a:gd name="connsiteY17792" fmla="*/ 196851 h 4654550"/>
                <a:gd name="connsiteX17793" fmla="*/ 5143498 w 10010772"/>
                <a:gd name="connsiteY17793" fmla="*/ 203201 h 4654550"/>
                <a:gd name="connsiteX17794" fmla="*/ 5146673 w 10010772"/>
                <a:gd name="connsiteY17794" fmla="*/ 203201 h 4654550"/>
                <a:gd name="connsiteX17795" fmla="*/ 5149848 w 10010772"/>
                <a:gd name="connsiteY17795" fmla="*/ 200026 h 4654550"/>
                <a:gd name="connsiteX17796" fmla="*/ 5149848 w 10010772"/>
                <a:gd name="connsiteY17796" fmla="*/ 193676 h 4654550"/>
                <a:gd name="connsiteX17797" fmla="*/ 5153023 w 10010772"/>
                <a:gd name="connsiteY17797" fmla="*/ 190501 h 4654550"/>
                <a:gd name="connsiteX17798" fmla="*/ 5159373 w 10010772"/>
                <a:gd name="connsiteY17798" fmla="*/ 190501 h 4654550"/>
                <a:gd name="connsiteX17799" fmla="*/ 5162548 w 10010772"/>
                <a:gd name="connsiteY17799" fmla="*/ 190501 h 4654550"/>
                <a:gd name="connsiteX17800" fmla="*/ 5165723 w 10010772"/>
                <a:gd name="connsiteY17800" fmla="*/ 193676 h 4654550"/>
                <a:gd name="connsiteX17801" fmla="*/ 5165723 w 10010772"/>
                <a:gd name="connsiteY17801" fmla="*/ 196851 h 4654550"/>
                <a:gd name="connsiteX17802" fmla="*/ 5162548 w 10010772"/>
                <a:gd name="connsiteY17802" fmla="*/ 200026 h 4654550"/>
                <a:gd name="connsiteX17803" fmla="*/ 5168898 w 10010772"/>
                <a:gd name="connsiteY17803" fmla="*/ 200026 h 4654550"/>
                <a:gd name="connsiteX17804" fmla="*/ 5172073 w 10010772"/>
                <a:gd name="connsiteY17804" fmla="*/ 200026 h 4654550"/>
                <a:gd name="connsiteX17805" fmla="*/ 5175248 w 10010772"/>
                <a:gd name="connsiteY17805" fmla="*/ 200026 h 4654550"/>
                <a:gd name="connsiteX17806" fmla="*/ 5181598 w 10010772"/>
                <a:gd name="connsiteY17806" fmla="*/ 196851 h 4654550"/>
                <a:gd name="connsiteX17807" fmla="*/ 5184773 w 10010772"/>
                <a:gd name="connsiteY17807" fmla="*/ 196851 h 4654550"/>
                <a:gd name="connsiteX17808" fmla="*/ 5187948 w 10010772"/>
                <a:gd name="connsiteY17808" fmla="*/ 200026 h 4654550"/>
                <a:gd name="connsiteX17809" fmla="*/ 5191123 w 10010772"/>
                <a:gd name="connsiteY17809" fmla="*/ 203201 h 4654550"/>
                <a:gd name="connsiteX17810" fmla="*/ 5200648 w 10010772"/>
                <a:gd name="connsiteY17810" fmla="*/ 203201 h 4654550"/>
                <a:gd name="connsiteX17811" fmla="*/ 5206998 w 10010772"/>
                <a:gd name="connsiteY17811" fmla="*/ 203201 h 4654550"/>
                <a:gd name="connsiteX17812" fmla="*/ 5213348 w 10010772"/>
                <a:gd name="connsiteY17812" fmla="*/ 209551 h 4654550"/>
                <a:gd name="connsiteX17813" fmla="*/ 5213348 w 10010772"/>
                <a:gd name="connsiteY17813" fmla="*/ 212726 h 4654550"/>
                <a:gd name="connsiteX17814" fmla="*/ 5210173 w 10010772"/>
                <a:gd name="connsiteY17814" fmla="*/ 212726 h 4654550"/>
                <a:gd name="connsiteX17815" fmla="*/ 5200648 w 10010772"/>
                <a:gd name="connsiteY17815" fmla="*/ 212726 h 4654550"/>
                <a:gd name="connsiteX17816" fmla="*/ 5187948 w 10010772"/>
                <a:gd name="connsiteY17816" fmla="*/ 212726 h 4654550"/>
                <a:gd name="connsiteX17817" fmla="*/ 5210173 w 10010772"/>
                <a:gd name="connsiteY17817" fmla="*/ 219076 h 4654550"/>
                <a:gd name="connsiteX17818" fmla="*/ 5219698 w 10010772"/>
                <a:gd name="connsiteY17818" fmla="*/ 219076 h 4654550"/>
                <a:gd name="connsiteX17819" fmla="*/ 5226048 w 10010772"/>
                <a:gd name="connsiteY17819" fmla="*/ 219076 h 4654550"/>
                <a:gd name="connsiteX17820" fmla="*/ 5232398 w 10010772"/>
                <a:gd name="connsiteY17820" fmla="*/ 222251 h 4654550"/>
                <a:gd name="connsiteX17821" fmla="*/ 5232398 w 10010772"/>
                <a:gd name="connsiteY17821" fmla="*/ 219076 h 4654550"/>
                <a:gd name="connsiteX17822" fmla="*/ 5232398 w 10010772"/>
                <a:gd name="connsiteY17822" fmla="*/ 215901 h 4654550"/>
                <a:gd name="connsiteX17823" fmla="*/ 5235573 w 10010772"/>
                <a:gd name="connsiteY17823" fmla="*/ 215901 h 4654550"/>
                <a:gd name="connsiteX17824" fmla="*/ 5241923 w 10010772"/>
                <a:gd name="connsiteY17824" fmla="*/ 215901 h 4654550"/>
                <a:gd name="connsiteX17825" fmla="*/ 5257798 w 10010772"/>
                <a:gd name="connsiteY17825" fmla="*/ 219076 h 4654550"/>
                <a:gd name="connsiteX17826" fmla="*/ 5254623 w 10010772"/>
                <a:gd name="connsiteY17826" fmla="*/ 222251 h 4654550"/>
                <a:gd name="connsiteX17827" fmla="*/ 5245098 w 10010772"/>
                <a:gd name="connsiteY17827" fmla="*/ 222251 h 4654550"/>
                <a:gd name="connsiteX17828" fmla="*/ 5238748 w 10010772"/>
                <a:gd name="connsiteY17828" fmla="*/ 222251 h 4654550"/>
                <a:gd name="connsiteX17829" fmla="*/ 5251448 w 10010772"/>
                <a:gd name="connsiteY17829" fmla="*/ 225426 h 4654550"/>
                <a:gd name="connsiteX17830" fmla="*/ 5264148 w 10010772"/>
                <a:gd name="connsiteY17830" fmla="*/ 225426 h 4654550"/>
                <a:gd name="connsiteX17831" fmla="*/ 5270498 w 10010772"/>
                <a:gd name="connsiteY17831" fmla="*/ 228601 h 4654550"/>
                <a:gd name="connsiteX17832" fmla="*/ 5276848 w 10010772"/>
                <a:gd name="connsiteY17832" fmla="*/ 225426 h 4654550"/>
                <a:gd name="connsiteX17833" fmla="*/ 5305423 w 10010772"/>
                <a:gd name="connsiteY17833" fmla="*/ 225426 h 4654550"/>
                <a:gd name="connsiteX17834" fmla="*/ 5321298 w 10010772"/>
                <a:gd name="connsiteY17834" fmla="*/ 225426 h 4654550"/>
                <a:gd name="connsiteX17835" fmla="*/ 5337173 w 10010772"/>
                <a:gd name="connsiteY17835" fmla="*/ 228601 h 4654550"/>
                <a:gd name="connsiteX17836" fmla="*/ 5356223 w 10010772"/>
                <a:gd name="connsiteY17836" fmla="*/ 234951 h 4654550"/>
                <a:gd name="connsiteX17837" fmla="*/ 5362573 w 10010772"/>
                <a:gd name="connsiteY17837" fmla="*/ 234951 h 4654550"/>
                <a:gd name="connsiteX17838" fmla="*/ 5368923 w 10010772"/>
                <a:gd name="connsiteY17838" fmla="*/ 234951 h 4654550"/>
                <a:gd name="connsiteX17839" fmla="*/ 5372098 w 10010772"/>
                <a:gd name="connsiteY17839" fmla="*/ 231776 h 4654550"/>
                <a:gd name="connsiteX17840" fmla="*/ 5381623 w 10010772"/>
                <a:gd name="connsiteY17840" fmla="*/ 234951 h 4654550"/>
                <a:gd name="connsiteX17841" fmla="*/ 5397498 w 10010772"/>
                <a:gd name="connsiteY17841" fmla="*/ 238126 h 4654550"/>
                <a:gd name="connsiteX17842" fmla="*/ 5416548 w 10010772"/>
                <a:gd name="connsiteY17842" fmla="*/ 244476 h 4654550"/>
                <a:gd name="connsiteX17843" fmla="*/ 5426073 w 10010772"/>
                <a:gd name="connsiteY17843" fmla="*/ 244476 h 4654550"/>
                <a:gd name="connsiteX17844" fmla="*/ 5432423 w 10010772"/>
                <a:gd name="connsiteY17844" fmla="*/ 244476 h 4654550"/>
                <a:gd name="connsiteX17845" fmla="*/ 5445123 w 10010772"/>
                <a:gd name="connsiteY17845" fmla="*/ 244476 h 4654550"/>
                <a:gd name="connsiteX17846" fmla="*/ 5457823 w 10010772"/>
                <a:gd name="connsiteY17846" fmla="*/ 247651 h 4654550"/>
                <a:gd name="connsiteX17847" fmla="*/ 5470523 w 10010772"/>
                <a:gd name="connsiteY17847" fmla="*/ 250826 h 4654550"/>
                <a:gd name="connsiteX17848" fmla="*/ 5476873 w 10010772"/>
                <a:gd name="connsiteY17848" fmla="*/ 254001 h 4654550"/>
                <a:gd name="connsiteX17849" fmla="*/ 5480048 w 10010772"/>
                <a:gd name="connsiteY17849" fmla="*/ 254001 h 4654550"/>
                <a:gd name="connsiteX17850" fmla="*/ 5483223 w 10010772"/>
                <a:gd name="connsiteY17850" fmla="*/ 257176 h 4654550"/>
                <a:gd name="connsiteX17851" fmla="*/ 5489573 w 10010772"/>
                <a:gd name="connsiteY17851" fmla="*/ 257176 h 4654550"/>
                <a:gd name="connsiteX17852" fmla="*/ 5499098 w 10010772"/>
                <a:gd name="connsiteY17852" fmla="*/ 263526 h 4654550"/>
                <a:gd name="connsiteX17853" fmla="*/ 5505448 w 10010772"/>
                <a:gd name="connsiteY17853" fmla="*/ 269876 h 4654550"/>
                <a:gd name="connsiteX17854" fmla="*/ 5505448 w 10010772"/>
                <a:gd name="connsiteY17854" fmla="*/ 273051 h 4654550"/>
                <a:gd name="connsiteX17855" fmla="*/ 5505448 w 10010772"/>
                <a:gd name="connsiteY17855" fmla="*/ 276226 h 4654550"/>
                <a:gd name="connsiteX17856" fmla="*/ 5502273 w 10010772"/>
                <a:gd name="connsiteY17856" fmla="*/ 279401 h 4654550"/>
                <a:gd name="connsiteX17857" fmla="*/ 5492748 w 10010772"/>
                <a:gd name="connsiteY17857" fmla="*/ 285751 h 4654550"/>
                <a:gd name="connsiteX17858" fmla="*/ 5483223 w 10010772"/>
                <a:gd name="connsiteY17858" fmla="*/ 292101 h 4654550"/>
                <a:gd name="connsiteX17859" fmla="*/ 5470523 w 10010772"/>
                <a:gd name="connsiteY17859" fmla="*/ 295276 h 4654550"/>
                <a:gd name="connsiteX17860" fmla="*/ 5454648 w 10010772"/>
                <a:gd name="connsiteY17860" fmla="*/ 295276 h 4654550"/>
                <a:gd name="connsiteX17861" fmla="*/ 5435598 w 10010772"/>
                <a:gd name="connsiteY17861" fmla="*/ 292101 h 4654550"/>
                <a:gd name="connsiteX17862" fmla="*/ 5400673 w 10010772"/>
                <a:gd name="connsiteY17862" fmla="*/ 288926 h 4654550"/>
                <a:gd name="connsiteX17863" fmla="*/ 5375273 w 10010772"/>
                <a:gd name="connsiteY17863" fmla="*/ 288926 h 4654550"/>
                <a:gd name="connsiteX17864" fmla="*/ 5359398 w 10010772"/>
                <a:gd name="connsiteY17864" fmla="*/ 285751 h 4654550"/>
                <a:gd name="connsiteX17865" fmla="*/ 5349873 w 10010772"/>
                <a:gd name="connsiteY17865" fmla="*/ 282576 h 4654550"/>
                <a:gd name="connsiteX17866" fmla="*/ 5343523 w 10010772"/>
                <a:gd name="connsiteY17866" fmla="*/ 282576 h 4654550"/>
                <a:gd name="connsiteX17867" fmla="*/ 5340348 w 10010772"/>
                <a:gd name="connsiteY17867" fmla="*/ 276226 h 4654550"/>
                <a:gd name="connsiteX17868" fmla="*/ 5333998 w 10010772"/>
                <a:gd name="connsiteY17868" fmla="*/ 279401 h 4654550"/>
                <a:gd name="connsiteX17869" fmla="*/ 5330823 w 10010772"/>
                <a:gd name="connsiteY17869" fmla="*/ 279401 h 4654550"/>
                <a:gd name="connsiteX17870" fmla="*/ 5327648 w 10010772"/>
                <a:gd name="connsiteY17870" fmla="*/ 279401 h 4654550"/>
                <a:gd name="connsiteX17871" fmla="*/ 5324473 w 10010772"/>
                <a:gd name="connsiteY17871" fmla="*/ 276226 h 4654550"/>
                <a:gd name="connsiteX17872" fmla="*/ 5318123 w 10010772"/>
                <a:gd name="connsiteY17872" fmla="*/ 276226 h 4654550"/>
                <a:gd name="connsiteX17873" fmla="*/ 5314948 w 10010772"/>
                <a:gd name="connsiteY17873" fmla="*/ 276226 h 4654550"/>
                <a:gd name="connsiteX17874" fmla="*/ 5311773 w 10010772"/>
                <a:gd name="connsiteY17874" fmla="*/ 273051 h 4654550"/>
                <a:gd name="connsiteX17875" fmla="*/ 5308598 w 10010772"/>
                <a:gd name="connsiteY17875" fmla="*/ 276226 h 4654550"/>
                <a:gd name="connsiteX17876" fmla="*/ 5305423 w 10010772"/>
                <a:gd name="connsiteY17876" fmla="*/ 276226 h 4654550"/>
                <a:gd name="connsiteX17877" fmla="*/ 5302248 w 10010772"/>
                <a:gd name="connsiteY17877" fmla="*/ 273051 h 4654550"/>
                <a:gd name="connsiteX17878" fmla="*/ 5295898 w 10010772"/>
                <a:gd name="connsiteY17878" fmla="*/ 273051 h 4654550"/>
                <a:gd name="connsiteX17879" fmla="*/ 5289548 w 10010772"/>
                <a:gd name="connsiteY17879" fmla="*/ 273051 h 4654550"/>
                <a:gd name="connsiteX17880" fmla="*/ 5283198 w 10010772"/>
                <a:gd name="connsiteY17880" fmla="*/ 273051 h 4654550"/>
                <a:gd name="connsiteX17881" fmla="*/ 5280023 w 10010772"/>
                <a:gd name="connsiteY17881" fmla="*/ 273051 h 4654550"/>
                <a:gd name="connsiteX17882" fmla="*/ 5276848 w 10010772"/>
                <a:gd name="connsiteY17882" fmla="*/ 269876 h 4654550"/>
                <a:gd name="connsiteX17883" fmla="*/ 5276848 w 10010772"/>
                <a:gd name="connsiteY17883" fmla="*/ 273051 h 4654550"/>
                <a:gd name="connsiteX17884" fmla="*/ 5280023 w 10010772"/>
                <a:gd name="connsiteY17884" fmla="*/ 276226 h 4654550"/>
                <a:gd name="connsiteX17885" fmla="*/ 5283198 w 10010772"/>
                <a:gd name="connsiteY17885" fmla="*/ 276226 h 4654550"/>
                <a:gd name="connsiteX17886" fmla="*/ 5292723 w 10010772"/>
                <a:gd name="connsiteY17886" fmla="*/ 279401 h 4654550"/>
                <a:gd name="connsiteX17887" fmla="*/ 5302248 w 10010772"/>
                <a:gd name="connsiteY17887" fmla="*/ 279401 h 4654550"/>
                <a:gd name="connsiteX17888" fmla="*/ 5305423 w 10010772"/>
                <a:gd name="connsiteY17888" fmla="*/ 282576 h 4654550"/>
                <a:gd name="connsiteX17889" fmla="*/ 5311773 w 10010772"/>
                <a:gd name="connsiteY17889" fmla="*/ 285751 h 4654550"/>
                <a:gd name="connsiteX17890" fmla="*/ 5321298 w 10010772"/>
                <a:gd name="connsiteY17890" fmla="*/ 285751 h 4654550"/>
                <a:gd name="connsiteX17891" fmla="*/ 5318123 w 10010772"/>
                <a:gd name="connsiteY17891" fmla="*/ 288926 h 4654550"/>
                <a:gd name="connsiteX17892" fmla="*/ 5314948 w 10010772"/>
                <a:gd name="connsiteY17892" fmla="*/ 288926 h 4654550"/>
                <a:gd name="connsiteX17893" fmla="*/ 5321298 w 10010772"/>
                <a:gd name="connsiteY17893" fmla="*/ 292101 h 4654550"/>
                <a:gd name="connsiteX17894" fmla="*/ 5330823 w 10010772"/>
                <a:gd name="connsiteY17894" fmla="*/ 295276 h 4654550"/>
                <a:gd name="connsiteX17895" fmla="*/ 5337173 w 10010772"/>
                <a:gd name="connsiteY17895" fmla="*/ 295276 h 4654550"/>
                <a:gd name="connsiteX17896" fmla="*/ 5343523 w 10010772"/>
                <a:gd name="connsiteY17896" fmla="*/ 295276 h 4654550"/>
                <a:gd name="connsiteX17897" fmla="*/ 5349873 w 10010772"/>
                <a:gd name="connsiteY17897" fmla="*/ 298451 h 4654550"/>
                <a:gd name="connsiteX17898" fmla="*/ 5356223 w 10010772"/>
                <a:gd name="connsiteY17898" fmla="*/ 298451 h 4654550"/>
                <a:gd name="connsiteX17899" fmla="*/ 5359398 w 10010772"/>
                <a:gd name="connsiteY17899" fmla="*/ 298451 h 4654550"/>
                <a:gd name="connsiteX17900" fmla="*/ 5362573 w 10010772"/>
                <a:gd name="connsiteY17900" fmla="*/ 298451 h 4654550"/>
                <a:gd name="connsiteX17901" fmla="*/ 5362573 w 10010772"/>
                <a:gd name="connsiteY17901" fmla="*/ 301626 h 4654550"/>
                <a:gd name="connsiteX17902" fmla="*/ 5362573 w 10010772"/>
                <a:gd name="connsiteY17902" fmla="*/ 304801 h 4654550"/>
                <a:gd name="connsiteX17903" fmla="*/ 5362573 w 10010772"/>
                <a:gd name="connsiteY17903" fmla="*/ 307976 h 4654550"/>
                <a:gd name="connsiteX17904" fmla="*/ 5362573 w 10010772"/>
                <a:gd name="connsiteY17904" fmla="*/ 311151 h 4654550"/>
                <a:gd name="connsiteX17905" fmla="*/ 5362573 w 10010772"/>
                <a:gd name="connsiteY17905" fmla="*/ 314326 h 4654550"/>
                <a:gd name="connsiteX17906" fmla="*/ 5362573 w 10010772"/>
                <a:gd name="connsiteY17906" fmla="*/ 317501 h 4654550"/>
                <a:gd name="connsiteX17907" fmla="*/ 5365748 w 10010772"/>
                <a:gd name="connsiteY17907" fmla="*/ 320676 h 4654550"/>
                <a:gd name="connsiteX17908" fmla="*/ 5372098 w 10010772"/>
                <a:gd name="connsiteY17908" fmla="*/ 320676 h 4654550"/>
                <a:gd name="connsiteX17909" fmla="*/ 5372098 w 10010772"/>
                <a:gd name="connsiteY17909" fmla="*/ 323851 h 4654550"/>
                <a:gd name="connsiteX17910" fmla="*/ 5375273 w 10010772"/>
                <a:gd name="connsiteY17910" fmla="*/ 327026 h 4654550"/>
                <a:gd name="connsiteX17911" fmla="*/ 5378448 w 10010772"/>
                <a:gd name="connsiteY17911" fmla="*/ 330201 h 4654550"/>
                <a:gd name="connsiteX17912" fmla="*/ 5375273 w 10010772"/>
                <a:gd name="connsiteY17912" fmla="*/ 330201 h 4654550"/>
                <a:gd name="connsiteX17913" fmla="*/ 5372098 w 10010772"/>
                <a:gd name="connsiteY17913" fmla="*/ 330201 h 4654550"/>
                <a:gd name="connsiteX17914" fmla="*/ 5372098 w 10010772"/>
                <a:gd name="connsiteY17914" fmla="*/ 333376 h 4654550"/>
                <a:gd name="connsiteX17915" fmla="*/ 5381623 w 10010772"/>
                <a:gd name="connsiteY17915" fmla="*/ 333376 h 4654550"/>
                <a:gd name="connsiteX17916" fmla="*/ 5397498 w 10010772"/>
                <a:gd name="connsiteY17916" fmla="*/ 336551 h 4654550"/>
                <a:gd name="connsiteX17917" fmla="*/ 5403848 w 10010772"/>
                <a:gd name="connsiteY17917" fmla="*/ 336551 h 4654550"/>
                <a:gd name="connsiteX17918" fmla="*/ 5407023 w 10010772"/>
                <a:gd name="connsiteY17918" fmla="*/ 339726 h 4654550"/>
                <a:gd name="connsiteX17919" fmla="*/ 5413373 w 10010772"/>
                <a:gd name="connsiteY17919" fmla="*/ 342901 h 4654550"/>
                <a:gd name="connsiteX17920" fmla="*/ 5426073 w 10010772"/>
                <a:gd name="connsiteY17920" fmla="*/ 342901 h 4654550"/>
                <a:gd name="connsiteX17921" fmla="*/ 5438773 w 10010772"/>
                <a:gd name="connsiteY17921" fmla="*/ 342901 h 4654550"/>
                <a:gd name="connsiteX17922" fmla="*/ 5448298 w 10010772"/>
                <a:gd name="connsiteY17922" fmla="*/ 346076 h 4654550"/>
                <a:gd name="connsiteX17923" fmla="*/ 5451473 w 10010772"/>
                <a:gd name="connsiteY17923" fmla="*/ 346076 h 4654550"/>
                <a:gd name="connsiteX17924" fmla="*/ 5454648 w 10010772"/>
                <a:gd name="connsiteY17924" fmla="*/ 342901 h 4654550"/>
                <a:gd name="connsiteX17925" fmla="*/ 5457823 w 10010772"/>
                <a:gd name="connsiteY17925" fmla="*/ 339726 h 4654550"/>
                <a:gd name="connsiteX17926" fmla="*/ 5457823 w 10010772"/>
                <a:gd name="connsiteY17926" fmla="*/ 336551 h 4654550"/>
                <a:gd name="connsiteX17927" fmla="*/ 5448298 w 10010772"/>
                <a:gd name="connsiteY17927" fmla="*/ 333376 h 4654550"/>
                <a:gd name="connsiteX17928" fmla="*/ 5438773 w 10010772"/>
                <a:gd name="connsiteY17928" fmla="*/ 333376 h 4654550"/>
                <a:gd name="connsiteX17929" fmla="*/ 5426073 w 10010772"/>
                <a:gd name="connsiteY17929" fmla="*/ 333376 h 4654550"/>
                <a:gd name="connsiteX17930" fmla="*/ 5419723 w 10010772"/>
                <a:gd name="connsiteY17930" fmla="*/ 330201 h 4654550"/>
                <a:gd name="connsiteX17931" fmla="*/ 5419723 w 10010772"/>
                <a:gd name="connsiteY17931" fmla="*/ 327026 h 4654550"/>
                <a:gd name="connsiteX17932" fmla="*/ 5416548 w 10010772"/>
                <a:gd name="connsiteY17932" fmla="*/ 323851 h 4654550"/>
                <a:gd name="connsiteX17933" fmla="*/ 5422898 w 10010772"/>
                <a:gd name="connsiteY17933" fmla="*/ 317501 h 4654550"/>
                <a:gd name="connsiteX17934" fmla="*/ 5426073 w 10010772"/>
                <a:gd name="connsiteY17934" fmla="*/ 317501 h 4654550"/>
                <a:gd name="connsiteX17935" fmla="*/ 5429248 w 10010772"/>
                <a:gd name="connsiteY17935" fmla="*/ 317501 h 4654550"/>
                <a:gd name="connsiteX17936" fmla="*/ 5445123 w 10010772"/>
                <a:gd name="connsiteY17936" fmla="*/ 317501 h 4654550"/>
                <a:gd name="connsiteX17937" fmla="*/ 5451473 w 10010772"/>
                <a:gd name="connsiteY17937" fmla="*/ 320676 h 4654550"/>
                <a:gd name="connsiteX17938" fmla="*/ 5451473 w 10010772"/>
                <a:gd name="connsiteY17938" fmla="*/ 323851 h 4654550"/>
                <a:gd name="connsiteX17939" fmla="*/ 5470523 w 10010772"/>
                <a:gd name="connsiteY17939" fmla="*/ 320676 h 4654550"/>
                <a:gd name="connsiteX17940" fmla="*/ 5480048 w 10010772"/>
                <a:gd name="connsiteY17940" fmla="*/ 323851 h 4654550"/>
                <a:gd name="connsiteX17941" fmla="*/ 5489573 w 10010772"/>
                <a:gd name="connsiteY17941" fmla="*/ 327026 h 4654550"/>
                <a:gd name="connsiteX17942" fmla="*/ 5499098 w 10010772"/>
                <a:gd name="connsiteY17942" fmla="*/ 323851 h 4654550"/>
                <a:gd name="connsiteX17943" fmla="*/ 5505448 w 10010772"/>
                <a:gd name="connsiteY17943" fmla="*/ 323851 h 4654550"/>
                <a:gd name="connsiteX17944" fmla="*/ 5511798 w 10010772"/>
                <a:gd name="connsiteY17944" fmla="*/ 323851 h 4654550"/>
                <a:gd name="connsiteX17945" fmla="*/ 5514973 w 10010772"/>
                <a:gd name="connsiteY17945" fmla="*/ 323851 h 4654550"/>
                <a:gd name="connsiteX17946" fmla="*/ 5518148 w 10010772"/>
                <a:gd name="connsiteY17946" fmla="*/ 323851 h 4654550"/>
                <a:gd name="connsiteX17947" fmla="*/ 5518148 w 10010772"/>
                <a:gd name="connsiteY17947" fmla="*/ 320676 h 4654550"/>
                <a:gd name="connsiteX17948" fmla="*/ 5511798 w 10010772"/>
                <a:gd name="connsiteY17948" fmla="*/ 317501 h 4654550"/>
                <a:gd name="connsiteX17949" fmla="*/ 5499098 w 10010772"/>
                <a:gd name="connsiteY17949" fmla="*/ 314326 h 4654550"/>
                <a:gd name="connsiteX17950" fmla="*/ 5483223 w 10010772"/>
                <a:gd name="connsiteY17950" fmla="*/ 307976 h 4654550"/>
                <a:gd name="connsiteX17951" fmla="*/ 5480048 w 10010772"/>
                <a:gd name="connsiteY17951" fmla="*/ 304801 h 4654550"/>
                <a:gd name="connsiteX17952" fmla="*/ 5480048 w 10010772"/>
                <a:gd name="connsiteY17952" fmla="*/ 301626 h 4654550"/>
                <a:gd name="connsiteX17953" fmla="*/ 5483223 w 10010772"/>
                <a:gd name="connsiteY17953" fmla="*/ 301626 h 4654550"/>
                <a:gd name="connsiteX17954" fmla="*/ 5486398 w 10010772"/>
                <a:gd name="connsiteY17954" fmla="*/ 298451 h 4654550"/>
                <a:gd name="connsiteX17955" fmla="*/ 5492748 w 10010772"/>
                <a:gd name="connsiteY17955" fmla="*/ 295276 h 4654550"/>
                <a:gd name="connsiteX17956" fmla="*/ 5502273 w 10010772"/>
                <a:gd name="connsiteY17956" fmla="*/ 288926 h 4654550"/>
                <a:gd name="connsiteX17957" fmla="*/ 5518148 w 10010772"/>
                <a:gd name="connsiteY17957" fmla="*/ 285751 h 4654550"/>
                <a:gd name="connsiteX17958" fmla="*/ 5534023 w 10010772"/>
                <a:gd name="connsiteY17958" fmla="*/ 282576 h 4654550"/>
                <a:gd name="connsiteX17959" fmla="*/ 5540373 w 10010772"/>
                <a:gd name="connsiteY17959" fmla="*/ 282576 h 4654550"/>
                <a:gd name="connsiteX17960" fmla="*/ 5543548 w 10010772"/>
                <a:gd name="connsiteY17960" fmla="*/ 285751 h 4654550"/>
                <a:gd name="connsiteX17961" fmla="*/ 5546723 w 10010772"/>
                <a:gd name="connsiteY17961" fmla="*/ 285751 h 4654550"/>
                <a:gd name="connsiteX17962" fmla="*/ 5565773 w 10010772"/>
                <a:gd name="connsiteY17962" fmla="*/ 285751 h 4654550"/>
                <a:gd name="connsiteX17963" fmla="*/ 5568948 w 10010772"/>
                <a:gd name="connsiteY17963" fmla="*/ 285751 h 4654550"/>
                <a:gd name="connsiteX17964" fmla="*/ 5568948 w 10010772"/>
                <a:gd name="connsiteY17964" fmla="*/ 292101 h 4654550"/>
                <a:gd name="connsiteX17965" fmla="*/ 5575298 w 10010772"/>
                <a:gd name="connsiteY17965" fmla="*/ 288926 h 4654550"/>
                <a:gd name="connsiteX17966" fmla="*/ 5581648 w 10010772"/>
                <a:gd name="connsiteY17966" fmla="*/ 292101 h 4654550"/>
                <a:gd name="connsiteX17967" fmla="*/ 5584823 w 10010772"/>
                <a:gd name="connsiteY17967" fmla="*/ 292101 h 4654550"/>
                <a:gd name="connsiteX17968" fmla="*/ 5584823 w 10010772"/>
                <a:gd name="connsiteY17968" fmla="*/ 288926 h 4654550"/>
                <a:gd name="connsiteX17969" fmla="*/ 5584823 w 10010772"/>
                <a:gd name="connsiteY17969" fmla="*/ 276226 h 4654550"/>
                <a:gd name="connsiteX17970" fmla="*/ 5584823 w 10010772"/>
                <a:gd name="connsiteY17970" fmla="*/ 269876 h 4654550"/>
                <a:gd name="connsiteX17971" fmla="*/ 5575298 w 10010772"/>
                <a:gd name="connsiteY17971" fmla="*/ 269876 h 4654550"/>
                <a:gd name="connsiteX17972" fmla="*/ 5568948 w 10010772"/>
                <a:gd name="connsiteY17972" fmla="*/ 266701 h 4654550"/>
                <a:gd name="connsiteX17973" fmla="*/ 5568948 w 10010772"/>
                <a:gd name="connsiteY17973" fmla="*/ 260351 h 4654550"/>
                <a:gd name="connsiteX17974" fmla="*/ 5562598 w 10010772"/>
                <a:gd name="connsiteY17974" fmla="*/ 250826 h 4654550"/>
                <a:gd name="connsiteX17975" fmla="*/ 5556248 w 10010772"/>
                <a:gd name="connsiteY17975" fmla="*/ 241301 h 4654550"/>
                <a:gd name="connsiteX17976" fmla="*/ 5549898 w 10010772"/>
                <a:gd name="connsiteY17976" fmla="*/ 234951 h 4654550"/>
                <a:gd name="connsiteX17977" fmla="*/ 5543548 w 10010772"/>
                <a:gd name="connsiteY17977" fmla="*/ 231776 h 4654550"/>
                <a:gd name="connsiteX17978" fmla="*/ 5556248 w 10010772"/>
                <a:gd name="connsiteY17978" fmla="*/ 231776 h 4654550"/>
                <a:gd name="connsiteX17979" fmla="*/ 5587998 w 10010772"/>
                <a:gd name="connsiteY17979" fmla="*/ 241301 h 4654550"/>
                <a:gd name="connsiteX17980" fmla="*/ 5594348 w 10010772"/>
                <a:gd name="connsiteY17980" fmla="*/ 241301 h 4654550"/>
                <a:gd name="connsiteX17981" fmla="*/ 5594348 w 10010772"/>
                <a:gd name="connsiteY17981" fmla="*/ 244476 h 4654550"/>
                <a:gd name="connsiteX17982" fmla="*/ 5597523 w 10010772"/>
                <a:gd name="connsiteY17982" fmla="*/ 247651 h 4654550"/>
                <a:gd name="connsiteX17983" fmla="*/ 5610223 w 10010772"/>
                <a:gd name="connsiteY17983" fmla="*/ 257176 h 4654550"/>
                <a:gd name="connsiteX17984" fmla="*/ 5600698 w 10010772"/>
                <a:gd name="connsiteY17984" fmla="*/ 257176 h 4654550"/>
                <a:gd name="connsiteX17985" fmla="*/ 5594348 w 10010772"/>
                <a:gd name="connsiteY17985" fmla="*/ 260351 h 4654550"/>
                <a:gd name="connsiteX17986" fmla="*/ 5594348 w 10010772"/>
                <a:gd name="connsiteY17986" fmla="*/ 263526 h 4654550"/>
                <a:gd name="connsiteX17987" fmla="*/ 5600698 w 10010772"/>
                <a:gd name="connsiteY17987" fmla="*/ 266701 h 4654550"/>
                <a:gd name="connsiteX17988" fmla="*/ 5607048 w 10010772"/>
                <a:gd name="connsiteY17988" fmla="*/ 269876 h 4654550"/>
                <a:gd name="connsiteX17989" fmla="*/ 5613398 w 10010772"/>
                <a:gd name="connsiteY17989" fmla="*/ 269876 h 4654550"/>
                <a:gd name="connsiteX17990" fmla="*/ 5619748 w 10010772"/>
                <a:gd name="connsiteY17990" fmla="*/ 273051 h 4654550"/>
                <a:gd name="connsiteX17991" fmla="*/ 5622923 w 10010772"/>
                <a:gd name="connsiteY17991" fmla="*/ 276226 h 4654550"/>
                <a:gd name="connsiteX17992" fmla="*/ 5629273 w 10010772"/>
                <a:gd name="connsiteY17992" fmla="*/ 276226 h 4654550"/>
                <a:gd name="connsiteX17993" fmla="*/ 5632448 w 10010772"/>
                <a:gd name="connsiteY17993" fmla="*/ 276226 h 4654550"/>
                <a:gd name="connsiteX17994" fmla="*/ 5635623 w 10010772"/>
                <a:gd name="connsiteY17994" fmla="*/ 276226 h 4654550"/>
                <a:gd name="connsiteX17995" fmla="*/ 5638798 w 10010772"/>
                <a:gd name="connsiteY17995" fmla="*/ 276226 h 4654550"/>
                <a:gd name="connsiteX17996" fmla="*/ 5641973 w 10010772"/>
                <a:gd name="connsiteY17996" fmla="*/ 276226 h 4654550"/>
                <a:gd name="connsiteX17997" fmla="*/ 5645148 w 10010772"/>
                <a:gd name="connsiteY17997" fmla="*/ 276226 h 4654550"/>
                <a:gd name="connsiteX17998" fmla="*/ 5648323 w 10010772"/>
                <a:gd name="connsiteY17998" fmla="*/ 276226 h 4654550"/>
                <a:gd name="connsiteX17999" fmla="*/ 5651498 w 10010772"/>
                <a:gd name="connsiteY17999" fmla="*/ 276226 h 4654550"/>
                <a:gd name="connsiteX18000" fmla="*/ 5657848 w 10010772"/>
                <a:gd name="connsiteY18000" fmla="*/ 276226 h 4654550"/>
                <a:gd name="connsiteX18001" fmla="*/ 5661023 w 10010772"/>
                <a:gd name="connsiteY18001" fmla="*/ 273051 h 4654550"/>
                <a:gd name="connsiteX18002" fmla="*/ 5664198 w 10010772"/>
                <a:gd name="connsiteY18002" fmla="*/ 276226 h 4654550"/>
                <a:gd name="connsiteX18003" fmla="*/ 5667373 w 10010772"/>
                <a:gd name="connsiteY18003" fmla="*/ 269876 h 4654550"/>
                <a:gd name="connsiteX18004" fmla="*/ 5670548 w 10010772"/>
                <a:gd name="connsiteY18004" fmla="*/ 266701 h 4654550"/>
                <a:gd name="connsiteX18005" fmla="*/ 5667373 w 10010772"/>
                <a:gd name="connsiteY18005" fmla="*/ 257176 h 4654550"/>
                <a:gd name="connsiteX18006" fmla="*/ 5664198 w 10010772"/>
                <a:gd name="connsiteY18006" fmla="*/ 250826 h 4654550"/>
                <a:gd name="connsiteX18007" fmla="*/ 5667373 w 10010772"/>
                <a:gd name="connsiteY18007" fmla="*/ 254001 h 4654550"/>
                <a:gd name="connsiteX18008" fmla="*/ 5670548 w 10010772"/>
                <a:gd name="connsiteY18008" fmla="*/ 250826 h 4654550"/>
                <a:gd name="connsiteX18009" fmla="*/ 5676898 w 10010772"/>
                <a:gd name="connsiteY18009" fmla="*/ 250826 h 4654550"/>
                <a:gd name="connsiteX18010" fmla="*/ 5680073 w 10010772"/>
                <a:gd name="connsiteY18010" fmla="*/ 250826 h 4654550"/>
                <a:gd name="connsiteX18011" fmla="*/ 5686423 w 10010772"/>
                <a:gd name="connsiteY18011" fmla="*/ 250826 h 4654550"/>
                <a:gd name="connsiteX18012" fmla="*/ 5695948 w 10010772"/>
                <a:gd name="connsiteY18012" fmla="*/ 250826 h 4654550"/>
                <a:gd name="connsiteX18013" fmla="*/ 5718173 w 10010772"/>
                <a:gd name="connsiteY18013" fmla="*/ 241301 h 4654550"/>
                <a:gd name="connsiteX18014" fmla="*/ 5727698 w 10010772"/>
                <a:gd name="connsiteY18014" fmla="*/ 238126 h 4654550"/>
                <a:gd name="connsiteX18015" fmla="*/ 5734048 w 10010772"/>
                <a:gd name="connsiteY18015" fmla="*/ 241301 h 4654550"/>
                <a:gd name="connsiteX18016" fmla="*/ 5740398 w 10010772"/>
                <a:gd name="connsiteY18016" fmla="*/ 241301 h 4654550"/>
                <a:gd name="connsiteX18017" fmla="*/ 5749923 w 10010772"/>
                <a:gd name="connsiteY18017" fmla="*/ 238126 h 4654550"/>
                <a:gd name="connsiteX18018" fmla="*/ 5759448 w 10010772"/>
                <a:gd name="connsiteY18018" fmla="*/ 238126 h 4654550"/>
                <a:gd name="connsiteX18019" fmla="*/ 5765798 w 10010772"/>
                <a:gd name="connsiteY18019" fmla="*/ 238126 h 4654550"/>
                <a:gd name="connsiteX18020" fmla="*/ 5768973 w 10010772"/>
                <a:gd name="connsiteY18020" fmla="*/ 241301 h 4654550"/>
                <a:gd name="connsiteX18021" fmla="*/ 5765798 w 10010772"/>
                <a:gd name="connsiteY18021" fmla="*/ 244476 h 4654550"/>
                <a:gd name="connsiteX18022" fmla="*/ 5765798 w 10010772"/>
                <a:gd name="connsiteY18022" fmla="*/ 247651 h 4654550"/>
                <a:gd name="connsiteX18023" fmla="*/ 5765798 w 10010772"/>
                <a:gd name="connsiteY18023" fmla="*/ 250826 h 4654550"/>
                <a:gd name="connsiteX18024" fmla="*/ 5768973 w 10010772"/>
                <a:gd name="connsiteY18024" fmla="*/ 247651 h 4654550"/>
                <a:gd name="connsiteX18025" fmla="*/ 5772148 w 10010772"/>
                <a:gd name="connsiteY18025" fmla="*/ 244476 h 4654550"/>
                <a:gd name="connsiteX18026" fmla="*/ 5772148 w 10010772"/>
                <a:gd name="connsiteY18026" fmla="*/ 241301 h 4654550"/>
                <a:gd name="connsiteX18027" fmla="*/ 5772148 w 10010772"/>
                <a:gd name="connsiteY18027" fmla="*/ 238126 h 4654550"/>
                <a:gd name="connsiteX18028" fmla="*/ 5781673 w 10010772"/>
                <a:gd name="connsiteY18028" fmla="*/ 234951 h 4654550"/>
                <a:gd name="connsiteX18029" fmla="*/ 5803898 w 10010772"/>
                <a:gd name="connsiteY18029" fmla="*/ 231776 h 4654550"/>
                <a:gd name="connsiteX18030" fmla="*/ 5807073 w 10010772"/>
                <a:gd name="connsiteY18030" fmla="*/ 234951 h 4654550"/>
                <a:gd name="connsiteX18031" fmla="*/ 5810248 w 10010772"/>
                <a:gd name="connsiteY18031" fmla="*/ 234951 h 4654550"/>
                <a:gd name="connsiteX18032" fmla="*/ 5807073 w 10010772"/>
                <a:gd name="connsiteY18032" fmla="*/ 238126 h 4654550"/>
                <a:gd name="connsiteX18033" fmla="*/ 5803898 w 10010772"/>
                <a:gd name="connsiteY18033" fmla="*/ 234951 h 4654550"/>
                <a:gd name="connsiteX18034" fmla="*/ 5800723 w 10010772"/>
                <a:gd name="connsiteY18034" fmla="*/ 234951 h 4654550"/>
                <a:gd name="connsiteX18035" fmla="*/ 5800723 w 10010772"/>
                <a:gd name="connsiteY18035" fmla="*/ 238126 h 4654550"/>
                <a:gd name="connsiteX18036" fmla="*/ 5800723 w 10010772"/>
                <a:gd name="connsiteY18036" fmla="*/ 241301 h 4654550"/>
                <a:gd name="connsiteX18037" fmla="*/ 5803898 w 10010772"/>
                <a:gd name="connsiteY18037" fmla="*/ 241301 h 4654550"/>
                <a:gd name="connsiteX18038" fmla="*/ 5800723 w 10010772"/>
                <a:gd name="connsiteY18038" fmla="*/ 244476 h 4654550"/>
                <a:gd name="connsiteX18039" fmla="*/ 5803898 w 10010772"/>
                <a:gd name="connsiteY18039" fmla="*/ 244476 h 4654550"/>
                <a:gd name="connsiteX18040" fmla="*/ 5810248 w 10010772"/>
                <a:gd name="connsiteY18040" fmla="*/ 241301 h 4654550"/>
                <a:gd name="connsiteX18041" fmla="*/ 5816598 w 10010772"/>
                <a:gd name="connsiteY18041" fmla="*/ 241301 h 4654550"/>
                <a:gd name="connsiteX18042" fmla="*/ 5822948 w 10010772"/>
                <a:gd name="connsiteY18042" fmla="*/ 244476 h 4654550"/>
                <a:gd name="connsiteX18043" fmla="*/ 5822948 w 10010772"/>
                <a:gd name="connsiteY18043" fmla="*/ 241301 h 4654550"/>
                <a:gd name="connsiteX18044" fmla="*/ 5826123 w 10010772"/>
                <a:gd name="connsiteY18044" fmla="*/ 238126 h 4654550"/>
                <a:gd name="connsiteX18045" fmla="*/ 5841998 w 10010772"/>
                <a:gd name="connsiteY18045" fmla="*/ 234951 h 4654550"/>
                <a:gd name="connsiteX18046" fmla="*/ 5857873 w 10010772"/>
                <a:gd name="connsiteY18046" fmla="*/ 234951 h 4654550"/>
                <a:gd name="connsiteX18047" fmla="*/ 5867398 w 10010772"/>
                <a:gd name="connsiteY18047" fmla="*/ 238126 h 4654550"/>
                <a:gd name="connsiteX18048" fmla="*/ 5876923 w 10010772"/>
                <a:gd name="connsiteY18048" fmla="*/ 241301 h 4654550"/>
                <a:gd name="connsiteX18049" fmla="*/ 5883273 w 10010772"/>
                <a:gd name="connsiteY18049" fmla="*/ 238126 h 4654550"/>
                <a:gd name="connsiteX18050" fmla="*/ 5899148 w 10010772"/>
                <a:gd name="connsiteY18050" fmla="*/ 234951 h 4654550"/>
                <a:gd name="connsiteX18051" fmla="*/ 5908673 w 10010772"/>
                <a:gd name="connsiteY18051" fmla="*/ 231776 h 4654550"/>
                <a:gd name="connsiteX18052" fmla="*/ 5915023 w 10010772"/>
                <a:gd name="connsiteY18052" fmla="*/ 228601 h 4654550"/>
                <a:gd name="connsiteX18053" fmla="*/ 5921373 w 10010772"/>
                <a:gd name="connsiteY18053" fmla="*/ 228601 h 4654550"/>
                <a:gd name="connsiteX18054" fmla="*/ 5927723 w 10010772"/>
                <a:gd name="connsiteY18054" fmla="*/ 231776 h 4654550"/>
                <a:gd name="connsiteX18055" fmla="*/ 5921373 w 10010772"/>
                <a:gd name="connsiteY18055" fmla="*/ 231776 h 4654550"/>
                <a:gd name="connsiteX18056" fmla="*/ 5921373 w 10010772"/>
                <a:gd name="connsiteY18056" fmla="*/ 234951 h 4654550"/>
                <a:gd name="connsiteX18057" fmla="*/ 5924548 w 10010772"/>
                <a:gd name="connsiteY18057" fmla="*/ 234951 h 4654550"/>
                <a:gd name="connsiteX18058" fmla="*/ 5924548 w 10010772"/>
                <a:gd name="connsiteY18058" fmla="*/ 238126 h 4654550"/>
                <a:gd name="connsiteX18059" fmla="*/ 5927723 w 10010772"/>
                <a:gd name="connsiteY18059" fmla="*/ 241301 h 4654550"/>
                <a:gd name="connsiteX18060" fmla="*/ 5930898 w 10010772"/>
                <a:gd name="connsiteY18060" fmla="*/ 241301 h 4654550"/>
                <a:gd name="connsiteX18061" fmla="*/ 5934073 w 10010772"/>
                <a:gd name="connsiteY18061" fmla="*/ 244476 h 4654550"/>
                <a:gd name="connsiteX18062" fmla="*/ 5934073 w 10010772"/>
                <a:gd name="connsiteY18062" fmla="*/ 241301 h 4654550"/>
                <a:gd name="connsiteX18063" fmla="*/ 5930898 w 10010772"/>
                <a:gd name="connsiteY18063" fmla="*/ 238126 h 4654550"/>
                <a:gd name="connsiteX18064" fmla="*/ 5930898 w 10010772"/>
                <a:gd name="connsiteY18064" fmla="*/ 234951 h 4654550"/>
                <a:gd name="connsiteX18065" fmla="*/ 5940423 w 10010772"/>
                <a:gd name="connsiteY18065" fmla="*/ 234951 h 4654550"/>
                <a:gd name="connsiteX18066" fmla="*/ 5953123 w 10010772"/>
                <a:gd name="connsiteY18066" fmla="*/ 231776 h 4654550"/>
                <a:gd name="connsiteX18067" fmla="*/ 5953123 w 10010772"/>
                <a:gd name="connsiteY18067" fmla="*/ 228601 h 4654550"/>
                <a:gd name="connsiteX18068" fmla="*/ 5946773 w 10010772"/>
                <a:gd name="connsiteY18068" fmla="*/ 228601 h 4654550"/>
                <a:gd name="connsiteX18069" fmla="*/ 5927723 w 10010772"/>
                <a:gd name="connsiteY18069" fmla="*/ 222251 h 4654550"/>
                <a:gd name="connsiteX18070" fmla="*/ 5924548 w 10010772"/>
                <a:gd name="connsiteY18070" fmla="*/ 222251 h 4654550"/>
                <a:gd name="connsiteX18071" fmla="*/ 5924548 w 10010772"/>
                <a:gd name="connsiteY18071" fmla="*/ 219076 h 4654550"/>
                <a:gd name="connsiteX18072" fmla="*/ 5937248 w 10010772"/>
                <a:gd name="connsiteY18072" fmla="*/ 215901 h 4654550"/>
                <a:gd name="connsiteX18073" fmla="*/ 5956298 w 10010772"/>
                <a:gd name="connsiteY18073" fmla="*/ 215901 h 4654550"/>
                <a:gd name="connsiteX18074" fmla="*/ 5981698 w 10010772"/>
                <a:gd name="connsiteY18074" fmla="*/ 219076 h 4654550"/>
                <a:gd name="connsiteX18075" fmla="*/ 6010273 w 10010772"/>
                <a:gd name="connsiteY18075" fmla="*/ 219076 h 4654550"/>
                <a:gd name="connsiteX18076" fmla="*/ 6029323 w 10010772"/>
                <a:gd name="connsiteY18076" fmla="*/ 222251 h 4654550"/>
                <a:gd name="connsiteX18077" fmla="*/ 6035673 w 10010772"/>
                <a:gd name="connsiteY18077" fmla="*/ 222251 h 4654550"/>
                <a:gd name="connsiteX18078" fmla="*/ 6048373 w 10010772"/>
                <a:gd name="connsiteY18078" fmla="*/ 222251 h 4654550"/>
                <a:gd name="connsiteX18079" fmla="*/ 6070598 w 10010772"/>
                <a:gd name="connsiteY18079" fmla="*/ 225426 h 4654550"/>
                <a:gd name="connsiteX18080" fmla="*/ 6089648 w 10010772"/>
                <a:gd name="connsiteY18080" fmla="*/ 228601 h 4654550"/>
                <a:gd name="connsiteX18081" fmla="*/ 6099173 w 10010772"/>
                <a:gd name="connsiteY18081" fmla="*/ 231776 h 4654550"/>
                <a:gd name="connsiteX18082" fmla="*/ 6108698 w 10010772"/>
                <a:gd name="connsiteY18082" fmla="*/ 234951 h 4654550"/>
                <a:gd name="connsiteX18083" fmla="*/ 6127748 w 10010772"/>
                <a:gd name="connsiteY18083" fmla="*/ 238126 h 4654550"/>
                <a:gd name="connsiteX18084" fmla="*/ 6143623 w 10010772"/>
                <a:gd name="connsiteY18084" fmla="*/ 238126 h 4654550"/>
                <a:gd name="connsiteX18085" fmla="*/ 6153148 w 10010772"/>
                <a:gd name="connsiteY18085" fmla="*/ 238126 h 4654550"/>
                <a:gd name="connsiteX18086" fmla="*/ 6153148 w 10010772"/>
                <a:gd name="connsiteY18086" fmla="*/ 241301 h 4654550"/>
                <a:gd name="connsiteX18087" fmla="*/ 6156323 w 10010772"/>
                <a:gd name="connsiteY18087" fmla="*/ 238126 h 4654550"/>
                <a:gd name="connsiteX18088" fmla="*/ 6156323 w 10010772"/>
                <a:gd name="connsiteY18088" fmla="*/ 234951 h 4654550"/>
                <a:gd name="connsiteX18089" fmla="*/ 6153148 w 10010772"/>
                <a:gd name="connsiteY18089" fmla="*/ 225426 h 4654550"/>
                <a:gd name="connsiteX18090" fmla="*/ 6146798 w 10010772"/>
                <a:gd name="connsiteY18090" fmla="*/ 228601 h 4654550"/>
                <a:gd name="connsiteX18091" fmla="*/ 6137273 w 10010772"/>
                <a:gd name="connsiteY18091" fmla="*/ 225426 h 4654550"/>
                <a:gd name="connsiteX18092" fmla="*/ 6127748 w 10010772"/>
                <a:gd name="connsiteY18092" fmla="*/ 219076 h 4654550"/>
                <a:gd name="connsiteX18093" fmla="*/ 6121398 w 10010772"/>
                <a:gd name="connsiteY18093" fmla="*/ 212726 h 4654550"/>
                <a:gd name="connsiteX18094" fmla="*/ 6118223 w 10010772"/>
                <a:gd name="connsiteY18094" fmla="*/ 212726 h 4654550"/>
                <a:gd name="connsiteX18095" fmla="*/ 6111873 w 10010772"/>
                <a:gd name="connsiteY18095" fmla="*/ 212726 h 4654550"/>
                <a:gd name="connsiteX18096" fmla="*/ 6095998 w 10010772"/>
                <a:gd name="connsiteY18096" fmla="*/ 209551 h 4654550"/>
                <a:gd name="connsiteX18097" fmla="*/ 6086473 w 10010772"/>
                <a:gd name="connsiteY18097" fmla="*/ 206376 h 4654550"/>
                <a:gd name="connsiteX18098" fmla="*/ 6086473 w 10010772"/>
                <a:gd name="connsiteY18098" fmla="*/ 209551 h 4654550"/>
                <a:gd name="connsiteX18099" fmla="*/ 6080123 w 10010772"/>
                <a:gd name="connsiteY18099" fmla="*/ 203201 h 4654550"/>
                <a:gd name="connsiteX18100" fmla="*/ 6073773 w 10010772"/>
                <a:gd name="connsiteY18100" fmla="*/ 196851 h 4654550"/>
                <a:gd name="connsiteX18101" fmla="*/ 6076948 w 10010772"/>
                <a:gd name="connsiteY18101" fmla="*/ 196851 h 4654550"/>
                <a:gd name="connsiteX18102" fmla="*/ 6076948 w 10010772"/>
                <a:gd name="connsiteY18102" fmla="*/ 193676 h 4654550"/>
                <a:gd name="connsiteX18103" fmla="*/ 6070598 w 10010772"/>
                <a:gd name="connsiteY18103" fmla="*/ 187326 h 4654550"/>
                <a:gd name="connsiteX18104" fmla="*/ 6064248 w 10010772"/>
                <a:gd name="connsiteY18104" fmla="*/ 180976 h 4654550"/>
                <a:gd name="connsiteX18105" fmla="*/ 6061073 w 10010772"/>
                <a:gd name="connsiteY18105" fmla="*/ 184151 h 4654550"/>
                <a:gd name="connsiteX18106" fmla="*/ 6061073 w 10010772"/>
                <a:gd name="connsiteY18106" fmla="*/ 177801 h 4654550"/>
                <a:gd name="connsiteX18107" fmla="*/ 6064248 w 10010772"/>
                <a:gd name="connsiteY18107" fmla="*/ 174626 h 4654550"/>
                <a:gd name="connsiteX18108" fmla="*/ 6067423 w 10010772"/>
                <a:gd name="connsiteY18108" fmla="*/ 171451 h 4654550"/>
                <a:gd name="connsiteX18109" fmla="*/ 6073773 w 10010772"/>
                <a:gd name="connsiteY18109" fmla="*/ 171451 h 4654550"/>
                <a:gd name="connsiteX18110" fmla="*/ 6073773 w 10010772"/>
                <a:gd name="connsiteY18110" fmla="*/ 168276 h 4654550"/>
                <a:gd name="connsiteX18111" fmla="*/ 6076948 w 10010772"/>
                <a:gd name="connsiteY18111" fmla="*/ 165101 h 4654550"/>
                <a:gd name="connsiteX18112" fmla="*/ 6070598 w 10010772"/>
                <a:gd name="connsiteY18112" fmla="*/ 152401 h 4654550"/>
                <a:gd name="connsiteX18113" fmla="*/ 6064248 w 10010772"/>
                <a:gd name="connsiteY18113" fmla="*/ 142876 h 4654550"/>
                <a:gd name="connsiteX18114" fmla="*/ 6067423 w 10010772"/>
                <a:gd name="connsiteY18114" fmla="*/ 139701 h 4654550"/>
                <a:gd name="connsiteX18115" fmla="*/ 6070598 w 10010772"/>
                <a:gd name="connsiteY18115" fmla="*/ 139701 h 4654550"/>
                <a:gd name="connsiteX18116" fmla="*/ 6080123 w 10010772"/>
                <a:gd name="connsiteY18116" fmla="*/ 139701 h 4654550"/>
                <a:gd name="connsiteX18117" fmla="*/ 6086473 w 10010772"/>
                <a:gd name="connsiteY18117" fmla="*/ 139701 h 4654550"/>
                <a:gd name="connsiteX18118" fmla="*/ 6092823 w 10010772"/>
                <a:gd name="connsiteY18118" fmla="*/ 139701 h 4654550"/>
                <a:gd name="connsiteX18119" fmla="*/ 6099173 w 10010772"/>
                <a:gd name="connsiteY18119" fmla="*/ 139701 h 4654550"/>
                <a:gd name="connsiteX18120" fmla="*/ 6105523 w 10010772"/>
                <a:gd name="connsiteY18120" fmla="*/ 142876 h 4654550"/>
                <a:gd name="connsiteX18121" fmla="*/ 6115048 w 10010772"/>
                <a:gd name="connsiteY18121" fmla="*/ 142876 h 4654550"/>
                <a:gd name="connsiteX18122" fmla="*/ 6118223 w 10010772"/>
                <a:gd name="connsiteY18122" fmla="*/ 142876 h 4654550"/>
                <a:gd name="connsiteX18123" fmla="*/ 6124573 w 10010772"/>
                <a:gd name="connsiteY18123" fmla="*/ 142876 h 4654550"/>
                <a:gd name="connsiteX18124" fmla="*/ 6140448 w 10010772"/>
                <a:gd name="connsiteY18124" fmla="*/ 152401 h 4654550"/>
                <a:gd name="connsiteX18125" fmla="*/ 6149973 w 10010772"/>
                <a:gd name="connsiteY18125" fmla="*/ 161926 h 4654550"/>
                <a:gd name="connsiteX18126" fmla="*/ 6149973 w 10010772"/>
                <a:gd name="connsiteY18126" fmla="*/ 165101 h 4654550"/>
                <a:gd name="connsiteX18127" fmla="*/ 6149973 w 10010772"/>
                <a:gd name="connsiteY18127" fmla="*/ 168276 h 4654550"/>
                <a:gd name="connsiteX18128" fmla="*/ 6149973 w 10010772"/>
                <a:gd name="connsiteY18128" fmla="*/ 171451 h 4654550"/>
                <a:gd name="connsiteX18129" fmla="*/ 6153148 w 10010772"/>
                <a:gd name="connsiteY18129" fmla="*/ 174626 h 4654550"/>
                <a:gd name="connsiteX18130" fmla="*/ 6162673 w 10010772"/>
                <a:gd name="connsiteY18130" fmla="*/ 177801 h 4654550"/>
                <a:gd name="connsiteX18131" fmla="*/ 6172198 w 10010772"/>
                <a:gd name="connsiteY18131" fmla="*/ 184151 h 4654550"/>
                <a:gd name="connsiteX18132" fmla="*/ 6184898 w 10010772"/>
                <a:gd name="connsiteY18132" fmla="*/ 190501 h 4654550"/>
                <a:gd name="connsiteX18133" fmla="*/ 6191248 w 10010772"/>
                <a:gd name="connsiteY18133" fmla="*/ 200026 h 4654550"/>
                <a:gd name="connsiteX18134" fmla="*/ 6191248 w 10010772"/>
                <a:gd name="connsiteY18134" fmla="*/ 203201 h 4654550"/>
                <a:gd name="connsiteX18135" fmla="*/ 6191248 w 10010772"/>
                <a:gd name="connsiteY18135" fmla="*/ 206376 h 4654550"/>
                <a:gd name="connsiteX18136" fmla="*/ 6197598 w 10010772"/>
                <a:gd name="connsiteY18136" fmla="*/ 206376 h 4654550"/>
                <a:gd name="connsiteX18137" fmla="*/ 6210298 w 10010772"/>
                <a:gd name="connsiteY18137" fmla="*/ 212726 h 4654550"/>
                <a:gd name="connsiteX18138" fmla="*/ 6216648 w 10010772"/>
                <a:gd name="connsiteY18138" fmla="*/ 215901 h 4654550"/>
                <a:gd name="connsiteX18139" fmla="*/ 6222998 w 10010772"/>
                <a:gd name="connsiteY18139" fmla="*/ 222251 h 4654550"/>
                <a:gd name="connsiteX18140" fmla="*/ 6226173 w 10010772"/>
                <a:gd name="connsiteY18140" fmla="*/ 228601 h 4654550"/>
                <a:gd name="connsiteX18141" fmla="*/ 6238873 w 10010772"/>
                <a:gd name="connsiteY18141" fmla="*/ 234951 h 4654550"/>
                <a:gd name="connsiteX18142" fmla="*/ 6254748 w 10010772"/>
                <a:gd name="connsiteY18142" fmla="*/ 238126 h 4654550"/>
                <a:gd name="connsiteX18143" fmla="*/ 6264273 w 10010772"/>
                <a:gd name="connsiteY18143" fmla="*/ 241301 h 4654550"/>
                <a:gd name="connsiteX18144" fmla="*/ 6267448 w 10010772"/>
                <a:gd name="connsiteY18144" fmla="*/ 247651 h 4654550"/>
                <a:gd name="connsiteX18145" fmla="*/ 6267448 w 10010772"/>
                <a:gd name="connsiteY18145" fmla="*/ 250826 h 4654550"/>
                <a:gd name="connsiteX18146" fmla="*/ 6264273 w 10010772"/>
                <a:gd name="connsiteY18146" fmla="*/ 254001 h 4654550"/>
                <a:gd name="connsiteX18147" fmla="*/ 6264273 w 10010772"/>
                <a:gd name="connsiteY18147" fmla="*/ 260351 h 4654550"/>
                <a:gd name="connsiteX18148" fmla="*/ 6261098 w 10010772"/>
                <a:gd name="connsiteY18148" fmla="*/ 263526 h 4654550"/>
                <a:gd name="connsiteX18149" fmla="*/ 6254748 w 10010772"/>
                <a:gd name="connsiteY18149" fmla="*/ 266701 h 4654550"/>
                <a:gd name="connsiteX18150" fmla="*/ 6251573 w 10010772"/>
                <a:gd name="connsiteY18150" fmla="*/ 266701 h 4654550"/>
                <a:gd name="connsiteX18151" fmla="*/ 6251573 w 10010772"/>
                <a:gd name="connsiteY18151" fmla="*/ 269876 h 4654550"/>
                <a:gd name="connsiteX18152" fmla="*/ 6251573 w 10010772"/>
                <a:gd name="connsiteY18152" fmla="*/ 273051 h 4654550"/>
                <a:gd name="connsiteX18153" fmla="*/ 6248398 w 10010772"/>
                <a:gd name="connsiteY18153" fmla="*/ 276226 h 4654550"/>
                <a:gd name="connsiteX18154" fmla="*/ 6242048 w 10010772"/>
                <a:gd name="connsiteY18154" fmla="*/ 276226 h 4654550"/>
                <a:gd name="connsiteX18155" fmla="*/ 6242048 w 10010772"/>
                <a:gd name="connsiteY18155" fmla="*/ 279401 h 4654550"/>
                <a:gd name="connsiteX18156" fmla="*/ 6242048 w 10010772"/>
                <a:gd name="connsiteY18156" fmla="*/ 282576 h 4654550"/>
                <a:gd name="connsiteX18157" fmla="*/ 6238873 w 10010772"/>
                <a:gd name="connsiteY18157" fmla="*/ 282576 h 4654550"/>
                <a:gd name="connsiteX18158" fmla="*/ 6232523 w 10010772"/>
                <a:gd name="connsiteY18158" fmla="*/ 285751 h 4654550"/>
                <a:gd name="connsiteX18159" fmla="*/ 6226173 w 10010772"/>
                <a:gd name="connsiteY18159" fmla="*/ 288926 h 4654550"/>
                <a:gd name="connsiteX18160" fmla="*/ 6232523 w 10010772"/>
                <a:gd name="connsiteY18160" fmla="*/ 288926 h 4654550"/>
                <a:gd name="connsiteX18161" fmla="*/ 6242048 w 10010772"/>
                <a:gd name="connsiteY18161" fmla="*/ 288926 h 4654550"/>
                <a:gd name="connsiteX18162" fmla="*/ 6251573 w 10010772"/>
                <a:gd name="connsiteY18162" fmla="*/ 288926 h 4654550"/>
                <a:gd name="connsiteX18163" fmla="*/ 6257923 w 10010772"/>
                <a:gd name="connsiteY18163" fmla="*/ 292101 h 4654550"/>
                <a:gd name="connsiteX18164" fmla="*/ 6261098 w 10010772"/>
                <a:gd name="connsiteY18164" fmla="*/ 292101 h 4654550"/>
                <a:gd name="connsiteX18165" fmla="*/ 6273798 w 10010772"/>
                <a:gd name="connsiteY18165" fmla="*/ 282576 h 4654550"/>
                <a:gd name="connsiteX18166" fmla="*/ 6283323 w 10010772"/>
                <a:gd name="connsiteY18166" fmla="*/ 276226 h 4654550"/>
                <a:gd name="connsiteX18167" fmla="*/ 6286498 w 10010772"/>
                <a:gd name="connsiteY18167" fmla="*/ 273051 h 4654550"/>
                <a:gd name="connsiteX18168" fmla="*/ 6292848 w 10010772"/>
                <a:gd name="connsiteY18168" fmla="*/ 260351 h 4654550"/>
                <a:gd name="connsiteX18169" fmla="*/ 6296023 w 10010772"/>
                <a:gd name="connsiteY18169" fmla="*/ 254001 h 4654550"/>
                <a:gd name="connsiteX18170" fmla="*/ 6283323 w 10010772"/>
                <a:gd name="connsiteY18170" fmla="*/ 247651 h 4654550"/>
                <a:gd name="connsiteX18171" fmla="*/ 6276973 w 10010772"/>
                <a:gd name="connsiteY18171" fmla="*/ 244476 h 4654550"/>
                <a:gd name="connsiteX18172" fmla="*/ 6273798 w 10010772"/>
                <a:gd name="connsiteY18172" fmla="*/ 238126 h 4654550"/>
                <a:gd name="connsiteX18173" fmla="*/ 6273798 w 10010772"/>
                <a:gd name="connsiteY18173" fmla="*/ 234951 h 4654550"/>
                <a:gd name="connsiteX18174" fmla="*/ 6276973 w 10010772"/>
                <a:gd name="connsiteY18174" fmla="*/ 234951 h 4654550"/>
                <a:gd name="connsiteX18175" fmla="*/ 6283323 w 10010772"/>
                <a:gd name="connsiteY18175" fmla="*/ 231776 h 4654550"/>
                <a:gd name="connsiteX18176" fmla="*/ 6296023 w 10010772"/>
                <a:gd name="connsiteY18176" fmla="*/ 228601 h 4654550"/>
                <a:gd name="connsiteX18177" fmla="*/ 6305548 w 10010772"/>
                <a:gd name="connsiteY18177" fmla="*/ 231776 h 4654550"/>
                <a:gd name="connsiteX18178" fmla="*/ 6311898 w 10010772"/>
                <a:gd name="connsiteY18178" fmla="*/ 231776 h 4654550"/>
                <a:gd name="connsiteX18179" fmla="*/ 6315073 w 10010772"/>
                <a:gd name="connsiteY18179" fmla="*/ 241301 h 4654550"/>
                <a:gd name="connsiteX18180" fmla="*/ 6318248 w 10010772"/>
                <a:gd name="connsiteY18180" fmla="*/ 244476 h 4654550"/>
                <a:gd name="connsiteX18181" fmla="*/ 6321423 w 10010772"/>
                <a:gd name="connsiteY18181" fmla="*/ 247651 h 4654550"/>
                <a:gd name="connsiteX18182" fmla="*/ 6327773 w 10010772"/>
                <a:gd name="connsiteY18182" fmla="*/ 250826 h 4654550"/>
                <a:gd name="connsiteX18183" fmla="*/ 6340473 w 10010772"/>
                <a:gd name="connsiteY18183" fmla="*/ 250826 h 4654550"/>
                <a:gd name="connsiteX18184" fmla="*/ 6321423 w 10010772"/>
                <a:gd name="connsiteY18184" fmla="*/ 244476 h 4654550"/>
                <a:gd name="connsiteX18185" fmla="*/ 6321423 w 10010772"/>
                <a:gd name="connsiteY18185" fmla="*/ 241301 h 4654550"/>
                <a:gd name="connsiteX18186" fmla="*/ 6324598 w 10010772"/>
                <a:gd name="connsiteY18186" fmla="*/ 238126 h 4654550"/>
                <a:gd name="connsiteX18187" fmla="*/ 6330948 w 10010772"/>
                <a:gd name="connsiteY18187" fmla="*/ 238126 h 4654550"/>
                <a:gd name="connsiteX18188" fmla="*/ 6330948 w 10010772"/>
                <a:gd name="connsiteY18188" fmla="*/ 234951 h 4654550"/>
                <a:gd name="connsiteX18189" fmla="*/ 6318248 w 10010772"/>
                <a:gd name="connsiteY18189" fmla="*/ 228601 h 4654550"/>
                <a:gd name="connsiteX18190" fmla="*/ 6308723 w 10010772"/>
                <a:gd name="connsiteY18190" fmla="*/ 222251 h 4654550"/>
                <a:gd name="connsiteX18191" fmla="*/ 6299198 w 10010772"/>
                <a:gd name="connsiteY18191" fmla="*/ 219076 h 4654550"/>
                <a:gd name="connsiteX18192" fmla="*/ 6289673 w 10010772"/>
                <a:gd name="connsiteY18192" fmla="*/ 219076 h 4654550"/>
                <a:gd name="connsiteX18193" fmla="*/ 6283323 w 10010772"/>
                <a:gd name="connsiteY18193" fmla="*/ 222251 h 4654550"/>
                <a:gd name="connsiteX18194" fmla="*/ 6270623 w 10010772"/>
                <a:gd name="connsiteY18194" fmla="*/ 225426 h 4654550"/>
                <a:gd name="connsiteX18195" fmla="*/ 6264273 w 10010772"/>
                <a:gd name="connsiteY18195" fmla="*/ 225426 h 4654550"/>
                <a:gd name="connsiteX18196" fmla="*/ 6261098 w 10010772"/>
                <a:gd name="connsiteY18196" fmla="*/ 219076 h 4654550"/>
                <a:gd name="connsiteX18197" fmla="*/ 6254748 w 10010772"/>
                <a:gd name="connsiteY18197" fmla="*/ 215901 h 4654550"/>
                <a:gd name="connsiteX18198" fmla="*/ 6245223 w 10010772"/>
                <a:gd name="connsiteY18198" fmla="*/ 212726 h 4654550"/>
                <a:gd name="connsiteX18199" fmla="*/ 6238873 w 10010772"/>
                <a:gd name="connsiteY18199" fmla="*/ 209551 h 4654550"/>
                <a:gd name="connsiteX18200" fmla="*/ 6235698 w 10010772"/>
                <a:gd name="connsiteY18200" fmla="*/ 203201 h 4654550"/>
                <a:gd name="connsiteX18201" fmla="*/ 6235698 w 10010772"/>
                <a:gd name="connsiteY18201" fmla="*/ 200026 h 4654550"/>
                <a:gd name="connsiteX18202" fmla="*/ 6232523 w 10010772"/>
                <a:gd name="connsiteY18202" fmla="*/ 190501 h 4654550"/>
                <a:gd name="connsiteX18203" fmla="*/ 6226173 w 10010772"/>
                <a:gd name="connsiteY18203" fmla="*/ 187326 h 4654550"/>
                <a:gd name="connsiteX18204" fmla="*/ 6219823 w 10010772"/>
                <a:gd name="connsiteY18204" fmla="*/ 184151 h 4654550"/>
                <a:gd name="connsiteX18205" fmla="*/ 6213473 w 10010772"/>
                <a:gd name="connsiteY18205" fmla="*/ 180976 h 4654550"/>
                <a:gd name="connsiteX18206" fmla="*/ 6203948 w 10010772"/>
                <a:gd name="connsiteY18206" fmla="*/ 177801 h 4654550"/>
                <a:gd name="connsiteX18207" fmla="*/ 6200773 w 10010772"/>
                <a:gd name="connsiteY18207" fmla="*/ 177801 h 4654550"/>
                <a:gd name="connsiteX18208" fmla="*/ 6197598 w 10010772"/>
                <a:gd name="connsiteY18208" fmla="*/ 174626 h 4654550"/>
                <a:gd name="connsiteX18209" fmla="*/ 6197598 w 10010772"/>
                <a:gd name="connsiteY18209" fmla="*/ 171451 h 4654550"/>
                <a:gd name="connsiteX18210" fmla="*/ 6197598 w 10010772"/>
                <a:gd name="connsiteY18210" fmla="*/ 168276 h 4654550"/>
                <a:gd name="connsiteX18211" fmla="*/ 6194423 w 10010772"/>
                <a:gd name="connsiteY18211" fmla="*/ 161926 h 4654550"/>
                <a:gd name="connsiteX18212" fmla="*/ 6194423 w 10010772"/>
                <a:gd name="connsiteY18212" fmla="*/ 158751 h 4654550"/>
                <a:gd name="connsiteX18213" fmla="*/ 6200773 w 10010772"/>
                <a:gd name="connsiteY18213" fmla="*/ 155576 h 4654550"/>
                <a:gd name="connsiteX18214" fmla="*/ 6200773 w 10010772"/>
                <a:gd name="connsiteY18214" fmla="*/ 152401 h 4654550"/>
                <a:gd name="connsiteX18215" fmla="*/ 6200773 w 10010772"/>
                <a:gd name="connsiteY18215" fmla="*/ 149226 h 4654550"/>
                <a:gd name="connsiteX18216" fmla="*/ 6194423 w 10010772"/>
                <a:gd name="connsiteY18216" fmla="*/ 142876 h 4654550"/>
                <a:gd name="connsiteX18217" fmla="*/ 6184898 w 10010772"/>
                <a:gd name="connsiteY18217" fmla="*/ 136526 h 4654550"/>
                <a:gd name="connsiteX18218" fmla="*/ 6181723 w 10010772"/>
                <a:gd name="connsiteY18218" fmla="*/ 136526 h 4654550"/>
                <a:gd name="connsiteX18219" fmla="*/ 6181723 w 10010772"/>
                <a:gd name="connsiteY18219" fmla="*/ 133351 h 4654550"/>
                <a:gd name="connsiteX18220" fmla="*/ 6188073 w 10010772"/>
                <a:gd name="connsiteY18220" fmla="*/ 133351 h 4654550"/>
                <a:gd name="connsiteX18221" fmla="*/ 6200773 w 10010772"/>
                <a:gd name="connsiteY18221" fmla="*/ 139701 h 4654550"/>
                <a:gd name="connsiteX18222" fmla="*/ 6213473 w 10010772"/>
                <a:gd name="connsiteY18222" fmla="*/ 146051 h 4654550"/>
                <a:gd name="connsiteX18223" fmla="*/ 6232523 w 10010772"/>
                <a:gd name="connsiteY18223" fmla="*/ 161926 h 4654550"/>
                <a:gd name="connsiteX18224" fmla="*/ 6245223 w 10010772"/>
                <a:gd name="connsiteY18224" fmla="*/ 174626 h 4654550"/>
                <a:gd name="connsiteX18225" fmla="*/ 6251573 w 10010772"/>
                <a:gd name="connsiteY18225" fmla="*/ 177801 h 4654550"/>
                <a:gd name="connsiteX18226" fmla="*/ 6254748 w 10010772"/>
                <a:gd name="connsiteY18226" fmla="*/ 177801 h 4654550"/>
                <a:gd name="connsiteX18227" fmla="*/ 6257923 w 10010772"/>
                <a:gd name="connsiteY18227" fmla="*/ 180976 h 4654550"/>
                <a:gd name="connsiteX18228" fmla="*/ 6261098 w 10010772"/>
                <a:gd name="connsiteY18228" fmla="*/ 180976 h 4654550"/>
                <a:gd name="connsiteX18229" fmla="*/ 6264273 w 10010772"/>
                <a:gd name="connsiteY18229" fmla="*/ 180976 h 4654550"/>
                <a:gd name="connsiteX18230" fmla="*/ 6267448 w 10010772"/>
                <a:gd name="connsiteY18230" fmla="*/ 177801 h 4654550"/>
                <a:gd name="connsiteX18231" fmla="*/ 6270623 w 10010772"/>
                <a:gd name="connsiteY18231" fmla="*/ 180976 h 4654550"/>
                <a:gd name="connsiteX18232" fmla="*/ 6276973 w 10010772"/>
                <a:gd name="connsiteY18232" fmla="*/ 180976 h 4654550"/>
                <a:gd name="connsiteX18233" fmla="*/ 6280148 w 10010772"/>
                <a:gd name="connsiteY18233" fmla="*/ 180976 h 4654550"/>
                <a:gd name="connsiteX18234" fmla="*/ 6286498 w 10010772"/>
                <a:gd name="connsiteY18234" fmla="*/ 180976 h 4654550"/>
                <a:gd name="connsiteX18235" fmla="*/ 6296023 w 10010772"/>
                <a:gd name="connsiteY18235" fmla="*/ 184151 h 4654550"/>
                <a:gd name="connsiteX18236" fmla="*/ 6308723 w 10010772"/>
                <a:gd name="connsiteY18236" fmla="*/ 187326 h 4654550"/>
                <a:gd name="connsiteX18237" fmla="*/ 6315073 w 10010772"/>
                <a:gd name="connsiteY18237" fmla="*/ 187326 h 4654550"/>
                <a:gd name="connsiteX18238" fmla="*/ 6318248 w 10010772"/>
                <a:gd name="connsiteY18238" fmla="*/ 187326 h 4654550"/>
                <a:gd name="connsiteX18239" fmla="*/ 6299198 w 10010772"/>
                <a:gd name="connsiteY18239" fmla="*/ 180976 h 4654550"/>
                <a:gd name="connsiteX18240" fmla="*/ 6289673 w 10010772"/>
                <a:gd name="connsiteY18240" fmla="*/ 177801 h 4654550"/>
                <a:gd name="connsiteX18241" fmla="*/ 6283323 w 10010772"/>
                <a:gd name="connsiteY18241" fmla="*/ 177801 h 4654550"/>
                <a:gd name="connsiteX18242" fmla="*/ 6273798 w 10010772"/>
                <a:gd name="connsiteY18242" fmla="*/ 177801 h 4654550"/>
                <a:gd name="connsiteX18243" fmla="*/ 6270623 w 10010772"/>
                <a:gd name="connsiteY18243" fmla="*/ 174626 h 4654550"/>
                <a:gd name="connsiteX18244" fmla="*/ 6267448 w 10010772"/>
                <a:gd name="connsiteY18244" fmla="*/ 171451 h 4654550"/>
                <a:gd name="connsiteX18245" fmla="*/ 6257923 w 10010772"/>
                <a:gd name="connsiteY18245" fmla="*/ 168276 h 4654550"/>
                <a:gd name="connsiteX18246" fmla="*/ 6251573 w 10010772"/>
                <a:gd name="connsiteY18246" fmla="*/ 165101 h 4654550"/>
                <a:gd name="connsiteX18247" fmla="*/ 6254748 w 10010772"/>
                <a:gd name="connsiteY18247" fmla="*/ 161926 h 4654550"/>
                <a:gd name="connsiteX18248" fmla="*/ 6261098 w 10010772"/>
                <a:gd name="connsiteY18248" fmla="*/ 158751 h 4654550"/>
                <a:gd name="connsiteX18249" fmla="*/ 6267448 w 10010772"/>
                <a:gd name="connsiteY18249" fmla="*/ 158751 h 4654550"/>
                <a:gd name="connsiteX18250" fmla="*/ 6280148 w 10010772"/>
                <a:gd name="connsiteY18250" fmla="*/ 161926 h 4654550"/>
                <a:gd name="connsiteX18251" fmla="*/ 6283323 w 10010772"/>
                <a:gd name="connsiteY18251" fmla="*/ 161926 h 4654550"/>
                <a:gd name="connsiteX18252" fmla="*/ 6283323 w 10010772"/>
                <a:gd name="connsiteY18252" fmla="*/ 158751 h 4654550"/>
                <a:gd name="connsiteX18253" fmla="*/ 6280148 w 10010772"/>
                <a:gd name="connsiteY18253" fmla="*/ 155576 h 4654550"/>
                <a:gd name="connsiteX18254" fmla="*/ 6283323 w 10010772"/>
                <a:gd name="connsiteY18254" fmla="*/ 155576 h 4654550"/>
                <a:gd name="connsiteX18255" fmla="*/ 6289673 w 10010772"/>
                <a:gd name="connsiteY18255" fmla="*/ 155576 h 4654550"/>
                <a:gd name="connsiteX18256" fmla="*/ 6311898 w 10010772"/>
                <a:gd name="connsiteY18256" fmla="*/ 158751 h 4654550"/>
                <a:gd name="connsiteX18257" fmla="*/ 6334123 w 10010772"/>
                <a:gd name="connsiteY18257" fmla="*/ 165101 h 4654550"/>
                <a:gd name="connsiteX18258" fmla="*/ 6353173 w 10010772"/>
                <a:gd name="connsiteY18258" fmla="*/ 168276 h 4654550"/>
                <a:gd name="connsiteX18259" fmla="*/ 6362698 w 10010772"/>
                <a:gd name="connsiteY18259" fmla="*/ 171451 h 4654550"/>
                <a:gd name="connsiteX18260" fmla="*/ 6375398 w 10010772"/>
                <a:gd name="connsiteY18260" fmla="*/ 174626 h 4654550"/>
                <a:gd name="connsiteX18261" fmla="*/ 6391273 w 10010772"/>
                <a:gd name="connsiteY18261" fmla="*/ 177801 h 4654550"/>
                <a:gd name="connsiteX18262" fmla="*/ 6410323 w 10010772"/>
                <a:gd name="connsiteY18262" fmla="*/ 177801 h 4654550"/>
                <a:gd name="connsiteX18263" fmla="*/ 6429373 w 10010772"/>
                <a:gd name="connsiteY18263" fmla="*/ 180976 h 4654550"/>
                <a:gd name="connsiteX18264" fmla="*/ 6429373 w 10010772"/>
                <a:gd name="connsiteY18264" fmla="*/ 184151 h 4654550"/>
                <a:gd name="connsiteX18265" fmla="*/ 6426198 w 10010772"/>
                <a:gd name="connsiteY18265" fmla="*/ 190501 h 4654550"/>
                <a:gd name="connsiteX18266" fmla="*/ 6429373 w 10010772"/>
                <a:gd name="connsiteY18266" fmla="*/ 193676 h 4654550"/>
                <a:gd name="connsiteX18267" fmla="*/ 6435723 w 10010772"/>
                <a:gd name="connsiteY18267" fmla="*/ 196851 h 4654550"/>
                <a:gd name="connsiteX18268" fmla="*/ 6445248 w 10010772"/>
                <a:gd name="connsiteY18268" fmla="*/ 200026 h 4654550"/>
                <a:gd name="connsiteX18269" fmla="*/ 6451598 w 10010772"/>
                <a:gd name="connsiteY18269" fmla="*/ 203201 h 4654550"/>
                <a:gd name="connsiteX18270" fmla="*/ 6457948 w 10010772"/>
                <a:gd name="connsiteY18270" fmla="*/ 200026 h 4654550"/>
                <a:gd name="connsiteX18271" fmla="*/ 6467473 w 10010772"/>
                <a:gd name="connsiteY18271" fmla="*/ 206376 h 4654550"/>
                <a:gd name="connsiteX18272" fmla="*/ 6480173 w 10010772"/>
                <a:gd name="connsiteY18272" fmla="*/ 209551 h 4654550"/>
                <a:gd name="connsiteX18273" fmla="*/ 6489698 w 10010772"/>
                <a:gd name="connsiteY18273" fmla="*/ 209551 h 4654550"/>
                <a:gd name="connsiteX18274" fmla="*/ 6492873 w 10010772"/>
                <a:gd name="connsiteY18274" fmla="*/ 209551 h 4654550"/>
                <a:gd name="connsiteX18275" fmla="*/ 6489698 w 10010772"/>
                <a:gd name="connsiteY18275" fmla="*/ 206376 h 4654550"/>
                <a:gd name="connsiteX18276" fmla="*/ 6480173 w 10010772"/>
                <a:gd name="connsiteY18276" fmla="*/ 200026 h 4654550"/>
                <a:gd name="connsiteX18277" fmla="*/ 6451598 w 10010772"/>
                <a:gd name="connsiteY18277" fmla="*/ 193676 h 4654550"/>
                <a:gd name="connsiteX18278" fmla="*/ 6442073 w 10010772"/>
                <a:gd name="connsiteY18278" fmla="*/ 187326 h 4654550"/>
                <a:gd name="connsiteX18279" fmla="*/ 6435723 w 10010772"/>
                <a:gd name="connsiteY18279" fmla="*/ 180976 h 4654550"/>
                <a:gd name="connsiteX18280" fmla="*/ 6435723 w 10010772"/>
                <a:gd name="connsiteY18280" fmla="*/ 177801 h 4654550"/>
                <a:gd name="connsiteX18281" fmla="*/ 6432548 w 10010772"/>
                <a:gd name="connsiteY18281" fmla="*/ 174626 h 4654550"/>
                <a:gd name="connsiteX18282" fmla="*/ 6426198 w 10010772"/>
                <a:gd name="connsiteY18282" fmla="*/ 174626 h 4654550"/>
                <a:gd name="connsiteX18283" fmla="*/ 6413498 w 10010772"/>
                <a:gd name="connsiteY18283" fmla="*/ 171451 h 4654550"/>
                <a:gd name="connsiteX18284" fmla="*/ 6400798 w 10010772"/>
                <a:gd name="connsiteY18284" fmla="*/ 168276 h 4654550"/>
                <a:gd name="connsiteX18285" fmla="*/ 6391273 w 10010772"/>
                <a:gd name="connsiteY18285" fmla="*/ 161926 h 4654550"/>
                <a:gd name="connsiteX18286" fmla="*/ 6381748 w 10010772"/>
                <a:gd name="connsiteY18286" fmla="*/ 165101 h 4654550"/>
                <a:gd name="connsiteX18287" fmla="*/ 6372223 w 10010772"/>
                <a:gd name="connsiteY18287" fmla="*/ 165101 h 4654550"/>
                <a:gd name="connsiteX18288" fmla="*/ 6349998 w 10010772"/>
                <a:gd name="connsiteY18288" fmla="*/ 155576 h 4654550"/>
                <a:gd name="connsiteX18289" fmla="*/ 6327773 w 10010772"/>
                <a:gd name="connsiteY18289" fmla="*/ 146051 h 4654550"/>
                <a:gd name="connsiteX18290" fmla="*/ 6327773 w 10010772"/>
                <a:gd name="connsiteY18290" fmla="*/ 142876 h 4654550"/>
                <a:gd name="connsiteX18291" fmla="*/ 6327773 w 10010772"/>
                <a:gd name="connsiteY18291" fmla="*/ 139701 h 4654550"/>
                <a:gd name="connsiteX18292" fmla="*/ 6337298 w 10010772"/>
                <a:gd name="connsiteY18292" fmla="*/ 136526 h 4654550"/>
                <a:gd name="connsiteX18293" fmla="*/ 6343648 w 10010772"/>
                <a:gd name="connsiteY18293" fmla="*/ 136526 h 4654550"/>
                <a:gd name="connsiteX18294" fmla="*/ 6372223 w 10010772"/>
                <a:gd name="connsiteY18294" fmla="*/ 133351 h 4654550"/>
                <a:gd name="connsiteX18295" fmla="*/ 6407148 w 10010772"/>
                <a:gd name="connsiteY18295" fmla="*/ 130176 h 4654550"/>
                <a:gd name="connsiteX18296" fmla="*/ 6423023 w 10010772"/>
                <a:gd name="connsiteY18296" fmla="*/ 130176 h 4654550"/>
                <a:gd name="connsiteX18297" fmla="*/ 6432548 w 10010772"/>
                <a:gd name="connsiteY18297" fmla="*/ 127001 h 4654550"/>
                <a:gd name="connsiteX18298" fmla="*/ 6432548 w 10010772"/>
                <a:gd name="connsiteY18298" fmla="*/ 133351 h 4654550"/>
                <a:gd name="connsiteX18299" fmla="*/ 6432548 w 10010772"/>
                <a:gd name="connsiteY18299" fmla="*/ 136526 h 4654550"/>
                <a:gd name="connsiteX18300" fmla="*/ 6435723 w 10010772"/>
                <a:gd name="connsiteY18300" fmla="*/ 133351 h 4654550"/>
                <a:gd name="connsiteX18301" fmla="*/ 6435723 w 10010772"/>
                <a:gd name="connsiteY18301" fmla="*/ 130176 h 4654550"/>
                <a:gd name="connsiteX18302" fmla="*/ 6442073 w 10010772"/>
                <a:gd name="connsiteY18302" fmla="*/ 127001 h 4654550"/>
                <a:gd name="connsiteX18303" fmla="*/ 6435723 w 10010772"/>
                <a:gd name="connsiteY18303" fmla="*/ 127001 h 4654550"/>
                <a:gd name="connsiteX18304" fmla="*/ 6426198 w 10010772"/>
                <a:gd name="connsiteY18304" fmla="*/ 123826 h 4654550"/>
                <a:gd name="connsiteX18305" fmla="*/ 6419848 w 10010772"/>
                <a:gd name="connsiteY18305" fmla="*/ 120651 h 4654550"/>
                <a:gd name="connsiteX18306" fmla="*/ 6419848 w 10010772"/>
                <a:gd name="connsiteY18306" fmla="*/ 117476 h 4654550"/>
                <a:gd name="connsiteX18307" fmla="*/ 6416673 w 10010772"/>
                <a:gd name="connsiteY18307" fmla="*/ 117476 h 4654550"/>
                <a:gd name="connsiteX18308" fmla="*/ 6416673 w 10010772"/>
                <a:gd name="connsiteY18308" fmla="*/ 114301 h 4654550"/>
                <a:gd name="connsiteX18309" fmla="*/ 6419848 w 10010772"/>
                <a:gd name="connsiteY18309" fmla="*/ 114301 h 4654550"/>
                <a:gd name="connsiteX18310" fmla="*/ 6426198 w 10010772"/>
                <a:gd name="connsiteY18310" fmla="*/ 111126 h 4654550"/>
                <a:gd name="connsiteX18311" fmla="*/ 6435723 w 10010772"/>
                <a:gd name="connsiteY18311" fmla="*/ 111126 h 4654550"/>
                <a:gd name="connsiteX18312" fmla="*/ 6451598 w 10010772"/>
                <a:gd name="connsiteY18312" fmla="*/ 111126 h 4654550"/>
                <a:gd name="connsiteX18313" fmla="*/ 6457948 w 10010772"/>
                <a:gd name="connsiteY18313" fmla="*/ 111126 h 4654550"/>
                <a:gd name="connsiteX18314" fmla="*/ 6461123 w 10010772"/>
                <a:gd name="connsiteY18314" fmla="*/ 107951 h 4654550"/>
                <a:gd name="connsiteX18315" fmla="*/ 6467473 w 10010772"/>
                <a:gd name="connsiteY18315" fmla="*/ 107951 h 4654550"/>
                <a:gd name="connsiteX18316" fmla="*/ 6470648 w 10010772"/>
                <a:gd name="connsiteY18316" fmla="*/ 107951 h 4654550"/>
                <a:gd name="connsiteX18317" fmla="*/ 6473823 w 10010772"/>
                <a:gd name="connsiteY18317" fmla="*/ 104776 h 4654550"/>
                <a:gd name="connsiteX18318" fmla="*/ 6476998 w 10010772"/>
                <a:gd name="connsiteY18318" fmla="*/ 104776 h 4654550"/>
                <a:gd name="connsiteX18319" fmla="*/ 6486523 w 10010772"/>
                <a:gd name="connsiteY18319" fmla="*/ 104776 h 4654550"/>
                <a:gd name="connsiteX18320" fmla="*/ 6496048 w 10010772"/>
                <a:gd name="connsiteY18320" fmla="*/ 104776 h 4654550"/>
                <a:gd name="connsiteX18321" fmla="*/ 6502398 w 10010772"/>
                <a:gd name="connsiteY18321" fmla="*/ 104776 h 4654550"/>
                <a:gd name="connsiteX18322" fmla="*/ 6508748 w 10010772"/>
                <a:gd name="connsiteY18322" fmla="*/ 104776 h 4654550"/>
                <a:gd name="connsiteX18323" fmla="*/ 6515098 w 10010772"/>
                <a:gd name="connsiteY18323" fmla="*/ 104776 h 4654550"/>
                <a:gd name="connsiteX18324" fmla="*/ 6518273 w 10010772"/>
                <a:gd name="connsiteY18324" fmla="*/ 104776 h 4654550"/>
                <a:gd name="connsiteX18325" fmla="*/ 6521448 w 10010772"/>
                <a:gd name="connsiteY18325" fmla="*/ 104776 h 4654550"/>
                <a:gd name="connsiteX18326" fmla="*/ 6530973 w 10010772"/>
                <a:gd name="connsiteY18326" fmla="*/ 101601 h 4654550"/>
                <a:gd name="connsiteX18327" fmla="*/ 6556373 w 10010772"/>
                <a:gd name="connsiteY18327" fmla="*/ 98426 h 4654550"/>
                <a:gd name="connsiteX18328" fmla="*/ 6572248 w 10010772"/>
                <a:gd name="connsiteY18328" fmla="*/ 98426 h 4654550"/>
                <a:gd name="connsiteX18329" fmla="*/ 6569073 w 10010772"/>
                <a:gd name="connsiteY18329" fmla="*/ 95251 h 4654550"/>
                <a:gd name="connsiteX18330" fmla="*/ 6572248 w 10010772"/>
                <a:gd name="connsiteY18330" fmla="*/ 95251 h 4654550"/>
                <a:gd name="connsiteX18331" fmla="*/ 6588123 w 10010772"/>
                <a:gd name="connsiteY18331" fmla="*/ 95251 h 4654550"/>
                <a:gd name="connsiteX18332" fmla="*/ 6597648 w 10010772"/>
                <a:gd name="connsiteY18332" fmla="*/ 98426 h 4654550"/>
                <a:gd name="connsiteX18333" fmla="*/ 6597648 w 10010772"/>
                <a:gd name="connsiteY18333" fmla="*/ 101601 h 4654550"/>
                <a:gd name="connsiteX18334" fmla="*/ 6600823 w 10010772"/>
                <a:gd name="connsiteY18334" fmla="*/ 101601 h 4654550"/>
                <a:gd name="connsiteX18335" fmla="*/ 6600823 w 10010772"/>
                <a:gd name="connsiteY18335" fmla="*/ 104776 h 4654550"/>
                <a:gd name="connsiteX18336" fmla="*/ 6603998 w 10010772"/>
                <a:gd name="connsiteY18336" fmla="*/ 104776 h 4654550"/>
                <a:gd name="connsiteX18337" fmla="*/ 6613523 w 10010772"/>
                <a:gd name="connsiteY18337" fmla="*/ 104776 h 4654550"/>
                <a:gd name="connsiteX18338" fmla="*/ 6623048 w 10010772"/>
                <a:gd name="connsiteY18338" fmla="*/ 101601 h 4654550"/>
                <a:gd name="connsiteX18339" fmla="*/ 6623048 w 10010772"/>
                <a:gd name="connsiteY18339" fmla="*/ 98426 h 4654550"/>
                <a:gd name="connsiteX18340" fmla="*/ 6629398 w 10010772"/>
                <a:gd name="connsiteY18340" fmla="*/ 98426 h 4654550"/>
                <a:gd name="connsiteX18341" fmla="*/ 6642098 w 10010772"/>
                <a:gd name="connsiteY18341" fmla="*/ 98426 h 4654550"/>
                <a:gd name="connsiteX18342" fmla="*/ 6651623 w 10010772"/>
                <a:gd name="connsiteY18342" fmla="*/ 101601 h 4654550"/>
                <a:gd name="connsiteX18343" fmla="*/ 6667498 w 10010772"/>
                <a:gd name="connsiteY18343" fmla="*/ 104776 h 4654550"/>
                <a:gd name="connsiteX18344" fmla="*/ 6661148 w 10010772"/>
                <a:gd name="connsiteY18344" fmla="*/ 101601 h 4654550"/>
                <a:gd name="connsiteX18345" fmla="*/ 6661148 w 10010772"/>
                <a:gd name="connsiteY18345" fmla="*/ 98426 h 4654550"/>
                <a:gd name="connsiteX18346" fmla="*/ 6664323 w 10010772"/>
                <a:gd name="connsiteY18346" fmla="*/ 98426 h 4654550"/>
                <a:gd name="connsiteX18347" fmla="*/ 6667498 w 10010772"/>
                <a:gd name="connsiteY18347" fmla="*/ 98426 h 4654550"/>
                <a:gd name="connsiteX18348" fmla="*/ 6667498 w 10010772"/>
                <a:gd name="connsiteY18348" fmla="*/ 95251 h 4654550"/>
                <a:gd name="connsiteX18349" fmla="*/ 6667498 w 10010772"/>
                <a:gd name="connsiteY18349" fmla="*/ 92076 h 4654550"/>
                <a:gd name="connsiteX18350" fmla="*/ 6680198 w 10010772"/>
                <a:gd name="connsiteY18350" fmla="*/ 88901 h 4654550"/>
                <a:gd name="connsiteX18351" fmla="*/ 5965822 w 10010772"/>
                <a:gd name="connsiteY18351" fmla="*/ 73025 h 4654550"/>
                <a:gd name="connsiteX18352" fmla="*/ 5975347 w 10010772"/>
                <a:gd name="connsiteY18352" fmla="*/ 76201 h 4654550"/>
                <a:gd name="connsiteX18353" fmla="*/ 5981697 w 10010772"/>
                <a:gd name="connsiteY18353" fmla="*/ 82550 h 4654550"/>
                <a:gd name="connsiteX18354" fmla="*/ 5981697 w 10010772"/>
                <a:gd name="connsiteY18354" fmla="*/ 85726 h 4654550"/>
                <a:gd name="connsiteX18355" fmla="*/ 5981697 w 10010772"/>
                <a:gd name="connsiteY18355" fmla="*/ 88900 h 4654550"/>
                <a:gd name="connsiteX18356" fmla="*/ 5975347 w 10010772"/>
                <a:gd name="connsiteY18356" fmla="*/ 92075 h 4654550"/>
                <a:gd name="connsiteX18357" fmla="*/ 5968997 w 10010772"/>
                <a:gd name="connsiteY18357" fmla="*/ 92075 h 4654550"/>
                <a:gd name="connsiteX18358" fmla="*/ 5965822 w 10010772"/>
                <a:gd name="connsiteY18358" fmla="*/ 92075 h 4654550"/>
                <a:gd name="connsiteX18359" fmla="*/ 5965822 w 10010772"/>
                <a:gd name="connsiteY18359" fmla="*/ 95250 h 4654550"/>
                <a:gd name="connsiteX18360" fmla="*/ 5962647 w 10010772"/>
                <a:gd name="connsiteY18360" fmla="*/ 98426 h 4654550"/>
                <a:gd name="connsiteX18361" fmla="*/ 5953122 w 10010772"/>
                <a:gd name="connsiteY18361" fmla="*/ 95250 h 4654550"/>
                <a:gd name="connsiteX18362" fmla="*/ 5943597 w 10010772"/>
                <a:gd name="connsiteY18362" fmla="*/ 95250 h 4654550"/>
                <a:gd name="connsiteX18363" fmla="*/ 5940422 w 10010772"/>
                <a:gd name="connsiteY18363" fmla="*/ 98426 h 4654550"/>
                <a:gd name="connsiteX18364" fmla="*/ 5937247 w 10010772"/>
                <a:gd name="connsiteY18364" fmla="*/ 98426 h 4654550"/>
                <a:gd name="connsiteX18365" fmla="*/ 5927722 w 10010772"/>
                <a:gd name="connsiteY18365" fmla="*/ 98426 h 4654550"/>
                <a:gd name="connsiteX18366" fmla="*/ 5915022 w 10010772"/>
                <a:gd name="connsiteY18366" fmla="*/ 98426 h 4654550"/>
                <a:gd name="connsiteX18367" fmla="*/ 5911847 w 10010772"/>
                <a:gd name="connsiteY18367" fmla="*/ 101600 h 4654550"/>
                <a:gd name="connsiteX18368" fmla="*/ 5905497 w 10010772"/>
                <a:gd name="connsiteY18368" fmla="*/ 101600 h 4654550"/>
                <a:gd name="connsiteX18369" fmla="*/ 5899147 w 10010772"/>
                <a:gd name="connsiteY18369" fmla="*/ 101600 h 4654550"/>
                <a:gd name="connsiteX18370" fmla="*/ 5895972 w 10010772"/>
                <a:gd name="connsiteY18370" fmla="*/ 104775 h 4654550"/>
                <a:gd name="connsiteX18371" fmla="*/ 5889622 w 10010772"/>
                <a:gd name="connsiteY18371" fmla="*/ 104775 h 4654550"/>
                <a:gd name="connsiteX18372" fmla="*/ 5880097 w 10010772"/>
                <a:gd name="connsiteY18372" fmla="*/ 104775 h 4654550"/>
                <a:gd name="connsiteX18373" fmla="*/ 5870572 w 10010772"/>
                <a:gd name="connsiteY18373" fmla="*/ 104775 h 4654550"/>
                <a:gd name="connsiteX18374" fmla="*/ 5867397 w 10010772"/>
                <a:gd name="connsiteY18374" fmla="*/ 104775 h 4654550"/>
                <a:gd name="connsiteX18375" fmla="*/ 5870572 w 10010772"/>
                <a:gd name="connsiteY18375" fmla="*/ 107951 h 4654550"/>
                <a:gd name="connsiteX18376" fmla="*/ 5870572 w 10010772"/>
                <a:gd name="connsiteY18376" fmla="*/ 111125 h 4654550"/>
                <a:gd name="connsiteX18377" fmla="*/ 5867397 w 10010772"/>
                <a:gd name="connsiteY18377" fmla="*/ 111125 h 4654550"/>
                <a:gd name="connsiteX18378" fmla="*/ 5861047 w 10010772"/>
                <a:gd name="connsiteY18378" fmla="*/ 111125 h 4654550"/>
                <a:gd name="connsiteX18379" fmla="*/ 5851522 w 10010772"/>
                <a:gd name="connsiteY18379" fmla="*/ 111125 h 4654550"/>
                <a:gd name="connsiteX18380" fmla="*/ 5848347 w 10010772"/>
                <a:gd name="connsiteY18380" fmla="*/ 111125 h 4654550"/>
                <a:gd name="connsiteX18381" fmla="*/ 5848347 w 10010772"/>
                <a:gd name="connsiteY18381" fmla="*/ 114300 h 4654550"/>
                <a:gd name="connsiteX18382" fmla="*/ 5851522 w 10010772"/>
                <a:gd name="connsiteY18382" fmla="*/ 117476 h 4654550"/>
                <a:gd name="connsiteX18383" fmla="*/ 5848347 w 10010772"/>
                <a:gd name="connsiteY18383" fmla="*/ 117476 h 4654550"/>
                <a:gd name="connsiteX18384" fmla="*/ 5841997 w 10010772"/>
                <a:gd name="connsiteY18384" fmla="*/ 117476 h 4654550"/>
                <a:gd name="connsiteX18385" fmla="*/ 5832472 w 10010772"/>
                <a:gd name="connsiteY18385" fmla="*/ 117476 h 4654550"/>
                <a:gd name="connsiteX18386" fmla="*/ 5832472 w 10010772"/>
                <a:gd name="connsiteY18386" fmla="*/ 120650 h 4654550"/>
                <a:gd name="connsiteX18387" fmla="*/ 5829297 w 10010772"/>
                <a:gd name="connsiteY18387" fmla="*/ 120650 h 4654550"/>
                <a:gd name="connsiteX18388" fmla="*/ 5822947 w 10010772"/>
                <a:gd name="connsiteY18388" fmla="*/ 120650 h 4654550"/>
                <a:gd name="connsiteX18389" fmla="*/ 5813422 w 10010772"/>
                <a:gd name="connsiteY18389" fmla="*/ 120650 h 4654550"/>
                <a:gd name="connsiteX18390" fmla="*/ 5810247 w 10010772"/>
                <a:gd name="connsiteY18390" fmla="*/ 120650 h 4654550"/>
                <a:gd name="connsiteX18391" fmla="*/ 5813422 w 10010772"/>
                <a:gd name="connsiteY18391" fmla="*/ 123825 h 4654550"/>
                <a:gd name="connsiteX18392" fmla="*/ 5810247 w 10010772"/>
                <a:gd name="connsiteY18392" fmla="*/ 123825 h 4654550"/>
                <a:gd name="connsiteX18393" fmla="*/ 5800722 w 10010772"/>
                <a:gd name="connsiteY18393" fmla="*/ 123825 h 4654550"/>
                <a:gd name="connsiteX18394" fmla="*/ 5791197 w 10010772"/>
                <a:gd name="connsiteY18394" fmla="*/ 123825 h 4654550"/>
                <a:gd name="connsiteX18395" fmla="*/ 5794372 w 10010772"/>
                <a:gd name="connsiteY18395" fmla="*/ 127001 h 4654550"/>
                <a:gd name="connsiteX18396" fmla="*/ 5788022 w 10010772"/>
                <a:gd name="connsiteY18396" fmla="*/ 133350 h 4654550"/>
                <a:gd name="connsiteX18397" fmla="*/ 5778497 w 10010772"/>
                <a:gd name="connsiteY18397" fmla="*/ 133350 h 4654550"/>
                <a:gd name="connsiteX18398" fmla="*/ 5765797 w 10010772"/>
                <a:gd name="connsiteY18398" fmla="*/ 133350 h 4654550"/>
                <a:gd name="connsiteX18399" fmla="*/ 5753097 w 10010772"/>
                <a:gd name="connsiteY18399" fmla="*/ 130175 h 4654550"/>
                <a:gd name="connsiteX18400" fmla="*/ 5737222 w 10010772"/>
                <a:gd name="connsiteY18400" fmla="*/ 133350 h 4654550"/>
                <a:gd name="connsiteX18401" fmla="*/ 5730872 w 10010772"/>
                <a:gd name="connsiteY18401" fmla="*/ 133350 h 4654550"/>
                <a:gd name="connsiteX18402" fmla="*/ 5730872 w 10010772"/>
                <a:gd name="connsiteY18402" fmla="*/ 130175 h 4654550"/>
                <a:gd name="connsiteX18403" fmla="*/ 5734047 w 10010772"/>
                <a:gd name="connsiteY18403" fmla="*/ 123825 h 4654550"/>
                <a:gd name="connsiteX18404" fmla="*/ 5734047 w 10010772"/>
                <a:gd name="connsiteY18404" fmla="*/ 120650 h 4654550"/>
                <a:gd name="connsiteX18405" fmla="*/ 5734047 w 10010772"/>
                <a:gd name="connsiteY18405" fmla="*/ 117476 h 4654550"/>
                <a:gd name="connsiteX18406" fmla="*/ 5737222 w 10010772"/>
                <a:gd name="connsiteY18406" fmla="*/ 117476 h 4654550"/>
                <a:gd name="connsiteX18407" fmla="*/ 5743572 w 10010772"/>
                <a:gd name="connsiteY18407" fmla="*/ 114300 h 4654550"/>
                <a:gd name="connsiteX18408" fmla="*/ 5753097 w 10010772"/>
                <a:gd name="connsiteY18408" fmla="*/ 111125 h 4654550"/>
                <a:gd name="connsiteX18409" fmla="*/ 5756272 w 10010772"/>
                <a:gd name="connsiteY18409" fmla="*/ 107951 h 4654550"/>
                <a:gd name="connsiteX18410" fmla="*/ 5756272 w 10010772"/>
                <a:gd name="connsiteY18410" fmla="*/ 104775 h 4654550"/>
                <a:gd name="connsiteX18411" fmla="*/ 5759447 w 10010772"/>
                <a:gd name="connsiteY18411" fmla="*/ 104775 h 4654550"/>
                <a:gd name="connsiteX18412" fmla="*/ 5775322 w 10010772"/>
                <a:gd name="connsiteY18412" fmla="*/ 101600 h 4654550"/>
                <a:gd name="connsiteX18413" fmla="*/ 5788022 w 10010772"/>
                <a:gd name="connsiteY18413" fmla="*/ 101600 h 4654550"/>
                <a:gd name="connsiteX18414" fmla="*/ 5791197 w 10010772"/>
                <a:gd name="connsiteY18414" fmla="*/ 98426 h 4654550"/>
                <a:gd name="connsiteX18415" fmla="*/ 5807072 w 10010772"/>
                <a:gd name="connsiteY18415" fmla="*/ 95250 h 4654550"/>
                <a:gd name="connsiteX18416" fmla="*/ 5819772 w 10010772"/>
                <a:gd name="connsiteY18416" fmla="*/ 92075 h 4654550"/>
                <a:gd name="connsiteX18417" fmla="*/ 5822947 w 10010772"/>
                <a:gd name="connsiteY18417" fmla="*/ 92075 h 4654550"/>
                <a:gd name="connsiteX18418" fmla="*/ 5822947 w 10010772"/>
                <a:gd name="connsiteY18418" fmla="*/ 88900 h 4654550"/>
                <a:gd name="connsiteX18419" fmla="*/ 5832472 w 10010772"/>
                <a:gd name="connsiteY18419" fmla="*/ 88900 h 4654550"/>
                <a:gd name="connsiteX18420" fmla="*/ 5848347 w 10010772"/>
                <a:gd name="connsiteY18420" fmla="*/ 88900 h 4654550"/>
                <a:gd name="connsiteX18421" fmla="*/ 5861047 w 10010772"/>
                <a:gd name="connsiteY18421" fmla="*/ 88900 h 4654550"/>
                <a:gd name="connsiteX18422" fmla="*/ 5870572 w 10010772"/>
                <a:gd name="connsiteY18422" fmla="*/ 88900 h 4654550"/>
                <a:gd name="connsiteX18423" fmla="*/ 5873747 w 10010772"/>
                <a:gd name="connsiteY18423" fmla="*/ 85726 h 4654550"/>
                <a:gd name="connsiteX18424" fmla="*/ 5870572 w 10010772"/>
                <a:gd name="connsiteY18424" fmla="*/ 85726 h 4654550"/>
                <a:gd name="connsiteX18425" fmla="*/ 5873747 w 10010772"/>
                <a:gd name="connsiteY18425" fmla="*/ 82550 h 4654550"/>
                <a:gd name="connsiteX18426" fmla="*/ 5886447 w 10010772"/>
                <a:gd name="connsiteY18426" fmla="*/ 85726 h 4654550"/>
                <a:gd name="connsiteX18427" fmla="*/ 5915022 w 10010772"/>
                <a:gd name="connsiteY18427" fmla="*/ 85726 h 4654550"/>
                <a:gd name="connsiteX18428" fmla="*/ 5937247 w 10010772"/>
                <a:gd name="connsiteY18428" fmla="*/ 82550 h 4654550"/>
                <a:gd name="connsiteX18429" fmla="*/ 5953122 w 10010772"/>
                <a:gd name="connsiteY18429" fmla="*/ 79375 h 4654550"/>
                <a:gd name="connsiteX18430" fmla="*/ 1924048 w 10010772"/>
                <a:gd name="connsiteY18430" fmla="*/ 73025 h 4654550"/>
                <a:gd name="connsiteX18431" fmla="*/ 1943098 w 10010772"/>
                <a:gd name="connsiteY18431" fmla="*/ 73025 h 4654550"/>
                <a:gd name="connsiteX18432" fmla="*/ 1949448 w 10010772"/>
                <a:gd name="connsiteY18432" fmla="*/ 73025 h 4654550"/>
                <a:gd name="connsiteX18433" fmla="*/ 1952623 w 10010772"/>
                <a:gd name="connsiteY18433" fmla="*/ 76200 h 4654550"/>
                <a:gd name="connsiteX18434" fmla="*/ 1952623 w 10010772"/>
                <a:gd name="connsiteY18434" fmla="*/ 79375 h 4654550"/>
                <a:gd name="connsiteX18435" fmla="*/ 1955798 w 10010772"/>
                <a:gd name="connsiteY18435" fmla="*/ 76200 h 4654550"/>
                <a:gd name="connsiteX18436" fmla="*/ 1955798 w 10010772"/>
                <a:gd name="connsiteY18436" fmla="*/ 73025 h 4654550"/>
                <a:gd name="connsiteX18437" fmla="*/ 1962148 w 10010772"/>
                <a:gd name="connsiteY18437" fmla="*/ 76200 h 4654550"/>
                <a:gd name="connsiteX18438" fmla="*/ 1965323 w 10010772"/>
                <a:gd name="connsiteY18438" fmla="*/ 79375 h 4654550"/>
                <a:gd name="connsiteX18439" fmla="*/ 1962148 w 10010772"/>
                <a:gd name="connsiteY18439" fmla="*/ 82550 h 4654550"/>
                <a:gd name="connsiteX18440" fmla="*/ 1943098 w 10010772"/>
                <a:gd name="connsiteY18440" fmla="*/ 88901 h 4654550"/>
                <a:gd name="connsiteX18441" fmla="*/ 1933573 w 10010772"/>
                <a:gd name="connsiteY18441" fmla="*/ 92075 h 4654550"/>
                <a:gd name="connsiteX18442" fmla="*/ 1924048 w 10010772"/>
                <a:gd name="connsiteY18442" fmla="*/ 95250 h 4654550"/>
                <a:gd name="connsiteX18443" fmla="*/ 1917698 w 10010772"/>
                <a:gd name="connsiteY18443" fmla="*/ 92075 h 4654550"/>
                <a:gd name="connsiteX18444" fmla="*/ 1920873 w 10010772"/>
                <a:gd name="connsiteY18444" fmla="*/ 88901 h 4654550"/>
                <a:gd name="connsiteX18445" fmla="*/ 1927223 w 10010772"/>
                <a:gd name="connsiteY18445" fmla="*/ 85725 h 4654550"/>
                <a:gd name="connsiteX18446" fmla="*/ 1911348 w 10010772"/>
                <a:gd name="connsiteY18446" fmla="*/ 88901 h 4654550"/>
                <a:gd name="connsiteX18447" fmla="*/ 1904998 w 10010772"/>
                <a:gd name="connsiteY18447" fmla="*/ 92075 h 4654550"/>
                <a:gd name="connsiteX18448" fmla="*/ 1901823 w 10010772"/>
                <a:gd name="connsiteY18448" fmla="*/ 95250 h 4654550"/>
                <a:gd name="connsiteX18449" fmla="*/ 1895473 w 10010772"/>
                <a:gd name="connsiteY18449" fmla="*/ 98425 h 4654550"/>
                <a:gd name="connsiteX18450" fmla="*/ 1873248 w 10010772"/>
                <a:gd name="connsiteY18450" fmla="*/ 104775 h 4654550"/>
                <a:gd name="connsiteX18451" fmla="*/ 1866898 w 10010772"/>
                <a:gd name="connsiteY18451" fmla="*/ 104775 h 4654550"/>
                <a:gd name="connsiteX18452" fmla="*/ 1863723 w 10010772"/>
                <a:gd name="connsiteY18452" fmla="*/ 101600 h 4654550"/>
                <a:gd name="connsiteX18453" fmla="*/ 1857373 w 10010772"/>
                <a:gd name="connsiteY18453" fmla="*/ 98425 h 4654550"/>
                <a:gd name="connsiteX18454" fmla="*/ 1844673 w 10010772"/>
                <a:gd name="connsiteY18454" fmla="*/ 98425 h 4654550"/>
                <a:gd name="connsiteX18455" fmla="*/ 1838323 w 10010772"/>
                <a:gd name="connsiteY18455" fmla="*/ 95250 h 4654550"/>
                <a:gd name="connsiteX18456" fmla="*/ 1844673 w 10010772"/>
                <a:gd name="connsiteY18456" fmla="*/ 92075 h 4654550"/>
                <a:gd name="connsiteX18457" fmla="*/ 1857373 w 10010772"/>
                <a:gd name="connsiteY18457" fmla="*/ 88901 h 4654550"/>
                <a:gd name="connsiteX18458" fmla="*/ 1866898 w 10010772"/>
                <a:gd name="connsiteY18458" fmla="*/ 85725 h 4654550"/>
                <a:gd name="connsiteX18459" fmla="*/ 1873248 w 10010772"/>
                <a:gd name="connsiteY18459" fmla="*/ 85725 h 4654550"/>
                <a:gd name="connsiteX18460" fmla="*/ 1885948 w 10010772"/>
                <a:gd name="connsiteY18460" fmla="*/ 82550 h 4654550"/>
                <a:gd name="connsiteX18461" fmla="*/ 2308223 w 10010772"/>
                <a:gd name="connsiteY18461" fmla="*/ 66675 h 4654550"/>
                <a:gd name="connsiteX18462" fmla="*/ 2314573 w 10010772"/>
                <a:gd name="connsiteY18462" fmla="*/ 66675 h 4654550"/>
                <a:gd name="connsiteX18463" fmla="*/ 2314573 w 10010772"/>
                <a:gd name="connsiteY18463" fmla="*/ 69850 h 4654550"/>
                <a:gd name="connsiteX18464" fmla="*/ 2305049 w 10010772"/>
                <a:gd name="connsiteY18464" fmla="*/ 85725 h 4654550"/>
                <a:gd name="connsiteX18465" fmla="*/ 2305049 w 10010772"/>
                <a:gd name="connsiteY18465" fmla="*/ 92075 h 4654550"/>
                <a:gd name="connsiteX18466" fmla="*/ 2308223 w 10010772"/>
                <a:gd name="connsiteY18466" fmla="*/ 88900 h 4654550"/>
                <a:gd name="connsiteX18467" fmla="*/ 2317748 w 10010772"/>
                <a:gd name="connsiteY18467" fmla="*/ 79375 h 4654550"/>
                <a:gd name="connsiteX18468" fmla="*/ 2327273 w 10010772"/>
                <a:gd name="connsiteY18468" fmla="*/ 76200 h 4654550"/>
                <a:gd name="connsiteX18469" fmla="*/ 2336798 w 10010772"/>
                <a:gd name="connsiteY18469" fmla="*/ 73025 h 4654550"/>
                <a:gd name="connsiteX18470" fmla="*/ 2371723 w 10010772"/>
                <a:gd name="connsiteY18470" fmla="*/ 73025 h 4654550"/>
                <a:gd name="connsiteX18471" fmla="*/ 2384423 w 10010772"/>
                <a:gd name="connsiteY18471" fmla="*/ 76200 h 4654550"/>
                <a:gd name="connsiteX18472" fmla="*/ 2384423 w 10010772"/>
                <a:gd name="connsiteY18472" fmla="*/ 79375 h 4654550"/>
                <a:gd name="connsiteX18473" fmla="*/ 2371723 w 10010772"/>
                <a:gd name="connsiteY18473" fmla="*/ 85725 h 4654550"/>
                <a:gd name="connsiteX18474" fmla="*/ 2362198 w 10010772"/>
                <a:gd name="connsiteY18474" fmla="*/ 85725 h 4654550"/>
                <a:gd name="connsiteX18475" fmla="*/ 2352673 w 10010772"/>
                <a:gd name="connsiteY18475" fmla="*/ 88900 h 4654550"/>
                <a:gd name="connsiteX18476" fmla="*/ 2349498 w 10010772"/>
                <a:gd name="connsiteY18476" fmla="*/ 92075 h 4654550"/>
                <a:gd name="connsiteX18477" fmla="*/ 2339973 w 10010772"/>
                <a:gd name="connsiteY18477" fmla="*/ 104775 h 4654550"/>
                <a:gd name="connsiteX18478" fmla="*/ 2333623 w 10010772"/>
                <a:gd name="connsiteY18478" fmla="*/ 111125 h 4654550"/>
                <a:gd name="connsiteX18479" fmla="*/ 2320923 w 10010772"/>
                <a:gd name="connsiteY18479" fmla="*/ 114300 h 4654550"/>
                <a:gd name="connsiteX18480" fmla="*/ 2314573 w 10010772"/>
                <a:gd name="connsiteY18480" fmla="*/ 111125 h 4654550"/>
                <a:gd name="connsiteX18481" fmla="*/ 2311398 w 10010772"/>
                <a:gd name="connsiteY18481" fmla="*/ 107950 h 4654550"/>
                <a:gd name="connsiteX18482" fmla="*/ 2305049 w 10010772"/>
                <a:gd name="connsiteY18482" fmla="*/ 107950 h 4654550"/>
                <a:gd name="connsiteX18483" fmla="*/ 2295523 w 10010772"/>
                <a:gd name="connsiteY18483" fmla="*/ 111125 h 4654550"/>
                <a:gd name="connsiteX18484" fmla="*/ 2285998 w 10010772"/>
                <a:gd name="connsiteY18484" fmla="*/ 114300 h 4654550"/>
                <a:gd name="connsiteX18485" fmla="*/ 2282823 w 10010772"/>
                <a:gd name="connsiteY18485" fmla="*/ 114300 h 4654550"/>
                <a:gd name="connsiteX18486" fmla="*/ 2279648 w 10010772"/>
                <a:gd name="connsiteY18486" fmla="*/ 107950 h 4654550"/>
                <a:gd name="connsiteX18487" fmla="*/ 2276473 w 10010772"/>
                <a:gd name="connsiteY18487" fmla="*/ 104775 h 4654550"/>
                <a:gd name="connsiteX18488" fmla="*/ 2273298 w 10010772"/>
                <a:gd name="connsiteY18488" fmla="*/ 101600 h 4654550"/>
                <a:gd name="connsiteX18489" fmla="*/ 2263773 w 10010772"/>
                <a:gd name="connsiteY18489" fmla="*/ 104775 h 4654550"/>
                <a:gd name="connsiteX18490" fmla="*/ 2251073 w 10010772"/>
                <a:gd name="connsiteY18490" fmla="*/ 107950 h 4654550"/>
                <a:gd name="connsiteX18491" fmla="*/ 2244724 w 10010772"/>
                <a:gd name="connsiteY18491" fmla="*/ 104775 h 4654550"/>
                <a:gd name="connsiteX18492" fmla="*/ 2238373 w 10010772"/>
                <a:gd name="connsiteY18492" fmla="*/ 101600 h 4654550"/>
                <a:gd name="connsiteX18493" fmla="*/ 2235198 w 10010772"/>
                <a:gd name="connsiteY18493" fmla="*/ 95250 h 4654550"/>
                <a:gd name="connsiteX18494" fmla="*/ 2238373 w 10010772"/>
                <a:gd name="connsiteY18494" fmla="*/ 92075 h 4654550"/>
                <a:gd name="connsiteX18495" fmla="*/ 2241548 w 10010772"/>
                <a:gd name="connsiteY18495" fmla="*/ 92075 h 4654550"/>
                <a:gd name="connsiteX18496" fmla="*/ 2238373 w 10010772"/>
                <a:gd name="connsiteY18496" fmla="*/ 88900 h 4654550"/>
                <a:gd name="connsiteX18497" fmla="*/ 2228848 w 10010772"/>
                <a:gd name="connsiteY18497" fmla="*/ 85725 h 4654550"/>
                <a:gd name="connsiteX18498" fmla="*/ 2216148 w 10010772"/>
                <a:gd name="connsiteY18498" fmla="*/ 82550 h 4654550"/>
                <a:gd name="connsiteX18499" fmla="*/ 2209798 w 10010772"/>
                <a:gd name="connsiteY18499" fmla="*/ 79375 h 4654550"/>
                <a:gd name="connsiteX18500" fmla="*/ 2219323 w 10010772"/>
                <a:gd name="connsiteY18500" fmla="*/ 79375 h 4654550"/>
                <a:gd name="connsiteX18501" fmla="*/ 2244724 w 10010772"/>
                <a:gd name="connsiteY18501" fmla="*/ 79375 h 4654550"/>
                <a:gd name="connsiteX18502" fmla="*/ 2260598 w 10010772"/>
                <a:gd name="connsiteY18502" fmla="*/ 79375 h 4654550"/>
                <a:gd name="connsiteX18503" fmla="*/ 2266948 w 10010772"/>
                <a:gd name="connsiteY18503" fmla="*/ 82550 h 4654550"/>
                <a:gd name="connsiteX18504" fmla="*/ 2270123 w 10010772"/>
                <a:gd name="connsiteY18504" fmla="*/ 88900 h 4654550"/>
                <a:gd name="connsiteX18505" fmla="*/ 2270123 w 10010772"/>
                <a:gd name="connsiteY18505" fmla="*/ 79375 h 4654550"/>
                <a:gd name="connsiteX18506" fmla="*/ 2273298 w 10010772"/>
                <a:gd name="connsiteY18506" fmla="*/ 73025 h 4654550"/>
                <a:gd name="connsiteX18507" fmla="*/ 2279648 w 10010772"/>
                <a:gd name="connsiteY18507" fmla="*/ 69850 h 4654550"/>
                <a:gd name="connsiteX18508" fmla="*/ 2143123 w 10010772"/>
                <a:gd name="connsiteY18508" fmla="*/ 60325 h 4654550"/>
                <a:gd name="connsiteX18509" fmla="*/ 2158998 w 10010772"/>
                <a:gd name="connsiteY18509" fmla="*/ 63500 h 4654550"/>
                <a:gd name="connsiteX18510" fmla="*/ 2178048 w 10010772"/>
                <a:gd name="connsiteY18510" fmla="*/ 63500 h 4654550"/>
                <a:gd name="connsiteX18511" fmla="*/ 2184398 w 10010772"/>
                <a:gd name="connsiteY18511" fmla="*/ 63500 h 4654550"/>
                <a:gd name="connsiteX18512" fmla="*/ 2174873 w 10010772"/>
                <a:gd name="connsiteY18512" fmla="*/ 66675 h 4654550"/>
                <a:gd name="connsiteX18513" fmla="*/ 2143123 w 10010772"/>
                <a:gd name="connsiteY18513" fmla="*/ 73025 h 4654550"/>
                <a:gd name="connsiteX18514" fmla="*/ 2117723 w 10010772"/>
                <a:gd name="connsiteY18514" fmla="*/ 76200 h 4654550"/>
                <a:gd name="connsiteX18515" fmla="*/ 2105023 w 10010772"/>
                <a:gd name="connsiteY18515" fmla="*/ 79375 h 4654550"/>
                <a:gd name="connsiteX18516" fmla="*/ 2089148 w 10010772"/>
                <a:gd name="connsiteY18516" fmla="*/ 79375 h 4654550"/>
                <a:gd name="connsiteX18517" fmla="*/ 2085973 w 10010772"/>
                <a:gd name="connsiteY18517" fmla="*/ 76200 h 4654550"/>
                <a:gd name="connsiteX18518" fmla="*/ 2089148 w 10010772"/>
                <a:gd name="connsiteY18518" fmla="*/ 76200 h 4654550"/>
                <a:gd name="connsiteX18519" fmla="*/ 2105023 w 10010772"/>
                <a:gd name="connsiteY18519" fmla="*/ 73025 h 4654550"/>
                <a:gd name="connsiteX18520" fmla="*/ 2120898 w 10010772"/>
                <a:gd name="connsiteY18520" fmla="*/ 69850 h 4654550"/>
                <a:gd name="connsiteX18521" fmla="*/ 2124074 w 10010772"/>
                <a:gd name="connsiteY18521" fmla="*/ 69850 h 4654550"/>
                <a:gd name="connsiteX18522" fmla="*/ 2124074 w 10010772"/>
                <a:gd name="connsiteY18522" fmla="*/ 66675 h 4654550"/>
                <a:gd name="connsiteX18523" fmla="*/ 2120898 w 10010772"/>
                <a:gd name="connsiteY18523" fmla="*/ 66675 h 4654550"/>
                <a:gd name="connsiteX18524" fmla="*/ 2124074 w 10010772"/>
                <a:gd name="connsiteY18524" fmla="*/ 63500 h 4654550"/>
                <a:gd name="connsiteX18525" fmla="*/ 2428873 w 10010772"/>
                <a:gd name="connsiteY18525" fmla="*/ 50800 h 4654550"/>
                <a:gd name="connsiteX18526" fmla="*/ 2441573 w 10010772"/>
                <a:gd name="connsiteY18526" fmla="*/ 50800 h 4654550"/>
                <a:gd name="connsiteX18527" fmla="*/ 2444748 w 10010772"/>
                <a:gd name="connsiteY18527" fmla="*/ 50800 h 4654550"/>
                <a:gd name="connsiteX18528" fmla="*/ 2444748 w 10010772"/>
                <a:gd name="connsiteY18528" fmla="*/ 53975 h 4654550"/>
                <a:gd name="connsiteX18529" fmla="*/ 2447923 w 10010772"/>
                <a:gd name="connsiteY18529" fmla="*/ 60325 h 4654550"/>
                <a:gd name="connsiteX18530" fmla="*/ 2447923 w 10010772"/>
                <a:gd name="connsiteY18530" fmla="*/ 63500 h 4654550"/>
                <a:gd name="connsiteX18531" fmla="*/ 2441573 w 10010772"/>
                <a:gd name="connsiteY18531" fmla="*/ 66675 h 4654550"/>
                <a:gd name="connsiteX18532" fmla="*/ 2435223 w 10010772"/>
                <a:gd name="connsiteY18532" fmla="*/ 63500 h 4654550"/>
                <a:gd name="connsiteX18533" fmla="*/ 2428873 w 10010772"/>
                <a:gd name="connsiteY18533" fmla="*/ 63500 h 4654550"/>
                <a:gd name="connsiteX18534" fmla="*/ 2419348 w 10010772"/>
                <a:gd name="connsiteY18534" fmla="*/ 66675 h 4654550"/>
                <a:gd name="connsiteX18535" fmla="*/ 2397123 w 10010772"/>
                <a:gd name="connsiteY18535" fmla="*/ 69850 h 4654550"/>
                <a:gd name="connsiteX18536" fmla="*/ 2393948 w 10010772"/>
                <a:gd name="connsiteY18536" fmla="*/ 69850 h 4654550"/>
                <a:gd name="connsiteX18537" fmla="*/ 2400298 w 10010772"/>
                <a:gd name="connsiteY18537" fmla="*/ 66675 h 4654550"/>
                <a:gd name="connsiteX18538" fmla="*/ 2412998 w 10010772"/>
                <a:gd name="connsiteY18538" fmla="*/ 57150 h 4654550"/>
                <a:gd name="connsiteX18539" fmla="*/ 2416173 w 10010772"/>
                <a:gd name="connsiteY18539" fmla="*/ 38100 h 4654550"/>
                <a:gd name="connsiteX18540" fmla="*/ 2419348 w 10010772"/>
                <a:gd name="connsiteY18540" fmla="*/ 38100 h 4654550"/>
                <a:gd name="connsiteX18541" fmla="*/ 2419348 w 10010772"/>
                <a:gd name="connsiteY18541" fmla="*/ 44450 h 4654550"/>
                <a:gd name="connsiteX18542" fmla="*/ 2419348 w 10010772"/>
                <a:gd name="connsiteY18542" fmla="*/ 47625 h 4654550"/>
                <a:gd name="connsiteX18543" fmla="*/ 2416173 w 10010772"/>
                <a:gd name="connsiteY18543" fmla="*/ 50800 h 4654550"/>
                <a:gd name="connsiteX18544" fmla="*/ 2409823 w 10010772"/>
                <a:gd name="connsiteY18544" fmla="*/ 53975 h 4654550"/>
                <a:gd name="connsiteX18545" fmla="*/ 2393948 w 10010772"/>
                <a:gd name="connsiteY18545" fmla="*/ 57150 h 4654550"/>
                <a:gd name="connsiteX18546" fmla="*/ 2381248 w 10010772"/>
                <a:gd name="connsiteY18546" fmla="*/ 63500 h 4654550"/>
                <a:gd name="connsiteX18547" fmla="*/ 2371723 w 10010772"/>
                <a:gd name="connsiteY18547" fmla="*/ 66675 h 4654550"/>
                <a:gd name="connsiteX18548" fmla="*/ 2359023 w 10010772"/>
                <a:gd name="connsiteY18548" fmla="*/ 66675 h 4654550"/>
                <a:gd name="connsiteX18549" fmla="*/ 2352673 w 10010772"/>
                <a:gd name="connsiteY18549" fmla="*/ 66675 h 4654550"/>
                <a:gd name="connsiteX18550" fmla="*/ 2352673 w 10010772"/>
                <a:gd name="connsiteY18550" fmla="*/ 63500 h 4654550"/>
                <a:gd name="connsiteX18551" fmla="*/ 2365373 w 10010772"/>
                <a:gd name="connsiteY18551" fmla="*/ 57150 h 4654550"/>
                <a:gd name="connsiteX18552" fmla="*/ 2359023 w 10010772"/>
                <a:gd name="connsiteY18552" fmla="*/ 57150 h 4654550"/>
                <a:gd name="connsiteX18553" fmla="*/ 2352673 w 10010772"/>
                <a:gd name="connsiteY18553" fmla="*/ 53975 h 4654550"/>
                <a:gd name="connsiteX18554" fmla="*/ 2352673 w 10010772"/>
                <a:gd name="connsiteY18554" fmla="*/ 50800 h 4654550"/>
                <a:gd name="connsiteX18555" fmla="*/ 2365373 w 10010772"/>
                <a:gd name="connsiteY18555" fmla="*/ 47625 h 4654550"/>
                <a:gd name="connsiteX18556" fmla="*/ 2403473 w 10010772"/>
                <a:gd name="connsiteY18556" fmla="*/ 41275 h 4654550"/>
                <a:gd name="connsiteX18557" fmla="*/ 3775073 w 10010772"/>
                <a:gd name="connsiteY18557" fmla="*/ 19050 h 4654550"/>
                <a:gd name="connsiteX18558" fmla="*/ 3787773 w 10010772"/>
                <a:gd name="connsiteY18558" fmla="*/ 22225 h 4654550"/>
                <a:gd name="connsiteX18559" fmla="*/ 3797298 w 10010772"/>
                <a:gd name="connsiteY18559" fmla="*/ 28575 h 4654550"/>
                <a:gd name="connsiteX18560" fmla="*/ 3803648 w 10010772"/>
                <a:gd name="connsiteY18560" fmla="*/ 28575 h 4654550"/>
                <a:gd name="connsiteX18561" fmla="*/ 3809998 w 10010772"/>
                <a:gd name="connsiteY18561" fmla="*/ 28575 h 4654550"/>
                <a:gd name="connsiteX18562" fmla="*/ 3825873 w 10010772"/>
                <a:gd name="connsiteY18562" fmla="*/ 25400 h 4654550"/>
                <a:gd name="connsiteX18563" fmla="*/ 3835398 w 10010772"/>
                <a:gd name="connsiteY18563" fmla="*/ 28575 h 4654550"/>
                <a:gd name="connsiteX18564" fmla="*/ 3844923 w 10010772"/>
                <a:gd name="connsiteY18564" fmla="*/ 31750 h 4654550"/>
                <a:gd name="connsiteX18565" fmla="*/ 3860798 w 10010772"/>
                <a:gd name="connsiteY18565" fmla="*/ 31750 h 4654550"/>
                <a:gd name="connsiteX18566" fmla="*/ 3876673 w 10010772"/>
                <a:gd name="connsiteY18566" fmla="*/ 31750 h 4654550"/>
                <a:gd name="connsiteX18567" fmla="*/ 3886198 w 10010772"/>
                <a:gd name="connsiteY18567" fmla="*/ 34925 h 4654550"/>
                <a:gd name="connsiteX18568" fmla="*/ 3892548 w 10010772"/>
                <a:gd name="connsiteY18568" fmla="*/ 38100 h 4654550"/>
                <a:gd name="connsiteX18569" fmla="*/ 3905248 w 10010772"/>
                <a:gd name="connsiteY18569" fmla="*/ 34925 h 4654550"/>
                <a:gd name="connsiteX18570" fmla="*/ 3917948 w 10010772"/>
                <a:gd name="connsiteY18570" fmla="*/ 31750 h 4654550"/>
                <a:gd name="connsiteX18571" fmla="*/ 3930648 w 10010772"/>
                <a:gd name="connsiteY18571" fmla="*/ 31750 h 4654550"/>
                <a:gd name="connsiteX18572" fmla="*/ 3943348 w 10010772"/>
                <a:gd name="connsiteY18572" fmla="*/ 34925 h 4654550"/>
                <a:gd name="connsiteX18573" fmla="*/ 3956048 w 10010772"/>
                <a:gd name="connsiteY18573" fmla="*/ 34925 h 4654550"/>
                <a:gd name="connsiteX18574" fmla="*/ 3965573 w 10010772"/>
                <a:gd name="connsiteY18574" fmla="*/ 34925 h 4654550"/>
                <a:gd name="connsiteX18575" fmla="*/ 3975098 w 10010772"/>
                <a:gd name="connsiteY18575" fmla="*/ 34925 h 4654550"/>
                <a:gd name="connsiteX18576" fmla="*/ 3984623 w 10010772"/>
                <a:gd name="connsiteY18576" fmla="*/ 41275 h 4654550"/>
                <a:gd name="connsiteX18577" fmla="*/ 3987798 w 10010772"/>
                <a:gd name="connsiteY18577" fmla="*/ 38100 h 4654550"/>
                <a:gd name="connsiteX18578" fmla="*/ 3990973 w 10010772"/>
                <a:gd name="connsiteY18578" fmla="*/ 34925 h 4654550"/>
                <a:gd name="connsiteX18579" fmla="*/ 3994148 w 10010772"/>
                <a:gd name="connsiteY18579" fmla="*/ 31750 h 4654550"/>
                <a:gd name="connsiteX18580" fmla="*/ 4003673 w 10010772"/>
                <a:gd name="connsiteY18580" fmla="*/ 31750 h 4654550"/>
                <a:gd name="connsiteX18581" fmla="*/ 4013198 w 10010772"/>
                <a:gd name="connsiteY18581" fmla="*/ 31750 h 4654550"/>
                <a:gd name="connsiteX18582" fmla="*/ 4019548 w 10010772"/>
                <a:gd name="connsiteY18582" fmla="*/ 31750 h 4654550"/>
                <a:gd name="connsiteX18583" fmla="*/ 4029073 w 10010772"/>
                <a:gd name="connsiteY18583" fmla="*/ 38100 h 4654550"/>
                <a:gd name="connsiteX18584" fmla="*/ 4019548 w 10010772"/>
                <a:gd name="connsiteY18584" fmla="*/ 41275 h 4654550"/>
                <a:gd name="connsiteX18585" fmla="*/ 4010023 w 10010772"/>
                <a:gd name="connsiteY18585" fmla="*/ 44450 h 4654550"/>
                <a:gd name="connsiteX18586" fmla="*/ 4003673 w 10010772"/>
                <a:gd name="connsiteY18586" fmla="*/ 47625 h 4654550"/>
                <a:gd name="connsiteX18587" fmla="*/ 4003673 w 10010772"/>
                <a:gd name="connsiteY18587" fmla="*/ 53975 h 4654550"/>
                <a:gd name="connsiteX18588" fmla="*/ 4010023 w 10010772"/>
                <a:gd name="connsiteY18588" fmla="*/ 47625 h 4654550"/>
                <a:gd name="connsiteX18589" fmla="*/ 4019548 w 10010772"/>
                <a:gd name="connsiteY18589" fmla="*/ 47625 h 4654550"/>
                <a:gd name="connsiteX18590" fmla="*/ 4032248 w 10010772"/>
                <a:gd name="connsiteY18590" fmla="*/ 47625 h 4654550"/>
                <a:gd name="connsiteX18591" fmla="*/ 4035423 w 10010772"/>
                <a:gd name="connsiteY18591" fmla="*/ 50800 h 4654550"/>
                <a:gd name="connsiteX18592" fmla="*/ 4035423 w 10010772"/>
                <a:gd name="connsiteY18592" fmla="*/ 53975 h 4654550"/>
                <a:gd name="connsiteX18593" fmla="*/ 4016373 w 10010772"/>
                <a:gd name="connsiteY18593" fmla="*/ 69850 h 4654550"/>
                <a:gd name="connsiteX18594" fmla="*/ 4013198 w 10010772"/>
                <a:gd name="connsiteY18594" fmla="*/ 73025 h 4654550"/>
                <a:gd name="connsiteX18595" fmla="*/ 4016373 w 10010772"/>
                <a:gd name="connsiteY18595" fmla="*/ 73025 h 4654550"/>
                <a:gd name="connsiteX18596" fmla="*/ 4038598 w 10010772"/>
                <a:gd name="connsiteY18596" fmla="*/ 60325 h 4654550"/>
                <a:gd name="connsiteX18597" fmla="*/ 4041773 w 10010772"/>
                <a:gd name="connsiteY18597" fmla="*/ 53975 h 4654550"/>
                <a:gd name="connsiteX18598" fmla="*/ 4041773 w 10010772"/>
                <a:gd name="connsiteY18598" fmla="*/ 50800 h 4654550"/>
                <a:gd name="connsiteX18599" fmla="*/ 4041773 w 10010772"/>
                <a:gd name="connsiteY18599" fmla="*/ 44450 h 4654550"/>
                <a:gd name="connsiteX18600" fmla="*/ 4048123 w 10010772"/>
                <a:gd name="connsiteY18600" fmla="*/ 38100 h 4654550"/>
                <a:gd name="connsiteX18601" fmla="*/ 4057648 w 10010772"/>
                <a:gd name="connsiteY18601" fmla="*/ 31750 h 4654550"/>
                <a:gd name="connsiteX18602" fmla="*/ 4070348 w 10010772"/>
                <a:gd name="connsiteY18602" fmla="*/ 31750 h 4654550"/>
                <a:gd name="connsiteX18603" fmla="*/ 4083048 w 10010772"/>
                <a:gd name="connsiteY18603" fmla="*/ 31750 h 4654550"/>
                <a:gd name="connsiteX18604" fmla="*/ 4095748 w 10010772"/>
                <a:gd name="connsiteY18604" fmla="*/ 31750 h 4654550"/>
                <a:gd name="connsiteX18605" fmla="*/ 4114798 w 10010772"/>
                <a:gd name="connsiteY18605" fmla="*/ 31750 h 4654550"/>
                <a:gd name="connsiteX18606" fmla="*/ 4117973 w 10010772"/>
                <a:gd name="connsiteY18606" fmla="*/ 34925 h 4654550"/>
                <a:gd name="connsiteX18607" fmla="*/ 4108448 w 10010772"/>
                <a:gd name="connsiteY18607" fmla="*/ 41275 h 4654550"/>
                <a:gd name="connsiteX18608" fmla="*/ 4102098 w 10010772"/>
                <a:gd name="connsiteY18608" fmla="*/ 47625 h 4654550"/>
                <a:gd name="connsiteX18609" fmla="*/ 4102098 w 10010772"/>
                <a:gd name="connsiteY18609" fmla="*/ 50800 h 4654550"/>
                <a:gd name="connsiteX18610" fmla="*/ 4105273 w 10010772"/>
                <a:gd name="connsiteY18610" fmla="*/ 50800 h 4654550"/>
                <a:gd name="connsiteX18611" fmla="*/ 4098923 w 10010772"/>
                <a:gd name="connsiteY18611" fmla="*/ 53975 h 4654550"/>
                <a:gd name="connsiteX18612" fmla="*/ 4095748 w 10010772"/>
                <a:gd name="connsiteY18612" fmla="*/ 57150 h 4654550"/>
                <a:gd name="connsiteX18613" fmla="*/ 4098923 w 10010772"/>
                <a:gd name="connsiteY18613" fmla="*/ 60325 h 4654550"/>
                <a:gd name="connsiteX18614" fmla="*/ 4098923 w 10010772"/>
                <a:gd name="connsiteY18614" fmla="*/ 63500 h 4654550"/>
                <a:gd name="connsiteX18615" fmla="*/ 4092573 w 10010772"/>
                <a:gd name="connsiteY18615" fmla="*/ 69850 h 4654550"/>
                <a:gd name="connsiteX18616" fmla="*/ 4083048 w 10010772"/>
                <a:gd name="connsiteY18616" fmla="*/ 73025 h 4654550"/>
                <a:gd name="connsiteX18617" fmla="*/ 4079873 w 10010772"/>
                <a:gd name="connsiteY18617" fmla="*/ 73025 h 4654550"/>
                <a:gd name="connsiteX18618" fmla="*/ 4073523 w 10010772"/>
                <a:gd name="connsiteY18618" fmla="*/ 69850 h 4654550"/>
                <a:gd name="connsiteX18619" fmla="*/ 4063998 w 10010772"/>
                <a:gd name="connsiteY18619" fmla="*/ 73025 h 4654550"/>
                <a:gd name="connsiteX18620" fmla="*/ 4054473 w 10010772"/>
                <a:gd name="connsiteY18620" fmla="*/ 79375 h 4654550"/>
                <a:gd name="connsiteX18621" fmla="*/ 4051298 w 10010772"/>
                <a:gd name="connsiteY18621" fmla="*/ 82550 h 4654550"/>
                <a:gd name="connsiteX18622" fmla="*/ 4051298 w 10010772"/>
                <a:gd name="connsiteY18622" fmla="*/ 85725 h 4654550"/>
                <a:gd name="connsiteX18623" fmla="*/ 4057648 w 10010772"/>
                <a:gd name="connsiteY18623" fmla="*/ 82550 h 4654550"/>
                <a:gd name="connsiteX18624" fmla="*/ 4063998 w 10010772"/>
                <a:gd name="connsiteY18624" fmla="*/ 79375 h 4654550"/>
                <a:gd name="connsiteX18625" fmla="*/ 4070348 w 10010772"/>
                <a:gd name="connsiteY18625" fmla="*/ 82550 h 4654550"/>
                <a:gd name="connsiteX18626" fmla="*/ 4076698 w 10010772"/>
                <a:gd name="connsiteY18626" fmla="*/ 82550 h 4654550"/>
                <a:gd name="connsiteX18627" fmla="*/ 4089398 w 10010772"/>
                <a:gd name="connsiteY18627" fmla="*/ 82550 h 4654550"/>
                <a:gd name="connsiteX18628" fmla="*/ 4098923 w 10010772"/>
                <a:gd name="connsiteY18628" fmla="*/ 85725 h 4654550"/>
                <a:gd name="connsiteX18629" fmla="*/ 4095748 w 10010772"/>
                <a:gd name="connsiteY18629" fmla="*/ 85725 h 4654550"/>
                <a:gd name="connsiteX18630" fmla="*/ 4067173 w 10010772"/>
                <a:gd name="connsiteY18630" fmla="*/ 95250 h 4654550"/>
                <a:gd name="connsiteX18631" fmla="*/ 4057648 w 10010772"/>
                <a:gd name="connsiteY18631" fmla="*/ 98425 h 4654550"/>
                <a:gd name="connsiteX18632" fmla="*/ 4051298 w 10010772"/>
                <a:gd name="connsiteY18632" fmla="*/ 95250 h 4654550"/>
                <a:gd name="connsiteX18633" fmla="*/ 4048123 w 10010772"/>
                <a:gd name="connsiteY18633" fmla="*/ 92075 h 4654550"/>
                <a:gd name="connsiteX18634" fmla="*/ 4041773 w 10010772"/>
                <a:gd name="connsiteY18634" fmla="*/ 92075 h 4654550"/>
                <a:gd name="connsiteX18635" fmla="*/ 4032248 w 10010772"/>
                <a:gd name="connsiteY18635" fmla="*/ 95250 h 4654550"/>
                <a:gd name="connsiteX18636" fmla="*/ 4032248 w 10010772"/>
                <a:gd name="connsiteY18636" fmla="*/ 101600 h 4654550"/>
                <a:gd name="connsiteX18637" fmla="*/ 4035423 w 10010772"/>
                <a:gd name="connsiteY18637" fmla="*/ 104775 h 4654550"/>
                <a:gd name="connsiteX18638" fmla="*/ 4044948 w 10010772"/>
                <a:gd name="connsiteY18638" fmla="*/ 111125 h 4654550"/>
                <a:gd name="connsiteX18639" fmla="*/ 4048123 w 10010772"/>
                <a:gd name="connsiteY18639" fmla="*/ 111125 h 4654550"/>
                <a:gd name="connsiteX18640" fmla="*/ 4048123 w 10010772"/>
                <a:gd name="connsiteY18640" fmla="*/ 114300 h 4654550"/>
                <a:gd name="connsiteX18641" fmla="*/ 4041773 w 10010772"/>
                <a:gd name="connsiteY18641" fmla="*/ 117475 h 4654550"/>
                <a:gd name="connsiteX18642" fmla="*/ 4032248 w 10010772"/>
                <a:gd name="connsiteY18642" fmla="*/ 120650 h 4654550"/>
                <a:gd name="connsiteX18643" fmla="*/ 4032248 w 10010772"/>
                <a:gd name="connsiteY18643" fmla="*/ 123825 h 4654550"/>
                <a:gd name="connsiteX18644" fmla="*/ 4035423 w 10010772"/>
                <a:gd name="connsiteY18644" fmla="*/ 127000 h 4654550"/>
                <a:gd name="connsiteX18645" fmla="*/ 4044948 w 10010772"/>
                <a:gd name="connsiteY18645" fmla="*/ 133350 h 4654550"/>
                <a:gd name="connsiteX18646" fmla="*/ 4035423 w 10010772"/>
                <a:gd name="connsiteY18646" fmla="*/ 139700 h 4654550"/>
                <a:gd name="connsiteX18647" fmla="*/ 4029073 w 10010772"/>
                <a:gd name="connsiteY18647" fmla="*/ 139700 h 4654550"/>
                <a:gd name="connsiteX18648" fmla="*/ 4019548 w 10010772"/>
                <a:gd name="connsiteY18648" fmla="*/ 139700 h 4654550"/>
                <a:gd name="connsiteX18649" fmla="*/ 4019548 w 10010772"/>
                <a:gd name="connsiteY18649" fmla="*/ 142875 h 4654550"/>
                <a:gd name="connsiteX18650" fmla="*/ 4019548 w 10010772"/>
                <a:gd name="connsiteY18650" fmla="*/ 146050 h 4654550"/>
                <a:gd name="connsiteX18651" fmla="*/ 4006848 w 10010772"/>
                <a:gd name="connsiteY18651" fmla="*/ 149225 h 4654550"/>
                <a:gd name="connsiteX18652" fmla="*/ 3994148 w 10010772"/>
                <a:gd name="connsiteY18652" fmla="*/ 149225 h 4654550"/>
                <a:gd name="connsiteX18653" fmla="*/ 3978273 w 10010772"/>
                <a:gd name="connsiteY18653" fmla="*/ 149225 h 4654550"/>
                <a:gd name="connsiteX18654" fmla="*/ 3968748 w 10010772"/>
                <a:gd name="connsiteY18654" fmla="*/ 146050 h 4654550"/>
                <a:gd name="connsiteX18655" fmla="*/ 3962398 w 10010772"/>
                <a:gd name="connsiteY18655" fmla="*/ 149225 h 4654550"/>
                <a:gd name="connsiteX18656" fmla="*/ 3952873 w 10010772"/>
                <a:gd name="connsiteY18656" fmla="*/ 149225 h 4654550"/>
                <a:gd name="connsiteX18657" fmla="*/ 3940173 w 10010772"/>
                <a:gd name="connsiteY18657" fmla="*/ 149225 h 4654550"/>
                <a:gd name="connsiteX18658" fmla="*/ 3930648 w 10010772"/>
                <a:gd name="connsiteY18658" fmla="*/ 146050 h 4654550"/>
                <a:gd name="connsiteX18659" fmla="*/ 3924298 w 10010772"/>
                <a:gd name="connsiteY18659" fmla="*/ 146050 h 4654550"/>
                <a:gd name="connsiteX18660" fmla="*/ 3908423 w 10010772"/>
                <a:gd name="connsiteY18660" fmla="*/ 149225 h 4654550"/>
                <a:gd name="connsiteX18661" fmla="*/ 3898898 w 10010772"/>
                <a:gd name="connsiteY18661" fmla="*/ 152400 h 4654550"/>
                <a:gd name="connsiteX18662" fmla="*/ 3895723 w 10010772"/>
                <a:gd name="connsiteY18662" fmla="*/ 155575 h 4654550"/>
                <a:gd name="connsiteX18663" fmla="*/ 3898898 w 10010772"/>
                <a:gd name="connsiteY18663" fmla="*/ 158750 h 4654550"/>
                <a:gd name="connsiteX18664" fmla="*/ 3905248 w 10010772"/>
                <a:gd name="connsiteY18664" fmla="*/ 158750 h 4654550"/>
                <a:gd name="connsiteX18665" fmla="*/ 3914773 w 10010772"/>
                <a:gd name="connsiteY18665" fmla="*/ 158750 h 4654550"/>
                <a:gd name="connsiteX18666" fmla="*/ 3914773 w 10010772"/>
                <a:gd name="connsiteY18666" fmla="*/ 165100 h 4654550"/>
                <a:gd name="connsiteX18667" fmla="*/ 3914773 w 10010772"/>
                <a:gd name="connsiteY18667" fmla="*/ 168275 h 4654550"/>
                <a:gd name="connsiteX18668" fmla="*/ 3921123 w 10010772"/>
                <a:gd name="connsiteY18668" fmla="*/ 168275 h 4654550"/>
                <a:gd name="connsiteX18669" fmla="*/ 3924298 w 10010772"/>
                <a:gd name="connsiteY18669" fmla="*/ 168275 h 4654550"/>
                <a:gd name="connsiteX18670" fmla="*/ 3927473 w 10010772"/>
                <a:gd name="connsiteY18670" fmla="*/ 168275 h 4654550"/>
                <a:gd name="connsiteX18671" fmla="*/ 3930648 w 10010772"/>
                <a:gd name="connsiteY18671" fmla="*/ 171450 h 4654550"/>
                <a:gd name="connsiteX18672" fmla="*/ 3936998 w 10010772"/>
                <a:gd name="connsiteY18672" fmla="*/ 171450 h 4654550"/>
                <a:gd name="connsiteX18673" fmla="*/ 3943348 w 10010772"/>
                <a:gd name="connsiteY18673" fmla="*/ 174625 h 4654550"/>
                <a:gd name="connsiteX18674" fmla="*/ 3952873 w 10010772"/>
                <a:gd name="connsiteY18674" fmla="*/ 168275 h 4654550"/>
                <a:gd name="connsiteX18675" fmla="*/ 3959223 w 10010772"/>
                <a:gd name="connsiteY18675" fmla="*/ 165100 h 4654550"/>
                <a:gd name="connsiteX18676" fmla="*/ 3962398 w 10010772"/>
                <a:gd name="connsiteY18676" fmla="*/ 168275 h 4654550"/>
                <a:gd name="connsiteX18677" fmla="*/ 3965573 w 10010772"/>
                <a:gd name="connsiteY18677" fmla="*/ 174625 h 4654550"/>
                <a:gd name="connsiteX18678" fmla="*/ 3968748 w 10010772"/>
                <a:gd name="connsiteY18678" fmla="*/ 171450 h 4654550"/>
                <a:gd name="connsiteX18679" fmla="*/ 3975098 w 10010772"/>
                <a:gd name="connsiteY18679" fmla="*/ 171450 h 4654550"/>
                <a:gd name="connsiteX18680" fmla="*/ 3978273 w 10010772"/>
                <a:gd name="connsiteY18680" fmla="*/ 174625 h 4654550"/>
                <a:gd name="connsiteX18681" fmla="*/ 3981448 w 10010772"/>
                <a:gd name="connsiteY18681" fmla="*/ 177800 h 4654550"/>
                <a:gd name="connsiteX18682" fmla="*/ 3981448 w 10010772"/>
                <a:gd name="connsiteY18682" fmla="*/ 187325 h 4654550"/>
                <a:gd name="connsiteX18683" fmla="*/ 3978273 w 10010772"/>
                <a:gd name="connsiteY18683" fmla="*/ 193675 h 4654550"/>
                <a:gd name="connsiteX18684" fmla="*/ 3975098 w 10010772"/>
                <a:gd name="connsiteY18684" fmla="*/ 196850 h 4654550"/>
                <a:gd name="connsiteX18685" fmla="*/ 3968748 w 10010772"/>
                <a:gd name="connsiteY18685" fmla="*/ 196850 h 4654550"/>
                <a:gd name="connsiteX18686" fmla="*/ 3965573 w 10010772"/>
                <a:gd name="connsiteY18686" fmla="*/ 200025 h 4654550"/>
                <a:gd name="connsiteX18687" fmla="*/ 3962398 w 10010772"/>
                <a:gd name="connsiteY18687" fmla="*/ 203200 h 4654550"/>
                <a:gd name="connsiteX18688" fmla="*/ 3959223 w 10010772"/>
                <a:gd name="connsiteY18688" fmla="*/ 203200 h 4654550"/>
                <a:gd name="connsiteX18689" fmla="*/ 3946523 w 10010772"/>
                <a:gd name="connsiteY18689" fmla="*/ 203200 h 4654550"/>
                <a:gd name="connsiteX18690" fmla="*/ 3933823 w 10010772"/>
                <a:gd name="connsiteY18690" fmla="*/ 196850 h 4654550"/>
                <a:gd name="connsiteX18691" fmla="*/ 3927473 w 10010772"/>
                <a:gd name="connsiteY18691" fmla="*/ 190500 h 4654550"/>
                <a:gd name="connsiteX18692" fmla="*/ 3917948 w 10010772"/>
                <a:gd name="connsiteY18692" fmla="*/ 187325 h 4654550"/>
                <a:gd name="connsiteX18693" fmla="*/ 3908423 w 10010772"/>
                <a:gd name="connsiteY18693" fmla="*/ 184150 h 4654550"/>
                <a:gd name="connsiteX18694" fmla="*/ 3889373 w 10010772"/>
                <a:gd name="connsiteY18694" fmla="*/ 180975 h 4654550"/>
                <a:gd name="connsiteX18695" fmla="*/ 3870323 w 10010772"/>
                <a:gd name="connsiteY18695" fmla="*/ 177800 h 4654550"/>
                <a:gd name="connsiteX18696" fmla="*/ 3860798 w 10010772"/>
                <a:gd name="connsiteY18696" fmla="*/ 174625 h 4654550"/>
                <a:gd name="connsiteX18697" fmla="*/ 3848098 w 10010772"/>
                <a:gd name="connsiteY18697" fmla="*/ 174625 h 4654550"/>
                <a:gd name="connsiteX18698" fmla="*/ 3841748 w 10010772"/>
                <a:gd name="connsiteY18698" fmla="*/ 177800 h 4654550"/>
                <a:gd name="connsiteX18699" fmla="*/ 3848098 w 10010772"/>
                <a:gd name="connsiteY18699" fmla="*/ 177800 h 4654550"/>
                <a:gd name="connsiteX18700" fmla="*/ 3863973 w 10010772"/>
                <a:gd name="connsiteY18700" fmla="*/ 180975 h 4654550"/>
                <a:gd name="connsiteX18701" fmla="*/ 3876673 w 10010772"/>
                <a:gd name="connsiteY18701" fmla="*/ 184150 h 4654550"/>
                <a:gd name="connsiteX18702" fmla="*/ 3879848 w 10010772"/>
                <a:gd name="connsiteY18702" fmla="*/ 187325 h 4654550"/>
                <a:gd name="connsiteX18703" fmla="*/ 3876673 w 10010772"/>
                <a:gd name="connsiteY18703" fmla="*/ 190500 h 4654550"/>
                <a:gd name="connsiteX18704" fmla="*/ 3867148 w 10010772"/>
                <a:gd name="connsiteY18704" fmla="*/ 190500 h 4654550"/>
                <a:gd name="connsiteX18705" fmla="*/ 3854448 w 10010772"/>
                <a:gd name="connsiteY18705" fmla="*/ 193675 h 4654550"/>
                <a:gd name="connsiteX18706" fmla="*/ 3838573 w 10010772"/>
                <a:gd name="connsiteY18706" fmla="*/ 203200 h 4654550"/>
                <a:gd name="connsiteX18707" fmla="*/ 3835398 w 10010772"/>
                <a:gd name="connsiteY18707" fmla="*/ 206375 h 4654550"/>
                <a:gd name="connsiteX18708" fmla="*/ 3838573 w 10010772"/>
                <a:gd name="connsiteY18708" fmla="*/ 206375 h 4654550"/>
                <a:gd name="connsiteX18709" fmla="*/ 3848098 w 10010772"/>
                <a:gd name="connsiteY18709" fmla="*/ 206375 h 4654550"/>
                <a:gd name="connsiteX18710" fmla="*/ 3857623 w 10010772"/>
                <a:gd name="connsiteY18710" fmla="*/ 209550 h 4654550"/>
                <a:gd name="connsiteX18711" fmla="*/ 3854448 w 10010772"/>
                <a:gd name="connsiteY18711" fmla="*/ 212725 h 4654550"/>
                <a:gd name="connsiteX18712" fmla="*/ 3848098 w 10010772"/>
                <a:gd name="connsiteY18712" fmla="*/ 215900 h 4654550"/>
                <a:gd name="connsiteX18713" fmla="*/ 3851273 w 10010772"/>
                <a:gd name="connsiteY18713" fmla="*/ 215900 h 4654550"/>
                <a:gd name="connsiteX18714" fmla="*/ 3867148 w 10010772"/>
                <a:gd name="connsiteY18714" fmla="*/ 209550 h 4654550"/>
                <a:gd name="connsiteX18715" fmla="*/ 3879848 w 10010772"/>
                <a:gd name="connsiteY18715" fmla="*/ 203200 h 4654550"/>
                <a:gd name="connsiteX18716" fmla="*/ 3886198 w 10010772"/>
                <a:gd name="connsiteY18716" fmla="*/ 203200 h 4654550"/>
                <a:gd name="connsiteX18717" fmla="*/ 3898898 w 10010772"/>
                <a:gd name="connsiteY18717" fmla="*/ 206375 h 4654550"/>
                <a:gd name="connsiteX18718" fmla="*/ 3911598 w 10010772"/>
                <a:gd name="connsiteY18718" fmla="*/ 209550 h 4654550"/>
                <a:gd name="connsiteX18719" fmla="*/ 3927473 w 10010772"/>
                <a:gd name="connsiteY18719" fmla="*/ 209550 h 4654550"/>
                <a:gd name="connsiteX18720" fmla="*/ 3943348 w 10010772"/>
                <a:gd name="connsiteY18720" fmla="*/ 209550 h 4654550"/>
                <a:gd name="connsiteX18721" fmla="*/ 3946523 w 10010772"/>
                <a:gd name="connsiteY18721" fmla="*/ 212725 h 4654550"/>
                <a:gd name="connsiteX18722" fmla="*/ 3943348 w 10010772"/>
                <a:gd name="connsiteY18722" fmla="*/ 215900 h 4654550"/>
                <a:gd name="connsiteX18723" fmla="*/ 3933823 w 10010772"/>
                <a:gd name="connsiteY18723" fmla="*/ 215900 h 4654550"/>
                <a:gd name="connsiteX18724" fmla="*/ 3924298 w 10010772"/>
                <a:gd name="connsiteY18724" fmla="*/ 219075 h 4654550"/>
                <a:gd name="connsiteX18725" fmla="*/ 3921123 w 10010772"/>
                <a:gd name="connsiteY18725" fmla="*/ 222250 h 4654550"/>
                <a:gd name="connsiteX18726" fmla="*/ 3924298 w 10010772"/>
                <a:gd name="connsiteY18726" fmla="*/ 222250 h 4654550"/>
                <a:gd name="connsiteX18727" fmla="*/ 3924298 w 10010772"/>
                <a:gd name="connsiteY18727" fmla="*/ 225425 h 4654550"/>
                <a:gd name="connsiteX18728" fmla="*/ 3921123 w 10010772"/>
                <a:gd name="connsiteY18728" fmla="*/ 225425 h 4654550"/>
                <a:gd name="connsiteX18729" fmla="*/ 3908423 w 10010772"/>
                <a:gd name="connsiteY18729" fmla="*/ 228600 h 4654550"/>
                <a:gd name="connsiteX18730" fmla="*/ 3898898 w 10010772"/>
                <a:gd name="connsiteY18730" fmla="*/ 228600 h 4654550"/>
                <a:gd name="connsiteX18731" fmla="*/ 3895723 w 10010772"/>
                <a:gd name="connsiteY18731" fmla="*/ 228600 h 4654550"/>
                <a:gd name="connsiteX18732" fmla="*/ 3895723 w 10010772"/>
                <a:gd name="connsiteY18732" fmla="*/ 231775 h 4654550"/>
                <a:gd name="connsiteX18733" fmla="*/ 3895723 w 10010772"/>
                <a:gd name="connsiteY18733" fmla="*/ 234950 h 4654550"/>
                <a:gd name="connsiteX18734" fmla="*/ 3892548 w 10010772"/>
                <a:gd name="connsiteY18734" fmla="*/ 234950 h 4654550"/>
                <a:gd name="connsiteX18735" fmla="*/ 3879848 w 10010772"/>
                <a:gd name="connsiteY18735" fmla="*/ 234950 h 4654550"/>
                <a:gd name="connsiteX18736" fmla="*/ 3867148 w 10010772"/>
                <a:gd name="connsiteY18736" fmla="*/ 234950 h 4654550"/>
                <a:gd name="connsiteX18737" fmla="*/ 3863973 w 10010772"/>
                <a:gd name="connsiteY18737" fmla="*/ 234950 h 4654550"/>
                <a:gd name="connsiteX18738" fmla="*/ 3863973 w 10010772"/>
                <a:gd name="connsiteY18738" fmla="*/ 238125 h 4654550"/>
                <a:gd name="connsiteX18739" fmla="*/ 3867148 w 10010772"/>
                <a:gd name="connsiteY18739" fmla="*/ 241300 h 4654550"/>
                <a:gd name="connsiteX18740" fmla="*/ 3863973 w 10010772"/>
                <a:gd name="connsiteY18740" fmla="*/ 241300 h 4654550"/>
                <a:gd name="connsiteX18741" fmla="*/ 3851273 w 10010772"/>
                <a:gd name="connsiteY18741" fmla="*/ 241300 h 4654550"/>
                <a:gd name="connsiteX18742" fmla="*/ 3838573 w 10010772"/>
                <a:gd name="connsiteY18742" fmla="*/ 244475 h 4654550"/>
                <a:gd name="connsiteX18743" fmla="*/ 3835398 w 10010772"/>
                <a:gd name="connsiteY18743" fmla="*/ 244475 h 4654550"/>
                <a:gd name="connsiteX18744" fmla="*/ 3835398 w 10010772"/>
                <a:gd name="connsiteY18744" fmla="*/ 247650 h 4654550"/>
                <a:gd name="connsiteX18745" fmla="*/ 3835398 w 10010772"/>
                <a:gd name="connsiteY18745" fmla="*/ 250825 h 4654550"/>
                <a:gd name="connsiteX18746" fmla="*/ 3832223 w 10010772"/>
                <a:gd name="connsiteY18746" fmla="*/ 250825 h 4654550"/>
                <a:gd name="connsiteX18747" fmla="*/ 3822698 w 10010772"/>
                <a:gd name="connsiteY18747" fmla="*/ 250825 h 4654550"/>
                <a:gd name="connsiteX18748" fmla="*/ 3809998 w 10010772"/>
                <a:gd name="connsiteY18748" fmla="*/ 250825 h 4654550"/>
                <a:gd name="connsiteX18749" fmla="*/ 3797298 w 10010772"/>
                <a:gd name="connsiteY18749" fmla="*/ 254000 h 4654550"/>
                <a:gd name="connsiteX18750" fmla="*/ 3787773 w 10010772"/>
                <a:gd name="connsiteY18750" fmla="*/ 254000 h 4654550"/>
                <a:gd name="connsiteX18751" fmla="*/ 3781423 w 10010772"/>
                <a:gd name="connsiteY18751" fmla="*/ 254000 h 4654550"/>
                <a:gd name="connsiteX18752" fmla="*/ 3775073 w 10010772"/>
                <a:gd name="connsiteY18752" fmla="*/ 254000 h 4654550"/>
                <a:gd name="connsiteX18753" fmla="*/ 3768723 w 10010772"/>
                <a:gd name="connsiteY18753" fmla="*/ 257175 h 4654550"/>
                <a:gd name="connsiteX18754" fmla="*/ 3759198 w 10010772"/>
                <a:gd name="connsiteY18754" fmla="*/ 260350 h 4654550"/>
                <a:gd name="connsiteX18755" fmla="*/ 3752848 w 10010772"/>
                <a:gd name="connsiteY18755" fmla="*/ 257175 h 4654550"/>
                <a:gd name="connsiteX18756" fmla="*/ 3743323 w 10010772"/>
                <a:gd name="connsiteY18756" fmla="*/ 257175 h 4654550"/>
                <a:gd name="connsiteX18757" fmla="*/ 3733798 w 10010772"/>
                <a:gd name="connsiteY18757" fmla="*/ 260350 h 4654550"/>
                <a:gd name="connsiteX18758" fmla="*/ 3724273 w 10010772"/>
                <a:gd name="connsiteY18758" fmla="*/ 260350 h 4654550"/>
                <a:gd name="connsiteX18759" fmla="*/ 3717923 w 10010772"/>
                <a:gd name="connsiteY18759" fmla="*/ 257175 h 4654550"/>
                <a:gd name="connsiteX18760" fmla="*/ 3714748 w 10010772"/>
                <a:gd name="connsiteY18760" fmla="*/ 250825 h 4654550"/>
                <a:gd name="connsiteX18761" fmla="*/ 3708398 w 10010772"/>
                <a:gd name="connsiteY18761" fmla="*/ 247650 h 4654550"/>
                <a:gd name="connsiteX18762" fmla="*/ 3705223 w 10010772"/>
                <a:gd name="connsiteY18762" fmla="*/ 247650 h 4654550"/>
                <a:gd name="connsiteX18763" fmla="*/ 3705223 w 10010772"/>
                <a:gd name="connsiteY18763" fmla="*/ 254000 h 4654550"/>
                <a:gd name="connsiteX18764" fmla="*/ 3705223 w 10010772"/>
                <a:gd name="connsiteY18764" fmla="*/ 257175 h 4654550"/>
                <a:gd name="connsiteX18765" fmla="*/ 3702048 w 10010772"/>
                <a:gd name="connsiteY18765" fmla="*/ 257175 h 4654550"/>
                <a:gd name="connsiteX18766" fmla="*/ 3695698 w 10010772"/>
                <a:gd name="connsiteY18766" fmla="*/ 257175 h 4654550"/>
                <a:gd name="connsiteX18767" fmla="*/ 3689348 w 10010772"/>
                <a:gd name="connsiteY18767" fmla="*/ 257175 h 4654550"/>
                <a:gd name="connsiteX18768" fmla="*/ 3686173 w 10010772"/>
                <a:gd name="connsiteY18768" fmla="*/ 260350 h 4654550"/>
                <a:gd name="connsiteX18769" fmla="*/ 3679823 w 10010772"/>
                <a:gd name="connsiteY18769" fmla="*/ 266700 h 4654550"/>
                <a:gd name="connsiteX18770" fmla="*/ 3673473 w 10010772"/>
                <a:gd name="connsiteY18770" fmla="*/ 276225 h 4654550"/>
                <a:gd name="connsiteX18771" fmla="*/ 3670298 w 10010772"/>
                <a:gd name="connsiteY18771" fmla="*/ 279400 h 4654550"/>
                <a:gd name="connsiteX18772" fmla="*/ 3667123 w 10010772"/>
                <a:gd name="connsiteY18772" fmla="*/ 276225 h 4654550"/>
                <a:gd name="connsiteX18773" fmla="*/ 3660773 w 10010772"/>
                <a:gd name="connsiteY18773" fmla="*/ 276225 h 4654550"/>
                <a:gd name="connsiteX18774" fmla="*/ 3657598 w 10010772"/>
                <a:gd name="connsiteY18774" fmla="*/ 276225 h 4654550"/>
                <a:gd name="connsiteX18775" fmla="*/ 3651248 w 10010772"/>
                <a:gd name="connsiteY18775" fmla="*/ 282575 h 4654550"/>
                <a:gd name="connsiteX18776" fmla="*/ 3641723 w 10010772"/>
                <a:gd name="connsiteY18776" fmla="*/ 288925 h 4654550"/>
                <a:gd name="connsiteX18777" fmla="*/ 3635373 w 10010772"/>
                <a:gd name="connsiteY18777" fmla="*/ 288925 h 4654550"/>
                <a:gd name="connsiteX18778" fmla="*/ 3622673 w 10010772"/>
                <a:gd name="connsiteY18778" fmla="*/ 288925 h 4654550"/>
                <a:gd name="connsiteX18779" fmla="*/ 3613148 w 10010772"/>
                <a:gd name="connsiteY18779" fmla="*/ 288925 h 4654550"/>
                <a:gd name="connsiteX18780" fmla="*/ 3606798 w 10010772"/>
                <a:gd name="connsiteY18780" fmla="*/ 292100 h 4654550"/>
                <a:gd name="connsiteX18781" fmla="*/ 3603623 w 10010772"/>
                <a:gd name="connsiteY18781" fmla="*/ 295275 h 4654550"/>
                <a:gd name="connsiteX18782" fmla="*/ 3606798 w 10010772"/>
                <a:gd name="connsiteY18782" fmla="*/ 298450 h 4654550"/>
                <a:gd name="connsiteX18783" fmla="*/ 3606798 w 10010772"/>
                <a:gd name="connsiteY18783" fmla="*/ 301625 h 4654550"/>
                <a:gd name="connsiteX18784" fmla="*/ 3603623 w 10010772"/>
                <a:gd name="connsiteY18784" fmla="*/ 301625 h 4654550"/>
                <a:gd name="connsiteX18785" fmla="*/ 3594098 w 10010772"/>
                <a:gd name="connsiteY18785" fmla="*/ 304800 h 4654550"/>
                <a:gd name="connsiteX18786" fmla="*/ 3578223 w 10010772"/>
                <a:gd name="connsiteY18786" fmla="*/ 304800 h 4654550"/>
                <a:gd name="connsiteX18787" fmla="*/ 3575048 w 10010772"/>
                <a:gd name="connsiteY18787" fmla="*/ 298450 h 4654550"/>
                <a:gd name="connsiteX18788" fmla="*/ 3568698 w 10010772"/>
                <a:gd name="connsiteY18788" fmla="*/ 292100 h 4654550"/>
                <a:gd name="connsiteX18789" fmla="*/ 3559173 w 10010772"/>
                <a:gd name="connsiteY18789" fmla="*/ 292100 h 4654550"/>
                <a:gd name="connsiteX18790" fmla="*/ 3549648 w 10010772"/>
                <a:gd name="connsiteY18790" fmla="*/ 295275 h 4654550"/>
                <a:gd name="connsiteX18791" fmla="*/ 3549648 w 10010772"/>
                <a:gd name="connsiteY18791" fmla="*/ 298450 h 4654550"/>
                <a:gd name="connsiteX18792" fmla="*/ 3549648 w 10010772"/>
                <a:gd name="connsiteY18792" fmla="*/ 301625 h 4654550"/>
                <a:gd name="connsiteX18793" fmla="*/ 3549648 w 10010772"/>
                <a:gd name="connsiteY18793" fmla="*/ 304800 h 4654550"/>
                <a:gd name="connsiteX18794" fmla="*/ 3549648 w 10010772"/>
                <a:gd name="connsiteY18794" fmla="*/ 307975 h 4654550"/>
                <a:gd name="connsiteX18795" fmla="*/ 3540123 w 10010772"/>
                <a:gd name="connsiteY18795" fmla="*/ 307975 h 4654550"/>
                <a:gd name="connsiteX18796" fmla="*/ 3517898 w 10010772"/>
                <a:gd name="connsiteY18796" fmla="*/ 307975 h 4654550"/>
                <a:gd name="connsiteX18797" fmla="*/ 3508373 w 10010772"/>
                <a:gd name="connsiteY18797" fmla="*/ 307975 h 4654550"/>
                <a:gd name="connsiteX18798" fmla="*/ 3498848 w 10010772"/>
                <a:gd name="connsiteY18798" fmla="*/ 311150 h 4654550"/>
                <a:gd name="connsiteX18799" fmla="*/ 3495673 w 10010772"/>
                <a:gd name="connsiteY18799" fmla="*/ 317500 h 4654550"/>
                <a:gd name="connsiteX18800" fmla="*/ 3502023 w 10010772"/>
                <a:gd name="connsiteY18800" fmla="*/ 320675 h 4654550"/>
                <a:gd name="connsiteX18801" fmla="*/ 3502023 w 10010772"/>
                <a:gd name="connsiteY18801" fmla="*/ 323850 h 4654550"/>
                <a:gd name="connsiteX18802" fmla="*/ 3498848 w 10010772"/>
                <a:gd name="connsiteY18802" fmla="*/ 327025 h 4654550"/>
                <a:gd name="connsiteX18803" fmla="*/ 3473448 w 10010772"/>
                <a:gd name="connsiteY18803" fmla="*/ 323850 h 4654550"/>
                <a:gd name="connsiteX18804" fmla="*/ 3463923 w 10010772"/>
                <a:gd name="connsiteY18804" fmla="*/ 323850 h 4654550"/>
                <a:gd name="connsiteX18805" fmla="*/ 3460748 w 10010772"/>
                <a:gd name="connsiteY18805" fmla="*/ 327025 h 4654550"/>
                <a:gd name="connsiteX18806" fmla="*/ 3463923 w 10010772"/>
                <a:gd name="connsiteY18806" fmla="*/ 333375 h 4654550"/>
                <a:gd name="connsiteX18807" fmla="*/ 3473448 w 10010772"/>
                <a:gd name="connsiteY18807" fmla="*/ 339725 h 4654550"/>
                <a:gd name="connsiteX18808" fmla="*/ 3476623 w 10010772"/>
                <a:gd name="connsiteY18808" fmla="*/ 342900 h 4654550"/>
                <a:gd name="connsiteX18809" fmla="*/ 3473448 w 10010772"/>
                <a:gd name="connsiteY18809" fmla="*/ 342900 h 4654550"/>
                <a:gd name="connsiteX18810" fmla="*/ 3467098 w 10010772"/>
                <a:gd name="connsiteY18810" fmla="*/ 346075 h 4654550"/>
                <a:gd name="connsiteX18811" fmla="*/ 3457573 w 10010772"/>
                <a:gd name="connsiteY18811" fmla="*/ 349250 h 4654550"/>
                <a:gd name="connsiteX18812" fmla="*/ 3454398 w 10010772"/>
                <a:gd name="connsiteY18812" fmla="*/ 349250 h 4654550"/>
                <a:gd name="connsiteX18813" fmla="*/ 3454398 w 10010772"/>
                <a:gd name="connsiteY18813" fmla="*/ 352425 h 4654550"/>
                <a:gd name="connsiteX18814" fmla="*/ 3457573 w 10010772"/>
                <a:gd name="connsiteY18814" fmla="*/ 352425 h 4654550"/>
                <a:gd name="connsiteX18815" fmla="*/ 3454398 w 10010772"/>
                <a:gd name="connsiteY18815" fmla="*/ 355600 h 4654550"/>
                <a:gd name="connsiteX18816" fmla="*/ 3448048 w 10010772"/>
                <a:gd name="connsiteY18816" fmla="*/ 358775 h 4654550"/>
                <a:gd name="connsiteX18817" fmla="*/ 3438523 w 10010772"/>
                <a:gd name="connsiteY18817" fmla="*/ 361950 h 4654550"/>
                <a:gd name="connsiteX18818" fmla="*/ 3438523 w 10010772"/>
                <a:gd name="connsiteY18818" fmla="*/ 365125 h 4654550"/>
                <a:gd name="connsiteX18819" fmla="*/ 3435348 w 10010772"/>
                <a:gd name="connsiteY18819" fmla="*/ 368300 h 4654550"/>
                <a:gd name="connsiteX18820" fmla="*/ 3425823 w 10010772"/>
                <a:gd name="connsiteY18820" fmla="*/ 368300 h 4654550"/>
                <a:gd name="connsiteX18821" fmla="*/ 3416298 w 10010772"/>
                <a:gd name="connsiteY18821" fmla="*/ 371475 h 4654550"/>
                <a:gd name="connsiteX18822" fmla="*/ 3416298 w 10010772"/>
                <a:gd name="connsiteY18822" fmla="*/ 374650 h 4654550"/>
                <a:gd name="connsiteX18823" fmla="*/ 3416298 w 10010772"/>
                <a:gd name="connsiteY18823" fmla="*/ 377825 h 4654550"/>
                <a:gd name="connsiteX18824" fmla="*/ 3413123 w 10010772"/>
                <a:gd name="connsiteY18824" fmla="*/ 377825 h 4654550"/>
                <a:gd name="connsiteX18825" fmla="*/ 3403598 w 10010772"/>
                <a:gd name="connsiteY18825" fmla="*/ 381000 h 4654550"/>
                <a:gd name="connsiteX18826" fmla="*/ 3397248 w 10010772"/>
                <a:gd name="connsiteY18826" fmla="*/ 384175 h 4654550"/>
                <a:gd name="connsiteX18827" fmla="*/ 3394073 w 10010772"/>
                <a:gd name="connsiteY18827" fmla="*/ 387350 h 4654550"/>
                <a:gd name="connsiteX18828" fmla="*/ 3400423 w 10010772"/>
                <a:gd name="connsiteY18828" fmla="*/ 393700 h 4654550"/>
                <a:gd name="connsiteX18829" fmla="*/ 3403598 w 10010772"/>
                <a:gd name="connsiteY18829" fmla="*/ 396875 h 4654550"/>
                <a:gd name="connsiteX18830" fmla="*/ 3403598 w 10010772"/>
                <a:gd name="connsiteY18830" fmla="*/ 400050 h 4654550"/>
                <a:gd name="connsiteX18831" fmla="*/ 3397248 w 10010772"/>
                <a:gd name="connsiteY18831" fmla="*/ 403225 h 4654550"/>
                <a:gd name="connsiteX18832" fmla="*/ 3390898 w 10010772"/>
                <a:gd name="connsiteY18832" fmla="*/ 409575 h 4654550"/>
                <a:gd name="connsiteX18833" fmla="*/ 3387723 w 10010772"/>
                <a:gd name="connsiteY18833" fmla="*/ 409575 h 4654550"/>
                <a:gd name="connsiteX18834" fmla="*/ 3390898 w 10010772"/>
                <a:gd name="connsiteY18834" fmla="*/ 412750 h 4654550"/>
                <a:gd name="connsiteX18835" fmla="*/ 3394073 w 10010772"/>
                <a:gd name="connsiteY18835" fmla="*/ 415925 h 4654550"/>
                <a:gd name="connsiteX18836" fmla="*/ 3390898 w 10010772"/>
                <a:gd name="connsiteY18836" fmla="*/ 415925 h 4654550"/>
                <a:gd name="connsiteX18837" fmla="*/ 3381373 w 10010772"/>
                <a:gd name="connsiteY18837" fmla="*/ 419100 h 4654550"/>
                <a:gd name="connsiteX18838" fmla="*/ 3375023 w 10010772"/>
                <a:gd name="connsiteY18838" fmla="*/ 422275 h 4654550"/>
                <a:gd name="connsiteX18839" fmla="*/ 3371848 w 10010772"/>
                <a:gd name="connsiteY18839" fmla="*/ 425450 h 4654550"/>
                <a:gd name="connsiteX18840" fmla="*/ 3375023 w 10010772"/>
                <a:gd name="connsiteY18840" fmla="*/ 425450 h 4654550"/>
                <a:gd name="connsiteX18841" fmla="*/ 3378198 w 10010772"/>
                <a:gd name="connsiteY18841" fmla="*/ 428625 h 4654550"/>
                <a:gd name="connsiteX18842" fmla="*/ 3368673 w 10010772"/>
                <a:gd name="connsiteY18842" fmla="*/ 431800 h 4654550"/>
                <a:gd name="connsiteX18843" fmla="*/ 3359148 w 10010772"/>
                <a:gd name="connsiteY18843" fmla="*/ 434975 h 4654550"/>
                <a:gd name="connsiteX18844" fmla="*/ 3355973 w 10010772"/>
                <a:gd name="connsiteY18844" fmla="*/ 438150 h 4654550"/>
                <a:gd name="connsiteX18845" fmla="*/ 3355973 w 10010772"/>
                <a:gd name="connsiteY18845" fmla="*/ 444500 h 4654550"/>
                <a:gd name="connsiteX18846" fmla="*/ 3355973 w 10010772"/>
                <a:gd name="connsiteY18846" fmla="*/ 454025 h 4654550"/>
                <a:gd name="connsiteX18847" fmla="*/ 3352798 w 10010772"/>
                <a:gd name="connsiteY18847" fmla="*/ 454025 h 4654550"/>
                <a:gd name="connsiteX18848" fmla="*/ 3343273 w 10010772"/>
                <a:gd name="connsiteY18848" fmla="*/ 454025 h 4654550"/>
                <a:gd name="connsiteX18849" fmla="*/ 3327398 w 10010772"/>
                <a:gd name="connsiteY18849" fmla="*/ 454025 h 4654550"/>
                <a:gd name="connsiteX18850" fmla="*/ 3317873 w 10010772"/>
                <a:gd name="connsiteY18850" fmla="*/ 454025 h 4654550"/>
                <a:gd name="connsiteX18851" fmla="*/ 3317873 w 10010772"/>
                <a:gd name="connsiteY18851" fmla="*/ 447675 h 4654550"/>
                <a:gd name="connsiteX18852" fmla="*/ 3314698 w 10010772"/>
                <a:gd name="connsiteY18852" fmla="*/ 447675 h 4654550"/>
                <a:gd name="connsiteX18853" fmla="*/ 3311523 w 10010772"/>
                <a:gd name="connsiteY18853" fmla="*/ 444500 h 4654550"/>
                <a:gd name="connsiteX18854" fmla="*/ 3311523 w 10010772"/>
                <a:gd name="connsiteY18854" fmla="*/ 441325 h 4654550"/>
                <a:gd name="connsiteX18855" fmla="*/ 3308348 w 10010772"/>
                <a:gd name="connsiteY18855" fmla="*/ 438150 h 4654550"/>
                <a:gd name="connsiteX18856" fmla="*/ 3301998 w 10010772"/>
                <a:gd name="connsiteY18856" fmla="*/ 434975 h 4654550"/>
                <a:gd name="connsiteX18857" fmla="*/ 3292473 w 10010772"/>
                <a:gd name="connsiteY18857" fmla="*/ 431800 h 4654550"/>
                <a:gd name="connsiteX18858" fmla="*/ 3292473 w 10010772"/>
                <a:gd name="connsiteY18858" fmla="*/ 428625 h 4654550"/>
                <a:gd name="connsiteX18859" fmla="*/ 3295648 w 10010772"/>
                <a:gd name="connsiteY18859" fmla="*/ 425450 h 4654550"/>
                <a:gd name="connsiteX18860" fmla="*/ 3292473 w 10010772"/>
                <a:gd name="connsiteY18860" fmla="*/ 425450 h 4654550"/>
                <a:gd name="connsiteX18861" fmla="*/ 3279773 w 10010772"/>
                <a:gd name="connsiteY18861" fmla="*/ 431800 h 4654550"/>
                <a:gd name="connsiteX18862" fmla="*/ 3267073 w 10010772"/>
                <a:gd name="connsiteY18862" fmla="*/ 434975 h 4654550"/>
                <a:gd name="connsiteX18863" fmla="*/ 3263898 w 10010772"/>
                <a:gd name="connsiteY18863" fmla="*/ 434975 h 4654550"/>
                <a:gd name="connsiteX18864" fmla="*/ 3260723 w 10010772"/>
                <a:gd name="connsiteY18864" fmla="*/ 434975 h 4654550"/>
                <a:gd name="connsiteX18865" fmla="*/ 3257548 w 10010772"/>
                <a:gd name="connsiteY18865" fmla="*/ 431800 h 4654550"/>
                <a:gd name="connsiteX18866" fmla="*/ 3248023 w 10010772"/>
                <a:gd name="connsiteY18866" fmla="*/ 428625 h 4654550"/>
                <a:gd name="connsiteX18867" fmla="*/ 3238498 w 10010772"/>
                <a:gd name="connsiteY18867" fmla="*/ 425450 h 4654550"/>
                <a:gd name="connsiteX18868" fmla="*/ 3238498 w 10010772"/>
                <a:gd name="connsiteY18868" fmla="*/ 422275 h 4654550"/>
                <a:gd name="connsiteX18869" fmla="*/ 3235323 w 10010772"/>
                <a:gd name="connsiteY18869" fmla="*/ 415925 h 4654550"/>
                <a:gd name="connsiteX18870" fmla="*/ 3225798 w 10010772"/>
                <a:gd name="connsiteY18870" fmla="*/ 412750 h 4654550"/>
                <a:gd name="connsiteX18871" fmla="*/ 3222623 w 10010772"/>
                <a:gd name="connsiteY18871" fmla="*/ 409575 h 4654550"/>
                <a:gd name="connsiteX18872" fmla="*/ 3219448 w 10010772"/>
                <a:gd name="connsiteY18872" fmla="*/ 409575 h 4654550"/>
                <a:gd name="connsiteX18873" fmla="*/ 3219448 w 10010772"/>
                <a:gd name="connsiteY18873" fmla="*/ 403225 h 4654550"/>
                <a:gd name="connsiteX18874" fmla="*/ 3219448 w 10010772"/>
                <a:gd name="connsiteY18874" fmla="*/ 396875 h 4654550"/>
                <a:gd name="connsiteX18875" fmla="*/ 3219448 w 10010772"/>
                <a:gd name="connsiteY18875" fmla="*/ 393700 h 4654550"/>
                <a:gd name="connsiteX18876" fmla="*/ 3213098 w 10010772"/>
                <a:gd name="connsiteY18876" fmla="*/ 393700 h 4654550"/>
                <a:gd name="connsiteX18877" fmla="*/ 3206748 w 10010772"/>
                <a:gd name="connsiteY18877" fmla="*/ 390525 h 4654550"/>
                <a:gd name="connsiteX18878" fmla="*/ 3206748 w 10010772"/>
                <a:gd name="connsiteY18878" fmla="*/ 387350 h 4654550"/>
                <a:gd name="connsiteX18879" fmla="*/ 3203573 w 10010772"/>
                <a:gd name="connsiteY18879" fmla="*/ 384175 h 4654550"/>
                <a:gd name="connsiteX18880" fmla="*/ 3197223 w 10010772"/>
                <a:gd name="connsiteY18880" fmla="*/ 377825 h 4654550"/>
                <a:gd name="connsiteX18881" fmla="*/ 3190873 w 10010772"/>
                <a:gd name="connsiteY18881" fmla="*/ 374650 h 4654550"/>
                <a:gd name="connsiteX18882" fmla="*/ 3187698 w 10010772"/>
                <a:gd name="connsiteY18882" fmla="*/ 371475 h 4654550"/>
                <a:gd name="connsiteX18883" fmla="*/ 3187698 w 10010772"/>
                <a:gd name="connsiteY18883" fmla="*/ 355600 h 4654550"/>
                <a:gd name="connsiteX18884" fmla="*/ 3187698 w 10010772"/>
                <a:gd name="connsiteY18884" fmla="*/ 352425 h 4654550"/>
                <a:gd name="connsiteX18885" fmla="*/ 3194048 w 10010772"/>
                <a:gd name="connsiteY18885" fmla="*/ 349250 h 4654550"/>
                <a:gd name="connsiteX18886" fmla="*/ 3197223 w 10010772"/>
                <a:gd name="connsiteY18886" fmla="*/ 349250 h 4654550"/>
                <a:gd name="connsiteX18887" fmla="*/ 3200398 w 10010772"/>
                <a:gd name="connsiteY18887" fmla="*/ 346075 h 4654550"/>
                <a:gd name="connsiteX18888" fmla="*/ 3200398 w 10010772"/>
                <a:gd name="connsiteY18888" fmla="*/ 342900 h 4654550"/>
                <a:gd name="connsiteX18889" fmla="*/ 3203573 w 10010772"/>
                <a:gd name="connsiteY18889" fmla="*/ 339725 h 4654550"/>
                <a:gd name="connsiteX18890" fmla="*/ 3216273 w 10010772"/>
                <a:gd name="connsiteY18890" fmla="*/ 336550 h 4654550"/>
                <a:gd name="connsiteX18891" fmla="*/ 3209923 w 10010772"/>
                <a:gd name="connsiteY18891" fmla="*/ 333375 h 4654550"/>
                <a:gd name="connsiteX18892" fmla="*/ 3203573 w 10010772"/>
                <a:gd name="connsiteY18892" fmla="*/ 336550 h 4654550"/>
                <a:gd name="connsiteX18893" fmla="*/ 3184523 w 10010772"/>
                <a:gd name="connsiteY18893" fmla="*/ 342900 h 4654550"/>
                <a:gd name="connsiteX18894" fmla="*/ 3181348 w 10010772"/>
                <a:gd name="connsiteY18894" fmla="*/ 346075 h 4654550"/>
                <a:gd name="connsiteX18895" fmla="*/ 3181348 w 10010772"/>
                <a:gd name="connsiteY18895" fmla="*/ 342900 h 4654550"/>
                <a:gd name="connsiteX18896" fmla="*/ 3178173 w 10010772"/>
                <a:gd name="connsiteY18896" fmla="*/ 336550 h 4654550"/>
                <a:gd name="connsiteX18897" fmla="*/ 3178173 w 10010772"/>
                <a:gd name="connsiteY18897" fmla="*/ 323850 h 4654550"/>
                <a:gd name="connsiteX18898" fmla="*/ 3178173 w 10010772"/>
                <a:gd name="connsiteY18898" fmla="*/ 320675 h 4654550"/>
                <a:gd name="connsiteX18899" fmla="*/ 3174998 w 10010772"/>
                <a:gd name="connsiteY18899" fmla="*/ 314325 h 4654550"/>
                <a:gd name="connsiteX18900" fmla="*/ 3168648 w 10010772"/>
                <a:gd name="connsiteY18900" fmla="*/ 307975 h 4654550"/>
                <a:gd name="connsiteX18901" fmla="*/ 3168648 w 10010772"/>
                <a:gd name="connsiteY18901" fmla="*/ 304800 h 4654550"/>
                <a:gd name="connsiteX18902" fmla="*/ 3171823 w 10010772"/>
                <a:gd name="connsiteY18902" fmla="*/ 301625 h 4654550"/>
                <a:gd name="connsiteX18903" fmla="*/ 3181348 w 10010772"/>
                <a:gd name="connsiteY18903" fmla="*/ 301625 h 4654550"/>
                <a:gd name="connsiteX18904" fmla="*/ 3187698 w 10010772"/>
                <a:gd name="connsiteY18904" fmla="*/ 301625 h 4654550"/>
                <a:gd name="connsiteX18905" fmla="*/ 3190873 w 10010772"/>
                <a:gd name="connsiteY18905" fmla="*/ 301625 h 4654550"/>
                <a:gd name="connsiteX18906" fmla="*/ 3187698 w 10010772"/>
                <a:gd name="connsiteY18906" fmla="*/ 295275 h 4654550"/>
                <a:gd name="connsiteX18907" fmla="*/ 3181348 w 10010772"/>
                <a:gd name="connsiteY18907" fmla="*/ 292100 h 4654550"/>
                <a:gd name="connsiteX18908" fmla="*/ 3174998 w 10010772"/>
                <a:gd name="connsiteY18908" fmla="*/ 285750 h 4654550"/>
                <a:gd name="connsiteX18909" fmla="*/ 3181348 w 10010772"/>
                <a:gd name="connsiteY18909" fmla="*/ 282575 h 4654550"/>
                <a:gd name="connsiteX18910" fmla="*/ 3184523 w 10010772"/>
                <a:gd name="connsiteY18910" fmla="*/ 279400 h 4654550"/>
                <a:gd name="connsiteX18911" fmla="*/ 3181348 w 10010772"/>
                <a:gd name="connsiteY18911" fmla="*/ 276225 h 4654550"/>
                <a:gd name="connsiteX18912" fmla="*/ 3181348 w 10010772"/>
                <a:gd name="connsiteY18912" fmla="*/ 273050 h 4654550"/>
                <a:gd name="connsiteX18913" fmla="*/ 3181348 w 10010772"/>
                <a:gd name="connsiteY18913" fmla="*/ 269875 h 4654550"/>
                <a:gd name="connsiteX18914" fmla="*/ 3190873 w 10010772"/>
                <a:gd name="connsiteY18914" fmla="*/ 266700 h 4654550"/>
                <a:gd name="connsiteX18915" fmla="*/ 3197223 w 10010772"/>
                <a:gd name="connsiteY18915" fmla="*/ 266700 h 4654550"/>
                <a:gd name="connsiteX18916" fmla="*/ 3200398 w 10010772"/>
                <a:gd name="connsiteY18916" fmla="*/ 263525 h 4654550"/>
                <a:gd name="connsiteX18917" fmla="*/ 3197223 w 10010772"/>
                <a:gd name="connsiteY18917" fmla="*/ 263525 h 4654550"/>
                <a:gd name="connsiteX18918" fmla="*/ 3194048 w 10010772"/>
                <a:gd name="connsiteY18918" fmla="*/ 260350 h 4654550"/>
                <a:gd name="connsiteX18919" fmla="*/ 3197223 w 10010772"/>
                <a:gd name="connsiteY18919" fmla="*/ 257175 h 4654550"/>
                <a:gd name="connsiteX18920" fmla="*/ 3219448 w 10010772"/>
                <a:gd name="connsiteY18920" fmla="*/ 250825 h 4654550"/>
                <a:gd name="connsiteX18921" fmla="*/ 3228973 w 10010772"/>
                <a:gd name="connsiteY18921" fmla="*/ 250825 h 4654550"/>
                <a:gd name="connsiteX18922" fmla="*/ 3235323 w 10010772"/>
                <a:gd name="connsiteY18922" fmla="*/ 254000 h 4654550"/>
                <a:gd name="connsiteX18923" fmla="*/ 3241673 w 10010772"/>
                <a:gd name="connsiteY18923" fmla="*/ 257175 h 4654550"/>
                <a:gd name="connsiteX18924" fmla="*/ 3251198 w 10010772"/>
                <a:gd name="connsiteY18924" fmla="*/ 257175 h 4654550"/>
                <a:gd name="connsiteX18925" fmla="*/ 3254373 w 10010772"/>
                <a:gd name="connsiteY18925" fmla="*/ 254000 h 4654550"/>
                <a:gd name="connsiteX18926" fmla="*/ 3251198 w 10010772"/>
                <a:gd name="connsiteY18926" fmla="*/ 254000 h 4654550"/>
                <a:gd name="connsiteX18927" fmla="*/ 3244848 w 10010772"/>
                <a:gd name="connsiteY18927" fmla="*/ 250825 h 4654550"/>
                <a:gd name="connsiteX18928" fmla="*/ 3235323 w 10010772"/>
                <a:gd name="connsiteY18928" fmla="*/ 247650 h 4654550"/>
                <a:gd name="connsiteX18929" fmla="*/ 3235323 w 10010772"/>
                <a:gd name="connsiteY18929" fmla="*/ 244475 h 4654550"/>
                <a:gd name="connsiteX18930" fmla="*/ 3244848 w 10010772"/>
                <a:gd name="connsiteY18930" fmla="*/ 241300 h 4654550"/>
                <a:gd name="connsiteX18931" fmla="*/ 3257548 w 10010772"/>
                <a:gd name="connsiteY18931" fmla="*/ 241300 h 4654550"/>
                <a:gd name="connsiteX18932" fmla="*/ 3267073 w 10010772"/>
                <a:gd name="connsiteY18932" fmla="*/ 241300 h 4654550"/>
                <a:gd name="connsiteX18933" fmla="*/ 3267073 w 10010772"/>
                <a:gd name="connsiteY18933" fmla="*/ 238125 h 4654550"/>
                <a:gd name="connsiteX18934" fmla="*/ 3267073 w 10010772"/>
                <a:gd name="connsiteY18934" fmla="*/ 234950 h 4654550"/>
                <a:gd name="connsiteX18935" fmla="*/ 3273423 w 10010772"/>
                <a:gd name="connsiteY18935" fmla="*/ 234950 h 4654550"/>
                <a:gd name="connsiteX18936" fmla="*/ 3279773 w 10010772"/>
                <a:gd name="connsiteY18936" fmla="*/ 231775 h 4654550"/>
                <a:gd name="connsiteX18937" fmla="*/ 3279773 w 10010772"/>
                <a:gd name="connsiteY18937" fmla="*/ 228600 h 4654550"/>
                <a:gd name="connsiteX18938" fmla="*/ 3276598 w 10010772"/>
                <a:gd name="connsiteY18938" fmla="*/ 225425 h 4654550"/>
                <a:gd name="connsiteX18939" fmla="*/ 3279773 w 10010772"/>
                <a:gd name="connsiteY18939" fmla="*/ 222250 h 4654550"/>
                <a:gd name="connsiteX18940" fmla="*/ 3282948 w 10010772"/>
                <a:gd name="connsiteY18940" fmla="*/ 219075 h 4654550"/>
                <a:gd name="connsiteX18941" fmla="*/ 3279773 w 10010772"/>
                <a:gd name="connsiteY18941" fmla="*/ 215900 h 4654550"/>
                <a:gd name="connsiteX18942" fmla="*/ 3276598 w 10010772"/>
                <a:gd name="connsiteY18942" fmla="*/ 212725 h 4654550"/>
                <a:gd name="connsiteX18943" fmla="*/ 3267073 w 10010772"/>
                <a:gd name="connsiteY18943" fmla="*/ 215900 h 4654550"/>
                <a:gd name="connsiteX18944" fmla="*/ 3254373 w 10010772"/>
                <a:gd name="connsiteY18944" fmla="*/ 219075 h 4654550"/>
                <a:gd name="connsiteX18945" fmla="*/ 3241673 w 10010772"/>
                <a:gd name="connsiteY18945" fmla="*/ 215900 h 4654550"/>
                <a:gd name="connsiteX18946" fmla="*/ 3228973 w 10010772"/>
                <a:gd name="connsiteY18946" fmla="*/ 209550 h 4654550"/>
                <a:gd name="connsiteX18947" fmla="*/ 3219448 w 10010772"/>
                <a:gd name="connsiteY18947" fmla="*/ 206375 h 4654550"/>
                <a:gd name="connsiteX18948" fmla="*/ 3219448 w 10010772"/>
                <a:gd name="connsiteY18948" fmla="*/ 203200 h 4654550"/>
                <a:gd name="connsiteX18949" fmla="*/ 3225798 w 10010772"/>
                <a:gd name="connsiteY18949" fmla="*/ 200025 h 4654550"/>
                <a:gd name="connsiteX18950" fmla="*/ 3235323 w 10010772"/>
                <a:gd name="connsiteY18950" fmla="*/ 200025 h 4654550"/>
                <a:gd name="connsiteX18951" fmla="*/ 3238498 w 10010772"/>
                <a:gd name="connsiteY18951" fmla="*/ 200025 h 4654550"/>
                <a:gd name="connsiteX18952" fmla="*/ 3244848 w 10010772"/>
                <a:gd name="connsiteY18952" fmla="*/ 200025 h 4654550"/>
                <a:gd name="connsiteX18953" fmla="*/ 3248023 w 10010772"/>
                <a:gd name="connsiteY18953" fmla="*/ 200025 h 4654550"/>
                <a:gd name="connsiteX18954" fmla="*/ 3257548 w 10010772"/>
                <a:gd name="connsiteY18954" fmla="*/ 200025 h 4654550"/>
                <a:gd name="connsiteX18955" fmla="*/ 3270248 w 10010772"/>
                <a:gd name="connsiteY18955" fmla="*/ 200025 h 4654550"/>
                <a:gd name="connsiteX18956" fmla="*/ 3279773 w 10010772"/>
                <a:gd name="connsiteY18956" fmla="*/ 203200 h 4654550"/>
                <a:gd name="connsiteX18957" fmla="*/ 3289298 w 10010772"/>
                <a:gd name="connsiteY18957" fmla="*/ 200025 h 4654550"/>
                <a:gd name="connsiteX18958" fmla="*/ 3292473 w 10010772"/>
                <a:gd name="connsiteY18958" fmla="*/ 200025 h 4654550"/>
                <a:gd name="connsiteX18959" fmla="*/ 3289298 w 10010772"/>
                <a:gd name="connsiteY18959" fmla="*/ 196850 h 4654550"/>
                <a:gd name="connsiteX18960" fmla="*/ 3282948 w 10010772"/>
                <a:gd name="connsiteY18960" fmla="*/ 196850 h 4654550"/>
                <a:gd name="connsiteX18961" fmla="*/ 3282948 w 10010772"/>
                <a:gd name="connsiteY18961" fmla="*/ 193675 h 4654550"/>
                <a:gd name="connsiteX18962" fmla="*/ 3273423 w 10010772"/>
                <a:gd name="connsiteY18962" fmla="*/ 193675 h 4654550"/>
                <a:gd name="connsiteX18963" fmla="*/ 3267073 w 10010772"/>
                <a:gd name="connsiteY18963" fmla="*/ 193675 h 4654550"/>
                <a:gd name="connsiteX18964" fmla="*/ 3270248 w 10010772"/>
                <a:gd name="connsiteY18964" fmla="*/ 190500 h 4654550"/>
                <a:gd name="connsiteX18965" fmla="*/ 3273423 w 10010772"/>
                <a:gd name="connsiteY18965" fmla="*/ 184150 h 4654550"/>
                <a:gd name="connsiteX18966" fmla="*/ 3257548 w 10010772"/>
                <a:gd name="connsiteY18966" fmla="*/ 187325 h 4654550"/>
                <a:gd name="connsiteX18967" fmla="*/ 3251198 w 10010772"/>
                <a:gd name="connsiteY18967" fmla="*/ 190500 h 4654550"/>
                <a:gd name="connsiteX18968" fmla="*/ 3244848 w 10010772"/>
                <a:gd name="connsiteY18968" fmla="*/ 190500 h 4654550"/>
                <a:gd name="connsiteX18969" fmla="*/ 3238498 w 10010772"/>
                <a:gd name="connsiteY18969" fmla="*/ 187325 h 4654550"/>
                <a:gd name="connsiteX18970" fmla="*/ 3241673 w 10010772"/>
                <a:gd name="connsiteY18970" fmla="*/ 184150 h 4654550"/>
                <a:gd name="connsiteX18971" fmla="*/ 3235323 w 10010772"/>
                <a:gd name="connsiteY18971" fmla="*/ 187325 h 4654550"/>
                <a:gd name="connsiteX18972" fmla="*/ 3225798 w 10010772"/>
                <a:gd name="connsiteY18972" fmla="*/ 190500 h 4654550"/>
                <a:gd name="connsiteX18973" fmla="*/ 3209923 w 10010772"/>
                <a:gd name="connsiteY18973" fmla="*/ 190500 h 4654550"/>
                <a:gd name="connsiteX18974" fmla="*/ 3206748 w 10010772"/>
                <a:gd name="connsiteY18974" fmla="*/ 187325 h 4654550"/>
                <a:gd name="connsiteX18975" fmla="*/ 3206748 w 10010772"/>
                <a:gd name="connsiteY18975" fmla="*/ 184150 h 4654550"/>
                <a:gd name="connsiteX18976" fmla="*/ 3206748 w 10010772"/>
                <a:gd name="connsiteY18976" fmla="*/ 177800 h 4654550"/>
                <a:gd name="connsiteX18977" fmla="*/ 3216273 w 10010772"/>
                <a:gd name="connsiteY18977" fmla="*/ 174625 h 4654550"/>
                <a:gd name="connsiteX18978" fmla="*/ 3222623 w 10010772"/>
                <a:gd name="connsiteY18978" fmla="*/ 171450 h 4654550"/>
                <a:gd name="connsiteX18979" fmla="*/ 3225798 w 10010772"/>
                <a:gd name="connsiteY18979" fmla="*/ 168275 h 4654550"/>
                <a:gd name="connsiteX18980" fmla="*/ 3228973 w 10010772"/>
                <a:gd name="connsiteY18980" fmla="*/ 165100 h 4654550"/>
                <a:gd name="connsiteX18981" fmla="*/ 3232148 w 10010772"/>
                <a:gd name="connsiteY18981" fmla="*/ 161925 h 4654550"/>
                <a:gd name="connsiteX18982" fmla="*/ 3238498 w 10010772"/>
                <a:gd name="connsiteY18982" fmla="*/ 158750 h 4654550"/>
                <a:gd name="connsiteX18983" fmla="*/ 3235323 w 10010772"/>
                <a:gd name="connsiteY18983" fmla="*/ 155575 h 4654550"/>
                <a:gd name="connsiteX18984" fmla="*/ 3235323 w 10010772"/>
                <a:gd name="connsiteY18984" fmla="*/ 152400 h 4654550"/>
                <a:gd name="connsiteX18985" fmla="*/ 3238498 w 10010772"/>
                <a:gd name="connsiteY18985" fmla="*/ 149225 h 4654550"/>
                <a:gd name="connsiteX18986" fmla="*/ 3238498 w 10010772"/>
                <a:gd name="connsiteY18986" fmla="*/ 146050 h 4654550"/>
                <a:gd name="connsiteX18987" fmla="*/ 3232148 w 10010772"/>
                <a:gd name="connsiteY18987" fmla="*/ 142875 h 4654550"/>
                <a:gd name="connsiteX18988" fmla="*/ 3225798 w 10010772"/>
                <a:gd name="connsiteY18988" fmla="*/ 142875 h 4654550"/>
                <a:gd name="connsiteX18989" fmla="*/ 3225798 w 10010772"/>
                <a:gd name="connsiteY18989" fmla="*/ 139700 h 4654550"/>
                <a:gd name="connsiteX18990" fmla="*/ 3225798 w 10010772"/>
                <a:gd name="connsiteY18990" fmla="*/ 136525 h 4654550"/>
                <a:gd name="connsiteX18991" fmla="*/ 3228973 w 10010772"/>
                <a:gd name="connsiteY18991" fmla="*/ 136525 h 4654550"/>
                <a:gd name="connsiteX18992" fmla="*/ 3228973 w 10010772"/>
                <a:gd name="connsiteY18992" fmla="*/ 133350 h 4654550"/>
                <a:gd name="connsiteX18993" fmla="*/ 3219448 w 10010772"/>
                <a:gd name="connsiteY18993" fmla="*/ 133350 h 4654550"/>
                <a:gd name="connsiteX18994" fmla="*/ 3213098 w 10010772"/>
                <a:gd name="connsiteY18994" fmla="*/ 130175 h 4654550"/>
                <a:gd name="connsiteX18995" fmla="*/ 3213098 w 10010772"/>
                <a:gd name="connsiteY18995" fmla="*/ 127000 h 4654550"/>
                <a:gd name="connsiteX18996" fmla="*/ 3216273 w 10010772"/>
                <a:gd name="connsiteY18996" fmla="*/ 127000 h 4654550"/>
                <a:gd name="connsiteX18997" fmla="*/ 3219448 w 10010772"/>
                <a:gd name="connsiteY18997" fmla="*/ 123825 h 4654550"/>
                <a:gd name="connsiteX18998" fmla="*/ 3216273 w 10010772"/>
                <a:gd name="connsiteY18998" fmla="*/ 117475 h 4654550"/>
                <a:gd name="connsiteX18999" fmla="*/ 3209923 w 10010772"/>
                <a:gd name="connsiteY18999" fmla="*/ 117475 h 4654550"/>
                <a:gd name="connsiteX19000" fmla="*/ 3197223 w 10010772"/>
                <a:gd name="connsiteY19000" fmla="*/ 114300 h 4654550"/>
                <a:gd name="connsiteX19001" fmla="*/ 3187698 w 10010772"/>
                <a:gd name="connsiteY19001" fmla="*/ 114300 h 4654550"/>
                <a:gd name="connsiteX19002" fmla="*/ 3174998 w 10010772"/>
                <a:gd name="connsiteY19002" fmla="*/ 114300 h 4654550"/>
                <a:gd name="connsiteX19003" fmla="*/ 3162298 w 10010772"/>
                <a:gd name="connsiteY19003" fmla="*/ 114300 h 4654550"/>
                <a:gd name="connsiteX19004" fmla="*/ 3152773 w 10010772"/>
                <a:gd name="connsiteY19004" fmla="*/ 111125 h 4654550"/>
                <a:gd name="connsiteX19005" fmla="*/ 3136898 w 10010772"/>
                <a:gd name="connsiteY19005" fmla="*/ 107950 h 4654550"/>
                <a:gd name="connsiteX19006" fmla="*/ 3121023 w 10010772"/>
                <a:gd name="connsiteY19006" fmla="*/ 107950 h 4654550"/>
                <a:gd name="connsiteX19007" fmla="*/ 3111498 w 10010772"/>
                <a:gd name="connsiteY19007" fmla="*/ 107950 h 4654550"/>
                <a:gd name="connsiteX19008" fmla="*/ 3105148 w 10010772"/>
                <a:gd name="connsiteY19008" fmla="*/ 104775 h 4654550"/>
                <a:gd name="connsiteX19009" fmla="*/ 3098798 w 10010772"/>
                <a:gd name="connsiteY19009" fmla="*/ 104775 h 4654550"/>
                <a:gd name="connsiteX19010" fmla="*/ 3089273 w 10010772"/>
                <a:gd name="connsiteY19010" fmla="*/ 104775 h 4654550"/>
                <a:gd name="connsiteX19011" fmla="*/ 3073398 w 10010772"/>
                <a:gd name="connsiteY19011" fmla="*/ 107950 h 4654550"/>
                <a:gd name="connsiteX19012" fmla="*/ 3060698 w 10010772"/>
                <a:gd name="connsiteY19012" fmla="*/ 107950 h 4654550"/>
                <a:gd name="connsiteX19013" fmla="*/ 3051173 w 10010772"/>
                <a:gd name="connsiteY19013" fmla="*/ 111125 h 4654550"/>
                <a:gd name="connsiteX19014" fmla="*/ 3047998 w 10010772"/>
                <a:gd name="connsiteY19014" fmla="*/ 117475 h 4654550"/>
                <a:gd name="connsiteX19015" fmla="*/ 3041648 w 10010772"/>
                <a:gd name="connsiteY19015" fmla="*/ 117475 h 4654550"/>
                <a:gd name="connsiteX19016" fmla="*/ 3032123 w 10010772"/>
                <a:gd name="connsiteY19016" fmla="*/ 114300 h 4654550"/>
                <a:gd name="connsiteX19017" fmla="*/ 3016248 w 10010772"/>
                <a:gd name="connsiteY19017" fmla="*/ 107950 h 4654550"/>
                <a:gd name="connsiteX19018" fmla="*/ 3022598 w 10010772"/>
                <a:gd name="connsiteY19018" fmla="*/ 107950 h 4654550"/>
                <a:gd name="connsiteX19019" fmla="*/ 3035298 w 10010772"/>
                <a:gd name="connsiteY19019" fmla="*/ 101600 h 4654550"/>
                <a:gd name="connsiteX19020" fmla="*/ 3051173 w 10010772"/>
                <a:gd name="connsiteY19020" fmla="*/ 95250 h 4654550"/>
                <a:gd name="connsiteX19021" fmla="*/ 3076573 w 10010772"/>
                <a:gd name="connsiteY19021" fmla="*/ 92075 h 4654550"/>
                <a:gd name="connsiteX19022" fmla="*/ 3108323 w 10010772"/>
                <a:gd name="connsiteY19022" fmla="*/ 88900 h 4654550"/>
                <a:gd name="connsiteX19023" fmla="*/ 3092448 w 10010772"/>
                <a:gd name="connsiteY19023" fmla="*/ 88900 h 4654550"/>
                <a:gd name="connsiteX19024" fmla="*/ 3079748 w 10010772"/>
                <a:gd name="connsiteY19024" fmla="*/ 85725 h 4654550"/>
                <a:gd name="connsiteX19025" fmla="*/ 3082923 w 10010772"/>
                <a:gd name="connsiteY19025" fmla="*/ 82550 h 4654550"/>
                <a:gd name="connsiteX19026" fmla="*/ 3079748 w 10010772"/>
                <a:gd name="connsiteY19026" fmla="*/ 82550 h 4654550"/>
                <a:gd name="connsiteX19027" fmla="*/ 3047998 w 10010772"/>
                <a:gd name="connsiteY19027" fmla="*/ 85725 h 4654550"/>
                <a:gd name="connsiteX19028" fmla="*/ 3035298 w 10010772"/>
                <a:gd name="connsiteY19028" fmla="*/ 85725 h 4654550"/>
                <a:gd name="connsiteX19029" fmla="*/ 3025773 w 10010772"/>
                <a:gd name="connsiteY19029" fmla="*/ 82550 h 4654550"/>
                <a:gd name="connsiteX19030" fmla="*/ 3016248 w 10010772"/>
                <a:gd name="connsiteY19030" fmla="*/ 79375 h 4654550"/>
                <a:gd name="connsiteX19031" fmla="*/ 3006723 w 10010772"/>
                <a:gd name="connsiteY19031" fmla="*/ 79375 h 4654550"/>
                <a:gd name="connsiteX19032" fmla="*/ 3003548 w 10010772"/>
                <a:gd name="connsiteY19032" fmla="*/ 79375 h 4654550"/>
                <a:gd name="connsiteX19033" fmla="*/ 3003548 w 10010772"/>
                <a:gd name="connsiteY19033" fmla="*/ 76200 h 4654550"/>
                <a:gd name="connsiteX19034" fmla="*/ 3016248 w 10010772"/>
                <a:gd name="connsiteY19034" fmla="*/ 73025 h 4654550"/>
                <a:gd name="connsiteX19035" fmla="*/ 3032123 w 10010772"/>
                <a:gd name="connsiteY19035" fmla="*/ 66675 h 4654550"/>
                <a:gd name="connsiteX19036" fmla="*/ 3044823 w 10010772"/>
                <a:gd name="connsiteY19036" fmla="*/ 66675 h 4654550"/>
                <a:gd name="connsiteX19037" fmla="*/ 3070223 w 10010772"/>
                <a:gd name="connsiteY19037" fmla="*/ 66675 h 4654550"/>
                <a:gd name="connsiteX19038" fmla="*/ 3089273 w 10010772"/>
                <a:gd name="connsiteY19038" fmla="*/ 66675 h 4654550"/>
                <a:gd name="connsiteX19039" fmla="*/ 3101973 w 10010772"/>
                <a:gd name="connsiteY19039" fmla="*/ 66675 h 4654550"/>
                <a:gd name="connsiteX19040" fmla="*/ 3108323 w 10010772"/>
                <a:gd name="connsiteY19040" fmla="*/ 63500 h 4654550"/>
                <a:gd name="connsiteX19041" fmla="*/ 3111498 w 10010772"/>
                <a:gd name="connsiteY19041" fmla="*/ 60325 h 4654550"/>
                <a:gd name="connsiteX19042" fmla="*/ 3114673 w 10010772"/>
                <a:gd name="connsiteY19042" fmla="*/ 57150 h 4654550"/>
                <a:gd name="connsiteX19043" fmla="*/ 3127373 w 10010772"/>
                <a:gd name="connsiteY19043" fmla="*/ 53975 h 4654550"/>
                <a:gd name="connsiteX19044" fmla="*/ 3136898 w 10010772"/>
                <a:gd name="connsiteY19044" fmla="*/ 50800 h 4654550"/>
                <a:gd name="connsiteX19045" fmla="*/ 3136898 w 10010772"/>
                <a:gd name="connsiteY19045" fmla="*/ 47625 h 4654550"/>
                <a:gd name="connsiteX19046" fmla="*/ 3136898 w 10010772"/>
                <a:gd name="connsiteY19046" fmla="*/ 44450 h 4654550"/>
                <a:gd name="connsiteX19047" fmla="*/ 3152773 w 10010772"/>
                <a:gd name="connsiteY19047" fmla="*/ 41275 h 4654550"/>
                <a:gd name="connsiteX19048" fmla="*/ 3174998 w 10010772"/>
                <a:gd name="connsiteY19048" fmla="*/ 41275 h 4654550"/>
                <a:gd name="connsiteX19049" fmla="*/ 3190873 w 10010772"/>
                <a:gd name="connsiteY19049" fmla="*/ 41275 h 4654550"/>
                <a:gd name="connsiteX19050" fmla="*/ 3203573 w 10010772"/>
                <a:gd name="connsiteY19050" fmla="*/ 41275 h 4654550"/>
                <a:gd name="connsiteX19051" fmla="*/ 3219448 w 10010772"/>
                <a:gd name="connsiteY19051" fmla="*/ 41275 h 4654550"/>
                <a:gd name="connsiteX19052" fmla="*/ 3235323 w 10010772"/>
                <a:gd name="connsiteY19052" fmla="*/ 38100 h 4654550"/>
                <a:gd name="connsiteX19053" fmla="*/ 3244848 w 10010772"/>
                <a:gd name="connsiteY19053" fmla="*/ 41275 h 4654550"/>
                <a:gd name="connsiteX19054" fmla="*/ 3254373 w 10010772"/>
                <a:gd name="connsiteY19054" fmla="*/ 41275 h 4654550"/>
                <a:gd name="connsiteX19055" fmla="*/ 3267073 w 10010772"/>
                <a:gd name="connsiteY19055" fmla="*/ 38100 h 4654550"/>
                <a:gd name="connsiteX19056" fmla="*/ 3276598 w 10010772"/>
                <a:gd name="connsiteY19056" fmla="*/ 34925 h 4654550"/>
                <a:gd name="connsiteX19057" fmla="*/ 3286123 w 10010772"/>
                <a:gd name="connsiteY19057" fmla="*/ 34925 h 4654550"/>
                <a:gd name="connsiteX19058" fmla="*/ 3292473 w 10010772"/>
                <a:gd name="connsiteY19058" fmla="*/ 34925 h 4654550"/>
                <a:gd name="connsiteX19059" fmla="*/ 3301998 w 10010772"/>
                <a:gd name="connsiteY19059" fmla="*/ 34925 h 4654550"/>
                <a:gd name="connsiteX19060" fmla="*/ 3311523 w 10010772"/>
                <a:gd name="connsiteY19060" fmla="*/ 31750 h 4654550"/>
                <a:gd name="connsiteX19061" fmla="*/ 3321048 w 10010772"/>
                <a:gd name="connsiteY19061" fmla="*/ 31750 h 4654550"/>
                <a:gd name="connsiteX19062" fmla="*/ 3330573 w 10010772"/>
                <a:gd name="connsiteY19062" fmla="*/ 31750 h 4654550"/>
                <a:gd name="connsiteX19063" fmla="*/ 3343273 w 10010772"/>
                <a:gd name="connsiteY19063" fmla="*/ 28575 h 4654550"/>
                <a:gd name="connsiteX19064" fmla="*/ 3359148 w 10010772"/>
                <a:gd name="connsiteY19064" fmla="*/ 28575 h 4654550"/>
                <a:gd name="connsiteX19065" fmla="*/ 3368673 w 10010772"/>
                <a:gd name="connsiteY19065" fmla="*/ 31750 h 4654550"/>
                <a:gd name="connsiteX19066" fmla="*/ 3378198 w 10010772"/>
                <a:gd name="connsiteY19066" fmla="*/ 34925 h 4654550"/>
                <a:gd name="connsiteX19067" fmla="*/ 3387723 w 10010772"/>
                <a:gd name="connsiteY19067" fmla="*/ 31750 h 4654550"/>
                <a:gd name="connsiteX19068" fmla="*/ 3400423 w 10010772"/>
                <a:gd name="connsiteY19068" fmla="*/ 31750 h 4654550"/>
                <a:gd name="connsiteX19069" fmla="*/ 3406773 w 10010772"/>
                <a:gd name="connsiteY19069" fmla="*/ 31750 h 4654550"/>
                <a:gd name="connsiteX19070" fmla="*/ 3416298 w 10010772"/>
                <a:gd name="connsiteY19070" fmla="*/ 34925 h 4654550"/>
                <a:gd name="connsiteX19071" fmla="*/ 3428998 w 10010772"/>
                <a:gd name="connsiteY19071" fmla="*/ 34925 h 4654550"/>
                <a:gd name="connsiteX19072" fmla="*/ 3448048 w 10010772"/>
                <a:gd name="connsiteY19072" fmla="*/ 31750 h 4654550"/>
                <a:gd name="connsiteX19073" fmla="*/ 3467098 w 10010772"/>
                <a:gd name="connsiteY19073" fmla="*/ 34925 h 4654550"/>
                <a:gd name="connsiteX19074" fmla="*/ 3479798 w 10010772"/>
                <a:gd name="connsiteY19074" fmla="*/ 34925 h 4654550"/>
                <a:gd name="connsiteX19075" fmla="*/ 3482973 w 10010772"/>
                <a:gd name="connsiteY19075" fmla="*/ 34925 h 4654550"/>
                <a:gd name="connsiteX19076" fmla="*/ 3482973 w 10010772"/>
                <a:gd name="connsiteY19076" fmla="*/ 31750 h 4654550"/>
                <a:gd name="connsiteX19077" fmla="*/ 3482973 w 10010772"/>
                <a:gd name="connsiteY19077" fmla="*/ 28575 h 4654550"/>
                <a:gd name="connsiteX19078" fmla="*/ 3489323 w 10010772"/>
                <a:gd name="connsiteY19078" fmla="*/ 25400 h 4654550"/>
                <a:gd name="connsiteX19079" fmla="*/ 3502023 w 10010772"/>
                <a:gd name="connsiteY19079" fmla="*/ 25400 h 4654550"/>
                <a:gd name="connsiteX19080" fmla="*/ 3514723 w 10010772"/>
                <a:gd name="connsiteY19080" fmla="*/ 28575 h 4654550"/>
                <a:gd name="connsiteX19081" fmla="*/ 3530598 w 10010772"/>
                <a:gd name="connsiteY19081" fmla="*/ 31750 h 4654550"/>
                <a:gd name="connsiteX19082" fmla="*/ 3543298 w 10010772"/>
                <a:gd name="connsiteY19082" fmla="*/ 31750 h 4654550"/>
                <a:gd name="connsiteX19083" fmla="*/ 3565523 w 10010772"/>
                <a:gd name="connsiteY19083" fmla="*/ 25400 h 4654550"/>
                <a:gd name="connsiteX19084" fmla="*/ 3578223 w 10010772"/>
                <a:gd name="connsiteY19084" fmla="*/ 25400 h 4654550"/>
                <a:gd name="connsiteX19085" fmla="*/ 3587748 w 10010772"/>
                <a:gd name="connsiteY19085" fmla="*/ 28575 h 4654550"/>
                <a:gd name="connsiteX19086" fmla="*/ 3594098 w 10010772"/>
                <a:gd name="connsiteY19086" fmla="*/ 31750 h 4654550"/>
                <a:gd name="connsiteX19087" fmla="*/ 3606798 w 10010772"/>
                <a:gd name="connsiteY19087" fmla="*/ 28575 h 4654550"/>
                <a:gd name="connsiteX19088" fmla="*/ 3616323 w 10010772"/>
                <a:gd name="connsiteY19088" fmla="*/ 28575 h 4654550"/>
                <a:gd name="connsiteX19089" fmla="*/ 3622673 w 10010772"/>
                <a:gd name="connsiteY19089" fmla="*/ 31750 h 4654550"/>
                <a:gd name="connsiteX19090" fmla="*/ 3629023 w 10010772"/>
                <a:gd name="connsiteY19090" fmla="*/ 34925 h 4654550"/>
                <a:gd name="connsiteX19091" fmla="*/ 3638548 w 10010772"/>
                <a:gd name="connsiteY19091" fmla="*/ 31750 h 4654550"/>
                <a:gd name="connsiteX19092" fmla="*/ 3648073 w 10010772"/>
                <a:gd name="connsiteY19092" fmla="*/ 31750 h 4654550"/>
                <a:gd name="connsiteX19093" fmla="*/ 3651248 w 10010772"/>
                <a:gd name="connsiteY19093" fmla="*/ 31750 h 4654550"/>
                <a:gd name="connsiteX19094" fmla="*/ 3657598 w 10010772"/>
                <a:gd name="connsiteY19094" fmla="*/ 31750 h 4654550"/>
                <a:gd name="connsiteX19095" fmla="*/ 3676648 w 10010772"/>
                <a:gd name="connsiteY19095" fmla="*/ 28575 h 4654550"/>
                <a:gd name="connsiteX19096" fmla="*/ 3717923 w 10010772"/>
                <a:gd name="connsiteY19096" fmla="*/ 22225 h 4654550"/>
                <a:gd name="connsiteX19097" fmla="*/ 3727448 w 10010772"/>
                <a:gd name="connsiteY19097" fmla="*/ 25400 h 4654550"/>
                <a:gd name="connsiteX19098" fmla="*/ 3730623 w 10010772"/>
                <a:gd name="connsiteY19098" fmla="*/ 25400 h 4654550"/>
                <a:gd name="connsiteX19099" fmla="*/ 3727448 w 10010772"/>
                <a:gd name="connsiteY19099" fmla="*/ 28575 h 4654550"/>
                <a:gd name="connsiteX19100" fmla="*/ 3721098 w 10010772"/>
                <a:gd name="connsiteY19100" fmla="*/ 34925 h 4654550"/>
                <a:gd name="connsiteX19101" fmla="*/ 3724273 w 10010772"/>
                <a:gd name="connsiteY19101" fmla="*/ 34925 h 4654550"/>
                <a:gd name="connsiteX19102" fmla="*/ 3756023 w 10010772"/>
                <a:gd name="connsiteY19102" fmla="*/ 25400 h 4654550"/>
                <a:gd name="connsiteX19103" fmla="*/ 3768723 w 10010772"/>
                <a:gd name="connsiteY19103" fmla="*/ 22225 h 4654550"/>
                <a:gd name="connsiteX19104" fmla="*/ 2635249 w 10010772"/>
                <a:gd name="connsiteY19104" fmla="*/ 15875 h 4654550"/>
                <a:gd name="connsiteX19105" fmla="*/ 2638423 w 10010772"/>
                <a:gd name="connsiteY19105" fmla="*/ 19050 h 4654550"/>
                <a:gd name="connsiteX19106" fmla="*/ 2635249 w 10010772"/>
                <a:gd name="connsiteY19106" fmla="*/ 25400 h 4654550"/>
                <a:gd name="connsiteX19107" fmla="*/ 2632073 w 10010772"/>
                <a:gd name="connsiteY19107" fmla="*/ 28575 h 4654550"/>
                <a:gd name="connsiteX19108" fmla="*/ 2635249 w 10010772"/>
                <a:gd name="connsiteY19108" fmla="*/ 28575 h 4654550"/>
                <a:gd name="connsiteX19109" fmla="*/ 2647948 w 10010772"/>
                <a:gd name="connsiteY19109" fmla="*/ 25400 h 4654550"/>
                <a:gd name="connsiteX19110" fmla="*/ 2666998 w 10010772"/>
                <a:gd name="connsiteY19110" fmla="*/ 25400 h 4654550"/>
                <a:gd name="connsiteX19111" fmla="*/ 2670173 w 10010772"/>
                <a:gd name="connsiteY19111" fmla="*/ 25400 h 4654550"/>
                <a:gd name="connsiteX19112" fmla="*/ 2673348 w 10010772"/>
                <a:gd name="connsiteY19112" fmla="*/ 31750 h 4654550"/>
                <a:gd name="connsiteX19113" fmla="*/ 2666998 w 10010772"/>
                <a:gd name="connsiteY19113" fmla="*/ 38100 h 4654550"/>
                <a:gd name="connsiteX19114" fmla="*/ 2660648 w 10010772"/>
                <a:gd name="connsiteY19114" fmla="*/ 41275 h 4654550"/>
                <a:gd name="connsiteX19115" fmla="*/ 2663823 w 10010772"/>
                <a:gd name="connsiteY19115" fmla="*/ 44450 h 4654550"/>
                <a:gd name="connsiteX19116" fmla="*/ 2660648 w 10010772"/>
                <a:gd name="connsiteY19116" fmla="*/ 44450 h 4654550"/>
                <a:gd name="connsiteX19117" fmla="*/ 2641598 w 10010772"/>
                <a:gd name="connsiteY19117" fmla="*/ 47625 h 4654550"/>
                <a:gd name="connsiteX19118" fmla="*/ 2619373 w 10010772"/>
                <a:gd name="connsiteY19118" fmla="*/ 53975 h 4654550"/>
                <a:gd name="connsiteX19119" fmla="*/ 2606673 w 10010772"/>
                <a:gd name="connsiteY19119" fmla="*/ 60325 h 4654550"/>
                <a:gd name="connsiteX19120" fmla="*/ 2597148 w 10010772"/>
                <a:gd name="connsiteY19120" fmla="*/ 60325 h 4654550"/>
                <a:gd name="connsiteX19121" fmla="*/ 2568573 w 10010772"/>
                <a:gd name="connsiteY19121" fmla="*/ 57150 h 4654550"/>
                <a:gd name="connsiteX19122" fmla="*/ 2559048 w 10010772"/>
                <a:gd name="connsiteY19122" fmla="*/ 57150 h 4654550"/>
                <a:gd name="connsiteX19123" fmla="*/ 2559048 w 10010772"/>
                <a:gd name="connsiteY19123" fmla="*/ 60325 h 4654550"/>
                <a:gd name="connsiteX19124" fmla="*/ 2559048 w 10010772"/>
                <a:gd name="connsiteY19124" fmla="*/ 63500 h 4654550"/>
                <a:gd name="connsiteX19125" fmla="*/ 2555873 w 10010772"/>
                <a:gd name="connsiteY19125" fmla="*/ 66675 h 4654550"/>
                <a:gd name="connsiteX19126" fmla="*/ 2543173 w 10010772"/>
                <a:gd name="connsiteY19126" fmla="*/ 69850 h 4654550"/>
                <a:gd name="connsiteX19127" fmla="*/ 2533648 w 10010772"/>
                <a:gd name="connsiteY19127" fmla="*/ 66675 h 4654550"/>
                <a:gd name="connsiteX19128" fmla="*/ 2530473 w 10010772"/>
                <a:gd name="connsiteY19128" fmla="*/ 69850 h 4654550"/>
                <a:gd name="connsiteX19129" fmla="*/ 2527298 w 10010772"/>
                <a:gd name="connsiteY19129" fmla="*/ 73025 h 4654550"/>
                <a:gd name="connsiteX19130" fmla="*/ 2517773 w 10010772"/>
                <a:gd name="connsiteY19130" fmla="*/ 73025 h 4654550"/>
                <a:gd name="connsiteX19131" fmla="*/ 2501898 w 10010772"/>
                <a:gd name="connsiteY19131" fmla="*/ 66675 h 4654550"/>
                <a:gd name="connsiteX19132" fmla="*/ 2508248 w 10010772"/>
                <a:gd name="connsiteY19132" fmla="*/ 63500 h 4654550"/>
                <a:gd name="connsiteX19133" fmla="*/ 2511423 w 10010772"/>
                <a:gd name="connsiteY19133" fmla="*/ 60325 h 4654550"/>
                <a:gd name="connsiteX19134" fmla="*/ 2514599 w 10010772"/>
                <a:gd name="connsiteY19134" fmla="*/ 60325 h 4654550"/>
                <a:gd name="connsiteX19135" fmla="*/ 2524123 w 10010772"/>
                <a:gd name="connsiteY19135" fmla="*/ 57150 h 4654550"/>
                <a:gd name="connsiteX19136" fmla="*/ 2530473 w 10010772"/>
                <a:gd name="connsiteY19136" fmla="*/ 57150 h 4654550"/>
                <a:gd name="connsiteX19137" fmla="*/ 2533648 w 10010772"/>
                <a:gd name="connsiteY19137" fmla="*/ 53975 h 4654550"/>
                <a:gd name="connsiteX19138" fmla="*/ 2530473 w 10010772"/>
                <a:gd name="connsiteY19138" fmla="*/ 50800 h 4654550"/>
                <a:gd name="connsiteX19139" fmla="*/ 2530473 w 10010772"/>
                <a:gd name="connsiteY19139" fmla="*/ 44450 h 4654550"/>
                <a:gd name="connsiteX19140" fmla="*/ 2530473 w 10010772"/>
                <a:gd name="connsiteY19140" fmla="*/ 41275 h 4654550"/>
                <a:gd name="connsiteX19141" fmla="*/ 2536823 w 10010772"/>
                <a:gd name="connsiteY19141" fmla="*/ 38100 h 4654550"/>
                <a:gd name="connsiteX19142" fmla="*/ 2549523 w 10010772"/>
                <a:gd name="connsiteY19142" fmla="*/ 34925 h 4654550"/>
                <a:gd name="connsiteX19143" fmla="*/ 2562223 w 10010772"/>
                <a:gd name="connsiteY19143" fmla="*/ 34925 h 4654550"/>
                <a:gd name="connsiteX19144" fmla="*/ 2571748 w 10010772"/>
                <a:gd name="connsiteY19144" fmla="*/ 34925 h 4654550"/>
                <a:gd name="connsiteX19145" fmla="*/ 2581273 w 10010772"/>
                <a:gd name="connsiteY19145" fmla="*/ 31750 h 4654550"/>
                <a:gd name="connsiteX19146" fmla="*/ 2593973 w 10010772"/>
                <a:gd name="connsiteY19146" fmla="*/ 25400 h 4654550"/>
                <a:gd name="connsiteX19147" fmla="*/ 2613023 w 10010772"/>
                <a:gd name="connsiteY19147" fmla="*/ 22225 h 4654550"/>
                <a:gd name="connsiteX19148" fmla="*/ 3098798 w 10010772"/>
                <a:gd name="connsiteY19148" fmla="*/ 0 h 4654550"/>
                <a:gd name="connsiteX19149" fmla="*/ 3121023 w 10010772"/>
                <a:gd name="connsiteY19149" fmla="*/ 0 h 4654550"/>
                <a:gd name="connsiteX19150" fmla="*/ 3130548 w 10010772"/>
                <a:gd name="connsiteY19150" fmla="*/ 3175 h 4654550"/>
                <a:gd name="connsiteX19151" fmla="*/ 3143248 w 10010772"/>
                <a:gd name="connsiteY19151" fmla="*/ 6350 h 4654550"/>
                <a:gd name="connsiteX19152" fmla="*/ 3171823 w 10010772"/>
                <a:gd name="connsiteY19152" fmla="*/ 9525 h 4654550"/>
                <a:gd name="connsiteX19153" fmla="*/ 3194048 w 10010772"/>
                <a:gd name="connsiteY19153" fmla="*/ 9525 h 4654550"/>
                <a:gd name="connsiteX19154" fmla="*/ 3197223 w 10010772"/>
                <a:gd name="connsiteY19154" fmla="*/ 12700 h 4654550"/>
                <a:gd name="connsiteX19155" fmla="*/ 3194048 w 10010772"/>
                <a:gd name="connsiteY19155" fmla="*/ 15875 h 4654550"/>
                <a:gd name="connsiteX19156" fmla="*/ 3178173 w 10010772"/>
                <a:gd name="connsiteY19156" fmla="*/ 22225 h 4654550"/>
                <a:gd name="connsiteX19157" fmla="*/ 3162298 w 10010772"/>
                <a:gd name="connsiteY19157" fmla="*/ 25400 h 4654550"/>
                <a:gd name="connsiteX19158" fmla="*/ 3133723 w 10010772"/>
                <a:gd name="connsiteY19158" fmla="*/ 28575 h 4654550"/>
                <a:gd name="connsiteX19159" fmla="*/ 3117848 w 10010772"/>
                <a:gd name="connsiteY19159" fmla="*/ 31750 h 4654550"/>
                <a:gd name="connsiteX19160" fmla="*/ 3098798 w 10010772"/>
                <a:gd name="connsiteY19160" fmla="*/ 38100 h 4654550"/>
                <a:gd name="connsiteX19161" fmla="*/ 3079748 w 10010772"/>
                <a:gd name="connsiteY19161" fmla="*/ 44450 h 4654550"/>
                <a:gd name="connsiteX19162" fmla="*/ 3063873 w 10010772"/>
                <a:gd name="connsiteY19162" fmla="*/ 47625 h 4654550"/>
                <a:gd name="connsiteX19163" fmla="*/ 3044823 w 10010772"/>
                <a:gd name="connsiteY19163" fmla="*/ 50800 h 4654550"/>
                <a:gd name="connsiteX19164" fmla="*/ 3019423 w 10010772"/>
                <a:gd name="connsiteY19164" fmla="*/ 57150 h 4654550"/>
                <a:gd name="connsiteX19165" fmla="*/ 2997198 w 10010772"/>
                <a:gd name="connsiteY19165" fmla="*/ 60325 h 4654550"/>
                <a:gd name="connsiteX19166" fmla="*/ 2981323 w 10010772"/>
                <a:gd name="connsiteY19166" fmla="*/ 60325 h 4654550"/>
                <a:gd name="connsiteX19167" fmla="*/ 2971798 w 10010772"/>
                <a:gd name="connsiteY19167" fmla="*/ 57150 h 4654550"/>
                <a:gd name="connsiteX19168" fmla="*/ 2955923 w 10010772"/>
                <a:gd name="connsiteY19168" fmla="*/ 60325 h 4654550"/>
                <a:gd name="connsiteX19169" fmla="*/ 2946398 w 10010772"/>
                <a:gd name="connsiteY19169" fmla="*/ 63500 h 4654550"/>
                <a:gd name="connsiteX19170" fmla="*/ 2936873 w 10010772"/>
                <a:gd name="connsiteY19170" fmla="*/ 63500 h 4654550"/>
                <a:gd name="connsiteX19171" fmla="*/ 2924173 w 10010772"/>
                <a:gd name="connsiteY19171" fmla="*/ 60325 h 4654550"/>
                <a:gd name="connsiteX19172" fmla="*/ 2911473 w 10010772"/>
                <a:gd name="connsiteY19172" fmla="*/ 57150 h 4654550"/>
                <a:gd name="connsiteX19173" fmla="*/ 2905124 w 10010772"/>
                <a:gd name="connsiteY19173" fmla="*/ 60325 h 4654550"/>
                <a:gd name="connsiteX19174" fmla="*/ 2895598 w 10010772"/>
                <a:gd name="connsiteY19174" fmla="*/ 63500 h 4654550"/>
                <a:gd name="connsiteX19175" fmla="*/ 2892423 w 10010772"/>
                <a:gd name="connsiteY19175" fmla="*/ 66675 h 4654550"/>
                <a:gd name="connsiteX19176" fmla="*/ 2886073 w 10010772"/>
                <a:gd name="connsiteY19176" fmla="*/ 69850 h 4654550"/>
                <a:gd name="connsiteX19177" fmla="*/ 2870198 w 10010772"/>
                <a:gd name="connsiteY19177" fmla="*/ 66675 h 4654550"/>
                <a:gd name="connsiteX19178" fmla="*/ 2844799 w 10010772"/>
                <a:gd name="connsiteY19178" fmla="*/ 63500 h 4654550"/>
                <a:gd name="connsiteX19179" fmla="*/ 2838448 w 10010772"/>
                <a:gd name="connsiteY19179" fmla="*/ 63500 h 4654550"/>
                <a:gd name="connsiteX19180" fmla="*/ 2832098 w 10010772"/>
                <a:gd name="connsiteY19180" fmla="*/ 63500 h 4654550"/>
                <a:gd name="connsiteX19181" fmla="*/ 2825748 w 10010772"/>
                <a:gd name="connsiteY19181" fmla="*/ 66675 h 4654550"/>
                <a:gd name="connsiteX19182" fmla="*/ 2813048 w 10010772"/>
                <a:gd name="connsiteY19182" fmla="*/ 63500 h 4654550"/>
                <a:gd name="connsiteX19183" fmla="*/ 2803523 w 10010772"/>
                <a:gd name="connsiteY19183" fmla="*/ 60325 h 4654550"/>
                <a:gd name="connsiteX19184" fmla="*/ 2806698 w 10010772"/>
                <a:gd name="connsiteY19184" fmla="*/ 66675 h 4654550"/>
                <a:gd name="connsiteX19185" fmla="*/ 2809873 w 10010772"/>
                <a:gd name="connsiteY19185" fmla="*/ 73025 h 4654550"/>
                <a:gd name="connsiteX19186" fmla="*/ 2803523 w 10010772"/>
                <a:gd name="connsiteY19186" fmla="*/ 76200 h 4654550"/>
                <a:gd name="connsiteX19187" fmla="*/ 2781298 w 10010772"/>
                <a:gd name="connsiteY19187" fmla="*/ 73025 h 4654550"/>
                <a:gd name="connsiteX19188" fmla="*/ 2771773 w 10010772"/>
                <a:gd name="connsiteY19188" fmla="*/ 73025 h 4654550"/>
                <a:gd name="connsiteX19189" fmla="*/ 2768598 w 10010772"/>
                <a:gd name="connsiteY19189" fmla="*/ 73025 h 4654550"/>
                <a:gd name="connsiteX19190" fmla="*/ 2781298 w 10010772"/>
                <a:gd name="connsiteY19190" fmla="*/ 82550 h 4654550"/>
                <a:gd name="connsiteX19191" fmla="*/ 2784473 w 10010772"/>
                <a:gd name="connsiteY19191" fmla="*/ 85725 h 4654550"/>
                <a:gd name="connsiteX19192" fmla="*/ 2784473 w 10010772"/>
                <a:gd name="connsiteY19192" fmla="*/ 88900 h 4654550"/>
                <a:gd name="connsiteX19193" fmla="*/ 2774948 w 10010772"/>
                <a:gd name="connsiteY19193" fmla="*/ 88900 h 4654550"/>
                <a:gd name="connsiteX19194" fmla="*/ 2755898 w 10010772"/>
                <a:gd name="connsiteY19194" fmla="*/ 88900 h 4654550"/>
                <a:gd name="connsiteX19195" fmla="*/ 2746373 w 10010772"/>
                <a:gd name="connsiteY19195" fmla="*/ 88900 h 4654550"/>
                <a:gd name="connsiteX19196" fmla="*/ 2740023 w 10010772"/>
                <a:gd name="connsiteY19196" fmla="*/ 92075 h 4654550"/>
                <a:gd name="connsiteX19197" fmla="*/ 2733673 w 10010772"/>
                <a:gd name="connsiteY19197" fmla="*/ 95250 h 4654550"/>
                <a:gd name="connsiteX19198" fmla="*/ 2724148 w 10010772"/>
                <a:gd name="connsiteY19198" fmla="*/ 98425 h 4654550"/>
                <a:gd name="connsiteX19199" fmla="*/ 2714623 w 10010772"/>
                <a:gd name="connsiteY19199" fmla="*/ 98425 h 4654550"/>
                <a:gd name="connsiteX19200" fmla="*/ 2708273 w 10010772"/>
                <a:gd name="connsiteY19200" fmla="*/ 95250 h 4654550"/>
                <a:gd name="connsiteX19201" fmla="*/ 2698748 w 10010772"/>
                <a:gd name="connsiteY19201" fmla="*/ 92075 h 4654550"/>
                <a:gd name="connsiteX19202" fmla="*/ 2692398 w 10010772"/>
                <a:gd name="connsiteY19202" fmla="*/ 95250 h 4654550"/>
                <a:gd name="connsiteX19203" fmla="*/ 2686048 w 10010772"/>
                <a:gd name="connsiteY19203" fmla="*/ 95250 h 4654550"/>
                <a:gd name="connsiteX19204" fmla="*/ 2676523 w 10010772"/>
                <a:gd name="connsiteY19204" fmla="*/ 92075 h 4654550"/>
                <a:gd name="connsiteX19205" fmla="*/ 2657473 w 10010772"/>
                <a:gd name="connsiteY19205" fmla="*/ 88900 h 4654550"/>
                <a:gd name="connsiteX19206" fmla="*/ 2651123 w 10010772"/>
                <a:gd name="connsiteY19206" fmla="*/ 88900 h 4654550"/>
                <a:gd name="connsiteX19207" fmla="*/ 2644773 w 10010772"/>
                <a:gd name="connsiteY19207" fmla="*/ 92075 h 4654550"/>
                <a:gd name="connsiteX19208" fmla="*/ 2638423 w 10010772"/>
                <a:gd name="connsiteY19208" fmla="*/ 95250 h 4654550"/>
                <a:gd name="connsiteX19209" fmla="*/ 2628898 w 10010772"/>
                <a:gd name="connsiteY19209" fmla="*/ 98425 h 4654550"/>
                <a:gd name="connsiteX19210" fmla="*/ 2619373 w 10010772"/>
                <a:gd name="connsiteY19210" fmla="*/ 98425 h 4654550"/>
                <a:gd name="connsiteX19211" fmla="*/ 2609848 w 10010772"/>
                <a:gd name="connsiteY19211" fmla="*/ 98425 h 4654550"/>
                <a:gd name="connsiteX19212" fmla="*/ 2584448 w 10010772"/>
                <a:gd name="connsiteY19212" fmla="*/ 92075 h 4654550"/>
                <a:gd name="connsiteX19213" fmla="*/ 2574923 w 10010772"/>
                <a:gd name="connsiteY19213" fmla="*/ 88900 h 4654550"/>
                <a:gd name="connsiteX19214" fmla="*/ 2565398 w 10010772"/>
                <a:gd name="connsiteY19214" fmla="*/ 92075 h 4654550"/>
                <a:gd name="connsiteX19215" fmla="*/ 2559048 w 10010772"/>
                <a:gd name="connsiteY19215" fmla="*/ 92075 h 4654550"/>
                <a:gd name="connsiteX19216" fmla="*/ 2543173 w 10010772"/>
                <a:gd name="connsiteY19216" fmla="*/ 92075 h 4654550"/>
                <a:gd name="connsiteX19217" fmla="*/ 2530473 w 10010772"/>
                <a:gd name="connsiteY19217" fmla="*/ 88900 h 4654550"/>
                <a:gd name="connsiteX19218" fmla="*/ 2530473 w 10010772"/>
                <a:gd name="connsiteY19218" fmla="*/ 85725 h 4654550"/>
                <a:gd name="connsiteX19219" fmla="*/ 2536823 w 10010772"/>
                <a:gd name="connsiteY19219" fmla="*/ 82550 h 4654550"/>
                <a:gd name="connsiteX19220" fmla="*/ 2559048 w 10010772"/>
                <a:gd name="connsiteY19220" fmla="*/ 79375 h 4654550"/>
                <a:gd name="connsiteX19221" fmla="*/ 2574923 w 10010772"/>
                <a:gd name="connsiteY19221" fmla="*/ 76200 h 4654550"/>
                <a:gd name="connsiteX19222" fmla="*/ 2578098 w 10010772"/>
                <a:gd name="connsiteY19222" fmla="*/ 76200 h 4654550"/>
                <a:gd name="connsiteX19223" fmla="*/ 2578098 w 10010772"/>
                <a:gd name="connsiteY19223" fmla="*/ 73025 h 4654550"/>
                <a:gd name="connsiteX19224" fmla="*/ 2581273 w 10010772"/>
                <a:gd name="connsiteY19224" fmla="*/ 69850 h 4654550"/>
                <a:gd name="connsiteX19225" fmla="*/ 2587623 w 10010772"/>
                <a:gd name="connsiteY19225" fmla="*/ 69850 h 4654550"/>
                <a:gd name="connsiteX19226" fmla="*/ 2606673 w 10010772"/>
                <a:gd name="connsiteY19226" fmla="*/ 66675 h 4654550"/>
                <a:gd name="connsiteX19227" fmla="*/ 2628898 w 10010772"/>
                <a:gd name="connsiteY19227" fmla="*/ 69850 h 4654550"/>
                <a:gd name="connsiteX19228" fmla="*/ 2647948 w 10010772"/>
                <a:gd name="connsiteY19228" fmla="*/ 73025 h 4654550"/>
                <a:gd name="connsiteX19229" fmla="*/ 2663823 w 10010772"/>
                <a:gd name="connsiteY19229" fmla="*/ 73025 h 4654550"/>
                <a:gd name="connsiteX19230" fmla="*/ 2651123 w 10010772"/>
                <a:gd name="connsiteY19230" fmla="*/ 69850 h 4654550"/>
                <a:gd name="connsiteX19231" fmla="*/ 2638423 w 10010772"/>
                <a:gd name="connsiteY19231" fmla="*/ 66675 h 4654550"/>
                <a:gd name="connsiteX19232" fmla="*/ 2666998 w 10010772"/>
                <a:gd name="connsiteY19232" fmla="*/ 63500 h 4654550"/>
                <a:gd name="connsiteX19233" fmla="*/ 2673348 w 10010772"/>
                <a:gd name="connsiteY19233" fmla="*/ 63500 h 4654550"/>
                <a:gd name="connsiteX19234" fmla="*/ 2670173 w 10010772"/>
                <a:gd name="connsiteY19234" fmla="*/ 60325 h 4654550"/>
                <a:gd name="connsiteX19235" fmla="*/ 2647948 w 10010772"/>
                <a:gd name="connsiteY19235" fmla="*/ 63500 h 4654550"/>
                <a:gd name="connsiteX19236" fmla="*/ 2638423 w 10010772"/>
                <a:gd name="connsiteY19236" fmla="*/ 63500 h 4654550"/>
                <a:gd name="connsiteX19237" fmla="*/ 2628898 w 10010772"/>
                <a:gd name="connsiteY19237" fmla="*/ 63500 h 4654550"/>
                <a:gd name="connsiteX19238" fmla="*/ 2625723 w 10010772"/>
                <a:gd name="connsiteY19238" fmla="*/ 60325 h 4654550"/>
                <a:gd name="connsiteX19239" fmla="*/ 2628898 w 10010772"/>
                <a:gd name="connsiteY19239" fmla="*/ 57150 h 4654550"/>
                <a:gd name="connsiteX19240" fmla="*/ 2638423 w 10010772"/>
                <a:gd name="connsiteY19240" fmla="*/ 53975 h 4654550"/>
                <a:gd name="connsiteX19241" fmla="*/ 2651123 w 10010772"/>
                <a:gd name="connsiteY19241" fmla="*/ 50800 h 4654550"/>
                <a:gd name="connsiteX19242" fmla="*/ 2679698 w 10010772"/>
                <a:gd name="connsiteY19242" fmla="*/ 50800 h 4654550"/>
                <a:gd name="connsiteX19243" fmla="*/ 2682873 w 10010772"/>
                <a:gd name="connsiteY19243" fmla="*/ 47625 h 4654550"/>
                <a:gd name="connsiteX19244" fmla="*/ 2679698 w 10010772"/>
                <a:gd name="connsiteY19244" fmla="*/ 44450 h 4654550"/>
                <a:gd name="connsiteX19245" fmla="*/ 2695574 w 10010772"/>
                <a:gd name="connsiteY19245" fmla="*/ 41275 h 4654550"/>
                <a:gd name="connsiteX19246" fmla="*/ 2714623 w 10010772"/>
                <a:gd name="connsiteY19246" fmla="*/ 41275 h 4654550"/>
                <a:gd name="connsiteX19247" fmla="*/ 2724148 w 10010772"/>
                <a:gd name="connsiteY19247" fmla="*/ 41275 h 4654550"/>
                <a:gd name="connsiteX19248" fmla="*/ 2727323 w 10010772"/>
                <a:gd name="connsiteY19248" fmla="*/ 41275 h 4654550"/>
                <a:gd name="connsiteX19249" fmla="*/ 2727323 w 10010772"/>
                <a:gd name="connsiteY19249" fmla="*/ 44450 h 4654550"/>
                <a:gd name="connsiteX19250" fmla="*/ 2730498 w 10010772"/>
                <a:gd name="connsiteY19250" fmla="*/ 47625 h 4654550"/>
                <a:gd name="connsiteX19251" fmla="*/ 2736848 w 10010772"/>
                <a:gd name="connsiteY19251" fmla="*/ 47625 h 4654550"/>
                <a:gd name="connsiteX19252" fmla="*/ 2743198 w 10010772"/>
                <a:gd name="connsiteY19252" fmla="*/ 47625 h 4654550"/>
                <a:gd name="connsiteX19253" fmla="*/ 2743198 w 10010772"/>
                <a:gd name="connsiteY19253" fmla="*/ 41275 h 4654550"/>
                <a:gd name="connsiteX19254" fmla="*/ 2743198 w 10010772"/>
                <a:gd name="connsiteY19254" fmla="*/ 34925 h 4654550"/>
                <a:gd name="connsiteX19255" fmla="*/ 2746373 w 10010772"/>
                <a:gd name="connsiteY19255" fmla="*/ 31750 h 4654550"/>
                <a:gd name="connsiteX19256" fmla="*/ 2749548 w 10010772"/>
                <a:gd name="connsiteY19256" fmla="*/ 31750 h 4654550"/>
                <a:gd name="connsiteX19257" fmla="*/ 2762248 w 10010772"/>
                <a:gd name="connsiteY19257" fmla="*/ 31750 h 4654550"/>
                <a:gd name="connsiteX19258" fmla="*/ 2768598 w 10010772"/>
                <a:gd name="connsiteY19258" fmla="*/ 28575 h 4654550"/>
                <a:gd name="connsiteX19259" fmla="*/ 2778123 w 10010772"/>
                <a:gd name="connsiteY19259" fmla="*/ 25400 h 4654550"/>
                <a:gd name="connsiteX19260" fmla="*/ 2787648 w 10010772"/>
                <a:gd name="connsiteY19260" fmla="*/ 25400 h 4654550"/>
                <a:gd name="connsiteX19261" fmla="*/ 2806698 w 10010772"/>
                <a:gd name="connsiteY19261" fmla="*/ 25400 h 4654550"/>
                <a:gd name="connsiteX19262" fmla="*/ 2822573 w 10010772"/>
                <a:gd name="connsiteY19262" fmla="*/ 22225 h 4654550"/>
                <a:gd name="connsiteX19263" fmla="*/ 2816223 w 10010772"/>
                <a:gd name="connsiteY19263" fmla="*/ 22225 h 4654550"/>
                <a:gd name="connsiteX19264" fmla="*/ 2797173 w 10010772"/>
                <a:gd name="connsiteY19264" fmla="*/ 22225 h 4654550"/>
                <a:gd name="connsiteX19265" fmla="*/ 2781298 w 10010772"/>
                <a:gd name="connsiteY19265" fmla="*/ 19050 h 4654550"/>
                <a:gd name="connsiteX19266" fmla="*/ 2768598 w 10010772"/>
                <a:gd name="connsiteY19266" fmla="*/ 19050 h 4654550"/>
                <a:gd name="connsiteX19267" fmla="*/ 2765423 w 10010772"/>
                <a:gd name="connsiteY19267" fmla="*/ 22225 h 4654550"/>
                <a:gd name="connsiteX19268" fmla="*/ 2755898 w 10010772"/>
                <a:gd name="connsiteY19268" fmla="*/ 19050 h 4654550"/>
                <a:gd name="connsiteX19269" fmla="*/ 2743198 w 10010772"/>
                <a:gd name="connsiteY19269" fmla="*/ 22225 h 4654550"/>
                <a:gd name="connsiteX19270" fmla="*/ 2736848 w 10010772"/>
                <a:gd name="connsiteY19270" fmla="*/ 25400 h 4654550"/>
                <a:gd name="connsiteX19271" fmla="*/ 2730498 w 10010772"/>
                <a:gd name="connsiteY19271" fmla="*/ 22225 h 4654550"/>
                <a:gd name="connsiteX19272" fmla="*/ 2717798 w 10010772"/>
                <a:gd name="connsiteY19272" fmla="*/ 22225 h 4654550"/>
                <a:gd name="connsiteX19273" fmla="*/ 2705098 w 10010772"/>
                <a:gd name="connsiteY19273" fmla="*/ 25400 h 4654550"/>
                <a:gd name="connsiteX19274" fmla="*/ 2692398 w 10010772"/>
                <a:gd name="connsiteY19274" fmla="*/ 25400 h 4654550"/>
                <a:gd name="connsiteX19275" fmla="*/ 2689223 w 10010772"/>
                <a:gd name="connsiteY19275" fmla="*/ 25400 h 4654550"/>
                <a:gd name="connsiteX19276" fmla="*/ 2692398 w 10010772"/>
                <a:gd name="connsiteY19276" fmla="*/ 22225 h 4654550"/>
                <a:gd name="connsiteX19277" fmla="*/ 2701923 w 10010772"/>
                <a:gd name="connsiteY19277" fmla="*/ 19050 h 4654550"/>
                <a:gd name="connsiteX19278" fmla="*/ 2717798 w 10010772"/>
                <a:gd name="connsiteY19278" fmla="*/ 15875 h 4654550"/>
                <a:gd name="connsiteX19279" fmla="*/ 2730498 w 10010772"/>
                <a:gd name="connsiteY19279" fmla="*/ 12700 h 4654550"/>
                <a:gd name="connsiteX19280" fmla="*/ 2740023 w 10010772"/>
                <a:gd name="connsiteY19280" fmla="*/ 12700 h 4654550"/>
                <a:gd name="connsiteX19281" fmla="*/ 2743198 w 10010772"/>
                <a:gd name="connsiteY19281" fmla="*/ 9525 h 4654550"/>
                <a:gd name="connsiteX19282" fmla="*/ 2752723 w 10010772"/>
                <a:gd name="connsiteY19282" fmla="*/ 9525 h 4654550"/>
                <a:gd name="connsiteX19283" fmla="*/ 2768598 w 10010772"/>
                <a:gd name="connsiteY19283" fmla="*/ 9525 h 4654550"/>
                <a:gd name="connsiteX19284" fmla="*/ 2774948 w 10010772"/>
                <a:gd name="connsiteY19284" fmla="*/ 9525 h 4654550"/>
                <a:gd name="connsiteX19285" fmla="*/ 2784473 w 10010772"/>
                <a:gd name="connsiteY19285" fmla="*/ 9525 h 4654550"/>
                <a:gd name="connsiteX19286" fmla="*/ 2790823 w 10010772"/>
                <a:gd name="connsiteY19286" fmla="*/ 12700 h 4654550"/>
                <a:gd name="connsiteX19287" fmla="*/ 2800348 w 10010772"/>
                <a:gd name="connsiteY19287" fmla="*/ 12700 h 4654550"/>
                <a:gd name="connsiteX19288" fmla="*/ 2816223 w 10010772"/>
                <a:gd name="connsiteY19288" fmla="*/ 9525 h 4654550"/>
                <a:gd name="connsiteX19289" fmla="*/ 2835273 w 10010772"/>
                <a:gd name="connsiteY19289" fmla="*/ 9525 h 4654550"/>
                <a:gd name="connsiteX19290" fmla="*/ 2844799 w 10010772"/>
                <a:gd name="connsiteY19290" fmla="*/ 9525 h 4654550"/>
                <a:gd name="connsiteX19291" fmla="*/ 2854323 w 10010772"/>
                <a:gd name="connsiteY19291" fmla="*/ 9525 h 4654550"/>
                <a:gd name="connsiteX19292" fmla="*/ 2867023 w 10010772"/>
                <a:gd name="connsiteY19292" fmla="*/ 9525 h 4654550"/>
                <a:gd name="connsiteX19293" fmla="*/ 2879723 w 10010772"/>
                <a:gd name="connsiteY19293" fmla="*/ 9525 h 4654550"/>
                <a:gd name="connsiteX19294" fmla="*/ 2908298 w 10010772"/>
                <a:gd name="connsiteY19294" fmla="*/ 6350 h 4654550"/>
                <a:gd name="connsiteX19295" fmla="*/ 2933698 w 10010772"/>
                <a:gd name="connsiteY19295" fmla="*/ 6350 h 4654550"/>
                <a:gd name="connsiteX19296" fmla="*/ 2943223 w 10010772"/>
                <a:gd name="connsiteY19296" fmla="*/ 6350 h 4654550"/>
                <a:gd name="connsiteX19297" fmla="*/ 2952748 w 10010772"/>
                <a:gd name="connsiteY19297" fmla="*/ 9525 h 4654550"/>
                <a:gd name="connsiteX19298" fmla="*/ 2962273 w 10010772"/>
                <a:gd name="connsiteY19298" fmla="*/ 9525 h 4654550"/>
                <a:gd name="connsiteX19299" fmla="*/ 2971798 w 10010772"/>
                <a:gd name="connsiteY19299" fmla="*/ 9525 h 4654550"/>
                <a:gd name="connsiteX19300" fmla="*/ 2994023 w 10010772"/>
                <a:gd name="connsiteY19300" fmla="*/ 6350 h 4654550"/>
                <a:gd name="connsiteX19301" fmla="*/ 3016248 w 10010772"/>
                <a:gd name="connsiteY19301" fmla="*/ 9525 h 4654550"/>
                <a:gd name="connsiteX19302" fmla="*/ 3038473 w 10010772"/>
                <a:gd name="connsiteY19302" fmla="*/ 9525 h 4654550"/>
                <a:gd name="connsiteX19303" fmla="*/ 3054348 w 10010772"/>
                <a:gd name="connsiteY19303" fmla="*/ 9525 h 4654550"/>
                <a:gd name="connsiteX19304" fmla="*/ 3076573 w 10010772"/>
                <a:gd name="connsiteY19304" fmla="*/ 3175 h 46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 ang="0">
                  <a:pos x="connsiteX13547" y="connsiteY13547"/>
                </a:cxn>
                <a:cxn ang="0">
                  <a:pos x="connsiteX13548" y="connsiteY13548"/>
                </a:cxn>
                <a:cxn ang="0">
                  <a:pos x="connsiteX13549" y="connsiteY13549"/>
                </a:cxn>
                <a:cxn ang="0">
                  <a:pos x="connsiteX13550" y="connsiteY13550"/>
                </a:cxn>
                <a:cxn ang="0">
                  <a:pos x="connsiteX13551" y="connsiteY13551"/>
                </a:cxn>
                <a:cxn ang="0">
                  <a:pos x="connsiteX13552" y="connsiteY13552"/>
                </a:cxn>
                <a:cxn ang="0">
                  <a:pos x="connsiteX13553" y="connsiteY13553"/>
                </a:cxn>
                <a:cxn ang="0">
                  <a:pos x="connsiteX13554" y="connsiteY13554"/>
                </a:cxn>
                <a:cxn ang="0">
                  <a:pos x="connsiteX13555" y="connsiteY13555"/>
                </a:cxn>
                <a:cxn ang="0">
                  <a:pos x="connsiteX13556" y="connsiteY13556"/>
                </a:cxn>
                <a:cxn ang="0">
                  <a:pos x="connsiteX13557" y="connsiteY13557"/>
                </a:cxn>
                <a:cxn ang="0">
                  <a:pos x="connsiteX13558" y="connsiteY13558"/>
                </a:cxn>
                <a:cxn ang="0">
                  <a:pos x="connsiteX13559" y="connsiteY13559"/>
                </a:cxn>
                <a:cxn ang="0">
                  <a:pos x="connsiteX13560" y="connsiteY13560"/>
                </a:cxn>
                <a:cxn ang="0">
                  <a:pos x="connsiteX13561" y="connsiteY13561"/>
                </a:cxn>
                <a:cxn ang="0">
                  <a:pos x="connsiteX13562" y="connsiteY13562"/>
                </a:cxn>
                <a:cxn ang="0">
                  <a:pos x="connsiteX13563" y="connsiteY13563"/>
                </a:cxn>
                <a:cxn ang="0">
                  <a:pos x="connsiteX13564" y="connsiteY13564"/>
                </a:cxn>
                <a:cxn ang="0">
                  <a:pos x="connsiteX13565" y="connsiteY13565"/>
                </a:cxn>
                <a:cxn ang="0">
                  <a:pos x="connsiteX13566" y="connsiteY13566"/>
                </a:cxn>
                <a:cxn ang="0">
                  <a:pos x="connsiteX13567" y="connsiteY13567"/>
                </a:cxn>
                <a:cxn ang="0">
                  <a:pos x="connsiteX13568" y="connsiteY13568"/>
                </a:cxn>
                <a:cxn ang="0">
                  <a:pos x="connsiteX13569" y="connsiteY13569"/>
                </a:cxn>
                <a:cxn ang="0">
                  <a:pos x="connsiteX13570" y="connsiteY13570"/>
                </a:cxn>
                <a:cxn ang="0">
                  <a:pos x="connsiteX13571" y="connsiteY13571"/>
                </a:cxn>
                <a:cxn ang="0">
                  <a:pos x="connsiteX13572" y="connsiteY13572"/>
                </a:cxn>
                <a:cxn ang="0">
                  <a:pos x="connsiteX13573" y="connsiteY13573"/>
                </a:cxn>
                <a:cxn ang="0">
                  <a:pos x="connsiteX13574" y="connsiteY13574"/>
                </a:cxn>
                <a:cxn ang="0">
                  <a:pos x="connsiteX13575" y="connsiteY13575"/>
                </a:cxn>
                <a:cxn ang="0">
                  <a:pos x="connsiteX13576" y="connsiteY13576"/>
                </a:cxn>
                <a:cxn ang="0">
                  <a:pos x="connsiteX13577" y="connsiteY13577"/>
                </a:cxn>
                <a:cxn ang="0">
                  <a:pos x="connsiteX13578" y="connsiteY13578"/>
                </a:cxn>
                <a:cxn ang="0">
                  <a:pos x="connsiteX13579" y="connsiteY13579"/>
                </a:cxn>
                <a:cxn ang="0">
                  <a:pos x="connsiteX13580" y="connsiteY13580"/>
                </a:cxn>
                <a:cxn ang="0">
                  <a:pos x="connsiteX13581" y="connsiteY13581"/>
                </a:cxn>
                <a:cxn ang="0">
                  <a:pos x="connsiteX13582" y="connsiteY13582"/>
                </a:cxn>
                <a:cxn ang="0">
                  <a:pos x="connsiteX13583" y="connsiteY13583"/>
                </a:cxn>
                <a:cxn ang="0">
                  <a:pos x="connsiteX13584" y="connsiteY13584"/>
                </a:cxn>
                <a:cxn ang="0">
                  <a:pos x="connsiteX13585" y="connsiteY13585"/>
                </a:cxn>
                <a:cxn ang="0">
                  <a:pos x="connsiteX13586" y="connsiteY13586"/>
                </a:cxn>
                <a:cxn ang="0">
                  <a:pos x="connsiteX13587" y="connsiteY13587"/>
                </a:cxn>
                <a:cxn ang="0">
                  <a:pos x="connsiteX13588" y="connsiteY13588"/>
                </a:cxn>
                <a:cxn ang="0">
                  <a:pos x="connsiteX13589" y="connsiteY13589"/>
                </a:cxn>
                <a:cxn ang="0">
                  <a:pos x="connsiteX13590" y="connsiteY13590"/>
                </a:cxn>
                <a:cxn ang="0">
                  <a:pos x="connsiteX13591" y="connsiteY13591"/>
                </a:cxn>
                <a:cxn ang="0">
                  <a:pos x="connsiteX13592" y="connsiteY13592"/>
                </a:cxn>
                <a:cxn ang="0">
                  <a:pos x="connsiteX13593" y="connsiteY13593"/>
                </a:cxn>
                <a:cxn ang="0">
                  <a:pos x="connsiteX13594" y="connsiteY13594"/>
                </a:cxn>
                <a:cxn ang="0">
                  <a:pos x="connsiteX13595" y="connsiteY13595"/>
                </a:cxn>
                <a:cxn ang="0">
                  <a:pos x="connsiteX13596" y="connsiteY13596"/>
                </a:cxn>
                <a:cxn ang="0">
                  <a:pos x="connsiteX13597" y="connsiteY13597"/>
                </a:cxn>
                <a:cxn ang="0">
                  <a:pos x="connsiteX13598" y="connsiteY13598"/>
                </a:cxn>
                <a:cxn ang="0">
                  <a:pos x="connsiteX13599" y="connsiteY13599"/>
                </a:cxn>
                <a:cxn ang="0">
                  <a:pos x="connsiteX13600" y="connsiteY13600"/>
                </a:cxn>
                <a:cxn ang="0">
                  <a:pos x="connsiteX13601" y="connsiteY13601"/>
                </a:cxn>
                <a:cxn ang="0">
                  <a:pos x="connsiteX13602" y="connsiteY13602"/>
                </a:cxn>
                <a:cxn ang="0">
                  <a:pos x="connsiteX13603" y="connsiteY13603"/>
                </a:cxn>
                <a:cxn ang="0">
                  <a:pos x="connsiteX13604" y="connsiteY13604"/>
                </a:cxn>
                <a:cxn ang="0">
                  <a:pos x="connsiteX13605" y="connsiteY13605"/>
                </a:cxn>
                <a:cxn ang="0">
                  <a:pos x="connsiteX13606" y="connsiteY13606"/>
                </a:cxn>
                <a:cxn ang="0">
                  <a:pos x="connsiteX13607" y="connsiteY13607"/>
                </a:cxn>
                <a:cxn ang="0">
                  <a:pos x="connsiteX13608" y="connsiteY13608"/>
                </a:cxn>
                <a:cxn ang="0">
                  <a:pos x="connsiteX13609" y="connsiteY13609"/>
                </a:cxn>
                <a:cxn ang="0">
                  <a:pos x="connsiteX13610" y="connsiteY13610"/>
                </a:cxn>
                <a:cxn ang="0">
                  <a:pos x="connsiteX13611" y="connsiteY13611"/>
                </a:cxn>
                <a:cxn ang="0">
                  <a:pos x="connsiteX13612" y="connsiteY13612"/>
                </a:cxn>
                <a:cxn ang="0">
                  <a:pos x="connsiteX13613" y="connsiteY13613"/>
                </a:cxn>
                <a:cxn ang="0">
                  <a:pos x="connsiteX13614" y="connsiteY13614"/>
                </a:cxn>
                <a:cxn ang="0">
                  <a:pos x="connsiteX13615" y="connsiteY13615"/>
                </a:cxn>
                <a:cxn ang="0">
                  <a:pos x="connsiteX13616" y="connsiteY13616"/>
                </a:cxn>
                <a:cxn ang="0">
                  <a:pos x="connsiteX13617" y="connsiteY13617"/>
                </a:cxn>
                <a:cxn ang="0">
                  <a:pos x="connsiteX13618" y="connsiteY13618"/>
                </a:cxn>
                <a:cxn ang="0">
                  <a:pos x="connsiteX13619" y="connsiteY13619"/>
                </a:cxn>
                <a:cxn ang="0">
                  <a:pos x="connsiteX13620" y="connsiteY13620"/>
                </a:cxn>
                <a:cxn ang="0">
                  <a:pos x="connsiteX13621" y="connsiteY13621"/>
                </a:cxn>
                <a:cxn ang="0">
                  <a:pos x="connsiteX13622" y="connsiteY13622"/>
                </a:cxn>
                <a:cxn ang="0">
                  <a:pos x="connsiteX13623" y="connsiteY13623"/>
                </a:cxn>
                <a:cxn ang="0">
                  <a:pos x="connsiteX13624" y="connsiteY13624"/>
                </a:cxn>
                <a:cxn ang="0">
                  <a:pos x="connsiteX13625" y="connsiteY13625"/>
                </a:cxn>
                <a:cxn ang="0">
                  <a:pos x="connsiteX13626" y="connsiteY13626"/>
                </a:cxn>
                <a:cxn ang="0">
                  <a:pos x="connsiteX13627" y="connsiteY13627"/>
                </a:cxn>
                <a:cxn ang="0">
                  <a:pos x="connsiteX13628" y="connsiteY13628"/>
                </a:cxn>
                <a:cxn ang="0">
                  <a:pos x="connsiteX13629" y="connsiteY13629"/>
                </a:cxn>
                <a:cxn ang="0">
                  <a:pos x="connsiteX13630" y="connsiteY13630"/>
                </a:cxn>
                <a:cxn ang="0">
                  <a:pos x="connsiteX13631" y="connsiteY13631"/>
                </a:cxn>
                <a:cxn ang="0">
                  <a:pos x="connsiteX13632" y="connsiteY13632"/>
                </a:cxn>
                <a:cxn ang="0">
                  <a:pos x="connsiteX13633" y="connsiteY13633"/>
                </a:cxn>
                <a:cxn ang="0">
                  <a:pos x="connsiteX13634" y="connsiteY13634"/>
                </a:cxn>
                <a:cxn ang="0">
                  <a:pos x="connsiteX13635" y="connsiteY13635"/>
                </a:cxn>
                <a:cxn ang="0">
                  <a:pos x="connsiteX13636" y="connsiteY13636"/>
                </a:cxn>
                <a:cxn ang="0">
                  <a:pos x="connsiteX13637" y="connsiteY13637"/>
                </a:cxn>
                <a:cxn ang="0">
                  <a:pos x="connsiteX13638" y="connsiteY13638"/>
                </a:cxn>
                <a:cxn ang="0">
                  <a:pos x="connsiteX13639" y="connsiteY13639"/>
                </a:cxn>
                <a:cxn ang="0">
                  <a:pos x="connsiteX13640" y="connsiteY13640"/>
                </a:cxn>
                <a:cxn ang="0">
                  <a:pos x="connsiteX13641" y="connsiteY13641"/>
                </a:cxn>
                <a:cxn ang="0">
                  <a:pos x="connsiteX13642" y="connsiteY13642"/>
                </a:cxn>
                <a:cxn ang="0">
                  <a:pos x="connsiteX13643" y="connsiteY13643"/>
                </a:cxn>
                <a:cxn ang="0">
                  <a:pos x="connsiteX13644" y="connsiteY13644"/>
                </a:cxn>
                <a:cxn ang="0">
                  <a:pos x="connsiteX13645" y="connsiteY13645"/>
                </a:cxn>
                <a:cxn ang="0">
                  <a:pos x="connsiteX13646" y="connsiteY13646"/>
                </a:cxn>
                <a:cxn ang="0">
                  <a:pos x="connsiteX13647" y="connsiteY13647"/>
                </a:cxn>
                <a:cxn ang="0">
                  <a:pos x="connsiteX13648" y="connsiteY13648"/>
                </a:cxn>
                <a:cxn ang="0">
                  <a:pos x="connsiteX13649" y="connsiteY13649"/>
                </a:cxn>
                <a:cxn ang="0">
                  <a:pos x="connsiteX13650" y="connsiteY13650"/>
                </a:cxn>
                <a:cxn ang="0">
                  <a:pos x="connsiteX13651" y="connsiteY13651"/>
                </a:cxn>
                <a:cxn ang="0">
                  <a:pos x="connsiteX13652" y="connsiteY13652"/>
                </a:cxn>
                <a:cxn ang="0">
                  <a:pos x="connsiteX13653" y="connsiteY13653"/>
                </a:cxn>
                <a:cxn ang="0">
                  <a:pos x="connsiteX13654" y="connsiteY13654"/>
                </a:cxn>
                <a:cxn ang="0">
                  <a:pos x="connsiteX13655" y="connsiteY13655"/>
                </a:cxn>
                <a:cxn ang="0">
                  <a:pos x="connsiteX13656" y="connsiteY13656"/>
                </a:cxn>
                <a:cxn ang="0">
                  <a:pos x="connsiteX13657" y="connsiteY13657"/>
                </a:cxn>
                <a:cxn ang="0">
                  <a:pos x="connsiteX13658" y="connsiteY13658"/>
                </a:cxn>
                <a:cxn ang="0">
                  <a:pos x="connsiteX13659" y="connsiteY13659"/>
                </a:cxn>
                <a:cxn ang="0">
                  <a:pos x="connsiteX13660" y="connsiteY13660"/>
                </a:cxn>
                <a:cxn ang="0">
                  <a:pos x="connsiteX13661" y="connsiteY13661"/>
                </a:cxn>
                <a:cxn ang="0">
                  <a:pos x="connsiteX13662" y="connsiteY13662"/>
                </a:cxn>
                <a:cxn ang="0">
                  <a:pos x="connsiteX13663" y="connsiteY13663"/>
                </a:cxn>
                <a:cxn ang="0">
                  <a:pos x="connsiteX13664" y="connsiteY13664"/>
                </a:cxn>
                <a:cxn ang="0">
                  <a:pos x="connsiteX13665" y="connsiteY13665"/>
                </a:cxn>
                <a:cxn ang="0">
                  <a:pos x="connsiteX13666" y="connsiteY13666"/>
                </a:cxn>
                <a:cxn ang="0">
                  <a:pos x="connsiteX13667" y="connsiteY13667"/>
                </a:cxn>
                <a:cxn ang="0">
                  <a:pos x="connsiteX13668" y="connsiteY13668"/>
                </a:cxn>
                <a:cxn ang="0">
                  <a:pos x="connsiteX13669" y="connsiteY13669"/>
                </a:cxn>
                <a:cxn ang="0">
                  <a:pos x="connsiteX13670" y="connsiteY13670"/>
                </a:cxn>
                <a:cxn ang="0">
                  <a:pos x="connsiteX13671" y="connsiteY13671"/>
                </a:cxn>
                <a:cxn ang="0">
                  <a:pos x="connsiteX13672" y="connsiteY13672"/>
                </a:cxn>
                <a:cxn ang="0">
                  <a:pos x="connsiteX13673" y="connsiteY13673"/>
                </a:cxn>
                <a:cxn ang="0">
                  <a:pos x="connsiteX13674" y="connsiteY13674"/>
                </a:cxn>
                <a:cxn ang="0">
                  <a:pos x="connsiteX13675" y="connsiteY13675"/>
                </a:cxn>
                <a:cxn ang="0">
                  <a:pos x="connsiteX13676" y="connsiteY13676"/>
                </a:cxn>
                <a:cxn ang="0">
                  <a:pos x="connsiteX13677" y="connsiteY13677"/>
                </a:cxn>
                <a:cxn ang="0">
                  <a:pos x="connsiteX13678" y="connsiteY13678"/>
                </a:cxn>
                <a:cxn ang="0">
                  <a:pos x="connsiteX13679" y="connsiteY13679"/>
                </a:cxn>
                <a:cxn ang="0">
                  <a:pos x="connsiteX13680" y="connsiteY13680"/>
                </a:cxn>
                <a:cxn ang="0">
                  <a:pos x="connsiteX13681" y="connsiteY13681"/>
                </a:cxn>
                <a:cxn ang="0">
                  <a:pos x="connsiteX13682" y="connsiteY13682"/>
                </a:cxn>
                <a:cxn ang="0">
                  <a:pos x="connsiteX13683" y="connsiteY13683"/>
                </a:cxn>
                <a:cxn ang="0">
                  <a:pos x="connsiteX13684" y="connsiteY13684"/>
                </a:cxn>
                <a:cxn ang="0">
                  <a:pos x="connsiteX13685" y="connsiteY13685"/>
                </a:cxn>
                <a:cxn ang="0">
                  <a:pos x="connsiteX13686" y="connsiteY13686"/>
                </a:cxn>
                <a:cxn ang="0">
                  <a:pos x="connsiteX13687" y="connsiteY13687"/>
                </a:cxn>
                <a:cxn ang="0">
                  <a:pos x="connsiteX13688" y="connsiteY13688"/>
                </a:cxn>
                <a:cxn ang="0">
                  <a:pos x="connsiteX13689" y="connsiteY13689"/>
                </a:cxn>
                <a:cxn ang="0">
                  <a:pos x="connsiteX13690" y="connsiteY13690"/>
                </a:cxn>
                <a:cxn ang="0">
                  <a:pos x="connsiteX13691" y="connsiteY13691"/>
                </a:cxn>
                <a:cxn ang="0">
                  <a:pos x="connsiteX13692" y="connsiteY13692"/>
                </a:cxn>
                <a:cxn ang="0">
                  <a:pos x="connsiteX13693" y="connsiteY13693"/>
                </a:cxn>
                <a:cxn ang="0">
                  <a:pos x="connsiteX13694" y="connsiteY13694"/>
                </a:cxn>
                <a:cxn ang="0">
                  <a:pos x="connsiteX13695" y="connsiteY13695"/>
                </a:cxn>
                <a:cxn ang="0">
                  <a:pos x="connsiteX13696" y="connsiteY13696"/>
                </a:cxn>
                <a:cxn ang="0">
                  <a:pos x="connsiteX13697" y="connsiteY13697"/>
                </a:cxn>
                <a:cxn ang="0">
                  <a:pos x="connsiteX13698" y="connsiteY13698"/>
                </a:cxn>
                <a:cxn ang="0">
                  <a:pos x="connsiteX13699" y="connsiteY13699"/>
                </a:cxn>
                <a:cxn ang="0">
                  <a:pos x="connsiteX13700" y="connsiteY13700"/>
                </a:cxn>
                <a:cxn ang="0">
                  <a:pos x="connsiteX13701" y="connsiteY13701"/>
                </a:cxn>
                <a:cxn ang="0">
                  <a:pos x="connsiteX13702" y="connsiteY13702"/>
                </a:cxn>
                <a:cxn ang="0">
                  <a:pos x="connsiteX13703" y="connsiteY13703"/>
                </a:cxn>
                <a:cxn ang="0">
                  <a:pos x="connsiteX13704" y="connsiteY13704"/>
                </a:cxn>
                <a:cxn ang="0">
                  <a:pos x="connsiteX13705" y="connsiteY13705"/>
                </a:cxn>
                <a:cxn ang="0">
                  <a:pos x="connsiteX13706" y="connsiteY13706"/>
                </a:cxn>
                <a:cxn ang="0">
                  <a:pos x="connsiteX13707" y="connsiteY13707"/>
                </a:cxn>
                <a:cxn ang="0">
                  <a:pos x="connsiteX13708" y="connsiteY13708"/>
                </a:cxn>
                <a:cxn ang="0">
                  <a:pos x="connsiteX13709" y="connsiteY13709"/>
                </a:cxn>
                <a:cxn ang="0">
                  <a:pos x="connsiteX13710" y="connsiteY13710"/>
                </a:cxn>
                <a:cxn ang="0">
                  <a:pos x="connsiteX13711" y="connsiteY13711"/>
                </a:cxn>
                <a:cxn ang="0">
                  <a:pos x="connsiteX13712" y="connsiteY13712"/>
                </a:cxn>
                <a:cxn ang="0">
                  <a:pos x="connsiteX13713" y="connsiteY13713"/>
                </a:cxn>
                <a:cxn ang="0">
                  <a:pos x="connsiteX13714" y="connsiteY13714"/>
                </a:cxn>
                <a:cxn ang="0">
                  <a:pos x="connsiteX13715" y="connsiteY13715"/>
                </a:cxn>
                <a:cxn ang="0">
                  <a:pos x="connsiteX13716" y="connsiteY13716"/>
                </a:cxn>
                <a:cxn ang="0">
                  <a:pos x="connsiteX13717" y="connsiteY13717"/>
                </a:cxn>
                <a:cxn ang="0">
                  <a:pos x="connsiteX13718" y="connsiteY13718"/>
                </a:cxn>
                <a:cxn ang="0">
                  <a:pos x="connsiteX13719" y="connsiteY13719"/>
                </a:cxn>
                <a:cxn ang="0">
                  <a:pos x="connsiteX13720" y="connsiteY13720"/>
                </a:cxn>
                <a:cxn ang="0">
                  <a:pos x="connsiteX13721" y="connsiteY13721"/>
                </a:cxn>
                <a:cxn ang="0">
                  <a:pos x="connsiteX13722" y="connsiteY13722"/>
                </a:cxn>
                <a:cxn ang="0">
                  <a:pos x="connsiteX13723" y="connsiteY13723"/>
                </a:cxn>
                <a:cxn ang="0">
                  <a:pos x="connsiteX13724" y="connsiteY13724"/>
                </a:cxn>
                <a:cxn ang="0">
                  <a:pos x="connsiteX13725" y="connsiteY13725"/>
                </a:cxn>
                <a:cxn ang="0">
                  <a:pos x="connsiteX13726" y="connsiteY13726"/>
                </a:cxn>
                <a:cxn ang="0">
                  <a:pos x="connsiteX13727" y="connsiteY13727"/>
                </a:cxn>
                <a:cxn ang="0">
                  <a:pos x="connsiteX13728" y="connsiteY13728"/>
                </a:cxn>
                <a:cxn ang="0">
                  <a:pos x="connsiteX13729" y="connsiteY13729"/>
                </a:cxn>
                <a:cxn ang="0">
                  <a:pos x="connsiteX13730" y="connsiteY13730"/>
                </a:cxn>
                <a:cxn ang="0">
                  <a:pos x="connsiteX13731" y="connsiteY13731"/>
                </a:cxn>
                <a:cxn ang="0">
                  <a:pos x="connsiteX13732" y="connsiteY13732"/>
                </a:cxn>
                <a:cxn ang="0">
                  <a:pos x="connsiteX13733" y="connsiteY13733"/>
                </a:cxn>
                <a:cxn ang="0">
                  <a:pos x="connsiteX13734" y="connsiteY13734"/>
                </a:cxn>
                <a:cxn ang="0">
                  <a:pos x="connsiteX13735" y="connsiteY13735"/>
                </a:cxn>
                <a:cxn ang="0">
                  <a:pos x="connsiteX13736" y="connsiteY13736"/>
                </a:cxn>
                <a:cxn ang="0">
                  <a:pos x="connsiteX13737" y="connsiteY13737"/>
                </a:cxn>
                <a:cxn ang="0">
                  <a:pos x="connsiteX13738" y="connsiteY13738"/>
                </a:cxn>
                <a:cxn ang="0">
                  <a:pos x="connsiteX13739" y="connsiteY13739"/>
                </a:cxn>
                <a:cxn ang="0">
                  <a:pos x="connsiteX13740" y="connsiteY13740"/>
                </a:cxn>
                <a:cxn ang="0">
                  <a:pos x="connsiteX13741" y="connsiteY13741"/>
                </a:cxn>
                <a:cxn ang="0">
                  <a:pos x="connsiteX13742" y="connsiteY13742"/>
                </a:cxn>
                <a:cxn ang="0">
                  <a:pos x="connsiteX13743" y="connsiteY13743"/>
                </a:cxn>
                <a:cxn ang="0">
                  <a:pos x="connsiteX13744" y="connsiteY13744"/>
                </a:cxn>
                <a:cxn ang="0">
                  <a:pos x="connsiteX13745" y="connsiteY13745"/>
                </a:cxn>
                <a:cxn ang="0">
                  <a:pos x="connsiteX13746" y="connsiteY13746"/>
                </a:cxn>
                <a:cxn ang="0">
                  <a:pos x="connsiteX13747" y="connsiteY13747"/>
                </a:cxn>
                <a:cxn ang="0">
                  <a:pos x="connsiteX13748" y="connsiteY13748"/>
                </a:cxn>
                <a:cxn ang="0">
                  <a:pos x="connsiteX13749" y="connsiteY13749"/>
                </a:cxn>
                <a:cxn ang="0">
                  <a:pos x="connsiteX13750" y="connsiteY13750"/>
                </a:cxn>
                <a:cxn ang="0">
                  <a:pos x="connsiteX13751" y="connsiteY13751"/>
                </a:cxn>
                <a:cxn ang="0">
                  <a:pos x="connsiteX13752" y="connsiteY13752"/>
                </a:cxn>
                <a:cxn ang="0">
                  <a:pos x="connsiteX13753" y="connsiteY13753"/>
                </a:cxn>
                <a:cxn ang="0">
                  <a:pos x="connsiteX13754" y="connsiteY13754"/>
                </a:cxn>
                <a:cxn ang="0">
                  <a:pos x="connsiteX13755" y="connsiteY13755"/>
                </a:cxn>
                <a:cxn ang="0">
                  <a:pos x="connsiteX13756" y="connsiteY13756"/>
                </a:cxn>
                <a:cxn ang="0">
                  <a:pos x="connsiteX13757" y="connsiteY13757"/>
                </a:cxn>
                <a:cxn ang="0">
                  <a:pos x="connsiteX13758" y="connsiteY13758"/>
                </a:cxn>
                <a:cxn ang="0">
                  <a:pos x="connsiteX13759" y="connsiteY13759"/>
                </a:cxn>
                <a:cxn ang="0">
                  <a:pos x="connsiteX13760" y="connsiteY13760"/>
                </a:cxn>
                <a:cxn ang="0">
                  <a:pos x="connsiteX13761" y="connsiteY13761"/>
                </a:cxn>
                <a:cxn ang="0">
                  <a:pos x="connsiteX13762" y="connsiteY13762"/>
                </a:cxn>
                <a:cxn ang="0">
                  <a:pos x="connsiteX13763" y="connsiteY13763"/>
                </a:cxn>
                <a:cxn ang="0">
                  <a:pos x="connsiteX13764" y="connsiteY13764"/>
                </a:cxn>
                <a:cxn ang="0">
                  <a:pos x="connsiteX13765" y="connsiteY13765"/>
                </a:cxn>
                <a:cxn ang="0">
                  <a:pos x="connsiteX13766" y="connsiteY13766"/>
                </a:cxn>
                <a:cxn ang="0">
                  <a:pos x="connsiteX13767" y="connsiteY13767"/>
                </a:cxn>
                <a:cxn ang="0">
                  <a:pos x="connsiteX13768" y="connsiteY13768"/>
                </a:cxn>
                <a:cxn ang="0">
                  <a:pos x="connsiteX13769" y="connsiteY13769"/>
                </a:cxn>
                <a:cxn ang="0">
                  <a:pos x="connsiteX13770" y="connsiteY13770"/>
                </a:cxn>
                <a:cxn ang="0">
                  <a:pos x="connsiteX13771" y="connsiteY13771"/>
                </a:cxn>
                <a:cxn ang="0">
                  <a:pos x="connsiteX13772" y="connsiteY13772"/>
                </a:cxn>
                <a:cxn ang="0">
                  <a:pos x="connsiteX13773" y="connsiteY13773"/>
                </a:cxn>
                <a:cxn ang="0">
                  <a:pos x="connsiteX13774" y="connsiteY13774"/>
                </a:cxn>
                <a:cxn ang="0">
                  <a:pos x="connsiteX13775" y="connsiteY13775"/>
                </a:cxn>
                <a:cxn ang="0">
                  <a:pos x="connsiteX13776" y="connsiteY13776"/>
                </a:cxn>
                <a:cxn ang="0">
                  <a:pos x="connsiteX13777" y="connsiteY13777"/>
                </a:cxn>
                <a:cxn ang="0">
                  <a:pos x="connsiteX13778" y="connsiteY13778"/>
                </a:cxn>
                <a:cxn ang="0">
                  <a:pos x="connsiteX13779" y="connsiteY13779"/>
                </a:cxn>
                <a:cxn ang="0">
                  <a:pos x="connsiteX13780" y="connsiteY13780"/>
                </a:cxn>
                <a:cxn ang="0">
                  <a:pos x="connsiteX13781" y="connsiteY13781"/>
                </a:cxn>
                <a:cxn ang="0">
                  <a:pos x="connsiteX13782" y="connsiteY13782"/>
                </a:cxn>
                <a:cxn ang="0">
                  <a:pos x="connsiteX13783" y="connsiteY13783"/>
                </a:cxn>
                <a:cxn ang="0">
                  <a:pos x="connsiteX13784" y="connsiteY13784"/>
                </a:cxn>
                <a:cxn ang="0">
                  <a:pos x="connsiteX13785" y="connsiteY13785"/>
                </a:cxn>
                <a:cxn ang="0">
                  <a:pos x="connsiteX13786" y="connsiteY13786"/>
                </a:cxn>
                <a:cxn ang="0">
                  <a:pos x="connsiteX13787" y="connsiteY13787"/>
                </a:cxn>
                <a:cxn ang="0">
                  <a:pos x="connsiteX13788" y="connsiteY13788"/>
                </a:cxn>
                <a:cxn ang="0">
                  <a:pos x="connsiteX13789" y="connsiteY13789"/>
                </a:cxn>
                <a:cxn ang="0">
                  <a:pos x="connsiteX13790" y="connsiteY13790"/>
                </a:cxn>
                <a:cxn ang="0">
                  <a:pos x="connsiteX13791" y="connsiteY13791"/>
                </a:cxn>
                <a:cxn ang="0">
                  <a:pos x="connsiteX13792" y="connsiteY13792"/>
                </a:cxn>
                <a:cxn ang="0">
                  <a:pos x="connsiteX13793" y="connsiteY13793"/>
                </a:cxn>
                <a:cxn ang="0">
                  <a:pos x="connsiteX13794" y="connsiteY13794"/>
                </a:cxn>
                <a:cxn ang="0">
                  <a:pos x="connsiteX13795" y="connsiteY13795"/>
                </a:cxn>
                <a:cxn ang="0">
                  <a:pos x="connsiteX13796" y="connsiteY13796"/>
                </a:cxn>
                <a:cxn ang="0">
                  <a:pos x="connsiteX13797" y="connsiteY13797"/>
                </a:cxn>
                <a:cxn ang="0">
                  <a:pos x="connsiteX13798" y="connsiteY13798"/>
                </a:cxn>
                <a:cxn ang="0">
                  <a:pos x="connsiteX13799" y="connsiteY13799"/>
                </a:cxn>
                <a:cxn ang="0">
                  <a:pos x="connsiteX13800" y="connsiteY13800"/>
                </a:cxn>
                <a:cxn ang="0">
                  <a:pos x="connsiteX13801" y="connsiteY13801"/>
                </a:cxn>
                <a:cxn ang="0">
                  <a:pos x="connsiteX13802" y="connsiteY13802"/>
                </a:cxn>
                <a:cxn ang="0">
                  <a:pos x="connsiteX13803" y="connsiteY13803"/>
                </a:cxn>
                <a:cxn ang="0">
                  <a:pos x="connsiteX13804" y="connsiteY13804"/>
                </a:cxn>
                <a:cxn ang="0">
                  <a:pos x="connsiteX13805" y="connsiteY13805"/>
                </a:cxn>
                <a:cxn ang="0">
                  <a:pos x="connsiteX13806" y="connsiteY13806"/>
                </a:cxn>
                <a:cxn ang="0">
                  <a:pos x="connsiteX13807" y="connsiteY13807"/>
                </a:cxn>
                <a:cxn ang="0">
                  <a:pos x="connsiteX13808" y="connsiteY13808"/>
                </a:cxn>
                <a:cxn ang="0">
                  <a:pos x="connsiteX13809" y="connsiteY13809"/>
                </a:cxn>
                <a:cxn ang="0">
                  <a:pos x="connsiteX13810" y="connsiteY13810"/>
                </a:cxn>
                <a:cxn ang="0">
                  <a:pos x="connsiteX13811" y="connsiteY13811"/>
                </a:cxn>
                <a:cxn ang="0">
                  <a:pos x="connsiteX13812" y="connsiteY13812"/>
                </a:cxn>
                <a:cxn ang="0">
                  <a:pos x="connsiteX13813" y="connsiteY13813"/>
                </a:cxn>
                <a:cxn ang="0">
                  <a:pos x="connsiteX13814" y="connsiteY13814"/>
                </a:cxn>
                <a:cxn ang="0">
                  <a:pos x="connsiteX13815" y="connsiteY13815"/>
                </a:cxn>
                <a:cxn ang="0">
                  <a:pos x="connsiteX13816" y="connsiteY13816"/>
                </a:cxn>
                <a:cxn ang="0">
                  <a:pos x="connsiteX13817" y="connsiteY13817"/>
                </a:cxn>
                <a:cxn ang="0">
                  <a:pos x="connsiteX13818" y="connsiteY13818"/>
                </a:cxn>
                <a:cxn ang="0">
                  <a:pos x="connsiteX13819" y="connsiteY13819"/>
                </a:cxn>
                <a:cxn ang="0">
                  <a:pos x="connsiteX13820" y="connsiteY13820"/>
                </a:cxn>
                <a:cxn ang="0">
                  <a:pos x="connsiteX13821" y="connsiteY13821"/>
                </a:cxn>
                <a:cxn ang="0">
                  <a:pos x="connsiteX13822" y="connsiteY13822"/>
                </a:cxn>
                <a:cxn ang="0">
                  <a:pos x="connsiteX13823" y="connsiteY13823"/>
                </a:cxn>
                <a:cxn ang="0">
                  <a:pos x="connsiteX13824" y="connsiteY13824"/>
                </a:cxn>
                <a:cxn ang="0">
                  <a:pos x="connsiteX13825" y="connsiteY13825"/>
                </a:cxn>
                <a:cxn ang="0">
                  <a:pos x="connsiteX13826" y="connsiteY13826"/>
                </a:cxn>
                <a:cxn ang="0">
                  <a:pos x="connsiteX13827" y="connsiteY13827"/>
                </a:cxn>
                <a:cxn ang="0">
                  <a:pos x="connsiteX13828" y="connsiteY13828"/>
                </a:cxn>
                <a:cxn ang="0">
                  <a:pos x="connsiteX13829" y="connsiteY13829"/>
                </a:cxn>
                <a:cxn ang="0">
                  <a:pos x="connsiteX13830" y="connsiteY13830"/>
                </a:cxn>
                <a:cxn ang="0">
                  <a:pos x="connsiteX13831" y="connsiteY13831"/>
                </a:cxn>
                <a:cxn ang="0">
                  <a:pos x="connsiteX13832" y="connsiteY13832"/>
                </a:cxn>
                <a:cxn ang="0">
                  <a:pos x="connsiteX13833" y="connsiteY13833"/>
                </a:cxn>
                <a:cxn ang="0">
                  <a:pos x="connsiteX13834" y="connsiteY13834"/>
                </a:cxn>
                <a:cxn ang="0">
                  <a:pos x="connsiteX13835" y="connsiteY13835"/>
                </a:cxn>
                <a:cxn ang="0">
                  <a:pos x="connsiteX13836" y="connsiteY13836"/>
                </a:cxn>
                <a:cxn ang="0">
                  <a:pos x="connsiteX13837" y="connsiteY13837"/>
                </a:cxn>
                <a:cxn ang="0">
                  <a:pos x="connsiteX13838" y="connsiteY13838"/>
                </a:cxn>
                <a:cxn ang="0">
                  <a:pos x="connsiteX13839" y="connsiteY13839"/>
                </a:cxn>
                <a:cxn ang="0">
                  <a:pos x="connsiteX13840" y="connsiteY13840"/>
                </a:cxn>
                <a:cxn ang="0">
                  <a:pos x="connsiteX13841" y="connsiteY13841"/>
                </a:cxn>
                <a:cxn ang="0">
                  <a:pos x="connsiteX13842" y="connsiteY13842"/>
                </a:cxn>
                <a:cxn ang="0">
                  <a:pos x="connsiteX13843" y="connsiteY13843"/>
                </a:cxn>
                <a:cxn ang="0">
                  <a:pos x="connsiteX13844" y="connsiteY13844"/>
                </a:cxn>
                <a:cxn ang="0">
                  <a:pos x="connsiteX13845" y="connsiteY13845"/>
                </a:cxn>
                <a:cxn ang="0">
                  <a:pos x="connsiteX13846" y="connsiteY13846"/>
                </a:cxn>
                <a:cxn ang="0">
                  <a:pos x="connsiteX13847" y="connsiteY13847"/>
                </a:cxn>
                <a:cxn ang="0">
                  <a:pos x="connsiteX13848" y="connsiteY13848"/>
                </a:cxn>
                <a:cxn ang="0">
                  <a:pos x="connsiteX13849" y="connsiteY13849"/>
                </a:cxn>
                <a:cxn ang="0">
                  <a:pos x="connsiteX13850" y="connsiteY13850"/>
                </a:cxn>
                <a:cxn ang="0">
                  <a:pos x="connsiteX13851" y="connsiteY13851"/>
                </a:cxn>
                <a:cxn ang="0">
                  <a:pos x="connsiteX13852" y="connsiteY13852"/>
                </a:cxn>
                <a:cxn ang="0">
                  <a:pos x="connsiteX13853" y="connsiteY13853"/>
                </a:cxn>
                <a:cxn ang="0">
                  <a:pos x="connsiteX13854" y="connsiteY13854"/>
                </a:cxn>
                <a:cxn ang="0">
                  <a:pos x="connsiteX13855" y="connsiteY13855"/>
                </a:cxn>
                <a:cxn ang="0">
                  <a:pos x="connsiteX13856" y="connsiteY13856"/>
                </a:cxn>
                <a:cxn ang="0">
                  <a:pos x="connsiteX13857" y="connsiteY13857"/>
                </a:cxn>
                <a:cxn ang="0">
                  <a:pos x="connsiteX13858" y="connsiteY13858"/>
                </a:cxn>
                <a:cxn ang="0">
                  <a:pos x="connsiteX13859" y="connsiteY13859"/>
                </a:cxn>
                <a:cxn ang="0">
                  <a:pos x="connsiteX13860" y="connsiteY13860"/>
                </a:cxn>
                <a:cxn ang="0">
                  <a:pos x="connsiteX13861" y="connsiteY13861"/>
                </a:cxn>
                <a:cxn ang="0">
                  <a:pos x="connsiteX13862" y="connsiteY13862"/>
                </a:cxn>
                <a:cxn ang="0">
                  <a:pos x="connsiteX13863" y="connsiteY13863"/>
                </a:cxn>
                <a:cxn ang="0">
                  <a:pos x="connsiteX13864" y="connsiteY13864"/>
                </a:cxn>
                <a:cxn ang="0">
                  <a:pos x="connsiteX13865" y="connsiteY13865"/>
                </a:cxn>
                <a:cxn ang="0">
                  <a:pos x="connsiteX13866" y="connsiteY13866"/>
                </a:cxn>
                <a:cxn ang="0">
                  <a:pos x="connsiteX13867" y="connsiteY13867"/>
                </a:cxn>
                <a:cxn ang="0">
                  <a:pos x="connsiteX13868" y="connsiteY13868"/>
                </a:cxn>
                <a:cxn ang="0">
                  <a:pos x="connsiteX13869" y="connsiteY13869"/>
                </a:cxn>
                <a:cxn ang="0">
                  <a:pos x="connsiteX13870" y="connsiteY13870"/>
                </a:cxn>
                <a:cxn ang="0">
                  <a:pos x="connsiteX13871" y="connsiteY13871"/>
                </a:cxn>
                <a:cxn ang="0">
                  <a:pos x="connsiteX13872" y="connsiteY13872"/>
                </a:cxn>
                <a:cxn ang="0">
                  <a:pos x="connsiteX13873" y="connsiteY13873"/>
                </a:cxn>
                <a:cxn ang="0">
                  <a:pos x="connsiteX13874" y="connsiteY13874"/>
                </a:cxn>
                <a:cxn ang="0">
                  <a:pos x="connsiteX13875" y="connsiteY13875"/>
                </a:cxn>
                <a:cxn ang="0">
                  <a:pos x="connsiteX13876" y="connsiteY13876"/>
                </a:cxn>
                <a:cxn ang="0">
                  <a:pos x="connsiteX13877" y="connsiteY13877"/>
                </a:cxn>
                <a:cxn ang="0">
                  <a:pos x="connsiteX13878" y="connsiteY13878"/>
                </a:cxn>
                <a:cxn ang="0">
                  <a:pos x="connsiteX13879" y="connsiteY13879"/>
                </a:cxn>
                <a:cxn ang="0">
                  <a:pos x="connsiteX13880" y="connsiteY13880"/>
                </a:cxn>
                <a:cxn ang="0">
                  <a:pos x="connsiteX13881" y="connsiteY13881"/>
                </a:cxn>
                <a:cxn ang="0">
                  <a:pos x="connsiteX13882" y="connsiteY13882"/>
                </a:cxn>
                <a:cxn ang="0">
                  <a:pos x="connsiteX13883" y="connsiteY13883"/>
                </a:cxn>
                <a:cxn ang="0">
                  <a:pos x="connsiteX13884" y="connsiteY13884"/>
                </a:cxn>
                <a:cxn ang="0">
                  <a:pos x="connsiteX13885" y="connsiteY13885"/>
                </a:cxn>
                <a:cxn ang="0">
                  <a:pos x="connsiteX13886" y="connsiteY13886"/>
                </a:cxn>
                <a:cxn ang="0">
                  <a:pos x="connsiteX13887" y="connsiteY13887"/>
                </a:cxn>
                <a:cxn ang="0">
                  <a:pos x="connsiteX13888" y="connsiteY13888"/>
                </a:cxn>
                <a:cxn ang="0">
                  <a:pos x="connsiteX13889" y="connsiteY13889"/>
                </a:cxn>
                <a:cxn ang="0">
                  <a:pos x="connsiteX13890" y="connsiteY13890"/>
                </a:cxn>
                <a:cxn ang="0">
                  <a:pos x="connsiteX13891" y="connsiteY13891"/>
                </a:cxn>
                <a:cxn ang="0">
                  <a:pos x="connsiteX13892" y="connsiteY13892"/>
                </a:cxn>
                <a:cxn ang="0">
                  <a:pos x="connsiteX13893" y="connsiteY13893"/>
                </a:cxn>
                <a:cxn ang="0">
                  <a:pos x="connsiteX13894" y="connsiteY13894"/>
                </a:cxn>
                <a:cxn ang="0">
                  <a:pos x="connsiteX13895" y="connsiteY13895"/>
                </a:cxn>
                <a:cxn ang="0">
                  <a:pos x="connsiteX13896" y="connsiteY13896"/>
                </a:cxn>
                <a:cxn ang="0">
                  <a:pos x="connsiteX13897" y="connsiteY13897"/>
                </a:cxn>
                <a:cxn ang="0">
                  <a:pos x="connsiteX13898" y="connsiteY13898"/>
                </a:cxn>
                <a:cxn ang="0">
                  <a:pos x="connsiteX13899" y="connsiteY13899"/>
                </a:cxn>
                <a:cxn ang="0">
                  <a:pos x="connsiteX13900" y="connsiteY13900"/>
                </a:cxn>
                <a:cxn ang="0">
                  <a:pos x="connsiteX13901" y="connsiteY13901"/>
                </a:cxn>
                <a:cxn ang="0">
                  <a:pos x="connsiteX13902" y="connsiteY13902"/>
                </a:cxn>
                <a:cxn ang="0">
                  <a:pos x="connsiteX13903" y="connsiteY13903"/>
                </a:cxn>
                <a:cxn ang="0">
                  <a:pos x="connsiteX13904" y="connsiteY13904"/>
                </a:cxn>
                <a:cxn ang="0">
                  <a:pos x="connsiteX13905" y="connsiteY13905"/>
                </a:cxn>
                <a:cxn ang="0">
                  <a:pos x="connsiteX13906" y="connsiteY13906"/>
                </a:cxn>
                <a:cxn ang="0">
                  <a:pos x="connsiteX13907" y="connsiteY13907"/>
                </a:cxn>
                <a:cxn ang="0">
                  <a:pos x="connsiteX13908" y="connsiteY13908"/>
                </a:cxn>
                <a:cxn ang="0">
                  <a:pos x="connsiteX13909" y="connsiteY13909"/>
                </a:cxn>
                <a:cxn ang="0">
                  <a:pos x="connsiteX13910" y="connsiteY13910"/>
                </a:cxn>
                <a:cxn ang="0">
                  <a:pos x="connsiteX13911" y="connsiteY13911"/>
                </a:cxn>
                <a:cxn ang="0">
                  <a:pos x="connsiteX13912" y="connsiteY13912"/>
                </a:cxn>
                <a:cxn ang="0">
                  <a:pos x="connsiteX13913" y="connsiteY13913"/>
                </a:cxn>
                <a:cxn ang="0">
                  <a:pos x="connsiteX13914" y="connsiteY13914"/>
                </a:cxn>
                <a:cxn ang="0">
                  <a:pos x="connsiteX13915" y="connsiteY13915"/>
                </a:cxn>
                <a:cxn ang="0">
                  <a:pos x="connsiteX13916" y="connsiteY13916"/>
                </a:cxn>
                <a:cxn ang="0">
                  <a:pos x="connsiteX13917" y="connsiteY13917"/>
                </a:cxn>
                <a:cxn ang="0">
                  <a:pos x="connsiteX13918" y="connsiteY13918"/>
                </a:cxn>
                <a:cxn ang="0">
                  <a:pos x="connsiteX13919" y="connsiteY13919"/>
                </a:cxn>
                <a:cxn ang="0">
                  <a:pos x="connsiteX13920" y="connsiteY13920"/>
                </a:cxn>
                <a:cxn ang="0">
                  <a:pos x="connsiteX13921" y="connsiteY13921"/>
                </a:cxn>
                <a:cxn ang="0">
                  <a:pos x="connsiteX13922" y="connsiteY13922"/>
                </a:cxn>
                <a:cxn ang="0">
                  <a:pos x="connsiteX13923" y="connsiteY13923"/>
                </a:cxn>
                <a:cxn ang="0">
                  <a:pos x="connsiteX13924" y="connsiteY13924"/>
                </a:cxn>
                <a:cxn ang="0">
                  <a:pos x="connsiteX13925" y="connsiteY13925"/>
                </a:cxn>
                <a:cxn ang="0">
                  <a:pos x="connsiteX13926" y="connsiteY13926"/>
                </a:cxn>
                <a:cxn ang="0">
                  <a:pos x="connsiteX13927" y="connsiteY13927"/>
                </a:cxn>
                <a:cxn ang="0">
                  <a:pos x="connsiteX13928" y="connsiteY13928"/>
                </a:cxn>
                <a:cxn ang="0">
                  <a:pos x="connsiteX13929" y="connsiteY13929"/>
                </a:cxn>
                <a:cxn ang="0">
                  <a:pos x="connsiteX13930" y="connsiteY13930"/>
                </a:cxn>
                <a:cxn ang="0">
                  <a:pos x="connsiteX13931" y="connsiteY13931"/>
                </a:cxn>
                <a:cxn ang="0">
                  <a:pos x="connsiteX13932" y="connsiteY13932"/>
                </a:cxn>
                <a:cxn ang="0">
                  <a:pos x="connsiteX13933" y="connsiteY13933"/>
                </a:cxn>
                <a:cxn ang="0">
                  <a:pos x="connsiteX13934" y="connsiteY13934"/>
                </a:cxn>
                <a:cxn ang="0">
                  <a:pos x="connsiteX13935" y="connsiteY13935"/>
                </a:cxn>
                <a:cxn ang="0">
                  <a:pos x="connsiteX13936" y="connsiteY13936"/>
                </a:cxn>
                <a:cxn ang="0">
                  <a:pos x="connsiteX13937" y="connsiteY13937"/>
                </a:cxn>
                <a:cxn ang="0">
                  <a:pos x="connsiteX13938" y="connsiteY13938"/>
                </a:cxn>
                <a:cxn ang="0">
                  <a:pos x="connsiteX13939" y="connsiteY13939"/>
                </a:cxn>
                <a:cxn ang="0">
                  <a:pos x="connsiteX13940" y="connsiteY13940"/>
                </a:cxn>
                <a:cxn ang="0">
                  <a:pos x="connsiteX13941" y="connsiteY13941"/>
                </a:cxn>
                <a:cxn ang="0">
                  <a:pos x="connsiteX13942" y="connsiteY13942"/>
                </a:cxn>
                <a:cxn ang="0">
                  <a:pos x="connsiteX13943" y="connsiteY13943"/>
                </a:cxn>
                <a:cxn ang="0">
                  <a:pos x="connsiteX13944" y="connsiteY13944"/>
                </a:cxn>
                <a:cxn ang="0">
                  <a:pos x="connsiteX13945" y="connsiteY13945"/>
                </a:cxn>
                <a:cxn ang="0">
                  <a:pos x="connsiteX13946" y="connsiteY13946"/>
                </a:cxn>
                <a:cxn ang="0">
                  <a:pos x="connsiteX13947" y="connsiteY13947"/>
                </a:cxn>
                <a:cxn ang="0">
                  <a:pos x="connsiteX13948" y="connsiteY13948"/>
                </a:cxn>
                <a:cxn ang="0">
                  <a:pos x="connsiteX13949" y="connsiteY13949"/>
                </a:cxn>
                <a:cxn ang="0">
                  <a:pos x="connsiteX13950" y="connsiteY13950"/>
                </a:cxn>
                <a:cxn ang="0">
                  <a:pos x="connsiteX13951" y="connsiteY13951"/>
                </a:cxn>
                <a:cxn ang="0">
                  <a:pos x="connsiteX13952" y="connsiteY13952"/>
                </a:cxn>
                <a:cxn ang="0">
                  <a:pos x="connsiteX13953" y="connsiteY13953"/>
                </a:cxn>
                <a:cxn ang="0">
                  <a:pos x="connsiteX13954" y="connsiteY13954"/>
                </a:cxn>
                <a:cxn ang="0">
                  <a:pos x="connsiteX13955" y="connsiteY13955"/>
                </a:cxn>
                <a:cxn ang="0">
                  <a:pos x="connsiteX13956" y="connsiteY13956"/>
                </a:cxn>
                <a:cxn ang="0">
                  <a:pos x="connsiteX13957" y="connsiteY13957"/>
                </a:cxn>
                <a:cxn ang="0">
                  <a:pos x="connsiteX13958" y="connsiteY13958"/>
                </a:cxn>
                <a:cxn ang="0">
                  <a:pos x="connsiteX13959" y="connsiteY13959"/>
                </a:cxn>
                <a:cxn ang="0">
                  <a:pos x="connsiteX13960" y="connsiteY13960"/>
                </a:cxn>
                <a:cxn ang="0">
                  <a:pos x="connsiteX13961" y="connsiteY13961"/>
                </a:cxn>
                <a:cxn ang="0">
                  <a:pos x="connsiteX13962" y="connsiteY13962"/>
                </a:cxn>
                <a:cxn ang="0">
                  <a:pos x="connsiteX13963" y="connsiteY13963"/>
                </a:cxn>
                <a:cxn ang="0">
                  <a:pos x="connsiteX13964" y="connsiteY13964"/>
                </a:cxn>
                <a:cxn ang="0">
                  <a:pos x="connsiteX13965" y="connsiteY13965"/>
                </a:cxn>
                <a:cxn ang="0">
                  <a:pos x="connsiteX13966" y="connsiteY13966"/>
                </a:cxn>
                <a:cxn ang="0">
                  <a:pos x="connsiteX13967" y="connsiteY13967"/>
                </a:cxn>
                <a:cxn ang="0">
                  <a:pos x="connsiteX13968" y="connsiteY13968"/>
                </a:cxn>
                <a:cxn ang="0">
                  <a:pos x="connsiteX13969" y="connsiteY13969"/>
                </a:cxn>
                <a:cxn ang="0">
                  <a:pos x="connsiteX13970" y="connsiteY13970"/>
                </a:cxn>
                <a:cxn ang="0">
                  <a:pos x="connsiteX13971" y="connsiteY13971"/>
                </a:cxn>
                <a:cxn ang="0">
                  <a:pos x="connsiteX13972" y="connsiteY13972"/>
                </a:cxn>
                <a:cxn ang="0">
                  <a:pos x="connsiteX13973" y="connsiteY13973"/>
                </a:cxn>
                <a:cxn ang="0">
                  <a:pos x="connsiteX13974" y="connsiteY13974"/>
                </a:cxn>
                <a:cxn ang="0">
                  <a:pos x="connsiteX13975" y="connsiteY13975"/>
                </a:cxn>
                <a:cxn ang="0">
                  <a:pos x="connsiteX13976" y="connsiteY13976"/>
                </a:cxn>
                <a:cxn ang="0">
                  <a:pos x="connsiteX13977" y="connsiteY13977"/>
                </a:cxn>
                <a:cxn ang="0">
                  <a:pos x="connsiteX13978" y="connsiteY13978"/>
                </a:cxn>
                <a:cxn ang="0">
                  <a:pos x="connsiteX13979" y="connsiteY13979"/>
                </a:cxn>
                <a:cxn ang="0">
                  <a:pos x="connsiteX13980" y="connsiteY13980"/>
                </a:cxn>
                <a:cxn ang="0">
                  <a:pos x="connsiteX13981" y="connsiteY13981"/>
                </a:cxn>
                <a:cxn ang="0">
                  <a:pos x="connsiteX13982" y="connsiteY13982"/>
                </a:cxn>
                <a:cxn ang="0">
                  <a:pos x="connsiteX13983" y="connsiteY13983"/>
                </a:cxn>
                <a:cxn ang="0">
                  <a:pos x="connsiteX13984" y="connsiteY13984"/>
                </a:cxn>
                <a:cxn ang="0">
                  <a:pos x="connsiteX13985" y="connsiteY13985"/>
                </a:cxn>
                <a:cxn ang="0">
                  <a:pos x="connsiteX13986" y="connsiteY13986"/>
                </a:cxn>
                <a:cxn ang="0">
                  <a:pos x="connsiteX13987" y="connsiteY13987"/>
                </a:cxn>
                <a:cxn ang="0">
                  <a:pos x="connsiteX13988" y="connsiteY13988"/>
                </a:cxn>
                <a:cxn ang="0">
                  <a:pos x="connsiteX13989" y="connsiteY13989"/>
                </a:cxn>
                <a:cxn ang="0">
                  <a:pos x="connsiteX13990" y="connsiteY13990"/>
                </a:cxn>
                <a:cxn ang="0">
                  <a:pos x="connsiteX13991" y="connsiteY13991"/>
                </a:cxn>
                <a:cxn ang="0">
                  <a:pos x="connsiteX13992" y="connsiteY13992"/>
                </a:cxn>
                <a:cxn ang="0">
                  <a:pos x="connsiteX13993" y="connsiteY13993"/>
                </a:cxn>
                <a:cxn ang="0">
                  <a:pos x="connsiteX13994" y="connsiteY13994"/>
                </a:cxn>
                <a:cxn ang="0">
                  <a:pos x="connsiteX13995" y="connsiteY13995"/>
                </a:cxn>
                <a:cxn ang="0">
                  <a:pos x="connsiteX13996" y="connsiteY13996"/>
                </a:cxn>
                <a:cxn ang="0">
                  <a:pos x="connsiteX13997" y="connsiteY13997"/>
                </a:cxn>
                <a:cxn ang="0">
                  <a:pos x="connsiteX13998" y="connsiteY13998"/>
                </a:cxn>
                <a:cxn ang="0">
                  <a:pos x="connsiteX13999" y="connsiteY13999"/>
                </a:cxn>
                <a:cxn ang="0">
                  <a:pos x="connsiteX14000" y="connsiteY14000"/>
                </a:cxn>
                <a:cxn ang="0">
                  <a:pos x="connsiteX14001" y="connsiteY14001"/>
                </a:cxn>
                <a:cxn ang="0">
                  <a:pos x="connsiteX14002" y="connsiteY14002"/>
                </a:cxn>
                <a:cxn ang="0">
                  <a:pos x="connsiteX14003" y="connsiteY14003"/>
                </a:cxn>
                <a:cxn ang="0">
                  <a:pos x="connsiteX14004" y="connsiteY14004"/>
                </a:cxn>
                <a:cxn ang="0">
                  <a:pos x="connsiteX14005" y="connsiteY14005"/>
                </a:cxn>
                <a:cxn ang="0">
                  <a:pos x="connsiteX14006" y="connsiteY14006"/>
                </a:cxn>
                <a:cxn ang="0">
                  <a:pos x="connsiteX14007" y="connsiteY14007"/>
                </a:cxn>
                <a:cxn ang="0">
                  <a:pos x="connsiteX14008" y="connsiteY14008"/>
                </a:cxn>
                <a:cxn ang="0">
                  <a:pos x="connsiteX14009" y="connsiteY14009"/>
                </a:cxn>
                <a:cxn ang="0">
                  <a:pos x="connsiteX14010" y="connsiteY14010"/>
                </a:cxn>
                <a:cxn ang="0">
                  <a:pos x="connsiteX14011" y="connsiteY14011"/>
                </a:cxn>
                <a:cxn ang="0">
                  <a:pos x="connsiteX14012" y="connsiteY14012"/>
                </a:cxn>
                <a:cxn ang="0">
                  <a:pos x="connsiteX14013" y="connsiteY14013"/>
                </a:cxn>
                <a:cxn ang="0">
                  <a:pos x="connsiteX14014" y="connsiteY14014"/>
                </a:cxn>
                <a:cxn ang="0">
                  <a:pos x="connsiteX14015" y="connsiteY14015"/>
                </a:cxn>
                <a:cxn ang="0">
                  <a:pos x="connsiteX14016" y="connsiteY14016"/>
                </a:cxn>
                <a:cxn ang="0">
                  <a:pos x="connsiteX14017" y="connsiteY14017"/>
                </a:cxn>
                <a:cxn ang="0">
                  <a:pos x="connsiteX14018" y="connsiteY14018"/>
                </a:cxn>
                <a:cxn ang="0">
                  <a:pos x="connsiteX14019" y="connsiteY14019"/>
                </a:cxn>
                <a:cxn ang="0">
                  <a:pos x="connsiteX14020" y="connsiteY14020"/>
                </a:cxn>
                <a:cxn ang="0">
                  <a:pos x="connsiteX14021" y="connsiteY14021"/>
                </a:cxn>
                <a:cxn ang="0">
                  <a:pos x="connsiteX14022" y="connsiteY14022"/>
                </a:cxn>
                <a:cxn ang="0">
                  <a:pos x="connsiteX14023" y="connsiteY14023"/>
                </a:cxn>
                <a:cxn ang="0">
                  <a:pos x="connsiteX14024" y="connsiteY14024"/>
                </a:cxn>
                <a:cxn ang="0">
                  <a:pos x="connsiteX14025" y="connsiteY14025"/>
                </a:cxn>
                <a:cxn ang="0">
                  <a:pos x="connsiteX14026" y="connsiteY14026"/>
                </a:cxn>
                <a:cxn ang="0">
                  <a:pos x="connsiteX14027" y="connsiteY14027"/>
                </a:cxn>
                <a:cxn ang="0">
                  <a:pos x="connsiteX14028" y="connsiteY14028"/>
                </a:cxn>
                <a:cxn ang="0">
                  <a:pos x="connsiteX14029" y="connsiteY14029"/>
                </a:cxn>
                <a:cxn ang="0">
                  <a:pos x="connsiteX14030" y="connsiteY14030"/>
                </a:cxn>
                <a:cxn ang="0">
                  <a:pos x="connsiteX14031" y="connsiteY14031"/>
                </a:cxn>
                <a:cxn ang="0">
                  <a:pos x="connsiteX14032" y="connsiteY14032"/>
                </a:cxn>
                <a:cxn ang="0">
                  <a:pos x="connsiteX14033" y="connsiteY14033"/>
                </a:cxn>
                <a:cxn ang="0">
                  <a:pos x="connsiteX14034" y="connsiteY14034"/>
                </a:cxn>
                <a:cxn ang="0">
                  <a:pos x="connsiteX14035" y="connsiteY14035"/>
                </a:cxn>
                <a:cxn ang="0">
                  <a:pos x="connsiteX14036" y="connsiteY14036"/>
                </a:cxn>
                <a:cxn ang="0">
                  <a:pos x="connsiteX14037" y="connsiteY14037"/>
                </a:cxn>
                <a:cxn ang="0">
                  <a:pos x="connsiteX14038" y="connsiteY14038"/>
                </a:cxn>
                <a:cxn ang="0">
                  <a:pos x="connsiteX14039" y="connsiteY14039"/>
                </a:cxn>
                <a:cxn ang="0">
                  <a:pos x="connsiteX14040" y="connsiteY14040"/>
                </a:cxn>
                <a:cxn ang="0">
                  <a:pos x="connsiteX14041" y="connsiteY14041"/>
                </a:cxn>
                <a:cxn ang="0">
                  <a:pos x="connsiteX14042" y="connsiteY14042"/>
                </a:cxn>
                <a:cxn ang="0">
                  <a:pos x="connsiteX14043" y="connsiteY14043"/>
                </a:cxn>
                <a:cxn ang="0">
                  <a:pos x="connsiteX14044" y="connsiteY14044"/>
                </a:cxn>
                <a:cxn ang="0">
                  <a:pos x="connsiteX14045" y="connsiteY14045"/>
                </a:cxn>
                <a:cxn ang="0">
                  <a:pos x="connsiteX14046" y="connsiteY14046"/>
                </a:cxn>
                <a:cxn ang="0">
                  <a:pos x="connsiteX14047" y="connsiteY14047"/>
                </a:cxn>
                <a:cxn ang="0">
                  <a:pos x="connsiteX14048" y="connsiteY14048"/>
                </a:cxn>
                <a:cxn ang="0">
                  <a:pos x="connsiteX14049" y="connsiteY14049"/>
                </a:cxn>
                <a:cxn ang="0">
                  <a:pos x="connsiteX14050" y="connsiteY14050"/>
                </a:cxn>
                <a:cxn ang="0">
                  <a:pos x="connsiteX14051" y="connsiteY14051"/>
                </a:cxn>
                <a:cxn ang="0">
                  <a:pos x="connsiteX14052" y="connsiteY14052"/>
                </a:cxn>
                <a:cxn ang="0">
                  <a:pos x="connsiteX14053" y="connsiteY14053"/>
                </a:cxn>
                <a:cxn ang="0">
                  <a:pos x="connsiteX14054" y="connsiteY14054"/>
                </a:cxn>
                <a:cxn ang="0">
                  <a:pos x="connsiteX14055" y="connsiteY14055"/>
                </a:cxn>
                <a:cxn ang="0">
                  <a:pos x="connsiteX14056" y="connsiteY14056"/>
                </a:cxn>
                <a:cxn ang="0">
                  <a:pos x="connsiteX14057" y="connsiteY14057"/>
                </a:cxn>
                <a:cxn ang="0">
                  <a:pos x="connsiteX14058" y="connsiteY14058"/>
                </a:cxn>
                <a:cxn ang="0">
                  <a:pos x="connsiteX14059" y="connsiteY14059"/>
                </a:cxn>
                <a:cxn ang="0">
                  <a:pos x="connsiteX14060" y="connsiteY14060"/>
                </a:cxn>
                <a:cxn ang="0">
                  <a:pos x="connsiteX14061" y="connsiteY14061"/>
                </a:cxn>
                <a:cxn ang="0">
                  <a:pos x="connsiteX14062" y="connsiteY14062"/>
                </a:cxn>
                <a:cxn ang="0">
                  <a:pos x="connsiteX14063" y="connsiteY14063"/>
                </a:cxn>
                <a:cxn ang="0">
                  <a:pos x="connsiteX14064" y="connsiteY14064"/>
                </a:cxn>
                <a:cxn ang="0">
                  <a:pos x="connsiteX14065" y="connsiteY14065"/>
                </a:cxn>
                <a:cxn ang="0">
                  <a:pos x="connsiteX14066" y="connsiteY14066"/>
                </a:cxn>
                <a:cxn ang="0">
                  <a:pos x="connsiteX14067" y="connsiteY14067"/>
                </a:cxn>
                <a:cxn ang="0">
                  <a:pos x="connsiteX14068" y="connsiteY14068"/>
                </a:cxn>
                <a:cxn ang="0">
                  <a:pos x="connsiteX14069" y="connsiteY14069"/>
                </a:cxn>
                <a:cxn ang="0">
                  <a:pos x="connsiteX14070" y="connsiteY14070"/>
                </a:cxn>
                <a:cxn ang="0">
                  <a:pos x="connsiteX14071" y="connsiteY14071"/>
                </a:cxn>
                <a:cxn ang="0">
                  <a:pos x="connsiteX14072" y="connsiteY14072"/>
                </a:cxn>
                <a:cxn ang="0">
                  <a:pos x="connsiteX14073" y="connsiteY14073"/>
                </a:cxn>
                <a:cxn ang="0">
                  <a:pos x="connsiteX14074" y="connsiteY14074"/>
                </a:cxn>
                <a:cxn ang="0">
                  <a:pos x="connsiteX14075" y="connsiteY14075"/>
                </a:cxn>
                <a:cxn ang="0">
                  <a:pos x="connsiteX14076" y="connsiteY14076"/>
                </a:cxn>
                <a:cxn ang="0">
                  <a:pos x="connsiteX14077" y="connsiteY14077"/>
                </a:cxn>
                <a:cxn ang="0">
                  <a:pos x="connsiteX14078" y="connsiteY14078"/>
                </a:cxn>
                <a:cxn ang="0">
                  <a:pos x="connsiteX14079" y="connsiteY14079"/>
                </a:cxn>
                <a:cxn ang="0">
                  <a:pos x="connsiteX14080" y="connsiteY14080"/>
                </a:cxn>
                <a:cxn ang="0">
                  <a:pos x="connsiteX14081" y="connsiteY14081"/>
                </a:cxn>
                <a:cxn ang="0">
                  <a:pos x="connsiteX14082" y="connsiteY14082"/>
                </a:cxn>
                <a:cxn ang="0">
                  <a:pos x="connsiteX14083" y="connsiteY14083"/>
                </a:cxn>
                <a:cxn ang="0">
                  <a:pos x="connsiteX14084" y="connsiteY14084"/>
                </a:cxn>
                <a:cxn ang="0">
                  <a:pos x="connsiteX14085" y="connsiteY14085"/>
                </a:cxn>
                <a:cxn ang="0">
                  <a:pos x="connsiteX14086" y="connsiteY14086"/>
                </a:cxn>
                <a:cxn ang="0">
                  <a:pos x="connsiteX14087" y="connsiteY14087"/>
                </a:cxn>
                <a:cxn ang="0">
                  <a:pos x="connsiteX14088" y="connsiteY14088"/>
                </a:cxn>
                <a:cxn ang="0">
                  <a:pos x="connsiteX14089" y="connsiteY14089"/>
                </a:cxn>
                <a:cxn ang="0">
                  <a:pos x="connsiteX14090" y="connsiteY14090"/>
                </a:cxn>
                <a:cxn ang="0">
                  <a:pos x="connsiteX14091" y="connsiteY14091"/>
                </a:cxn>
                <a:cxn ang="0">
                  <a:pos x="connsiteX14092" y="connsiteY14092"/>
                </a:cxn>
                <a:cxn ang="0">
                  <a:pos x="connsiteX14093" y="connsiteY14093"/>
                </a:cxn>
                <a:cxn ang="0">
                  <a:pos x="connsiteX14094" y="connsiteY14094"/>
                </a:cxn>
                <a:cxn ang="0">
                  <a:pos x="connsiteX14095" y="connsiteY14095"/>
                </a:cxn>
                <a:cxn ang="0">
                  <a:pos x="connsiteX14096" y="connsiteY14096"/>
                </a:cxn>
                <a:cxn ang="0">
                  <a:pos x="connsiteX14097" y="connsiteY14097"/>
                </a:cxn>
                <a:cxn ang="0">
                  <a:pos x="connsiteX14098" y="connsiteY14098"/>
                </a:cxn>
                <a:cxn ang="0">
                  <a:pos x="connsiteX14099" y="connsiteY14099"/>
                </a:cxn>
                <a:cxn ang="0">
                  <a:pos x="connsiteX14100" y="connsiteY14100"/>
                </a:cxn>
                <a:cxn ang="0">
                  <a:pos x="connsiteX14101" y="connsiteY14101"/>
                </a:cxn>
                <a:cxn ang="0">
                  <a:pos x="connsiteX14102" y="connsiteY14102"/>
                </a:cxn>
                <a:cxn ang="0">
                  <a:pos x="connsiteX14103" y="connsiteY14103"/>
                </a:cxn>
                <a:cxn ang="0">
                  <a:pos x="connsiteX14104" y="connsiteY14104"/>
                </a:cxn>
                <a:cxn ang="0">
                  <a:pos x="connsiteX14105" y="connsiteY14105"/>
                </a:cxn>
                <a:cxn ang="0">
                  <a:pos x="connsiteX14106" y="connsiteY14106"/>
                </a:cxn>
                <a:cxn ang="0">
                  <a:pos x="connsiteX14107" y="connsiteY14107"/>
                </a:cxn>
                <a:cxn ang="0">
                  <a:pos x="connsiteX14108" y="connsiteY14108"/>
                </a:cxn>
                <a:cxn ang="0">
                  <a:pos x="connsiteX14109" y="connsiteY14109"/>
                </a:cxn>
                <a:cxn ang="0">
                  <a:pos x="connsiteX14110" y="connsiteY14110"/>
                </a:cxn>
                <a:cxn ang="0">
                  <a:pos x="connsiteX14111" y="connsiteY14111"/>
                </a:cxn>
                <a:cxn ang="0">
                  <a:pos x="connsiteX14112" y="connsiteY14112"/>
                </a:cxn>
                <a:cxn ang="0">
                  <a:pos x="connsiteX14113" y="connsiteY14113"/>
                </a:cxn>
                <a:cxn ang="0">
                  <a:pos x="connsiteX14114" y="connsiteY14114"/>
                </a:cxn>
                <a:cxn ang="0">
                  <a:pos x="connsiteX14115" y="connsiteY14115"/>
                </a:cxn>
                <a:cxn ang="0">
                  <a:pos x="connsiteX14116" y="connsiteY14116"/>
                </a:cxn>
                <a:cxn ang="0">
                  <a:pos x="connsiteX14117" y="connsiteY14117"/>
                </a:cxn>
                <a:cxn ang="0">
                  <a:pos x="connsiteX14118" y="connsiteY14118"/>
                </a:cxn>
                <a:cxn ang="0">
                  <a:pos x="connsiteX14119" y="connsiteY14119"/>
                </a:cxn>
                <a:cxn ang="0">
                  <a:pos x="connsiteX14120" y="connsiteY14120"/>
                </a:cxn>
                <a:cxn ang="0">
                  <a:pos x="connsiteX14121" y="connsiteY14121"/>
                </a:cxn>
                <a:cxn ang="0">
                  <a:pos x="connsiteX14122" y="connsiteY14122"/>
                </a:cxn>
                <a:cxn ang="0">
                  <a:pos x="connsiteX14123" y="connsiteY14123"/>
                </a:cxn>
                <a:cxn ang="0">
                  <a:pos x="connsiteX14124" y="connsiteY14124"/>
                </a:cxn>
                <a:cxn ang="0">
                  <a:pos x="connsiteX14125" y="connsiteY14125"/>
                </a:cxn>
                <a:cxn ang="0">
                  <a:pos x="connsiteX14126" y="connsiteY14126"/>
                </a:cxn>
                <a:cxn ang="0">
                  <a:pos x="connsiteX14127" y="connsiteY14127"/>
                </a:cxn>
                <a:cxn ang="0">
                  <a:pos x="connsiteX14128" y="connsiteY14128"/>
                </a:cxn>
                <a:cxn ang="0">
                  <a:pos x="connsiteX14129" y="connsiteY14129"/>
                </a:cxn>
                <a:cxn ang="0">
                  <a:pos x="connsiteX14130" y="connsiteY14130"/>
                </a:cxn>
                <a:cxn ang="0">
                  <a:pos x="connsiteX14131" y="connsiteY14131"/>
                </a:cxn>
                <a:cxn ang="0">
                  <a:pos x="connsiteX14132" y="connsiteY14132"/>
                </a:cxn>
                <a:cxn ang="0">
                  <a:pos x="connsiteX14133" y="connsiteY14133"/>
                </a:cxn>
                <a:cxn ang="0">
                  <a:pos x="connsiteX14134" y="connsiteY14134"/>
                </a:cxn>
                <a:cxn ang="0">
                  <a:pos x="connsiteX14135" y="connsiteY14135"/>
                </a:cxn>
                <a:cxn ang="0">
                  <a:pos x="connsiteX14136" y="connsiteY14136"/>
                </a:cxn>
                <a:cxn ang="0">
                  <a:pos x="connsiteX14137" y="connsiteY14137"/>
                </a:cxn>
                <a:cxn ang="0">
                  <a:pos x="connsiteX14138" y="connsiteY14138"/>
                </a:cxn>
                <a:cxn ang="0">
                  <a:pos x="connsiteX14139" y="connsiteY14139"/>
                </a:cxn>
                <a:cxn ang="0">
                  <a:pos x="connsiteX14140" y="connsiteY14140"/>
                </a:cxn>
                <a:cxn ang="0">
                  <a:pos x="connsiteX14141" y="connsiteY14141"/>
                </a:cxn>
                <a:cxn ang="0">
                  <a:pos x="connsiteX14142" y="connsiteY14142"/>
                </a:cxn>
                <a:cxn ang="0">
                  <a:pos x="connsiteX14143" y="connsiteY14143"/>
                </a:cxn>
                <a:cxn ang="0">
                  <a:pos x="connsiteX14144" y="connsiteY14144"/>
                </a:cxn>
                <a:cxn ang="0">
                  <a:pos x="connsiteX14145" y="connsiteY14145"/>
                </a:cxn>
                <a:cxn ang="0">
                  <a:pos x="connsiteX14146" y="connsiteY14146"/>
                </a:cxn>
                <a:cxn ang="0">
                  <a:pos x="connsiteX14147" y="connsiteY14147"/>
                </a:cxn>
                <a:cxn ang="0">
                  <a:pos x="connsiteX14148" y="connsiteY14148"/>
                </a:cxn>
                <a:cxn ang="0">
                  <a:pos x="connsiteX14149" y="connsiteY14149"/>
                </a:cxn>
                <a:cxn ang="0">
                  <a:pos x="connsiteX14150" y="connsiteY14150"/>
                </a:cxn>
                <a:cxn ang="0">
                  <a:pos x="connsiteX14151" y="connsiteY14151"/>
                </a:cxn>
                <a:cxn ang="0">
                  <a:pos x="connsiteX14152" y="connsiteY14152"/>
                </a:cxn>
                <a:cxn ang="0">
                  <a:pos x="connsiteX14153" y="connsiteY14153"/>
                </a:cxn>
                <a:cxn ang="0">
                  <a:pos x="connsiteX14154" y="connsiteY14154"/>
                </a:cxn>
                <a:cxn ang="0">
                  <a:pos x="connsiteX14155" y="connsiteY14155"/>
                </a:cxn>
                <a:cxn ang="0">
                  <a:pos x="connsiteX14156" y="connsiteY14156"/>
                </a:cxn>
                <a:cxn ang="0">
                  <a:pos x="connsiteX14157" y="connsiteY14157"/>
                </a:cxn>
                <a:cxn ang="0">
                  <a:pos x="connsiteX14158" y="connsiteY14158"/>
                </a:cxn>
                <a:cxn ang="0">
                  <a:pos x="connsiteX14159" y="connsiteY14159"/>
                </a:cxn>
                <a:cxn ang="0">
                  <a:pos x="connsiteX14160" y="connsiteY14160"/>
                </a:cxn>
                <a:cxn ang="0">
                  <a:pos x="connsiteX14161" y="connsiteY14161"/>
                </a:cxn>
                <a:cxn ang="0">
                  <a:pos x="connsiteX14162" y="connsiteY14162"/>
                </a:cxn>
                <a:cxn ang="0">
                  <a:pos x="connsiteX14163" y="connsiteY14163"/>
                </a:cxn>
                <a:cxn ang="0">
                  <a:pos x="connsiteX14164" y="connsiteY14164"/>
                </a:cxn>
                <a:cxn ang="0">
                  <a:pos x="connsiteX14165" y="connsiteY14165"/>
                </a:cxn>
                <a:cxn ang="0">
                  <a:pos x="connsiteX14166" y="connsiteY14166"/>
                </a:cxn>
                <a:cxn ang="0">
                  <a:pos x="connsiteX14167" y="connsiteY14167"/>
                </a:cxn>
                <a:cxn ang="0">
                  <a:pos x="connsiteX14168" y="connsiteY14168"/>
                </a:cxn>
                <a:cxn ang="0">
                  <a:pos x="connsiteX14169" y="connsiteY14169"/>
                </a:cxn>
                <a:cxn ang="0">
                  <a:pos x="connsiteX14170" y="connsiteY14170"/>
                </a:cxn>
                <a:cxn ang="0">
                  <a:pos x="connsiteX14171" y="connsiteY14171"/>
                </a:cxn>
                <a:cxn ang="0">
                  <a:pos x="connsiteX14172" y="connsiteY14172"/>
                </a:cxn>
                <a:cxn ang="0">
                  <a:pos x="connsiteX14173" y="connsiteY14173"/>
                </a:cxn>
                <a:cxn ang="0">
                  <a:pos x="connsiteX14174" y="connsiteY14174"/>
                </a:cxn>
                <a:cxn ang="0">
                  <a:pos x="connsiteX14175" y="connsiteY14175"/>
                </a:cxn>
                <a:cxn ang="0">
                  <a:pos x="connsiteX14176" y="connsiteY14176"/>
                </a:cxn>
                <a:cxn ang="0">
                  <a:pos x="connsiteX14177" y="connsiteY14177"/>
                </a:cxn>
                <a:cxn ang="0">
                  <a:pos x="connsiteX14178" y="connsiteY14178"/>
                </a:cxn>
                <a:cxn ang="0">
                  <a:pos x="connsiteX14179" y="connsiteY14179"/>
                </a:cxn>
                <a:cxn ang="0">
                  <a:pos x="connsiteX14180" y="connsiteY14180"/>
                </a:cxn>
                <a:cxn ang="0">
                  <a:pos x="connsiteX14181" y="connsiteY14181"/>
                </a:cxn>
                <a:cxn ang="0">
                  <a:pos x="connsiteX14182" y="connsiteY14182"/>
                </a:cxn>
                <a:cxn ang="0">
                  <a:pos x="connsiteX14183" y="connsiteY14183"/>
                </a:cxn>
                <a:cxn ang="0">
                  <a:pos x="connsiteX14184" y="connsiteY14184"/>
                </a:cxn>
                <a:cxn ang="0">
                  <a:pos x="connsiteX14185" y="connsiteY14185"/>
                </a:cxn>
                <a:cxn ang="0">
                  <a:pos x="connsiteX14186" y="connsiteY14186"/>
                </a:cxn>
                <a:cxn ang="0">
                  <a:pos x="connsiteX14187" y="connsiteY14187"/>
                </a:cxn>
                <a:cxn ang="0">
                  <a:pos x="connsiteX14188" y="connsiteY14188"/>
                </a:cxn>
                <a:cxn ang="0">
                  <a:pos x="connsiteX14189" y="connsiteY14189"/>
                </a:cxn>
                <a:cxn ang="0">
                  <a:pos x="connsiteX14190" y="connsiteY14190"/>
                </a:cxn>
                <a:cxn ang="0">
                  <a:pos x="connsiteX14191" y="connsiteY14191"/>
                </a:cxn>
                <a:cxn ang="0">
                  <a:pos x="connsiteX14192" y="connsiteY14192"/>
                </a:cxn>
                <a:cxn ang="0">
                  <a:pos x="connsiteX14193" y="connsiteY14193"/>
                </a:cxn>
                <a:cxn ang="0">
                  <a:pos x="connsiteX14194" y="connsiteY14194"/>
                </a:cxn>
                <a:cxn ang="0">
                  <a:pos x="connsiteX14195" y="connsiteY14195"/>
                </a:cxn>
                <a:cxn ang="0">
                  <a:pos x="connsiteX14196" y="connsiteY14196"/>
                </a:cxn>
                <a:cxn ang="0">
                  <a:pos x="connsiteX14197" y="connsiteY14197"/>
                </a:cxn>
                <a:cxn ang="0">
                  <a:pos x="connsiteX14198" y="connsiteY14198"/>
                </a:cxn>
                <a:cxn ang="0">
                  <a:pos x="connsiteX14199" y="connsiteY14199"/>
                </a:cxn>
                <a:cxn ang="0">
                  <a:pos x="connsiteX14200" y="connsiteY14200"/>
                </a:cxn>
                <a:cxn ang="0">
                  <a:pos x="connsiteX14201" y="connsiteY14201"/>
                </a:cxn>
                <a:cxn ang="0">
                  <a:pos x="connsiteX14202" y="connsiteY14202"/>
                </a:cxn>
                <a:cxn ang="0">
                  <a:pos x="connsiteX14203" y="connsiteY14203"/>
                </a:cxn>
                <a:cxn ang="0">
                  <a:pos x="connsiteX14204" y="connsiteY14204"/>
                </a:cxn>
                <a:cxn ang="0">
                  <a:pos x="connsiteX14205" y="connsiteY14205"/>
                </a:cxn>
                <a:cxn ang="0">
                  <a:pos x="connsiteX14206" y="connsiteY14206"/>
                </a:cxn>
                <a:cxn ang="0">
                  <a:pos x="connsiteX14207" y="connsiteY14207"/>
                </a:cxn>
                <a:cxn ang="0">
                  <a:pos x="connsiteX14208" y="connsiteY14208"/>
                </a:cxn>
                <a:cxn ang="0">
                  <a:pos x="connsiteX14209" y="connsiteY14209"/>
                </a:cxn>
                <a:cxn ang="0">
                  <a:pos x="connsiteX14210" y="connsiteY14210"/>
                </a:cxn>
                <a:cxn ang="0">
                  <a:pos x="connsiteX14211" y="connsiteY14211"/>
                </a:cxn>
                <a:cxn ang="0">
                  <a:pos x="connsiteX14212" y="connsiteY14212"/>
                </a:cxn>
                <a:cxn ang="0">
                  <a:pos x="connsiteX14213" y="connsiteY14213"/>
                </a:cxn>
                <a:cxn ang="0">
                  <a:pos x="connsiteX14214" y="connsiteY14214"/>
                </a:cxn>
                <a:cxn ang="0">
                  <a:pos x="connsiteX14215" y="connsiteY14215"/>
                </a:cxn>
                <a:cxn ang="0">
                  <a:pos x="connsiteX14216" y="connsiteY14216"/>
                </a:cxn>
                <a:cxn ang="0">
                  <a:pos x="connsiteX14217" y="connsiteY14217"/>
                </a:cxn>
                <a:cxn ang="0">
                  <a:pos x="connsiteX14218" y="connsiteY14218"/>
                </a:cxn>
                <a:cxn ang="0">
                  <a:pos x="connsiteX14219" y="connsiteY14219"/>
                </a:cxn>
                <a:cxn ang="0">
                  <a:pos x="connsiteX14220" y="connsiteY14220"/>
                </a:cxn>
                <a:cxn ang="0">
                  <a:pos x="connsiteX14221" y="connsiteY14221"/>
                </a:cxn>
                <a:cxn ang="0">
                  <a:pos x="connsiteX14222" y="connsiteY14222"/>
                </a:cxn>
                <a:cxn ang="0">
                  <a:pos x="connsiteX14223" y="connsiteY14223"/>
                </a:cxn>
                <a:cxn ang="0">
                  <a:pos x="connsiteX14224" y="connsiteY14224"/>
                </a:cxn>
                <a:cxn ang="0">
                  <a:pos x="connsiteX14225" y="connsiteY14225"/>
                </a:cxn>
                <a:cxn ang="0">
                  <a:pos x="connsiteX14226" y="connsiteY14226"/>
                </a:cxn>
                <a:cxn ang="0">
                  <a:pos x="connsiteX14227" y="connsiteY14227"/>
                </a:cxn>
                <a:cxn ang="0">
                  <a:pos x="connsiteX14228" y="connsiteY14228"/>
                </a:cxn>
                <a:cxn ang="0">
                  <a:pos x="connsiteX14229" y="connsiteY14229"/>
                </a:cxn>
                <a:cxn ang="0">
                  <a:pos x="connsiteX14230" y="connsiteY14230"/>
                </a:cxn>
                <a:cxn ang="0">
                  <a:pos x="connsiteX14231" y="connsiteY14231"/>
                </a:cxn>
                <a:cxn ang="0">
                  <a:pos x="connsiteX14232" y="connsiteY14232"/>
                </a:cxn>
                <a:cxn ang="0">
                  <a:pos x="connsiteX14233" y="connsiteY14233"/>
                </a:cxn>
                <a:cxn ang="0">
                  <a:pos x="connsiteX14234" y="connsiteY14234"/>
                </a:cxn>
                <a:cxn ang="0">
                  <a:pos x="connsiteX14235" y="connsiteY14235"/>
                </a:cxn>
                <a:cxn ang="0">
                  <a:pos x="connsiteX14236" y="connsiteY14236"/>
                </a:cxn>
                <a:cxn ang="0">
                  <a:pos x="connsiteX14237" y="connsiteY14237"/>
                </a:cxn>
                <a:cxn ang="0">
                  <a:pos x="connsiteX14238" y="connsiteY14238"/>
                </a:cxn>
                <a:cxn ang="0">
                  <a:pos x="connsiteX14239" y="connsiteY14239"/>
                </a:cxn>
                <a:cxn ang="0">
                  <a:pos x="connsiteX14240" y="connsiteY14240"/>
                </a:cxn>
                <a:cxn ang="0">
                  <a:pos x="connsiteX14241" y="connsiteY14241"/>
                </a:cxn>
                <a:cxn ang="0">
                  <a:pos x="connsiteX14242" y="connsiteY14242"/>
                </a:cxn>
                <a:cxn ang="0">
                  <a:pos x="connsiteX14243" y="connsiteY14243"/>
                </a:cxn>
                <a:cxn ang="0">
                  <a:pos x="connsiteX14244" y="connsiteY14244"/>
                </a:cxn>
                <a:cxn ang="0">
                  <a:pos x="connsiteX14245" y="connsiteY14245"/>
                </a:cxn>
                <a:cxn ang="0">
                  <a:pos x="connsiteX14246" y="connsiteY14246"/>
                </a:cxn>
                <a:cxn ang="0">
                  <a:pos x="connsiteX14247" y="connsiteY14247"/>
                </a:cxn>
                <a:cxn ang="0">
                  <a:pos x="connsiteX14248" y="connsiteY14248"/>
                </a:cxn>
                <a:cxn ang="0">
                  <a:pos x="connsiteX14249" y="connsiteY14249"/>
                </a:cxn>
                <a:cxn ang="0">
                  <a:pos x="connsiteX14250" y="connsiteY14250"/>
                </a:cxn>
                <a:cxn ang="0">
                  <a:pos x="connsiteX14251" y="connsiteY14251"/>
                </a:cxn>
                <a:cxn ang="0">
                  <a:pos x="connsiteX14252" y="connsiteY14252"/>
                </a:cxn>
                <a:cxn ang="0">
                  <a:pos x="connsiteX14253" y="connsiteY14253"/>
                </a:cxn>
                <a:cxn ang="0">
                  <a:pos x="connsiteX14254" y="connsiteY14254"/>
                </a:cxn>
                <a:cxn ang="0">
                  <a:pos x="connsiteX14255" y="connsiteY14255"/>
                </a:cxn>
                <a:cxn ang="0">
                  <a:pos x="connsiteX14256" y="connsiteY14256"/>
                </a:cxn>
                <a:cxn ang="0">
                  <a:pos x="connsiteX14257" y="connsiteY14257"/>
                </a:cxn>
                <a:cxn ang="0">
                  <a:pos x="connsiteX14258" y="connsiteY14258"/>
                </a:cxn>
                <a:cxn ang="0">
                  <a:pos x="connsiteX14259" y="connsiteY14259"/>
                </a:cxn>
                <a:cxn ang="0">
                  <a:pos x="connsiteX14260" y="connsiteY14260"/>
                </a:cxn>
                <a:cxn ang="0">
                  <a:pos x="connsiteX14261" y="connsiteY14261"/>
                </a:cxn>
                <a:cxn ang="0">
                  <a:pos x="connsiteX14262" y="connsiteY14262"/>
                </a:cxn>
                <a:cxn ang="0">
                  <a:pos x="connsiteX14263" y="connsiteY14263"/>
                </a:cxn>
                <a:cxn ang="0">
                  <a:pos x="connsiteX14264" y="connsiteY14264"/>
                </a:cxn>
                <a:cxn ang="0">
                  <a:pos x="connsiteX14265" y="connsiteY14265"/>
                </a:cxn>
                <a:cxn ang="0">
                  <a:pos x="connsiteX14266" y="connsiteY14266"/>
                </a:cxn>
                <a:cxn ang="0">
                  <a:pos x="connsiteX14267" y="connsiteY14267"/>
                </a:cxn>
                <a:cxn ang="0">
                  <a:pos x="connsiteX14268" y="connsiteY14268"/>
                </a:cxn>
                <a:cxn ang="0">
                  <a:pos x="connsiteX14269" y="connsiteY14269"/>
                </a:cxn>
                <a:cxn ang="0">
                  <a:pos x="connsiteX14270" y="connsiteY14270"/>
                </a:cxn>
                <a:cxn ang="0">
                  <a:pos x="connsiteX14271" y="connsiteY14271"/>
                </a:cxn>
                <a:cxn ang="0">
                  <a:pos x="connsiteX14272" y="connsiteY14272"/>
                </a:cxn>
                <a:cxn ang="0">
                  <a:pos x="connsiteX14273" y="connsiteY14273"/>
                </a:cxn>
                <a:cxn ang="0">
                  <a:pos x="connsiteX14274" y="connsiteY14274"/>
                </a:cxn>
                <a:cxn ang="0">
                  <a:pos x="connsiteX14275" y="connsiteY14275"/>
                </a:cxn>
                <a:cxn ang="0">
                  <a:pos x="connsiteX14276" y="connsiteY14276"/>
                </a:cxn>
                <a:cxn ang="0">
                  <a:pos x="connsiteX14277" y="connsiteY14277"/>
                </a:cxn>
                <a:cxn ang="0">
                  <a:pos x="connsiteX14278" y="connsiteY14278"/>
                </a:cxn>
                <a:cxn ang="0">
                  <a:pos x="connsiteX14279" y="connsiteY14279"/>
                </a:cxn>
                <a:cxn ang="0">
                  <a:pos x="connsiteX14280" y="connsiteY14280"/>
                </a:cxn>
                <a:cxn ang="0">
                  <a:pos x="connsiteX14281" y="connsiteY14281"/>
                </a:cxn>
                <a:cxn ang="0">
                  <a:pos x="connsiteX14282" y="connsiteY14282"/>
                </a:cxn>
                <a:cxn ang="0">
                  <a:pos x="connsiteX14283" y="connsiteY14283"/>
                </a:cxn>
                <a:cxn ang="0">
                  <a:pos x="connsiteX14284" y="connsiteY14284"/>
                </a:cxn>
                <a:cxn ang="0">
                  <a:pos x="connsiteX14285" y="connsiteY14285"/>
                </a:cxn>
                <a:cxn ang="0">
                  <a:pos x="connsiteX14286" y="connsiteY14286"/>
                </a:cxn>
                <a:cxn ang="0">
                  <a:pos x="connsiteX14287" y="connsiteY14287"/>
                </a:cxn>
                <a:cxn ang="0">
                  <a:pos x="connsiteX14288" y="connsiteY14288"/>
                </a:cxn>
                <a:cxn ang="0">
                  <a:pos x="connsiteX14289" y="connsiteY14289"/>
                </a:cxn>
                <a:cxn ang="0">
                  <a:pos x="connsiteX14290" y="connsiteY14290"/>
                </a:cxn>
                <a:cxn ang="0">
                  <a:pos x="connsiteX14291" y="connsiteY14291"/>
                </a:cxn>
                <a:cxn ang="0">
                  <a:pos x="connsiteX14292" y="connsiteY14292"/>
                </a:cxn>
                <a:cxn ang="0">
                  <a:pos x="connsiteX14293" y="connsiteY14293"/>
                </a:cxn>
                <a:cxn ang="0">
                  <a:pos x="connsiteX14294" y="connsiteY14294"/>
                </a:cxn>
                <a:cxn ang="0">
                  <a:pos x="connsiteX14295" y="connsiteY14295"/>
                </a:cxn>
                <a:cxn ang="0">
                  <a:pos x="connsiteX14296" y="connsiteY14296"/>
                </a:cxn>
                <a:cxn ang="0">
                  <a:pos x="connsiteX14297" y="connsiteY14297"/>
                </a:cxn>
                <a:cxn ang="0">
                  <a:pos x="connsiteX14298" y="connsiteY14298"/>
                </a:cxn>
                <a:cxn ang="0">
                  <a:pos x="connsiteX14299" y="connsiteY14299"/>
                </a:cxn>
                <a:cxn ang="0">
                  <a:pos x="connsiteX14300" y="connsiteY14300"/>
                </a:cxn>
                <a:cxn ang="0">
                  <a:pos x="connsiteX14301" y="connsiteY14301"/>
                </a:cxn>
                <a:cxn ang="0">
                  <a:pos x="connsiteX14302" y="connsiteY14302"/>
                </a:cxn>
                <a:cxn ang="0">
                  <a:pos x="connsiteX14303" y="connsiteY14303"/>
                </a:cxn>
                <a:cxn ang="0">
                  <a:pos x="connsiteX14304" y="connsiteY14304"/>
                </a:cxn>
                <a:cxn ang="0">
                  <a:pos x="connsiteX14305" y="connsiteY14305"/>
                </a:cxn>
                <a:cxn ang="0">
                  <a:pos x="connsiteX14306" y="connsiteY14306"/>
                </a:cxn>
                <a:cxn ang="0">
                  <a:pos x="connsiteX14307" y="connsiteY14307"/>
                </a:cxn>
                <a:cxn ang="0">
                  <a:pos x="connsiteX14308" y="connsiteY14308"/>
                </a:cxn>
                <a:cxn ang="0">
                  <a:pos x="connsiteX14309" y="connsiteY14309"/>
                </a:cxn>
                <a:cxn ang="0">
                  <a:pos x="connsiteX14310" y="connsiteY14310"/>
                </a:cxn>
                <a:cxn ang="0">
                  <a:pos x="connsiteX14311" y="connsiteY14311"/>
                </a:cxn>
                <a:cxn ang="0">
                  <a:pos x="connsiteX14312" y="connsiteY14312"/>
                </a:cxn>
                <a:cxn ang="0">
                  <a:pos x="connsiteX14313" y="connsiteY14313"/>
                </a:cxn>
                <a:cxn ang="0">
                  <a:pos x="connsiteX14314" y="connsiteY14314"/>
                </a:cxn>
                <a:cxn ang="0">
                  <a:pos x="connsiteX14315" y="connsiteY14315"/>
                </a:cxn>
                <a:cxn ang="0">
                  <a:pos x="connsiteX14316" y="connsiteY14316"/>
                </a:cxn>
                <a:cxn ang="0">
                  <a:pos x="connsiteX14317" y="connsiteY14317"/>
                </a:cxn>
                <a:cxn ang="0">
                  <a:pos x="connsiteX14318" y="connsiteY14318"/>
                </a:cxn>
                <a:cxn ang="0">
                  <a:pos x="connsiteX14319" y="connsiteY14319"/>
                </a:cxn>
                <a:cxn ang="0">
                  <a:pos x="connsiteX14320" y="connsiteY14320"/>
                </a:cxn>
                <a:cxn ang="0">
                  <a:pos x="connsiteX14321" y="connsiteY14321"/>
                </a:cxn>
                <a:cxn ang="0">
                  <a:pos x="connsiteX14322" y="connsiteY14322"/>
                </a:cxn>
                <a:cxn ang="0">
                  <a:pos x="connsiteX14323" y="connsiteY14323"/>
                </a:cxn>
                <a:cxn ang="0">
                  <a:pos x="connsiteX14324" y="connsiteY14324"/>
                </a:cxn>
                <a:cxn ang="0">
                  <a:pos x="connsiteX14325" y="connsiteY14325"/>
                </a:cxn>
                <a:cxn ang="0">
                  <a:pos x="connsiteX14326" y="connsiteY14326"/>
                </a:cxn>
                <a:cxn ang="0">
                  <a:pos x="connsiteX14327" y="connsiteY14327"/>
                </a:cxn>
                <a:cxn ang="0">
                  <a:pos x="connsiteX14328" y="connsiteY14328"/>
                </a:cxn>
                <a:cxn ang="0">
                  <a:pos x="connsiteX14329" y="connsiteY14329"/>
                </a:cxn>
                <a:cxn ang="0">
                  <a:pos x="connsiteX14330" y="connsiteY14330"/>
                </a:cxn>
                <a:cxn ang="0">
                  <a:pos x="connsiteX14331" y="connsiteY14331"/>
                </a:cxn>
                <a:cxn ang="0">
                  <a:pos x="connsiteX14332" y="connsiteY14332"/>
                </a:cxn>
                <a:cxn ang="0">
                  <a:pos x="connsiteX14333" y="connsiteY14333"/>
                </a:cxn>
                <a:cxn ang="0">
                  <a:pos x="connsiteX14334" y="connsiteY14334"/>
                </a:cxn>
                <a:cxn ang="0">
                  <a:pos x="connsiteX14335" y="connsiteY14335"/>
                </a:cxn>
                <a:cxn ang="0">
                  <a:pos x="connsiteX14336" y="connsiteY14336"/>
                </a:cxn>
                <a:cxn ang="0">
                  <a:pos x="connsiteX14337" y="connsiteY14337"/>
                </a:cxn>
                <a:cxn ang="0">
                  <a:pos x="connsiteX14338" y="connsiteY14338"/>
                </a:cxn>
                <a:cxn ang="0">
                  <a:pos x="connsiteX14339" y="connsiteY14339"/>
                </a:cxn>
                <a:cxn ang="0">
                  <a:pos x="connsiteX14340" y="connsiteY14340"/>
                </a:cxn>
                <a:cxn ang="0">
                  <a:pos x="connsiteX14341" y="connsiteY14341"/>
                </a:cxn>
                <a:cxn ang="0">
                  <a:pos x="connsiteX14342" y="connsiteY14342"/>
                </a:cxn>
                <a:cxn ang="0">
                  <a:pos x="connsiteX14343" y="connsiteY14343"/>
                </a:cxn>
                <a:cxn ang="0">
                  <a:pos x="connsiteX14344" y="connsiteY14344"/>
                </a:cxn>
                <a:cxn ang="0">
                  <a:pos x="connsiteX14345" y="connsiteY14345"/>
                </a:cxn>
                <a:cxn ang="0">
                  <a:pos x="connsiteX14346" y="connsiteY14346"/>
                </a:cxn>
                <a:cxn ang="0">
                  <a:pos x="connsiteX14347" y="connsiteY14347"/>
                </a:cxn>
                <a:cxn ang="0">
                  <a:pos x="connsiteX14348" y="connsiteY14348"/>
                </a:cxn>
                <a:cxn ang="0">
                  <a:pos x="connsiteX14349" y="connsiteY14349"/>
                </a:cxn>
                <a:cxn ang="0">
                  <a:pos x="connsiteX14350" y="connsiteY14350"/>
                </a:cxn>
                <a:cxn ang="0">
                  <a:pos x="connsiteX14351" y="connsiteY14351"/>
                </a:cxn>
                <a:cxn ang="0">
                  <a:pos x="connsiteX14352" y="connsiteY14352"/>
                </a:cxn>
                <a:cxn ang="0">
                  <a:pos x="connsiteX14353" y="connsiteY14353"/>
                </a:cxn>
                <a:cxn ang="0">
                  <a:pos x="connsiteX14354" y="connsiteY14354"/>
                </a:cxn>
                <a:cxn ang="0">
                  <a:pos x="connsiteX14355" y="connsiteY14355"/>
                </a:cxn>
                <a:cxn ang="0">
                  <a:pos x="connsiteX14356" y="connsiteY14356"/>
                </a:cxn>
                <a:cxn ang="0">
                  <a:pos x="connsiteX14357" y="connsiteY14357"/>
                </a:cxn>
                <a:cxn ang="0">
                  <a:pos x="connsiteX14358" y="connsiteY14358"/>
                </a:cxn>
                <a:cxn ang="0">
                  <a:pos x="connsiteX14359" y="connsiteY14359"/>
                </a:cxn>
                <a:cxn ang="0">
                  <a:pos x="connsiteX14360" y="connsiteY14360"/>
                </a:cxn>
                <a:cxn ang="0">
                  <a:pos x="connsiteX14361" y="connsiteY14361"/>
                </a:cxn>
                <a:cxn ang="0">
                  <a:pos x="connsiteX14362" y="connsiteY14362"/>
                </a:cxn>
                <a:cxn ang="0">
                  <a:pos x="connsiteX14363" y="connsiteY14363"/>
                </a:cxn>
                <a:cxn ang="0">
                  <a:pos x="connsiteX14364" y="connsiteY14364"/>
                </a:cxn>
                <a:cxn ang="0">
                  <a:pos x="connsiteX14365" y="connsiteY14365"/>
                </a:cxn>
                <a:cxn ang="0">
                  <a:pos x="connsiteX14366" y="connsiteY14366"/>
                </a:cxn>
                <a:cxn ang="0">
                  <a:pos x="connsiteX14367" y="connsiteY14367"/>
                </a:cxn>
                <a:cxn ang="0">
                  <a:pos x="connsiteX14368" y="connsiteY14368"/>
                </a:cxn>
                <a:cxn ang="0">
                  <a:pos x="connsiteX14369" y="connsiteY14369"/>
                </a:cxn>
                <a:cxn ang="0">
                  <a:pos x="connsiteX14370" y="connsiteY14370"/>
                </a:cxn>
                <a:cxn ang="0">
                  <a:pos x="connsiteX14371" y="connsiteY14371"/>
                </a:cxn>
                <a:cxn ang="0">
                  <a:pos x="connsiteX14372" y="connsiteY14372"/>
                </a:cxn>
                <a:cxn ang="0">
                  <a:pos x="connsiteX14373" y="connsiteY14373"/>
                </a:cxn>
                <a:cxn ang="0">
                  <a:pos x="connsiteX14374" y="connsiteY14374"/>
                </a:cxn>
                <a:cxn ang="0">
                  <a:pos x="connsiteX14375" y="connsiteY14375"/>
                </a:cxn>
                <a:cxn ang="0">
                  <a:pos x="connsiteX14376" y="connsiteY14376"/>
                </a:cxn>
                <a:cxn ang="0">
                  <a:pos x="connsiteX14377" y="connsiteY14377"/>
                </a:cxn>
                <a:cxn ang="0">
                  <a:pos x="connsiteX14378" y="connsiteY14378"/>
                </a:cxn>
                <a:cxn ang="0">
                  <a:pos x="connsiteX14379" y="connsiteY14379"/>
                </a:cxn>
                <a:cxn ang="0">
                  <a:pos x="connsiteX14380" y="connsiteY14380"/>
                </a:cxn>
                <a:cxn ang="0">
                  <a:pos x="connsiteX14381" y="connsiteY14381"/>
                </a:cxn>
                <a:cxn ang="0">
                  <a:pos x="connsiteX14382" y="connsiteY14382"/>
                </a:cxn>
                <a:cxn ang="0">
                  <a:pos x="connsiteX14383" y="connsiteY14383"/>
                </a:cxn>
                <a:cxn ang="0">
                  <a:pos x="connsiteX14384" y="connsiteY14384"/>
                </a:cxn>
                <a:cxn ang="0">
                  <a:pos x="connsiteX14385" y="connsiteY14385"/>
                </a:cxn>
                <a:cxn ang="0">
                  <a:pos x="connsiteX14386" y="connsiteY14386"/>
                </a:cxn>
                <a:cxn ang="0">
                  <a:pos x="connsiteX14387" y="connsiteY14387"/>
                </a:cxn>
                <a:cxn ang="0">
                  <a:pos x="connsiteX14388" y="connsiteY14388"/>
                </a:cxn>
                <a:cxn ang="0">
                  <a:pos x="connsiteX14389" y="connsiteY14389"/>
                </a:cxn>
                <a:cxn ang="0">
                  <a:pos x="connsiteX14390" y="connsiteY14390"/>
                </a:cxn>
                <a:cxn ang="0">
                  <a:pos x="connsiteX14391" y="connsiteY14391"/>
                </a:cxn>
                <a:cxn ang="0">
                  <a:pos x="connsiteX14392" y="connsiteY14392"/>
                </a:cxn>
                <a:cxn ang="0">
                  <a:pos x="connsiteX14393" y="connsiteY14393"/>
                </a:cxn>
                <a:cxn ang="0">
                  <a:pos x="connsiteX14394" y="connsiteY14394"/>
                </a:cxn>
                <a:cxn ang="0">
                  <a:pos x="connsiteX14395" y="connsiteY14395"/>
                </a:cxn>
                <a:cxn ang="0">
                  <a:pos x="connsiteX14396" y="connsiteY14396"/>
                </a:cxn>
                <a:cxn ang="0">
                  <a:pos x="connsiteX14397" y="connsiteY14397"/>
                </a:cxn>
                <a:cxn ang="0">
                  <a:pos x="connsiteX14398" y="connsiteY14398"/>
                </a:cxn>
                <a:cxn ang="0">
                  <a:pos x="connsiteX14399" y="connsiteY14399"/>
                </a:cxn>
                <a:cxn ang="0">
                  <a:pos x="connsiteX14400" y="connsiteY14400"/>
                </a:cxn>
                <a:cxn ang="0">
                  <a:pos x="connsiteX14401" y="connsiteY14401"/>
                </a:cxn>
                <a:cxn ang="0">
                  <a:pos x="connsiteX14402" y="connsiteY14402"/>
                </a:cxn>
                <a:cxn ang="0">
                  <a:pos x="connsiteX14403" y="connsiteY14403"/>
                </a:cxn>
                <a:cxn ang="0">
                  <a:pos x="connsiteX14404" y="connsiteY14404"/>
                </a:cxn>
                <a:cxn ang="0">
                  <a:pos x="connsiteX14405" y="connsiteY14405"/>
                </a:cxn>
                <a:cxn ang="0">
                  <a:pos x="connsiteX14406" y="connsiteY14406"/>
                </a:cxn>
                <a:cxn ang="0">
                  <a:pos x="connsiteX14407" y="connsiteY14407"/>
                </a:cxn>
                <a:cxn ang="0">
                  <a:pos x="connsiteX14408" y="connsiteY14408"/>
                </a:cxn>
                <a:cxn ang="0">
                  <a:pos x="connsiteX14409" y="connsiteY14409"/>
                </a:cxn>
                <a:cxn ang="0">
                  <a:pos x="connsiteX14410" y="connsiteY14410"/>
                </a:cxn>
                <a:cxn ang="0">
                  <a:pos x="connsiteX14411" y="connsiteY14411"/>
                </a:cxn>
                <a:cxn ang="0">
                  <a:pos x="connsiteX14412" y="connsiteY14412"/>
                </a:cxn>
                <a:cxn ang="0">
                  <a:pos x="connsiteX14413" y="connsiteY14413"/>
                </a:cxn>
                <a:cxn ang="0">
                  <a:pos x="connsiteX14414" y="connsiteY14414"/>
                </a:cxn>
                <a:cxn ang="0">
                  <a:pos x="connsiteX14415" y="connsiteY14415"/>
                </a:cxn>
                <a:cxn ang="0">
                  <a:pos x="connsiteX14416" y="connsiteY14416"/>
                </a:cxn>
                <a:cxn ang="0">
                  <a:pos x="connsiteX14417" y="connsiteY14417"/>
                </a:cxn>
                <a:cxn ang="0">
                  <a:pos x="connsiteX14418" y="connsiteY14418"/>
                </a:cxn>
                <a:cxn ang="0">
                  <a:pos x="connsiteX14419" y="connsiteY14419"/>
                </a:cxn>
                <a:cxn ang="0">
                  <a:pos x="connsiteX14420" y="connsiteY14420"/>
                </a:cxn>
                <a:cxn ang="0">
                  <a:pos x="connsiteX14421" y="connsiteY14421"/>
                </a:cxn>
                <a:cxn ang="0">
                  <a:pos x="connsiteX14422" y="connsiteY14422"/>
                </a:cxn>
                <a:cxn ang="0">
                  <a:pos x="connsiteX14423" y="connsiteY14423"/>
                </a:cxn>
                <a:cxn ang="0">
                  <a:pos x="connsiteX14424" y="connsiteY14424"/>
                </a:cxn>
                <a:cxn ang="0">
                  <a:pos x="connsiteX14425" y="connsiteY14425"/>
                </a:cxn>
                <a:cxn ang="0">
                  <a:pos x="connsiteX14426" y="connsiteY14426"/>
                </a:cxn>
                <a:cxn ang="0">
                  <a:pos x="connsiteX14427" y="connsiteY14427"/>
                </a:cxn>
                <a:cxn ang="0">
                  <a:pos x="connsiteX14428" y="connsiteY14428"/>
                </a:cxn>
                <a:cxn ang="0">
                  <a:pos x="connsiteX14429" y="connsiteY14429"/>
                </a:cxn>
                <a:cxn ang="0">
                  <a:pos x="connsiteX14430" y="connsiteY14430"/>
                </a:cxn>
                <a:cxn ang="0">
                  <a:pos x="connsiteX14431" y="connsiteY14431"/>
                </a:cxn>
                <a:cxn ang="0">
                  <a:pos x="connsiteX14432" y="connsiteY14432"/>
                </a:cxn>
                <a:cxn ang="0">
                  <a:pos x="connsiteX14433" y="connsiteY14433"/>
                </a:cxn>
                <a:cxn ang="0">
                  <a:pos x="connsiteX14434" y="connsiteY14434"/>
                </a:cxn>
                <a:cxn ang="0">
                  <a:pos x="connsiteX14435" y="connsiteY14435"/>
                </a:cxn>
                <a:cxn ang="0">
                  <a:pos x="connsiteX14436" y="connsiteY14436"/>
                </a:cxn>
                <a:cxn ang="0">
                  <a:pos x="connsiteX14437" y="connsiteY14437"/>
                </a:cxn>
                <a:cxn ang="0">
                  <a:pos x="connsiteX14438" y="connsiteY14438"/>
                </a:cxn>
                <a:cxn ang="0">
                  <a:pos x="connsiteX14439" y="connsiteY14439"/>
                </a:cxn>
                <a:cxn ang="0">
                  <a:pos x="connsiteX14440" y="connsiteY14440"/>
                </a:cxn>
                <a:cxn ang="0">
                  <a:pos x="connsiteX14441" y="connsiteY14441"/>
                </a:cxn>
                <a:cxn ang="0">
                  <a:pos x="connsiteX14442" y="connsiteY14442"/>
                </a:cxn>
                <a:cxn ang="0">
                  <a:pos x="connsiteX14443" y="connsiteY14443"/>
                </a:cxn>
                <a:cxn ang="0">
                  <a:pos x="connsiteX14444" y="connsiteY14444"/>
                </a:cxn>
                <a:cxn ang="0">
                  <a:pos x="connsiteX14445" y="connsiteY14445"/>
                </a:cxn>
                <a:cxn ang="0">
                  <a:pos x="connsiteX14446" y="connsiteY14446"/>
                </a:cxn>
                <a:cxn ang="0">
                  <a:pos x="connsiteX14447" y="connsiteY14447"/>
                </a:cxn>
                <a:cxn ang="0">
                  <a:pos x="connsiteX14448" y="connsiteY14448"/>
                </a:cxn>
                <a:cxn ang="0">
                  <a:pos x="connsiteX14449" y="connsiteY14449"/>
                </a:cxn>
                <a:cxn ang="0">
                  <a:pos x="connsiteX14450" y="connsiteY14450"/>
                </a:cxn>
                <a:cxn ang="0">
                  <a:pos x="connsiteX14451" y="connsiteY14451"/>
                </a:cxn>
                <a:cxn ang="0">
                  <a:pos x="connsiteX14452" y="connsiteY14452"/>
                </a:cxn>
                <a:cxn ang="0">
                  <a:pos x="connsiteX14453" y="connsiteY14453"/>
                </a:cxn>
                <a:cxn ang="0">
                  <a:pos x="connsiteX14454" y="connsiteY14454"/>
                </a:cxn>
                <a:cxn ang="0">
                  <a:pos x="connsiteX14455" y="connsiteY14455"/>
                </a:cxn>
                <a:cxn ang="0">
                  <a:pos x="connsiteX14456" y="connsiteY14456"/>
                </a:cxn>
                <a:cxn ang="0">
                  <a:pos x="connsiteX14457" y="connsiteY14457"/>
                </a:cxn>
                <a:cxn ang="0">
                  <a:pos x="connsiteX14458" y="connsiteY14458"/>
                </a:cxn>
                <a:cxn ang="0">
                  <a:pos x="connsiteX14459" y="connsiteY14459"/>
                </a:cxn>
                <a:cxn ang="0">
                  <a:pos x="connsiteX14460" y="connsiteY14460"/>
                </a:cxn>
                <a:cxn ang="0">
                  <a:pos x="connsiteX14461" y="connsiteY14461"/>
                </a:cxn>
                <a:cxn ang="0">
                  <a:pos x="connsiteX14462" y="connsiteY14462"/>
                </a:cxn>
                <a:cxn ang="0">
                  <a:pos x="connsiteX14463" y="connsiteY14463"/>
                </a:cxn>
                <a:cxn ang="0">
                  <a:pos x="connsiteX14464" y="connsiteY14464"/>
                </a:cxn>
                <a:cxn ang="0">
                  <a:pos x="connsiteX14465" y="connsiteY14465"/>
                </a:cxn>
                <a:cxn ang="0">
                  <a:pos x="connsiteX14466" y="connsiteY14466"/>
                </a:cxn>
                <a:cxn ang="0">
                  <a:pos x="connsiteX14467" y="connsiteY14467"/>
                </a:cxn>
                <a:cxn ang="0">
                  <a:pos x="connsiteX14468" y="connsiteY14468"/>
                </a:cxn>
                <a:cxn ang="0">
                  <a:pos x="connsiteX14469" y="connsiteY14469"/>
                </a:cxn>
                <a:cxn ang="0">
                  <a:pos x="connsiteX14470" y="connsiteY14470"/>
                </a:cxn>
                <a:cxn ang="0">
                  <a:pos x="connsiteX14471" y="connsiteY14471"/>
                </a:cxn>
                <a:cxn ang="0">
                  <a:pos x="connsiteX14472" y="connsiteY14472"/>
                </a:cxn>
                <a:cxn ang="0">
                  <a:pos x="connsiteX14473" y="connsiteY14473"/>
                </a:cxn>
                <a:cxn ang="0">
                  <a:pos x="connsiteX14474" y="connsiteY14474"/>
                </a:cxn>
                <a:cxn ang="0">
                  <a:pos x="connsiteX14475" y="connsiteY14475"/>
                </a:cxn>
                <a:cxn ang="0">
                  <a:pos x="connsiteX14476" y="connsiteY14476"/>
                </a:cxn>
                <a:cxn ang="0">
                  <a:pos x="connsiteX14477" y="connsiteY14477"/>
                </a:cxn>
                <a:cxn ang="0">
                  <a:pos x="connsiteX14478" y="connsiteY14478"/>
                </a:cxn>
                <a:cxn ang="0">
                  <a:pos x="connsiteX14479" y="connsiteY14479"/>
                </a:cxn>
                <a:cxn ang="0">
                  <a:pos x="connsiteX14480" y="connsiteY14480"/>
                </a:cxn>
                <a:cxn ang="0">
                  <a:pos x="connsiteX14481" y="connsiteY14481"/>
                </a:cxn>
                <a:cxn ang="0">
                  <a:pos x="connsiteX14482" y="connsiteY14482"/>
                </a:cxn>
                <a:cxn ang="0">
                  <a:pos x="connsiteX14483" y="connsiteY14483"/>
                </a:cxn>
                <a:cxn ang="0">
                  <a:pos x="connsiteX14484" y="connsiteY14484"/>
                </a:cxn>
                <a:cxn ang="0">
                  <a:pos x="connsiteX14485" y="connsiteY14485"/>
                </a:cxn>
                <a:cxn ang="0">
                  <a:pos x="connsiteX14486" y="connsiteY14486"/>
                </a:cxn>
                <a:cxn ang="0">
                  <a:pos x="connsiteX14487" y="connsiteY14487"/>
                </a:cxn>
                <a:cxn ang="0">
                  <a:pos x="connsiteX14488" y="connsiteY14488"/>
                </a:cxn>
                <a:cxn ang="0">
                  <a:pos x="connsiteX14489" y="connsiteY14489"/>
                </a:cxn>
                <a:cxn ang="0">
                  <a:pos x="connsiteX14490" y="connsiteY14490"/>
                </a:cxn>
                <a:cxn ang="0">
                  <a:pos x="connsiteX14491" y="connsiteY14491"/>
                </a:cxn>
                <a:cxn ang="0">
                  <a:pos x="connsiteX14492" y="connsiteY14492"/>
                </a:cxn>
                <a:cxn ang="0">
                  <a:pos x="connsiteX14493" y="connsiteY14493"/>
                </a:cxn>
                <a:cxn ang="0">
                  <a:pos x="connsiteX14494" y="connsiteY14494"/>
                </a:cxn>
                <a:cxn ang="0">
                  <a:pos x="connsiteX14495" y="connsiteY14495"/>
                </a:cxn>
                <a:cxn ang="0">
                  <a:pos x="connsiteX14496" y="connsiteY14496"/>
                </a:cxn>
                <a:cxn ang="0">
                  <a:pos x="connsiteX14497" y="connsiteY14497"/>
                </a:cxn>
                <a:cxn ang="0">
                  <a:pos x="connsiteX14498" y="connsiteY14498"/>
                </a:cxn>
                <a:cxn ang="0">
                  <a:pos x="connsiteX14499" y="connsiteY14499"/>
                </a:cxn>
                <a:cxn ang="0">
                  <a:pos x="connsiteX14500" y="connsiteY14500"/>
                </a:cxn>
                <a:cxn ang="0">
                  <a:pos x="connsiteX14501" y="connsiteY14501"/>
                </a:cxn>
                <a:cxn ang="0">
                  <a:pos x="connsiteX14502" y="connsiteY14502"/>
                </a:cxn>
                <a:cxn ang="0">
                  <a:pos x="connsiteX14503" y="connsiteY14503"/>
                </a:cxn>
                <a:cxn ang="0">
                  <a:pos x="connsiteX14504" y="connsiteY14504"/>
                </a:cxn>
                <a:cxn ang="0">
                  <a:pos x="connsiteX14505" y="connsiteY14505"/>
                </a:cxn>
                <a:cxn ang="0">
                  <a:pos x="connsiteX14506" y="connsiteY14506"/>
                </a:cxn>
                <a:cxn ang="0">
                  <a:pos x="connsiteX14507" y="connsiteY14507"/>
                </a:cxn>
                <a:cxn ang="0">
                  <a:pos x="connsiteX14508" y="connsiteY14508"/>
                </a:cxn>
                <a:cxn ang="0">
                  <a:pos x="connsiteX14509" y="connsiteY14509"/>
                </a:cxn>
                <a:cxn ang="0">
                  <a:pos x="connsiteX14510" y="connsiteY14510"/>
                </a:cxn>
                <a:cxn ang="0">
                  <a:pos x="connsiteX14511" y="connsiteY14511"/>
                </a:cxn>
                <a:cxn ang="0">
                  <a:pos x="connsiteX14512" y="connsiteY14512"/>
                </a:cxn>
                <a:cxn ang="0">
                  <a:pos x="connsiteX14513" y="connsiteY14513"/>
                </a:cxn>
                <a:cxn ang="0">
                  <a:pos x="connsiteX14514" y="connsiteY14514"/>
                </a:cxn>
                <a:cxn ang="0">
                  <a:pos x="connsiteX14515" y="connsiteY14515"/>
                </a:cxn>
                <a:cxn ang="0">
                  <a:pos x="connsiteX14516" y="connsiteY14516"/>
                </a:cxn>
                <a:cxn ang="0">
                  <a:pos x="connsiteX14517" y="connsiteY14517"/>
                </a:cxn>
                <a:cxn ang="0">
                  <a:pos x="connsiteX14518" y="connsiteY14518"/>
                </a:cxn>
                <a:cxn ang="0">
                  <a:pos x="connsiteX14519" y="connsiteY14519"/>
                </a:cxn>
                <a:cxn ang="0">
                  <a:pos x="connsiteX14520" y="connsiteY14520"/>
                </a:cxn>
                <a:cxn ang="0">
                  <a:pos x="connsiteX14521" y="connsiteY14521"/>
                </a:cxn>
                <a:cxn ang="0">
                  <a:pos x="connsiteX14522" y="connsiteY14522"/>
                </a:cxn>
                <a:cxn ang="0">
                  <a:pos x="connsiteX14523" y="connsiteY14523"/>
                </a:cxn>
                <a:cxn ang="0">
                  <a:pos x="connsiteX14524" y="connsiteY14524"/>
                </a:cxn>
                <a:cxn ang="0">
                  <a:pos x="connsiteX14525" y="connsiteY14525"/>
                </a:cxn>
                <a:cxn ang="0">
                  <a:pos x="connsiteX14526" y="connsiteY14526"/>
                </a:cxn>
                <a:cxn ang="0">
                  <a:pos x="connsiteX14527" y="connsiteY14527"/>
                </a:cxn>
                <a:cxn ang="0">
                  <a:pos x="connsiteX14528" y="connsiteY14528"/>
                </a:cxn>
                <a:cxn ang="0">
                  <a:pos x="connsiteX14529" y="connsiteY14529"/>
                </a:cxn>
                <a:cxn ang="0">
                  <a:pos x="connsiteX14530" y="connsiteY14530"/>
                </a:cxn>
                <a:cxn ang="0">
                  <a:pos x="connsiteX14531" y="connsiteY14531"/>
                </a:cxn>
                <a:cxn ang="0">
                  <a:pos x="connsiteX14532" y="connsiteY14532"/>
                </a:cxn>
                <a:cxn ang="0">
                  <a:pos x="connsiteX14533" y="connsiteY14533"/>
                </a:cxn>
                <a:cxn ang="0">
                  <a:pos x="connsiteX14534" y="connsiteY14534"/>
                </a:cxn>
                <a:cxn ang="0">
                  <a:pos x="connsiteX14535" y="connsiteY14535"/>
                </a:cxn>
                <a:cxn ang="0">
                  <a:pos x="connsiteX14536" y="connsiteY14536"/>
                </a:cxn>
                <a:cxn ang="0">
                  <a:pos x="connsiteX14537" y="connsiteY14537"/>
                </a:cxn>
                <a:cxn ang="0">
                  <a:pos x="connsiteX14538" y="connsiteY14538"/>
                </a:cxn>
                <a:cxn ang="0">
                  <a:pos x="connsiteX14539" y="connsiteY14539"/>
                </a:cxn>
                <a:cxn ang="0">
                  <a:pos x="connsiteX14540" y="connsiteY14540"/>
                </a:cxn>
                <a:cxn ang="0">
                  <a:pos x="connsiteX14541" y="connsiteY14541"/>
                </a:cxn>
                <a:cxn ang="0">
                  <a:pos x="connsiteX14542" y="connsiteY14542"/>
                </a:cxn>
                <a:cxn ang="0">
                  <a:pos x="connsiteX14543" y="connsiteY14543"/>
                </a:cxn>
                <a:cxn ang="0">
                  <a:pos x="connsiteX14544" y="connsiteY14544"/>
                </a:cxn>
                <a:cxn ang="0">
                  <a:pos x="connsiteX14545" y="connsiteY14545"/>
                </a:cxn>
                <a:cxn ang="0">
                  <a:pos x="connsiteX14546" y="connsiteY14546"/>
                </a:cxn>
                <a:cxn ang="0">
                  <a:pos x="connsiteX14547" y="connsiteY14547"/>
                </a:cxn>
                <a:cxn ang="0">
                  <a:pos x="connsiteX14548" y="connsiteY14548"/>
                </a:cxn>
                <a:cxn ang="0">
                  <a:pos x="connsiteX14549" y="connsiteY14549"/>
                </a:cxn>
                <a:cxn ang="0">
                  <a:pos x="connsiteX14550" y="connsiteY14550"/>
                </a:cxn>
                <a:cxn ang="0">
                  <a:pos x="connsiteX14551" y="connsiteY14551"/>
                </a:cxn>
                <a:cxn ang="0">
                  <a:pos x="connsiteX14552" y="connsiteY14552"/>
                </a:cxn>
                <a:cxn ang="0">
                  <a:pos x="connsiteX14553" y="connsiteY14553"/>
                </a:cxn>
                <a:cxn ang="0">
                  <a:pos x="connsiteX14554" y="connsiteY14554"/>
                </a:cxn>
                <a:cxn ang="0">
                  <a:pos x="connsiteX14555" y="connsiteY14555"/>
                </a:cxn>
                <a:cxn ang="0">
                  <a:pos x="connsiteX14556" y="connsiteY14556"/>
                </a:cxn>
                <a:cxn ang="0">
                  <a:pos x="connsiteX14557" y="connsiteY14557"/>
                </a:cxn>
                <a:cxn ang="0">
                  <a:pos x="connsiteX14558" y="connsiteY14558"/>
                </a:cxn>
                <a:cxn ang="0">
                  <a:pos x="connsiteX14559" y="connsiteY14559"/>
                </a:cxn>
                <a:cxn ang="0">
                  <a:pos x="connsiteX14560" y="connsiteY14560"/>
                </a:cxn>
                <a:cxn ang="0">
                  <a:pos x="connsiteX14561" y="connsiteY14561"/>
                </a:cxn>
                <a:cxn ang="0">
                  <a:pos x="connsiteX14562" y="connsiteY14562"/>
                </a:cxn>
                <a:cxn ang="0">
                  <a:pos x="connsiteX14563" y="connsiteY14563"/>
                </a:cxn>
                <a:cxn ang="0">
                  <a:pos x="connsiteX14564" y="connsiteY14564"/>
                </a:cxn>
                <a:cxn ang="0">
                  <a:pos x="connsiteX14565" y="connsiteY14565"/>
                </a:cxn>
                <a:cxn ang="0">
                  <a:pos x="connsiteX14566" y="connsiteY14566"/>
                </a:cxn>
                <a:cxn ang="0">
                  <a:pos x="connsiteX14567" y="connsiteY14567"/>
                </a:cxn>
                <a:cxn ang="0">
                  <a:pos x="connsiteX14568" y="connsiteY14568"/>
                </a:cxn>
                <a:cxn ang="0">
                  <a:pos x="connsiteX14569" y="connsiteY14569"/>
                </a:cxn>
                <a:cxn ang="0">
                  <a:pos x="connsiteX14570" y="connsiteY14570"/>
                </a:cxn>
                <a:cxn ang="0">
                  <a:pos x="connsiteX14571" y="connsiteY14571"/>
                </a:cxn>
                <a:cxn ang="0">
                  <a:pos x="connsiteX14572" y="connsiteY14572"/>
                </a:cxn>
                <a:cxn ang="0">
                  <a:pos x="connsiteX14573" y="connsiteY14573"/>
                </a:cxn>
                <a:cxn ang="0">
                  <a:pos x="connsiteX14574" y="connsiteY14574"/>
                </a:cxn>
                <a:cxn ang="0">
                  <a:pos x="connsiteX14575" y="connsiteY14575"/>
                </a:cxn>
                <a:cxn ang="0">
                  <a:pos x="connsiteX14576" y="connsiteY14576"/>
                </a:cxn>
                <a:cxn ang="0">
                  <a:pos x="connsiteX14577" y="connsiteY14577"/>
                </a:cxn>
                <a:cxn ang="0">
                  <a:pos x="connsiteX14578" y="connsiteY14578"/>
                </a:cxn>
                <a:cxn ang="0">
                  <a:pos x="connsiteX14579" y="connsiteY14579"/>
                </a:cxn>
                <a:cxn ang="0">
                  <a:pos x="connsiteX14580" y="connsiteY14580"/>
                </a:cxn>
                <a:cxn ang="0">
                  <a:pos x="connsiteX14581" y="connsiteY14581"/>
                </a:cxn>
                <a:cxn ang="0">
                  <a:pos x="connsiteX14582" y="connsiteY14582"/>
                </a:cxn>
                <a:cxn ang="0">
                  <a:pos x="connsiteX14583" y="connsiteY14583"/>
                </a:cxn>
                <a:cxn ang="0">
                  <a:pos x="connsiteX14584" y="connsiteY14584"/>
                </a:cxn>
                <a:cxn ang="0">
                  <a:pos x="connsiteX14585" y="connsiteY14585"/>
                </a:cxn>
                <a:cxn ang="0">
                  <a:pos x="connsiteX14586" y="connsiteY14586"/>
                </a:cxn>
                <a:cxn ang="0">
                  <a:pos x="connsiteX14587" y="connsiteY14587"/>
                </a:cxn>
                <a:cxn ang="0">
                  <a:pos x="connsiteX14588" y="connsiteY14588"/>
                </a:cxn>
                <a:cxn ang="0">
                  <a:pos x="connsiteX14589" y="connsiteY14589"/>
                </a:cxn>
                <a:cxn ang="0">
                  <a:pos x="connsiteX14590" y="connsiteY14590"/>
                </a:cxn>
                <a:cxn ang="0">
                  <a:pos x="connsiteX14591" y="connsiteY14591"/>
                </a:cxn>
                <a:cxn ang="0">
                  <a:pos x="connsiteX14592" y="connsiteY14592"/>
                </a:cxn>
                <a:cxn ang="0">
                  <a:pos x="connsiteX14593" y="connsiteY14593"/>
                </a:cxn>
                <a:cxn ang="0">
                  <a:pos x="connsiteX14594" y="connsiteY14594"/>
                </a:cxn>
                <a:cxn ang="0">
                  <a:pos x="connsiteX14595" y="connsiteY14595"/>
                </a:cxn>
                <a:cxn ang="0">
                  <a:pos x="connsiteX14596" y="connsiteY14596"/>
                </a:cxn>
                <a:cxn ang="0">
                  <a:pos x="connsiteX14597" y="connsiteY14597"/>
                </a:cxn>
                <a:cxn ang="0">
                  <a:pos x="connsiteX14598" y="connsiteY14598"/>
                </a:cxn>
                <a:cxn ang="0">
                  <a:pos x="connsiteX14599" y="connsiteY14599"/>
                </a:cxn>
                <a:cxn ang="0">
                  <a:pos x="connsiteX14600" y="connsiteY14600"/>
                </a:cxn>
                <a:cxn ang="0">
                  <a:pos x="connsiteX14601" y="connsiteY14601"/>
                </a:cxn>
                <a:cxn ang="0">
                  <a:pos x="connsiteX14602" y="connsiteY14602"/>
                </a:cxn>
                <a:cxn ang="0">
                  <a:pos x="connsiteX14603" y="connsiteY14603"/>
                </a:cxn>
                <a:cxn ang="0">
                  <a:pos x="connsiteX14604" y="connsiteY14604"/>
                </a:cxn>
                <a:cxn ang="0">
                  <a:pos x="connsiteX14605" y="connsiteY14605"/>
                </a:cxn>
                <a:cxn ang="0">
                  <a:pos x="connsiteX14606" y="connsiteY14606"/>
                </a:cxn>
                <a:cxn ang="0">
                  <a:pos x="connsiteX14607" y="connsiteY14607"/>
                </a:cxn>
                <a:cxn ang="0">
                  <a:pos x="connsiteX14608" y="connsiteY14608"/>
                </a:cxn>
                <a:cxn ang="0">
                  <a:pos x="connsiteX14609" y="connsiteY14609"/>
                </a:cxn>
                <a:cxn ang="0">
                  <a:pos x="connsiteX14610" y="connsiteY14610"/>
                </a:cxn>
                <a:cxn ang="0">
                  <a:pos x="connsiteX14611" y="connsiteY14611"/>
                </a:cxn>
                <a:cxn ang="0">
                  <a:pos x="connsiteX14612" y="connsiteY14612"/>
                </a:cxn>
                <a:cxn ang="0">
                  <a:pos x="connsiteX14613" y="connsiteY14613"/>
                </a:cxn>
                <a:cxn ang="0">
                  <a:pos x="connsiteX14614" y="connsiteY14614"/>
                </a:cxn>
                <a:cxn ang="0">
                  <a:pos x="connsiteX14615" y="connsiteY14615"/>
                </a:cxn>
                <a:cxn ang="0">
                  <a:pos x="connsiteX14616" y="connsiteY14616"/>
                </a:cxn>
                <a:cxn ang="0">
                  <a:pos x="connsiteX14617" y="connsiteY14617"/>
                </a:cxn>
                <a:cxn ang="0">
                  <a:pos x="connsiteX14618" y="connsiteY14618"/>
                </a:cxn>
                <a:cxn ang="0">
                  <a:pos x="connsiteX14619" y="connsiteY14619"/>
                </a:cxn>
                <a:cxn ang="0">
                  <a:pos x="connsiteX14620" y="connsiteY14620"/>
                </a:cxn>
                <a:cxn ang="0">
                  <a:pos x="connsiteX14621" y="connsiteY14621"/>
                </a:cxn>
                <a:cxn ang="0">
                  <a:pos x="connsiteX14622" y="connsiteY14622"/>
                </a:cxn>
                <a:cxn ang="0">
                  <a:pos x="connsiteX14623" y="connsiteY14623"/>
                </a:cxn>
                <a:cxn ang="0">
                  <a:pos x="connsiteX14624" y="connsiteY14624"/>
                </a:cxn>
                <a:cxn ang="0">
                  <a:pos x="connsiteX14625" y="connsiteY14625"/>
                </a:cxn>
                <a:cxn ang="0">
                  <a:pos x="connsiteX14626" y="connsiteY14626"/>
                </a:cxn>
                <a:cxn ang="0">
                  <a:pos x="connsiteX14627" y="connsiteY14627"/>
                </a:cxn>
                <a:cxn ang="0">
                  <a:pos x="connsiteX14628" y="connsiteY14628"/>
                </a:cxn>
                <a:cxn ang="0">
                  <a:pos x="connsiteX14629" y="connsiteY14629"/>
                </a:cxn>
                <a:cxn ang="0">
                  <a:pos x="connsiteX14630" y="connsiteY14630"/>
                </a:cxn>
                <a:cxn ang="0">
                  <a:pos x="connsiteX14631" y="connsiteY14631"/>
                </a:cxn>
                <a:cxn ang="0">
                  <a:pos x="connsiteX14632" y="connsiteY14632"/>
                </a:cxn>
                <a:cxn ang="0">
                  <a:pos x="connsiteX14633" y="connsiteY14633"/>
                </a:cxn>
                <a:cxn ang="0">
                  <a:pos x="connsiteX14634" y="connsiteY14634"/>
                </a:cxn>
                <a:cxn ang="0">
                  <a:pos x="connsiteX14635" y="connsiteY14635"/>
                </a:cxn>
                <a:cxn ang="0">
                  <a:pos x="connsiteX14636" y="connsiteY14636"/>
                </a:cxn>
                <a:cxn ang="0">
                  <a:pos x="connsiteX14637" y="connsiteY14637"/>
                </a:cxn>
                <a:cxn ang="0">
                  <a:pos x="connsiteX14638" y="connsiteY14638"/>
                </a:cxn>
                <a:cxn ang="0">
                  <a:pos x="connsiteX14639" y="connsiteY14639"/>
                </a:cxn>
                <a:cxn ang="0">
                  <a:pos x="connsiteX14640" y="connsiteY14640"/>
                </a:cxn>
                <a:cxn ang="0">
                  <a:pos x="connsiteX14641" y="connsiteY14641"/>
                </a:cxn>
                <a:cxn ang="0">
                  <a:pos x="connsiteX14642" y="connsiteY14642"/>
                </a:cxn>
                <a:cxn ang="0">
                  <a:pos x="connsiteX14643" y="connsiteY14643"/>
                </a:cxn>
                <a:cxn ang="0">
                  <a:pos x="connsiteX14644" y="connsiteY14644"/>
                </a:cxn>
                <a:cxn ang="0">
                  <a:pos x="connsiteX14645" y="connsiteY14645"/>
                </a:cxn>
                <a:cxn ang="0">
                  <a:pos x="connsiteX14646" y="connsiteY14646"/>
                </a:cxn>
                <a:cxn ang="0">
                  <a:pos x="connsiteX14647" y="connsiteY14647"/>
                </a:cxn>
                <a:cxn ang="0">
                  <a:pos x="connsiteX14648" y="connsiteY14648"/>
                </a:cxn>
                <a:cxn ang="0">
                  <a:pos x="connsiteX14649" y="connsiteY14649"/>
                </a:cxn>
                <a:cxn ang="0">
                  <a:pos x="connsiteX14650" y="connsiteY14650"/>
                </a:cxn>
                <a:cxn ang="0">
                  <a:pos x="connsiteX14651" y="connsiteY14651"/>
                </a:cxn>
                <a:cxn ang="0">
                  <a:pos x="connsiteX14652" y="connsiteY14652"/>
                </a:cxn>
                <a:cxn ang="0">
                  <a:pos x="connsiteX14653" y="connsiteY14653"/>
                </a:cxn>
                <a:cxn ang="0">
                  <a:pos x="connsiteX14654" y="connsiteY14654"/>
                </a:cxn>
                <a:cxn ang="0">
                  <a:pos x="connsiteX14655" y="connsiteY14655"/>
                </a:cxn>
                <a:cxn ang="0">
                  <a:pos x="connsiteX14656" y="connsiteY14656"/>
                </a:cxn>
                <a:cxn ang="0">
                  <a:pos x="connsiteX14657" y="connsiteY14657"/>
                </a:cxn>
                <a:cxn ang="0">
                  <a:pos x="connsiteX14658" y="connsiteY14658"/>
                </a:cxn>
                <a:cxn ang="0">
                  <a:pos x="connsiteX14659" y="connsiteY14659"/>
                </a:cxn>
                <a:cxn ang="0">
                  <a:pos x="connsiteX14660" y="connsiteY14660"/>
                </a:cxn>
                <a:cxn ang="0">
                  <a:pos x="connsiteX14661" y="connsiteY14661"/>
                </a:cxn>
                <a:cxn ang="0">
                  <a:pos x="connsiteX14662" y="connsiteY14662"/>
                </a:cxn>
                <a:cxn ang="0">
                  <a:pos x="connsiteX14663" y="connsiteY14663"/>
                </a:cxn>
                <a:cxn ang="0">
                  <a:pos x="connsiteX14664" y="connsiteY14664"/>
                </a:cxn>
                <a:cxn ang="0">
                  <a:pos x="connsiteX14665" y="connsiteY14665"/>
                </a:cxn>
                <a:cxn ang="0">
                  <a:pos x="connsiteX14666" y="connsiteY14666"/>
                </a:cxn>
                <a:cxn ang="0">
                  <a:pos x="connsiteX14667" y="connsiteY14667"/>
                </a:cxn>
                <a:cxn ang="0">
                  <a:pos x="connsiteX14668" y="connsiteY14668"/>
                </a:cxn>
                <a:cxn ang="0">
                  <a:pos x="connsiteX14669" y="connsiteY14669"/>
                </a:cxn>
                <a:cxn ang="0">
                  <a:pos x="connsiteX14670" y="connsiteY14670"/>
                </a:cxn>
                <a:cxn ang="0">
                  <a:pos x="connsiteX14671" y="connsiteY14671"/>
                </a:cxn>
                <a:cxn ang="0">
                  <a:pos x="connsiteX14672" y="connsiteY14672"/>
                </a:cxn>
                <a:cxn ang="0">
                  <a:pos x="connsiteX14673" y="connsiteY14673"/>
                </a:cxn>
                <a:cxn ang="0">
                  <a:pos x="connsiteX14674" y="connsiteY14674"/>
                </a:cxn>
                <a:cxn ang="0">
                  <a:pos x="connsiteX14675" y="connsiteY14675"/>
                </a:cxn>
                <a:cxn ang="0">
                  <a:pos x="connsiteX14676" y="connsiteY14676"/>
                </a:cxn>
                <a:cxn ang="0">
                  <a:pos x="connsiteX14677" y="connsiteY14677"/>
                </a:cxn>
                <a:cxn ang="0">
                  <a:pos x="connsiteX14678" y="connsiteY14678"/>
                </a:cxn>
                <a:cxn ang="0">
                  <a:pos x="connsiteX14679" y="connsiteY14679"/>
                </a:cxn>
                <a:cxn ang="0">
                  <a:pos x="connsiteX14680" y="connsiteY14680"/>
                </a:cxn>
                <a:cxn ang="0">
                  <a:pos x="connsiteX14681" y="connsiteY14681"/>
                </a:cxn>
                <a:cxn ang="0">
                  <a:pos x="connsiteX14682" y="connsiteY14682"/>
                </a:cxn>
                <a:cxn ang="0">
                  <a:pos x="connsiteX14683" y="connsiteY14683"/>
                </a:cxn>
                <a:cxn ang="0">
                  <a:pos x="connsiteX14684" y="connsiteY14684"/>
                </a:cxn>
                <a:cxn ang="0">
                  <a:pos x="connsiteX14685" y="connsiteY14685"/>
                </a:cxn>
                <a:cxn ang="0">
                  <a:pos x="connsiteX14686" y="connsiteY14686"/>
                </a:cxn>
                <a:cxn ang="0">
                  <a:pos x="connsiteX14687" y="connsiteY14687"/>
                </a:cxn>
                <a:cxn ang="0">
                  <a:pos x="connsiteX14688" y="connsiteY14688"/>
                </a:cxn>
                <a:cxn ang="0">
                  <a:pos x="connsiteX14689" y="connsiteY14689"/>
                </a:cxn>
                <a:cxn ang="0">
                  <a:pos x="connsiteX14690" y="connsiteY14690"/>
                </a:cxn>
                <a:cxn ang="0">
                  <a:pos x="connsiteX14691" y="connsiteY14691"/>
                </a:cxn>
                <a:cxn ang="0">
                  <a:pos x="connsiteX14692" y="connsiteY14692"/>
                </a:cxn>
                <a:cxn ang="0">
                  <a:pos x="connsiteX14693" y="connsiteY14693"/>
                </a:cxn>
                <a:cxn ang="0">
                  <a:pos x="connsiteX14694" y="connsiteY14694"/>
                </a:cxn>
                <a:cxn ang="0">
                  <a:pos x="connsiteX14695" y="connsiteY14695"/>
                </a:cxn>
                <a:cxn ang="0">
                  <a:pos x="connsiteX14696" y="connsiteY14696"/>
                </a:cxn>
                <a:cxn ang="0">
                  <a:pos x="connsiteX14697" y="connsiteY14697"/>
                </a:cxn>
                <a:cxn ang="0">
                  <a:pos x="connsiteX14698" y="connsiteY14698"/>
                </a:cxn>
                <a:cxn ang="0">
                  <a:pos x="connsiteX14699" y="connsiteY14699"/>
                </a:cxn>
                <a:cxn ang="0">
                  <a:pos x="connsiteX14700" y="connsiteY14700"/>
                </a:cxn>
                <a:cxn ang="0">
                  <a:pos x="connsiteX14701" y="connsiteY14701"/>
                </a:cxn>
                <a:cxn ang="0">
                  <a:pos x="connsiteX14702" y="connsiteY14702"/>
                </a:cxn>
                <a:cxn ang="0">
                  <a:pos x="connsiteX14703" y="connsiteY14703"/>
                </a:cxn>
                <a:cxn ang="0">
                  <a:pos x="connsiteX14704" y="connsiteY14704"/>
                </a:cxn>
                <a:cxn ang="0">
                  <a:pos x="connsiteX14705" y="connsiteY14705"/>
                </a:cxn>
                <a:cxn ang="0">
                  <a:pos x="connsiteX14706" y="connsiteY14706"/>
                </a:cxn>
                <a:cxn ang="0">
                  <a:pos x="connsiteX14707" y="connsiteY14707"/>
                </a:cxn>
                <a:cxn ang="0">
                  <a:pos x="connsiteX14708" y="connsiteY14708"/>
                </a:cxn>
                <a:cxn ang="0">
                  <a:pos x="connsiteX14709" y="connsiteY14709"/>
                </a:cxn>
                <a:cxn ang="0">
                  <a:pos x="connsiteX14710" y="connsiteY14710"/>
                </a:cxn>
                <a:cxn ang="0">
                  <a:pos x="connsiteX14711" y="connsiteY14711"/>
                </a:cxn>
                <a:cxn ang="0">
                  <a:pos x="connsiteX14712" y="connsiteY14712"/>
                </a:cxn>
                <a:cxn ang="0">
                  <a:pos x="connsiteX14713" y="connsiteY14713"/>
                </a:cxn>
                <a:cxn ang="0">
                  <a:pos x="connsiteX14714" y="connsiteY14714"/>
                </a:cxn>
                <a:cxn ang="0">
                  <a:pos x="connsiteX14715" y="connsiteY14715"/>
                </a:cxn>
                <a:cxn ang="0">
                  <a:pos x="connsiteX14716" y="connsiteY14716"/>
                </a:cxn>
                <a:cxn ang="0">
                  <a:pos x="connsiteX14717" y="connsiteY14717"/>
                </a:cxn>
                <a:cxn ang="0">
                  <a:pos x="connsiteX14718" y="connsiteY14718"/>
                </a:cxn>
                <a:cxn ang="0">
                  <a:pos x="connsiteX14719" y="connsiteY14719"/>
                </a:cxn>
                <a:cxn ang="0">
                  <a:pos x="connsiteX14720" y="connsiteY14720"/>
                </a:cxn>
                <a:cxn ang="0">
                  <a:pos x="connsiteX14721" y="connsiteY14721"/>
                </a:cxn>
                <a:cxn ang="0">
                  <a:pos x="connsiteX14722" y="connsiteY14722"/>
                </a:cxn>
                <a:cxn ang="0">
                  <a:pos x="connsiteX14723" y="connsiteY14723"/>
                </a:cxn>
                <a:cxn ang="0">
                  <a:pos x="connsiteX14724" y="connsiteY14724"/>
                </a:cxn>
                <a:cxn ang="0">
                  <a:pos x="connsiteX14725" y="connsiteY14725"/>
                </a:cxn>
                <a:cxn ang="0">
                  <a:pos x="connsiteX14726" y="connsiteY14726"/>
                </a:cxn>
                <a:cxn ang="0">
                  <a:pos x="connsiteX14727" y="connsiteY14727"/>
                </a:cxn>
                <a:cxn ang="0">
                  <a:pos x="connsiteX14728" y="connsiteY14728"/>
                </a:cxn>
                <a:cxn ang="0">
                  <a:pos x="connsiteX14729" y="connsiteY14729"/>
                </a:cxn>
                <a:cxn ang="0">
                  <a:pos x="connsiteX14730" y="connsiteY14730"/>
                </a:cxn>
                <a:cxn ang="0">
                  <a:pos x="connsiteX14731" y="connsiteY14731"/>
                </a:cxn>
                <a:cxn ang="0">
                  <a:pos x="connsiteX14732" y="connsiteY14732"/>
                </a:cxn>
                <a:cxn ang="0">
                  <a:pos x="connsiteX14733" y="connsiteY14733"/>
                </a:cxn>
                <a:cxn ang="0">
                  <a:pos x="connsiteX14734" y="connsiteY14734"/>
                </a:cxn>
                <a:cxn ang="0">
                  <a:pos x="connsiteX14735" y="connsiteY14735"/>
                </a:cxn>
                <a:cxn ang="0">
                  <a:pos x="connsiteX14736" y="connsiteY14736"/>
                </a:cxn>
                <a:cxn ang="0">
                  <a:pos x="connsiteX14737" y="connsiteY14737"/>
                </a:cxn>
                <a:cxn ang="0">
                  <a:pos x="connsiteX14738" y="connsiteY14738"/>
                </a:cxn>
                <a:cxn ang="0">
                  <a:pos x="connsiteX14739" y="connsiteY14739"/>
                </a:cxn>
                <a:cxn ang="0">
                  <a:pos x="connsiteX14740" y="connsiteY14740"/>
                </a:cxn>
                <a:cxn ang="0">
                  <a:pos x="connsiteX14741" y="connsiteY14741"/>
                </a:cxn>
                <a:cxn ang="0">
                  <a:pos x="connsiteX14742" y="connsiteY14742"/>
                </a:cxn>
                <a:cxn ang="0">
                  <a:pos x="connsiteX14743" y="connsiteY14743"/>
                </a:cxn>
                <a:cxn ang="0">
                  <a:pos x="connsiteX14744" y="connsiteY14744"/>
                </a:cxn>
                <a:cxn ang="0">
                  <a:pos x="connsiteX14745" y="connsiteY14745"/>
                </a:cxn>
                <a:cxn ang="0">
                  <a:pos x="connsiteX14746" y="connsiteY14746"/>
                </a:cxn>
                <a:cxn ang="0">
                  <a:pos x="connsiteX14747" y="connsiteY14747"/>
                </a:cxn>
                <a:cxn ang="0">
                  <a:pos x="connsiteX14748" y="connsiteY14748"/>
                </a:cxn>
                <a:cxn ang="0">
                  <a:pos x="connsiteX14749" y="connsiteY14749"/>
                </a:cxn>
                <a:cxn ang="0">
                  <a:pos x="connsiteX14750" y="connsiteY14750"/>
                </a:cxn>
                <a:cxn ang="0">
                  <a:pos x="connsiteX14751" y="connsiteY14751"/>
                </a:cxn>
                <a:cxn ang="0">
                  <a:pos x="connsiteX14752" y="connsiteY14752"/>
                </a:cxn>
                <a:cxn ang="0">
                  <a:pos x="connsiteX14753" y="connsiteY14753"/>
                </a:cxn>
                <a:cxn ang="0">
                  <a:pos x="connsiteX14754" y="connsiteY14754"/>
                </a:cxn>
                <a:cxn ang="0">
                  <a:pos x="connsiteX14755" y="connsiteY14755"/>
                </a:cxn>
                <a:cxn ang="0">
                  <a:pos x="connsiteX14756" y="connsiteY14756"/>
                </a:cxn>
                <a:cxn ang="0">
                  <a:pos x="connsiteX14757" y="connsiteY14757"/>
                </a:cxn>
                <a:cxn ang="0">
                  <a:pos x="connsiteX14758" y="connsiteY14758"/>
                </a:cxn>
                <a:cxn ang="0">
                  <a:pos x="connsiteX14759" y="connsiteY14759"/>
                </a:cxn>
                <a:cxn ang="0">
                  <a:pos x="connsiteX14760" y="connsiteY14760"/>
                </a:cxn>
                <a:cxn ang="0">
                  <a:pos x="connsiteX14761" y="connsiteY14761"/>
                </a:cxn>
                <a:cxn ang="0">
                  <a:pos x="connsiteX14762" y="connsiteY14762"/>
                </a:cxn>
                <a:cxn ang="0">
                  <a:pos x="connsiteX14763" y="connsiteY14763"/>
                </a:cxn>
                <a:cxn ang="0">
                  <a:pos x="connsiteX14764" y="connsiteY14764"/>
                </a:cxn>
                <a:cxn ang="0">
                  <a:pos x="connsiteX14765" y="connsiteY14765"/>
                </a:cxn>
                <a:cxn ang="0">
                  <a:pos x="connsiteX14766" y="connsiteY14766"/>
                </a:cxn>
                <a:cxn ang="0">
                  <a:pos x="connsiteX14767" y="connsiteY14767"/>
                </a:cxn>
                <a:cxn ang="0">
                  <a:pos x="connsiteX14768" y="connsiteY14768"/>
                </a:cxn>
                <a:cxn ang="0">
                  <a:pos x="connsiteX14769" y="connsiteY14769"/>
                </a:cxn>
                <a:cxn ang="0">
                  <a:pos x="connsiteX14770" y="connsiteY14770"/>
                </a:cxn>
                <a:cxn ang="0">
                  <a:pos x="connsiteX14771" y="connsiteY14771"/>
                </a:cxn>
                <a:cxn ang="0">
                  <a:pos x="connsiteX14772" y="connsiteY14772"/>
                </a:cxn>
                <a:cxn ang="0">
                  <a:pos x="connsiteX14773" y="connsiteY14773"/>
                </a:cxn>
                <a:cxn ang="0">
                  <a:pos x="connsiteX14774" y="connsiteY14774"/>
                </a:cxn>
                <a:cxn ang="0">
                  <a:pos x="connsiteX14775" y="connsiteY14775"/>
                </a:cxn>
                <a:cxn ang="0">
                  <a:pos x="connsiteX14776" y="connsiteY14776"/>
                </a:cxn>
                <a:cxn ang="0">
                  <a:pos x="connsiteX14777" y="connsiteY14777"/>
                </a:cxn>
                <a:cxn ang="0">
                  <a:pos x="connsiteX14778" y="connsiteY14778"/>
                </a:cxn>
                <a:cxn ang="0">
                  <a:pos x="connsiteX14779" y="connsiteY14779"/>
                </a:cxn>
                <a:cxn ang="0">
                  <a:pos x="connsiteX14780" y="connsiteY14780"/>
                </a:cxn>
                <a:cxn ang="0">
                  <a:pos x="connsiteX14781" y="connsiteY14781"/>
                </a:cxn>
                <a:cxn ang="0">
                  <a:pos x="connsiteX14782" y="connsiteY14782"/>
                </a:cxn>
                <a:cxn ang="0">
                  <a:pos x="connsiteX14783" y="connsiteY14783"/>
                </a:cxn>
                <a:cxn ang="0">
                  <a:pos x="connsiteX14784" y="connsiteY14784"/>
                </a:cxn>
                <a:cxn ang="0">
                  <a:pos x="connsiteX14785" y="connsiteY14785"/>
                </a:cxn>
                <a:cxn ang="0">
                  <a:pos x="connsiteX14786" y="connsiteY14786"/>
                </a:cxn>
                <a:cxn ang="0">
                  <a:pos x="connsiteX14787" y="connsiteY14787"/>
                </a:cxn>
                <a:cxn ang="0">
                  <a:pos x="connsiteX14788" y="connsiteY14788"/>
                </a:cxn>
                <a:cxn ang="0">
                  <a:pos x="connsiteX14789" y="connsiteY14789"/>
                </a:cxn>
                <a:cxn ang="0">
                  <a:pos x="connsiteX14790" y="connsiteY14790"/>
                </a:cxn>
                <a:cxn ang="0">
                  <a:pos x="connsiteX14791" y="connsiteY14791"/>
                </a:cxn>
                <a:cxn ang="0">
                  <a:pos x="connsiteX14792" y="connsiteY14792"/>
                </a:cxn>
                <a:cxn ang="0">
                  <a:pos x="connsiteX14793" y="connsiteY14793"/>
                </a:cxn>
                <a:cxn ang="0">
                  <a:pos x="connsiteX14794" y="connsiteY14794"/>
                </a:cxn>
                <a:cxn ang="0">
                  <a:pos x="connsiteX14795" y="connsiteY14795"/>
                </a:cxn>
                <a:cxn ang="0">
                  <a:pos x="connsiteX14796" y="connsiteY14796"/>
                </a:cxn>
                <a:cxn ang="0">
                  <a:pos x="connsiteX14797" y="connsiteY14797"/>
                </a:cxn>
                <a:cxn ang="0">
                  <a:pos x="connsiteX14798" y="connsiteY14798"/>
                </a:cxn>
                <a:cxn ang="0">
                  <a:pos x="connsiteX14799" y="connsiteY14799"/>
                </a:cxn>
                <a:cxn ang="0">
                  <a:pos x="connsiteX14800" y="connsiteY14800"/>
                </a:cxn>
                <a:cxn ang="0">
                  <a:pos x="connsiteX14801" y="connsiteY14801"/>
                </a:cxn>
                <a:cxn ang="0">
                  <a:pos x="connsiteX14802" y="connsiteY14802"/>
                </a:cxn>
                <a:cxn ang="0">
                  <a:pos x="connsiteX14803" y="connsiteY14803"/>
                </a:cxn>
                <a:cxn ang="0">
                  <a:pos x="connsiteX14804" y="connsiteY14804"/>
                </a:cxn>
                <a:cxn ang="0">
                  <a:pos x="connsiteX14805" y="connsiteY14805"/>
                </a:cxn>
                <a:cxn ang="0">
                  <a:pos x="connsiteX14806" y="connsiteY14806"/>
                </a:cxn>
                <a:cxn ang="0">
                  <a:pos x="connsiteX14807" y="connsiteY14807"/>
                </a:cxn>
                <a:cxn ang="0">
                  <a:pos x="connsiteX14808" y="connsiteY14808"/>
                </a:cxn>
                <a:cxn ang="0">
                  <a:pos x="connsiteX14809" y="connsiteY14809"/>
                </a:cxn>
                <a:cxn ang="0">
                  <a:pos x="connsiteX14810" y="connsiteY14810"/>
                </a:cxn>
                <a:cxn ang="0">
                  <a:pos x="connsiteX14811" y="connsiteY14811"/>
                </a:cxn>
                <a:cxn ang="0">
                  <a:pos x="connsiteX14812" y="connsiteY14812"/>
                </a:cxn>
                <a:cxn ang="0">
                  <a:pos x="connsiteX14813" y="connsiteY14813"/>
                </a:cxn>
                <a:cxn ang="0">
                  <a:pos x="connsiteX14814" y="connsiteY14814"/>
                </a:cxn>
                <a:cxn ang="0">
                  <a:pos x="connsiteX14815" y="connsiteY14815"/>
                </a:cxn>
                <a:cxn ang="0">
                  <a:pos x="connsiteX14816" y="connsiteY14816"/>
                </a:cxn>
                <a:cxn ang="0">
                  <a:pos x="connsiteX14817" y="connsiteY14817"/>
                </a:cxn>
                <a:cxn ang="0">
                  <a:pos x="connsiteX14818" y="connsiteY14818"/>
                </a:cxn>
                <a:cxn ang="0">
                  <a:pos x="connsiteX14819" y="connsiteY14819"/>
                </a:cxn>
                <a:cxn ang="0">
                  <a:pos x="connsiteX14820" y="connsiteY14820"/>
                </a:cxn>
                <a:cxn ang="0">
                  <a:pos x="connsiteX14821" y="connsiteY14821"/>
                </a:cxn>
                <a:cxn ang="0">
                  <a:pos x="connsiteX14822" y="connsiteY14822"/>
                </a:cxn>
                <a:cxn ang="0">
                  <a:pos x="connsiteX14823" y="connsiteY14823"/>
                </a:cxn>
                <a:cxn ang="0">
                  <a:pos x="connsiteX14824" y="connsiteY14824"/>
                </a:cxn>
                <a:cxn ang="0">
                  <a:pos x="connsiteX14825" y="connsiteY14825"/>
                </a:cxn>
                <a:cxn ang="0">
                  <a:pos x="connsiteX14826" y="connsiteY14826"/>
                </a:cxn>
                <a:cxn ang="0">
                  <a:pos x="connsiteX14827" y="connsiteY14827"/>
                </a:cxn>
                <a:cxn ang="0">
                  <a:pos x="connsiteX14828" y="connsiteY14828"/>
                </a:cxn>
                <a:cxn ang="0">
                  <a:pos x="connsiteX14829" y="connsiteY14829"/>
                </a:cxn>
                <a:cxn ang="0">
                  <a:pos x="connsiteX14830" y="connsiteY14830"/>
                </a:cxn>
                <a:cxn ang="0">
                  <a:pos x="connsiteX14831" y="connsiteY14831"/>
                </a:cxn>
                <a:cxn ang="0">
                  <a:pos x="connsiteX14832" y="connsiteY14832"/>
                </a:cxn>
                <a:cxn ang="0">
                  <a:pos x="connsiteX14833" y="connsiteY14833"/>
                </a:cxn>
                <a:cxn ang="0">
                  <a:pos x="connsiteX14834" y="connsiteY14834"/>
                </a:cxn>
                <a:cxn ang="0">
                  <a:pos x="connsiteX14835" y="connsiteY14835"/>
                </a:cxn>
                <a:cxn ang="0">
                  <a:pos x="connsiteX14836" y="connsiteY14836"/>
                </a:cxn>
                <a:cxn ang="0">
                  <a:pos x="connsiteX14837" y="connsiteY14837"/>
                </a:cxn>
                <a:cxn ang="0">
                  <a:pos x="connsiteX14838" y="connsiteY14838"/>
                </a:cxn>
                <a:cxn ang="0">
                  <a:pos x="connsiteX14839" y="connsiteY14839"/>
                </a:cxn>
                <a:cxn ang="0">
                  <a:pos x="connsiteX14840" y="connsiteY14840"/>
                </a:cxn>
                <a:cxn ang="0">
                  <a:pos x="connsiteX14841" y="connsiteY14841"/>
                </a:cxn>
                <a:cxn ang="0">
                  <a:pos x="connsiteX14842" y="connsiteY14842"/>
                </a:cxn>
                <a:cxn ang="0">
                  <a:pos x="connsiteX14843" y="connsiteY14843"/>
                </a:cxn>
                <a:cxn ang="0">
                  <a:pos x="connsiteX14844" y="connsiteY14844"/>
                </a:cxn>
                <a:cxn ang="0">
                  <a:pos x="connsiteX14845" y="connsiteY14845"/>
                </a:cxn>
                <a:cxn ang="0">
                  <a:pos x="connsiteX14846" y="connsiteY14846"/>
                </a:cxn>
                <a:cxn ang="0">
                  <a:pos x="connsiteX14847" y="connsiteY14847"/>
                </a:cxn>
                <a:cxn ang="0">
                  <a:pos x="connsiteX14848" y="connsiteY14848"/>
                </a:cxn>
                <a:cxn ang="0">
                  <a:pos x="connsiteX14849" y="connsiteY14849"/>
                </a:cxn>
                <a:cxn ang="0">
                  <a:pos x="connsiteX14850" y="connsiteY14850"/>
                </a:cxn>
                <a:cxn ang="0">
                  <a:pos x="connsiteX14851" y="connsiteY14851"/>
                </a:cxn>
                <a:cxn ang="0">
                  <a:pos x="connsiteX14852" y="connsiteY14852"/>
                </a:cxn>
                <a:cxn ang="0">
                  <a:pos x="connsiteX14853" y="connsiteY14853"/>
                </a:cxn>
                <a:cxn ang="0">
                  <a:pos x="connsiteX14854" y="connsiteY14854"/>
                </a:cxn>
                <a:cxn ang="0">
                  <a:pos x="connsiteX14855" y="connsiteY14855"/>
                </a:cxn>
                <a:cxn ang="0">
                  <a:pos x="connsiteX14856" y="connsiteY14856"/>
                </a:cxn>
                <a:cxn ang="0">
                  <a:pos x="connsiteX14857" y="connsiteY14857"/>
                </a:cxn>
                <a:cxn ang="0">
                  <a:pos x="connsiteX14858" y="connsiteY14858"/>
                </a:cxn>
                <a:cxn ang="0">
                  <a:pos x="connsiteX14859" y="connsiteY14859"/>
                </a:cxn>
                <a:cxn ang="0">
                  <a:pos x="connsiteX14860" y="connsiteY14860"/>
                </a:cxn>
                <a:cxn ang="0">
                  <a:pos x="connsiteX14861" y="connsiteY14861"/>
                </a:cxn>
                <a:cxn ang="0">
                  <a:pos x="connsiteX14862" y="connsiteY14862"/>
                </a:cxn>
                <a:cxn ang="0">
                  <a:pos x="connsiteX14863" y="connsiteY14863"/>
                </a:cxn>
                <a:cxn ang="0">
                  <a:pos x="connsiteX14864" y="connsiteY14864"/>
                </a:cxn>
                <a:cxn ang="0">
                  <a:pos x="connsiteX14865" y="connsiteY14865"/>
                </a:cxn>
                <a:cxn ang="0">
                  <a:pos x="connsiteX14866" y="connsiteY14866"/>
                </a:cxn>
                <a:cxn ang="0">
                  <a:pos x="connsiteX14867" y="connsiteY14867"/>
                </a:cxn>
                <a:cxn ang="0">
                  <a:pos x="connsiteX14868" y="connsiteY14868"/>
                </a:cxn>
                <a:cxn ang="0">
                  <a:pos x="connsiteX14869" y="connsiteY14869"/>
                </a:cxn>
                <a:cxn ang="0">
                  <a:pos x="connsiteX14870" y="connsiteY14870"/>
                </a:cxn>
                <a:cxn ang="0">
                  <a:pos x="connsiteX14871" y="connsiteY14871"/>
                </a:cxn>
                <a:cxn ang="0">
                  <a:pos x="connsiteX14872" y="connsiteY14872"/>
                </a:cxn>
                <a:cxn ang="0">
                  <a:pos x="connsiteX14873" y="connsiteY14873"/>
                </a:cxn>
                <a:cxn ang="0">
                  <a:pos x="connsiteX14874" y="connsiteY14874"/>
                </a:cxn>
                <a:cxn ang="0">
                  <a:pos x="connsiteX14875" y="connsiteY14875"/>
                </a:cxn>
                <a:cxn ang="0">
                  <a:pos x="connsiteX14876" y="connsiteY14876"/>
                </a:cxn>
                <a:cxn ang="0">
                  <a:pos x="connsiteX14877" y="connsiteY14877"/>
                </a:cxn>
                <a:cxn ang="0">
                  <a:pos x="connsiteX14878" y="connsiteY14878"/>
                </a:cxn>
                <a:cxn ang="0">
                  <a:pos x="connsiteX14879" y="connsiteY14879"/>
                </a:cxn>
                <a:cxn ang="0">
                  <a:pos x="connsiteX14880" y="connsiteY14880"/>
                </a:cxn>
                <a:cxn ang="0">
                  <a:pos x="connsiteX14881" y="connsiteY14881"/>
                </a:cxn>
                <a:cxn ang="0">
                  <a:pos x="connsiteX14882" y="connsiteY14882"/>
                </a:cxn>
                <a:cxn ang="0">
                  <a:pos x="connsiteX14883" y="connsiteY14883"/>
                </a:cxn>
                <a:cxn ang="0">
                  <a:pos x="connsiteX14884" y="connsiteY14884"/>
                </a:cxn>
                <a:cxn ang="0">
                  <a:pos x="connsiteX14885" y="connsiteY14885"/>
                </a:cxn>
                <a:cxn ang="0">
                  <a:pos x="connsiteX14886" y="connsiteY14886"/>
                </a:cxn>
                <a:cxn ang="0">
                  <a:pos x="connsiteX14887" y="connsiteY14887"/>
                </a:cxn>
                <a:cxn ang="0">
                  <a:pos x="connsiteX14888" y="connsiteY14888"/>
                </a:cxn>
                <a:cxn ang="0">
                  <a:pos x="connsiteX14889" y="connsiteY14889"/>
                </a:cxn>
                <a:cxn ang="0">
                  <a:pos x="connsiteX14890" y="connsiteY14890"/>
                </a:cxn>
                <a:cxn ang="0">
                  <a:pos x="connsiteX14891" y="connsiteY14891"/>
                </a:cxn>
                <a:cxn ang="0">
                  <a:pos x="connsiteX14892" y="connsiteY14892"/>
                </a:cxn>
                <a:cxn ang="0">
                  <a:pos x="connsiteX14893" y="connsiteY14893"/>
                </a:cxn>
                <a:cxn ang="0">
                  <a:pos x="connsiteX14894" y="connsiteY14894"/>
                </a:cxn>
                <a:cxn ang="0">
                  <a:pos x="connsiteX14895" y="connsiteY14895"/>
                </a:cxn>
                <a:cxn ang="0">
                  <a:pos x="connsiteX14896" y="connsiteY14896"/>
                </a:cxn>
                <a:cxn ang="0">
                  <a:pos x="connsiteX14897" y="connsiteY14897"/>
                </a:cxn>
                <a:cxn ang="0">
                  <a:pos x="connsiteX14898" y="connsiteY14898"/>
                </a:cxn>
                <a:cxn ang="0">
                  <a:pos x="connsiteX14899" y="connsiteY14899"/>
                </a:cxn>
                <a:cxn ang="0">
                  <a:pos x="connsiteX14900" y="connsiteY14900"/>
                </a:cxn>
                <a:cxn ang="0">
                  <a:pos x="connsiteX14901" y="connsiteY14901"/>
                </a:cxn>
                <a:cxn ang="0">
                  <a:pos x="connsiteX14902" y="connsiteY14902"/>
                </a:cxn>
                <a:cxn ang="0">
                  <a:pos x="connsiteX14903" y="connsiteY14903"/>
                </a:cxn>
                <a:cxn ang="0">
                  <a:pos x="connsiteX14904" y="connsiteY14904"/>
                </a:cxn>
                <a:cxn ang="0">
                  <a:pos x="connsiteX14905" y="connsiteY14905"/>
                </a:cxn>
                <a:cxn ang="0">
                  <a:pos x="connsiteX14906" y="connsiteY14906"/>
                </a:cxn>
                <a:cxn ang="0">
                  <a:pos x="connsiteX14907" y="connsiteY14907"/>
                </a:cxn>
                <a:cxn ang="0">
                  <a:pos x="connsiteX14908" y="connsiteY14908"/>
                </a:cxn>
                <a:cxn ang="0">
                  <a:pos x="connsiteX14909" y="connsiteY14909"/>
                </a:cxn>
                <a:cxn ang="0">
                  <a:pos x="connsiteX14910" y="connsiteY14910"/>
                </a:cxn>
                <a:cxn ang="0">
                  <a:pos x="connsiteX14911" y="connsiteY14911"/>
                </a:cxn>
                <a:cxn ang="0">
                  <a:pos x="connsiteX14912" y="connsiteY14912"/>
                </a:cxn>
                <a:cxn ang="0">
                  <a:pos x="connsiteX14913" y="connsiteY14913"/>
                </a:cxn>
                <a:cxn ang="0">
                  <a:pos x="connsiteX14914" y="connsiteY14914"/>
                </a:cxn>
                <a:cxn ang="0">
                  <a:pos x="connsiteX14915" y="connsiteY14915"/>
                </a:cxn>
                <a:cxn ang="0">
                  <a:pos x="connsiteX14916" y="connsiteY14916"/>
                </a:cxn>
                <a:cxn ang="0">
                  <a:pos x="connsiteX14917" y="connsiteY14917"/>
                </a:cxn>
                <a:cxn ang="0">
                  <a:pos x="connsiteX14918" y="connsiteY14918"/>
                </a:cxn>
                <a:cxn ang="0">
                  <a:pos x="connsiteX14919" y="connsiteY14919"/>
                </a:cxn>
                <a:cxn ang="0">
                  <a:pos x="connsiteX14920" y="connsiteY14920"/>
                </a:cxn>
                <a:cxn ang="0">
                  <a:pos x="connsiteX14921" y="connsiteY14921"/>
                </a:cxn>
                <a:cxn ang="0">
                  <a:pos x="connsiteX14922" y="connsiteY14922"/>
                </a:cxn>
                <a:cxn ang="0">
                  <a:pos x="connsiteX14923" y="connsiteY14923"/>
                </a:cxn>
                <a:cxn ang="0">
                  <a:pos x="connsiteX14924" y="connsiteY14924"/>
                </a:cxn>
                <a:cxn ang="0">
                  <a:pos x="connsiteX14925" y="connsiteY14925"/>
                </a:cxn>
                <a:cxn ang="0">
                  <a:pos x="connsiteX14926" y="connsiteY14926"/>
                </a:cxn>
                <a:cxn ang="0">
                  <a:pos x="connsiteX14927" y="connsiteY14927"/>
                </a:cxn>
                <a:cxn ang="0">
                  <a:pos x="connsiteX14928" y="connsiteY14928"/>
                </a:cxn>
                <a:cxn ang="0">
                  <a:pos x="connsiteX14929" y="connsiteY14929"/>
                </a:cxn>
                <a:cxn ang="0">
                  <a:pos x="connsiteX14930" y="connsiteY14930"/>
                </a:cxn>
                <a:cxn ang="0">
                  <a:pos x="connsiteX14931" y="connsiteY14931"/>
                </a:cxn>
                <a:cxn ang="0">
                  <a:pos x="connsiteX14932" y="connsiteY14932"/>
                </a:cxn>
                <a:cxn ang="0">
                  <a:pos x="connsiteX14933" y="connsiteY14933"/>
                </a:cxn>
                <a:cxn ang="0">
                  <a:pos x="connsiteX14934" y="connsiteY14934"/>
                </a:cxn>
                <a:cxn ang="0">
                  <a:pos x="connsiteX14935" y="connsiteY14935"/>
                </a:cxn>
                <a:cxn ang="0">
                  <a:pos x="connsiteX14936" y="connsiteY14936"/>
                </a:cxn>
                <a:cxn ang="0">
                  <a:pos x="connsiteX14937" y="connsiteY14937"/>
                </a:cxn>
                <a:cxn ang="0">
                  <a:pos x="connsiteX14938" y="connsiteY14938"/>
                </a:cxn>
                <a:cxn ang="0">
                  <a:pos x="connsiteX14939" y="connsiteY14939"/>
                </a:cxn>
                <a:cxn ang="0">
                  <a:pos x="connsiteX14940" y="connsiteY14940"/>
                </a:cxn>
                <a:cxn ang="0">
                  <a:pos x="connsiteX14941" y="connsiteY14941"/>
                </a:cxn>
                <a:cxn ang="0">
                  <a:pos x="connsiteX14942" y="connsiteY14942"/>
                </a:cxn>
                <a:cxn ang="0">
                  <a:pos x="connsiteX14943" y="connsiteY14943"/>
                </a:cxn>
                <a:cxn ang="0">
                  <a:pos x="connsiteX14944" y="connsiteY14944"/>
                </a:cxn>
                <a:cxn ang="0">
                  <a:pos x="connsiteX14945" y="connsiteY14945"/>
                </a:cxn>
                <a:cxn ang="0">
                  <a:pos x="connsiteX14946" y="connsiteY14946"/>
                </a:cxn>
                <a:cxn ang="0">
                  <a:pos x="connsiteX14947" y="connsiteY14947"/>
                </a:cxn>
                <a:cxn ang="0">
                  <a:pos x="connsiteX14948" y="connsiteY14948"/>
                </a:cxn>
                <a:cxn ang="0">
                  <a:pos x="connsiteX14949" y="connsiteY14949"/>
                </a:cxn>
                <a:cxn ang="0">
                  <a:pos x="connsiteX14950" y="connsiteY14950"/>
                </a:cxn>
                <a:cxn ang="0">
                  <a:pos x="connsiteX14951" y="connsiteY14951"/>
                </a:cxn>
                <a:cxn ang="0">
                  <a:pos x="connsiteX14952" y="connsiteY14952"/>
                </a:cxn>
                <a:cxn ang="0">
                  <a:pos x="connsiteX14953" y="connsiteY14953"/>
                </a:cxn>
                <a:cxn ang="0">
                  <a:pos x="connsiteX14954" y="connsiteY14954"/>
                </a:cxn>
                <a:cxn ang="0">
                  <a:pos x="connsiteX14955" y="connsiteY14955"/>
                </a:cxn>
                <a:cxn ang="0">
                  <a:pos x="connsiteX14956" y="connsiteY14956"/>
                </a:cxn>
                <a:cxn ang="0">
                  <a:pos x="connsiteX14957" y="connsiteY14957"/>
                </a:cxn>
                <a:cxn ang="0">
                  <a:pos x="connsiteX14958" y="connsiteY14958"/>
                </a:cxn>
                <a:cxn ang="0">
                  <a:pos x="connsiteX14959" y="connsiteY14959"/>
                </a:cxn>
                <a:cxn ang="0">
                  <a:pos x="connsiteX14960" y="connsiteY14960"/>
                </a:cxn>
                <a:cxn ang="0">
                  <a:pos x="connsiteX14961" y="connsiteY14961"/>
                </a:cxn>
                <a:cxn ang="0">
                  <a:pos x="connsiteX14962" y="connsiteY14962"/>
                </a:cxn>
                <a:cxn ang="0">
                  <a:pos x="connsiteX14963" y="connsiteY14963"/>
                </a:cxn>
                <a:cxn ang="0">
                  <a:pos x="connsiteX14964" y="connsiteY14964"/>
                </a:cxn>
                <a:cxn ang="0">
                  <a:pos x="connsiteX14965" y="connsiteY14965"/>
                </a:cxn>
                <a:cxn ang="0">
                  <a:pos x="connsiteX14966" y="connsiteY14966"/>
                </a:cxn>
                <a:cxn ang="0">
                  <a:pos x="connsiteX14967" y="connsiteY14967"/>
                </a:cxn>
                <a:cxn ang="0">
                  <a:pos x="connsiteX14968" y="connsiteY14968"/>
                </a:cxn>
                <a:cxn ang="0">
                  <a:pos x="connsiteX14969" y="connsiteY14969"/>
                </a:cxn>
                <a:cxn ang="0">
                  <a:pos x="connsiteX14970" y="connsiteY14970"/>
                </a:cxn>
                <a:cxn ang="0">
                  <a:pos x="connsiteX14971" y="connsiteY14971"/>
                </a:cxn>
                <a:cxn ang="0">
                  <a:pos x="connsiteX14972" y="connsiteY14972"/>
                </a:cxn>
                <a:cxn ang="0">
                  <a:pos x="connsiteX14973" y="connsiteY14973"/>
                </a:cxn>
                <a:cxn ang="0">
                  <a:pos x="connsiteX14974" y="connsiteY14974"/>
                </a:cxn>
                <a:cxn ang="0">
                  <a:pos x="connsiteX14975" y="connsiteY14975"/>
                </a:cxn>
                <a:cxn ang="0">
                  <a:pos x="connsiteX14976" y="connsiteY14976"/>
                </a:cxn>
                <a:cxn ang="0">
                  <a:pos x="connsiteX14977" y="connsiteY14977"/>
                </a:cxn>
                <a:cxn ang="0">
                  <a:pos x="connsiteX14978" y="connsiteY14978"/>
                </a:cxn>
                <a:cxn ang="0">
                  <a:pos x="connsiteX14979" y="connsiteY14979"/>
                </a:cxn>
                <a:cxn ang="0">
                  <a:pos x="connsiteX14980" y="connsiteY14980"/>
                </a:cxn>
                <a:cxn ang="0">
                  <a:pos x="connsiteX14981" y="connsiteY14981"/>
                </a:cxn>
                <a:cxn ang="0">
                  <a:pos x="connsiteX14982" y="connsiteY14982"/>
                </a:cxn>
                <a:cxn ang="0">
                  <a:pos x="connsiteX14983" y="connsiteY14983"/>
                </a:cxn>
                <a:cxn ang="0">
                  <a:pos x="connsiteX14984" y="connsiteY14984"/>
                </a:cxn>
                <a:cxn ang="0">
                  <a:pos x="connsiteX14985" y="connsiteY14985"/>
                </a:cxn>
                <a:cxn ang="0">
                  <a:pos x="connsiteX14986" y="connsiteY14986"/>
                </a:cxn>
                <a:cxn ang="0">
                  <a:pos x="connsiteX14987" y="connsiteY14987"/>
                </a:cxn>
                <a:cxn ang="0">
                  <a:pos x="connsiteX14988" y="connsiteY14988"/>
                </a:cxn>
                <a:cxn ang="0">
                  <a:pos x="connsiteX14989" y="connsiteY14989"/>
                </a:cxn>
                <a:cxn ang="0">
                  <a:pos x="connsiteX14990" y="connsiteY14990"/>
                </a:cxn>
                <a:cxn ang="0">
                  <a:pos x="connsiteX14991" y="connsiteY14991"/>
                </a:cxn>
                <a:cxn ang="0">
                  <a:pos x="connsiteX14992" y="connsiteY14992"/>
                </a:cxn>
                <a:cxn ang="0">
                  <a:pos x="connsiteX14993" y="connsiteY14993"/>
                </a:cxn>
                <a:cxn ang="0">
                  <a:pos x="connsiteX14994" y="connsiteY14994"/>
                </a:cxn>
                <a:cxn ang="0">
                  <a:pos x="connsiteX14995" y="connsiteY14995"/>
                </a:cxn>
                <a:cxn ang="0">
                  <a:pos x="connsiteX14996" y="connsiteY14996"/>
                </a:cxn>
                <a:cxn ang="0">
                  <a:pos x="connsiteX14997" y="connsiteY14997"/>
                </a:cxn>
                <a:cxn ang="0">
                  <a:pos x="connsiteX14998" y="connsiteY14998"/>
                </a:cxn>
                <a:cxn ang="0">
                  <a:pos x="connsiteX14999" y="connsiteY14999"/>
                </a:cxn>
                <a:cxn ang="0">
                  <a:pos x="connsiteX15000" y="connsiteY15000"/>
                </a:cxn>
                <a:cxn ang="0">
                  <a:pos x="connsiteX15001" y="connsiteY15001"/>
                </a:cxn>
                <a:cxn ang="0">
                  <a:pos x="connsiteX15002" y="connsiteY15002"/>
                </a:cxn>
                <a:cxn ang="0">
                  <a:pos x="connsiteX15003" y="connsiteY15003"/>
                </a:cxn>
                <a:cxn ang="0">
                  <a:pos x="connsiteX15004" y="connsiteY15004"/>
                </a:cxn>
                <a:cxn ang="0">
                  <a:pos x="connsiteX15005" y="connsiteY15005"/>
                </a:cxn>
                <a:cxn ang="0">
                  <a:pos x="connsiteX15006" y="connsiteY15006"/>
                </a:cxn>
                <a:cxn ang="0">
                  <a:pos x="connsiteX15007" y="connsiteY15007"/>
                </a:cxn>
                <a:cxn ang="0">
                  <a:pos x="connsiteX15008" y="connsiteY15008"/>
                </a:cxn>
                <a:cxn ang="0">
                  <a:pos x="connsiteX15009" y="connsiteY15009"/>
                </a:cxn>
                <a:cxn ang="0">
                  <a:pos x="connsiteX15010" y="connsiteY15010"/>
                </a:cxn>
                <a:cxn ang="0">
                  <a:pos x="connsiteX15011" y="connsiteY15011"/>
                </a:cxn>
                <a:cxn ang="0">
                  <a:pos x="connsiteX15012" y="connsiteY15012"/>
                </a:cxn>
                <a:cxn ang="0">
                  <a:pos x="connsiteX15013" y="connsiteY15013"/>
                </a:cxn>
                <a:cxn ang="0">
                  <a:pos x="connsiteX15014" y="connsiteY15014"/>
                </a:cxn>
                <a:cxn ang="0">
                  <a:pos x="connsiteX15015" y="connsiteY15015"/>
                </a:cxn>
                <a:cxn ang="0">
                  <a:pos x="connsiteX15016" y="connsiteY15016"/>
                </a:cxn>
                <a:cxn ang="0">
                  <a:pos x="connsiteX15017" y="connsiteY15017"/>
                </a:cxn>
                <a:cxn ang="0">
                  <a:pos x="connsiteX15018" y="connsiteY15018"/>
                </a:cxn>
                <a:cxn ang="0">
                  <a:pos x="connsiteX15019" y="connsiteY15019"/>
                </a:cxn>
                <a:cxn ang="0">
                  <a:pos x="connsiteX15020" y="connsiteY15020"/>
                </a:cxn>
                <a:cxn ang="0">
                  <a:pos x="connsiteX15021" y="connsiteY15021"/>
                </a:cxn>
                <a:cxn ang="0">
                  <a:pos x="connsiteX15022" y="connsiteY15022"/>
                </a:cxn>
                <a:cxn ang="0">
                  <a:pos x="connsiteX15023" y="connsiteY15023"/>
                </a:cxn>
                <a:cxn ang="0">
                  <a:pos x="connsiteX15024" y="connsiteY15024"/>
                </a:cxn>
                <a:cxn ang="0">
                  <a:pos x="connsiteX15025" y="connsiteY15025"/>
                </a:cxn>
                <a:cxn ang="0">
                  <a:pos x="connsiteX15026" y="connsiteY15026"/>
                </a:cxn>
                <a:cxn ang="0">
                  <a:pos x="connsiteX15027" y="connsiteY15027"/>
                </a:cxn>
                <a:cxn ang="0">
                  <a:pos x="connsiteX15028" y="connsiteY15028"/>
                </a:cxn>
                <a:cxn ang="0">
                  <a:pos x="connsiteX15029" y="connsiteY15029"/>
                </a:cxn>
                <a:cxn ang="0">
                  <a:pos x="connsiteX15030" y="connsiteY15030"/>
                </a:cxn>
                <a:cxn ang="0">
                  <a:pos x="connsiteX15031" y="connsiteY15031"/>
                </a:cxn>
                <a:cxn ang="0">
                  <a:pos x="connsiteX15032" y="connsiteY15032"/>
                </a:cxn>
                <a:cxn ang="0">
                  <a:pos x="connsiteX15033" y="connsiteY15033"/>
                </a:cxn>
                <a:cxn ang="0">
                  <a:pos x="connsiteX15034" y="connsiteY15034"/>
                </a:cxn>
                <a:cxn ang="0">
                  <a:pos x="connsiteX15035" y="connsiteY15035"/>
                </a:cxn>
                <a:cxn ang="0">
                  <a:pos x="connsiteX15036" y="connsiteY15036"/>
                </a:cxn>
                <a:cxn ang="0">
                  <a:pos x="connsiteX15037" y="connsiteY15037"/>
                </a:cxn>
                <a:cxn ang="0">
                  <a:pos x="connsiteX15038" y="connsiteY15038"/>
                </a:cxn>
                <a:cxn ang="0">
                  <a:pos x="connsiteX15039" y="connsiteY15039"/>
                </a:cxn>
                <a:cxn ang="0">
                  <a:pos x="connsiteX15040" y="connsiteY15040"/>
                </a:cxn>
                <a:cxn ang="0">
                  <a:pos x="connsiteX15041" y="connsiteY15041"/>
                </a:cxn>
                <a:cxn ang="0">
                  <a:pos x="connsiteX15042" y="connsiteY15042"/>
                </a:cxn>
                <a:cxn ang="0">
                  <a:pos x="connsiteX15043" y="connsiteY15043"/>
                </a:cxn>
                <a:cxn ang="0">
                  <a:pos x="connsiteX15044" y="connsiteY15044"/>
                </a:cxn>
                <a:cxn ang="0">
                  <a:pos x="connsiteX15045" y="connsiteY15045"/>
                </a:cxn>
                <a:cxn ang="0">
                  <a:pos x="connsiteX15046" y="connsiteY15046"/>
                </a:cxn>
                <a:cxn ang="0">
                  <a:pos x="connsiteX15047" y="connsiteY15047"/>
                </a:cxn>
                <a:cxn ang="0">
                  <a:pos x="connsiteX15048" y="connsiteY15048"/>
                </a:cxn>
                <a:cxn ang="0">
                  <a:pos x="connsiteX15049" y="connsiteY15049"/>
                </a:cxn>
                <a:cxn ang="0">
                  <a:pos x="connsiteX15050" y="connsiteY15050"/>
                </a:cxn>
                <a:cxn ang="0">
                  <a:pos x="connsiteX15051" y="connsiteY15051"/>
                </a:cxn>
                <a:cxn ang="0">
                  <a:pos x="connsiteX15052" y="connsiteY15052"/>
                </a:cxn>
                <a:cxn ang="0">
                  <a:pos x="connsiteX15053" y="connsiteY15053"/>
                </a:cxn>
                <a:cxn ang="0">
                  <a:pos x="connsiteX15054" y="connsiteY15054"/>
                </a:cxn>
                <a:cxn ang="0">
                  <a:pos x="connsiteX15055" y="connsiteY15055"/>
                </a:cxn>
                <a:cxn ang="0">
                  <a:pos x="connsiteX15056" y="connsiteY15056"/>
                </a:cxn>
                <a:cxn ang="0">
                  <a:pos x="connsiteX15057" y="connsiteY15057"/>
                </a:cxn>
                <a:cxn ang="0">
                  <a:pos x="connsiteX15058" y="connsiteY15058"/>
                </a:cxn>
                <a:cxn ang="0">
                  <a:pos x="connsiteX15059" y="connsiteY15059"/>
                </a:cxn>
                <a:cxn ang="0">
                  <a:pos x="connsiteX15060" y="connsiteY15060"/>
                </a:cxn>
                <a:cxn ang="0">
                  <a:pos x="connsiteX15061" y="connsiteY15061"/>
                </a:cxn>
                <a:cxn ang="0">
                  <a:pos x="connsiteX15062" y="connsiteY15062"/>
                </a:cxn>
                <a:cxn ang="0">
                  <a:pos x="connsiteX15063" y="connsiteY15063"/>
                </a:cxn>
                <a:cxn ang="0">
                  <a:pos x="connsiteX15064" y="connsiteY15064"/>
                </a:cxn>
                <a:cxn ang="0">
                  <a:pos x="connsiteX15065" y="connsiteY15065"/>
                </a:cxn>
                <a:cxn ang="0">
                  <a:pos x="connsiteX15066" y="connsiteY15066"/>
                </a:cxn>
                <a:cxn ang="0">
                  <a:pos x="connsiteX15067" y="connsiteY15067"/>
                </a:cxn>
                <a:cxn ang="0">
                  <a:pos x="connsiteX15068" y="connsiteY15068"/>
                </a:cxn>
                <a:cxn ang="0">
                  <a:pos x="connsiteX15069" y="connsiteY15069"/>
                </a:cxn>
                <a:cxn ang="0">
                  <a:pos x="connsiteX15070" y="connsiteY15070"/>
                </a:cxn>
                <a:cxn ang="0">
                  <a:pos x="connsiteX15071" y="connsiteY15071"/>
                </a:cxn>
                <a:cxn ang="0">
                  <a:pos x="connsiteX15072" y="connsiteY15072"/>
                </a:cxn>
                <a:cxn ang="0">
                  <a:pos x="connsiteX15073" y="connsiteY15073"/>
                </a:cxn>
                <a:cxn ang="0">
                  <a:pos x="connsiteX15074" y="connsiteY15074"/>
                </a:cxn>
                <a:cxn ang="0">
                  <a:pos x="connsiteX15075" y="connsiteY15075"/>
                </a:cxn>
                <a:cxn ang="0">
                  <a:pos x="connsiteX15076" y="connsiteY15076"/>
                </a:cxn>
                <a:cxn ang="0">
                  <a:pos x="connsiteX15077" y="connsiteY15077"/>
                </a:cxn>
                <a:cxn ang="0">
                  <a:pos x="connsiteX15078" y="connsiteY15078"/>
                </a:cxn>
                <a:cxn ang="0">
                  <a:pos x="connsiteX15079" y="connsiteY15079"/>
                </a:cxn>
                <a:cxn ang="0">
                  <a:pos x="connsiteX15080" y="connsiteY15080"/>
                </a:cxn>
                <a:cxn ang="0">
                  <a:pos x="connsiteX15081" y="connsiteY15081"/>
                </a:cxn>
                <a:cxn ang="0">
                  <a:pos x="connsiteX15082" y="connsiteY15082"/>
                </a:cxn>
                <a:cxn ang="0">
                  <a:pos x="connsiteX15083" y="connsiteY15083"/>
                </a:cxn>
                <a:cxn ang="0">
                  <a:pos x="connsiteX15084" y="connsiteY15084"/>
                </a:cxn>
                <a:cxn ang="0">
                  <a:pos x="connsiteX15085" y="connsiteY15085"/>
                </a:cxn>
                <a:cxn ang="0">
                  <a:pos x="connsiteX15086" y="connsiteY15086"/>
                </a:cxn>
                <a:cxn ang="0">
                  <a:pos x="connsiteX15087" y="connsiteY15087"/>
                </a:cxn>
                <a:cxn ang="0">
                  <a:pos x="connsiteX15088" y="connsiteY15088"/>
                </a:cxn>
                <a:cxn ang="0">
                  <a:pos x="connsiteX15089" y="connsiteY15089"/>
                </a:cxn>
                <a:cxn ang="0">
                  <a:pos x="connsiteX15090" y="connsiteY15090"/>
                </a:cxn>
                <a:cxn ang="0">
                  <a:pos x="connsiteX15091" y="connsiteY15091"/>
                </a:cxn>
                <a:cxn ang="0">
                  <a:pos x="connsiteX15092" y="connsiteY15092"/>
                </a:cxn>
                <a:cxn ang="0">
                  <a:pos x="connsiteX15093" y="connsiteY15093"/>
                </a:cxn>
                <a:cxn ang="0">
                  <a:pos x="connsiteX15094" y="connsiteY15094"/>
                </a:cxn>
                <a:cxn ang="0">
                  <a:pos x="connsiteX15095" y="connsiteY15095"/>
                </a:cxn>
                <a:cxn ang="0">
                  <a:pos x="connsiteX15096" y="connsiteY15096"/>
                </a:cxn>
                <a:cxn ang="0">
                  <a:pos x="connsiteX15097" y="connsiteY15097"/>
                </a:cxn>
                <a:cxn ang="0">
                  <a:pos x="connsiteX15098" y="connsiteY15098"/>
                </a:cxn>
                <a:cxn ang="0">
                  <a:pos x="connsiteX15099" y="connsiteY15099"/>
                </a:cxn>
                <a:cxn ang="0">
                  <a:pos x="connsiteX15100" y="connsiteY15100"/>
                </a:cxn>
                <a:cxn ang="0">
                  <a:pos x="connsiteX15101" y="connsiteY15101"/>
                </a:cxn>
                <a:cxn ang="0">
                  <a:pos x="connsiteX15102" y="connsiteY15102"/>
                </a:cxn>
                <a:cxn ang="0">
                  <a:pos x="connsiteX15103" y="connsiteY15103"/>
                </a:cxn>
                <a:cxn ang="0">
                  <a:pos x="connsiteX15104" y="connsiteY15104"/>
                </a:cxn>
                <a:cxn ang="0">
                  <a:pos x="connsiteX15105" y="connsiteY15105"/>
                </a:cxn>
                <a:cxn ang="0">
                  <a:pos x="connsiteX15106" y="connsiteY15106"/>
                </a:cxn>
                <a:cxn ang="0">
                  <a:pos x="connsiteX15107" y="connsiteY15107"/>
                </a:cxn>
                <a:cxn ang="0">
                  <a:pos x="connsiteX15108" y="connsiteY15108"/>
                </a:cxn>
                <a:cxn ang="0">
                  <a:pos x="connsiteX15109" y="connsiteY15109"/>
                </a:cxn>
                <a:cxn ang="0">
                  <a:pos x="connsiteX15110" y="connsiteY15110"/>
                </a:cxn>
                <a:cxn ang="0">
                  <a:pos x="connsiteX15111" y="connsiteY15111"/>
                </a:cxn>
                <a:cxn ang="0">
                  <a:pos x="connsiteX15112" y="connsiteY15112"/>
                </a:cxn>
                <a:cxn ang="0">
                  <a:pos x="connsiteX15113" y="connsiteY15113"/>
                </a:cxn>
                <a:cxn ang="0">
                  <a:pos x="connsiteX15114" y="connsiteY15114"/>
                </a:cxn>
                <a:cxn ang="0">
                  <a:pos x="connsiteX15115" y="connsiteY15115"/>
                </a:cxn>
                <a:cxn ang="0">
                  <a:pos x="connsiteX15116" y="connsiteY15116"/>
                </a:cxn>
                <a:cxn ang="0">
                  <a:pos x="connsiteX15117" y="connsiteY15117"/>
                </a:cxn>
                <a:cxn ang="0">
                  <a:pos x="connsiteX15118" y="connsiteY15118"/>
                </a:cxn>
                <a:cxn ang="0">
                  <a:pos x="connsiteX15119" y="connsiteY15119"/>
                </a:cxn>
                <a:cxn ang="0">
                  <a:pos x="connsiteX15120" y="connsiteY15120"/>
                </a:cxn>
                <a:cxn ang="0">
                  <a:pos x="connsiteX15121" y="connsiteY15121"/>
                </a:cxn>
                <a:cxn ang="0">
                  <a:pos x="connsiteX15122" y="connsiteY15122"/>
                </a:cxn>
                <a:cxn ang="0">
                  <a:pos x="connsiteX15123" y="connsiteY15123"/>
                </a:cxn>
                <a:cxn ang="0">
                  <a:pos x="connsiteX15124" y="connsiteY15124"/>
                </a:cxn>
                <a:cxn ang="0">
                  <a:pos x="connsiteX15125" y="connsiteY15125"/>
                </a:cxn>
                <a:cxn ang="0">
                  <a:pos x="connsiteX15126" y="connsiteY15126"/>
                </a:cxn>
                <a:cxn ang="0">
                  <a:pos x="connsiteX15127" y="connsiteY15127"/>
                </a:cxn>
                <a:cxn ang="0">
                  <a:pos x="connsiteX15128" y="connsiteY15128"/>
                </a:cxn>
                <a:cxn ang="0">
                  <a:pos x="connsiteX15129" y="connsiteY15129"/>
                </a:cxn>
                <a:cxn ang="0">
                  <a:pos x="connsiteX15130" y="connsiteY15130"/>
                </a:cxn>
                <a:cxn ang="0">
                  <a:pos x="connsiteX15131" y="connsiteY15131"/>
                </a:cxn>
                <a:cxn ang="0">
                  <a:pos x="connsiteX15132" y="connsiteY15132"/>
                </a:cxn>
                <a:cxn ang="0">
                  <a:pos x="connsiteX15133" y="connsiteY15133"/>
                </a:cxn>
                <a:cxn ang="0">
                  <a:pos x="connsiteX15134" y="connsiteY15134"/>
                </a:cxn>
                <a:cxn ang="0">
                  <a:pos x="connsiteX15135" y="connsiteY15135"/>
                </a:cxn>
                <a:cxn ang="0">
                  <a:pos x="connsiteX15136" y="connsiteY15136"/>
                </a:cxn>
                <a:cxn ang="0">
                  <a:pos x="connsiteX15137" y="connsiteY15137"/>
                </a:cxn>
                <a:cxn ang="0">
                  <a:pos x="connsiteX15138" y="connsiteY15138"/>
                </a:cxn>
                <a:cxn ang="0">
                  <a:pos x="connsiteX15139" y="connsiteY15139"/>
                </a:cxn>
                <a:cxn ang="0">
                  <a:pos x="connsiteX15140" y="connsiteY15140"/>
                </a:cxn>
                <a:cxn ang="0">
                  <a:pos x="connsiteX15141" y="connsiteY15141"/>
                </a:cxn>
                <a:cxn ang="0">
                  <a:pos x="connsiteX15142" y="connsiteY15142"/>
                </a:cxn>
                <a:cxn ang="0">
                  <a:pos x="connsiteX15143" y="connsiteY15143"/>
                </a:cxn>
                <a:cxn ang="0">
                  <a:pos x="connsiteX15144" y="connsiteY15144"/>
                </a:cxn>
                <a:cxn ang="0">
                  <a:pos x="connsiteX15145" y="connsiteY15145"/>
                </a:cxn>
                <a:cxn ang="0">
                  <a:pos x="connsiteX15146" y="connsiteY15146"/>
                </a:cxn>
                <a:cxn ang="0">
                  <a:pos x="connsiteX15147" y="connsiteY15147"/>
                </a:cxn>
                <a:cxn ang="0">
                  <a:pos x="connsiteX15148" y="connsiteY15148"/>
                </a:cxn>
                <a:cxn ang="0">
                  <a:pos x="connsiteX15149" y="connsiteY15149"/>
                </a:cxn>
                <a:cxn ang="0">
                  <a:pos x="connsiteX15150" y="connsiteY15150"/>
                </a:cxn>
                <a:cxn ang="0">
                  <a:pos x="connsiteX15151" y="connsiteY15151"/>
                </a:cxn>
                <a:cxn ang="0">
                  <a:pos x="connsiteX15152" y="connsiteY15152"/>
                </a:cxn>
                <a:cxn ang="0">
                  <a:pos x="connsiteX15153" y="connsiteY15153"/>
                </a:cxn>
                <a:cxn ang="0">
                  <a:pos x="connsiteX15154" y="connsiteY15154"/>
                </a:cxn>
                <a:cxn ang="0">
                  <a:pos x="connsiteX15155" y="connsiteY15155"/>
                </a:cxn>
                <a:cxn ang="0">
                  <a:pos x="connsiteX15156" y="connsiteY15156"/>
                </a:cxn>
                <a:cxn ang="0">
                  <a:pos x="connsiteX15157" y="connsiteY15157"/>
                </a:cxn>
                <a:cxn ang="0">
                  <a:pos x="connsiteX15158" y="connsiteY15158"/>
                </a:cxn>
                <a:cxn ang="0">
                  <a:pos x="connsiteX15159" y="connsiteY15159"/>
                </a:cxn>
                <a:cxn ang="0">
                  <a:pos x="connsiteX15160" y="connsiteY15160"/>
                </a:cxn>
                <a:cxn ang="0">
                  <a:pos x="connsiteX15161" y="connsiteY15161"/>
                </a:cxn>
                <a:cxn ang="0">
                  <a:pos x="connsiteX15162" y="connsiteY15162"/>
                </a:cxn>
                <a:cxn ang="0">
                  <a:pos x="connsiteX15163" y="connsiteY15163"/>
                </a:cxn>
                <a:cxn ang="0">
                  <a:pos x="connsiteX15164" y="connsiteY15164"/>
                </a:cxn>
                <a:cxn ang="0">
                  <a:pos x="connsiteX15165" y="connsiteY15165"/>
                </a:cxn>
                <a:cxn ang="0">
                  <a:pos x="connsiteX15166" y="connsiteY15166"/>
                </a:cxn>
                <a:cxn ang="0">
                  <a:pos x="connsiteX15167" y="connsiteY15167"/>
                </a:cxn>
                <a:cxn ang="0">
                  <a:pos x="connsiteX15168" y="connsiteY15168"/>
                </a:cxn>
                <a:cxn ang="0">
                  <a:pos x="connsiteX15169" y="connsiteY15169"/>
                </a:cxn>
                <a:cxn ang="0">
                  <a:pos x="connsiteX15170" y="connsiteY15170"/>
                </a:cxn>
                <a:cxn ang="0">
                  <a:pos x="connsiteX15171" y="connsiteY15171"/>
                </a:cxn>
                <a:cxn ang="0">
                  <a:pos x="connsiteX15172" y="connsiteY15172"/>
                </a:cxn>
                <a:cxn ang="0">
                  <a:pos x="connsiteX15173" y="connsiteY15173"/>
                </a:cxn>
                <a:cxn ang="0">
                  <a:pos x="connsiteX15174" y="connsiteY15174"/>
                </a:cxn>
                <a:cxn ang="0">
                  <a:pos x="connsiteX15175" y="connsiteY15175"/>
                </a:cxn>
                <a:cxn ang="0">
                  <a:pos x="connsiteX15176" y="connsiteY15176"/>
                </a:cxn>
                <a:cxn ang="0">
                  <a:pos x="connsiteX15177" y="connsiteY15177"/>
                </a:cxn>
                <a:cxn ang="0">
                  <a:pos x="connsiteX15178" y="connsiteY15178"/>
                </a:cxn>
                <a:cxn ang="0">
                  <a:pos x="connsiteX15179" y="connsiteY15179"/>
                </a:cxn>
                <a:cxn ang="0">
                  <a:pos x="connsiteX15180" y="connsiteY15180"/>
                </a:cxn>
                <a:cxn ang="0">
                  <a:pos x="connsiteX15181" y="connsiteY15181"/>
                </a:cxn>
                <a:cxn ang="0">
                  <a:pos x="connsiteX15182" y="connsiteY15182"/>
                </a:cxn>
                <a:cxn ang="0">
                  <a:pos x="connsiteX15183" y="connsiteY15183"/>
                </a:cxn>
                <a:cxn ang="0">
                  <a:pos x="connsiteX15184" y="connsiteY15184"/>
                </a:cxn>
                <a:cxn ang="0">
                  <a:pos x="connsiteX15185" y="connsiteY15185"/>
                </a:cxn>
                <a:cxn ang="0">
                  <a:pos x="connsiteX15186" y="connsiteY15186"/>
                </a:cxn>
                <a:cxn ang="0">
                  <a:pos x="connsiteX15187" y="connsiteY15187"/>
                </a:cxn>
                <a:cxn ang="0">
                  <a:pos x="connsiteX15188" y="connsiteY15188"/>
                </a:cxn>
                <a:cxn ang="0">
                  <a:pos x="connsiteX15189" y="connsiteY15189"/>
                </a:cxn>
                <a:cxn ang="0">
                  <a:pos x="connsiteX15190" y="connsiteY15190"/>
                </a:cxn>
                <a:cxn ang="0">
                  <a:pos x="connsiteX15191" y="connsiteY15191"/>
                </a:cxn>
                <a:cxn ang="0">
                  <a:pos x="connsiteX15192" y="connsiteY15192"/>
                </a:cxn>
                <a:cxn ang="0">
                  <a:pos x="connsiteX15193" y="connsiteY15193"/>
                </a:cxn>
                <a:cxn ang="0">
                  <a:pos x="connsiteX15194" y="connsiteY15194"/>
                </a:cxn>
                <a:cxn ang="0">
                  <a:pos x="connsiteX15195" y="connsiteY15195"/>
                </a:cxn>
                <a:cxn ang="0">
                  <a:pos x="connsiteX15196" y="connsiteY15196"/>
                </a:cxn>
                <a:cxn ang="0">
                  <a:pos x="connsiteX15197" y="connsiteY15197"/>
                </a:cxn>
                <a:cxn ang="0">
                  <a:pos x="connsiteX15198" y="connsiteY15198"/>
                </a:cxn>
                <a:cxn ang="0">
                  <a:pos x="connsiteX15199" y="connsiteY15199"/>
                </a:cxn>
                <a:cxn ang="0">
                  <a:pos x="connsiteX15200" y="connsiteY15200"/>
                </a:cxn>
                <a:cxn ang="0">
                  <a:pos x="connsiteX15201" y="connsiteY15201"/>
                </a:cxn>
                <a:cxn ang="0">
                  <a:pos x="connsiteX15202" y="connsiteY15202"/>
                </a:cxn>
                <a:cxn ang="0">
                  <a:pos x="connsiteX15203" y="connsiteY15203"/>
                </a:cxn>
                <a:cxn ang="0">
                  <a:pos x="connsiteX15204" y="connsiteY15204"/>
                </a:cxn>
                <a:cxn ang="0">
                  <a:pos x="connsiteX15205" y="connsiteY15205"/>
                </a:cxn>
                <a:cxn ang="0">
                  <a:pos x="connsiteX15206" y="connsiteY15206"/>
                </a:cxn>
                <a:cxn ang="0">
                  <a:pos x="connsiteX15207" y="connsiteY15207"/>
                </a:cxn>
                <a:cxn ang="0">
                  <a:pos x="connsiteX15208" y="connsiteY15208"/>
                </a:cxn>
                <a:cxn ang="0">
                  <a:pos x="connsiteX15209" y="connsiteY15209"/>
                </a:cxn>
                <a:cxn ang="0">
                  <a:pos x="connsiteX15210" y="connsiteY15210"/>
                </a:cxn>
                <a:cxn ang="0">
                  <a:pos x="connsiteX15211" y="connsiteY15211"/>
                </a:cxn>
                <a:cxn ang="0">
                  <a:pos x="connsiteX15212" y="connsiteY15212"/>
                </a:cxn>
                <a:cxn ang="0">
                  <a:pos x="connsiteX15213" y="connsiteY15213"/>
                </a:cxn>
                <a:cxn ang="0">
                  <a:pos x="connsiteX15214" y="connsiteY15214"/>
                </a:cxn>
                <a:cxn ang="0">
                  <a:pos x="connsiteX15215" y="connsiteY15215"/>
                </a:cxn>
                <a:cxn ang="0">
                  <a:pos x="connsiteX15216" y="connsiteY15216"/>
                </a:cxn>
                <a:cxn ang="0">
                  <a:pos x="connsiteX15217" y="connsiteY15217"/>
                </a:cxn>
                <a:cxn ang="0">
                  <a:pos x="connsiteX15218" y="connsiteY15218"/>
                </a:cxn>
                <a:cxn ang="0">
                  <a:pos x="connsiteX15219" y="connsiteY15219"/>
                </a:cxn>
                <a:cxn ang="0">
                  <a:pos x="connsiteX15220" y="connsiteY15220"/>
                </a:cxn>
                <a:cxn ang="0">
                  <a:pos x="connsiteX15221" y="connsiteY15221"/>
                </a:cxn>
                <a:cxn ang="0">
                  <a:pos x="connsiteX15222" y="connsiteY15222"/>
                </a:cxn>
                <a:cxn ang="0">
                  <a:pos x="connsiteX15223" y="connsiteY15223"/>
                </a:cxn>
                <a:cxn ang="0">
                  <a:pos x="connsiteX15224" y="connsiteY15224"/>
                </a:cxn>
                <a:cxn ang="0">
                  <a:pos x="connsiteX15225" y="connsiteY15225"/>
                </a:cxn>
                <a:cxn ang="0">
                  <a:pos x="connsiteX15226" y="connsiteY15226"/>
                </a:cxn>
                <a:cxn ang="0">
                  <a:pos x="connsiteX15227" y="connsiteY15227"/>
                </a:cxn>
                <a:cxn ang="0">
                  <a:pos x="connsiteX15228" y="connsiteY15228"/>
                </a:cxn>
                <a:cxn ang="0">
                  <a:pos x="connsiteX15229" y="connsiteY15229"/>
                </a:cxn>
                <a:cxn ang="0">
                  <a:pos x="connsiteX15230" y="connsiteY15230"/>
                </a:cxn>
                <a:cxn ang="0">
                  <a:pos x="connsiteX15231" y="connsiteY15231"/>
                </a:cxn>
                <a:cxn ang="0">
                  <a:pos x="connsiteX15232" y="connsiteY15232"/>
                </a:cxn>
                <a:cxn ang="0">
                  <a:pos x="connsiteX15233" y="connsiteY15233"/>
                </a:cxn>
                <a:cxn ang="0">
                  <a:pos x="connsiteX15234" y="connsiteY15234"/>
                </a:cxn>
                <a:cxn ang="0">
                  <a:pos x="connsiteX15235" y="connsiteY15235"/>
                </a:cxn>
                <a:cxn ang="0">
                  <a:pos x="connsiteX15236" y="connsiteY15236"/>
                </a:cxn>
                <a:cxn ang="0">
                  <a:pos x="connsiteX15237" y="connsiteY15237"/>
                </a:cxn>
                <a:cxn ang="0">
                  <a:pos x="connsiteX15238" y="connsiteY15238"/>
                </a:cxn>
                <a:cxn ang="0">
                  <a:pos x="connsiteX15239" y="connsiteY15239"/>
                </a:cxn>
                <a:cxn ang="0">
                  <a:pos x="connsiteX15240" y="connsiteY15240"/>
                </a:cxn>
                <a:cxn ang="0">
                  <a:pos x="connsiteX15241" y="connsiteY15241"/>
                </a:cxn>
                <a:cxn ang="0">
                  <a:pos x="connsiteX15242" y="connsiteY15242"/>
                </a:cxn>
                <a:cxn ang="0">
                  <a:pos x="connsiteX15243" y="connsiteY15243"/>
                </a:cxn>
                <a:cxn ang="0">
                  <a:pos x="connsiteX15244" y="connsiteY15244"/>
                </a:cxn>
                <a:cxn ang="0">
                  <a:pos x="connsiteX15245" y="connsiteY15245"/>
                </a:cxn>
                <a:cxn ang="0">
                  <a:pos x="connsiteX15246" y="connsiteY15246"/>
                </a:cxn>
                <a:cxn ang="0">
                  <a:pos x="connsiteX15247" y="connsiteY15247"/>
                </a:cxn>
                <a:cxn ang="0">
                  <a:pos x="connsiteX15248" y="connsiteY15248"/>
                </a:cxn>
                <a:cxn ang="0">
                  <a:pos x="connsiteX15249" y="connsiteY15249"/>
                </a:cxn>
                <a:cxn ang="0">
                  <a:pos x="connsiteX15250" y="connsiteY15250"/>
                </a:cxn>
                <a:cxn ang="0">
                  <a:pos x="connsiteX15251" y="connsiteY15251"/>
                </a:cxn>
                <a:cxn ang="0">
                  <a:pos x="connsiteX15252" y="connsiteY15252"/>
                </a:cxn>
                <a:cxn ang="0">
                  <a:pos x="connsiteX15253" y="connsiteY15253"/>
                </a:cxn>
                <a:cxn ang="0">
                  <a:pos x="connsiteX15254" y="connsiteY15254"/>
                </a:cxn>
                <a:cxn ang="0">
                  <a:pos x="connsiteX15255" y="connsiteY15255"/>
                </a:cxn>
                <a:cxn ang="0">
                  <a:pos x="connsiteX15256" y="connsiteY15256"/>
                </a:cxn>
                <a:cxn ang="0">
                  <a:pos x="connsiteX15257" y="connsiteY15257"/>
                </a:cxn>
                <a:cxn ang="0">
                  <a:pos x="connsiteX15258" y="connsiteY15258"/>
                </a:cxn>
                <a:cxn ang="0">
                  <a:pos x="connsiteX15259" y="connsiteY15259"/>
                </a:cxn>
                <a:cxn ang="0">
                  <a:pos x="connsiteX15260" y="connsiteY15260"/>
                </a:cxn>
                <a:cxn ang="0">
                  <a:pos x="connsiteX15261" y="connsiteY15261"/>
                </a:cxn>
                <a:cxn ang="0">
                  <a:pos x="connsiteX15262" y="connsiteY15262"/>
                </a:cxn>
                <a:cxn ang="0">
                  <a:pos x="connsiteX15263" y="connsiteY15263"/>
                </a:cxn>
                <a:cxn ang="0">
                  <a:pos x="connsiteX15264" y="connsiteY15264"/>
                </a:cxn>
                <a:cxn ang="0">
                  <a:pos x="connsiteX15265" y="connsiteY15265"/>
                </a:cxn>
                <a:cxn ang="0">
                  <a:pos x="connsiteX15266" y="connsiteY15266"/>
                </a:cxn>
                <a:cxn ang="0">
                  <a:pos x="connsiteX15267" y="connsiteY15267"/>
                </a:cxn>
                <a:cxn ang="0">
                  <a:pos x="connsiteX15268" y="connsiteY15268"/>
                </a:cxn>
                <a:cxn ang="0">
                  <a:pos x="connsiteX15269" y="connsiteY15269"/>
                </a:cxn>
                <a:cxn ang="0">
                  <a:pos x="connsiteX15270" y="connsiteY15270"/>
                </a:cxn>
                <a:cxn ang="0">
                  <a:pos x="connsiteX15271" y="connsiteY15271"/>
                </a:cxn>
                <a:cxn ang="0">
                  <a:pos x="connsiteX15272" y="connsiteY15272"/>
                </a:cxn>
                <a:cxn ang="0">
                  <a:pos x="connsiteX15273" y="connsiteY15273"/>
                </a:cxn>
                <a:cxn ang="0">
                  <a:pos x="connsiteX15274" y="connsiteY15274"/>
                </a:cxn>
                <a:cxn ang="0">
                  <a:pos x="connsiteX15275" y="connsiteY15275"/>
                </a:cxn>
                <a:cxn ang="0">
                  <a:pos x="connsiteX15276" y="connsiteY15276"/>
                </a:cxn>
                <a:cxn ang="0">
                  <a:pos x="connsiteX15277" y="connsiteY15277"/>
                </a:cxn>
                <a:cxn ang="0">
                  <a:pos x="connsiteX15278" y="connsiteY15278"/>
                </a:cxn>
                <a:cxn ang="0">
                  <a:pos x="connsiteX15279" y="connsiteY15279"/>
                </a:cxn>
                <a:cxn ang="0">
                  <a:pos x="connsiteX15280" y="connsiteY15280"/>
                </a:cxn>
                <a:cxn ang="0">
                  <a:pos x="connsiteX15281" y="connsiteY15281"/>
                </a:cxn>
                <a:cxn ang="0">
                  <a:pos x="connsiteX15282" y="connsiteY15282"/>
                </a:cxn>
                <a:cxn ang="0">
                  <a:pos x="connsiteX15283" y="connsiteY15283"/>
                </a:cxn>
                <a:cxn ang="0">
                  <a:pos x="connsiteX15284" y="connsiteY15284"/>
                </a:cxn>
                <a:cxn ang="0">
                  <a:pos x="connsiteX15285" y="connsiteY15285"/>
                </a:cxn>
                <a:cxn ang="0">
                  <a:pos x="connsiteX15286" y="connsiteY15286"/>
                </a:cxn>
                <a:cxn ang="0">
                  <a:pos x="connsiteX15287" y="connsiteY15287"/>
                </a:cxn>
                <a:cxn ang="0">
                  <a:pos x="connsiteX15288" y="connsiteY15288"/>
                </a:cxn>
                <a:cxn ang="0">
                  <a:pos x="connsiteX15289" y="connsiteY15289"/>
                </a:cxn>
                <a:cxn ang="0">
                  <a:pos x="connsiteX15290" y="connsiteY15290"/>
                </a:cxn>
                <a:cxn ang="0">
                  <a:pos x="connsiteX15291" y="connsiteY15291"/>
                </a:cxn>
                <a:cxn ang="0">
                  <a:pos x="connsiteX15292" y="connsiteY15292"/>
                </a:cxn>
                <a:cxn ang="0">
                  <a:pos x="connsiteX15293" y="connsiteY15293"/>
                </a:cxn>
                <a:cxn ang="0">
                  <a:pos x="connsiteX15294" y="connsiteY15294"/>
                </a:cxn>
                <a:cxn ang="0">
                  <a:pos x="connsiteX15295" y="connsiteY15295"/>
                </a:cxn>
                <a:cxn ang="0">
                  <a:pos x="connsiteX15296" y="connsiteY15296"/>
                </a:cxn>
                <a:cxn ang="0">
                  <a:pos x="connsiteX15297" y="connsiteY15297"/>
                </a:cxn>
                <a:cxn ang="0">
                  <a:pos x="connsiteX15298" y="connsiteY15298"/>
                </a:cxn>
                <a:cxn ang="0">
                  <a:pos x="connsiteX15299" y="connsiteY15299"/>
                </a:cxn>
                <a:cxn ang="0">
                  <a:pos x="connsiteX15300" y="connsiteY15300"/>
                </a:cxn>
                <a:cxn ang="0">
                  <a:pos x="connsiteX15301" y="connsiteY15301"/>
                </a:cxn>
                <a:cxn ang="0">
                  <a:pos x="connsiteX15302" y="connsiteY15302"/>
                </a:cxn>
                <a:cxn ang="0">
                  <a:pos x="connsiteX15303" y="connsiteY15303"/>
                </a:cxn>
                <a:cxn ang="0">
                  <a:pos x="connsiteX15304" y="connsiteY15304"/>
                </a:cxn>
                <a:cxn ang="0">
                  <a:pos x="connsiteX15305" y="connsiteY15305"/>
                </a:cxn>
                <a:cxn ang="0">
                  <a:pos x="connsiteX15306" y="connsiteY15306"/>
                </a:cxn>
                <a:cxn ang="0">
                  <a:pos x="connsiteX15307" y="connsiteY15307"/>
                </a:cxn>
                <a:cxn ang="0">
                  <a:pos x="connsiteX15308" y="connsiteY15308"/>
                </a:cxn>
                <a:cxn ang="0">
                  <a:pos x="connsiteX15309" y="connsiteY15309"/>
                </a:cxn>
                <a:cxn ang="0">
                  <a:pos x="connsiteX15310" y="connsiteY15310"/>
                </a:cxn>
                <a:cxn ang="0">
                  <a:pos x="connsiteX15311" y="connsiteY15311"/>
                </a:cxn>
                <a:cxn ang="0">
                  <a:pos x="connsiteX15312" y="connsiteY15312"/>
                </a:cxn>
                <a:cxn ang="0">
                  <a:pos x="connsiteX15313" y="connsiteY15313"/>
                </a:cxn>
                <a:cxn ang="0">
                  <a:pos x="connsiteX15314" y="connsiteY15314"/>
                </a:cxn>
                <a:cxn ang="0">
                  <a:pos x="connsiteX15315" y="connsiteY15315"/>
                </a:cxn>
                <a:cxn ang="0">
                  <a:pos x="connsiteX15316" y="connsiteY15316"/>
                </a:cxn>
                <a:cxn ang="0">
                  <a:pos x="connsiteX15317" y="connsiteY15317"/>
                </a:cxn>
                <a:cxn ang="0">
                  <a:pos x="connsiteX15318" y="connsiteY15318"/>
                </a:cxn>
                <a:cxn ang="0">
                  <a:pos x="connsiteX15319" y="connsiteY15319"/>
                </a:cxn>
                <a:cxn ang="0">
                  <a:pos x="connsiteX15320" y="connsiteY15320"/>
                </a:cxn>
                <a:cxn ang="0">
                  <a:pos x="connsiteX15321" y="connsiteY15321"/>
                </a:cxn>
                <a:cxn ang="0">
                  <a:pos x="connsiteX15322" y="connsiteY15322"/>
                </a:cxn>
                <a:cxn ang="0">
                  <a:pos x="connsiteX15323" y="connsiteY15323"/>
                </a:cxn>
                <a:cxn ang="0">
                  <a:pos x="connsiteX15324" y="connsiteY15324"/>
                </a:cxn>
                <a:cxn ang="0">
                  <a:pos x="connsiteX15325" y="connsiteY15325"/>
                </a:cxn>
                <a:cxn ang="0">
                  <a:pos x="connsiteX15326" y="connsiteY15326"/>
                </a:cxn>
                <a:cxn ang="0">
                  <a:pos x="connsiteX15327" y="connsiteY15327"/>
                </a:cxn>
                <a:cxn ang="0">
                  <a:pos x="connsiteX15328" y="connsiteY15328"/>
                </a:cxn>
                <a:cxn ang="0">
                  <a:pos x="connsiteX15329" y="connsiteY15329"/>
                </a:cxn>
                <a:cxn ang="0">
                  <a:pos x="connsiteX15330" y="connsiteY15330"/>
                </a:cxn>
                <a:cxn ang="0">
                  <a:pos x="connsiteX15331" y="connsiteY15331"/>
                </a:cxn>
                <a:cxn ang="0">
                  <a:pos x="connsiteX15332" y="connsiteY15332"/>
                </a:cxn>
                <a:cxn ang="0">
                  <a:pos x="connsiteX15333" y="connsiteY15333"/>
                </a:cxn>
                <a:cxn ang="0">
                  <a:pos x="connsiteX15334" y="connsiteY15334"/>
                </a:cxn>
                <a:cxn ang="0">
                  <a:pos x="connsiteX15335" y="connsiteY15335"/>
                </a:cxn>
                <a:cxn ang="0">
                  <a:pos x="connsiteX15336" y="connsiteY15336"/>
                </a:cxn>
                <a:cxn ang="0">
                  <a:pos x="connsiteX15337" y="connsiteY15337"/>
                </a:cxn>
                <a:cxn ang="0">
                  <a:pos x="connsiteX15338" y="connsiteY15338"/>
                </a:cxn>
                <a:cxn ang="0">
                  <a:pos x="connsiteX15339" y="connsiteY15339"/>
                </a:cxn>
                <a:cxn ang="0">
                  <a:pos x="connsiteX15340" y="connsiteY15340"/>
                </a:cxn>
                <a:cxn ang="0">
                  <a:pos x="connsiteX15341" y="connsiteY15341"/>
                </a:cxn>
                <a:cxn ang="0">
                  <a:pos x="connsiteX15342" y="connsiteY15342"/>
                </a:cxn>
                <a:cxn ang="0">
                  <a:pos x="connsiteX15343" y="connsiteY15343"/>
                </a:cxn>
                <a:cxn ang="0">
                  <a:pos x="connsiteX15344" y="connsiteY15344"/>
                </a:cxn>
                <a:cxn ang="0">
                  <a:pos x="connsiteX15345" y="connsiteY15345"/>
                </a:cxn>
                <a:cxn ang="0">
                  <a:pos x="connsiteX15346" y="connsiteY15346"/>
                </a:cxn>
                <a:cxn ang="0">
                  <a:pos x="connsiteX15347" y="connsiteY15347"/>
                </a:cxn>
                <a:cxn ang="0">
                  <a:pos x="connsiteX15348" y="connsiteY15348"/>
                </a:cxn>
                <a:cxn ang="0">
                  <a:pos x="connsiteX15349" y="connsiteY15349"/>
                </a:cxn>
                <a:cxn ang="0">
                  <a:pos x="connsiteX15350" y="connsiteY15350"/>
                </a:cxn>
                <a:cxn ang="0">
                  <a:pos x="connsiteX15351" y="connsiteY15351"/>
                </a:cxn>
                <a:cxn ang="0">
                  <a:pos x="connsiteX15352" y="connsiteY15352"/>
                </a:cxn>
                <a:cxn ang="0">
                  <a:pos x="connsiteX15353" y="connsiteY15353"/>
                </a:cxn>
                <a:cxn ang="0">
                  <a:pos x="connsiteX15354" y="connsiteY15354"/>
                </a:cxn>
                <a:cxn ang="0">
                  <a:pos x="connsiteX15355" y="connsiteY15355"/>
                </a:cxn>
                <a:cxn ang="0">
                  <a:pos x="connsiteX15356" y="connsiteY15356"/>
                </a:cxn>
                <a:cxn ang="0">
                  <a:pos x="connsiteX15357" y="connsiteY15357"/>
                </a:cxn>
                <a:cxn ang="0">
                  <a:pos x="connsiteX15358" y="connsiteY15358"/>
                </a:cxn>
                <a:cxn ang="0">
                  <a:pos x="connsiteX15359" y="connsiteY15359"/>
                </a:cxn>
                <a:cxn ang="0">
                  <a:pos x="connsiteX15360" y="connsiteY15360"/>
                </a:cxn>
                <a:cxn ang="0">
                  <a:pos x="connsiteX15361" y="connsiteY15361"/>
                </a:cxn>
                <a:cxn ang="0">
                  <a:pos x="connsiteX15362" y="connsiteY15362"/>
                </a:cxn>
                <a:cxn ang="0">
                  <a:pos x="connsiteX15363" y="connsiteY15363"/>
                </a:cxn>
                <a:cxn ang="0">
                  <a:pos x="connsiteX15364" y="connsiteY15364"/>
                </a:cxn>
                <a:cxn ang="0">
                  <a:pos x="connsiteX15365" y="connsiteY15365"/>
                </a:cxn>
                <a:cxn ang="0">
                  <a:pos x="connsiteX15366" y="connsiteY15366"/>
                </a:cxn>
                <a:cxn ang="0">
                  <a:pos x="connsiteX15367" y="connsiteY15367"/>
                </a:cxn>
                <a:cxn ang="0">
                  <a:pos x="connsiteX15368" y="connsiteY15368"/>
                </a:cxn>
                <a:cxn ang="0">
                  <a:pos x="connsiteX15369" y="connsiteY15369"/>
                </a:cxn>
                <a:cxn ang="0">
                  <a:pos x="connsiteX15370" y="connsiteY15370"/>
                </a:cxn>
                <a:cxn ang="0">
                  <a:pos x="connsiteX15371" y="connsiteY15371"/>
                </a:cxn>
                <a:cxn ang="0">
                  <a:pos x="connsiteX15372" y="connsiteY15372"/>
                </a:cxn>
                <a:cxn ang="0">
                  <a:pos x="connsiteX15373" y="connsiteY15373"/>
                </a:cxn>
                <a:cxn ang="0">
                  <a:pos x="connsiteX15374" y="connsiteY15374"/>
                </a:cxn>
                <a:cxn ang="0">
                  <a:pos x="connsiteX15375" y="connsiteY15375"/>
                </a:cxn>
                <a:cxn ang="0">
                  <a:pos x="connsiteX15376" y="connsiteY15376"/>
                </a:cxn>
                <a:cxn ang="0">
                  <a:pos x="connsiteX15377" y="connsiteY15377"/>
                </a:cxn>
                <a:cxn ang="0">
                  <a:pos x="connsiteX15378" y="connsiteY15378"/>
                </a:cxn>
                <a:cxn ang="0">
                  <a:pos x="connsiteX15379" y="connsiteY15379"/>
                </a:cxn>
                <a:cxn ang="0">
                  <a:pos x="connsiteX15380" y="connsiteY15380"/>
                </a:cxn>
                <a:cxn ang="0">
                  <a:pos x="connsiteX15381" y="connsiteY15381"/>
                </a:cxn>
                <a:cxn ang="0">
                  <a:pos x="connsiteX15382" y="connsiteY15382"/>
                </a:cxn>
                <a:cxn ang="0">
                  <a:pos x="connsiteX15383" y="connsiteY15383"/>
                </a:cxn>
                <a:cxn ang="0">
                  <a:pos x="connsiteX15384" y="connsiteY15384"/>
                </a:cxn>
                <a:cxn ang="0">
                  <a:pos x="connsiteX15385" y="connsiteY15385"/>
                </a:cxn>
                <a:cxn ang="0">
                  <a:pos x="connsiteX15386" y="connsiteY15386"/>
                </a:cxn>
                <a:cxn ang="0">
                  <a:pos x="connsiteX15387" y="connsiteY15387"/>
                </a:cxn>
                <a:cxn ang="0">
                  <a:pos x="connsiteX15388" y="connsiteY15388"/>
                </a:cxn>
                <a:cxn ang="0">
                  <a:pos x="connsiteX15389" y="connsiteY15389"/>
                </a:cxn>
                <a:cxn ang="0">
                  <a:pos x="connsiteX15390" y="connsiteY15390"/>
                </a:cxn>
                <a:cxn ang="0">
                  <a:pos x="connsiteX15391" y="connsiteY15391"/>
                </a:cxn>
                <a:cxn ang="0">
                  <a:pos x="connsiteX15392" y="connsiteY15392"/>
                </a:cxn>
                <a:cxn ang="0">
                  <a:pos x="connsiteX15393" y="connsiteY15393"/>
                </a:cxn>
                <a:cxn ang="0">
                  <a:pos x="connsiteX15394" y="connsiteY15394"/>
                </a:cxn>
                <a:cxn ang="0">
                  <a:pos x="connsiteX15395" y="connsiteY15395"/>
                </a:cxn>
                <a:cxn ang="0">
                  <a:pos x="connsiteX15396" y="connsiteY15396"/>
                </a:cxn>
                <a:cxn ang="0">
                  <a:pos x="connsiteX15397" y="connsiteY15397"/>
                </a:cxn>
                <a:cxn ang="0">
                  <a:pos x="connsiteX15398" y="connsiteY15398"/>
                </a:cxn>
                <a:cxn ang="0">
                  <a:pos x="connsiteX15399" y="connsiteY15399"/>
                </a:cxn>
                <a:cxn ang="0">
                  <a:pos x="connsiteX15400" y="connsiteY15400"/>
                </a:cxn>
                <a:cxn ang="0">
                  <a:pos x="connsiteX15401" y="connsiteY15401"/>
                </a:cxn>
                <a:cxn ang="0">
                  <a:pos x="connsiteX15402" y="connsiteY15402"/>
                </a:cxn>
                <a:cxn ang="0">
                  <a:pos x="connsiteX15403" y="connsiteY15403"/>
                </a:cxn>
                <a:cxn ang="0">
                  <a:pos x="connsiteX15404" y="connsiteY15404"/>
                </a:cxn>
                <a:cxn ang="0">
                  <a:pos x="connsiteX15405" y="connsiteY15405"/>
                </a:cxn>
                <a:cxn ang="0">
                  <a:pos x="connsiteX15406" y="connsiteY15406"/>
                </a:cxn>
                <a:cxn ang="0">
                  <a:pos x="connsiteX15407" y="connsiteY15407"/>
                </a:cxn>
                <a:cxn ang="0">
                  <a:pos x="connsiteX15408" y="connsiteY15408"/>
                </a:cxn>
                <a:cxn ang="0">
                  <a:pos x="connsiteX15409" y="connsiteY15409"/>
                </a:cxn>
                <a:cxn ang="0">
                  <a:pos x="connsiteX15410" y="connsiteY15410"/>
                </a:cxn>
                <a:cxn ang="0">
                  <a:pos x="connsiteX15411" y="connsiteY15411"/>
                </a:cxn>
                <a:cxn ang="0">
                  <a:pos x="connsiteX15412" y="connsiteY15412"/>
                </a:cxn>
                <a:cxn ang="0">
                  <a:pos x="connsiteX15413" y="connsiteY15413"/>
                </a:cxn>
                <a:cxn ang="0">
                  <a:pos x="connsiteX15414" y="connsiteY15414"/>
                </a:cxn>
                <a:cxn ang="0">
                  <a:pos x="connsiteX15415" y="connsiteY15415"/>
                </a:cxn>
                <a:cxn ang="0">
                  <a:pos x="connsiteX15416" y="connsiteY15416"/>
                </a:cxn>
                <a:cxn ang="0">
                  <a:pos x="connsiteX15417" y="connsiteY15417"/>
                </a:cxn>
                <a:cxn ang="0">
                  <a:pos x="connsiteX15418" y="connsiteY15418"/>
                </a:cxn>
                <a:cxn ang="0">
                  <a:pos x="connsiteX15419" y="connsiteY15419"/>
                </a:cxn>
                <a:cxn ang="0">
                  <a:pos x="connsiteX15420" y="connsiteY15420"/>
                </a:cxn>
                <a:cxn ang="0">
                  <a:pos x="connsiteX15421" y="connsiteY15421"/>
                </a:cxn>
                <a:cxn ang="0">
                  <a:pos x="connsiteX15422" y="connsiteY15422"/>
                </a:cxn>
                <a:cxn ang="0">
                  <a:pos x="connsiteX15423" y="connsiteY15423"/>
                </a:cxn>
                <a:cxn ang="0">
                  <a:pos x="connsiteX15424" y="connsiteY15424"/>
                </a:cxn>
                <a:cxn ang="0">
                  <a:pos x="connsiteX15425" y="connsiteY15425"/>
                </a:cxn>
                <a:cxn ang="0">
                  <a:pos x="connsiteX15426" y="connsiteY15426"/>
                </a:cxn>
                <a:cxn ang="0">
                  <a:pos x="connsiteX15427" y="connsiteY15427"/>
                </a:cxn>
                <a:cxn ang="0">
                  <a:pos x="connsiteX15428" y="connsiteY15428"/>
                </a:cxn>
                <a:cxn ang="0">
                  <a:pos x="connsiteX15429" y="connsiteY15429"/>
                </a:cxn>
                <a:cxn ang="0">
                  <a:pos x="connsiteX15430" y="connsiteY15430"/>
                </a:cxn>
                <a:cxn ang="0">
                  <a:pos x="connsiteX15431" y="connsiteY15431"/>
                </a:cxn>
                <a:cxn ang="0">
                  <a:pos x="connsiteX15432" y="connsiteY15432"/>
                </a:cxn>
                <a:cxn ang="0">
                  <a:pos x="connsiteX15433" y="connsiteY15433"/>
                </a:cxn>
                <a:cxn ang="0">
                  <a:pos x="connsiteX15434" y="connsiteY15434"/>
                </a:cxn>
                <a:cxn ang="0">
                  <a:pos x="connsiteX15435" y="connsiteY15435"/>
                </a:cxn>
                <a:cxn ang="0">
                  <a:pos x="connsiteX15436" y="connsiteY15436"/>
                </a:cxn>
                <a:cxn ang="0">
                  <a:pos x="connsiteX15437" y="connsiteY15437"/>
                </a:cxn>
                <a:cxn ang="0">
                  <a:pos x="connsiteX15438" y="connsiteY15438"/>
                </a:cxn>
                <a:cxn ang="0">
                  <a:pos x="connsiteX15439" y="connsiteY15439"/>
                </a:cxn>
                <a:cxn ang="0">
                  <a:pos x="connsiteX15440" y="connsiteY15440"/>
                </a:cxn>
                <a:cxn ang="0">
                  <a:pos x="connsiteX15441" y="connsiteY15441"/>
                </a:cxn>
                <a:cxn ang="0">
                  <a:pos x="connsiteX15442" y="connsiteY15442"/>
                </a:cxn>
                <a:cxn ang="0">
                  <a:pos x="connsiteX15443" y="connsiteY15443"/>
                </a:cxn>
                <a:cxn ang="0">
                  <a:pos x="connsiteX15444" y="connsiteY15444"/>
                </a:cxn>
                <a:cxn ang="0">
                  <a:pos x="connsiteX15445" y="connsiteY15445"/>
                </a:cxn>
                <a:cxn ang="0">
                  <a:pos x="connsiteX15446" y="connsiteY15446"/>
                </a:cxn>
                <a:cxn ang="0">
                  <a:pos x="connsiteX15447" y="connsiteY15447"/>
                </a:cxn>
                <a:cxn ang="0">
                  <a:pos x="connsiteX15448" y="connsiteY15448"/>
                </a:cxn>
                <a:cxn ang="0">
                  <a:pos x="connsiteX15449" y="connsiteY15449"/>
                </a:cxn>
                <a:cxn ang="0">
                  <a:pos x="connsiteX15450" y="connsiteY15450"/>
                </a:cxn>
                <a:cxn ang="0">
                  <a:pos x="connsiteX15451" y="connsiteY15451"/>
                </a:cxn>
                <a:cxn ang="0">
                  <a:pos x="connsiteX15452" y="connsiteY15452"/>
                </a:cxn>
                <a:cxn ang="0">
                  <a:pos x="connsiteX15453" y="connsiteY15453"/>
                </a:cxn>
                <a:cxn ang="0">
                  <a:pos x="connsiteX15454" y="connsiteY15454"/>
                </a:cxn>
                <a:cxn ang="0">
                  <a:pos x="connsiteX15455" y="connsiteY15455"/>
                </a:cxn>
                <a:cxn ang="0">
                  <a:pos x="connsiteX15456" y="connsiteY15456"/>
                </a:cxn>
                <a:cxn ang="0">
                  <a:pos x="connsiteX15457" y="connsiteY15457"/>
                </a:cxn>
                <a:cxn ang="0">
                  <a:pos x="connsiteX15458" y="connsiteY15458"/>
                </a:cxn>
                <a:cxn ang="0">
                  <a:pos x="connsiteX15459" y="connsiteY15459"/>
                </a:cxn>
                <a:cxn ang="0">
                  <a:pos x="connsiteX15460" y="connsiteY15460"/>
                </a:cxn>
                <a:cxn ang="0">
                  <a:pos x="connsiteX15461" y="connsiteY15461"/>
                </a:cxn>
                <a:cxn ang="0">
                  <a:pos x="connsiteX15462" y="connsiteY15462"/>
                </a:cxn>
                <a:cxn ang="0">
                  <a:pos x="connsiteX15463" y="connsiteY15463"/>
                </a:cxn>
                <a:cxn ang="0">
                  <a:pos x="connsiteX15464" y="connsiteY15464"/>
                </a:cxn>
                <a:cxn ang="0">
                  <a:pos x="connsiteX15465" y="connsiteY15465"/>
                </a:cxn>
                <a:cxn ang="0">
                  <a:pos x="connsiteX15466" y="connsiteY15466"/>
                </a:cxn>
                <a:cxn ang="0">
                  <a:pos x="connsiteX15467" y="connsiteY15467"/>
                </a:cxn>
                <a:cxn ang="0">
                  <a:pos x="connsiteX15468" y="connsiteY15468"/>
                </a:cxn>
                <a:cxn ang="0">
                  <a:pos x="connsiteX15469" y="connsiteY15469"/>
                </a:cxn>
                <a:cxn ang="0">
                  <a:pos x="connsiteX15470" y="connsiteY15470"/>
                </a:cxn>
                <a:cxn ang="0">
                  <a:pos x="connsiteX15471" y="connsiteY15471"/>
                </a:cxn>
                <a:cxn ang="0">
                  <a:pos x="connsiteX15472" y="connsiteY15472"/>
                </a:cxn>
                <a:cxn ang="0">
                  <a:pos x="connsiteX15473" y="connsiteY15473"/>
                </a:cxn>
                <a:cxn ang="0">
                  <a:pos x="connsiteX15474" y="connsiteY15474"/>
                </a:cxn>
                <a:cxn ang="0">
                  <a:pos x="connsiteX15475" y="connsiteY15475"/>
                </a:cxn>
                <a:cxn ang="0">
                  <a:pos x="connsiteX15476" y="connsiteY15476"/>
                </a:cxn>
                <a:cxn ang="0">
                  <a:pos x="connsiteX15477" y="connsiteY15477"/>
                </a:cxn>
                <a:cxn ang="0">
                  <a:pos x="connsiteX15478" y="connsiteY15478"/>
                </a:cxn>
                <a:cxn ang="0">
                  <a:pos x="connsiteX15479" y="connsiteY15479"/>
                </a:cxn>
                <a:cxn ang="0">
                  <a:pos x="connsiteX15480" y="connsiteY15480"/>
                </a:cxn>
                <a:cxn ang="0">
                  <a:pos x="connsiteX15481" y="connsiteY15481"/>
                </a:cxn>
                <a:cxn ang="0">
                  <a:pos x="connsiteX15482" y="connsiteY15482"/>
                </a:cxn>
                <a:cxn ang="0">
                  <a:pos x="connsiteX15483" y="connsiteY15483"/>
                </a:cxn>
                <a:cxn ang="0">
                  <a:pos x="connsiteX15484" y="connsiteY15484"/>
                </a:cxn>
                <a:cxn ang="0">
                  <a:pos x="connsiteX15485" y="connsiteY15485"/>
                </a:cxn>
                <a:cxn ang="0">
                  <a:pos x="connsiteX15486" y="connsiteY15486"/>
                </a:cxn>
                <a:cxn ang="0">
                  <a:pos x="connsiteX15487" y="connsiteY15487"/>
                </a:cxn>
                <a:cxn ang="0">
                  <a:pos x="connsiteX15488" y="connsiteY15488"/>
                </a:cxn>
                <a:cxn ang="0">
                  <a:pos x="connsiteX15489" y="connsiteY15489"/>
                </a:cxn>
                <a:cxn ang="0">
                  <a:pos x="connsiteX15490" y="connsiteY15490"/>
                </a:cxn>
                <a:cxn ang="0">
                  <a:pos x="connsiteX15491" y="connsiteY15491"/>
                </a:cxn>
                <a:cxn ang="0">
                  <a:pos x="connsiteX15492" y="connsiteY15492"/>
                </a:cxn>
                <a:cxn ang="0">
                  <a:pos x="connsiteX15493" y="connsiteY15493"/>
                </a:cxn>
                <a:cxn ang="0">
                  <a:pos x="connsiteX15494" y="connsiteY15494"/>
                </a:cxn>
                <a:cxn ang="0">
                  <a:pos x="connsiteX15495" y="connsiteY15495"/>
                </a:cxn>
                <a:cxn ang="0">
                  <a:pos x="connsiteX15496" y="connsiteY15496"/>
                </a:cxn>
                <a:cxn ang="0">
                  <a:pos x="connsiteX15497" y="connsiteY15497"/>
                </a:cxn>
                <a:cxn ang="0">
                  <a:pos x="connsiteX15498" y="connsiteY15498"/>
                </a:cxn>
                <a:cxn ang="0">
                  <a:pos x="connsiteX15499" y="connsiteY15499"/>
                </a:cxn>
                <a:cxn ang="0">
                  <a:pos x="connsiteX15500" y="connsiteY15500"/>
                </a:cxn>
                <a:cxn ang="0">
                  <a:pos x="connsiteX15501" y="connsiteY15501"/>
                </a:cxn>
                <a:cxn ang="0">
                  <a:pos x="connsiteX15502" y="connsiteY15502"/>
                </a:cxn>
                <a:cxn ang="0">
                  <a:pos x="connsiteX15503" y="connsiteY15503"/>
                </a:cxn>
                <a:cxn ang="0">
                  <a:pos x="connsiteX15504" y="connsiteY15504"/>
                </a:cxn>
                <a:cxn ang="0">
                  <a:pos x="connsiteX15505" y="connsiteY15505"/>
                </a:cxn>
                <a:cxn ang="0">
                  <a:pos x="connsiteX15506" y="connsiteY15506"/>
                </a:cxn>
                <a:cxn ang="0">
                  <a:pos x="connsiteX15507" y="connsiteY15507"/>
                </a:cxn>
                <a:cxn ang="0">
                  <a:pos x="connsiteX15508" y="connsiteY15508"/>
                </a:cxn>
                <a:cxn ang="0">
                  <a:pos x="connsiteX15509" y="connsiteY15509"/>
                </a:cxn>
                <a:cxn ang="0">
                  <a:pos x="connsiteX15510" y="connsiteY15510"/>
                </a:cxn>
                <a:cxn ang="0">
                  <a:pos x="connsiteX15511" y="connsiteY15511"/>
                </a:cxn>
                <a:cxn ang="0">
                  <a:pos x="connsiteX15512" y="connsiteY15512"/>
                </a:cxn>
                <a:cxn ang="0">
                  <a:pos x="connsiteX15513" y="connsiteY15513"/>
                </a:cxn>
                <a:cxn ang="0">
                  <a:pos x="connsiteX15514" y="connsiteY15514"/>
                </a:cxn>
                <a:cxn ang="0">
                  <a:pos x="connsiteX15515" y="connsiteY15515"/>
                </a:cxn>
                <a:cxn ang="0">
                  <a:pos x="connsiteX15516" y="connsiteY15516"/>
                </a:cxn>
                <a:cxn ang="0">
                  <a:pos x="connsiteX15517" y="connsiteY15517"/>
                </a:cxn>
                <a:cxn ang="0">
                  <a:pos x="connsiteX15518" y="connsiteY15518"/>
                </a:cxn>
                <a:cxn ang="0">
                  <a:pos x="connsiteX15519" y="connsiteY15519"/>
                </a:cxn>
                <a:cxn ang="0">
                  <a:pos x="connsiteX15520" y="connsiteY15520"/>
                </a:cxn>
                <a:cxn ang="0">
                  <a:pos x="connsiteX15521" y="connsiteY15521"/>
                </a:cxn>
                <a:cxn ang="0">
                  <a:pos x="connsiteX15522" y="connsiteY15522"/>
                </a:cxn>
                <a:cxn ang="0">
                  <a:pos x="connsiteX15523" y="connsiteY15523"/>
                </a:cxn>
                <a:cxn ang="0">
                  <a:pos x="connsiteX15524" y="connsiteY15524"/>
                </a:cxn>
                <a:cxn ang="0">
                  <a:pos x="connsiteX15525" y="connsiteY15525"/>
                </a:cxn>
                <a:cxn ang="0">
                  <a:pos x="connsiteX15526" y="connsiteY15526"/>
                </a:cxn>
                <a:cxn ang="0">
                  <a:pos x="connsiteX15527" y="connsiteY15527"/>
                </a:cxn>
                <a:cxn ang="0">
                  <a:pos x="connsiteX15528" y="connsiteY15528"/>
                </a:cxn>
                <a:cxn ang="0">
                  <a:pos x="connsiteX15529" y="connsiteY15529"/>
                </a:cxn>
                <a:cxn ang="0">
                  <a:pos x="connsiteX15530" y="connsiteY15530"/>
                </a:cxn>
                <a:cxn ang="0">
                  <a:pos x="connsiteX15531" y="connsiteY15531"/>
                </a:cxn>
                <a:cxn ang="0">
                  <a:pos x="connsiteX15532" y="connsiteY15532"/>
                </a:cxn>
                <a:cxn ang="0">
                  <a:pos x="connsiteX15533" y="connsiteY15533"/>
                </a:cxn>
                <a:cxn ang="0">
                  <a:pos x="connsiteX15534" y="connsiteY15534"/>
                </a:cxn>
                <a:cxn ang="0">
                  <a:pos x="connsiteX15535" y="connsiteY15535"/>
                </a:cxn>
                <a:cxn ang="0">
                  <a:pos x="connsiteX15536" y="connsiteY15536"/>
                </a:cxn>
                <a:cxn ang="0">
                  <a:pos x="connsiteX15537" y="connsiteY15537"/>
                </a:cxn>
                <a:cxn ang="0">
                  <a:pos x="connsiteX15538" y="connsiteY15538"/>
                </a:cxn>
                <a:cxn ang="0">
                  <a:pos x="connsiteX15539" y="connsiteY15539"/>
                </a:cxn>
                <a:cxn ang="0">
                  <a:pos x="connsiteX15540" y="connsiteY15540"/>
                </a:cxn>
                <a:cxn ang="0">
                  <a:pos x="connsiteX15541" y="connsiteY15541"/>
                </a:cxn>
                <a:cxn ang="0">
                  <a:pos x="connsiteX15542" y="connsiteY15542"/>
                </a:cxn>
                <a:cxn ang="0">
                  <a:pos x="connsiteX15543" y="connsiteY15543"/>
                </a:cxn>
                <a:cxn ang="0">
                  <a:pos x="connsiteX15544" y="connsiteY15544"/>
                </a:cxn>
                <a:cxn ang="0">
                  <a:pos x="connsiteX15545" y="connsiteY15545"/>
                </a:cxn>
                <a:cxn ang="0">
                  <a:pos x="connsiteX15546" y="connsiteY15546"/>
                </a:cxn>
                <a:cxn ang="0">
                  <a:pos x="connsiteX15547" y="connsiteY15547"/>
                </a:cxn>
                <a:cxn ang="0">
                  <a:pos x="connsiteX15548" y="connsiteY15548"/>
                </a:cxn>
                <a:cxn ang="0">
                  <a:pos x="connsiteX15549" y="connsiteY15549"/>
                </a:cxn>
                <a:cxn ang="0">
                  <a:pos x="connsiteX15550" y="connsiteY15550"/>
                </a:cxn>
                <a:cxn ang="0">
                  <a:pos x="connsiteX15551" y="connsiteY15551"/>
                </a:cxn>
                <a:cxn ang="0">
                  <a:pos x="connsiteX15552" y="connsiteY15552"/>
                </a:cxn>
                <a:cxn ang="0">
                  <a:pos x="connsiteX15553" y="connsiteY15553"/>
                </a:cxn>
                <a:cxn ang="0">
                  <a:pos x="connsiteX15554" y="connsiteY15554"/>
                </a:cxn>
                <a:cxn ang="0">
                  <a:pos x="connsiteX15555" y="connsiteY15555"/>
                </a:cxn>
                <a:cxn ang="0">
                  <a:pos x="connsiteX15556" y="connsiteY15556"/>
                </a:cxn>
                <a:cxn ang="0">
                  <a:pos x="connsiteX15557" y="connsiteY15557"/>
                </a:cxn>
                <a:cxn ang="0">
                  <a:pos x="connsiteX15558" y="connsiteY15558"/>
                </a:cxn>
                <a:cxn ang="0">
                  <a:pos x="connsiteX15559" y="connsiteY15559"/>
                </a:cxn>
                <a:cxn ang="0">
                  <a:pos x="connsiteX15560" y="connsiteY15560"/>
                </a:cxn>
                <a:cxn ang="0">
                  <a:pos x="connsiteX15561" y="connsiteY15561"/>
                </a:cxn>
                <a:cxn ang="0">
                  <a:pos x="connsiteX15562" y="connsiteY15562"/>
                </a:cxn>
                <a:cxn ang="0">
                  <a:pos x="connsiteX15563" y="connsiteY15563"/>
                </a:cxn>
                <a:cxn ang="0">
                  <a:pos x="connsiteX15564" y="connsiteY15564"/>
                </a:cxn>
                <a:cxn ang="0">
                  <a:pos x="connsiteX15565" y="connsiteY15565"/>
                </a:cxn>
                <a:cxn ang="0">
                  <a:pos x="connsiteX15566" y="connsiteY15566"/>
                </a:cxn>
                <a:cxn ang="0">
                  <a:pos x="connsiteX15567" y="connsiteY15567"/>
                </a:cxn>
                <a:cxn ang="0">
                  <a:pos x="connsiteX15568" y="connsiteY15568"/>
                </a:cxn>
                <a:cxn ang="0">
                  <a:pos x="connsiteX15569" y="connsiteY15569"/>
                </a:cxn>
                <a:cxn ang="0">
                  <a:pos x="connsiteX15570" y="connsiteY15570"/>
                </a:cxn>
                <a:cxn ang="0">
                  <a:pos x="connsiteX15571" y="connsiteY15571"/>
                </a:cxn>
                <a:cxn ang="0">
                  <a:pos x="connsiteX15572" y="connsiteY15572"/>
                </a:cxn>
                <a:cxn ang="0">
                  <a:pos x="connsiteX15573" y="connsiteY15573"/>
                </a:cxn>
                <a:cxn ang="0">
                  <a:pos x="connsiteX15574" y="connsiteY15574"/>
                </a:cxn>
                <a:cxn ang="0">
                  <a:pos x="connsiteX15575" y="connsiteY15575"/>
                </a:cxn>
                <a:cxn ang="0">
                  <a:pos x="connsiteX15576" y="connsiteY15576"/>
                </a:cxn>
                <a:cxn ang="0">
                  <a:pos x="connsiteX15577" y="connsiteY15577"/>
                </a:cxn>
                <a:cxn ang="0">
                  <a:pos x="connsiteX15578" y="connsiteY15578"/>
                </a:cxn>
                <a:cxn ang="0">
                  <a:pos x="connsiteX15579" y="connsiteY15579"/>
                </a:cxn>
                <a:cxn ang="0">
                  <a:pos x="connsiteX15580" y="connsiteY15580"/>
                </a:cxn>
                <a:cxn ang="0">
                  <a:pos x="connsiteX15581" y="connsiteY15581"/>
                </a:cxn>
                <a:cxn ang="0">
                  <a:pos x="connsiteX15582" y="connsiteY15582"/>
                </a:cxn>
                <a:cxn ang="0">
                  <a:pos x="connsiteX15583" y="connsiteY15583"/>
                </a:cxn>
                <a:cxn ang="0">
                  <a:pos x="connsiteX15584" y="connsiteY15584"/>
                </a:cxn>
                <a:cxn ang="0">
                  <a:pos x="connsiteX15585" y="connsiteY15585"/>
                </a:cxn>
                <a:cxn ang="0">
                  <a:pos x="connsiteX15586" y="connsiteY15586"/>
                </a:cxn>
                <a:cxn ang="0">
                  <a:pos x="connsiteX15587" y="connsiteY15587"/>
                </a:cxn>
                <a:cxn ang="0">
                  <a:pos x="connsiteX15588" y="connsiteY15588"/>
                </a:cxn>
                <a:cxn ang="0">
                  <a:pos x="connsiteX15589" y="connsiteY15589"/>
                </a:cxn>
                <a:cxn ang="0">
                  <a:pos x="connsiteX15590" y="connsiteY15590"/>
                </a:cxn>
                <a:cxn ang="0">
                  <a:pos x="connsiteX15591" y="connsiteY15591"/>
                </a:cxn>
                <a:cxn ang="0">
                  <a:pos x="connsiteX15592" y="connsiteY15592"/>
                </a:cxn>
                <a:cxn ang="0">
                  <a:pos x="connsiteX15593" y="connsiteY15593"/>
                </a:cxn>
                <a:cxn ang="0">
                  <a:pos x="connsiteX15594" y="connsiteY15594"/>
                </a:cxn>
                <a:cxn ang="0">
                  <a:pos x="connsiteX15595" y="connsiteY15595"/>
                </a:cxn>
                <a:cxn ang="0">
                  <a:pos x="connsiteX15596" y="connsiteY15596"/>
                </a:cxn>
                <a:cxn ang="0">
                  <a:pos x="connsiteX15597" y="connsiteY15597"/>
                </a:cxn>
                <a:cxn ang="0">
                  <a:pos x="connsiteX15598" y="connsiteY15598"/>
                </a:cxn>
                <a:cxn ang="0">
                  <a:pos x="connsiteX15599" y="connsiteY15599"/>
                </a:cxn>
                <a:cxn ang="0">
                  <a:pos x="connsiteX15600" y="connsiteY15600"/>
                </a:cxn>
                <a:cxn ang="0">
                  <a:pos x="connsiteX15601" y="connsiteY15601"/>
                </a:cxn>
                <a:cxn ang="0">
                  <a:pos x="connsiteX15602" y="connsiteY15602"/>
                </a:cxn>
                <a:cxn ang="0">
                  <a:pos x="connsiteX15603" y="connsiteY15603"/>
                </a:cxn>
                <a:cxn ang="0">
                  <a:pos x="connsiteX15604" y="connsiteY15604"/>
                </a:cxn>
                <a:cxn ang="0">
                  <a:pos x="connsiteX15605" y="connsiteY15605"/>
                </a:cxn>
                <a:cxn ang="0">
                  <a:pos x="connsiteX15606" y="connsiteY15606"/>
                </a:cxn>
                <a:cxn ang="0">
                  <a:pos x="connsiteX15607" y="connsiteY15607"/>
                </a:cxn>
                <a:cxn ang="0">
                  <a:pos x="connsiteX15608" y="connsiteY15608"/>
                </a:cxn>
                <a:cxn ang="0">
                  <a:pos x="connsiteX15609" y="connsiteY15609"/>
                </a:cxn>
                <a:cxn ang="0">
                  <a:pos x="connsiteX15610" y="connsiteY15610"/>
                </a:cxn>
                <a:cxn ang="0">
                  <a:pos x="connsiteX15611" y="connsiteY15611"/>
                </a:cxn>
                <a:cxn ang="0">
                  <a:pos x="connsiteX15612" y="connsiteY15612"/>
                </a:cxn>
                <a:cxn ang="0">
                  <a:pos x="connsiteX15613" y="connsiteY15613"/>
                </a:cxn>
                <a:cxn ang="0">
                  <a:pos x="connsiteX15614" y="connsiteY15614"/>
                </a:cxn>
                <a:cxn ang="0">
                  <a:pos x="connsiteX15615" y="connsiteY15615"/>
                </a:cxn>
                <a:cxn ang="0">
                  <a:pos x="connsiteX15616" y="connsiteY15616"/>
                </a:cxn>
                <a:cxn ang="0">
                  <a:pos x="connsiteX15617" y="connsiteY15617"/>
                </a:cxn>
                <a:cxn ang="0">
                  <a:pos x="connsiteX15618" y="connsiteY15618"/>
                </a:cxn>
                <a:cxn ang="0">
                  <a:pos x="connsiteX15619" y="connsiteY15619"/>
                </a:cxn>
                <a:cxn ang="0">
                  <a:pos x="connsiteX15620" y="connsiteY15620"/>
                </a:cxn>
                <a:cxn ang="0">
                  <a:pos x="connsiteX15621" y="connsiteY15621"/>
                </a:cxn>
                <a:cxn ang="0">
                  <a:pos x="connsiteX15622" y="connsiteY15622"/>
                </a:cxn>
                <a:cxn ang="0">
                  <a:pos x="connsiteX15623" y="connsiteY15623"/>
                </a:cxn>
                <a:cxn ang="0">
                  <a:pos x="connsiteX15624" y="connsiteY15624"/>
                </a:cxn>
                <a:cxn ang="0">
                  <a:pos x="connsiteX15625" y="connsiteY15625"/>
                </a:cxn>
                <a:cxn ang="0">
                  <a:pos x="connsiteX15626" y="connsiteY15626"/>
                </a:cxn>
                <a:cxn ang="0">
                  <a:pos x="connsiteX15627" y="connsiteY15627"/>
                </a:cxn>
                <a:cxn ang="0">
                  <a:pos x="connsiteX15628" y="connsiteY15628"/>
                </a:cxn>
                <a:cxn ang="0">
                  <a:pos x="connsiteX15629" y="connsiteY15629"/>
                </a:cxn>
                <a:cxn ang="0">
                  <a:pos x="connsiteX15630" y="connsiteY15630"/>
                </a:cxn>
                <a:cxn ang="0">
                  <a:pos x="connsiteX15631" y="connsiteY15631"/>
                </a:cxn>
                <a:cxn ang="0">
                  <a:pos x="connsiteX15632" y="connsiteY15632"/>
                </a:cxn>
                <a:cxn ang="0">
                  <a:pos x="connsiteX15633" y="connsiteY15633"/>
                </a:cxn>
                <a:cxn ang="0">
                  <a:pos x="connsiteX15634" y="connsiteY15634"/>
                </a:cxn>
                <a:cxn ang="0">
                  <a:pos x="connsiteX15635" y="connsiteY15635"/>
                </a:cxn>
                <a:cxn ang="0">
                  <a:pos x="connsiteX15636" y="connsiteY15636"/>
                </a:cxn>
                <a:cxn ang="0">
                  <a:pos x="connsiteX15637" y="connsiteY15637"/>
                </a:cxn>
                <a:cxn ang="0">
                  <a:pos x="connsiteX15638" y="connsiteY15638"/>
                </a:cxn>
                <a:cxn ang="0">
                  <a:pos x="connsiteX15639" y="connsiteY15639"/>
                </a:cxn>
                <a:cxn ang="0">
                  <a:pos x="connsiteX15640" y="connsiteY15640"/>
                </a:cxn>
                <a:cxn ang="0">
                  <a:pos x="connsiteX15641" y="connsiteY15641"/>
                </a:cxn>
                <a:cxn ang="0">
                  <a:pos x="connsiteX15642" y="connsiteY15642"/>
                </a:cxn>
                <a:cxn ang="0">
                  <a:pos x="connsiteX15643" y="connsiteY15643"/>
                </a:cxn>
                <a:cxn ang="0">
                  <a:pos x="connsiteX15644" y="connsiteY15644"/>
                </a:cxn>
                <a:cxn ang="0">
                  <a:pos x="connsiteX15645" y="connsiteY15645"/>
                </a:cxn>
                <a:cxn ang="0">
                  <a:pos x="connsiteX15646" y="connsiteY15646"/>
                </a:cxn>
                <a:cxn ang="0">
                  <a:pos x="connsiteX15647" y="connsiteY15647"/>
                </a:cxn>
                <a:cxn ang="0">
                  <a:pos x="connsiteX15648" y="connsiteY15648"/>
                </a:cxn>
                <a:cxn ang="0">
                  <a:pos x="connsiteX15649" y="connsiteY15649"/>
                </a:cxn>
                <a:cxn ang="0">
                  <a:pos x="connsiteX15650" y="connsiteY15650"/>
                </a:cxn>
                <a:cxn ang="0">
                  <a:pos x="connsiteX15651" y="connsiteY15651"/>
                </a:cxn>
                <a:cxn ang="0">
                  <a:pos x="connsiteX15652" y="connsiteY15652"/>
                </a:cxn>
                <a:cxn ang="0">
                  <a:pos x="connsiteX15653" y="connsiteY15653"/>
                </a:cxn>
                <a:cxn ang="0">
                  <a:pos x="connsiteX15654" y="connsiteY15654"/>
                </a:cxn>
                <a:cxn ang="0">
                  <a:pos x="connsiteX15655" y="connsiteY15655"/>
                </a:cxn>
                <a:cxn ang="0">
                  <a:pos x="connsiteX15656" y="connsiteY15656"/>
                </a:cxn>
                <a:cxn ang="0">
                  <a:pos x="connsiteX15657" y="connsiteY15657"/>
                </a:cxn>
                <a:cxn ang="0">
                  <a:pos x="connsiteX15658" y="connsiteY15658"/>
                </a:cxn>
                <a:cxn ang="0">
                  <a:pos x="connsiteX15659" y="connsiteY15659"/>
                </a:cxn>
                <a:cxn ang="0">
                  <a:pos x="connsiteX15660" y="connsiteY15660"/>
                </a:cxn>
                <a:cxn ang="0">
                  <a:pos x="connsiteX15661" y="connsiteY15661"/>
                </a:cxn>
                <a:cxn ang="0">
                  <a:pos x="connsiteX15662" y="connsiteY15662"/>
                </a:cxn>
                <a:cxn ang="0">
                  <a:pos x="connsiteX15663" y="connsiteY15663"/>
                </a:cxn>
                <a:cxn ang="0">
                  <a:pos x="connsiteX15664" y="connsiteY15664"/>
                </a:cxn>
                <a:cxn ang="0">
                  <a:pos x="connsiteX15665" y="connsiteY15665"/>
                </a:cxn>
                <a:cxn ang="0">
                  <a:pos x="connsiteX15666" y="connsiteY15666"/>
                </a:cxn>
                <a:cxn ang="0">
                  <a:pos x="connsiteX15667" y="connsiteY15667"/>
                </a:cxn>
                <a:cxn ang="0">
                  <a:pos x="connsiteX15668" y="connsiteY15668"/>
                </a:cxn>
                <a:cxn ang="0">
                  <a:pos x="connsiteX15669" y="connsiteY15669"/>
                </a:cxn>
                <a:cxn ang="0">
                  <a:pos x="connsiteX15670" y="connsiteY15670"/>
                </a:cxn>
                <a:cxn ang="0">
                  <a:pos x="connsiteX15671" y="connsiteY15671"/>
                </a:cxn>
                <a:cxn ang="0">
                  <a:pos x="connsiteX15672" y="connsiteY15672"/>
                </a:cxn>
                <a:cxn ang="0">
                  <a:pos x="connsiteX15673" y="connsiteY15673"/>
                </a:cxn>
                <a:cxn ang="0">
                  <a:pos x="connsiteX15674" y="connsiteY15674"/>
                </a:cxn>
                <a:cxn ang="0">
                  <a:pos x="connsiteX15675" y="connsiteY15675"/>
                </a:cxn>
                <a:cxn ang="0">
                  <a:pos x="connsiteX15676" y="connsiteY15676"/>
                </a:cxn>
                <a:cxn ang="0">
                  <a:pos x="connsiteX15677" y="connsiteY15677"/>
                </a:cxn>
                <a:cxn ang="0">
                  <a:pos x="connsiteX15678" y="connsiteY15678"/>
                </a:cxn>
                <a:cxn ang="0">
                  <a:pos x="connsiteX15679" y="connsiteY15679"/>
                </a:cxn>
                <a:cxn ang="0">
                  <a:pos x="connsiteX15680" y="connsiteY15680"/>
                </a:cxn>
                <a:cxn ang="0">
                  <a:pos x="connsiteX15681" y="connsiteY15681"/>
                </a:cxn>
                <a:cxn ang="0">
                  <a:pos x="connsiteX15682" y="connsiteY15682"/>
                </a:cxn>
                <a:cxn ang="0">
                  <a:pos x="connsiteX15683" y="connsiteY15683"/>
                </a:cxn>
                <a:cxn ang="0">
                  <a:pos x="connsiteX15684" y="connsiteY15684"/>
                </a:cxn>
                <a:cxn ang="0">
                  <a:pos x="connsiteX15685" y="connsiteY15685"/>
                </a:cxn>
                <a:cxn ang="0">
                  <a:pos x="connsiteX15686" y="connsiteY15686"/>
                </a:cxn>
                <a:cxn ang="0">
                  <a:pos x="connsiteX15687" y="connsiteY15687"/>
                </a:cxn>
                <a:cxn ang="0">
                  <a:pos x="connsiteX15688" y="connsiteY15688"/>
                </a:cxn>
                <a:cxn ang="0">
                  <a:pos x="connsiteX15689" y="connsiteY15689"/>
                </a:cxn>
                <a:cxn ang="0">
                  <a:pos x="connsiteX15690" y="connsiteY15690"/>
                </a:cxn>
                <a:cxn ang="0">
                  <a:pos x="connsiteX15691" y="connsiteY15691"/>
                </a:cxn>
                <a:cxn ang="0">
                  <a:pos x="connsiteX15692" y="connsiteY15692"/>
                </a:cxn>
                <a:cxn ang="0">
                  <a:pos x="connsiteX15693" y="connsiteY15693"/>
                </a:cxn>
                <a:cxn ang="0">
                  <a:pos x="connsiteX15694" y="connsiteY15694"/>
                </a:cxn>
                <a:cxn ang="0">
                  <a:pos x="connsiteX15695" y="connsiteY15695"/>
                </a:cxn>
                <a:cxn ang="0">
                  <a:pos x="connsiteX15696" y="connsiteY15696"/>
                </a:cxn>
                <a:cxn ang="0">
                  <a:pos x="connsiteX15697" y="connsiteY15697"/>
                </a:cxn>
                <a:cxn ang="0">
                  <a:pos x="connsiteX15698" y="connsiteY15698"/>
                </a:cxn>
                <a:cxn ang="0">
                  <a:pos x="connsiteX15699" y="connsiteY15699"/>
                </a:cxn>
                <a:cxn ang="0">
                  <a:pos x="connsiteX15700" y="connsiteY15700"/>
                </a:cxn>
                <a:cxn ang="0">
                  <a:pos x="connsiteX15701" y="connsiteY15701"/>
                </a:cxn>
                <a:cxn ang="0">
                  <a:pos x="connsiteX15702" y="connsiteY15702"/>
                </a:cxn>
                <a:cxn ang="0">
                  <a:pos x="connsiteX15703" y="connsiteY15703"/>
                </a:cxn>
                <a:cxn ang="0">
                  <a:pos x="connsiteX15704" y="connsiteY15704"/>
                </a:cxn>
                <a:cxn ang="0">
                  <a:pos x="connsiteX15705" y="connsiteY15705"/>
                </a:cxn>
                <a:cxn ang="0">
                  <a:pos x="connsiteX15706" y="connsiteY15706"/>
                </a:cxn>
                <a:cxn ang="0">
                  <a:pos x="connsiteX15707" y="connsiteY15707"/>
                </a:cxn>
                <a:cxn ang="0">
                  <a:pos x="connsiteX15708" y="connsiteY15708"/>
                </a:cxn>
                <a:cxn ang="0">
                  <a:pos x="connsiteX15709" y="connsiteY15709"/>
                </a:cxn>
                <a:cxn ang="0">
                  <a:pos x="connsiteX15710" y="connsiteY15710"/>
                </a:cxn>
                <a:cxn ang="0">
                  <a:pos x="connsiteX15711" y="connsiteY15711"/>
                </a:cxn>
                <a:cxn ang="0">
                  <a:pos x="connsiteX15712" y="connsiteY15712"/>
                </a:cxn>
                <a:cxn ang="0">
                  <a:pos x="connsiteX15713" y="connsiteY15713"/>
                </a:cxn>
                <a:cxn ang="0">
                  <a:pos x="connsiteX15714" y="connsiteY15714"/>
                </a:cxn>
                <a:cxn ang="0">
                  <a:pos x="connsiteX15715" y="connsiteY15715"/>
                </a:cxn>
                <a:cxn ang="0">
                  <a:pos x="connsiteX15716" y="connsiteY15716"/>
                </a:cxn>
                <a:cxn ang="0">
                  <a:pos x="connsiteX15717" y="connsiteY15717"/>
                </a:cxn>
                <a:cxn ang="0">
                  <a:pos x="connsiteX15718" y="connsiteY15718"/>
                </a:cxn>
                <a:cxn ang="0">
                  <a:pos x="connsiteX15719" y="connsiteY15719"/>
                </a:cxn>
                <a:cxn ang="0">
                  <a:pos x="connsiteX15720" y="connsiteY15720"/>
                </a:cxn>
                <a:cxn ang="0">
                  <a:pos x="connsiteX15721" y="connsiteY15721"/>
                </a:cxn>
                <a:cxn ang="0">
                  <a:pos x="connsiteX15722" y="connsiteY15722"/>
                </a:cxn>
                <a:cxn ang="0">
                  <a:pos x="connsiteX15723" y="connsiteY15723"/>
                </a:cxn>
                <a:cxn ang="0">
                  <a:pos x="connsiteX15724" y="connsiteY15724"/>
                </a:cxn>
                <a:cxn ang="0">
                  <a:pos x="connsiteX15725" y="connsiteY15725"/>
                </a:cxn>
                <a:cxn ang="0">
                  <a:pos x="connsiteX15726" y="connsiteY15726"/>
                </a:cxn>
                <a:cxn ang="0">
                  <a:pos x="connsiteX15727" y="connsiteY15727"/>
                </a:cxn>
                <a:cxn ang="0">
                  <a:pos x="connsiteX15728" y="connsiteY15728"/>
                </a:cxn>
                <a:cxn ang="0">
                  <a:pos x="connsiteX15729" y="connsiteY15729"/>
                </a:cxn>
                <a:cxn ang="0">
                  <a:pos x="connsiteX15730" y="connsiteY15730"/>
                </a:cxn>
                <a:cxn ang="0">
                  <a:pos x="connsiteX15731" y="connsiteY15731"/>
                </a:cxn>
                <a:cxn ang="0">
                  <a:pos x="connsiteX15732" y="connsiteY15732"/>
                </a:cxn>
                <a:cxn ang="0">
                  <a:pos x="connsiteX15733" y="connsiteY15733"/>
                </a:cxn>
                <a:cxn ang="0">
                  <a:pos x="connsiteX15734" y="connsiteY15734"/>
                </a:cxn>
                <a:cxn ang="0">
                  <a:pos x="connsiteX15735" y="connsiteY15735"/>
                </a:cxn>
                <a:cxn ang="0">
                  <a:pos x="connsiteX15736" y="connsiteY15736"/>
                </a:cxn>
                <a:cxn ang="0">
                  <a:pos x="connsiteX15737" y="connsiteY15737"/>
                </a:cxn>
                <a:cxn ang="0">
                  <a:pos x="connsiteX15738" y="connsiteY15738"/>
                </a:cxn>
                <a:cxn ang="0">
                  <a:pos x="connsiteX15739" y="connsiteY15739"/>
                </a:cxn>
                <a:cxn ang="0">
                  <a:pos x="connsiteX15740" y="connsiteY15740"/>
                </a:cxn>
                <a:cxn ang="0">
                  <a:pos x="connsiteX15741" y="connsiteY15741"/>
                </a:cxn>
                <a:cxn ang="0">
                  <a:pos x="connsiteX15742" y="connsiteY15742"/>
                </a:cxn>
                <a:cxn ang="0">
                  <a:pos x="connsiteX15743" y="connsiteY15743"/>
                </a:cxn>
                <a:cxn ang="0">
                  <a:pos x="connsiteX15744" y="connsiteY15744"/>
                </a:cxn>
                <a:cxn ang="0">
                  <a:pos x="connsiteX15745" y="connsiteY15745"/>
                </a:cxn>
                <a:cxn ang="0">
                  <a:pos x="connsiteX15746" y="connsiteY15746"/>
                </a:cxn>
                <a:cxn ang="0">
                  <a:pos x="connsiteX15747" y="connsiteY15747"/>
                </a:cxn>
                <a:cxn ang="0">
                  <a:pos x="connsiteX15748" y="connsiteY15748"/>
                </a:cxn>
                <a:cxn ang="0">
                  <a:pos x="connsiteX15749" y="connsiteY15749"/>
                </a:cxn>
                <a:cxn ang="0">
                  <a:pos x="connsiteX15750" y="connsiteY15750"/>
                </a:cxn>
                <a:cxn ang="0">
                  <a:pos x="connsiteX15751" y="connsiteY15751"/>
                </a:cxn>
                <a:cxn ang="0">
                  <a:pos x="connsiteX15752" y="connsiteY15752"/>
                </a:cxn>
                <a:cxn ang="0">
                  <a:pos x="connsiteX15753" y="connsiteY15753"/>
                </a:cxn>
                <a:cxn ang="0">
                  <a:pos x="connsiteX15754" y="connsiteY15754"/>
                </a:cxn>
                <a:cxn ang="0">
                  <a:pos x="connsiteX15755" y="connsiteY15755"/>
                </a:cxn>
                <a:cxn ang="0">
                  <a:pos x="connsiteX15756" y="connsiteY15756"/>
                </a:cxn>
                <a:cxn ang="0">
                  <a:pos x="connsiteX15757" y="connsiteY15757"/>
                </a:cxn>
                <a:cxn ang="0">
                  <a:pos x="connsiteX15758" y="connsiteY15758"/>
                </a:cxn>
                <a:cxn ang="0">
                  <a:pos x="connsiteX15759" y="connsiteY15759"/>
                </a:cxn>
                <a:cxn ang="0">
                  <a:pos x="connsiteX15760" y="connsiteY15760"/>
                </a:cxn>
                <a:cxn ang="0">
                  <a:pos x="connsiteX15761" y="connsiteY15761"/>
                </a:cxn>
                <a:cxn ang="0">
                  <a:pos x="connsiteX15762" y="connsiteY15762"/>
                </a:cxn>
                <a:cxn ang="0">
                  <a:pos x="connsiteX15763" y="connsiteY15763"/>
                </a:cxn>
                <a:cxn ang="0">
                  <a:pos x="connsiteX15764" y="connsiteY15764"/>
                </a:cxn>
                <a:cxn ang="0">
                  <a:pos x="connsiteX15765" y="connsiteY15765"/>
                </a:cxn>
                <a:cxn ang="0">
                  <a:pos x="connsiteX15766" y="connsiteY15766"/>
                </a:cxn>
                <a:cxn ang="0">
                  <a:pos x="connsiteX15767" y="connsiteY15767"/>
                </a:cxn>
                <a:cxn ang="0">
                  <a:pos x="connsiteX15768" y="connsiteY15768"/>
                </a:cxn>
                <a:cxn ang="0">
                  <a:pos x="connsiteX15769" y="connsiteY15769"/>
                </a:cxn>
                <a:cxn ang="0">
                  <a:pos x="connsiteX15770" y="connsiteY15770"/>
                </a:cxn>
                <a:cxn ang="0">
                  <a:pos x="connsiteX15771" y="connsiteY15771"/>
                </a:cxn>
                <a:cxn ang="0">
                  <a:pos x="connsiteX15772" y="connsiteY15772"/>
                </a:cxn>
                <a:cxn ang="0">
                  <a:pos x="connsiteX15773" y="connsiteY15773"/>
                </a:cxn>
                <a:cxn ang="0">
                  <a:pos x="connsiteX15774" y="connsiteY15774"/>
                </a:cxn>
                <a:cxn ang="0">
                  <a:pos x="connsiteX15775" y="connsiteY15775"/>
                </a:cxn>
                <a:cxn ang="0">
                  <a:pos x="connsiteX15776" y="connsiteY15776"/>
                </a:cxn>
                <a:cxn ang="0">
                  <a:pos x="connsiteX15777" y="connsiteY15777"/>
                </a:cxn>
                <a:cxn ang="0">
                  <a:pos x="connsiteX15778" y="connsiteY15778"/>
                </a:cxn>
                <a:cxn ang="0">
                  <a:pos x="connsiteX15779" y="connsiteY15779"/>
                </a:cxn>
                <a:cxn ang="0">
                  <a:pos x="connsiteX15780" y="connsiteY15780"/>
                </a:cxn>
                <a:cxn ang="0">
                  <a:pos x="connsiteX15781" y="connsiteY15781"/>
                </a:cxn>
                <a:cxn ang="0">
                  <a:pos x="connsiteX15782" y="connsiteY15782"/>
                </a:cxn>
                <a:cxn ang="0">
                  <a:pos x="connsiteX15783" y="connsiteY15783"/>
                </a:cxn>
                <a:cxn ang="0">
                  <a:pos x="connsiteX15784" y="connsiteY15784"/>
                </a:cxn>
                <a:cxn ang="0">
                  <a:pos x="connsiteX15785" y="connsiteY15785"/>
                </a:cxn>
                <a:cxn ang="0">
                  <a:pos x="connsiteX15786" y="connsiteY15786"/>
                </a:cxn>
                <a:cxn ang="0">
                  <a:pos x="connsiteX15787" y="connsiteY15787"/>
                </a:cxn>
                <a:cxn ang="0">
                  <a:pos x="connsiteX15788" y="connsiteY15788"/>
                </a:cxn>
                <a:cxn ang="0">
                  <a:pos x="connsiteX15789" y="connsiteY15789"/>
                </a:cxn>
                <a:cxn ang="0">
                  <a:pos x="connsiteX15790" y="connsiteY15790"/>
                </a:cxn>
                <a:cxn ang="0">
                  <a:pos x="connsiteX15791" y="connsiteY15791"/>
                </a:cxn>
                <a:cxn ang="0">
                  <a:pos x="connsiteX15792" y="connsiteY15792"/>
                </a:cxn>
                <a:cxn ang="0">
                  <a:pos x="connsiteX15793" y="connsiteY15793"/>
                </a:cxn>
                <a:cxn ang="0">
                  <a:pos x="connsiteX15794" y="connsiteY15794"/>
                </a:cxn>
                <a:cxn ang="0">
                  <a:pos x="connsiteX15795" y="connsiteY15795"/>
                </a:cxn>
                <a:cxn ang="0">
                  <a:pos x="connsiteX15796" y="connsiteY15796"/>
                </a:cxn>
                <a:cxn ang="0">
                  <a:pos x="connsiteX15797" y="connsiteY15797"/>
                </a:cxn>
                <a:cxn ang="0">
                  <a:pos x="connsiteX15798" y="connsiteY15798"/>
                </a:cxn>
                <a:cxn ang="0">
                  <a:pos x="connsiteX15799" y="connsiteY15799"/>
                </a:cxn>
                <a:cxn ang="0">
                  <a:pos x="connsiteX15800" y="connsiteY15800"/>
                </a:cxn>
                <a:cxn ang="0">
                  <a:pos x="connsiteX15801" y="connsiteY15801"/>
                </a:cxn>
                <a:cxn ang="0">
                  <a:pos x="connsiteX15802" y="connsiteY15802"/>
                </a:cxn>
                <a:cxn ang="0">
                  <a:pos x="connsiteX15803" y="connsiteY15803"/>
                </a:cxn>
                <a:cxn ang="0">
                  <a:pos x="connsiteX15804" y="connsiteY15804"/>
                </a:cxn>
                <a:cxn ang="0">
                  <a:pos x="connsiteX15805" y="connsiteY15805"/>
                </a:cxn>
                <a:cxn ang="0">
                  <a:pos x="connsiteX15806" y="connsiteY15806"/>
                </a:cxn>
                <a:cxn ang="0">
                  <a:pos x="connsiteX15807" y="connsiteY15807"/>
                </a:cxn>
                <a:cxn ang="0">
                  <a:pos x="connsiteX15808" y="connsiteY15808"/>
                </a:cxn>
                <a:cxn ang="0">
                  <a:pos x="connsiteX15809" y="connsiteY15809"/>
                </a:cxn>
                <a:cxn ang="0">
                  <a:pos x="connsiteX15810" y="connsiteY15810"/>
                </a:cxn>
                <a:cxn ang="0">
                  <a:pos x="connsiteX15811" y="connsiteY15811"/>
                </a:cxn>
                <a:cxn ang="0">
                  <a:pos x="connsiteX15812" y="connsiteY15812"/>
                </a:cxn>
                <a:cxn ang="0">
                  <a:pos x="connsiteX15813" y="connsiteY15813"/>
                </a:cxn>
                <a:cxn ang="0">
                  <a:pos x="connsiteX15814" y="connsiteY15814"/>
                </a:cxn>
                <a:cxn ang="0">
                  <a:pos x="connsiteX15815" y="connsiteY15815"/>
                </a:cxn>
                <a:cxn ang="0">
                  <a:pos x="connsiteX15816" y="connsiteY15816"/>
                </a:cxn>
                <a:cxn ang="0">
                  <a:pos x="connsiteX15817" y="connsiteY15817"/>
                </a:cxn>
                <a:cxn ang="0">
                  <a:pos x="connsiteX15818" y="connsiteY15818"/>
                </a:cxn>
                <a:cxn ang="0">
                  <a:pos x="connsiteX15819" y="connsiteY15819"/>
                </a:cxn>
                <a:cxn ang="0">
                  <a:pos x="connsiteX15820" y="connsiteY15820"/>
                </a:cxn>
                <a:cxn ang="0">
                  <a:pos x="connsiteX15821" y="connsiteY15821"/>
                </a:cxn>
                <a:cxn ang="0">
                  <a:pos x="connsiteX15822" y="connsiteY15822"/>
                </a:cxn>
                <a:cxn ang="0">
                  <a:pos x="connsiteX15823" y="connsiteY15823"/>
                </a:cxn>
                <a:cxn ang="0">
                  <a:pos x="connsiteX15824" y="connsiteY15824"/>
                </a:cxn>
                <a:cxn ang="0">
                  <a:pos x="connsiteX15825" y="connsiteY15825"/>
                </a:cxn>
                <a:cxn ang="0">
                  <a:pos x="connsiteX15826" y="connsiteY15826"/>
                </a:cxn>
                <a:cxn ang="0">
                  <a:pos x="connsiteX15827" y="connsiteY15827"/>
                </a:cxn>
                <a:cxn ang="0">
                  <a:pos x="connsiteX15828" y="connsiteY15828"/>
                </a:cxn>
                <a:cxn ang="0">
                  <a:pos x="connsiteX15829" y="connsiteY15829"/>
                </a:cxn>
                <a:cxn ang="0">
                  <a:pos x="connsiteX15830" y="connsiteY15830"/>
                </a:cxn>
                <a:cxn ang="0">
                  <a:pos x="connsiteX15831" y="connsiteY15831"/>
                </a:cxn>
                <a:cxn ang="0">
                  <a:pos x="connsiteX15832" y="connsiteY15832"/>
                </a:cxn>
                <a:cxn ang="0">
                  <a:pos x="connsiteX15833" y="connsiteY15833"/>
                </a:cxn>
                <a:cxn ang="0">
                  <a:pos x="connsiteX15834" y="connsiteY15834"/>
                </a:cxn>
                <a:cxn ang="0">
                  <a:pos x="connsiteX15835" y="connsiteY15835"/>
                </a:cxn>
                <a:cxn ang="0">
                  <a:pos x="connsiteX15836" y="connsiteY15836"/>
                </a:cxn>
                <a:cxn ang="0">
                  <a:pos x="connsiteX15837" y="connsiteY15837"/>
                </a:cxn>
                <a:cxn ang="0">
                  <a:pos x="connsiteX15838" y="connsiteY15838"/>
                </a:cxn>
                <a:cxn ang="0">
                  <a:pos x="connsiteX15839" y="connsiteY15839"/>
                </a:cxn>
                <a:cxn ang="0">
                  <a:pos x="connsiteX15840" y="connsiteY15840"/>
                </a:cxn>
                <a:cxn ang="0">
                  <a:pos x="connsiteX15841" y="connsiteY15841"/>
                </a:cxn>
                <a:cxn ang="0">
                  <a:pos x="connsiteX15842" y="connsiteY15842"/>
                </a:cxn>
                <a:cxn ang="0">
                  <a:pos x="connsiteX15843" y="connsiteY15843"/>
                </a:cxn>
                <a:cxn ang="0">
                  <a:pos x="connsiteX15844" y="connsiteY15844"/>
                </a:cxn>
                <a:cxn ang="0">
                  <a:pos x="connsiteX15845" y="connsiteY15845"/>
                </a:cxn>
                <a:cxn ang="0">
                  <a:pos x="connsiteX15846" y="connsiteY15846"/>
                </a:cxn>
                <a:cxn ang="0">
                  <a:pos x="connsiteX15847" y="connsiteY15847"/>
                </a:cxn>
                <a:cxn ang="0">
                  <a:pos x="connsiteX15848" y="connsiteY15848"/>
                </a:cxn>
                <a:cxn ang="0">
                  <a:pos x="connsiteX15849" y="connsiteY15849"/>
                </a:cxn>
                <a:cxn ang="0">
                  <a:pos x="connsiteX15850" y="connsiteY15850"/>
                </a:cxn>
                <a:cxn ang="0">
                  <a:pos x="connsiteX15851" y="connsiteY15851"/>
                </a:cxn>
                <a:cxn ang="0">
                  <a:pos x="connsiteX15852" y="connsiteY15852"/>
                </a:cxn>
                <a:cxn ang="0">
                  <a:pos x="connsiteX15853" y="connsiteY15853"/>
                </a:cxn>
                <a:cxn ang="0">
                  <a:pos x="connsiteX15854" y="connsiteY15854"/>
                </a:cxn>
                <a:cxn ang="0">
                  <a:pos x="connsiteX15855" y="connsiteY15855"/>
                </a:cxn>
                <a:cxn ang="0">
                  <a:pos x="connsiteX15856" y="connsiteY15856"/>
                </a:cxn>
                <a:cxn ang="0">
                  <a:pos x="connsiteX15857" y="connsiteY15857"/>
                </a:cxn>
                <a:cxn ang="0">
                  <a:pos x="connsiteX15858" y="connsiteY15858"/>
                </a:cxn>
                <a:cxn ang="0">
                  <a:pos x="connsiteX15859" y="connsiteY15859"/>
                </a:cxn>
                <a:cxn ang="0">
                  <a:pos x="connsiteX15860" y="connsiteY15860"/>
                </a:cxn>
                <a:cxn ang="0">
                  <a:pos x="connsiteX15861" y="connsiteY15861"/>
                </a:cxn>
                <a:cxn ang="0">
                  <a:pos x="connsiteX15862" y="connsiteY15862"/>
                </a:cxn>
                <a:cxn ang="0">
                  <a:pos x="connsiteX15863" y="connsiteY15863"/>
                </a:cxn>
                <a:cxn ang="0">
                  <a:pos x="connsiteX15864" y="connsiteY15864"/>
                </a:cxn>
                <a:cxn ang="0">
                  <a:pos x="connsiteX15865" y="connsiteY15865"/>
                </a:cxn>
                <a:cxn ang="0">
                  <a:pos x="connsiteX15866" y="connsiteY15866"/>
                </a:cxn>
                <a:cxn ang="0">
                  <a:pos x="connsiteX15867" y="connsiteY15867"/>
                </a:cxn>
                <a:cxn ang="0">
                  <a:pos x="connsiteX15868" y="connsiteY15868"/>
                </a:cxn>
                <a:cxn ang="0">
                  <a:pos x="connsiteX15869" y="connsiteY15869"/>
                </a:cxn>
                <a:cxn ang="0">
                  <a:pos x="connsiteX15870" y="connsiteY15870"/>
                </a:cxn>
                <a:cxn ang="0">
                  <a:pos x="connsiteX15871" y="connsiteY15871"/>
                </a:cxn>
                <a:cxn ang="0">
                  <a:pos x="connsiteX15872" y="connsiteY15872"/>
                </a:cxn>
                <a:cxn ang="0">
                  <a:pos x="connsiteX15873" y="connsiteY15873"/>
                </a:cxn>
                <a:cxn ang="0">
                  <a:pos x="connsiteX15874" y="connsiteY15874"/>
                </a:cxn>
                <a:cxn ang="0">
                  <a:pos x="connsiteX15875" y="connsiteY15875"/>
                </a:cxn>
                <a:cxn ang="0">
                  <a:pos x="connsiteX15876" y="connsiteY15876"/>
                </a:cxn>
                <a:cxn ang="0">
                  <a:pos x="connsiteX15877" y="connsiteY15877"/>
                </a:cxn>
                <a:cxn ang="0">
                  <a:pos x="connsiteX15878" y="connsiteY15878"/>
                </a:cxn>
                <a:cxn ang="0">
                  <a:pos x="connsiteX15879" y="connsiteY15879"/>
                </a:cxn>
                <a:cxn ang="0">
                  <a:pos x="connsiteX15880" y="connsiteY15880"/>
                </a:cxn>
                <a:cxn ang="0">
                  <a:pos x="connsiteX15881" y="connsiteY15881"/>
                </a:cxn>
                <a:cxn ang="0">
                  <a:pos x="connsiteX15882" y="connsiteY15882"/>
                </a:cxn>
                <a:cxn ang="0">
                  <a:pos x="connsiteX15883" y="connsiteY15883"/>
                </a:cxn>
                <a:cxn ang="0">
                  <a:pos x="connsiteX15884" y="connsiteY15884"/>
                </a:cxn>
                <a:cxn ang="0">
                  <a:pos x="connsiteX15885" y="connsiteY15885"/>
                </a:cxn>
                <a:cxn ang="0">
                  <a:pos x="connsiteX15886" y="connsiteY15886"/>
                </a:cxn>
                <a:cxn ang="0">
                  <a:pos x="connsiteX15887" y="connsiteY15887"/>
                </a:cxn>
                <a:cxn ang="0">
                  <a:pos x="connsiteX15888" y="connsiteY15888"/>
                </a:cxn>
                <a:cxn ang="0">
                  <a:pos x="connsiteX15889" y="connsiteY15889"/>
                </a:cxn>
                <a:cxn ang="0">
                  <a:pos x="connsiteX15890" y="connsiteY15890"/>
                </a:cxn>
                <a:cxn ang="0">
                  <a:pos x="connsiteX15891" y="connsiteY15891"/>
                </a:cxn>
                <a:cxn ang="0">
                  <a:pos x="connsiteX15892" y="connsiteY15892"/>
                </a:cxn>
                <a:cxn ang="0">
                  <a:pos x="connsiteX15893" y="connsiteY15893"/>
                </a:cxn>
                <a:cxn ang="0">
                  <a:pos x="connsiteX15894" y="connsiteY15894"/>
                </a:cxn>
                <a:cxn ang="0">
                  <a:pos x="connsiteX15895" y="connsiteY15895"/>
                </a:cxn>
                <a:cxn ang="0">
                  <a:pos x="connsiteX15896" y="connsiteY15896"/>
                </a:cxn>
                <a:cxn ang="0">
                  <a:pos x="connsiteX15897" y="connsiteY15897"/>
                </a:cxn>
                <a:cxn ang="0">
                  <a:pos x="connsiteX15898" y="connsiteY15898"/>
                </a:cxn>
                <a:cxn ang="0">
                  <a:pos x="connsiteX15899" y="connsiteY15899"/>
                </a:cxn>
                <a:cxn ang="0">
                  <a:pos x="connsiteX15900" y="connsiteY15900"/>
                </a:cxn>
                <a:cxn ang="0">
                  <a:pos x="connsiteX15901" y="connsiteY15901"/>
                </a:cxn>
                <a:cxn ang="0">
                  <a:pos x="connsiteX15902" y="connsiteY15902"/>
                </a:cxn>
                <a:cxn ang="0">
                  <a:pos x="connsiteX15903" y="connsiteY15903"/>
                </a:cxn>
                <a:cxn ang="0">
                  <a:pos x="connsiteX15904" y="connsiteY15904"/>
                </a:cxn>
                <a:cxn ang="0">
                  <a:pos x="connsiteX15905" y="connsiteY15905"/>
                </a:cxn>
                <a:cxn ang="0">
                  <a:pos x="connsiteX15906" y="connsiteY15906"/>
                </a:cxn>
                <a:cxn ang="0">
                  <a:pos x="connsiteX15907" y="connsiteY15907"/>
                </a:cxn>
                <a:cxn ang="0">
                  <a:pos x="connsiteX15908" y="connsiteY15908"/>
                </a:cxn>
                <a:cxn ang="0">
                  <a:pos x="connsiteX15909" y="connsiteY15909"/>
                </a:cxn>
                <a:cxn ang="0">
                  <a:pos x="connsiteX15910" y="connsiteY15910"/>
                </a:cxn>
                <a:cxn ang="0">
                  <a:pos x="connsiteX15911" y="connsiteY15911"/>
                </a:cxn>
                <a:cxn ang="0">
                  <a:pos x="connsiteX15912" y="connsiteY15912"/>
                </a:cxn>
                <a:cxn ang="0">
                  <a:pos x="connsiteX15913" y="connsiteY15913"/>
                </a:cxn>
                <a:cxn ang="0">
                  <a:pos x="connsiteX15914" y="connsiteY15914"/>
                </a:cxn>
                <a:cxn ang="0">
                  <a:pos x="connsiteX15915" y="connsiteY15915"/>
                </a:cxn>
                <a:cxn ang="0">
                  <a:pos x="connsiteX15916" y="connsiteY15916"/>
                </a:cxn>
                <a:cxn ang="0">
                  <a:pos x="connsiteX15917" y="connsiteY15917"/>
                </a:cxn>
                <a:cxn ang="0">
                  <a:pos x="connsiteX15918" y="connsiteY15918"/>
                </a:cxn>
                <a:cxn ang="0">
                  <a:pos x="connsiteX15919" y="connsiteY15919"/>
                </a:cxn>
                <a:cxn ang="0">
                  <a:pos x="connsiteX15920" y="connsiteY15920"/>
                </a:cxn>
                <a:cxn ang="0">
                  <a:pos x="connsiteX15921" y="connsiteY15921"/>
                </a:cxn>
                <a:cxn ang="0">
                  <a:pos x="connsiteX15922" y="connsiteY15922"/>
                </a:cxn>
                <a:cxn ang="0">
                  <a:pos x="connsiteX15923" y="connsiteY15923"/>
                </a:cxn>
                <a:cxn ang="0">
                  <a:pos x="connsiteX15924" y="connsiteY15924"/>
                </a:cxn>
                <a:cxn ang="0">
                  <a:pos x="connsiteX15925" y="connsiteY15925"/>
                </a:cxn>
                <a:cxn ang="0">
                  <a:pos x="connsiteX15926" y="connsiteY15926"/>
                </a:cxn>
                <a:cxn ang="0">
                  <a:pos x="connsiteX15927" y="connsiteY15927"/>
                </a:cxn>
                <a:cxn ang="0">
                  <a:pos x="connsiteX15928" y="connsiteY15928"/>
                </a:cxn>
                <a:cxn ang="0">
                  <a:pos x="connsiteX15929" y="connsiteY15929"/>
                </a:cxn>
                <a:cxn ang="0">
                  <a:pos x="connsiteX15930" y="connsiteY15930"/>
                </a:cxn>
                <a:cxn ang="0">
                  <a:pos x="connsiteX15931" y="connsiteY15931"/>
                </a:cxn>
                <a:cxn ang="0">
                  <a:pos x="connsiteX15932" y="connsiteY15932"/>
                </a:cxn>
                <a:cxn ang="0">
                  <a:pos x="connsiteX15933" y="connsiteY15933"/>
                </a:cxn>
                <a:cxn ang="0">
                  <a:pos x="connsiteX15934" y="connsiteY15934"/>
                </a:cxn>
                <a:cxn ang="0">
                  <a:pos x="connsiteX15935" y="connsiteY15935"/>
                </a:cxn>
                <a:cxn ang="0">
                  <a:pos x="connsiteX15936" y="connsiteY15936"/>
                </a:cxn>
                <a:cxn ang="0">
                  <a:pos x="connsiteX15937" y="connsiteY15937"/>
                </a:cxn>
                <a:cxn ang="0">
                  <a:pos x="connsiteX15938" y="connsiteY15938"/>
                </a:cxn>
                <a:cxn ang="0">
                  <a:pos x="connsiteX15939" y="connsiteY15939"/>
                </a:cxn>
                <a:cxn ang="0">
                  <a:pos x="connsiteX15940" y="connsiteY15940"/>
                </a:cxn>
                <a:cxn ang="0">
                  <a:pos x="connsiteX15941" y="connsiteY15941"/>
                </a:cxn>
                <a:cxn ang="0">
                  <a:pos x="connsiteX15942" y="connsiteY15942"/>
                </a:cxn>
                <a:cxn ang="0">
                  <a:pos x="connsiteX15943" y="connsiteY15943"/>
                </a:cxn>
                <a:cxn ang="0">
                  <a:pos x="connsiteX15944" y="connsiteY15944"/>
                </a:cxn>
                <a:cxn ang="0">
                  <a:pos x="connsiteX15945" y="connsiteY15945"/>
                </a:cxn>
                <a:cxn ang="0">
                  <a:pos x="connsiteX15946" y="connsiteY15946"/>
                </a:cxn>
                <a:cxn ang="0">
                  <a:pos x="connsiteX15947" y="connsiteY15947"/>
                </a:cxn>
                <a:cxn ang="0">
                  <a:pos x="connsiteX15948" y="connsiteY15948"/>
                </a:cxn>
                <a:cxn ang="0">
                  <a:pos x="connsiteX15949" y="connsiteY15949"/>
                </a:cxn>
                <a:cxn ang="0">
                  <a:pos x="connsiteX15950" y="connsiteY15950"/>
                </a:cxn>
                <a:cxn ang="0">
                  <a:pos x="connsiteX15951" y="connsiteY15951"/>
                </a:cxn>
                <a:cxn ang="0">
                  <a:pos x="connsiteX15952" y="connsiteY15952"/>
                </a:cxn>
                <a:cxn ang="0">
                  <a:pos x="connsiteX15953" y="connsiteY15953"/>
                </a:cxn>
                <a:cxn ang="0">
                  <a:pos x="connsiteX15954" y="connsiteY15954"/>
                </a:cxn>
                <a:cxn ang="0">
                  <a:pos x="connsiteX15955" y="connsiteY15955"/>
                </a:cxn>
                <a:cxn ang="0">
                  <a:pos x="connsiteX15956" y="connsiteY15956"/>
                </a:cxn>
                <a:cxn ang="0">
                  <a:pos x="connsiteX15957" y="connsiteY15957"/>
                </a:cxn>
                <a:cxn ang="0">
                  <a:pos x="connsiteX15958" y="connsiteY15958"/>
                </a:cxn>
                <a:cxn ang="0">
                  <a:pos x="connsiteX15959" y="connsiteY15959"/>
                </a:cxn>
                <a:cxn ang="0">
                  <a:pos x="connsiteX15960" y="connsiteY15960"/>
                </a:cxn>
                <a:cxn ang="0">
                  <a:pos x="connsiteX15961" y="connsiteY15961"/>
                </a:cxn>
                <a:cxn ang="0">
                  <a:pos x="connsiteX15962" y="connsiteY15962"/>
                </a:cxn>
                <a:cxn ang="0">
                  <a:pos x="connsiteX15963" y="connsiteY15963"/>
                </a:cxn>
                <a:cxn ang="0">
                  <a:pos x="connsiteX15964" y="connsiteY15964"/>
                </a:cxn>
                <a:cxn ang="0">
                  <a:pos x="connsiteX15965" y="connsiteY15965"/>
                </a:cxn>
                <a:cxn ang="0">
                  <a:pos x="connsiteX15966" y="connsiteY15966"/>
                </a:cxn>
                <a:cxn ang="0">
                  <a:pos x="connsiteX15967" y="connsiteY15967"/>
                </a:cxn>
                <a:cxn ang="0">
                  <a:pos x="connsiteX15968" y="connsiteY15968"/>
                </a:cxn>
                <a:cxn ang="0">
                  <a:pos x="connsiteX15969" y="connsiteY15969"/>
                </a:cxn>
                <a:cxn ang="0">
                  <a:pos x="connsiteX15970" y="connsiteY15970"/>
                </a:cxn>
                <a:cxn ang="0">
                  <a:pos x="connsiteX15971" y="connsiteY15971"/>
                </a:cxn>
                <a:cxn ang="0">
                  <a:pos x="connsiteX15972" y="connsiteY15972"/>
                </a:cxn>
                <a:cxn ang="0">
                  <a:pos x="connsiteX15973" y="connsiteY15973"/>
                </a:cxn>
                <a:cxn ang="0">
                  <a:pos x="connsiteX15974" y="connsiteY15974"/>
                </a:cxn>
                <a:cxn ang="0">
                  <a:pos x="connsiteX15975" y="connsiteY15975"/>
                </a:cxn>
                <a:cxn ang="0">
                  <a:pos x="connsiteX15976" y="connsiteY15976"/>
                </a:cxn>
                <a:cxn ang="0">
                  <a:pos x="connsiteX15977" y="connsiteY15977"/>
                </a:cxn>
                <a:cxn ang="0">
                  <a:pos x="connsiteX15978" y="connsiteY15978"/>
                </a:cxn>
                <a:cxn ang="0">
                  <a:pos x="connsiteX15979" y="connsiteY15979"/>
                </a:cxn>
                <a:cxn ang="0">
                  <a:pos x="connsiteX15980" y="connsiteY15980"/>
                </a:cxn>
                <a:cxn ang="0">
                  <a:pos x="connsiteX15981" y="connsiteY15981"/>
                </a:cxn>
                <a:cxn ang="0">
                  <a:pos x="connsiteX15982" y="connsiteY15982"/>
                </a:cxn>
                <a:cxn ang="0">
                  <a:pos x="connsiteX15983" y="connsiteY15983"/>
                </a:cxn>
                <a:cxn ang="0">
                  <a:pos x="connsiteX15984" y="connsiteY15984"/>
                </a:cxn>
                <a:cxn ang="0">
                  <a:pos x="connsiteX15985" y="connsiteY15985"/>
                </a:cxn>
                <a:cxn ang="0">
                  <a:pos x="connsiteX15986" y="connsiteY15986"/>
                </a:cxn>
                <a:cxn ang="0">
                  <a:pos x="connsiteX15987" y="connsiteY15987"/>
                </a:cxn>
                <a:cxn ang="0">
                  <a:pos x="connsiteX15988" y="connsiteY15988"/>
                </a:cxn>
                <a:cxn ang="0">
                  <a:pos x="connsiteX15989" y="connsiteY15989"/>
                </a:cxn>
                <a:cxn ang="0">
                  <a:pos x="connsiteX15990" y="connsiteY15990"/>
                </a:cxn>
                <a:cxn ang="0">
                  <a:pos x="connsiteX15991" y="connsiteY15991"/>
                </a:cxn>
                <a:cxn ang="0">
                  <a:pos x="connsiteX15992" y="connsiteY15992"/>
                </a:cxn>
                <a:cxn ang="0">
                  <a:pos x="connsiteX15993" y="connsiteY15993"/>
                </a:cxn>
                <a:cxn ang="0">
                  <a:pos x="connsiteX15994" y="connsiteY15994"/>
                </a:cxn>
                <a:cxn ang="0">
                  <a:pos x="connsiteX15995" y="connsiteY15995"/>
                </a:cxn>
                <a:cxn ang="0">
                  <a:pos x="connsiteX15996" y="connsiteY15996"/>
                </a:cxn>
                <a:cxn ang="0">
                  <a:pos x="connsiteX15997" y="connsiteY15997"/>
                </a:cxn>
                <a:cxn ang="0">
                  <a:pos x="connsiteX15998" y="connsiteY15998"/>
                </a:cxn>
                <a:cxn ang="0">
                  <a:pos x="connsiteX15999" y="connsiteY15999"/>
                </a:cxn>
                <a:cxn ang="0">
                  <a:pos x="connsiteX16000" y="connsiteY16000"/>
                </a:cxn>
                <a:cxn ang="0">
                  <a:pos x="connsiteX16001" y="connsiteY16001"/>
                </a:cxn>
                <a:cxn ang="0">
                  <a:pos x="connsiteX16002" y="connsiteY16002"/>
                </a:cxn>
                <a:cxn ang="0">
                  <a:pos x="connsiteX16003" y="connsiteY16003"/>
                </a:cxn>
                <a:cxn ang="0">
                  <a:pos x="connsiteX16004" y="connsiteY16004"/>
                </a:cxn>
                <a:cxn ang="0">
                  <a:pos x="connsiteX16005" y="connsiteY16005"/>
                </a:cxn>
                <a:cxn ang="0">
                  <a:pos x="connsiteX16006" y="connsiteY16006"/>
                </a:cxn>
                <a:cxn ang="0">
                  <a:pos x="connsiteX16007" y="connsiteY16007"/>
                </a:cxn>
                <a:cxn ang="0">
                  <a:pos x="connsiteX16008" y="connsiteY16008"/>
                </a:cxn>
                <a:cxn ang="0">
                  <a:pos x="connsiteX16009" y="connsiteY16009"/>
                </a:cxn>
                <a:cxn ang="0">
                  <a:pos x="connsiteX16010" y="connsiteY16010"/>
                </a:cxn>
                <a:cxn ang="0">
                  <a:pos x="connsiteX16011" y="connsiteY16011"/>
                </a:cxn>
                <a:cxn ang="0">
                  <a:pos x="connsiteX16012" y="connsiteY16012"/>
                </a:cxn>
                <a:cxn ang="0">
                  <a:pos x="connsiteX16013" y="connsiteY16013"/>
                </a:cxn>
                <a:cxn ang="0">
                  <a:pos x="connsiteX16014" y="connsiteY16014"/>
                </a:cxn>
                <a:cxn ang="0">
                  <a:pos x="connsiteX16015" y="connsiteY16015"/>
                </a:cxn>
                <a:cxn ang="0">
                  <a:pos x="connsiteX16016" y="connsiteY16016"/>
                </a:cxn>
                <a:cxn ang="0">
                  <a:pos x="connsiteX16017" y="connsiteY16017"/>
                </a:cxn>
                <a:cxn ang="0">
                  <a:pos x="connsiteX16018" y="connsiteY16018"/>
                </a:cxn>
                <a:cxn ang="0">
                  <a:pos x="connsiteX16019" y="connsiteY16019"/>
                </a:cxn>
                <a:cxn ang="0">
                  <a:pos x="connsiteX16020" y="connsiteY16020"/>
                </a:cxn>
                <a:cxn ang="0">
                  <a:pos x="connsiteX16021" y="connsiteY16021"/>
                </a:cxn>
                <a:cxn ang="0">
                  <a:pos x="connsiteX16022" y="connsiteY16022"/>
                </a:cxn>
                <a:cxn ang="0">
                  <a:pos x="connsiteX16023" y="connsiteY16023"/>
                </a:cxn>
                <a:cxn ang="0">
                  <a:pos x="connsiteX16024" y="connsiteY16024"/>
                </a:cxn>
                <a:cxn ang="0">
                  <a:pos x="connsiteX16025" y="connsiteY16025"/>
                </a:cxn>
                <a:cxn ang="0">
                  <a:pos x="connsiteX16026" y="connsiteY16026"/>
                </a:cxn>
                <a:cxn ang="0">
                  <a:pos x="connsiteX16027" y="connsiteY16027"/>
                </a:cxn>
                <a:cxn ang="0">
                  <a:pos x="connsiteX16028" y="connsiteY16028"/>
                </a:cxn>
                <a:cxn ang="0">
                  <a:pos x="connsiteX16029" y="connsiteY16029"/>
                </a:cxn>
                <a:cxn ang="0">
                  <a:pos x="connsiteX16030" y="connsiteY16030"/>
                </a:cxn>
                <a:cxn ang="0">
                  <a:pos x="connsiteX16031" y="connsiteY16031"/>
                </a:cxn>
                <a:cxn ang="0">
                  <a:pos x="connsiteX16032" y="connsiteY16032"/>
                </a:cxn>
                <a:cxn ang="0">
                  <a:pos x="connsiteX16033" y="connsiteY16033"/>
                </a:cxn>
                <a:cxn ang="0">
                  <a:pos x="connsiteX16034" y="connsiteY16034"/>
                </a:cxn>
                <a:cxn ang="0">
                  <a:pos x="connsiteX16035" y="connsiteY16035"/>
                </a:cxn>
                <a:cxn ang="0">
                  <a:pos x="connsiteX16036" y="connsiteY16036"/>
                </a:cxn>
                <a:cxn ang="0">
                  <a:pos x="connsiteX16037" y="connsiteY16037"/>
                </a:cxn>
                <a:cxn ang="0">
                  <a:pos x="connsiteX16038" y="connsiteY16038"/>
                </a:cxn>
                <a:cxn ang="0">
                  <a:pos x="connsiteX16039" y="connsiteY16039"/>
                </a:cxn>
                <a:cxn ang="0">
                  <a:pos x="connsiteX16040" y="connsiteY16040"/>
                </a:cxn>
                <a:cxn ang="0">
                  <a:pos x="connsiteX16041" y="connsiteY16041"/>
                </a:cxn>
                <a:cxn ang="0">
                  <a:pos x="connsiteX16042" y="connsiteY16042"/>
                </a:cxn>
                <a:cxn ang="0">
                  <a:pos x="connsiteX16043" y="connsiteY16043"/>
                </a:cxn>
                <a:cxn ang="0">
                  <a:pos x="connsiteX16044" y="connsiteY16044"/>
                </a:cxn>
                <a:cxn ang="0">
                  <a:pos x="connsiteX16045" y="connsiteY16045"/>
                </a:cxn>
                <a:cxn ang="0">
                  <a:pos x="connsiteX16046" y="connsiteY16046"/>
                </a:cxn>
                <a:cxn ang="0">
                  <a:pos x="connsiteX16047" y="connsiteY16047"/>
                </a:cxn>
                <a:cxn ang="0">
                  <a:pos x="connsiteX16048" y="connsiteY16048"/>
                </a:cxn>
                <a:cxn ang="0">
                  <a:pos x="connsiteX16049" y="connsiteY16049"/>
                </a:cxn>
                <a:cxn ang="0">
                  <a:pos x="connsiteX16050" y="connsiteY16050"/>
                </a:cxn>
                <a:cxn ang="0">
                  <a:pos x="connsiteX16051" y="connsiteY16051"/>
                </a:cxn>
                <a:cxn ang="0">
                  <a:pos x="connsiteX16052" y="connsiteY16052"/>
                </a:cxn>
                <a:cxn ang="0">
                  <a:pos x="connsiteX16053" y="connsiteY16053"/>
                </a:cxn>
                <a:cxn ang="0">
                  <a:pos x="connsiteX16054" y="connsiteY16054"/>
                </a:cxn>
                <a:cxn ang="0">
                  <a:pos x="connsiteX16055" y="connsiteY16055"/>
                </a:cxn>
                <a:cxn ang="0">
                  <a:pos x="connsiteX16056" y="connsiteY16056"/>
                </a:cxn>
                <a:cxn ang="0">
                  <a:pos x="connsiteX16057" y="connsiteY16057"/>
                </a:cxn>
                <a:cxn ang="0">
                  <a:pos x="connsiteX16058" y="connsiteY16058"/>
                </a:cxn>
                <a:cxn ang="0">
                  <a:pos x="connsiteX16059" y="connsiteY16059"/>
                </a:cxn>
                <a:cxn ang="0">
                  <a:pos x="connsiteX16060" y="connsiteY16060"/>
                </a:cxn>
                <a:cxn ang="0">
                  <a:pos x="connsiteX16061" y="connsiteY16061"/>
                </a:cxn>
                <a:cxn ang="0">
                  <a:pos x="connsiteX16062" y="connsiteY16062"/>
                </a:cxn>
                <a:cxn ang="0">
                  <a:pos x="connsiteX16063" y="connsiteY16063"/>
                </a:cxn>
                <a:cxn ang="0">
                  <a:pos x="connsiteX16064" y="connsiteY16064"/>
                </a:cxn>
                <a:cxn ang="0">
                  <a:pos x="connsiteX16065" y="connsiteY16065"/>
                </a:cxn>
                <a:cxn ang="0">
                  <a:pos x="connsiteX16066" y="connsiteY16066"/>
                </a:cxn>
                <a:cxn ang="0">
                  <a:pos x="connsiteX16067" y="connsiteY16067"/>
                </a:cxn>
                <a:cxn ang="0">
                  <a:pos x="connsiteX16068" y="connsiteY16068"/>
                </a:cxn>
                <a:cxn ang="0">
                  <a:pos x="connsiteX16069" y="connsiteY16069"/>
                </a:cxn>
                <a:cxn ang="0">
                  <a:pos x="connsiteX16070" y="connsiteY16070"/>
                </a:cxn>
                <a:cxn ang="0">
                  <a:pos x="connsiteX16071" y="connsiteY16071"/>
                </a:cxn>
                <a:cxn ang="0">
                  <a:pos x="connsiteX16072" y="connsiteY16072"/>
                </a:cxn>
                <a:cxn ang="0">
                  <a:pos x="connsiteX16073" y="connsiteY16073"/>
                </a:cxn>
                <a:cxn ang="0">
                  <a:pos x="connsiteX16074" y="connsiteY16074"/>
                </a:cxn>
                <a:cxn ang="0">
                  <a:pos x="connsiteX16075" y="connsiteY16075"/>
                </a:cxn>
                <a:cxn ang="0">
                  <a:pos x="connsiteX16076" y="connsiteY16076"/>
                </a:cxn>
                <a:cxn ang="0">
                  <a:pos x="connsiteX16077" y="connsiteY16077"/>
                </a:cxn>
                <a:cxn ang="0">
                  <a:pos x="connsiteX16078" y="connsiteY16078"/>
                </a:cxn>
                <a:cxn ang="0">
                  <a:pos x="connsiteX16079" y="connsiteY16079"/>
                </a:cxn>
                <a:cxn ang="0">
                  <a:pos x="connsiteX16080" y="connsiteY16080"/>
                </a:cxn>
                <a:cxn ang="0">
                  <a:pos x="connsiteX16081" y="connsiteY16081"/>
                </a:cxn>
                <a:cxn ang="0">
                  <a:pos x="connsiteX16082" y="connsiteY16082"/>
                </a:cxn>
                <a:cxn ang="0">
                  <a:pos x="connsiteX16083" y="connsiteY16083"/>
                </a:cxn>
                <a:cxn ang="0">
                  <a:pos x="connsiteX16084" y="connsiteY16084"/>
                </a:cxn>
                <a:cxn ang="0">
                  <a:pos x="connsiteX16085" y="connsiteY16085"/>
                </a:cxn>
                <a:cxn ang="0">
                  <a:pos x="connsiteX16086" y="connsiteY16086"/>
                </a:cxn>
                <a:cxn ang="0">
                  <a:pos x="connsiteX16087" y="connsiteY16087"/>
                </a:cxn>
                <a:cxn ang="0">
                  <a:pos x="connsiteX16088" y="connsiteY16088"/>
                </a:cxn>
                <a:cxn ang="0">
                  <a:pos x="connsiteX16089" y="connsiteY16089"/>
                </a:cxn>
                <a:cxn ang="0">
                  <a:pos x="connsiteX16090" y="connsiteY16090"/>
                </a:cxn>
                <a:cxn ang="0">
                  <a:pos x="connsiteX16091" y="connsiteY16091"/>
                </a:cxn>
                <a:cxn ang="0">
                  <a:pos x="connsiteX16092" y="connsiteY16092"/>
                </a:cxn>
                <a:cxn ang="0">
                  <a:pos x="connsiteX16093" y="connsiteY16093"/>
                </a:cxn>
                <a:cxn ang="0">
                  <a:pos x="connsiteX16094" y="connsiteY16094"/>
                </a:cxn>
                <a:cxn ang="0">
                  <a:pos x="connsiteX16095" y="connsiteY16095"/>
                </a:cxn>
                <a:cxn ang="0">
                  <a:pos x="connsiteX16096" y="connsiteY16096"/>
                </a:cxn>
                <a:cxn ang="0">
                  <a:pos x="connsiteX16097" y="connsiteY16097"/>
                </a:cxn>
                <a:cxn ang="0">
                  <a:pos x="connsiteX16098" y="connsiteY16098"/>
                </a:cxn>
                <a:cxn ang="0">
                  <a:pos x="connsiteX16099" y="connsiteY16099"/>
                </a:cxn>
                <a:cxn ang="0">
                  <a:pos x="connsiteX16100" y="connsiteY16100"/>
                </a:cxn>
                <a:cxn ang="0">
                  <a:pos x="connsiteX16101" y="connsiteY16101"/>
                </a:cxn>
                <a:cxn ang="0">
                  <a:pos x="connsiteX16102" y="connsiteY16102"/>
                </a:cxn>
                <a:cxn ang="0">
                  <a:pos x="connsiteX16103" y="connsiteY16103"/>
                </a:cxn>
                <a:cxn ang="0">
                  <a:pos x="connsiteX16104" y="connsiteY16104"/>
                </a:cxn>
                <a:cxn ang="0">
                  <a:pos x="connsiteX16105" y="connsiteY16105"/>
                </a:cxn>
                <a:cxn ang="0">
                  <a:pos x="connsiteX16106" y="connsiteY16106"/>
                </a:cxn>
                <a:cxn ang="0">
                  <a:pos x="connsiteX16107" y="connsiteY16107"/>
                </a:cxn>
                <a:cxn ang="0">
                  <a:pos x="connsiteX16108" y="connsiteY16108"/>
                </a:cxn>
                <a:cxn ang="0">
                  <a:pos x="connsiteX16109" y="connsiteY16109"/>
                </a:cxn>
                <a:cxn ang="0">
                  <a:pos x="connsiteX16110" y="connsiteY16110"/>
                </a:cxn>
                <a:cxn ang="0">
                  <a:pos x="connsiteX16111" y="connsiteY16111"/>
                </a:cxn>
                <a:cxn ang="0">
                  <a:pos x="connsiteX16112" y="connsiteY16112"/>
                </a:cxn>
                <a:cxn ang="0">
                  <a:pos x="connsiteX16113" y="connsiteY16113"/>
                </a:cxn>
                <a:cxn ang="0">
                  <a:pos x="connsiteX16114" y="connsiteY16114"/>
                </a:cxn>
                <a:cxn ang="0">
                  <a:pos x="connsiteX16115" y="connsiteY16115"/>
                </a:cxn>
                <a:cxn ang="0">
                  <a:pos x="connsiteX16116" y="connsiteY16116"/>
                </a:cxn>
                <a:cxn ang="0">
                  <a:pos x="connsiteX16117" y="connsiteY16117"/>
                </a:cxn>
                <a:cxn ang="0">
                  <a:pos x="connsiteX16118" y="connsiteY16118"/>
                </a:cxn>
                <a:cxn ang="0">
                  <a:pos x="connsiteX16119" y="connsiteY16119"/>
                </a:cxn>
                <a:cxn ang="0">
                  <a:pos x="connsiteX16120" y="connsiteY16120"/>
                </a:cxn>
                <a:cxn ang="0">
                  <a:pos x="connsiteX16121" y="connsiteY16121"/>
                </a:cxn>
                <a:cxn ang="0">
                  <a:pos x="connsiteX16122" y="connsiteY16122"/>
                </a:cxn>
                <a:cxn ang="0">
                  <a:pos x="connsiteX16123" y="connsiteY16123"/>
                </a:cxn>
                <a:cxn ang="0">
                  <a:pos x="connsiteX16124" y="connsiteY16124"/>
                </a:cxn>
                <a:cxn ang="0">
                  <a:pos x="connsiteX16125" y="connsiteY16125"/>
                </a:cxn>
                <a:cxn ang="0">
                  <a:pos x="connsiteX16126" y="connsiteY16126"/>
                </a:cxn>
                <a:cxn ang="0">
                  <a:pos x="connsiteX16127" y="connsiteY16127"/>
                </a:cxn>
                <a:cxn ang="0">
                  <a:pos x="connsiteX16128" y="connsiteY16128"/>
                </a:cxn>
                <a:cxn ang="0">
                  <a:pos x="connsiteX16129" y="connsiteY16129"/>
                </a:cxn>
                <a:cxn ang="0">
                  <a:pos x="connsiteX16130" y="connsiteY16130"/>
                </a:cxn>
                <a:cxn ang="0">
                  <a:pos x="connsiteX16131" y="connsiteY16131"/>
                </a:cxn>
                <a:cxn ang="0">
                  <a:pos x="connsiteX16132" y="connsiteY16132"/>
                </a:cxn>
                <a:cxn ang="0">
                  <a:pos x="connsiteX16133" y="connsiteY16133"/>
                </a:cxn>
                <a:cxn ang="0">
                  <a:pos x="connsiteX16134" y="connsiteY16134"/>
                </a:cxn>
                <a:cxn ang="0">
                  <a:pos x="connsiteX16135" y="connsiteY16135"/>
                </a:cxn>
                <a:cxn ang="0">
                  <a:pos x="connsiteX16136" y="connsiteY16136"/>
                </a:cxn>
                <a:cxn ang="0">
                  <a:pos x="connsiteX16137" y="connsiteY16137"/>
                </a:cxn>
                <a:cxn ang="0">
                  <a:pos x="connsiteX16138" y="connsiteY16138"/>
                </a:cxn>
                <a:cxn ang="0">
                  <a:pos x="connsiteX16139" y="connsiteY16139"/>
                </a:cxn>
                <a:cxn ang="0">
                  <a:pos x="connsiteX16140" y="connsiteY16140"/>
                </a:cxn>
                <a:cxn ang="0">
                  <a:pos x="connsiteX16141" y="connsiteY16141"/>
                </a:cxn>
                <a:cxn ang="0">
                  <a:pos x="connsiteX16142" y="connsiteY16142"/>
                </a:cxn>
                <a:cxn ang="0">
                  <a:pos x="connsiteX16143" y="connsiteY16143"/>
                </a:cxn>
                <a:cxn ang="0">
                  <a:pos x="connsiteX16144" y="connsiteY16144"/>
                </a:cxn>
                <a:cxn ang="0">
                  <a:pos x="connsiteX16145" y="connsiteY16145"/>
                </a:cxn>
                <a:cxn ang="0">
                  <a:pos x="connsiteX16146" y="connsiteY16146"/>
                </a:cxn>
                <a:cxn ang="0">
                  <a:pos x="connsiteX16147" y="connsiteY16147"/>
                </a:cxn>
                <a:cxn ang="0">
                  <a:pos x="connsiteX16148" y="connsiteY16148"/>
                </a:cxn>
                <a:cxn ang="0">
                  <a:pos x="connsiteX16149" y="connsiteY16149"/>
                </a:cxn>
                <a:cxn ang="0">
                  <a:pos x="connsiteX16150" y="connsiteY16150"/>
                </a:cxn>
                <a:cxn ang="0">
                  <a:pos x="connsiteX16151" y="connsiteY16151"/>
                </a:cxn>
                <a:cxn ang="0">
                  <a:pos x="connsiteX16152" y="connsiteY16152"/>
                </a:cxn>
                <a:cxn ang="0">
                  <a:pos x="connsiteX16153" y="connsiteY16153"/>
                </a:cxn>
                <a:cxn ang="0">
                  <a:pos x="connsiteX16154" y="connsiteY16154"/>
                </a:cxn>
                <a:cxn ang="0">
                  <a:pos x="connsiteX16155" y="connsiteY16155"/>
                </a:cxn>
                <a:cxn ang="0">
                  <a:pos x="connsiteX16156" y="connsiteY16156"/>
                </a:cxn>
                <a:cxn ang="0">
                  <a:pos x="connsiteX16157" y="connsiteY16157"/>
                </a:cxn>
                <a:cxn ang="0">
                  <a:pos x="connsiteX16158" y="connsiteY16158"/>
                </a:cxn>
                <a:cxn ang="0">
                  <a:pos x="connsiteX16159" y="connsiteY16159"/>
                </a:cxn>
                <a:cxn ang="0">
                  <a:pos x="connsiteX16160" y="connsiteY16160"/>
                </a:cxn>
                <a:cxn ang="0">
                  <a:pos x="connsiteX16161" y="connsiteY16161"/>
                </a:cxn>
                <a:cxn ang="0">
                  <a:pos x="connsiteX16162" y="connsiteY16162"/>
                </a:cxn>
                <a:cxn ang="0">
                  <a:pos x="connsiteX16163" y="connsiteY16163"/>
                </a:cxn>
                <a:cxn ang="0">
                  <a:pos x="connsiteX16164" y="connsiteY16164"/>
                </a:cxn>
                <a:cxn ang="0">
                  <a:pos x="connsiteX16165" y="connsiteY16165"/>
                </a:cxn>
                <a:cxn ang="0">
                  <a:pos x="connsiteX16166" y="connsiteY16166"/>
                </a:cxn>
                <a:cxn ang="0">
                  <a:pos x="connsiteX16167" y="connsiteY16167"/>
                </a:cxn>
                <a:cxn ang="0">
                  <a:pos x="connsiteX16168" y="connsiteY16168"/>
                </a:cxn>
                <a:cxn ang="0">
                  <a:pos x="connsiteX16169" y="connsiteY16169"/>
                </a:cxn>
                <a:cxn ang="0">
                  <a:pos x="connsiteX16170" y="connsiteY16170"/>
                </a:cxn>
                <a:cxn ang="0">
                  <a:pos x="connsiteX16171" y="connsiteY16171"/>
                </a:cxn>
                <a:cxn ang="0">
                  <a:pos x="connsiteX16172" y="connsiteY16172"/>
                </a:cxn>
                <a:cxn ang="0">
                  <a:pos x="connsiteX16173" y="connsiteY16173"/>
                </a:cxn>
                <a:cxn ang="0">
                  <a:pos x="connsiteX16174" y="connsiteY16174"/>
                </a:cxn>
                <a:cxn ang="0">
                  <a:pos x="connsiteX16175" y="connsiteY16175"/>
                </a:cxn>
                <a:cxn ang="0">
                  <a:pos x="connsiteX16176" y="connsiteY16176"/>
                </a:cxn>
                <a:cxn ang="0">
                  <a:pos x="connsiteX16177" y="connsiteY16177"/>
                </a:cxn>
                <a:cxn ang="0">
                  <a:pos x="connsiteX16178" y="connsiteY16178"/>
                </a:cxn>
                <a:cxn ang="0">
                  <a:pos x="connsiteX16179" y="connsiteY16179"/>
                </a:cxn>
                <a:cxn ang="0">
                  <a:pos x="connsiteX16180" y="connsiteY16180"/>
                </a:cxn>
                <a:cxn ang="0">
                  <a:pos x="connsiteX16181" y="connsiteY16181"/>
                </a:cxn>
                <a:cxn ang="0">
                  <a:pos x="connsiteX16182" y="connsiteY16182"/>
                </a:cxn>
                <a:cxn ang="0">
                  <a:pos x="connsiteX16183" y="connsiteY16183"/>
                </a:cxn>
                <a:cxn ang="0">
                  <a:pos x="connsiteX16184" y="connsiteY16184"/>
                </a:cxn>
                <a:cxn ang="0">
                  <a:pos x="connsiteX16185" y="connsiteY16185"/>
                </a:cxn>
                <a:cxn ang="0">
                  <a:pos x="connsiteX16186" y="connsiteY16186"/>
                </a:cxn>
                <a:cxn ang="0">
                  <a:pos x="connsiteX16187" y="connsiteY16187"/>
                </a:cxn>
                <a:cxn ang="0">
                  <a:pos x="connsiteX16188" y="connsiteY16188"/>
                </a:cxn>
                <a:cxn ang="0">
                  <a:pos x="connsiteX16189" y="connsiteY16189"/>
                </a:cxn>
                <a:cxn ang="0">
                  <a:pos x="connsiteX16190" y="connsiteY16190"/>
                </a:cxn>
                <a:cxn ang="0">
                  <a:pos x="connsiteX16191" y="connsiteY16191"/>
                </a:cxn>
                <a:cxn ang="0">
                  <a:pos x="connsiteX16192" y="connsiteY16192"/>
                </a:cxn>
                <a:cxn ang="0">
                  <a:pos x="connsiteX16193" y="connsiteY16193"/>
                </a:cxn>
                <a:cxn ang="0">
                  <a:pos x="connsiteX16194" y="connsiteY16194"/>
                </a:cxn>
                <a:cxn ang="0">
                  <a:pos x="connsiteX16195" y="connsiteY16195"/>
                </a:cxn>
                <a:cxn ang="0">
                  <a:pos x="connsiteX16196" y="connsiteY16196"/>
                </a:cxn>
                <a:cxn ang="0">
                  <a:pos x="connsiteX16197" y="connsiteY16197"/>
                </a:cxn>
                <a:cxn ang="0">
                  <a:pos x="connsiteX16198" y="connsiteY16198"/>
                </a:cxn>
                <a:cxn ang="0">
                  <a:pos x="connsiteX16199" y="connsiteY16199"/>
                </a:cxn>
                <a:cxn ang="0">
                  <a:pos x="connsiteX16200" y="connsiteY16200"/>
                </a:cxn>
                <a:cxn ang="0">
                  <a:pos x="connsiteX16201" y="connsiteY16201"/>
                </a:cxn>
                <a:cxn ang="0">
                  <a:pos x="connsiteX16202" y="connsiteY16202"/>
                </a:cxn>
                <a:cxn ang="0">
                  <a:pos x="connsiteX16203" y="connsiteY16203"/>
                </a:cxn>
                <a:cxn ang="0">
                  <a:pos x="connsiteX16204" y="connsiteY16204"/>
                </a:cxn>
                <a:cxn ang="0">
                  <a:pos x="connsiteX16205" y="connsiteY16205"/>
                </a:cxn>
                <a:cxn ang="0">
                  <a:pos x="connsiteX16206" y="connsiteY16206"/>
                </a:cxn>
                <a:cxn ang="0">
                  <a:pos x="connsiteX16207" y="connsiteY16207"/>
                </a:cxn>
                <a:cxn ang="0">
                  <a:pos x="connsiteX16208" y="connsiteY16208"/>
                </a:cxn>
                <a:cxn ang="0">
                  <a:pos x="connsiteX16209" y="connsiteY16209"/>
                </a:cxn>
                <a:cxn ang="0">
                  <a:pos x="connsiteX16210" y="connsiteY16210"/>
                </a:cxn>
                <a:cxn ang="0">
                  <a:pos x="connsiteX16211" y="connsiteY16211"/>
                </a:cxn>
                <a:cxn ang="0">
                  <a:pos x="connsiteX16212" y="connsiteY16212"/>
                </a:cxn>
                <a:cxn ang="0">
                  <a:pos x="connsiteX16213" y="connsiteY16213"/>
                </a:cxn>
                <a:cxn ang="0">
                  <a:pos x="connsiteX16214" y="connsiteY16214"/>
                </a:cxn>
                <a:cxn ang="0">
                  <a:pos x="connsiteX16215" y="connsiteY16215"/>
                </a:cxn>
                <a:cxn ang="0">
                  <a:pos x="connsiteX16216" y="connsiteY16216"/>
                </a:cxn>
                <a:cxn ang="0">
                  <a:pos x="connsiteX16217" y="connsiteY16217"/>
                </a:cxn>
                <a:cxn ang="0">
                  <a:pos x="connsiteX16218" y="connsiteY16218"/>
                </a:cxn>
                <a:cxn ang="0">
                  <a:pos x="connsiteX16219" y="connsiteY16219"/>
                </a:cxn>
                <a:cxn ang="0">
                  <a:pos x="connsiteX16220" y="connsiteY16220"/>
                </a:cxn>
                <a:cxn ang="0">
                  <a:pos x="connsiteX16221" y="connsiteY16221"/>
                </a:cxn>
                <a:cxn ang="0">
                  <a:pos x="connsiteX16222" y="connsiteY16222"/>
                </a:cxn>
                <a:cxn ang="0">
                  <a:pos x="connsiteX16223" y="connsiteY16223"/>
                </a:cxn>
                <a:cxn ang="0">
                  <a:pos x="connsiteX16224" y="connsiteY16224"/>
                </a:cxn>
                <a:cxn ang="0">
                  <a:pos x="connsiteX16225" y="connsiteY16225"/>
                </a:cxn>
                <a:cxn ang="0">
                  <a:pos x="connsiteX16226" y="connsiteY16226"/>
                </a:cxn>
                <a:cxn ang="0">
                  <a:pos x="connsiteX16227" y="connsiteY16227"/>
                </a:cxn>
                <a:cxn ang="0">
                  <a:pos x="connsiteX16228" y="connsiteY16228"/>
                </a:cxn>
                <a:cxn ang="0">
                  <a:pos x="connsiteX16229" y="connsiteY16229"/>
                </a:cxn>
                <a:cxn ang="0">
                  <a:pos x="connsiteX16230" y="connsiteY16230"/>
                </a:cxn>
                <a:cxn ang="0">
                  <a:pos x="connsiteX16231" y="connsiteY16231"/>
                </a:cxn>
                <a:cxn ang="0">
                  <a:pos x="connsiteX16232" y="connsiteY16232"/>
                </a:cxn>
                <a:cxn ang="0">
                  <a:pos x="connsiteX16233" y="connsiteY16233"/>
                </a:cxn>
                <a:cxn ang="0">
                  <a:pos x="connsiteX16234" y="connsiteY16234"/>
                </a:cxn>
                <a:cxn ang="0">
                  <a:pos x="connsiteX16235" y="connsiteY16235"/>
                </a:cxn>
                <a:cxn ang="0">
                  <a:pos x="connsiteX16236" y="connsiteY16236"/>
                </a:cxn>
                <a:cxn ang="0">
                  <a:pos x="connsiteX16237" y="connsiteY16237"/>
                </a:cxn>
                <a:cxn ang="0">
                  <a:pos x="connsiteX16238" y="connsiteY16238"/>
                </a:cxn>
                <a:cxn ang="0">
                  <a:pos x="connsiteX16239" y="connsiteY16239"/>
                </a:cxn>
                <a:cxn ang="0">
                  <a:pos x="connsiteX16240" y="connsiteY16240"/>
                </a:cxn>
                <a:cxn ang="0">
                  <a:pos x="connsiteX16241" y="connsiteY16241"/>
                </a:cxn>
                <a:cxn ang="0">
                  <a:pos x="connsiteX16242" y="connsiteY16242"/>
                </a:cxn>
                <a:cxn ang="0">
                  <a:pos x="connsiteX16243" y="connsiteY16243"/>
                </a:cxn>
                <a:cxn ang="0">
                  <a:pos x="connsiteX16244" y="connsiteY16244"/>
                </a:cxn>
                <a:cxn ang="0">
                  <a:pos x="connsiteX16245" y="connsiteY16245"/>
                </a:cxn>
                <a:cxn ang="0">
                  <a:pos x="connsiteX16246" y="connsiteY16246"/>
                </a:cxn>
                <a:cxn ang="0">
                  <a:pos x="connsiteX16247" y="connsiteY16247"/>
                </a:cxn>
                <a:cxn ang="0">
                  <a:pos x="connsiteX16248" y="connsiteY16248"/>
                </a:cxn>
                <a:cxn ang="0">
                  <a:pos x="connsiteX16249" y="connsiteY16249"/>
                </a:cxn>
                <a:cxn ang="0">
                  <a:pos x="connsiteX16250" y="connsiteY16250"/>
                </a:cxn>
                <a:cxn ang="0">
                  <a:pos x="connsiteX16251" y="connsiteY16251"/>
                </a:cxn>
                <a:cxn ang="0">
                  <a:pos x="connsiteX16252" y="connsiteY16252"/>
                </a:cxn>
                <a:cxn ang="0">
                  <a:pos x="connsiteX16253" y="connsiteY16253"/>
                </a:cxn>
                <a:cxn ang="0">
                  <a:pos x="connsiteX16254" y="connsiteY16254"/>
                </a:cxn>
                <a:cxn ang="0">
                  <a:pos x="connsiteX16255" y="connsiteY16255"/>
                </a:cxn>
                <a:cxn ang="0">
                  <a:pos x="connsiteX16256" y="connsiteY16256"/>
                </a:cxn>
                <a:cxn ang="0">
                  <a:pos x="connsiteX16257" y="connsiteY16257"/>
                </a:cxn>
                <a:cxn ang="0">
                  <a:pos x="connsiteX16258" y="connsiteY16258"/>
                </a:cxn>
                <a:cxn ang="0">
                  <a:pos x="connsiteX16259" y="connsiteY16259"/>
                </a:cxn>
                <a:cxn ang="0">
                  <a:pos x="connsiteX16260" y="connsiteY16260"/>
                </a:cxn>
                <a:cxn ang="0">
                  <a:pos x="connsiteX16261" y="connsiteY16261"/>
                </a:cxn>
                <a:cxn ang="0">
                  <a:pos x="connsiteX16262" y="connsiteY16262"/>
                </a:cxn>
                <a:cxn ang="0">
                  <a:pos x="connsiteX16263" y="connsiteY16263"/>
                </a:cxn>
                <a:cxn ang="0">
                  <a:pos x="connsiteX16264" y="connsiteY16264"/>
                </a:cxn>
                <a:cxn ang="0">
                  <a:pos x="connsiteX16265" y="connsiteY16265"/>
                </a:cxn>
                <a:cxn ang="0">
                  <a:pos x="connsiteX16266" y="connsiteY16266"/>
                </a:cxn>
                <a:cxn ang="0">
                  <a:pos x="connsiteX16267" y="connsiteY16267"/>
                </a:cxn>
                <a:cxn ang="0">
                  <a:pos x="connsiteX16268" y="connsiteY16268"/>
                </a:cxn>
                <a:cxn ang="0">
                  <a:pos x="connsiteX16269" y="connsiteY16269"/>
                </a:cxn>
                <a:cxn ang="0">
                  <a:pos x="connsiteX16270" y="connsiteY16270"/>
                </a:cxn>
                <a:cxn ang="0">
                  <a:pos x="connsiteX16271" y="connsiteY16271"/>
                </a:cxn>
                <a:cxn ang="0">
                  <a:pos x="connsiteX16272" y="connsiteY16272"/>
                </a:cxn>
                <a:cxn ang="0">
                  <a:pos x="connsiteX16273" y="connsiteY16273"/>
                </a:cxn>
                <a:cxn ang="0">
                  <a:pos x="connsiteX16274" y="connsiteY16274"/>
                </a:cxn>
                <a:cxn ang="0">
                  <a:pos x="connsiteX16275" y="connsiteY16275"/>
                </a:cxn>
                <a:cxn ang="0">
                  <a:pos x="connsiteX16276" y="connsiteY16276"/>
                </a:cxn>
                <a:cxn ang="0">
                  <a:pos x="connsiteX16277" y="connsiteY16277"/>
                </a:cxn>
                <a:cxn ang="0">
                  <a:pos x="connsiteX16278" y="connsiteY16278"/>
                </a:cxn>
                <a:cxn ang="0">
                  <a:pos x="connsiteX16279" y="connsiteY16279"/>
                </a:cxn>
                <a:cxn ang="0">
                  <a:pos x="connsiteX16280" y="connsiteY16280"/>
                </a:cxn>
                <a:cxn ang="0">
                  <a:pos x="connsiteX16281" y="connsiteY16281"/>
                </a:cxn>
                <a:cxn ang="0">
                  <a:pos x="connsiteX16282" y="connsiteY16282"/>
                </a:cxn>
                <a:cxn ang="0">
                  <a:pos x="connsiteX16283" y="connsiteY16283"/>
                </a:cxn>
                <a:cxn ang="0">
                  <a:pos x="connsiteX16284" y="connsiteY16284"/>
                </a:cxn>
                <a:cxn ang="0">
                  <a:pos x="connsiteX16285" y="connsiteY16285"/>
                </a:cxn>
                <a:cxn ang="0">
                  <a:pos x="connsiteX16286" y="connsiteY16286"/>
                </a:cxn>
                <a:cxn ang="0">
                  <a:pos x="connsiteX16287" y="connsiteY16287"/>
                </a:cxn>
                <a:cxn ang="0">
                  <a:pos x="connsiteX16288" y="connsiteY16288"/>
                </a:cxn>
                <a:cxn ang="0">
                  <a:pos x="connsiteX16289" y="connsiteY16289"/>
                </a:cxn>
                <a:cxn ang="0">
                  <a:pos x="connsiteX16290" y="connsiteY16290"/>
                </a:cxn>
                <a:cxn ang="0">
                  <a:pos x="connsiteX16291" y="connsiteY16291"/>
                </a:cxn>
                <a:cxn ang="0">
                  <a:pos x="connsiteX16292" y="connsiteY16292"/>
                </a:cxn>
                <a:cxn ang="0">
                  <a:pos x="connsiteX16293" y="connsiteY16293"/>
                </a:cxn>
                <a:cxn ang="0">
                  <a:pos x="connsiteX16294" y="connsiteY16294"/>
                </a:cxn>
                <a:cxn ang="0">
                  <a:pos x="connsiteX16295" y="connsiteY16295"/>
                </a:cxn>
                <a:cxn ang="0">
                  <a:pos x="connsiteX16296" y="connsiteY16296"/>
                </a:cxn>
                <a:cxn ang="0">
                  <a:pos x="connsiteX16297" y="connsiteY16297"/>
                </a:cxn>
                <a:cxn ang="0">
                  <a:pos x="connsiteX16298" y="connsiteY16298"/>
                </a:cxn>
                <a:cxn ang="0">
                  <a:pos x="connsiteX16299" y="connsiteY16299"/>
                </a:cxn>
                <a:cxn ang="0">
                  <a:pos x="connsiteX16300" y="connsiteY16300"/>
                </a:cxn>
                <a:cxn ang="0">
                  <a:pos x="connsiteX16301" y="connsiteY16301"/>
                </a:cxn>
                <a:cxn ang="0">
                  <a:pos x="connsiteX16302" y="connsiteY16302"/>
                </a:cxn>
                <a:cxn ang="0">
                  <a:pos x="connsiteX16303" y="connsiteY16303"/>
                </a:cxn>
                <a:cxn ang="0">
                  <a:pos x="connsiteX16304" y="connsiteY16304"/>
                </a:cxn>
                <a:cxn ang="0">
                  <a:pos x="connsiteX16305" y="connsiteY16305"/>
                </a:cxn>
                <a:cxn ang="0">
                  <a:pos x="connsiteX16306" y="connsiteY16306"/>
                </a:cxn>
                <a:cxn ang="0">
                  <a:pos x="connsiteX16307" y="connsiteY16307"/>
                </a:cxn>
                <a:cxn ang="0">
                  <a:pos x="connsiteX16308" y="connsiteY16308"/>
                </a:cxn>
                <a:cxn ang="0">
                  <a:pos x="connsiteX16309" y="connsiteY16309"/>
                </a:cxn>
                <a:cxn ang="0">
                  <a:pos x="connsiteX16310" y="connsiteY16310"/>
                </a:cxn>
                <a:cxn ang="0">
                  <a:pos x="connsiteX16311" y="connsiteY16311"/>
                </a:cxn>
                <a:cxn ang="0">
                  <a:pos x="connsiteX16312" y="connsiteY16312"/>
                </a:cxn>
                <a:cxn ang="0">
                  <a:pos x="connsiteX16313" y="connsiteY16313"/>
                </a:cxn>
                <a:cxn ang="0">
                  <a:pos x="connsiteX16314" y="connsiteY16314"/>
                </a:cxn>
                <a:cxn ang="0">
                  <a:pos x="connsiteX16315" y="connsiteY16315"/>
                </a:cxn>
                <a:cxn ang="0">
                  <a:pos x="connsiteX16316" y="connsiteY16316"/>
                </a:cxn>
                <a:cxn ang="0">
                  <a:pos x="connsiteX16317" y="connsiteY16317"/>
                </a:cxn>
                <a:cxn ang="0">
                  <a:pos x="connsiteX16318" y="connsiteY16318"/>
                </a:cxn>
                <a:cxn ang="0">
                  <a:pos x="connsiteX16319" y="connsiteY16319"/>
                </a:cxn>
                <a:cxn ang="0">
                  <a:pos x="connsiteX16320" y="connsiteY16320"/>
                </a:cxn>
                <a:cxn ang="0">
                  <a:pos x="connsiteX16321" y="connsiteY16321"/>
                </a:cxn>
                <a:cxn ang="0">
                  <a:pos x="connsiteX16322" y="connsiteY16322"/>
                </a:cxn>
                <a:cxn ang="0">
                  <a:pos x="connsiteX16323" y="connsiteY16323"/>
                </a:cxn>
                <a:cxn ang="0">
                  <a:pos x="connsiteX16324" y="connsiteY16324"/>
                </a:cxn>
                <a:cxn ang="0">
                  <a:pos x="connsiteX16325" y="connsiteY16325"/>
                </a:cxn>
                <a:cxn ang="0">
                  <a:pos x="connsiteX16326" y="connsiteY16326"/>
                </a:cxn>
                <a:cxn ang="0">
                  <a:pos x="connsiteX16327" y="connsiteY16327"/>
                </a:cxn>
                <a:cxn ang="0">
                  <a:pos x="connsiteX16328" y="connsiteY16328"/>
                </a:cxn>
                <a:cxn ang="0">
                  <a:pos x="connsiteX16329" y="connsiteY16329"/>
                </a:cxn>
                <a:cxn ang="0">
                  <a:pos x="connsiteX16330" y="connsiteY16330"/>
                </a:cxn>
                <a:cxn ang="0">
                  <a:pos x="connsiteX16331" y="connsiteY16331"/>
                </a:cxn>
                <a:cxn ang="0">
                  <a:pos x="connsiteX16332" y="connsiteY16332"/>
                </a:cxn>
                <a:cxn ang="0">
                  <a:pos x="connsiteX16333" y="connsiteY16333"/>
                </a:cxn>
                <a:cxn ang="0">
                  <a:pos x="connsiteX16334" y="connsiteY16334"/>
                </a:cxn>
                <a:cxn ang="0">
                  <a:pos x="connsiteX16335" y="connsiteY16335"/>
                </a:cxn>
                <a:cxn ang="0">
                  <a:pos x="connsiteX16336" y="connsiteY16336"/>
                </a:cxn>
                <a:cxn ang="0">
                  <a:pos x="connsiteX16337" y="connsiteY16337"/>
                </a:cxn>
                <a:cxn ang="0">
                  <a:pos x="connsiteX16338" y="connsiteY16338"/>
                </a:cxn>
                <a:cxn ang="0">
                  <a:pos x="connsiteX16339" y="connsiteY16339"/>
                </a:cxn>
                <a:cxn ang="0">
                  <a:pos x="connsiteX16340" y="connsiteY16340"/>
                </a:cxn>
                <a:cxn ang="0">
                  <a:pos x="connsiteX16341" y="connsiteY16341"/>
                </a:cxn>
                <a:cxn ang="0">
                  <a:pos x="connsiteX16342" y="connsiteY16342"/>
                </a:cxn>
                <a:cxn ang="0">
                  <a:pos x="connsiteX16343" y="connsiteY16343"/>
                </a:cxn>
                <a:cxn ang="0">
                  <a:pos x="connsiteX16344" y="connsiteY16344"/>
                </a:cxn>
                <a:cxn ang="0">
                  <a:pos x="connsiteX16345" y="connsiteY16345"/>
                </a:cxn>
                <a:cxn ang="0">
                  <a:pos x="connsiteX16346" y="connsiteY16346"/>
                </a:cxn>
                <a:cxn ang="0">
                  <a:pos x="connsiteX16347" y="connsiteY16347"/>
                </a:cxn>
                <a:cxn ang="0">
                  <a:pos x="connsiteX16348" y="connsiteY16348"/>
                </a:cxn>
                <a:cxn ang="0">
                  <a:pos x="connsiteX16349" y="connsiteY16349"/>
                </a:cxn>
                <a:cxn ang="0">
                  <a:pos x="connsiteX16350" y="connsiteY16350"/>
                </a:cxn>
                <a:cxn ang="0">
                  <a:pos x="connsiteX16351" y="connsiteY16351"/>
                </a:cxn>
                <a:cxn ang="0">
                  <a:pos x="connsiteX16352" y="connsiteY16352"/>
                </a:cxn>
                <a:cxn ang="0">
                  <a:pos x="connsiteX16353" y="connsiteY16353"/>
                </a:cxn>
                <a:cxn ang="0">
                  <a:pos x="connsiteX16354" y="connsiteY16354"/>
                </a:cxn>
                <a:cxn ang="0">
                  <a:pos x="connsiteX16355" y="connsiteY16355"/>
                </a:cxn>
                <a:cxn ang="0">
                  <a:pos x="connsiteX16356" y="connsiteY16356"/>
                </a:cxn>
                <a:cxn ang="0">
                  <a:pos x="connsiteX16357" y="connsiteY16357"/>
                </a:cxn>
                <a:cxn ang="0">
                  <a:pos x="connsiteX16358" y="connsiteY16358"/>
                </a:cxn>
                <a:cxn ang="0">
                  <a:pos x="connsiteX16359" y="connsiteY16359"/>
                </a:cxn>
                <a:cxn ang="0">
                  <a:pos x="connsiteX16360" y="connsiteY16360"/>
                </a:cxn>
                <a:cxn ang="0">
                  <a:pos x="connsiteX16361" y="connsiteY16361"/>
                </a:cxn>
                <a:cxn ang="0">
                  <a:pos x="connsiteX16362" y="connsiteY16362"/>
                </a:cxn>
                <a:cxn ang="0">
                  <a:pos x="connsiteX16363" y="connsiteY16363"/>
                </a:cxn>
                <a:cxn ang="0">
                  <a:pos x="connsiteX16364" y="connsiteY16364"/>
                </a:cxn>
                <a:cxn ang="0">
                  <a:pos x="connsiteX16365" y="connsiteY16365"/>
                </a:cxn>
                <a:cxn ang="0">
                  <a:pos x="connsiteX16366" y="connsiteY16366"/>
                </a:cxn>
                <a:cxn ang="0">
                  <a:pos x="connsiteX16367" y="connsiteY16367"/>
                </a:cxn>
                <a:cxn ang="0">
                  <a:pos x="connsiteX16368" y="connsiteY16368"/>
                </a:cxn>
                <a:cxn ang="0">
                  <a:pos x="connsiteX16369" y="connsiteY16369"/>
                </a:cxn>
                <a:cxn ang="0">
                  <a:pos x="connsiteX16370" y="connsiteY16370"/>
                </a:cxn>
                <a:cxn ang="0">
                  <a:pos x="connsiteX16371" y="connsiteY16371"/>
                </a:cxn>
                <a:cxn ang="0">
                  <a:pos x="connsiteX16372" y="connsiteY16372"/>
                </a:cxn>
                <a:cxn ang="0">
                  <a:pos x="connsiteX16373" y="connsiteY16373"/>
                </a:cxn>
                <a:cxn ang="0">
                  <a:pos x="connsiteX16374" y="connsiteY16374"/>
                </a:cxn>
                <a:cxn ang="0">
                  <a:pos x="connsiteX16375" y="connsiteY16375"/>
                </a:cxn>
                <a:cxn ang="0">
                  <a:pos x="connsiteX16376" y="connsiteY16376"/>
                </a:cxn>
                <a:cxn ang="0">
                  <a:pos x="connsiteX16377" y="connsiteY16377"/>
                </a:cxn>
                <a:cxn ang="0">
                  <a:pos x="connsiteX16378" y="connsiteY16378"/>
                </a:cxn>
                <a:cxn ang="0">
                  <a:pos x="connsiteX16379" y="connsiteY16379"/>
                </a:cxn>
                <a:cxn ang="0">
                  <a:pos x="connsiteX16380" y="connsiteY16380"/>
                </a:cxn>
                <a:cxn ang="0">
                  <a:pos x="connsiteX16381" y="connsiteY16381"/>
                </a:cxn>
                <a:cxn ang="0">
                  <a:pos x="connsiteX16382" y="connsiteY16382"/>
                </a:cxn>
                <a:cxn ang="0">
                  <a:pos x="connsiteX16383" y="connsiteY16383"/>
                </a:cxn>
                <a:cxn ang="0">
                  <a:pos x="connsiteX16384" y="connsiteY16384"/>
                </a:cxn>
                <a:cxn ang="0">
                  <a:pos x="connsiteX16385" y="connsiteY16385"/>
                </a:cxn>
                <a:cxn ang="0">
                  <a:pos x="connsiteX16386" y="connsiteY16386"/>
                </a:cxn>
                <a:cxn ang="0">
                  <a:pos x="connsiteX16387" y="connsiteY16387"/>
                </a:cxn>
                <a:cxn ang="0">
                  <a:pos x="connsiteX16388" y="connsiteY16388"/>
                </a:cxn>
                <a:cxn ang="0">
                  <a:pos x="connsiteX16389" y="connsiteY16389"/>
                </a:cxn>
                <a:cxn ang="0">
                  <a:pos x="connsiteX16390" y="connsiteY16390"/>
                </a:cxn>
                <a:cxn ang="0">
                  <a:pos x="connsiteX16391" y="connsiteY16391"/>
                </a:cxn>
                <a:cxn ang="0">
                  <a:pos x="connsiteX16392" y="connsiteY16392"/>
                </a:cxn>
                <a:cxn ang="0">
                  <a:pos x="connsiteX16393" y="connsiteY16393"/>
                </a:cxn>
                <a:cxn ang="0">
                  <a:pos x="connsiteX16394" y="connsiteY16394"/>
                </a:cxn>
                <a:cxn ang="0">
                  <a:pos x="connsiteX16395" y="connsiteY16395"/>
                </a:cxn>
                <a:cxn ang="0">
                  <a:pos x="connsiteX16396" y="connsiteY16396"/>
                </a:cxn>
                <a:cxn ang="0">
                  <a:pos x="connsiteX16397" y="connsiteY16397"/>
                </a:cxn>
                <a:cxn ang="0">
                  <a:pos x="connsiteX16398" y="connsiteY16398"/>
                </a:cxn>
                <a:cxn ang="0">
                  <a:pos x="connsiteX16399" y="connsiteY16399"/>
                </a:cxn>
                <a:cxn ang="0">
                  <a:pos x="connsiteX16400" y="connsiteY16400"/>
                </a:cxn>
                <a:cxn ang="0">
                  <a:pos x="connsiteX16401" y="connsiteY16401"/>
                </a:cxn>
                <a:cxn ang="0">
                  <a:pos x="connsiteX16402" y="connsiteY16402"/>
                </a:cxn>
                <a:cxn ang="0">
                  <a:pos x="connsiteX16403" y="connsiteY16403"/>
                </a:cxn>
                <a:cxn ang="0">
                  <a:pos x="connsiteX16404" y="connsiteY16404"/>
                </a:cxn>
                <a:cxn ang="0">
                  <a:pos x="connsiteX16405" y="connsiteY16405"/>
                </a:cxn>
                <a:cxn ang="0">
                  <a:pos x="connsiteX16406" y="connsiteY16406"/>
                </a:cxn>
                <a:cxn ang="0">
                  <a:pos x="connsiteX16407" y="connsiteY16407"/>
                </a:cxn>
                <a:cxn ang="0">
                  <a:pos x="connsiteX16408" y="connsiteY16408"/>
                </a:cxn>
                <a:cxn ang="0">
                  <a:pos x="connsiteX16409" y="connsiteY16409"/>
                </a:cxn>
                <a:cxn ang="0">
                  <a:pos x="connsiteX16410" y="connsiteY16410"/>
                </a:cxn>
                <a:cxn ang="0">
                  <a:pos x="connsiteX16411" y="connsiteY16411"/>
                </a:cxn>
                <a:cxn ang="0">
                  <a:pos x="connsiteX16412" y="connsiteY16412"/>
                </a:cxn>
                <a:cxn ang="0">
                  <a:pos x="connsiteX16413" y="connsiteY16413"/>
                </a:cxn>
                <a:cxn ang="0">
                  <a:pos x="connsiteX16414" y="connsiteY16414"/>
                </a:cxn>
                <a:cxn ang="0">
                  <a:pos x="connsiteX16415" y="connsiteY16415"/>
                </a:cxn>
                <a:cxn ang="0">
                  <a:pos x="connsiteX16416" y="connsiteY16416"/>
                </a:cxn>
                <a:cxn ang="0">
                  <a:pos x="connsiteX16417" y="connsiteY16417"/>
                </a:cxn>
                <a:cxn ang="0">
                  <a:pos x="connsiteX16418" y="connsiteY16418"/>
                </a:cxn>
                <a:cxn ang="0">
                  <a:pos x="connsiteX16419" y="connsiteY16419"/>
                </a:cxn>
                <a:cxn ang="0">
                  <a:pos x="connsiteX16420" y="connsiteY16420"/>
                </a:cxn>
                <a:cxn ang="0">
                  <a:pos x="connsiteX16421" y="connsiteY16421"/>
                </a:cxn>
                <a:cxn ang="0">
                  <a:pos x="connsiteX16422" y="connsiteY16422"/>
                </a:cxn>
                <a:cxn ang="0">
                  <a:pos x="connsiteX16423" y="connsiteY16423"/>
                </a:cxn>
                <a:cxn ang="0">
                  <a:pos x="connsiteX16424" y="connsiteY16424"/>
                </a:cxn>
                <a:cxn ang="0">
                  <a:pos x="connsiteX16425" y="connsiteY16425"/>
                </a:cxn>
                <a:cxn ang="0">
                  <a:pos x="connsiteX16426" y="connsiteY16426"/>
                </a:cxn>
                <a:cxn ang="0">
                  <a:pos x="connsiteX16427" y="connsiteY16427"/>
                </a:cxn>
                <a:cxn ang="0">
                  <a:pos x="connsiteX16428" y="connsiteY16428"/>
                </a:cxn>
                <a:cxn ang="0">
                  <a:pos x="connsiteX16429" y="connsiteY16429"/>
                </a:cxn>
                <a:cxn ang="0">
                  <a:pos x="connsiteX16430" y="connsiteY16430"/>
                </a:cxn>
                <a:cxn ang="0">
                  <a:pos x="connsiteX16431" y="connsiteY16431"/>
                </a:cxn>
                <a:cxn ang="0">
                  <a:pos x="connsiteX16432" y="connsiteY16432"/>
                </a:cxn>
                <a:cxn ang="0">
                  <a:pos x="connsiteX16433" y="connsiteY16433"/>
                </a:cxn>
                <a:cxn ang="0">
                  <a:pos x="connsiteX16434" y="connsiteY16434"/>
                </a:cxn>
                <a:cxn ang="0">
                  <a:pos x="connsiteX16435" y="connsiteY16435"/>
                </a:cxn>
                <a:cxn ang="0">
                  <a:pos x="connsiteX16436" y="connsiteY16436"/>
                </a:cxn>
                <a:cxn ang="0">
                  <a:pos x="connsiteX16437" y="connsiteY16437"/>
                </a:cxn>
                <a:cxn ang="0">
                  <a:pos x="connsiteX16438" y="connsiteY16438"/>
                </a:cxn>
                <a:cxn ang="0">
                  <a:pos x="connsiteX16439" y="connsiteY16439"/>
                </a:cxn>
                <a:cxn ang="0">
                  <a:pos x="connsiteX16440" y="connsiteY16440"/>
                </a:cxn>
                <a:cxn ang="0">
                  <a:pos x="connsiteX16441" y="connsiteY16441"/>
                </a:cxn>
                <a:cxn ang="0">
                  <a:pos x="connsiteX16442" y="connsiteY16442"/>
                </a:cxn>
                <a:cxn ang="0">
                  <a:pos x="connsiteX16443" y="connsiteY16443"/>
                </a:cxn>
                <a:cxn ang="0">
                  <a:pos x="connsiteX16444" y="connsiteY16444"/>
                </a:cxn>
                <a:cxn ang="0">
                  <a:pos x="connsiteX16445" y="connsiteY16445"/>
                </a:cxn>
                <a:cxn ang="0">
                  <a:pos x="connsiteX16446" y="connsiteY16446"/>
                </a:cxn>
                <a:cxn ang="0">
                  <a:pos x="connsiteX16447" y="connsiteY16447"/>
                </a:cxn>
                <a:cxn ang="0">
                  <a:pos x="connsiteX16448" y="connsiteY16448"/>
                </a:cxn>
                <a:cxn ang="0">
                  <a:pos x="connsiteX16449" y="connsiteY16449"/>
                </a:cxn>
                <a:cxn ang="0">
                  <a:pos x="connsiteX16450" y="connsiteY16450"/>
                </a:cxn>
                <a:cxn ang="0">
                  <a:pos x="connsiteX16451" y="connsiteY16451"/>
                </a:cxn>
                <a:cxn ang="0">
                  <a:pos x="connsiteX16452" y="connsiteY16452"/>
                </a:cxn>
                <a:cxn ang="0">
                  <a:pos x="connsiteX16453" y="connsiteY16453"/>
                </a:cxn>
                <a:cxn ang="0">
                  <a:pos x="connsiteX16454" y="connsiteY16454"/>
                </a:cxn>
                <a:cxn ang="0">
                  <a:pos x="connsiteX16455" y="connsiteY16455"/>
                </a:cxn>
                <a:cxn ang="0">
                  <a:pos x="connsiteX16456" y="connsiteY16456"/>
                </a:cxn>
                <a:cxn ang="0">
                  <a:pos x="connsiteX16457" y="connsiteY16457"/>
                </a:cxn>
                <a:cxn ang="0">
                  <a:pos x="connsiteX16458" y="connsiteY16458"/>
                </a:cxn>
                <a:cxn ang="0">
                  <a:pos x="connsiteX16459" y="connsiteY16459"/>
                </a:cxn>
                <a:cxn ang="0">
                  <a:pos x="connsiteX16460" y="connsiteY16460"/>
                </a:cxn>
                <a:cxn ang="0">
                  <a:pos x="connsiteX16461" y="connsiteY16461"/>
                </a:cxn>
                <a:cxn ang="0">
                  <a:pos x="connsiteX16462" y="connsiteY16462"/>
                </a:cxn>
                <a:cxn ang="0">
                  <a:pos x="connsiteX16463" y="connsiteY16463"/>
                </a:cxn>
                <a:cxn ang="0">
                  <a:pos x="connsiteX16464" y="connsiteY16464"/>
                </a:cxn>
                <a:cxn ang="0">
                  <a:pos x="connsiteX16465" y="connsiteY16465"/>
                </a:cxn>
                <a:cxn ang="0">
                  <a:pos x="connsiteX16466" y="connsiteY16466"/>
                </a:cxn>
                <a:cxn ang="0">
                  <a:pos x="connsiteX16467" y="connsiteY16467"/>
                </a:cxn>
                <a:cxn ang="0">
                  <a:pos x="connsiteX16468" y="connsiteY16468"/>
                </a:cxn>
                <a:cxn ang="0">
                  <a:pos x="connsiteX16469" y="connsiteY16469"/>
                </a:cxn>
                <a:cxn ang="0">
                  <a:pos x="connsiteX16470" y="connsiteY16470"/>
                </a:cxn>
                <a:cxn ang="0">
                  <a:pos x="connsiteX16471" y="connsiteY16471"/>
                </a:cxn>
                <a:cxn ang="0">
                  <a:pos x="connsiteX16472" y="connsiteY16472"/>
                </a:cxn>
                <a:cxn ang="0">
                  <a:pos x="connsiteX16473" y="connsiteY16473"/>
                </a:cxn>
                <a:cxn ang="0">
                  <a:pos x="connsiteX16474" y="connsiteY16474"/>
                </a:cxn>
                <a:cxn ang="0">
                  <a:pos x="connsiteX16475" y="connsiteY16475"/>
                </a:cxn>
                <a:cxn ang="0">
                  <a:pos x="connsiteX16476" y="connsiteY16476"/>
                </a:cxn>
                <a:cxn ang="0">
                  <a:pos x="connsiteX16477" y="connsiteY16477"/>
                </a:cxn>
                <a:cxn ang="0">
                  <a:pos x="connsiteX16478" y="connsiteY16478"/>
                </a:cxn>
                <a:cxn ang="0">
                  <a:pos x="connsiteX16479" y="connsiteY16479"/>
                </a:cxn>
                <a:cxn ang="0">
                  <a:pos x="connsiteX16480" y="connsiteY16480"/>
                </a:cxn>
                <a:cxn ang="0">
                  <a:pos x="connsiteX16481" y="connsiteY16481"/>
                </a:cxn>
                <a:cxn ang="0">
                  <a:pos x="connsiteX16482" y="connsiteY16482"/>
                </a:cxn>
                <a:cxn ang="0">
                  <a:pos x="connsiteX16483" y="connsiteY16483"/>
                </a:cxn>
                <a:cxn ang="0">
                  <a:pos x="connsiteX16484" y="connsiteY16484"/>
                </a:cxn>
                <a:cxn ang="0">
                  <a:pos x="connsiteX16485" y="connsiteY16485"/>
                </a:cxn>
                <a:cxn ang="0">
                  <a:pos x="connsiteX16486" y="connsiteY16486"/>
                </a:cxn>
                <a:cxn ang="0">
                  <a:pos x="connsiteX16487" y="connsiteY16487"/>
                </a:cxn>
                <a:cxn ang="0">
                  <a:pos x="connsiteX16488" y="connsiteY16488"/>
                </a:cxn>
                <a:cxn ang="0">
                  <a:pos x="connsiteX16489" y="connsiteY16489"/>
                </a:cxn>
                <a:cxn ang="0">
                  <a:pos x="connsiteX16490" y="connsiteY16490"/>
                </a:cxn>
                <a:cxn ang="0">
                  <a:pos x="connsiteX16491" y="connsiteY16491"/>
                </a:cxn>
                <a:cxn ang="0">
                  <a:pos x="connsiteX16492" y="connsiteY16492"/>
                </a:cxn>
                <a:cxn ang="0">
                  <a:pos x="connsiteX16493" y="connsiteY16493"/>
                </a:cxn>
                <a:cxn ang="0">
                  <a:pos x="connsiteX16494" y="connsiteY16494"/>
                </a:cxn>
                <a:cxn ang="0">
                  <a:pos x="connsiteX16495" y="connsiteY16495"/>
                </a:cxn>
                <a:cxn ang="0">
                  <a:pos x="connsiteX16496" y="connsiteY16496"/>
                </a:cxn>
                <a:cxn ang="0">
                  <a:pos x="connsiteX16497" y="connsiteY16497"/>
                </a:cxn>
                <a:cxn ang="0">
                  <a:pos x="connsiteX16498" y="connsiteY16498"/>
                </a:cxn>
                <a:cxn ang="0">
                  <a:pos x="connsiteX16499" y="connsiteY16499"/>
                </a:cxn>
                <a:cxn ang="0">
                  <a:pos x="connsiteX16500" y="connsiteY16500"/>
                </a:cxn>
                <a:cxn ang="0">
                  <a:pos x="connsiteX16501" y="connsiteY16501"/>
                </a:cxn>
                <a:cxn ang="0">
                  <a:pos x="connsiteX16502" y="connsiteY16502"/>
                </a:cxn>
                <a:cxn ang="0">
                  <a:pos x="connsiteX16503" y="connsiteY16503"/>
                </a:cxn>
                <a:cxn ang="0">
                  <a:pos x="connsiteX16504" y="connsiteY16504"/>
                </a:cxn>
                <a:cxn ang="0">
                  <a:pos x="connsiteX16505" y="connsiteY16505"/>
                </a:cxn>
                <a:cxn ang="0">
                  <a:pos x="connsiteX16506" y="connsiteY16506"/>
                </a:cxn>
                <a:cxn ang="0">
                  <a:pos x="connsiteX16507" y="connsiteY16507"/>
                </a:cxn>
                <a:cxn ang="0">
                  <a:pos x="connsiteX16508" y="connsiteY16508"/>
                </a:cxn>
                <a:cxn ang="0">
                  <a:pos x="connsiteX16509" y="connsiteY16509"/>
                </a:cxn>
                <a:cxn ang="0">
                  <a:pos x="connsiteX16510" y="connsiteY16510"/>
                </a:cxn>
                <a:cxn ang="0">
                  <a:pos x="connsiteX16511" y="connsiteY16511"/>
                </a:cxn>
                <a:cxn ang="0">
                  <a:pos x="connsiteX16512" y="connsiteY16512"/>
                </a:cxn>
                <a:cxn ang="0">
                  <a:pos x="connsiteX16513" y="connsiteY16513"/>
                </a:cxn>
                <a:cxn ang="0">
                  <a:pos x="connsiteX16514" y="connsiteY16514"/>
                </a:cxn>
                <a:cxn ang="0">
                  <a:pos x="connsiteX16515" y="connsiteY16515"/>
                </a:cxn>
                <a:cxn ang="0">
                  <a:pos x="connsiteX16516" y="connsiteY16516"/>
                </a:cxn>
                <a:cxn ang="0">
                  <a:pos x="connsiteX16517" y="connsiteY16517"/>
                </a:cxn>
                <a:cxn ang="0">
                  <a:pos x="connsiteX16518" y="connsiteY16518"/>
                </a:cxn>
                <a:cxn ang="0">
                  <a:pos x="connsiteX16519" y="connsiteY16519"/>
                </a:cxn>
                <a:cxn ang="0">
                  <a:pos x="connsiteX16520" y="connsiteY16520"/>
                </a:cxn>
                <a:cxn ang="0">
                  <a:pos x="connsiteX16521" y="connsiteY16521"/>
                </a:cxn>
                <a:cxn ang="0">
                  <a:pos x="connsiteX16522" y="connsiteY16522"/>
                </a:cxn>
                <a:cxn ang="0">
                  <a:pos x="connsiteX16523" y="connsiteY16523"/>
                </a:cxn>
                <a:cxn ang="0">
                  <a:pos x="connsiteX16524" y="connsiteY16524"/>
                </a:cxn>
                <a:cxn ang="0">
                  <a:pos x="connsiteX16525" y="connsiteY16525"/>
                </a:cxn>
                <a:cxn ang="0">
                  <a:pos x="connsiteX16526" y="connsiteY16526"/>
                </a:cxn>
                <a:cxn ang="0">
                  <a:pos x="connsiteX16527" y="connsiteY16527"/>
                </a:cxn>
                <a:cxn ang="0">
                  <a:pos x="connsiteX16528" y="connsiteY16528"/>
                </a:cxn>
                <a:cxn ang="0">
                  <a:pos x="connsiteX16529" y="connsiteY16529"/>
                </a:cxn>
                <a:cxn ang="0">
                  <a:pos x="connsiteX16530" y="connsiteY16530"/>
                </a:cxn>
                <a:cxn ang="0">
                  <a:pos x="connsiteX16531" y="connsiteY16531"/>
                </a:cxn>
                <a:cxn ang="0">
                  <a:pos x="connsiteX16532" y="connsiteY16532"/>
                </a:cxn>
                <a:cxn ang="0">
                  <a:pos x="connsiteX16533" y="connsiteY16533"/>
                </a:cxn>
                <a:cxn ang="0">
                  <a:pos x="connsiteX16534" y="connsiteY16534"/>
                </a:cxn>
                <a:cxn ang="0">
                  <a:pos x="connsiteX16535" y="connsiteY16535"/>
                </a:cxn>
                <a:cxn ang="0">
                  <a:pos x="connsiteX16536" y="connsiteY16536"/>
                </a:cxn>
                <a:cxn ang="0">
                  <a:pos x="connsiteX16537" y="connsiteY16537"/>
                </a:cxn>
                <a:cxn ang="0">
                  <a:pos x="connsiteX16538" y="connsiteY16538"/>
                </a:cxn>
                <a:cxn ang="0">
                  <a:pos x="connsiteX16539" y="connsiteY16539"/>
                </a:cxn>
                <a:cxn ang="0">
                  <a:pos x="connsiteX16540" y="connsiteY16540"/>
                </a:cxn>
                <a:cxn ang="0">
                  <a:pos x="connsiteX16541" y="connsiteY16541"/>
                </a:cxn>
                <a:cxn ang="0">
                  <a:pos x="connsiteX16542" y="connsiteY16542"/>
                </a:cxn>
                <a:cxn ang="0">
                  <a:pos x="connsiteX16543" y="connsiteY16543"/>
                </a:cxn>
                <a:cxn ang="0">
                  <a:pos x="connsiteX16544" y="connsiteY16544"/>
                </a:cxn>
                <a:cxn ang="0">
                  <a:pos x="connsiteX16545" y="connsiteY16545"/>
                </a:cxn>
                <a:cxn ang="0">
                  <a:pos x="connsiteX16546" y="connsiteY16546"/>
                </a:cxn>
                <a:cxn ang="0">
                  <a:pos x="connsiteX16547" y="connsiteY16547"/>
                </a:cxn>
                <a:cxn ang="0">
                  <a:pos x="connsiteX16548" y="connsiteY16548"/>
                </a:cxn>
                <a:cxn ang="0">
                  <a:pos x="connsiteX16549" y="connsiteY16549"/>
                </a:cxn>
                <a:cxn ang="0">
                  <a:pos x="connsiteX16550" y="connsiteY16550"/>
                </a:cxn>
                <a:cxn ang="0">
                  <a:pos x="connsiteX16551" y="connsiteY16551"/>
                </a:cxn>
                <a:cxn ang="0">
                  <a:pos x="connsiteX16552" y="connsiteY16552"/>
                </a:cxn>
                <a:cxn ang="0">
                  <a:pos x="connsiteX16553" y="connsiteY16553"/>
                </a:cxn>
                <a:cxn ang="0">
                  <a:pos x="connsiteX16554" y="connsiteY16554"/>
                </a:cxn>
                <a:cxn ang="0">
                  <a:pos x="connsiteX16555" y="connsiteY16555"/>
                </a:cxn>
                <a:cxn ang="0">
                  <a:pos x="connsiteX16556" y="connsiteY16556"/>
                </a:cxn>
                <a:cxn ang="0">
                  <a:pos x="connsiteX16557" y="connsiteY16557"/>
                </a:cxn>
                <a:cxn ang="0">
                  <a:pos x="connsiteX16558" y="connsiteY16558"/>
                </a:cxn>
                <a:cxn ang="0">
                  <a:pos x="connsiteX16559" y="connsiteY16559"/>
                </a:cxn>
                <a:cxn ang="0">
                  <a:pos x="connsiteX16560" y="connsiteY16560"/>
                </a:cxn>
                <a:cxn ang="0">
                  <a:pos x="connsiteX16561" y="connsiteY16561"/>
                </a:cxn>
                <a:cxn ang="0">
                  <a:pos x="connsiteX16562" y="connsiteY16562"/>
                </a:cxn>
                <a:cxn ang="0">
                  <a:pos x="connsiteX16563" y="connsiteY16563"/>
                </a:cxn>
                <a:cxn ang="0">
                  <a:pos x="connsiteX16564" y="connsiteY16564"/>
                </a:cxn>
                <a:cxn ang="0">
                  <a:pos x="connsiteX16565" y="connsiteY16565"/>
                </a:cxn>
                <a:cxn ang="0">
                  <a:pos x="connsiteX16566" y="connsiteY16566"/>
                </a:cxn>
                <a:cxn ang="0">
                  <a:pos x="connsiteX16567" y="connsiteY16567"/>
                </a:cxn>
                <a:cxn ang="0">
                  <a:pos x="connsiteX16568" y="connsiteY16568"/>
                </a:cxn>
                <a:cxn ang="0">
                  <a:pos x="connsiteX16569" y="connsiteY16569"/>
                </a:cxn>
                <a:cxn ang="0">
                  <a:pos x="connsiteX16570" y="connsiteY16570"/>
                </a:cxn>
                <a:cxn ang="0">
                  <a:pos x="connsiteX16571" y="connsiteY16571"/>
                </a:cxn>
                <a:cxn ang="0">
                  <a:pos x="connsiteX16572" y="connsiteY16572"/>
                </a:cxn>
                <a:cxn ang="0">
                  <a:pos x="connsiteX16573" y="connsiteY16573"/>
                </a:cxn>
                <a:cxn ang="0">
                  <a:pos x="connsiteX16574" y="connsiteY16574"/>
                </a:cxn>
                <a:cxn ang="0">
                  <a:pos x="connsiteX16575" y="connsiteY16575"/>
                </a:cxn>
                <a:cxn ang="0">
                  <a:pos x="connsiteX16576" y="connsiteY16576"/>
                </a:cxn>
                <a:cxn ang="0">
                  <a:pos x="connsiteX16577" y="connsiteY16577"/>
                </a:cxn>
                <a:cxn ang="0">
                  <a:pos x="connsiteX16578" y="connsiteY16578"/>
                </a:cxn>
                <a:cxn ang="0">
                  <a:pos x="connsiteX16579" y="connsiteY16579"/>
                </a:cxn>
                <a:cxn ang="0">
                  <a:pos x="connsiteX16580" y="connsiteY16580"/>
                </a:cxn>
                <a:cxn ang="0">
                  <a:pos x="connsiteX16581" y="connsiteY16581"/>
                </a:cxn>
                <a:cxn ang="0">
                  <a:pos x="connsiteX16582" y="connsiteY16582"/>
                </a:cxn>
                <a:cxn ang="0">
                  <a:pos x="connsiteX16583" y="connsiteY16583"/>
                </a:cxn>
                <a:cxn ang="0">
                  <a:pos x="connsiteX16584" y="connsiteY16584"/>
                </a:cxn>
                <a:cxn ang="0">
                  <a:pos x="connsiteX16585" y="connsiteY16585"/>
                </a:cxn>
                <a:cxn ang="0">
                  <a:pos x="connsiteX16586" y="connsiteY16586"/>
                </a:cxn>
                <a:cxn ang="0">
                  <a:pos x="connsiteX16587" y="connsiteY16587"/>
                </a:cxn>
                <a:cxn ang="0">
                  <a:pos x="connsiteX16588" y="connsiteY16588"/>
                </a:cxn>
                <a:cxn ang="0">
                  <a:pos x="connsiteX16589" y="connsiteY16589"/>
                </a:cxn>
                <a:cxn ang="0">
                  <a:pos x="connsiteX16590" y="connsiteY16590"/>
                </a:cxn>
                <a:cxn ang="0">
                  <a:pos x="connsiteX16591" y="connsiteY16591"/>
                </a:cxn>
                <a:cxn ang="0">
                  <a:pos x="connsiteX16592" y="connsiteY16592"/>
                </a:cxn>
                <a:cxn ang="0">
                  <a:pos x="connsiteX16593" y="connsiteY16593"/>
                </a:cxn>
                <a:cxn ang="0">
                  <a:pos x="connsiteX16594" y="connsiteY16594"/>
                </a:cxn>
                <a:cxn ang="0">
                  <a:pos x="connsiteX16595" y="connsiteY16595"/>
                </a:cxn>
                <a:cxn ang="0">
                  <a:pos x="connsiteX16596" y="connsiteY16596"/>
                </a:cxn>
                <a:cxn ang="0">
                  <a:pos x="connsiteX16597" y="connsiteY16597"/>
                </a:cxn>
                <a:cxn ang="0">
                  <a:pos x="connsiteX16598" y="connsiteY16598"/>
                </a:cxn>
                <a:cxn ang="0">
                  <a:pos x="connsiteX16599" y="connsiteY16599"/>
                </a:cxn>
                <a:cxn ang="0">
                  <a:pos x="connsiteX16600" y="connsiteY16600"/>
                </a:cxn>
                <a:cxn ang="0">
                  <a:pos x="connsiteX16601" y="connsiteY16601"/>
                </a:cxn>
                <a:cxn ang="0">
                  <a:pos x="connsiteX16602" y="connsiteY16602"/>
                </a:cxn>
                <a:cxn ang="0">
                  <a:pos x="connsiteX16603" y="connsiteY16603"/>
                </a:cxn>
                <a:cxn ang="0">
                  <a:pos x="connsiteX16604" y="connsiteY16604"/>
                </a:cxn>
                <a:cxn ang="0">
                  <a:pos x="connsiteX16605" y="connsiteY16605"/>
                </a:cxn>
                <a:cxn ang="0">
                  <a:pos x="connsiteX16606" y="connsiteY16606"/>
                </a:cxn>
                <a:cxn ang="0">
                  <a:pos x="connsiteX16607" y="connsiteY16607"/>
                </a:cxn>
                <a:cxn ang="0">
                  <a:pos x="connsiteX16608" y="connsiteY16608"/>
                </a:cxn>
                <a:cxn ang="0">
                  <a:pos x="connsiteX16609" y="connsiteY16609"/>
                </a:cxn>
                <a:cxn ang="0">
                  <a:pos x="connsiteX16610" y="connsiteY16610"/>
                </a:cxn>
                <a:cxn ang="0">
                  <a:pos x="connsiteX16611" y="connsiteY16611"/>
                </a:cxn>
                <a:cxn ang="0">
                  <a:pos x="connsiteX16612" y="connsiteY16612"/>
                </a:cxn>
                <a:cxn ang="0">
                  <a:pos x="connsiteX16613" y="connsiteY16613"/>
                </a:cxn>
                <a:cxn ang="0">
                  <a:pos x="connsiteX16614" y="connsiteY16614"/>
                </a:cxn>
                <a:cxn ang="0">
                  <a:pos x="connsiteX16615" y="connsiteY16615"/>
                </a:cxn>
                <a:cxn ang="0">
                  <a:pos x="connsiteX16616" y="connsiteY16616"/>
                </a:cxn>
                <a:cxn ang="0">
                  <a:pos x="connsiteX16617" y="connsiteY16617"/>
                </a:cxn>
                <a:cxn ang="0">
                  <a:pos x="connsiteX16618" y="connsiteY16618"/>
                </a:cxn>
                <a:cxn ang="0">
                  <a:pos x="connsiteX16619" y="connsiteY16619"/>
                </a:cxn>
                <a:cxn ang="0">
                  <a:pos x="connsiteX16620" y="connsiteY16620"/>
                </a:cxn>
                <a:cxn ang="0">
                  <a:pos x="connsiteX16621" y="connsiteY16621"/>
                </a:cxn>
                <a:cxn ang="0">
                  <a:pos x="connsiteX16622" y="connsiteY16622"/>
                </a:cxn>
                <a:cxn ang="0">
                  <a:pos x="connsiteX16623" y="connsiteY16623"/>
                </a:cxn>
                <a:cxn ang="0">
                  <a:pos x="connsiteX16624" y="connsiteY16624"/>
                </a:cxn>
                <a:cxn ang="0">
                  <a:pos x="connsiteX16625" y="connsiteY16625"/>
                </a:cxn>
                <a:cxn ang="0">
                  <a:pos x="connsiteX16626" y="connsiteY16626"/>
                </a:cxn>
                <a:cxn ang="0">
                  <a:pos x="connsiteX16627" y="connsiteY16627"/>
                </a:cxn>
                <a:cxn ang="0">
                  <a:pos x="connsiteX16628" y="connsiteY16628"/>
                </a:cxn>
                <a:cxn ang="0">
                  <a:pos x="connsiteX16629" y="connsiteY16629"/>
                </a:cxn>
                <a:cxn ang="0">
                  <a:pos x="connsiteX16630" y="connsiteY16630"/>
                </a:cxn>
                <a:cxn ang="0">
                  <a:pos x="connsiteX16631" y="connsiteY16631"/>
                </a:cxn>
                <a:cxn ang="0">
                  <a:pos x="connsiteX16632" y="connsiteY16632"/>
                </a:cxn>
                <a:cxn ang="0">
                  <a:pos x="connsiteX16633" y="connsiteY16633"/>
                </a:cxn>
                <a:cxn ang="0">
                  <a:pos x="connsiteX16634" y="connsiteY16634"/>
                </a:cxn>
                <a:cxn ang="0">
                  <a:pos x="connsiteX16635" y="connsiteY16635"/>
                </a:cxn>
                <a:cxn ang="0">
                  <a:pos x="connsiteX16636" y="connsiteY16636"/>
                </a:cxn>
                <a:cxn ang="0">
                  <a:pos x="connsiteX16637" y="connsiteY16637"/>
                </a:cxn>
                <a:cxn ang="0">
                  <a:pos x="connsiteX16638" y="connsiteY16638"/>
                </a:cxn>
                <a:cxn ang="0">
                  <a:pos x="connsiteX16639" y="connsiteY16639"/>
                </a:cxn>
                <a:cxn ang="0">
                  <a:pos x="connsiteX16640" y="connsiteY16640"/>
                </a:cxn>
                <a:cxn ang="0">
                  <a:pos x="connsiteX16641" y="connsiteY16641"/>
                </a:cxn>
                <a:cxn ang="0">
                  <a:pos x="connsiteX16642" y="connsiteY16642"/>
                </a:cxn>
                <a:cxn ang="0">
                  <a:pos x="connsiteX16643" y="connsiteY16643"/>
                </a:cxn>
                <a:cxn ang="0">
                  <a:pos x="connsiteX16644" y="connsiteY16644"/>
                </a:cxn>
                <a:cxn ang="0">
                  <a:pos x="connsiteX16645" y="connsiteY16645"/>
                </a:cxn>
                <a:cxn ang="0">
                  <a:pos x="connsiteX16646" y="connsiteY16646"/>
                </a:cxn>
                <a:cxn ang="0">
                  <a:pos x="connsiteX16647" y="connsiteY16647"/>
                </a:cxn>
                <a:cxn ang="0">
                  <a:pos x="connsiteX16648" y="connsiteY16648"/>
                </a:cxn>
                <a:cxn ang="0">
                  <a:pos x="connsiteX16649" y="connsiteY16649"/>
                </a:cxn>
                <a:cxn ang="0">
                  <a:pos x="connsiteX16650" y="connsiteY16650"/>
                </a:cxn>
                <a:cxn ang="0">
                  <a:pos x="connsiteX16651" y="connsiteY16651"/>
                </a:cxn>
                <a:cxn ang="0">
                  <a:pos x="connsiteX16652" y="connsiteY16652"/>
                </a:cxn>
                <a:cxn ang="0">
                  <a:pos x="connsiteX16653" y="connsiteY16653"/>
                </a:cxn>
                <a:cxn ang="0">
                  <a:pos x="connsiteX16654" y="connsiteY16654"/>
                </a:cxn>
                <a:cxn ang="0">
                  <a:pos x="connsiteX16655" y="connsiteY16655"/>
                </a:cxn>
                <a:cxn ang="0">
                  <a:pos x="connsiteX16656" y="connsiteY16656"/>
                </a:cxn>
                <a:cxn ang="0">
                  <a:pos x="connsiteX16657" y="connsiteY16657"/>
                </a:cxn>
                <a:cxn ang="0">
                  <a:pos x="connsiteX16658" y="connsiteY16658"/>
                </a:cxn>
                <a:cxn ang="0">
                  <a:pos x="connsiteX16659" y="connsiteY16659"/>
                </a:cxn>
                <a:cxn ang="0">
                  <a:pos x="connsiteX16660" y="connsiteY16660"/>
                </a:cxn>
                <a:cxn ang="0">
                  <a:pos x="connsiteX16661" y="connsiteY16661"/>
                </a:cxn>
                <a:cxn ang="0">
                  <a:pos x="connsiteX16662" y="connsiteY16662"/>
                </a:cxn>
                <a:cxn ang="0">
                  <a:pos x="connsiteX16663" y="connsiteY16663"/>
                </a:cxn>
                <a:cxn ang="0">
                  <a:pos x="connsiteX16664" y="connsiteY16664"/>
                </a:cxn>
                <a:cxn ang="0">
                  <a:pos x="connsiteX16665" y="connsiteY16665"/>
                </a:cxn>
                <a:cxn ang="0">
                  <a:pos x="connsiteX16666" y="connsiteY16666"/>
                </a:cxn>
                <a:cxn ang="0">
                  <a:pos x="connsiteX16667" y="connsiteY16667"/>
                </a:cxn>
                <a:cxn ang="0">
                  <a:pos x="connsiteX16668" y="connsiteY16668"/>
                </a:cxn>
                <a:cxn ang="0">
                  <a:pos x="connsiteX16669" y="connsiteY16669"/>
                </a:cxn>
                <a:cxn ang="0">
                  <a:pos x="connsiteX16670" y="connsiteY16670"/>
                </a:cxn>
                <a:cxn ang="0">
                  <a:pos x="connsiteX16671" y="connsiteY16671"/>
                </a:cxn>
                <a:cxn ang="0">
                  <a:pos x="connsiteX16672" y="connsiteY16672"/>
                </a:cxn>
                <a:cxn ang="0">
                  <a:pos x="connsiteX16673" y="connsiteY16673"/>
                </a:cxn>
                <a:cxn ang="0">
                  <a:pos x="connsiteX16674" y="connsiteY16674"/>
                </a:cxn>
                <a:cxn ang="0">
                  <a:pos x="connsiteX16675" y="connsiteY16675"/>
                </a:cxn>
                <a:cxn ang="0">
                  <a:pos x="connsiteX16676" y="connsiteY16676"/>
                </a:cxn>
                <a:cxn ang="0">
                  <a:pos x="connsiteX16677" y="connsiteY16677"/>
                </a:cxn>
                <a:cxn ang="0">
                  <a:pos x="connsiteX16678" y="connsiteY16678"/>
                </a:cxn>
                <a:cxn ang="0">
                  <a:pos x="connsiteX16679" y="connsiteY16679"/>
                </a:cxn>
                <a:cxn ang="0">
                  <a:pos x="connsiteX16680" y="connsiteY16680"/>
                </a:cxn>
                <a:cxn ang="0">
                  <a:pos x="connsiteX16681" y="connsiteY16681"/>
                </a:cxn>
                <a:cxn ang="0">
                  <a:pos x="connsiteX16682" y="connsiteY16682"/>
                </a:cxn>
                <a:cxn ang="0">
                  <a:pos x="connsiteX16683" y="connsiteY16683"/>
                </a:cxn>
                <a:cxn ang="0">
                  <a:pos x="connsiteX16684" y="connsiteY16684"/>
                </a:cxn>
                <a:cxn ang="0">
                  <a:pos x="connsiteX16685" y="connsiteY16685"/>
                </a:cxn>
                <a:cxn ang="0">
                  <a:pos x="connsiteX16686" y="connsiteY16686"/>
                </a:cxn>
                <a:cxn ang="0">
                  <a:pos x="connsiteX16687" y="connsiteY16687"/>
                </a:cxn>
                <a:cxn ang="0">
                  <a:pos x="connsiteX16688" y="connsiteY16688"/>
                </a:cxn>
                <a:cxn ang="0">
                  <a:pos x="connsiteX16689" y="connsiteY16689"/>
                </a:cxn>
                <a:cxn ang="0">
                  <a:pos x="connsiteX16690" y="connsiteY16690"/>
                </a:cxn>
                <a:cxn ang="0">
                  <a:pos x="connsiteX16691" y="connsiteY16691"/>
                </a:cxn>
                <a:cxn ang="0">
                  <a:pos x="connsiteX16692" y="connsiteY16692"/>
                </a:cxn>
                <a:cxn ang="0">
                  <a:pos x="connsiteX16693" y="connsiteY16693"/>
                </a:cxn>
                <a:cxn ang="0">
                  <a:pos x="connsiteX16694" y="connsiteY16694"/>
                </a:cxn>
                <a:cxn ang="0">
                  <a:pos x="connsiteX16695" y="connsiteY16695"/>
                </a:cxn>
                <a:cxn ang="0">
                  <a:pos x="connsiteX16696" y="connsiteY16696"/>
                </a:cxn>
                <a:cxn ang="0">
                  <a:pos x="connsiteX16697" y="connsiteY16697"/>
                </a:cxn>
                <a:cxn ang="0">
                  <a:pos x="connsiteX16698" y="connsiteY16698"/>
                </a:cxn>
                <a:cxn ang="0">
                  <a:pos x="connsiteX16699" y="connsiteY16699"/>
                </a:cxn>
                <a:cxn ang="0">
                  <a:pos x="connsiteX16700" y="connsiteY16700"/>
                </a:cxn>
                <a:cxn ang="0">
                  <a:pos x="connsiteX16701" y="connsiteY16701"/>
                </a:cxn>
                <a:cxn ang="0">
                  <a:pos x="connsiteX16702" y="connsiteY16702"/>
                </a:cxn>
                <a:cxn ang="0">
                  <a:pos x="connsiteX16703" y="connsiteY16703"/>
                </a:cxn>
                <a:cxn ang="0">
                  <a:pos x="connsiteX16704" y="connsiteY16704"/>
                </a:cxn>
                <a:cxn ang="0">
                  <a:pos x="connsiteX16705" y="connsiteY16705"/>
                </a:cxn>
                <a:cxn ang="0">
                  <a:pos x="connsiteX16706" y="connsiteY16706"/>
                </a:cxn>
                <a:cxn ang="0">
                  <a:pos x="connsiteX16707" y="connsiteY16707"/>
                </a:cxn>
                <a:cxn ang="0">
                  <a:pos x="connsiteX16708" y="connsiteY16708"/>
                </a:cxn>
                <a:cxn ang="0">
                  <a:pos x="connsiteX16709" y="connsiteY16709"/>
                </a:cxn>
                <a:cxn ang="0">
                  <a:pos x="connsiteX16710" y="connsiteY16710"/>
                </a:cxn>
                <a:cxn ang="0">
                  <a:pos x="connsiteX16711" y="connsiteY16711"/>
                </a:cxn>
                <a:cxn ang="0">
                  <a:pos x="connsiteX16712" y="connsiteY16712"/>
                </a:cxn>
                <a:cxn ang="0">
                  <a:pos x="connsiteX16713" y="connsiteY16713"/>
                </a:cxn>
                <a:cxn ang="0">
                  <a:pos x="connsiteX16714" y="connsiteY16714"/>
                </a:cxn>
                <a:cxn ang="0">
                  <a:pos x="connsiteX16715" y="connsiteY16715"/>
                </a:cxn>
                <a:cxn ang="0">
                  <a:pos x="connsiteX16716" y="connsiteY16716"/>
                </a:cxn>
                <a:cxn ang="0">
                  <a:pos x="connsiteX16717" y="connsiteY16717"/>
                </a:cxn>
                <a:cxn ang="0">
                  <a:pos x="connsiteX16718" y="connsiteY16718"/>
                </a:cxn>
                <a:cxn ang="0">
                  <a:pos x="connsiteX16719" y="connsiteY16719"/>
                </a:cxn>
                <a:cxn ang="0">
                  <a:pos x="connsiteX16720" y="connsiteY16720"/>
                </a:cxn>
                <a:cxn ang="0">
                  <a:pos x="connsiteX16721" y="connsiteY16721"/>
                </a:cxn>
                <a:cxn ang="0">
                  <a:pos x="connsiteX16722" y="connsiteY16722"/>
                </a:cxn>
                <a:cxn ang="0">
                  <a:pos x="connsiteX16723" y="connsiteY16723"/>
                </a:cxn>
                <a:cxn ang="0">
                  <a:pos x="connsiteX16724" y="connsiteY16724"/>
                </a:cxn>
                <a:cxn ang="0">
                  <a:pos x="connsiteX16725" y="connsiteY16725"/>
                </a:cxn>
                <a:cxn ang="0">
                  <a:pos x="connsiteX16726" y="connsiteY16726"/>
                </a:cxn>
                <a:cxn ang="0">
                  <a:pos x="connsiteX16727" y="connsiteY16727"/>
                </a:cxn>
                <a:cxn ang="0">
                  <a:pos x="connsiteX16728" y="connsiteY16728"/>
                </a:cxn>
                <a:cxn ang="0">
                  <a:pos x="connsiteX16729" y="connsiteY16729"/>
                </a:cxn>
                <a:cxn ang="0">
                  <a:pos x="connsiteX16730" y="connsiteY16730"/>
                </a:cxn>
                <a:cxn ang="0">
                  <a:pos x="connsiteX16731" y="connsiteY16731"/>
                </a:cxn>
                <a:cxn ang="0">
                  <a:pos x="connsiteX16732" y="connsiteY16732"/>
                </a:cxn>
                <a:cxn ang="0">
                  <a:pos x="connsiteX16733" y="connsiteY16733"/>
                </a:cxn>
                <a:cxn ang="0">
                  <a:pos x="connsiteX16734" y="connsiteY16734"/>
                </a:cxn>
                <a:cxn ang="0">
                  <a:pos x="connsiteX16735" y="connsiteY16735"/>
                </a:cxn>
                <a:cxn ang="0">
                  <a:pos x="connsiteX16736" y="connsiteY16736"/>
                </a:cxn>
                <a:cxn ang="0">
                  <a:pos x="connsiteX16737" y="connsiteY16737"/>
                </a:cxn>
                <a:cxn ang="0">
                  <a:pos x="connsiteX16738" y="connsiteY16738"/>
                </a:cxn>
                <a:cxn ang="0">
                  <a:pos x="connsiteX16739" y="connsiteY16739"/>
                </a:cxn>
                <a:cxn ang="0">
                  <a:pos x="connsiteX16740" y="connsiteY16740"/>
                </a:cxn>
                <a:cxn ang="0">
                  <a:pos x="connsiteX16741" y="connsiteY16741"/>
                </a:cxn>
                <a:cxn ang="0">
                  <a:pos x="connsiteX16742" y="connsiteY16742"/>
                </a:cxn>
                <a:cxn ang="0">
                  <a:pos x="connsiteX16743" y="connsiteY16743"/>
                </a:cxn>
                <a:cxn ang="0">
                  <a:pos x="connsiteX16744" y="connsiteY16744"/>
                </a:cxn>
                <a:cxn ang="0">
                  <a:pos x="connsiteX16745" y="connsiteY16745"/>
                </a:cxn>
                <a:cxn ang="0">
                  <a:pos x="connsiteX16746" y="connsiteY16746"/>
                </a:cxn>
                <a:cxn ang="0">
                  <a:pos x="connsiteX16747" y="connsiteY16747"/>
                </a:cxn>
                <a:cxn ang="0">
                  <a:pos x="connsiteX16748" y="connsiteY16748"/>
                </a:cxn>
                <a:cxn ang="0">
                  <a:pos x="connsiteX16749" y="connsiteY16749"/>
                </a:cxn>
                <a:cxn ang="0">
                  <a:pos x="connsiteX16750" y="connsiteY16750"/>
                </a:cxn>
                <a:cxn ang="0">
                  <a:pos x="connsiteX16751" y="connsiteY16751"/>
                </a:cxn>
                <a:cxn ang="0">
                  <a:pos x="connsiteX16752" y="connsiteY16752"/>
                </a:cxn>
                <a:cxn ang="0">
                  <a:pos x="connsiteX16753" y="connsiteY16753"/>
                </a:cxn>
                <a:cxn ang="0">
                  <a:pos x="connsiteX16754" y="connsiteY16754"/>
                </a:cxn>
                <a:cxn ang="0">
                  <a:pos x="connsiteX16755" y="connsiteY16755"/>
                </a:cxn>
                <a:cxn ang="0">
                  <a:pos x="connsiteX16756" y="connsiteY16756"/>
                </a:cxn>
                <a:cxn ang="0">
                  <a:pos x="connsiteX16757" y="connsiteY16757"/>
                </a:cxn>
                <a:cxn ang="0">
                  <a:pos x="connsiteX16758" y="connsiteY16758"/>
                </a:cxn>
                <a:cxn ang="0">
                  <a:pos x="connsiteX16759" y="connsiteY16759"/>
                </a:cxn>
                <a:cxn ang="0">
                  <a:pos x="connsiteX16760" y="connsiteY16760"/>
                </a:cxn>
                <a:cxn ang="0">
                  <a:pos x="connsiteX16761" y="connsiteY16761"/>
                </a:cxn>
                <a:cxn ang="0">
                  <a:pos x="connsiteX16762" y="connsiteY16762"/>
                </a:cxn>
                <a:cxn ang="0">
                  <a:pos x="connsiteX16763" y="connsiteY16763"/>
                </a:cxn>
                <a:cxn ang="0">
                  <a:pos x="connsiteX16764" y="connsiteY16764"/>
                </a:cxn>
                <a:cxn ang="0">
                  <a:pos x="connsiteX16765" y="connsiteY16765"/>
                </a:cxn>
                <a:cxn ang="0">
                  <a:pos x="connsiteX16766" y="connsiteY16766"/>
                </a:cxn>
                <a:cxn ang="0">
                  <a:pos x="connsiteX16767" y="connsiteY16767"/>
                </a:cxn>
                <a:cxn ang="0">
                  <a:pos x="connsiteX16768" y="connsiteY16768"/>
                </a:cxn>
                <a:cxn ang="0">
                  <a:pos x="connsiteX16769" y="connsiteY16769"/>
                </a:cxn>
                <a:cxn ang="0">
                  <a:pos x="connsiteX16770" y="connsiteY16770"/>
                </a:cxn>
                <a:cxn ang="0">
                  <a:pos x="connsiteX16771" y="connsiteY16771"/>
                </a:cxn>
                <a:cxn ang="0">
                  <a:pos x="connsiteX16772" y="connsiteY16772"/>
                </a:cxn>
                <a:cxn ang="0">
                  <a:pos x="connsiteX16773" y="connsiteY16773"/>
                </a:cxn>
                <a:cxn ang="0">
                  <a:pos x="connsiteX16774" y="connsiteY16774"/>
                </a:cxn>
                <a:cxn ang="0">
                  <a:pos x="connsiteX16775" y="connsiteY16775"/>
                </a:cxn>
                <a:cxn ang="0">
                  <a:pos x="connsiteX16776" y="connsiteY16776"/>
                </a:cxn>
                <a:cxn ang="0">
                  <a:pos x="connsiteX16777" y="connsiteY16777"/>
                </a:cxn>
                <a:cxn ang="0">
                  <a:pos x="connsiteX16778" y="connsiteY16778"/>
                </a:cxn>
                <a:cxn ang="0">
                  <a:pos x="connsiteX16779" y="connsiteY16779"/>
                </a:cxn>
                <a:cxn ang="0">
                  <a:pos x="connsiteX16780" y="connsiteY16780"/>
                </a:cxn>
                <a:cxn ang="0">
                  <a:pos x="connsiteX16781" y="connsiteY16781"/>
                </a:cxn>
                <a:cxn ang="0">
                  <a:pos x="connsiteX16782" y="connsiteY16782"/>
                </a:cxn>
                <a:cxn ang="0">
                  <a:pos x="connsiteX16783" y="connsiteY16783"/>
                </a:cxn>
                <a:cxn ang="0">
                  <a:pos x="connsiteX16784" y="connsiteY16784"/>
                </a:cxn>
                <a:cxn ang="0">
                  <a:pos x="connsiteX16785" y="connsiteY16785"/>
                </a:cxn>
                <a:cxn ang="0">
                  <a:pos x="connsiteX16786" y="connsiteY16786"/>
                </a:cxn>
                <a:cxn ang="0">
                  <a:pos x="connsiteX16787" y="connsiteY16787"/>
                </a:cxn>
                <a:cxn ang="0">
                  <a:pos x="connsiteX16788" y="connsiteY16788"/>
                </a:cxn>
                <a:cxn ang="0">
                  <a:pos x="connsiteX16789" y="connsiteY16789"/>
                </a:cxn>
                <a:cxn ang="0">
                  <a:pos x="connsiteX16790" y="connsiteY16790"/>
                </a:cxn>
                <a:cxn ang="0">
                  <a:pos x="connsiteX16791" y="connsiteY16791"/>
                </a:cxn>
                <a:cxn ang="0">
                  <a:pos x="connsiteX16792" y="connsiteY16792"/>
                </a:cxn>
                <a:cxn ang="0">
                  <a:pos x="connsiteX16793" y="connsiteY16793"/>
                </a:cxn>
                <a:cxn ang="0">
                  <a:pos x="connsiteX16794" y="connsiteY16794"/>
                </a:cxn>
                <a:cxn ang="0">
                  <a:pos x="connsiteX16795" y="connsiteY16795"/>
                </a:cxn>
                <a:cxn ang="0">
                  <a:pos x="connsiteX16796" y="connsiteY16796"/>
                </a:cxn>
                <a:cxn ang="0">
                  <a:pos x="connsiteX16797" y="connsiteY16797"/>
                </a:cxn>
                <a:cxn ang="0">
                  <a:pos x="connsiteX16798" y="connsiteY16798"/>
                </a:cxn>
                <a:cxn ang="0">
                  <a:pos x="connsiteX16799" y="connsiteY16799"/>
                </a:cxn>
                <a:cxn ang="0">
                  <a:pos x="connsiteX16800" y="connsiteY16800"/>
                </a:cxn>
                <a:cxn ang="0">
                  <a:pos x="connsiteX16801" y="connsiteY16801"/>
                </a:cxn>
                <a:cxn ang="0">
                  <a:pos x="connsiteX16802" y="connsiteY16802"/>
                </a:cxn>
                <a:cxn ang="0">
                  <a:pos x="connsiteX16803" y="connsiteY16803"/>
                </a:cxn>
                <a:cxn ang="0">
                  <a:pos x="connsiteX16804" y="connsiteY16804"/>
                </a:cxn>
                <a:cxn ang="0">
                  <a:pos x="connsiteX16805" y="connsiteY16805"/>
                </a:cxn>
                <a:cxn ang="0">
                  <a:pos x="connsiteX16806" y="connsiteY16806"/>
                </a:cxn>
                <a:cxn ang="0">
                  <a:pos x="connsiteX16807" y="connsiteY16807"/>
                </a:cxn>
                <a:cxn ang="0">
                  <a:pos x="connsiteX16808" y="connsiteY16808"/>
                </a:cxn>
                <a:cxn ang="0">
                  <a:pos x="connsiteX16809" y="connsiteY16809"/>
                </a:cxn>
                <a:cxn ang="0">
                  <a:pos x="connsiteX16810" y="connsiteY16810"/>
                </a:cxn>
                <a:cxn ang="0">
                  <a:pos x="connsiteX16811" y="connsiteY16811"/>
                </a:cxn>
                <a:cxn ang="0">
                  <a:pos x="connsiteX16812" y="connsiteY16812"/>
                </a:cxn>
                <a:cxn ang="0">
                  <a:pos x="connsiteX16813" y="connsiteY16813"/>
                </a:cxn>
                <a:cxn ang="0">
                  <a:pos x="connsiteX16814" y="connsiteY16814"/>
                </a:cxn>
                <a:cxn ang="0">
                  <a:pos x="connsiteX16815" y="connsiteY16815"/>
                </a:cxn>
                <a:cxn ang="0">
                  <a:pos x="connsiteX16816" y="connsiteY16816"/>
                </a:cxn>
                <a:cxn ang="0">
                  <a:pos x="connsiteX16817" y="connsiteY16817"/>
                </a:cxn>
                <a:cxn ang="0">
                  <a:pos x="connsiteX16818" y="connsiteY16818"/>
                </a:cxn>
                <a:cxn ang="0">
                  <a:pos x="connsiteX16819" y="connsiteY16819"/>
                </a:cxn>
                <a:cxn ang="0">
                  <a:pos x="connsiteX16820" y="connsiteY16820"/>
                </a:cxn>
                <a:cxn ang="0">
                  <a:pos x="connsiteX16821" y="connsiteY16821"/>
                </a:cxn>
                <a:cxn ang="0">
                  <a:pos x="connsiteX16822" y="connsiteY16822"/>
                </a:cxn>
                <a:cxn ang="0">
                  <a:pos x="connsiteX16823" y="connsiteY16823"/>
                </a:cxn>
                <a:cxn ang="0">
                  <a:pos x="connsiteX16824" y="connsiteY16824"/>
                </a:cxn>
                <a:cxn ang="0">
                  <a:pos x="connsiteX16825" y="connsiteY16825"/>
                </a:cxn>
                <a:cxn ang="0">
                  <a:pos x="connsiteX16826" y="connsiteY16826"/>
                </a:cxn>
                <a:cxn ang="0">
                  <a:pos x="connsiteX16827" y="connsiteY16827"/>
                </a:cxn>
                <a:cxn ang="0">
                  <a:pos x="connsiteX16828" y="connsiteY16828"/>
                </a:cxn>
                <a:cxn ang="0">
                  <a:pos x="connsiteX16829" y="connsiteY16829"/>
                </a:cxn>
                <a:cxn ang="0">
                  <a:pos x="connsiteX16830" y="connsiteY16830"/>
                </a:cxn>
                <a:cxn ang="0">
                  <a:pos x="connsiteX16831" y="connsiteY16831"/>
                </a:cxn>
                <a:cxn ang="0">
                  <a:pos x="connsiteX16832" y="connsiteY16832"/>
                </a:cxn>
                <a:cxn ang="0">
                  <a:pos x="connsiteX16833" y="connsiteY16833"/>
                </a:cxn>
                <a:cxn ang="0">
                  <a:pos x="connsiteX16834" y="connsiteY16834"/>
                </a:cxn>
                <a:cxn ang="0">
                  <a:pos x="connsiteX16835" y="connsiteY16835"/>
                </a:cxn>
                <a:cxn ang="0">
                  <a:pos x="connsiteX16836" y="connsiteY16836"/>
                </a:cxn>
                <a:cxn ang="0">
                  <a:pos x="connsiteX16837" y="connsiteY16837"/>
                </a:cxn>
                <a:cxn ang="0">
                  <a:pos x="connsiteX16838" y="connsiteY16838"/>
                </a:cxn>
                <a:cxn ang="0">
                  <a:pos x="connsiteX16839" y="connsiteY16839"/>
                </a:cxn>
                <a:cxn ang="0">
                  <a:pos x="connsiteX16840" y="connsiteY16840"/>
                </a:cxn>
                <a:cxn ang="0">
                  <a:pos x="connsiteX16841" y="connsiteY16841"/>
                </a:cxn>
                <a:cxn ang="0">
                  <a:pos x="connsiteX16842" y="connsiteY16842"/>
                </a:cxn>
                <a:cxn ang="0">
                  <a:pos x="connsiteX16843" y="connsiteY16843"/>
                </a:cxn>
                <a:cxn ang="0">
                  <a:pos x="connsiteX16844" y="connsiteY16844"/>
                </a:cxn>
                <a:cxn ang="0">
                  <a:pos x="connsiteX16845" y="connsiteY16845"/>
                </a:cxn>
                <a:cxn ang="0">
                  <a:pos x="connsiteX16846" y="connsiteY16846"/>
                </a:cxn>
                <a:cxn ang="0">
                  <a:pos x="connsiteX16847" y="connsiteY16847"/>
                </a:cxn>
                <a:cxn ang="0">
                  <a:pos x="connsiteX16848" y="connsiteY16848"/>
                </a:cxn>
                <a:cxn ang="0">
                  <a:pos x="connsiteX16849" y="connsiteY16849"/>
                </a:cxn>
                <a:cxn ang="0">
                  <a:pos x="connsiteX16850" y="connsiteY16850"/>
                </a:cxn>
                <a:cxn ang="0">
                  <a:pos x="connsiteX16851" y="connsiteY16851"/>
                </a:cxn>
                <a:cxn ang="0">
                  <a:pos x="connsiteX16852" y="connsiteY16852"/>
                </a:cxn>
                <a:cxn ang="0">
                  <a:pos x="connsiteX16853" y="connsiteY16853"/>
                </a:cxn>
                <a:cxn ang="0">
                  <a:pos x="connsiteX16854" y="connsiteY16854"/>
                </a:cxn>
                <a:cxn ang="0">
                  <a:pos x="connsiteX16855" y="connsiteY16855"/>
                </a:cxn>
                <a:cxn ang="0">
                  <a:pos x="connsiteX16856" y="connsiteY16856"/>
                </a:cxn>
                <a:cxn ang="0">
                  <a:pos x="connsiteX16857" y="connsiteY16857"/>
                </a:cxn>
                <a:cxn ang="0">
                  <a:pos x="connsiteX16858" y="connsiteY16858"/>
                </a:cxn>
                <a:cxn ang="0">
                  <a:pos x="connsiteX16859" y="connsiteY16859"/>
                </a:cxn>
                <a:cxn ang="0">
                  <a:pos x="connsiteX16860" y="connsiteY16860"/>
                </a:cxn>
                <a:cxn ang="0">
                  <a:pos x="connsiteX16861" y="connsiteY16861"/>
                </a:cxn>
                <a:cxn ang="0">
                  <a:pos x="connsiteX16862" y="connsiteY16862"/>
                </a:cxn>
                <a:cxn ang="0">
                  <a:pos x="connsiteX16863" y="connsiteY16863"/>
                </a:cxn>
                <a:cxn ang="0">
                  <a:pos x="connsiteX16864" y="connsiteY16864"/>
                </a:cxn>
                <a:cxn ang="0">
                  <a:pos x="connsiteX16865" y="connsiteY16865"/>
                </a:cxn>
                <a:cxn ang="0">
                  <a:pos x="connsiteX16866" y="connsiteY16866"/>
                </a:cxn>
                <a:cxn ang="0">
                  <a:pos x="connsiteX16867" y="connsiteY16867"/>
                </a:cxn>
                <a:cxn ang="0">
                  <a:pos x="connsiteX16868" y="connsiteY16868"/>
                </a:cxn>
                <a:cxn ang="0">
                  <a:pos x="connsiteX16869" y="connsiteY16869"/>
                </a:cxn>
                <a:cxn ang="0">
                  <a:pos x="connsiteX16870" y="connsiteY16870"/>
                </a:cxn>
                <a:cxn ang="0">
                  <a:pos x="connsiteX16871" y="connsiteY16871"/>
                </a:cxn>
                <a:cxn ang="0">
                  <a:pos x="connsiteX16872" y="connsiteY16872"/>
                </a:cxn>
                <a:cxn ang="0">
                  <a:pos x="connsiteX16873" y="connsiteY16873"/>
                </a:cxn>
                <a:cxn ang="0">
                  <a:pos x="connsiteX16874" y="connsiteY16874"/>
                </a:cxn>
                <a:cxn ang="0">
                  <a:pos x="connsiteX16875" y="connsiteY16875"/>
                </a:cxn>
                <a:cxn ang="0">
                  <a:pos x="connsiteX16876" y="connsiteY16876"/>
                </a:cxn>
                <a:cxn ang="0">
                  <a:pos x="connsiteX16877" y="connsiteY16877"/>
                </a:cxn>
                <a:cxn ang="0">
                  <a:pos x="connsiteX16878" y="connsiteY16878"/>
                </a:cxn>
                <a:cxn ang="0">
                  <a:pos x="connsiteX16879" y="connsiteY16879"/>
                </a:cxn>
                <a:cxn ang="0">
                  <a:pos x="connsiteX16880" y="connsiteY16880"/>
                </a:cxn>
                <a:cxn ang="0">
                  <a:pos x="connsiteX16881" y="connsiteY16881"/>
                </a:cxn>
                <a:cxn ang="0">
                  <a:pos x="connsiteX16882" y="connsiteY16882"/>
                </a:cxn>
                <a:cxn ang="0">
                  <a:pos x="connsiteX16883" y="connsiteY16883"/>
                </a:cxn>
                <a:cxn ang="0">
                  <a:pos x="connsiteX16884" y="connsiteY16884"/>
                </a:cxn>
                <a:cxn ang="0">
                  <a:pos x="connsiteX16885" y="connsiteY16885"/>
                </a:cxn>
                <a:cxn ang="0">
                  <a:pos x="connsiteX16886" y="connsiteY16886"/>
                </a:cxn>
                <a:cxn ang="0">
                  <a:pos x="connsiteX16887" y="connsiteY16887"/>
                </a:cxn>
                <a:cxn ang="0">
                  <a:pos x="connsiteX16888" y="connsiteY16888"/>
                </a:cxn>
                <a:cxn ang="0">
                  <a:pos x="connsiteX16889" y="connsiteY16889"/>
                </a:cxn>
                <a:cxn ang="0">
                  <a:pos x="connsiteX16890" y="connsiteY16890"/>
                </a:cxn>
                <a:cxn ang="0">
                  <a:pos x="connsiteX16891" y="connsiteY16891"/>
                </a:cxn>
                <a:cxn ang="0">
                  <a:pos x="connsiteX16892" y="connsiteY16892"/>
                </a:cxn>
                <a:cxn ang="0">
                  <a:pos x="connsiteX16893" y="connsiteY16893"/>
                </a:cxn>
                <a:cxn ang="0">
                  <a:pos x="connsiteX16894" y="connsiteY16894"/>
                </a:cxn>
                <a:cxn ang="0">
                  <a:pos x="connsiteX16895" y="connsiteY16895"/>
                </a:cxn>
                <a:cxn ang="0">
                  <a:pos x="connsiteX16896" y="connsiteY16896"/>
                </a:cxn>
                <a:cxn ang="0">
                  <a:pos x="connsiteX16897" y="connsiteY16897"/>
                </a:cxn>
                <a:cxn ang="0">
                  <a:pos x="connsiteX16898" y="connsiteY16898"/>
                </a:cxn>
                <a:cxn ang="0">
                  <a:pos x="connsiteX16899" y="connsiteY16899"/>
                </a:cxn>
                <a:cxn ang="0">
                  <a:pos x="connsiteX16900" y="connsiteY16900"/>
                </a:cxn>
                <a:cxn ang="0">
                  <a:pos x="connsiteX16901" y="connsiteY16901"/>
                </a:cxn>
                <a:cxn ang="0">
                  <a:pos x="connsiteX16902" y="connsiteY16902"/>
                </a:cxn>
                <a:cxn ang="0">
                  <a:pos x="connsiteX16903" y="connsiteY16903"/>
                </a:cxn>
                <a:cxn ang="0">
                  <a:pos x="connsiteX16904" y="connsiteY16904"/>
                </a:cxn>
                <a:cxn ang="0">
                  <a:pos x="connsiteX16905" y="connsiteY16905"/>
                </a:cxn>
                <a:cxn ang="0">
                  <a:pos x="connsiteX16906" y="connsiteY16906"/>
                </a:cxn>
                <a:cxn ang="0">
                  <a:pos x="connsiteX16907" y="connsiteY16907"/>
                </a:cxn>
                <a:cxn ang="0">
                  <a:pos x="connsiteX16908" y="connsiteY16908"/>
                </a:cxn>
                <a:cxn ang="0">
                  <a:pos x="connsiteX16909" y="connsiteY16909"/>
                </a:cxn>
                <a:cxn ang="0">
                  <a:pos x="connsiteX16910" y="connsiteY16910"/>
                </a:cxn>
                <a:cxn ang="0">
                  <a:pos x="connsiteX16911" y="connsiteY16911"/>
                </a:cxn>
                <a:cxn ang="0">
                  <a:pos x="connsiteX16912" y="connsiteY16912"/>
                </a:cxn>
                <a:cxn ang="0">
                  <a:pos x="connsiteX16913" y="connsiteY16913"/>
                </a:cxn>
                <a:cxn ang="0">
                  <a:pos x="connsiteX16914" y="connsiteY16914"/>
                </a:cxn>
                <a:cxn ang="0">
                  <a:pos x="connsiteX16915" y="connsiteY16915"/>
                </a:cxn>
                <a:cxn ang="0">
                  <a:pos x="connsiteX16916" y="connsiteY16916"/>
                </a:cxn>
                <a:cxn ang="0">
                  <a:pos x="connsiteX16917" y="connsiteY16917"/>
                </a:cxn>
                <a:cxn ang="0">
                  <a:pos x="connsiteX16918" y="connsiteY16918"/>
                </a:cxn>
                <a:cxn ang="0">
                  <a:pos x="connsiteX16919" y="connsiteY16919"/>
                </a:cxn>
                <a:cxn ang="0">
                  <a:pos x="connsiteX16920" y="connsiteY16920"/>
                </a:cxn>
                <a:cxn ang="0">
                  <a:pos x="connsiteX16921" y="connsiteY16921"/>
                </a:cxn>
                <a:cxn ang="0">
                  <a:pos x="connsiteX16922" y="connsiteY16922"/>
                </a:cxn>
                <a:cxn ang="0">
                  <a:pos x="connsiteX16923" y="connsiteY16923"/>
                </a:cxn>
                <a:cxn ang="0">
                  <a:pos x="connsiteX16924" y="connsiteY16924"/>
                </a:cxn>
                <a:cxn ang="0">
                  <a:pos x="connsiteX16925" y="connsiteY16925"/>
                </a:cxn>
                <a:cxn ang="0">
                  <a:pos x="connsiteX16926" y="connsiteY16926"/>
                </a:cxn>
                <a:cxn ang="0">
                  <a:pos x="connsiteX16927" y="connsiteY16927"/>
                </a:cxn>
                <a:cxn ang="0">
                  <a:pos x="connsiteX16928" y="connsiteY16928"/>
                </a:cxn>
                <a:cxn ang="0">
                  <a:pos x="connsiteX16929" y="connsiteY16929"/>
                </a:cxn>
                <a:cxn ang="0">
                  <a:pos x="connsiteX16930" y="connsiteY16930"/>
                </a:cxn>
                <a:cxn ang="0">
                  <a:pos x="connsiteX16931" y="connsiteY16931"/>
                </a:cxn>
                <a:cxn ang="0">
                  <a:pos x="connsiteX16932" y="connsiteY16932"/>
                </a:cxn>
                <a:cxn ang="0">
                  <a:pos x="connsiteX16933" y="connsiteY16933"/>
                </a:cxn>
                <a:cxn ang="0">
                  <a:pos x="connsiteX16934" y="connsiteY16934"/>
                </a:cxn>
                <a:cxn ang="0">
                  <a:pos x="connsiteX16935" y="connsiteY16935"/>
                </a:cxn>
                <a:cxn ang="0">
                  <a:pos x="connsiteX16936" y="connsiteY16936"/>
                </a:cxn>
                <a:cxn ang="0">
                  <a:pos x="connsiteX16937" y="connsiteY16937"/>
                </a:cxn>
                <a:cxn ang="0">
                  <a:pos x="connsiteX16938" y="connsiteY16938"/>
                </a:cxn>
                <a:cxn ang="0">
                  <a:pos x="connsiteX16939" y="connsiteY16939"/>
                </a:cxn>
                <a:cxn ang="0">
                  <a:pos x="connsiteX16940" y="connsiteY16940"/>
                </a:cxn>
                <a:cxn ang="0">
                  <a:pos x="connsiteX16941" y="connsiteY16941"/>
                </a:cxn>
                <a:cxn ang="0">
                  <a:pos x="connsiteX16942" y="connsiteY16942"/>
                </a:cxn>
                <a:cxn ang="0">
                  <a:pos x="connsiteX16943" y="connsiteY16943"/>
                </a:cxn>
                <a:cxn ang="0">
                  <a:pos x="connsiteX16944" y="connsiteY16944"/>
                </a:cxn>
                <a:cxn ang="0">
                  <a:pos x="connsiteX16945" y="connsiteY16945"/>
                </a:cxn>
                <a:cxn ang="0">
                  <a:pos x="connsiteX16946" y="connsiteY16946"/>
                </a:cxn>
                <a:cxn ang="0">
                  <a:pos x="connsiteX16947" y="connsiteY16947"/>
                </a:cxn>
                <a:cxn ang="0">
                  <a:pos x="connsiteX16948" y="connsiteY16948"/>
                </a:cxn>
                <a:cxn ang="0">
                  <a:pos x="connsiteX16949" y="connsiteY16949"/>
                </a:cxn>
                <a:cxn ang="0">
                  <a:pos x="connsiteX16950" y="connsiteY16950"/>
                </a:cxn>
                <a:cxn ang="0">
                  <a:pos x="connsiteX16951" y="connsiteY16951"/>
                </a:cxn>
                <a:cxn ang="0">
                  <a:pos x="connsiteX16952" y="connsiteY16952"/>
                </a:cxn>
                <a:cxn ang="0">
                  <a:pos x="connsiteX16953" y="connsiteY16953"/>
                </a:cxn>
                <a:cxn ang="0">
                  <a:pos x="connsiteX16954" y="connsiteY16954"/>
                </a:cxn>
                <a:cxn ang="0">
                  <a:pos x="connsiteX16955" y="connsiteY16955"/>
                </a:cxn>
                <a:cxn ang="0">
                  <a:pos x="connsiteX16956" y="connsiteY16956"/>
                </a:cxn>
                <a:cxn ang="0">
                  <a:pos x="connsiteX16957" y="connsiteY16957"/>
                </a:cxn>
                <a:cxn ang="0">
                  <a:pos x="connsiteX16958" y="connsiteY16958"/>
                </a:cxn>
                <a:cxn ang="0">
                  <a:pos x="connsiteX16959" y="connsiteY16959"/>
                </a:cxn>
                <a:cxn ang="0">
                  <a:pos x="connsiteX16960" y="connsiteY16960"/>
                </a:cxn>
                <a:cxn ang="0">
                  <a:pos x="connsiteX16961" y="connsiteY16961"/>
                </a:cxn>
                <a:cxn ang="0">
                  <a:pos x="connsiteX16962" y="connsiteY16962"/>
                </a:cxn>
                <a:cxn ang="0">
                  <a:pos x="connsiteX16963" y="connsiteY16963"/>
                </a:cxn>
                <a:cxn ang="0">
                  <a:pos x="connsiteX16964" y="connsiteY16964"/>
                </a:cxn>
                <a:cxn ang="0">
                  <a:pos x="connsiteX16965" y="connsiteY16965"/>
                </a:cxn>
                <a:cxn ang="0">
                  <a:pos x="connsiteX16966" y="connsiteY16966"/>
                </a:cxn>
                <a:cxn ang="0">
                  <a:pos x="connsiteX16967" y="connsiteY16967"/>
                </a:cxn>
                <a:cxn ang="0">
                  <a:pos x="connsiteX16968" y="connsiteY16968"/>
                </a:cxn>
                <a:cxn ang="0">
                  <a:pos x="connsiteX16969" y="connsiteY16969"/>
                </a:cxn>
                <a:cxn ang="0">
                  <a:pos x="connsiteX16970" y="connsiteY16970"/>
                </a:cxn>
                <a:cxn ang="0">
                  <a:pos x="connsiteX16971" y="connsiteY16971"/>
                </a:cxn>
                <a:cxn ang="0">
                  <a:pos x="connsiteX16972" y="connsiteY16972"/>
                </a:cxn>
                <a:cxn ang="0">
                  <a:pos x="connsiteX16973" y="connsiteY16973"/>
                </a:cxn>
                <a:cxn ang="0">
                  <a:pos x="connsiteX16974" y="connsiteY16974"/>
                </a:cxn>
                <a:cxn ang="0">
                  <a:pos x="connsiteX16975" y="connsiteY16975"/>
                </a:cxn>
                <a:cxn ang="0">
                  <a:pos x="connsiteX16976" y="connsiteY16976"/>
                </a:cxn>
                <a:cxn ang="0">
                  <a:pos x="connsiteX16977" y="connsiteY16977"/>
                </a:cxn>
                <a:cxn ang="0">
                  <a:pos x="connsiteX16978" y="connsiteY16978"/>
                </a:cxn>
                <a:cxn ang="0">
                  <a:pos x="connsiteX16979" y="connsiteY16979"/>
                </a:cxn>
                <a:cxn ang="0">
                  <a:pos x="connsiteX16980" y="connsiteY16980"/>
                </a:cxn>
                <a:cxn ang="0">
                  <a:pos x="connsiteX16981" y="connsiteY16981"/>
                </a:cxn>
                <a:cxn ang="0">
                  <a:pos x="connsiteX16982" y="connsiteY16982"/>
                </a:cxn>
                <a:cxn ang="0">
                  <a:pos x="connsiteX16983" y="connsiteY16983"/>
                </a:cxn>
                <a:cxn ang="0">
                  <a:pos x="connsiteX16984" y="connsiteY16984"/>
                </a:cxn>
                <a:cxn ang="0">
                  <a:pos x="connsiteX16985" y="connsiteY16985"/>
                </a:cxn>
                <a:cxn ang="0">
                  <a:pos x="connsiteX16986" y="connsiteY16986"/>
                </a:cxn>
                <a:cxn ang="0">
                  <a:pos x="connsiteX16987" y="connsiteY16987"/>
                </a:cxn>
                <a:cxn ang="0">
                  <a:pos x="connsiteX16988" y="connsiteY16988"/>
                </a:cxn>
                <a:cxn ang="0">
                  <a:pos x="connsiteX16989" y="connsiteY16989"/>
                </a:cxn>
                <a:cxn ang="0">
                  <a:pos x="connsiteX16990" y="connsiteY16990"/>
                </a:cxn>
                <a:cxn ang="0">
                  <a:pos x="connsiteX16991" y="connsiteY16991"/>
                </a:cxn>
                <a:cxn ang="0">
                  <a:pos x="connsiteX16992" y="connsiteY16992"/>
                </a:cxn>
                <a:cxn ang="0">
                  <a:pos x="connsiteX16993" y="connsiteY16993"/>
                </a:cxn>
                <a:cxn ang="0">
                  <a:pos x="connsiteX16994" y="connsiteY16994"/>
                </a:cxn>
                <a:cxn ang="0">
                  <a:pos x="connsiteX16995" y="connsiteY16995"/>
                </a:cxn>
                <a:cxn ang="0">
                  <a:pos x="connsiteX16996" y="connsiteY16996"/>
                </a:cxn>
                <a:cxn ang="0">
                  <a:pos x="connsiteX16997" y="connsiteY16997"/>
                </a:cxn>
                <a:cxn ang="0">
                  <a:pos x="connsiteX16998" y="connsiteY16998"/>
                </a:cxn>
                <a:cxn ang="0">
                  <a:pos x="connsiteX16999" y="connsiteY16999"/>
                </a:cxn>
                <a:cxn ang="0">
                  <a:pos x="connsiteX17000" y="connsiteY17000"/>
                </a:cxn>
                <a:cxn ang="0">
                  <a:pos x="connsiteX17001" y="connsiteY17001"/>
                </a:cxn>
                <a:cxn ang="0">
                  <a:pos x="connsiteX17002" y="connsiteY17002"/>
                </a:cxn>
                <a:cxn ang="0">
                  <a:pos x="connsiteX17003" y="connsiteY17003"/>
                </a:cxn>
                <a:cxn ang="0">
                  <a:pos x="connsiteX17004" y="connsiteY17004"/>
                </a:cxn>
                <a:cxn ang="0">
                  <a:pos x="connsiteX17005" y="connsiteY17005"/>
                </a:cxn>
                <a:cxn ang="0">
                  <a:pos x="connsiteX17006" y="connsiteY17006"/>
                </a:cxn>
                <a:cxn ang="0">
                  <a:pos x="connsiteX17007" y="connsiteY17007"/>
                </a:cxn>
                <a:cxn ang="0">
                  <a:pos x="connsiteX17008" y="connsiteY17008"/>
                </a:cxn>
                <a:cxn ang="0">
                  <a:pos x="connsiteX17009" y="connsiteY17009"/>
                </a:cxn>
                <a:cxn ang="0">
                  <a:pos x="connsiteX17010" y="connsiteY17010"/>
                </a:cxn>
                <a:cxn ang="0">
                  <a:pos x="connsiteX17011" y="connsiteY17011"/>
                </a:cxn>
                <a:cxn ang="0">
                  <a:pos x="connsiteX17012" y="connsiteY17012"/>
                </a:cxn>
                <a:cxn ang="0">
                  <a:pos x="connsiteX17013" y="connsiteY17013"/>
                </a:cxn>
                <a:cxn ang="0">
                  <a:pos x="connsiteX17014" y="connsiteY17014"/>
                </a:cxn>
                <a:cxn ang="0">
                  <a:pos x="connsiteX17015" y="connsiteY17015"/>
                </a:cxn>
                <a:cxn ang="0">
                  <a:pos x="connsiteX17016" y="connsiteY17016"/>
                </a:cxn>
                <a:cxn ang="0">
                  <a:pos x="connsiteX17017" y="connsiteY17017"/>
                </a:cxn>
                <a:cxn ang="0">
                  <a:pos x="connsiteX17018" y="connsiteY17018"/>
                </a:cxn>
                <a:cxn ang="0">
                  <a:pos x="connsiteX17019" y="connsiteY17019"/>
                </a:cxn>
                <a:cxn ang="0">
                  <a:pos x="connsiteX17020" y="connsiteY17020"/>
                </a:cxn>
                <a:cxn ang="0">
                  <a:pos x="connsiteX17021" y="connsiteY17021"/>
                </a:cxn>
                <a:cxn ang="0">
                  <a:pos x="connsiteX17022" y="connsiteY17022"/>
                </a:cxn>
                <a:cxn ang="0">
                  <a:pos x="connsiteX17023" y="connsiteY17023"/>
                </a:cxn>
                <a:cxn ang="0">
                  <a:pos x="connsiteX17024" y="connsiteY17024"/>
                </a:cxn>
                <a:cxn ang="0">
                  <a:pos x="connsiteX17025" y="connsiteY17025"/>
                </a:cxn>
                <a:cxn ang="0">
                  <a:pos x="connsiteX17026" y="connsiteY17026"/>
                </a:cxn>
                <a:cxn ang="0">
                  <a:pos x="connsiteX17027" y="connsiteY17027"/>
                </a:cxn>
                <a:cxn ang="0">
                  <a:pos x="connsiteX17028" y="connsiteY17028"/>
                </a:cxn>
                <a:cxn ang="0">
                  <a:pos x="connsiteX17029" y="connsiteY17029"/>
                </a:cxn>
                <a:cxn ang="0">
                  <a:pos x="connsiteX17030" y="connsiteY17030"/>
                </a:cxn>
                <a:cxn ang="0">
                  <a:pos x="connsiteX17031" y="connsiteY17031"/>
                </a:cxn>
                <a:cxn ang="0">
                  <a:pos x="connsiteX17032" y="connsiteY17032"/>
                </a:cxn>
                <a:cxn ang="0">
                  <a:pos x="connsiteX17033" y="connsiteY17033"/>
                </a:cxn>
                <a:cxn ang="0">
                  <a:pos x="connsiteX17034" y="connsiteY17034"/>
                </a:cxn>
                <a:cxn ang="0">
                  <a:pos x="connsiteX17035" y="connsiteY17035"/>
                </a:cxn>
                <a:cxn ang="0">
                  <a:pos x="connsiteX17036" y="connsiteY17036"/>
                </a:cxn>
                <a:cxn ang="0">
                  <a:pos x="connsiteX17037" y="connsiteY17037"/>
                </a:cxn>
                <a:cxn ang="0">
                  <a:pos x="connsiteX17038" y="connsiteY17038"/>
                </a:cxn>
                <a:cxn ang="0">
                  <a:pos x="connsiteX17039" y="connsiteY17039"/>
                </a:cxn>
                <a:cxn ang="0">
                  <a:pos x="connsiteX17040" y="connsiteY17040"/>
                </a:cxn>
                <a:cxn ang="0">
                  <a:pos x="connsiteX17041" y="connsiteY17041"/>
                </a:cxn>
                <a:cxn ang="0">
                  <a:pos x="connsiteX17042" y="connsiteY17042"/>
                </a:cxn>
                <a:cxn ang="0">
                  <a:pos x="connsiteX17043" y="connsiteY17043"/>
                </a:cxn>
                <a:cxn ang="0">
                  <a:pos x="connsiteX17044" y="connsiteY17044"/>
                </a:cxn>
                <a:cxn ang="0">
                  <a:pos x="connsiteX17045" y="connsiteY17045"/>
                </a:cxn>
                <a:cxn ang="0">
                  <a:pos x="connsiteX17046" y="connsiteY17046"/>
                </a:cxn>
                <a:cxn ang="0">
                  <a:pos x="connsiteX17047" y="connsiteY17047"/>
                </a:cxn>
                <a:cxn ang="0">
                  <a:pos x="connsiteX17048" y="connsiteY17048"/>
                </a:cxn>
                <a:cxn ang="0">
                  <a:pos x="connsiteX17049" y="connsiteY17049"/>
                </a:cxn>
                <a:cxn ang="0">
                  <a:pos x="connsiteX17050" y="connsiteY17050"/>
                </a:cxn>
                <a:cxn ang="0">
                  <a:pos x="connsiteX17051" y="connsiteY17051"/>
                </a:cxn>
                <a:cxn ang="0">
                  <a:pos x="connsiteX17052" y="connsiteY17052"/>
                </a:cxn>
                <a:cxn ang="0">
                  <a:pos x="connsiteX17053" y="connsiteY17053"/>
                </a:cxn>
                <a:cxn ang="0">
                  <a:pos x="connsiteX17054" y="connsiteY17054"/>
                </a:cxn>
                <a:cxn ang="0">
                  <a:pos x="connsiteX17055" y="connsiteY17055"/>
                </a:cxn>
                <a:cxn ang="0">
                  <a:pos x="connsiteX17056" y="connsiteY17056"/>
                </a:cxn>
                <a:cxn ang="0">
                  <a:pos x="connsiteX17057" y="connsiteY17057"/>
                </a:cxn>
                <a:cxn ang="0">
                  <a:pos x="connsiteX17058" y="connsiteY17058"/>
                </a:cxn>
                <a:cxn ang="0">
                  <a:pos x="connsiteX17059" y="connsiteY17059"/>
                </a:cxn>
                <a:cxn ang="0">
                  <a:pos x="connsiteX17060" y="connsiteY17060"/>
                </a:cxn>
                <a:cxn ang="0">
                  <a:pos x="connsiteX17061" y="connsiteY17061"/>
                </a:cxn>
                <a:cxn ang="0">
                  <a:pos x="connsiteX17062" y="connsiteY17062"/>
                </a:cxn>
                <a:cxn ang="0">
                  <a:pos x="connsiteX17063" y="connsiteY17063"/>
                </a:cxn>
                <a:cxn ang="0">
                  <a:pos x="connsiteX17064" y="connsiteY17064"/>
                </a:cxn>
                <a:cxn ang="0">
                  <a:pos x="connsiteX17065" y="connsiteY17065"/>
                </a:cxn>
                <a:cxn ang="0">
                  <a:pos x="connsiteX17066" y="connsiteY17066"/>
                </a:cxn>
                <a:cxn ang="0">
                  <a:pos x="connsiteX17067" y="connsiteY17067"/>
                </a:cxn>
                <a:cxn ang="0">
                  <a:pos x="connsiteX17068" y="connsiteY17068"/>
                </a:cxn>
                <a:cxn ang="0">
                  <a:pos x="connsiteX17069" y="connsiteY17069"/>
                </a:cxn>
                <a:cxn ang="0">
                  <a:pos x="connsiteX17070" y="connsiteY17070"/>
                </a:cxn>
                <a:cxn ang="0">
                  <a:pos x="connsiteX17071" y="connsiteY17071"/>
                </a:cxn>
                <a:cxn ang="0">
                  <a:pos x="connsiteX17072" y="connsiteY17072"/>
                </a:cxn>
                <a:cxn ang="0">
                  <a:pos x="connsiteX17073" y="connsiteY17073"/>
                </a:cxn>
                <a:cxn ang="0">
                  <a:pos x="connsiteX17074" y="connsiteY17074"/>
                </a:cxn>
                <a:cxn ang="0">
                  <a:pos x="connsiteX17075" y="connsiteY17075"/>
                </a:cxn>
                <a:cxn ang="0">
                  <a:pos x="connsiteX17076" y="connsiteY17076"/>
                </a:cxn>
                <a:cxn ang="0">
                  <a:pos x="connsiteX17077" y="connsiteY17077"/>
                </a:cxn>
                <a:cxn ang="0">
                  <a:pos x="connsiteX17078" y="connsiteY17078"/>
                </a:cxn>
                <a:cxn ang="0">
                  <a:pos x="connsiteX17079" y="connsiteY17079"/>
                </a:cxn>
                <a:cxn ang="0">
                  <a:pos x="connsiteX17080" y="connsiteY17080"/>
                </a:cxn>
                <a:cxn ang="0">
                  <a:pos x="connsiteX17081" y="connsiteY17081"/>
                </a:cxn>
                <a:cxn ang="0">
                  <a:pos x="connsiteX17082" y="connsiteY17082"/>
                </a:cxn>
                <a:cxn ang="0">
                  <a:pos x="connsiteX17083" y="connsiteY17083"/>
                </a:cxn>
                <a:cxn ang="0">
                  <a:pos x="connsiteX17084" y="connsiteY17084"/>
                </a:cxn>
                <a:cxn ang="0">
                  <a:pos x="connsiteX17085" y="connsiteY17085"/>
                </a:cxn>
                <a:cxn ang="0">
                  <a:pos x="connsiteX17086" y="connsiteY17086"/>
                </a:cxn>
                <a:cxn ang="0">
                  <a:pos x="connsiteX17087" y="connsiteY17087"/>
                </a:cxn>
                <a:cxn ang="0">
                  <a:pos x="connsiteX17088" y="connsiteY17088"/>
                </a:cxn>
                <a:cxn ang="0">
                  <a:pos x="connsiteX17089" y="connsiteY17089"/>
                </a:cxn>
                <a:cxn ang="0">
                  <a:pos x="connsiteX17090" y="connsiteY17090"/>
                </a:cxn>
                <a:cxn ang="0">
                  <a:pos x="connsiteX17091" y="connsiteY17091"/>
                </a:cxn>
                <a:cxn ang="0">
                  <a:pos x="connsiteX17092" y="connsiteY17092"/>
                </a:cxn>
                <a:cxn ang="0">
                  <a:pos x="connsiteX17093" y="connsiteY17093"/>
                </a:cxn>
                <a:cxn ang="0">
                  <a:pos x="connsiteX17094" y="connsiteY17094"/>
                </a:cxn>
                <a:cxn ang="0">
                  <a:pos x="connsiteX17095" y="connsiteY17095"/>
                </a:cxn>
                <a:cxn ang="0">
                  <a:pos x="connsiteX17096" y="connsiteY17096"/>
                </a:cxn>
                <a:cxn ang="0">
                  <a:pos x="connsiteX17097" y="connsiteY17097"/>
                </a:cxn>
                <a:cxn ang="0">
                  <a:pos x="connsiteX17098" y="connsiteY17098"/>
                </a:cxn>
                <a:cxn ang="0">
                  <a:pos x="connsiteX17099" y="connsiteY17099"/>
                </a:cxn>
                <a:cxn ang="0">
                  <a:pos x="connsiteX17100" y="connsiteY17100"/>
                </a:cxn>
                <a:cxn ang="0">
                  <a:pos x="connsiteX17101" y="connsiteY17101"/>
                </a:cxn>
                <a:cxn ang="0">
                  <a:pos x="connsiteX17102" y="connsiteY17102"/>
                </a:cxn>
                <a:cxn ang="0">
                  <a:pos x="connsiteX17103" y="connsiteY17103"/>
                </a:cxn>
                <a:cxn ang="0">
                  <a:pos x="connsiteX17104" y="connsiteY17104"/>
                </a:cxn>
                <a:cxn ang="0">
                  <a:pos x="connsiteX17105" y="connsiteY17105"/>
                </a:cxn>
                <a:cxn ang="0">
                  <a:pos x="connsiteX17106" y="connsiteY17106"/>
                </a:cxn>
                <a:cxn ang="0">
                  <a:pos x="connsiteX17107" y="connsiteY17107"/>
                </a:cxn>
                <a:cxn ang="0">
                  <a:pos x="connsiteX17108" y="connsiteY17108"/>
                </a:cxn>
                <a:cxn ang="0">
                  <a:pos x="connsiteX17109" y="connsiteY17109"/>
                </a:cxn>
                <a:cxn ang="0">
                  <a:pos x="connsiteX17110" y="connsiteY17110"/>
                </a:cxn>
                <a:cxn ang="0">
                  <a:pos x="connsiteX17111" y="connsiteY17111"/>
                </a:cxn>
                <a:cxn ang="0">
                  <a:pos x="connsiteX17112" y="connsiteY17112"/>
                </a:cxn>
                <a:cxn ang="0">
                  <a:pos x="connsiteX17113" y="connsiteY17113"/>
                </a:cxn>
                <a:cxn ang="0">
                  <a:pos x="connsiteX17114" y="connsiteY17114"/>
                </a:cxn>
                <a:cxn ang="0">
                  <a:pos x="connsiteX17115" y="connsiteY17115"/>
                </a:cxn>
                <a:cxn ang="0">
                  <a:pos x="connsiteX17116" y="connsiteY17116"/>
                </a:cxn>
                <a:cxn ang="0">
                  <a:pos x="connsiteX17117" y="connsiteY17117"/>
                </a:cxn>
                <a:cxn ang="0">
                  <a:pos x="connsiteX17118" y="connsiteY17118"/>
                </a:cxn>
                <a:cxn ang="0">
                  <a:pos x="connsiteX17119" y="connsiteY17119"/>
                </a:cxn>
                <a:cxn ang="0">
                  <a:pos x="connsiteX17120" y="connsiteY17120"/>
                </a:cxn>
                <a:cxn ang="0">
                  <a:pos x="connsiteX17121" y="connsiteY17121"/>
                </a:cxn>
                <a:cxn ang="0">
                  <a:pos x="connsiteX17122" y="connsiteY17122"/>
                </a:cxn>
                <a:cxn ang="0">
                  <a:pos x="connsiteX17123" y="connsiteY17123"/>
                </a:cxn>
                <a:cxn ang="0">
                  <a:pos x="connsiteX17124" y="connsiteY17124"/>
                </a:cxn>
                <a:cxn ang="0">
                  <a:pos x="connsiteX17125" y="connsiteY17125"/>
                </a:cxn>
                <a:cxn ang="0">
                  <a:pos x="connsiteX17126" y="connsiteY17126"/>
                </a:cxn>
                <a:cxn ang="0">
                  <a:pos x="connsiteX17127" y="connsiteY17127"/>
                </a:cxn>
                <a:cxn ang="0">
                  <a:pos x="connsiteX17128" y="connsiteY17128"/>
                </a:cxn>
                <a:cxn ang="0">
                  <a:pos x="connsiteX17129" y="connsiteY17129"/>
                </a:cxn>
                <a:cxn ang="0">
                  <a:pos x="connsiteX17130" y="connsiteY17130"/>
                </a:cxn>
                <a:cxn ang="0">
                  <a:pos x="connsiteX17131" y="connsiteY17131"/>
                </a:cxn>
                <a:cxn ang="0">
                  <a:pos x="connsiteX17132" y="connsiteY17132"/>
                </a:cxn>
                <a:cxn ang="0">
                  <a:pos x="connsiteX17133" y="connsiteY17133"/>
                </a:cxn>
                <a:cxn ang="0">
                  <a:pos x="connsiteX17134" y="connsiteY17134"/>
                </a:cxn>
                <a:cxn ang="0">
                  <a:pos x="connsiteX17135" y="connsiteY17135"/>
                </a:cxn>
                <a:cxn ang="0">
                  <a:pos x="connsiteX17136" y="connsiteY17136"/>
                </a:cxn>
                <a:cxn ang="0">
                  <a:pos x="connsiteX17137" y="connsiteY17137"/>
                </a:cxn>
                <a:cxn ang="0">
                  <a:pos x="connsiteX17138" y="connsiteY17138"/>
                </a:cxn>
                <a:cxn ang="0">
                  <a:pos x="connsiteX17139" y="connsiteY17139"/>
                </a:cxn>
                <a:cxn ang="0">
                  <a:pos x="connsiteX17140" y="connsiteY17140"/>
                </a:cxn>
                <a:cxn ang="0">
                  <a:pos x="connsiteX17141" y="connsiteY17141"/>
                </a:cxn>
                <a:cxn ang="0">
                  <a:pos x="connsiteX17142" y="connsiteY17142"/>
                </a:cxn>
                <a:cxn ang="0">
                  <a:pos x="connsiteX17143" y="connsiteY17143"/>
                </a:cxn>
                <a:cxn ang="0">
                  <a:pos x="connsiteX17144" y="connsiteY17144"/>
                </a:cxn>
                <a:cxn ang="0">
                  <a:pos x="connsiteX17145" y="connsiteY17145"/>
                </a:cxn>
                <a:cxn ang="0">
                  <a:pos x="connsiteX17146" y="connsiteY17146"/>
                </a:cxn>
                <a:cxn ang="0">
                  <a:pos x="connsiteX17147" y="connsiteY17147"/>
                </a:cxn>
                <a:cxn ang="0">
                  <a:pos x="connsiteX17148" y="connsiteY17148"/>
                </a:cxn>
                <a:cxn ang="0">
                  <a:pos x="connsiteX17149" y="connsiteY17149"/>
                </a:cxn>
                <a:cxn ang="0">
                  <a:pos x="connsiteX17150" y="connsiteY17150"/>
                </a:cxn>
                <a:cxn ang="0">
                  <a:pos x="connsiteX17151" y="connsiteY17151"/>
                </a:cxn>
                <a:cxn ang="0">
                  <a:pos x="connsiteX17152" y="connsiteY17152"/>
                </a:cxn>
                <a:cxn ang="0">
                  <a:pos x="connsiteX17153" y="connsiteY17153"/>
                </a:cxn>
                <a:cxn ang="0">
                  <a:pos x="connsiteX17154" y="connsiteY17154"/>
                </a:cxn>
                <a:cxn ang="0">
                  <a:pos x="connsiteX17155" y="connsiteY17155"/>
                </a:cxn>
                <a:cxn ang="0">
                  <a:pos x="connsiteX17156" y="connsiteY17156"/>
                </a:cxn>
                <a:cxn ang="0">
                  <a:pos x="connsiteX17157" y="connsiteY17157"/>
                </a:cxn>
                <a:cxn ang="0">
                  <a:pos x="connsiteX17158" y="connsiteY17158"/>
                </a:cxn>
                <a:cxn ang="0">
                  <a:pos x="connsiteX17159" y="connsiteY17159"/>
                </a:cxn>
                <a:cxn ang="0">
                  <a:pos x="connsiteX17160" y="connsiteY17160"/>
                </a:cxn>
                <a:cxn ang="0">
                  <a:pos x="connsiteX17161" y="connsiteY17161"/>
                </a:cxn>
                <a:cxn ang="0">
                  <a:pos x="connsiteX17162" y="connsiteY17162"/>
                </a:cxn>
                <a:cxn ang="0">
                  <a:pos x="connsiteX17163" y="connsiteY17163"/>
                </a:cxn>
                <a:cxn ang="0">
                  <a:pos x="connsiteX17164" y="connsiteY17164"/>
                </a:cxn>
                <a:cxn ang="0">
                  <a:pos x="connsiteX17165" y="connsiteY17165"/>
                </a:cxn>
                <a:cxn ang="0">
                  <a:pos x="connsiteX17166" y="connsiteY17166"/>
                </a:cxn>
                <a:cxn ang="0">
                  <a:pos x="connsiteX17167" y="connsiteY17167"/>
                </a:cxn>
                <a:cxn ang="0">
                  <a:pos x="connsiteX17168" y="connsiteY17168"/>
                </a:cxn>
                <a:cxn ang="0">
                  <a:pos x="connsiteX17169" y="connsiteY17169"/>
                </a:cxn>
                <a:cxn ang="0">
                  <a:pos x="connsiteX17170" y="connsiteY17170"/>
                </a:cxn>
                <a:cxn ang="0">
                  <a:pos x="connsiteX17171" y="connsiteY17171"/>
                </a:cxn>
                <a:cxn ang="0">
                  <a:pos x="connsiteX17172" y="connsiteY17172"/>
                </a:cxn>
                <a:cxn ang="0">
                  <a:pos x="connsiteX17173" y="connsiteY17173"/>
                </a:cxn>
                <a:cxn ang="0">
                  <a:pos x="connsiteX17174" y="connsiteY17174"/>
                </a:cxn>
                <a:cxn ang="0">
                  <a:pos x="connsiteX17175" y="connsiteY17175"/>
                </a:cxn>
                <a:cxn ang="0">
                  <a:pos x="connsiteX17176" y="connsiteY17176"/>
                </a:cxn>
                <a:cxn ang="0">
                  <a:pos x="connsiteX17177" y="connsiteY17177"/>
                </a:cxn>
                <a:cxn ang="0">
                  <a:pos x="connsiteX17178" y="connsiteY17178"/>
                </a:cxn>
                <a:cxn ang="0">
                  <a:pos x="connsiteX17179" y="connsiteY17179"/>
                </a:cxn>
                <a:cxn ang="0">
                  <a:pos x="connsiteX17180" y="connsiteY17180"/>
                </a:cxn>
                <a:cxn ang="0">
                  <a:pos x="connsiteX17181" y="connsiteY17181"/>
                </a:cxn>
                <a:cxn ang="0">
                  <a:pos x="connsiteX17182" y="connsiteY17182"/>
                </a:cxn>
                <a:cxn ang="0">
                  <a:pos x="connsiteX17183" y="connsiteY17183"/>
                </a:cxn>
                <a:cxn ang="0">
                  <a:pos x="connsiteX17184" y="connsiteY17184"/>
                </a:cxn>
                <a:cxn ang="0">
                  <a:pos x="connsiteX17185" y="connsiteY17185"/>
                </a:cxn>
                <a:cxn ang="0">
                  <a:pos x="connsiteX17186" y="connsiteY17186"/>
                </a:cxn>
                <a:cxn ang="0">
                  <a:pos x="connsiteX17187" y="connsiteY17187"/>
                </a:cxn>
                <a:cxn ang="0">
                  <a:pos x="connsiteX17188" y="connsiteY17188"/>
                </a:cxn>
                <a:cxn ang="0">
                  <a:pos x="connsiteX17189" y="connsiteY17189"/>
                </a:cxn>
                <a:cxn ang="0">
                  <a:pos x="connsiteX17190" y="connsiteY17190"/>
                </a:cxn>
                <a:cxn ang="0">
                  <a:pos x="connsiteX17191" y="connsiteY17191"/>
                </a:cxn>
                <a:cxn ang="0">
                  <a:pos x="connsiteX17192" y="connsiteY17192"/>
                </a:cxn>
                <a:cxn ang="0">
                  <a:pos x="connsiteX17193" y="connsiteY17193"/>
                </a:cxn>
                <a:cxn ang="0">
                  <a:pos x="connsiteX17194" y="connsiteY17194"/>
                </a:cxn>
                <a:cxn ang="0">
                  <a:pos x="connsiteX17195" y="connsiteY17195"/>
                </a:cxn>
                <a:cxn ang="0">
                  <a:pos x="connsiteX17196" y="connsiteY17196"/>
                </a:cxn>
                <a:cxn ang="0">
                  <a:pos x="connsiteX17197" y="connsiteY17197"/>
                </a:cxn>
                <a:cxn ang="0">
                  <a:pos x="connsiteX17198" y="connsiteY17198"/>
                </a:cxn>
                <a:cxn ang="0">
                  <a:pos x="connsiteX17199" y="connsiteY17199"/>
                </a:cxn>
                <a:cxn ang="0">
                  <a:pos x="connsiteX17200" y="connsiteY17200"/>
                </a:cxn>
                <a:cxn ang="0">
                  <a:pos x="connsiteX17201" y="connsiteY17201"/>
                </a:cxn>
                <a:cxn ang="0">
                  <a:pos x="connsiteX17202" y="connsiteY17202"/>
                </a:cxn>
                <a:cxn ang="0">
                  <a:pos x="connsiteX17203" y="connsiteY17203"/>
                </a:cxn>
                <a:cxn ang="0">
                  <a:pos x="connsiteX17204" y="connsiteY17204"/>
                </a:cxn>
                <a:cxn ang="0">
                  <a:pos x="connsiteX17205" y="connsiteY17205"/>
                </a:cxn>
                <a:cxn ang="0">
                  <a:pos x="connsiteX17206" y="connsiteY17206"/>
                </a:cxn>
                <a:cxn ang="0">
                  <a:pos x="connsiteX17207" y="connsiteY17207"/>
                </a:cxn>
                <a:cxn ang="0">
                  <a:pos x="connsiteX17208" y="connsiteY17208"/>
                </a:cxn>
                <a:cxn ang="0">
                  <a:pos x="connsiteX17209" y="connsiteY17209"/>
                </a:cxn>
                <a:cxn ang="0">
                  <a:pos x="connsiteX17210" y="connsiteY17210"/>
                </a:cxn>
                <a:cxn ang="0">
                  <a:pos x="connsiteX17211" y="connsiteY17211"/>
                </a:cxn>
                <a:cxn ang="0">
                  <a:pos x="connsiteX17212" y="connsiteY17212"/>
                </a:cxn>
                <a:cxn ang="0">
                  <a:pos x="connsiteX17213" y="connsiteY17213"/>
                </a:cxn>
                <a:cxn ang="0">
                  <a:pos x="connsiteX17214" y="connsiteY17214"/>
                </a:cxn>
                <a:cxn ang="0">
                  <a:pos x="connsiteX17215" y="connsiteY17215"/>
                </a:cxn>
                <a:cxn ang="0">
                  <a:pos x="connsiteX17216" y="connsiteY17216"/>
                </a:cxn>
                <a:cxn ang="0">
                  <a:pos x="connsiteX17217" y="connsiteY17217"/>
                </a:cxn>
                <a:cxn ang="0">
                  <a:pos x="connsiteX17218" y="connsiteY17218"/>
                </a:cxn>
                <a:cxn ang="0">
                  <a:pos x="connsiteX17219" y="connsiteY17219"/>
                </a:cxn>
                <a:cxn ang="0">
                  <a:pos x="connsiteX17220" y="connsiteY17220"/>
                </a:cxn>
                <a:cxn ang="0">
                  <a:pos x="connsiteX17221" y="connsiteY17221"/>
                </a:cxn>
                <a:cxn ang="0">
                  <a:pos x="connsiteX17222" y="connsiteY17222"/>
                </a:cxn>
                <a:cxn ang="0">
                  <a:pos x="connsiteX17223" y="connsiteY17223"/>
                </a:cxn>
                <a:cxn ang="0">
                  <a:pos x="connsiteX17224" y="connsiteY17224"/>
                </a:cxn>
                <a:cxn ang="0">
                  <a:pos x="connsiteX17225" y="connsiteY17225"/>
                </a:cxn>
                <a:cxn ang="0">
                  <a:pos x="connsiteX17226" y="connsiteY17226"/>
                </a:cxn>
                <a:cxn ang="0">
                  <a:pos x="connsiteX17227" y="connsiteY17227"/>
                </a:cxn>
                <a:cxn ang="0">
                  <a:pos x="connsiteX17228" y="connsiteY17228"/>
                </a:cxn>
                <a:cxn ang="0">
                  <a:pos x="connsiteX17229" y="connsiteY17229"/>
                </a:cxn>
                <a:cxn ang="0">
                  <a:pos x="connsiteX17230" y="connsiteY17230"/>
                </a:cxn>
                <a:cxn ang="0">
                  <a:pos x="connsiteX17231" y="connsiteY17231"/>
                </a:cxn>
                <a:cxn ang="0">
                  <a:pos x="connsiteX17232" y="connsiteY17232"/>
                </a:cxn>
                <a:cxn ang="0">
                  <a:pos x="connsiteX17233" y="connsiteY17233"/>
                </a:cxn>
                <a:cxn ang="0">
                  <a:pos x="connsiteX17234" y="connsiteY17234"/>
                </a:cxn>
                <a:cxn ang="0">
                  <a:pos x="connsiteX17235" y="connsiteY17235"/>
                </a:cxn>
                <a:cxn ang="0">
                  <a:pos x="connsiteX17236" y="connsiteY17236"/>
                </a:cxn>
                <a:cxn ang="0">
                  <a:pos x="connsiteX17237" y="connsiteY17237"/>
                </a:cxn>
                <a:cxn ang="0">
                  <a:pos x="connsiteX17238" y="connsiteY17238"/>
                </a:cxn>
                <a:cxn ang="0">
                  <a:pos x="connsiteX17239" y="connsiteY17239"/>
                </a:cxn>
                <a:cxn ang="0">
                  <a:pos x="connsiteX17240" y="connsiteY17240"/>
                </a:cxn>
                <a:cxn ang="0">
                  <a:pos x="connsiteX17241" y="connsiteY17241"/>
                </a:cxn>
                <a:cxn ang="0">
                  <a:pos x="connsiteX17242" y="connsiteY17242"/>
                </a:cxn>
                <a:cxn ang="0">
                  <a:pos x="connsiteX17243" y="connsiteY17243"/>
                </a:cxn>
                <a:cxn ang="0">
                  <a:pos x="connsiteX17244" y="connsiteY17244"/>
                </a:cxn>
                <a:cxn ang="0">
                  <a:pos x="connsiteX17245" y="connsiteY17245"/>
                </a:cxn>
                <a:cxn ang="0">
                  <a:pos x="connsiteX17246" y="connsiteY17246"/>
                </a:cxn>
                <a:cxn ang="0">
                  <a:pos x="connsiteX17247" y="connsiteY17247"/>
                </a:cxn>
                <a:cxn ang="0">
                  <a:pos x="connsiteX17248" y="connsiteY17248"/>
                </a:cxn>
                <a:cxn ang="0">
                  <a:pos x="connsiteX17249" y="connsiteY17249"/>
                </a:cxn>
                <a:cxn ang="0">
                  <a:pos x="connsiteX17250" y="connsiteY17250"/>
                </a:cxn>
                <a:cxn ang="0">
                  <a:pos x="connsiteX17251" y="connsiteY17251"/>
                </a:cxn>
                <a:cxn ang="0">
                  <a:pos x="connsiteX17252" y="connsiteY17252"/>
                </a:cxn>
                <a:cxn ang="0">
                  <a:pos x="connsiteX17253" y="connsiteY17253"/>
                </a:cxn>
                <a:cxn ang="0">
                  <a:pos x="connsiteX17254" y="connsiteY17254"/>
                </a:cxn>
                <a:cxn ang="0">
                  <a:pos x="connsiteX17255" y="connsiteY17255"/>
                </a:cxn>
                <a:cxn ang="0">
                  <a:pos x="connsiteX17256" y="connsiteY17256"/>
                </a:cxn>
                <a:cxn ang="0">
                  <a:pos x="connsiteX17257" y="connsiteY17257"/>
                </a:cxn>
                <a:cxn ang="0">
                  <a:pos x="connsiteX17258" y="connsiteY17258"/>
                </a:cxn>
                <a:cxn ang="0">
                  <a:pos x="connsiteX17259" y="connsiteY17259"/>
                </a:cxn>
                <a:cxn ang="0">
                  <a:pos x="connsiteX17260" y="connsiteY17260"/>
                </a:cxn>
                <a:cxn ang="0">
                  <a:pos x="connsiteX17261" y="connsiteY17261"/>
                </a:cxn>
                <a:cxn ang="0">
                  <a:pos x="connsiteX17262" y="connsiteY17262"/>
                </a:cxn>
                <a:cxn ang="0">
                  <a:pos x="connsiteX17263" y="connsiteY17263"/>
                </a:cxn>
                <a:cxn ang="0">
                  <a:pos x="connsiteX17264" y="connsiteY17264"/>
                </a:cxn>
                <a:cxn ang="0">
                  <a:pos x="connsiteX17265" y="connsiteY17265"/>
                </a:cxn>
                <a:cxn ang="0">
                  <a:pos x="connsiteX17266" y="connsiteY17266"/>
                </a:cxn>
                <a:cxn ang="0">
                  <a:pos x="connsiteX17267" y="connsiteY17267"/>
                </a:cxn>
                <a:cxn ang="0">
                  <a:pos x="connsiteX17268" y="connsiteY17268"/>
                </a:cxn>
                <a:cxn ang="0">
                  <a:pos x="connsiteX17269" y="connsiteY17269"/>
                </a:cxn>
                <a:cxn ang="0">
                  <a:pos x="connsiteX17270" y="connsiteY17270"/>
                </a:cxn>
                <a:cxn ang="0">
                  <a:pos x="connsiteX17271" y="connsiteY17271"/>
                </a:cxn>
                <a:cxn ang="0">
                  <a:pos x="connsiteX17272" y="connsiteY17272"/>
                </a:cxn>
                <a:cxn ang="0">
                  <a:pos x="connsiteX17273" y="connsiteY17273"/>
                </a:cxn>
                <a:cxn ang="0">
                  <a:pos x="connsiteX17274" y="connsiteY17274"/>
                </a:cxn>
                <a:cxn ang="0">
                  <a:pos x="connsiteX17275" y="connsiteY17275"/>
                </a:cxn>
                <a:cxn ang="0">
                  <a:pos x="connsiteX17276" y="connsiteY17276"/>
                </a:cxn>
                <a:cxn ang="0">
                  <a:pos x="connsiteX17277" y="connsiteY17277"/>
                </a:cxn>
                <a:cxn ang="0">
                  <a:pos x="connsiteX17278" y="connsiteY17278"/>
                </a:cxn>
                <a:cxn ang="0">
                  <a:pos x="connsiteX17279" y="connsiteY17279"/>
                </a:cxn>
                <a:cxn ang="0">
                  <a:pos x="connsiteX17280" y="connsiteY17280"/>
                </a:cxn>
                <a:cxn ang="0">
                  <a:pos x="connsiteX17281" y="connsiteY17281"/>
                </a:cxn>
                <a:cxn ang="0">
                  <a:pos x="connsiteX17282" y="connsiteY17282"/>
                </a:cxn>
                <a:cxn ang="0">
                  <a:pos x="connsiteX17283" y="connsiteY17283"/>
                </a:cxn>
                <a:cxn ang="0">
                  <a:pos x="connsiteX17284" y="connsiteY17284"/>
                </a:cxn>
                <a:cxn ang="0">
                  <a:pos x="connsiteX17285" y="connsiteY17285"/>
                </a:cxn>
                <a:cxn ang="0">
                  <a:pos x="connsiteX17286" y="connsiteY17286"/>
                </a:cxn>
                <a:cxn ang="0">
                  <a:pos x="connsiteX17287" y="connsiteY17287"/>
                </a:cxn>
                <a:cxn ang="0">
                  <a:pos x="connsiteX17288" y="connsiteY17288"/>
                </a:cxn>
                <a:cxn ang="0">
                  <a:pos x="connsiteX17289" y="connsiteY17289"/>
                </a:cxn>
                <a:cxn ang="0">
                  <a:pos x="connsiteX17290" y="connsiteY17290"/>
                </a:cxn>
                <a:cxn ang="0">
                  <a:pos x="connsiteX17291" y="connsiteY17291"/>
                </a:cxn>
                <a:cxn ang="0">
                  <a:pos x="connsiteX17292" y="connsiteY17292"/>
                </a:cxn>
                <a:cxn ang="0">
                  <a:pos x="connsiteX17293" y="connsiteY17293"/>
                </a:cxn>
                <a:cxn ang="0">
                  <a:pos x="connsiteX17294" y="connsiteY17294"/>
                </a:cxn>
                <a:cxn ang="0">
                  <a:pos x="connsiteX17295" y="connsiteY17295"/>
                </a:cxn>
                <a:cxn ang="0">
                  <a:pos x="connsiteX17296" y="connsiteY17296"/>
                </a:cxn>
                <a:cxn ang="0">
                  <a:pos x="connsiteX17297" y="connsiteY17297"/>
                </a:cxn>
                <a:cxn ang="0">
                  <a:pos x="connsiteX17298" y="connsiteY17298"/>
                </a:cxn>
                <a:cxn ang="0">
                  <a:pos x="connsiteX17299" y="connsiteY17299"/>
                </a:cxn>
                <a:cxn ang="0">
                  <a:pos x="connsiteX17300" y="connsiteY17300"/>
                </a:cxn>
                <a:cxn ang="0">
                  <a:pos x="connsiteX17301" y="connsiteY17301"/>
                </a:cxn>
                <a:cxn ang="0">
                  <a:pos x="connsiteX17302" y="connsiteY17302"/>
                </a:cxn>
                <a:cxn ang="0">
                  <a:pos x="connsiteX17303" y="connsiteY17303"/>
                </a:cxn>
                <a:cxn ang="0">
                  <a:pos x="connsiteX17304" y="connsiteY17304"/>
                </a:cxn>
                <a:cxn ang="0">
                  <a:pos x="connsiteX17305" y="connsiteY17305"/>
                </a:cxn>
                <a:cxn ang="0">
                  <a:pos x="connsiteX17306" y="connsiteY17306"/>
                </a:cxn>
                <a:cxn ang="0">
                  <a:pos x="connsiteX17307" y="connsiteY17307"/>
                </a:cxn>
                <a:cxn ang="0">
                  <a:pos x="connsiteX17308" y="connsiteY17308"/>
                </a:cxn>
                <a:cxn ang="0">
                  <a:pos x="connsiteX17309" y="connsiteY17309"/>
                </a:cxn>
                <a:cxn ang="0">
                  <a:pos x="connsiteX17310" y="connsiteY17310"/>
                </a:cxn>
                <a:cxn ang="0">
                  <a:pos x="connsiteX17311" y="connsiteY17311"/>
                </a:cxn>
                <a:cxn ang="0">
                  <a:pos x="connsiteX17312" y="connsiteY17312"/>
                </a:cxn>
                <a:cxn ang="0">
                  <a:pos x="connsiteX17313" y="connsiteY17313"/>
                </a:cxn>
                <a:cxn ang="0">
                  <a:pos x="connsiteX17314" y="connsiteY17314"/>
                </a:cxn>
                <a:cxn ang="0">
                  <a:pos x="connsiteX17315" y="connsiteY17315"/>
                </a:cxn>
                <a:cxn ang="0">
                  <a:pos x="connsiteX17316" y="connsiteY17316"/>
                </a:cxn>
                <a:cxn ang="0">
                  <a:pos x="connsiteX17317" y="connsiteY17317"/>
                </a:cxn>
                <a:cxn ang="0">
                  <a:pos x="connsiteX17318" y="connsiteY17318"/>
                </a:cxn>
                <a:cxn ang="0">
                  <a:pos x="connsiteX17319" y="connsiteY17319"/>
                </a:cxn>
                <a:cxn ang="0">
                  <a:pos x="connsiteX17320" y="connsiteY17320"/>
                </a:cxn>
                <a:cxn ang="0">
                  <a:pos x="connsiteX17321" y="connsiteY17321"/>
                </a:cxn>
                <a:cxn ang="0">
                  <a:pos x="connsiteX17322" y="connsiteY17322"/>
                </a:cxn>
                <a:cxn ang="0">
                  <a:pos x="connsiteX17323" y="connsiteY17323"/>
                </a:cxn>
                <a:cxn ang="0">
                  <a:pos x="connsiteX17324" y="connsiteY17324"/>
                </a:cxn>
                <a:cxn ang="0">
                  <a:pos x="connsiteX17325" y="connsiteY17325"/>
                </a:cxn>
                <a:cxn ang="0">
                  <a:pos x="connsiteX17326" y="connsiteY17326"/>
                </a:cxn>
                <a:cxn ang="0">
                  <a:pos x="connsiteX17327" y="connsiteY17327"/>
                </a:cxn>
                <a:cxn ang="0">
                  <a:pos x="connsiteX17328" y="connsiteY17328"/>
                </a:cxn>
                <a:cxn ang="0">
                  <a:pos x="connsiteX17329" y="connsiteY17329"/>
                </a:cxn>
                <a:cxn ang="0">
                  <a:pos x="connsiteX17330" y="connsiteY17330"/>
                </a:cxn>
                <a:cxn ang="0">
                  <a:pos x="connsiteX17331" y="connsiteY17331"/>
                </a:cxn>
                <a:cxn ang="0">
                  <a:pos x="connsiteX17332" y="connsiteY17332"/>
                </a:cxn>
                <a:cxn ang="0">
                  <a:pos x="connsiteX17333" y="connsiteY17333"/>
                </a:cxn>
                <a:cxn ang="0">
                  <a:pos x="connsiteX17334" y="connsiteY17334"/>
                </a:cxn>
                <a:cxn ang="0">
                  <a:pos x="connsiteX17335" y="connsiteY17335"/>
                </a:cxn>
                <a:cxn ang="0">
                  <a:pos x="connsiteX17336" y="connsiteY17336"/>
                </a:cxn>
                <a:cxn ang="0">
                  <a:pos x="connsiteX17337" y="connsiteY17337"/>
                </a:cxn>
                <a:cxn ang="0">
                  <a:pos x="connsiteX17338" y="connsiteY17338"/>
                </a:cxn>
                <a:cxn ang="0">
                  <a:pos x="connsiteX17339" y="connsiteY17339"/>
                </a:cxn>
                <a:cxn ang="0">
                  <a:pos x="connsiteX17340" y="connsiteY17340"/>
                </a:cxn>
                <a:cxn ang="0">
                  <a:pos x="connsiteX17341" y="connsiteY17341"/>
                </a:cxn>
                <a:cxn ang="0">
                  <a:pos x="connsiteX17342" y="connsiteY17342"/>
                </a:cxn>
                <a:cxn ang="0">
                  <a:pos x="connsiteX17343" y="connsiteY17343"/>
                </a:cxn>
                <a:cxn ang="0">
                  <a:pos x="connsiteX17344" y="connsiteY17344"/>
                </a:cxn>
                <a:cxn ang="0">
                  <a:pos x="connsiteX17345" y="connsiteY17345"/>
                </a:cxn>
                <a:cxn ang="0">
                  <a:pos x="connsiteX17346" y="connsiteY17346"/>
                </a:cxn>
                <a:cxn ang="0">
                  <a:pos x="connsiteX17347" y="connsiteY17347"/>
                </a:cxn>
                <a:cxn ang="0">
                  <a:pos x="connsiteX17348" y="connsiteY17348"/>
                </a:cxn>
                <a:cxn ang="0">
                  <a:pos x="connsiteX17349" y="connsiteY17349"/>
                </a:cxn>
                <a:cxn ang="0">
                  <a:pos x="connsiteX17350" y="connsiteY17350"/>
                </a:cxn>
                <a:cxn ang="0">
                  <a:pos x="connsiteX17351" y="connsiteY17351"/>
                </a:cxn>
                <a:cxn ang="0">
                  <a:pos x="connsiteX17352" y="connsiteY17352"/>
                </a:cxn>
                <a:cxn ang="0">
                  <a:pos x="connsiteX17353" y="connsiteY17353"/>
                </a:cxn>
                <a:cxn ang="0">
                  <a:pos x="connsiteX17354" y="connsiteY17354"/>
                </a:cxn>
                <a:cxn ang="0">
                  <a:pos x="connsiteX17355" y="connsiteY17355"/>
                </a:cxn>
                <a:cxn ang="0">
                  <a:pos x="connsiteX17356" y="connsiteY17356"/>
                </a:cxn>
                <a:cxn ang="0">
                  <a:pos x="connsiteX17357" y="connsiteY17357"/>
                </a:cxn>
                <a:cxn ang="0">
                  <a:pos x="connsiteX17358" y="connsiteY17358"/>
                </a:cxn>
                <a:cxn ang="0">
                  <a:pos x="connsiteX17359" y="connsiteY17359"/>
                </a:cxn>
                <a:cxn ang="0">
                  <a:pos x="connsiteX17360" y="connsiteY17360"/>
                </a:cxn>
                <a:cxn ang="0">
                  <a:pos x="connsiteX17361" y="connsiteY17361"/>
                </a:cxn>
                <a:cxn ang="0">
                  <a:pos x="connsiteX17362" y="connsiteY17362"/>
                </a:cxn>
                <a:cxn ang="0">
                  <a:pos x="connsiteX17363" y="connsiteY17363"/>
                </a:cxn>
                <a:cxn ang="0">
                  <a:pos x="connsiteX17364" y="connsiteY17364"/>
                </a:cxn>
                <a:cxn ang="0">
                  <a:pos x="connsiteX17365" y="connsiteY17365"/>
                </a:cxn>
                <a:cxn ang="0">
                  <a:pos x="connsiteX17366" y="connsiteY17366"/>
                </a:cxn>
                <a:cxn ang="0">
                  <a:pos x="connsiteX17367" y="connsiteY17367"/>
                </a:cxn>
                <a:cxn ang="0">
                  <a:pos x="connsiteX17368" y="connsiteY17368"/>
                </a:cxn>
                <a:cxn ang="0">
                  <a:pos x="connsiteX17369" y="connsiteY17369"/>
                </a:cxn>
                <a:cxn ang="0">
                  <a:pos x="connsiteX17370" y="connsiteY17370"/>
                </a:cxn>
                <a:cxn ang="0">
                  <a:pos x="connsiteX17371" y="connsiteY17371"/>
                </a:cxn>
                <a:cxn ang="0">
                  <a:pos x="connsiteX17372" y="connsiteY17372"/>
                </a:cxn>
                <a:cxn ang="0">
                  <a:pos x="connsiteX17373" y="connsiteY17373"/>
                </a:cxn>
                <a:cxn ang="0">
                  <a:pos x="connsiteX17374" y="connsiteY17374"/>
                </a:cxn>
                <a:cxn ang="0">
                  <a:pos x="connsiteX17375" y="connsiteY17375"/>
                </a:cxn>
                <a:cxn ang="0">
                  <a:pos x="connsiteX17376" y="connsiteY17376"/>
                </a:cxn>
                <a:cxn ang="0">
                  <a:pos x="connsiteX17377" y="connsiteY17377"/>
                </a:cxn>
                <a:cxn ang="0">
                  <a:pos x="connsiteX17378" y="connsiteY17378"/>
                </a:cxn>
                <a:cxn ang="0">
                  <a:pos x="connsiteX17379" y="connsiteY17379"/>
                </a:cxn>
                <a:cxn ang="0">
                  <a:pos x="connsiteX17380" y="connsiteY17380"/>
                </a:cxn>
                <a:cxn ang="0">
                  <a:pos x="connsiteX17381" y="connsiteY17381"/>
                </a:cxn>
                <a:cxn ang="0">
                  <a:pos x="connsiteX17382" y="connsiteY17382"/>
                </a:cxn>
                <a:cxn ang="0">
                  <a:pos x="connsiteX17383" y="connsiteY17383"/>
                </a:cxn>
                <a:cxn ang="0">
                  <a:pos x="connsiteX17384" y="connsiteY17384"/>
                </a:cxn>
                <a:cxn ang="0">
                  <a:pos x="connsiteX17385" y="connsiteY17385"/>
                </a:cxn>
                <a:cxn ang="0">
                  <a:pos x="connsiteX17386" y="connsiteY17386"/>
                </a:cxn>
                <a:cxn ang="0">
                  <a:pos x="connsiteX17387" y="connsiteY17387"/>
                </a:cxn>
                <a:cxn ang="0">
                  <a:pos x="connsiteX17388" y="connsiteY17388"/>
                </a:cxn>
                <a:cxn ang="0">
                  <a:pos x="connsiteX17389" y="connsiteY17389"/>
                </a:cxn>
                <a:cxn ang="0">
                  <a:pos x="connsiteX17390" y="connsiteY17390"/>
                </a:cxn>
                <a:cxn ang="0">
                  <a:pos x="connsiteX17391" y="connsiteY17391"/>
                </a:cxn>
                <a:cxn ang="0">
                  <a:pos x="connsiteX17392" y="connsiteY17392"/>
                </a:cxn>
                <a:cxn ang="0">
                  <a:pos x="connsiteX17393" y="connsiteY17393"/>
                </a:cxn>
                <a:cxn ang="0">
                  <a:pos x="connsiteX17394" y="connsiteY17394"/>
                </a:cxn>
                <a:cxn ang="0">
                  <a:pos x="connsiteX17395" y="connsiteY17395"/>
                </a:cxn>
                <a:cxn ang="0">
                  <a:pos x="connsiteX17396" y="connsiteY17396"/>
                </a:cxn>
                <a:cxn ang="0">
                  <a:pos x="connsiteX17397" y="connsiteY17397"/>
                </a:cxn>
                <a:cxn ang="0">
                  <a:pos x="connsiteX17398" y="connsiteY17398"/>
                </a:cxn>
                <a:cxn ang="0">
                  <a:pos x="connsiteX17399" y="connsiteY17399"/>
                </a:cxn>
                <a:cxn ang="0">
                  <a:pos x="connsiteX17400" y="connsiteY17400"/>
                </a:cxn>
                <a:cxn ang="0">
                  <a:pos x="connsiteX17401" y="connsiteY17401"/>
                </a:cxn>
                <a:cxn ang="0">
                  <a:pos x="connsiteX17402" y="connsiteY17402"/>
                </a:cxn>
                <a:cxn ang="0">
                  <a:pos x="connsiteX17403" y="connsiteY17403"/>
                </a:cxn>
                <a:cxn ang="0">
                  <a:pos x="connsiteX17404" y="connsiteY17404"/>
                </a:cxn>
                <a:cxn ang="0">
                  <a:pos x="connsiteX17405" y="connsiteY17405"/>
                </a:cxn>
                <a:cxn ang="0">
                  <a:pos x="connsiteX17406" y="connsiteY17406"/>
                </a:cxn>
                <a:cxn ang="0">
                  <a:pos x="connsiteX17407" y="connsiteY17407"/>
                </a:cxn>
                <a:cxn ang="0">
                  <a:pos x="connsiteX17408" y="connsiteY17408"/>
                </a:cxn>
                <a:cxn ang="0">
                  <a:pos x="connsiteX17409" y="connsiteY17409"/>
                </a:cxn>
                <a:cxn ang="0">
                  <a:pos x="connsiteX17410" y="connsiteY17410"/>
                </a:cxn>
                <a:cxn ang="0">
                  <a:pos x="connsiteX17411" y="connsiteY17411"/>
                </a:cxn>
                <a:cxn ang="0">
                  <a:pos x="connsiteX17412" y="connsiteY17412"/>
                </a:cxn>
                <a:cxn ang="0">
                  <a:pos x="connsiteX17413" y="connsiteY17413"/>
                </a:cxn>
                <a:cxn ang="0">
                  <a:pos x="connsiteX17414" y="connsiteY17414"/>
                </a:cxn>
                <a:cxn ang="0">
                  <a:pos x="connsiteX17415" y="connsiteY17415"/>
                </a:cxn>
                <a:cxn ang="0">
                  <a:pos x="connsiteX17416" y="connsiteY17416"/>
                </a:cxn>
                <a:cxn ang="0">
                  <a:pos x="connsiteX17417" y="connsiteY17417"/>
                </a:cxn>
                <a:cxn ang="0">
                  <a:pos x="connsiteX17418" y="connsiteY17418"/>
                </a:cxn>
                <a:cxn ang="0">
                  <a:pos x="connsiteX17419" y="connsiteY17419"/>
                </a:cxn>
                <a:cxn ang="0">
                  <a:pos x="connsiteX17420" y="connsiteY17420"/>
                </a:cxn>
                <a:cxn ang="0">
                  <a:pos x="connsiteX17421" y="connsiteY17421"/>
                </a:cxn>
                <a:cxn ang="0">
                  <a:pos x="connsiteX17422" y="connsiteY17422"/>
                </a:cxn>
                <a:cxn ang="0">
                  <a:pos x="connsiteX17423" y="connsiteY17423"/>
                </a:cxn>
                <a:cxn ang="0">
                  <a:pos x="connsiteX17424" y="connsiteY17424"/>
                </a:cxn>
                <a:cxn ang="0">
                  <a:pos x="connsiteX17425" y="connsiteY17425"/>
                </a:cxn>
                <a:cxn ang="0">
                  <a:pos x="connsiteX17426" y="connsiteY17426"/>
                </a:cxn>
                <a:cxn ang="0">
                  <a:pos x="connsiteX17427" y="connsiteY17427"/>
                </a:cxn>
                <a:cxn ang="0">
                  <a:pos x="connsiteX17428" y="connsiteY17428"/>
                </a:cxn>
                <a:cxn ang="0">
                  <a:pos x="connsiteX17429" y="connsiteY17429"/>
                </a:cxn>
                <a:cxn ang="0">
                  <a:pos x="connsiteX17430" y="connsiteY17430"/>
                </a:cxn>
                <a:cxn ang="0">
                  <a:pos x="connsiteX17431" y="connsiteY17431"/>
                </a:cxn>
                <a:cxn ang="0">
                  <a:pos x="connsiteX17432" y="connsiteY17432"/>
                </a:cxn>
                <a:cxn ang="0">
                  <a:pos x="connsiteX17433" y="connsiteY17433"/>
                </a:cxn>
                <a:cxn ang="0">
                  <a:pos x="connsiteX17434" y="connsiteY17434"/>
                </a:cxn>
                <a:cxn ang="0">
                  <a:pos x="connsiteX17435" y="connsiteY17435"/>
                </a:cxn>
                <a:cxn ang="0">
                  <a:pos x="connsiteX17436" y="connsiteY17436"/>
                </a:cxn>
                <a:cxn ang="0">
                  <a:pos x="connsiteX17437" y="connsiteY17437"/>
                </a:cxn>
                <a:cxn ang="0">
                  <a:pos x="connsiteX17438" y="connsiteY17438"/>
                </a:cxn>
                <a:cxn ang="0">
                  <a:pos x="connsiteX17439" y="connsiteY17439"/>
                </a:cxn>
                <a:cxn ang="0">
                  <a:pos x="connsiteX17440" y="connsiteY17440"/>
                </a:cxn>
                <a:cxn ang="0">
                  <a:pos x="connsiteX17441" y="connsiteY17441"/>
                </a:cxn>
                <a:cxn ang="0">
                  <a:pos x="connsiteX17442" y="connsiteY17442"/>
                </a:cxn>
                <a:cxn ang="0">
                  <a:pos x="connsiteX17443" y="connsiteY17443"/>
                </a:cxn>
                <a:cxn ang="0">
                  <a:pos x="connsiteX17444" y="connsiteY17444"/>
                </a:cxn>
                <a:cxn ang="0">
                  <a:pos x="connsiteX17445" y="connsiteY17445"/>
                </a:cxn>
                <a:cxn ang="0">
                  <a:pos x="connsiteX17446" y="connsiteY17446"/>
                </a:cxn>
                <a:cxn ang="0">
                  <a:pos x="connsiteX17447" y="connsiteY17447"/>
                </a:cxn>
                <a:cxn ang="0">
                  <a:pos x="connsiteX17448" y="connsiteY17448"/>
                </a:cxn>
                <a:cxn ang="0">
                  <a:pos x="connsiteX17449" y="connsiteY17449"/>
                </a:cxn>
                <a:cxn ang="0">
                  <a:pos x="connsiteX17450" y="connsiteY17450"/>
                </a:cxn>
                <a:cxn ang="0">
                  <a:pos x="connsiteX17451" y="connsiteY17451"/>
                </a:cxn>
                <a:cxn ang="0">
                  <a:pos x="connsiteX17452" y="connsiteY17452"/>
                </a:cxn>
                <a:cxn ang="0">
                  <a:pos x="connsiteX17453" y="connsiteY17453"/>
                </a:cxn>
                <a:cxn ang="0">
                  <a:pos x="connsiteX17454" y="connsiteY17454"/>
                </a:cxn>
                <a:cxn ang="0">
                  <a:pos x="connsiteX17455" y="connsiteY17455"/>
                </a:cxn>
                <a:cxn ang="0">
                  <a:pos x="connsiteX17456" y="connsiteY17456"/>
                </a:cxn>
                <a:cxn ang="0">
                  <a:pos x="connsiteX17457" y="connsiteY17457"/>
                </a:cxn>
                <a:cxn ang="0">
                  <a:pos x="connsiteX17458" y="connsiteY17458"/>
                </a:cxn>
                <a:cxn ang="0">
                  <a:pos x="connsiteX17459" y="connsiteY17459"/>
                </a:cxn>
                <a:cxn ang="0">
                  <a:pos x="connsiteX17460" y="connsiteY17460"/>
                </a:cxn>
                <a:cxn ang="0">
                  <a:pos x="connsiteX17461" y="connsiteY17461"/>
                </a:cxn>
                <a:cxn ang="0">
                  <a:pos x="connsiteX17462" y="connsiteY17462"/>
                </a:cxn>
                <a:cxn ang="0">
                  <a:pos x="connsiteX17463" y="connsiteY17463"/>
                </a:cxn>
                <a:cxn ang="0">
                  <a:pos x="connsiteX17464" y="connsiteY17464"/>
                </a:cxn>
                <a:cxn ang="0">
                  <a:pos x="connsiteX17465" y="connsiteY17465"/>
                </a:cxn>
                <a:cxn ang="0">
                  <a:pos x="connsiteX17466" y="connsiteY17466"/>
                </a:cxn>
                <a:cxn ang="0">
                  <a:pos x="connsiteX17467" y="connsiteY17467"/>
                </a:cxn>
                <a:cxn ang="0">
                  <a:pos x="connsiteX17468" y="connsiteY17468"/>
                </a:cxn>
                <a:cxn ang="0">
                  <a:pos x="connsiteX17469" y="connsiteY17469"/>
                </a:cxn>
                <a:cxn ang="0">
                  <a:pos x="connsiteX17470" y="connsiteY17470"/>
                </a:cxn>
                <a:cxn ang="0">
                  <a:pos x="connsiteX17471" y="connsiteY17471"/>
                </a:cxn>
                <a:cxn ang="0">
                  <a:pos x="connsiteX17472" y="connsiteY17472"/>
                </a:cxn>
                <a:cxn ang="0">
                  <a:pos x="connsiteX17473" y="connsiteY17473"/>
                </a:cxn>
                <a:cxn ang="0">
                  <a:pos x="connsiteX17474" y="connsiteY17474"/>
                </a:cxn>
                <a:cxn ang="0">
                  <a:pos x="connsiteX17475" y="connsiteY17475"/>
                </a:cxn>
                <a:cxn ang="0">
                  <a:pos x="connsiteX17476" y="connsiteY17476"/>
                </a:cxn>
                <a:cxn ang="0">
                  <a:pos x="connsiteX17477" y="connsiteY17477"/>
                </a:cxn>
                <a:cxn ang="0">
                  <a:pos x="connsiteX17478" y="connsiteY17478"/>
                </a:cxn>
                <a:cxn ang="0">
                  <a:pos x="connsiteX17479" y="connsiteY17479"/>
                </a:cxn>
                <a:cxn ang="0">
                  <a:pos x="connsiteX17480" y="connsiteY17480"/>
                </a:cxn>
                <a:cxn ang="0">
                  <a:pos x="connsiteX17481" y="connsiteY17481"/>
                </a:cxn>
                <a:cxn ang="0">
                  <a:pos x="connsiteX17482" y="connsiteY17482"/>
                </a:cxn>
                <a:cxn ang="0">
                  <a:pos x="connsiteX17483" y="connsiteY17483"/>
                </a:cxn>
                <a:cxn ang="0">
                  <a:pos x="connsiteX17484" y="connsiteY17484"/>
                </a:cxn>
                <a:cxn ang="0">
                  <a:pos x="connsiteX17485" y="connsiteY17485"/>
                </a:cxn>
                <a:cxn ang="0">
                  <a:pos x="connsiteX17486" y="connsiteY17486"/>
                </a:cxn>
                <a:cxn ang="0">
                  <a:pos x="connsiteX17487" y="connsiteY17487"/>
                </a:cxn>
                <a:cxn ang="0">
                  <a:pos x="connsiteX17488" y="connsiteY17488"/>
                </a:cxn>
                <a:cxn ang="0">
                  <a:pos x="connsiteX17489" y="connsiteY17489"/>
                </a:cxn>
                <a:cxn ang="0">
                  <a:pos x="connsiteX17490" y="connsiteY17490"/>
                </a:cxn>
                <a:cxn ang="0">
                  <a:pos x="connsiteX17491" y="connsiteY17491"/>
                </a:cxn>
                <a:cxn ang="0">
                  <a:pos x="connsiteX17492" y="connsiteY17492"/>
                </a:cxn>
                <a:cxn ang="0">
                  <a:pos x="connsiteX17493" y="connsiteY17493"/>
                </a:cxn>
                <a:cxn ang="0">
                  <a:pos x="connsiteX17494" y="connsiteY17494"/>
                </a:cxn>
                <a:cxn ang="0">
                  <a:pos x="connsiteX17495" y="connsiteY17495"/>
                </a:cxn>
                <a:cxn ang="0">
                  <a:pos x="connsiteX17496" y="connsiteY17496"/>
                </a:cxn>
                <a:cxn ang="0">
                  <a:pos x="connsiteX17497" y="connsiteY17497"/>
                </a:cxn>
                <a:cxn ang="0">
                  <a:pos x="connsiteX17498" y="connsiteY17498"/>
                </a:cxn>
                <a:cxn ang="0">
                  <a:pos x="connsiteX17499" y="connsiteY17499"/>
                </a:cxn>
                <a:cxn ang="0">
                  <a:pos x="connsiteX17500" y="connsiteY17500"/>
                </a:cxn>
                <a:cxn ang="0">
                  <a:pos x="connsiteX17501" y="connsiteY17501"/>
                </a:cxn>
                <a:cxn ang="0">
                  <a:pos x="connsiteX17502" y="connsiteY17502"/>
                </a:cxn>
                <a:cxn ang="0">
                  <a:pos x="connsiteX17503" y="connsiteY17503"/>
                </a:cxn>
                <a:cxn ang="0">
                  <a:pos x="connsiteX17504" y="connsiteY17504"/>
                </a:cxn>
                <a:cxn ang="0">
                  <a:pos x="connsiteX17505" y="connsiteY17505"/>
                </a:cxn>
                <a:cxn ang="0">
                  <a:pos x="connsiteX17506" y="connsiteY17506"/>
                </a:cxn>
                <a:cxn ang="0">
                  <a:pos x="connsiteX17507" y="connsiteY17507"/>
                </a:cxn>
                <a:cxn ang="0">
                  <a:pos x="connsiteX17508" y="connsiteY17508"/>
                </a:cxn>
                <a:cxn ang="0">
                  <a:pos x="connsiteX17509" y="connsiteY17509"/>
                </a:cxn>
                <a:cxn ang="0">
                  <a:pos x="connsiteX17510" y="connsiteY17510"/>
                </a:cxn>
                <a:cxn ang="0">
                  <a:pos x="connsiteX17511" y="connsiteY17511"/>
                </a:cxn>
                <a:cxn ang="0">
                  <a:pos x="connsiteX17512" y="connsiteY17512"/>
                </a:cxn>
                <a:cxn ang="0">
                  <a:pos x="connsiteX17513" y="connsiteY17513"/>
                </a:cxn>
                <a:cxn ang="0">
                  <a:pos x="connsiteX17514" y="connsiteY17514"/>
                </a:cxn>
                <a:cxn ang="0">
                  <a:pos x="connsiteX17515" y="connsiteY17515"/>
                </a:cxn>
                <a:cxn ang="0">
                  <a:pos x="connsiteX17516" y="connsiteY17516"/>
                </a:cxn>
                <a:cxn ang="0">
                  <a:pos x="connsiteX17517" y="connsiteY17517"/>
                </a:cxn>
                <a:cxn ang="0">
                  <a:pos x="connsiteX17518" y="connsiteY17518"/>
                </a:cxn>
                <a:cxn ang="0">
                  <a:pos x="connsiteX17519" y="connsiteY17519"/>
                </a:cxn>
                <a:cxn ang="0">
                  <a:pos x="connsiteX17520" y="connsiteY17520"/>
                </a:cxn>
                <a:cxn ang="0">
                  <a:pos x="connsiteX17521" y="connsiteY17521"/>
                </a:cxn>
                <a:cxn ang="0">
                  <a:pos x="connsiteX17522" y="connsiteY17522"/>
                </a:cxn>
                <a:cxn ang="0">
                  <a:pos x="connsiteX17523" y="connsiteY17523"/>
                </a:cxn>
                <a:cxn ang="0">
                  <a:pos x="connsiteX17524" y="connsiteY17524"/>
                </a:cxn>
                <a:cxn ang="0">
                  <a:pos x="connsiteX17525" y="connsiteY17525"/>
                </a:cxn>
                <a:cxn ang="0">
                  <a:pos x="connsiteX17526" y="connsiteY17526"/>
                </a:cxn>
                <a:cxn ang="0">
                  <a:pos x="connsiteX17527" y="connsiteY17527"/>
                </a:cxn>
                <a:cxn ang="0">
                  <a:pos x="connsiteX17528" y="connsiteY17528"/>
                </a:cxn>
                <a:cxn ang="0">
                  <a:pos x="connsiteX17529" y="connsiteY17529"/>
                </a:cxn>
                <a:cxn ang="0">
                  <a:pos x="connsiteX17530" y="connsiteY17530"/>
                </a:cxn>
                <a:cxn ang="0">
                  <a:pos x="connsiteX17531" y="connsiteY17531"/>
                </a:cxn>
                <a:cxn ang="0">
                  <a:pos x="connsiteX17532" y="connsiteY17532"/>
                </a:cxn>
                <a:cxn ang="0">
                  <a:pos x="connsiteX17533" y="connsiteY17533"/>
                </a:cxn>
                <a:cxn ang="0">
                  <a:pos x="connsiteX17534" y="connsiteY17534"/>
                </a:cxn>
                <a:cxn ang="0">
                  <a:pos x="connsiteX17535" y="connsiteY17535"/>
                </a:cxn>
                <a:cxn ang="0">
                  <a:pos x="connsiteX17536" y="connsiteY17536"/>
                </a:cxn>
                <a:cxn ang="0">
                  <a:pos x="connsiteX17537" y="connsiteY17537"/>
                </a:cxn>
                <a:cxn ang="0">
                  <a:pos x="connsiteX17538" y="connsiteY17538"/>
                </a:cxn>
                <a:cxn ang="0">
                  <a:pos x="connsiteX17539" y="connsiteY17539"/>
                </a:cxn>
                <a:cxn ang="0">
                  <a:pos x="connsiteX17540" y="connsiteY17540"/>
                </a:cxn>
                <a:cxn ang="0">
                  <a:pos x="connsiteX17541" y="connsiteY17541"/>
                </a:cxn>
                <a:cxn ang="0">
                  <a:pos x="connsiteX17542" y="connsiteY17542"/>
                </a:cxn>
                <a:cxn ang="0">
                  <a:pos x="connsiteX17543" y="connsiteY17543"/>
                </a:cxn>
                <a:cxn ang="0">
                  <a:pos x="connsiteX17544" y="connsiteY17544"/>
                </a:cxn>
                <a:cxn ang="0">
                  <a:pos x="connsiteX17545" y="connsiteY17545"/>
                </a:cxn>
                <a:cxn ang="0">
                  <a:pos x="connsiteX17546" y="connsiteY17546"/>
                </a:cxn>
                <a:cxn ang="0">
                  <a:pos x="connsiteX17547" y="connsiteY17547"/>
                </a:cxn>
                <a:cxn ang="0">
                  <a:pos x="connsiteX17548" y="connsiteY17548"/>
                </a:cxn>
                <a:cxn ang="0">
                  <a:pos x="connsiteX17549" y="connsiteY17549"/>
                </a:cxn>
                <a:cxn ang="0">
                  <a:pos x="connsiteX17550" y="connsiteY17550"/>
                </a:cxn>
                <a:cxn ang="0">
                  <a:pos x="connsiteX17551" y="connsiteY17551"/>
                </a:cxn>
                <a:cxn ang="0">
                  <a:pos x="connsiteX17552" y="connsiteY17552"/>
                </a:cxn>
                <a:cxn ang="0">
                  <a:pos x="connsiteX17553" y="connsiteY17553"/>
                </a:cxn>
                <a:cxn ang="0">
                  <a:pos x="connsiteX17554" y="connsiteY17554"/>
                </a:cxn>
                <a:cxn ang="0">
                  <a:pos x="connsiteX17555" y="connsiteY17555"/>
                </a:cxn>
                <a:cxn ang="0">
                  <a:pos x="connsiteX17556" y="connsiteY17556"/>
                </a:cxn>
                <a:cxn ang="0">
                  <a:pos x="connsiteX17557" y="connsiteY17557"/>
                </a:cxn>
                <a:cxn ang="0">
                  <a:pos x="connsiteX17558" y="connsiteY17558"/>
                </a:cxn>
                <a:cxn ang="0">
                  <a:pos x="connsiteX17559" y="connsiteY17559"/>
                </a:cxn>
                <a:cxn ang="0">
                  <a:pos x="connsiteX17560" y="connsiteY17560"/>
                </a:cxn>
                <a:cxn ang="0">
                  <a:pos x="connsiteX17561" y="connsiteY17561"/>
                </a:cxn>
                <a:cxn ang="0">
                  <a:pos x="connsiteX17562" y="connsiteY17562"/>
                </a:cxn>
                <a:cxn ang="0">
                  <a:pos x="connsiteX17563" y="connsiteY17563"/>
                </a:cxn>
                <a:cxn ang="0">
                  <a:pos x="connsiteX17564" y="connsiteY17564"/>
                </a:cxn>
                <a:cxn ang="0">
                  <a:pos x="connsiteX17565" y="connsiteY17565"/>
                </a:cxn>
                <a:cxn ang="0">
                  <a:pos x="connsiteX17566" y="connsiteY17566"/>
                </a:cxn>
                <a:cxn ang="0">
                  <a:pos x="connsiteX17567" y="connsiteY17567"/>
                </a:cxn>
                <a:cxn ang="0">
                  <a:pos x="connsiteX17568" y="connsiteY17568"/>
                </a:cxn>
                <a:cxn ang="0">
                  <a:pos x="connsiteX17569" y="connsiteY17569"/>
                </a:cxn>
                <a:cxn ang="0">
                  <a:pos x="connsiteX17570" y="connsiteY17570"/>
                </a:cxn>
                <a:cxn ang="0">
                  <a:pos x="connsiteX17571" y="connsiteY17571"/>
                </a:cxn>
                <a:cxn ang="0">
                  <a:pos x="connsiteX17572" y="connsiteY17572"/>
                </a:cxn>
                <a:cxn ang="0">
                  <a:pos x="connsiteX17573" y="connsiteY17573"/>
                </a:cxn>
                <a:cxn ang="0">
                  <a:pos x="connsiteX17574" y="connsiteY17574"/>
                </a:cxn>
                <a:cxn ang="0">
                  <a:pos x="connsiteX17575" y="connsiteY17575"/>
                </a:cxn>
                <a:cxn ang="0">
                  <a:pos x="connsiteX17576" y="connsiteY17576"/>
                </a:cxn>
                <a:cxn ang="0">
                  <a:pos x="connsiteX17577" y="connsiteY17577"/>
                </a:cxn>
                <a:cxn ang="0">
                  <a:pos x="connsiteX17578" y="connsiteY17578"/>
                </a:cxn>
                <a:cxn ang="0">
                  <a:pos x="connsiteX17579" y="connsiteY17579"/>
                </a:cxn>
                <a:cxn ang="0">
                  <a:pos x="connsiteX17580" y="connsiteY17580"/>
                </a:cxn>
                <a:cxn ang="0">
                  <a:pos x="connsiteX17581" y="connsiteY17581"/>
                </a:cxn>
                <a:cxn ang="0">
                  <a:pos x="connsiteX17582" y="connsiteY17582"/>
                </a:cxn>
                <a:cxn ang="0">
                  <a:pos x="connsiteX17583" y="connsiteY17583"/>
                </a:cxn>
                <a:cxn ang="0">
                  <a:pos x="connsiteX17584" y="connsiteY17584"/>
                </a:cxn>
                <a:cxn ang="0">
                  <a:pos x="connsiteX17585" y="connsiteY17585"/>
                </a:cxn>
                <a:cxn ang="0">
                  <a:pos x="connsiteX17586" y="connsiteY17586"/>
                </a:cxn>
                <a:cxn ang="0">
                  <a:pos x="connsiteX17587" y="connsiteY17587"/>
                </a:cxn>
                <a:cxn ang="0">
                  <a:pos x="connsiteX17588" y="connsiteY17588"/>
                </a:cxn>
                <a:cxn ang="0">
                  <a:pos x="connsiteX17589" y="connsiteY17589"/>
                </a:cxn>
                <a:cxn ang="0">
                  <a:pos x="connsiteX17590" y="connsiteY17590"/>
                </a:cxn>
                <a:cxn ang="0">
                  <a:pos x="connsiteX17591" y="connsiteY17591"/>
                </a:cxn>
                <a:cxn ang="0">
                  <a:pos x="connsiteX17592" y="connsiteY17592"/>
                </a:cxn>
                <a:cxn ang="0">
                  <a:pos x="connsiteX17593" y="connsiteY17593"/>
                </a:cxn>
                <a:cxn ang="0">
                  <a:pos x="connsiteX17594" y="connsiteY17594"/>
                </a:cxn>
                <a:cxn ang="0">
                  <a:pos x="connsiteX17595" y="connsiteY17595"/>
                </a:cxn>
                <a:cxn ang="0">
                  <a:pos x="connsiteX17596" y="connsiteY17596"/>
                </a:cxn>
                <a:cxn ang="0">
                  <a:pos x="connsiteX17597" y="connsiteY17597"/>
                </a:cxn>
                <a:cxn ang="0">
                  <a:pos x="connsiteX17598" y="connsiteY17598"/>
                </a:cxn>
                <a:cxn ang="0">
                  <a:pos x="connsiteX17599" y="connsiteY17599"/>
                </a:cxn>
                <a:cxn ang="0">
                  <a:pos x="connsiteX17600" y="connsiteY17600"/>
                </a:cxn>
                <a:cxn ang="0">
                  <a:pos x="connsiteX17601" y="connsiteY17601"/>
                </a:cxn>
                <a:cxn ang="0">
                  <a:pos x="connsiteX17602" y="connsiteY17602"/>
                </a:cxn>
                <a:cxn ang="0">
                  <a:pos x="connsiteX17603" y="connsiteY17603"/>
                </a:cxn>
                <a:cxn ang="0">
                  <a:pos x="connsiteX17604" y="connsiteY17604"/>
                </a:cxn>
                <a:cxn ang="0">
                  <a:pos x="connsiteX17605" y="connsiteY17605"/>
                </a:cxn>
                <a:cxn ang="0">
                  <a:pos x="connsiteX17606" y="connsiteY17606"/>
                </a:cxn>
                <a:cxn ang="0">
                  <a:pos x="connsiteX17607" y="connsiteY17607"/>
                </a:cxn>
                <a:cxn ang="0">
                  <a:pos x="connsiteX17608" y="connsiteY17608"/>
                </a:cxn>
                <a:cxn ang="0">
                  <a:pos x="connsiteX17609" y="connsiteY17609"/>
                </a:cxn>
                <a:cxn ang="0">
                  <a:pos x="connsiteX17610" y="connsiteY17610"/>
                </a:cxn>
                <a:cxn ang="0">
                  <a:pos x="connsiteX17611" y="connsiteY17611"/>
                </a:cxn>
                <a:cxn ang="0">
                  <a:pos x="connsiteX17612" y="connsiteY17612"/>
                </a:cxn>
                <a:cxn ang="0">
                  <a:pos x="connsiteX17613" y="connsiteY17613"/>
                </a:cxn>
                <a:cxn ang="0">
                  <a:pos x="connsiteX17614" y="connsiteY17614"/>
                </a:cxn>
                <a:cxn ang="0">
                  <a:pos x="connsiteX17615" y="connsiteY17615"/>
                </a:cxn>
                <a:cxn ang="0">
                  <a:pos x="connsiteX17616" y="connsiteY17616"/>
                </a:cxn>
                <a:cxn ang="0">
                  <a:pos x="connsiteX17617" y="connsiteY17617"/>
                </a:cxn>
                <a:cxn ang="0">
                  <a:pos x="connsiteX17618" y="connsiteY17618"/>
                </a:cxn>
                <a:cxn ang="0">
                  <a:pos x="connsiteX17619" y="connsiteY17619"/>
                </a:cxn>
                <a:cxn ang="0">
                  <a:pos x="connsiteX17620" y="connsiteY17620"/>
                </a:cxn>
                <a:cxn ang="0">
                  <a:pos x="connsiteX17621" y="connsiteY17621"/>
                </a:cxn>
                <a:cxn ang="0">
                  <a:pos x="connsiteX17622" y="connsiteY17622"/>
                </a:cxn>
                <a:cxn ang="0">
                  <a:pos x="connsiteX17623" y="connsiteY17623"/>
                </a:cxn>
                <a:cxn ang="0">
                  <a:pos x="connsiteX17624" y="connsiteY17624"/>
                </a:cxn>
                <a:cxn ang="0">
                  <a:pos x="connsiteX17625" y="connsiteY17625"/>
                </a:cxn>
                <a:cxn ang="0">
                  <a:pos x="connsiteX17626" y="connsiteY17626"/>
                </a:cxn>
                <a:cxn ang="0">
                  <a:pos x="connsiteX17627" y="connsiteY17627"/>
                </a:cxn>
                <a:cxn ang="0">
                  <a:pos x="connsiteX17628" y="connsiteY17628"/>
                </a:cxn>
                <a:cxn ang="0">
                  <a:pos x="connsiteX17629" y="connsiteY17629"/>
                </a:cxn>
                <a:cxn ang="0">
                  <a:pos x="connsiteX17630" y="connsiteY17630"/>
                </a:cxn>
                <a:cxn ang="0">
                  <a:pos x="connsiteX17631" y="connsiteY17631"/>
                </a:cxn>
                <a:cxn ang="0">
                  <a:pos x="connsiteX17632" y="connsiteY17632"/>
                </a:cxn>
                <a:cxn ang="0">
                  <a:pos x="connsiteX17633" y="connsiteY17633"/>
                </a:cxn>
                <a:cxn ang="0">
                  <a:pos x="connsiteX17634" y="connsiteY17634"/>
                </a:cxn>
                <a:cxn ang="0">
                  <a:pos x="connsiteX17635" y="connsiteY17635"/>
                </a:cxn>
                <a:cxn ang="0">
                  <a:pos x="connsiteX17636" y="connsiteY17636"/>
                </a:cxn>
                <a:cxn ang="0">
                  <a:pos x="connsiteX17637" y="connsiteY17637"/>
                </a:cxn>
                <a:cxn ang="0">
                  <a:pos x="connsiteX17638" y="connsiteY17638"/>
                </a:cxn>
                <a:cxn ang="0">
                  <a:pos x="connsiteX17639" y="connsiteY17639"/>
                </a:cxn>
                <a:cxn ang="0">
                  <a:pos x="connsiteX17640" y="connsiteY17640"/>
                </a:cxn>
                <a:cxn ang="0">
                  <a:pos x="connsiteX17641" y="connsiteY17641"/>
                </a:cxn>
                <a:cxn ang="0">
                  <a:pos x="connsiteX17642" y="connsiteY17642"/>
                </a:cxn>
                <a:cxn ang="0">
                  <a:pos x="connsiteX17643" y="connsiteY17643"/>
                </a:cxn>
                <a:cxn ang="0">
                  <a:pos x="connsiteX17644" y="connsiteY17644"/>
                </a:cxn>
                <a:cxn ang="0">
                  <a:pos x="connsiteX17645" y="connsiteY17645"/>
                </a:cxn>
                <a:cxn ang="0">
                  <a:pos x="connsiteX17646" y="connsiteY17646"/>
                </a:cxn>
                <a:cxn ang="0">
                  <a:pos x="connsiteX17647" y="connsiteY17647"/>
                </a:cxn>
                <a:cxn ang="0">
                  <a:pos x="connsiteX17648" y="connsiteY17648"/>
                </a:cxn>
                <a:cxn ang="0">
                  <a:pos x="connsiteX17649" y="connsiteY17649"/>
                </a:cxn>
                <a:cxn ang="0">
                  <a:pos x="connsiteX17650" y="connsiteY17650"/>
                </a:cxn>
                <a:cxn ang="0">
                  <a:pos x="connsiteX17651" y="connsiteY17651"/>
                </a:cxn>
                <a:cxn ang="0">
                  <a:pos x="connsiteX17652" y="connsiteY17652"/>
                </a:cxn>
                <a:cxn ang="0">
                  <a:pos x="connsiteX17653" y="connsiteY17653"/>
                </a:cxn>
                <a:cxn ang="0">
                  <a:pos x="connsiteX17654" y="connsiteY17654"/>
                </a:cxn>
                <a:cxn ang="0">
                  <a:pos x="connsiteX17655" y="connsiteY17655"/>
                </a:cxn>
                <a:cxn ang="0">
                  <a:pos x="connsiteX17656" y="connsiteY17656"/>
                </a:cxn>
                <a:cxn ang="0">
                  <a:pos x="connsiteX17657" y="connsiteY17657"/>
                </a:cxn>
                <a:cxn ang="0">
                  <a:pos x="connsiteX17658" y="connsiteY17658"/>
                </a:cxn>
                <a:cxn ang="0">
                  <a:pos x="connsiteX17659" y="connsiteY17659"/>
                </a:cxn>
                <a:cxn ang="0">
                  <a:pos x="connsiteX17660" y="connsiteY17660"/>
                </a:cxn>
                <a:cxn ang="0">
                  <a:pos x="connsiteX17661" y="connsiteY17661"/>
                </a:cxn>
                <a:cxn ang="0">
                  <a:pos x="connsiteX17662" y="connsiteY17662"/>
                </a:cxn>
                <a:cxn ang="0">
                  <a:pos x="connsiteX17663" y="connsiteY17663"/>
                </a:cxn>
                <a:cxn ang="0">
                  <a:pos x="connsiteX17664" y="connsiteY17664"/>
                </a:cxn>
                <a:cxn ang="0">
                  <a:pos x="connsiteX17665" y="connsiteY17665"/>
                </a:cxn>
                <a:cxn ang="0">
                  <a:pos x="connsiteX17666" y="connsiteY17666"/>
                </a:cxn>
                <a:cxn ang="0">
                  <a:pos x="connsiteX17667" y="connsiteY17667"/>
                </a:cxn>
                <a:cxn ang="0">
                  <a:pos x="connsiteX17668" y="connsiteY17668"/>
                </a:cxn>
                <a:cxn ang="0">
                  <a:pos x="connsiteX17669" y="connsiteY17669"/>
                </a:cxn>
                <a:cxn ang="0">
                  <a:pos x="connsiteX17670" y="connsiteY17670"/>
                </a:cxn>
                <a:cxn ang="0">
                  <a:pos x="connsiteX17671" y="connsiteY17671"/>
                </a:cxn>
                <a:cxn ang="0">
                  <a:pos x="connsiteX17672" y="connsiteY17672"/>
                </a:cxn>
                <a:cxn ang="0">
                  <a:pos x="connsiteX17673" y="connsiteY17673"/>
                </a:cxn>
                <a:cxn ang="0">
                  <a:pos x="connsiteX17674" y="connsiteY17674"/>
                </a:cxn>
                <a:cxn ang="0">
                  <a:pos x="connsiteX17675" y="connsiteY17675"/>
                </a:cxn>
                <a:cxn ang="0">
                  <a:pos x="connsiteX17676" y="connsiteY17676"/>
                </a:cxn>
                <a:cxn ang="0">
                  <a:pos x="connsiteX17677" y="connsiteY17677"/>
                </a:cxn>
                <a:cxn ang="0">
                  <a:pos x="connsiteX17678" y="connsiteY17678"/>
                </a:cxn>
                <a:cxn ang="0">
                  <a:pos x="connsiteX17679" y="connsiteY17679"/>
                </a:cxn>
                <a:cxn ang="0">
                  <a:pos x="connsiteX17680" y="connsiteY17680"/>
                </a:cxn>
                <a:cxn ang="0">
                  <a:pos x="connsiteX17681" y="connsiteY17681"/>
                </a:cxn>
                <a:cxn ang="0">
                  <a:pos x="connsiteX17682" y="connsiteY17682"/>
                </a:cxn>
                <a:cxn ang="0">
                  <a:pos x="connsiteX17683" y="connsiteY17683"/>
                </a:cxn>
                <a:cxn ang="0">
                  <a:pos x="connsiteX17684" y="connsiteY17684"/>
                </a:cxn>
                <a:cxn ang="0">
                  <a:pos x="connsiteX17685" y="connsiteY17685"/>
                </a:cxn>
                <a:cxn ang="0">
                  <a:pos x="connsiteX17686" y="connsiteY17686"/>
                </a:cxn>
                <a:cxn ang="0">
                  <a:pos x="connsiteX17687" y="connsiteY17687"/>
                </a:cxn>
                <a:cxn ang="0">
                  <a:pos x="connsiteX17688" y="connsiteY17688"/>
                </a:cxn>
                <a:cxn ang="0">
                  <a:pos x="connsiteX17689" y="connsiteY17689"/>
                </a:cxn>
                <a:cxn ang="0">
                  <a:pos x="connsiteX17690" y="connsiteY17690"/>
                </a:cxn>
                <a:cxn ang="0">
                  <a:pos x="connsiteX17691" y="connsiteY17691"/>
                </a:cxn>
                <a:cxn ang="0">
                  <a:pos x="connsiteX17692" y="connsiteY17692"/>
                </a:cxn>
                <a:cxn ang="0">
                  <a:pos x="connsiteX17693" y="connsiteY17693"/>
                </a:cxn>
                <a:cxn ang="0">
                  <a:pos x="connsiteX17694" y="connsiteY17694"/>
                </a:cxn>
                <a:cxn ang="0">
                  <a:pos x="connsiteX17695" y="connsiteY17695"/>
                </a:cxn>
                <a:cxn ang="0">
                  <a:pos x="connsiteX17696" y="connsiteY17696"/>
                </a:cxn>
                <a:cxn ang="0">
                  <a:pos x="connsiteX17697" y="connsiteY17697"/>
                </a:cxn>
                <a:cxn ang="0">
                  <a:pos x="connsiteX17698" y="connsiteY17698"/>
                </a:cxn>
                <a:cxn ang="0">
                  <a:pos x="connsiteX17699" y="connsiteY17699"/>
                </a:cxn>
                <a:cxn ang="0">
                  <a:pos x="connsiteX17700" y="connsiteY17700"/>
                </a:cxn>
                <a:cxn ang="0">
                  <a:pos x="connsiteX17701" y="connsiteY17701"/>
                </a:cxn>
                <a:cxn ang="0">
                  <a:pos x="connsiteX17702" y="connsiteY17702"/>
                </a:cxn>
                <a:cxn ang="0">
                  <a:pos x="connsiteX17703" y="connsiteY17703"/>
                </a:cxn>
                <a:cxn ang="0">
                  <a:pos x="connsiteX17704" y="connsiteY17704"/>
                </a:cxn>
                <a:cxn ang="0">
                  <a:pos x="connsiteX17705" y="connsiteY17705"/>
                </a:cxn>
                <a:cxn ang="0">
                  <a:pos x="connsiteX17706" y="connsiteY17706"/>
                </a:cxn>
                <a:cxn ang="0">
                  <a:pos x="connsiteX17707" y="connsiteY17707"/>
                </a:cxn>
                <a:cxn ang="0">
                  <a:pos x="connsiteX17708" y="connsiteY17708"/>
                </a:cxn>
                <a:cxn ang="0">
                  <a:pos x="connsiteX17709" y="connsiteY17709"/>
                </a:cxn>
                <a:cxn ang="0">
                  <a:pos x="connsiteX17710" y="connsiteY17710"/>
                </a:cxn>
                <a:cxn ang="0">
                  <a:pos x="connsiteX17711" y="connsiteY17711"/>
                </a:cxn>
                <a:cxn ang="0">
                  <a:pos x="connsiteX17712" y="connsiteY17712"/>
                </a:cxn>
                <a:cxn ang="0">
                  <a:pos x="connsiteX17713" y="connsiteY17713"/>
                </a:cxn>
                <a:cxn ang="0">
                  <a:pos x="connsiteX17714" y="connsiteY17714"/>
                </a:cxn>
                <a:cxn ang="0">
                  <a:pos x="connsiteX17715" y="connsiteY17715"/>
                </a:cxn>
                <a:cxn ang="0">
                  <a:pos x="connsiteX17716" y="connsiteY17716"/>
                </a:cxn>
                <a:cxn ang="0">
                  <a:pos x="connsiteX17717" y="connsiteY17717"/>
                </a:cxn>
                <a:cxn ang="0">
                  <a:pos x="connsiteX17718" y="connsiteY17718"/>
                </a:cxn>
                <a:cxn ang="0">
                  <a:pos x="connsiteX17719" y="connsiteY17719"/>
                </a:cxn>
                <a:cxn ang="0">
                  <a:pos x="connsiteX17720" y="connsiteY17720"/>
                </a:cxn>
                <a:cxn ang="0">
                  <a:pos x="connsiteX17721" y="connsiteY17721"/>
                </a:cxn>
                <a:cxn ang="0">
                  <a:pos x="connsiteX17722" y="connsiteY17722"/>
                </a:cxn>
                <a:cxn ang="0">
                  <a:pos x="connsiteX17723" y="connsiteY17723"/>
                </a:cxn>
                <a:cxn ang="0">
                  <a:pos x="connsiteX17724" y="connsiteY17724"/>
                </a:cxn>
                <a:cxn ang="0">
                  <a:pos x="connsiteX17725" y="connsiteY17725"/>
                </a:cxn>
                <a:cxn ang="0">
                  <a:pos x="connsiteX17726" y="connsiteY17726"/>
                </a:cxn>
                <a:cxn ang="0">
                  <a:pos x="connsiteX17727" y="connsiteY17727"/>
                </a:cxn>
                <a:cxn ang="0">
                  <a:pos x="connsiteX17728" y="connsiteY17728"/>
                </a:cxn>
                <a:cxn ang="0">
                  <a:pos x="connsiteX17729" y="connsiteY17729"/>
                </a:cxn>
                <a:cxn ang="0">
                  <a:pos x="connsiteX17730" y="connsiteY17730"/>
                </a:cxn>
                <a:cxn ang="0">
                  <a:pos x="connsiteX17731" y="connsiteY17731"/>
                </a:cxn>
                <a:cxn ang="0">
                  <a:pos x="connsiteX17732" y="connsiteY17732"/>
                </a:cxn>
                <a:cxn ang="0">
                  <a:pos x="connsiteX17733" y="connsiteY17733"/>
                </a:cxn>
                <a:cxn ang="0">
                  <a:pos x="connsiteX17734" y="connsiteY17734"/>
                </a:cxn>
                <a:cxn ang="0">
                  <a:pos x="connsiteX17735" y="connsiteY17735"/>
                </a:cxn>
                <a:cxn ang="0">
                  <a:pos x="connsiteX17736" y="connsiteY17736"/>
                </a:cxn>
                <a:cxn ang="0">
                  <a:pos x="connsiteX17737" y="connsiteY17737"/>
                </a:cxn>
                <a:cxn ang="0">
                  <a:pos x="connsiteX17738" y="connsiteY17738"/>
                </a:cxn>
                <a:cxn ang="0">
                  <a:pos x="connsiteX17739" y="connsiteY17739"/>
                </a:cxn>
                <a:cxn ang="0">
                  <a:pos x="connsiteX17740" y="connsiteY17740"/>
                </a:cxn>
                <a:cxn ang="0">
                  <a:pos x="connsiteX17741" y="connsiteY17741"/>
                </a:cxn>
                <a:cxn ang="0">
                  <a:pos x="connsiteX17742" y="connsiteY17742"/>
                </a:cxn>
                <a:cxn ang="0">
                  <a:pos x="connsiteX17743" y="connsiteY17743"/>
                </a:cxn>
                <a:cxn ang="0">
                  <a:pos x="connsiteX17744" y="connsiteY17744"/>
                </a:cxn>
                <a:cxn ang="0">
                  <a:pos x="connsiteX17745" y="connsiteY17745"/>
                </a:cxn>
                <a:cxn ang="0">
                  <a:pos x="connsiteX17746" y="connsiteY17746"/>
                </a:cxn>
                <a:cxn ang="0">
                  <a:pos x="connsiteX17747" y="connsiteY17747"/>
                </a:cxn>
                <a:cxn ang="0">
                  <a:pos x="connsiteX17748" y="connsiteY17748"/>
                </a:cxn>
                <a:cxn ang="0">
                  <a:pos x="connsiteX17749" y="connsiteY17749"/>
                </a:cxn>
                <a:cxn ang="0">
                  <a:pos x="connsiteX17750" y="connsiteY17750"/>
                </a:cxn>
                <a:cxn ang="0">
                  <a:pos x="connsiteX17751" y="connsiteY17751"/>
                </a:cxn>
                <a:cxn ang="0">
                  <a:pos x="connsiteX17752" y="connsiteY17752"/>
                </a:cxn>
                <a:cxn ang="0">
                  <a:pos x="connsiteX17753" y="connsiteY17753"/>
                </a:cxn>
                <a:cxn ang="0">
                  <a:pos x="connsiteX17754" y="connsiteY17754"/>
                </a:cxn>
                <a:cxn ang="0">
                  <a:pos x="connsiteX17755" y="connsiteY17755"/>
                </a:cxn>
                <a:cxn ang="0">
                  <a:pos x="connsiteX17756" y="connsiteY17756"/>
                </a:cxn>
                <a:cxn ang="0">
                  <a:pos x="connsiteX17757" y="connsiteY17757"/>
                </a:cxn>
                <a:cxn ang="0">
                  <a:pos x="connsiteX17758" y="connsiteY17758"/>
                </a:cxn>
                <a:cxn ang="0">
                  <a:pos x="connsiteX17759" y="connsiteY17759"/>
                </a:cxn>
                <a:cxn ang="0">
                  <a:pos x="connsiteX17760" y="connsiteY17760"/>
                </a:cxn>
                <a:cxn ang="0">
                  <a:pos x="connsiteX17761" y="connsiteY17761"/>
                </a:cxn>
                <a:cxn ang="0">
                  <a:pos x="connsiteX17762" y="connsiteY17762"/>
                </a:cxn>
                <a:cxn ang="0">
                  <a:pos x="connsiteX17763" y="connsiteY17763"/>
                </a:cxn>
                <a:cxn ang="0">
                  <a:pos x="connsiteX17764" y="connsiteY17764"/>
                </a:cxn>
                <a:cxn ang="0">
                  <a:pos x="connsiteX17765" y="connsiteY17765"/>
                </a:cxn>
                <a:cxn ang="0">
                  <a:pos x="connsiteX17766" y="connsiteY17766"/>
                </a:cxn>
                <a:cxn ang="0">
                  <a:pos x="connsiteX17767" y="connsiteY17767"/>
                </a:cxn>
                <a:cxn ang="0">
                  <a:pos x="connsiteX17768" y="connsiteY17768"/>
                </a:cxn>
                <a:cxn ang="0">
                  <a:pos x="connsiteX17769" y="connsiteY17769"/>
                </a:cxn>
                <a:cxn ang="0">
                  <a:pos x="connsiteX17770" y="connsiteY17770"/>
                </a:cxn>
                <a:cxn ang="0">
                  <a:pos x="connsiteX17771" y="connsiteY17771"/>
                </a:cxn>
                <a:cxn ang="0">
                  <a:pos x="connsiteX17772" y="connsiteY17772"/>
                </a:cxn>
                <a:cxn ang="0">
                  <a:pos x="connsiteX17773" y="connsiteY17773"/>
                </a:cxn>
                <a:cxn ang="0">
                  <a:pos x="connsiteX17774" y="connsiteY17774"/>
                </a:cxn>
                <a:cxn ang="0">
                  <a:pos x="connsiteX17775" y="connsiteY17775"/>
                </a:cxn>
                <a:cxn ang="0">
                  <a:pos x="connsiteX17776" y="connsiteY17776"/>
                </a:cxn>
                <a:cxn ang="0">
                  <a:pos x="connsiteX17777" y="connsiteY17777"/>
                </a:cxn>
                <a:cxn ang="0">
                  <a:pos x="connsiteX17778" y="connsiteY17778"/>
                </a:cxn>
                <a:cxn ang="0">
                  <a:pos x="connsiteX17779" y="connsiteY17779"/>
                </a:cxn>
                <a:cxn ang="0">
                  <a:pos x="connsiteX17780" y="connsiteY17780"/>
                </a:cxn>
                <a:cxn ang="0">
                  <a:pos x="connsiteX17781" y="connsiteY17781"/>
                </a:cxn>
                <a:cxn ang="0">
                  <a:pos x="connsiteX17782" y="connsiteY17782"/>
                </a:cxn>
                <a:cxn ang="0">
                  <a:pos x="connsiteX17783" y="connsiteY17783"/>
                </a:cxn>
                <a:cxn ang="0">
                  <a:pos x="connsiteX17784" y="connsiteY17784"/>
                </a:cxn>
                <a:cxn ang="0">
                  <a:pos x="connsiteX17785" y="connsiteY17785"/>
                </a:cxn>
                <a:cxn ang="0">
                  <a:pos x="connsiteX17786" y="connsiteY17786"/>
                </a:cxn>
                <a:cxn ang="0">
                  <a:pos x="connsiteX17787" y="connsiteY17787"/>
                </a:cxn>
                <a:cxn ang="0">
                  <a:pos x="connsiteX17788" y="connsiteY17788"/>
                </a:cxn>
                <a:cxn ang="0">
                  <a:pos x="connsiteX17789" y="connsiteY17789"/>
                </a:cxn>
                <a:cxn ang="0">
                  <a:pos x="connsiteX17790" y="connsiteY17790"/>
                </a:cxn>
                <a:cxn ang="0">
                  <a:pos x="connsiteX17791" y="connsiteY17791"/>
                </a:cxn>
                <a:cxn ang="0">
                  <a:pos x="connsiteX17792" y="connsiteY17792"/>
                </a:cxn>
                <a:cxn ang="0">
                  <a:pos x="connsiteX17793" y="connsiteY17793"/>
                </a:cxn>
                <a:cxn ang="0">
                  <a:pos x="connsiteX17794" y="connsiteY17794"/>
                </a:cxn>
                <a:cxn ang="0">
                  <a:pos x="connsiteX17795" y="connsiteY17795"/>
                </a:cxn>
                <a:cxn ang="0">
                  <a:pos x="connsiteX17796" y="connsiteY17796"/>
                </a:cxn>
                <a:cxn ang="0">
                  <a:pos x="connsiteX17797" y="connsiteY17797"/>
                </a:cxn>
                <a:cxn ang="0">
                  <a:pos x="connsiteX17798" y="connsiteY17798"/>
                </a:cxn>
                <a:cxn ang="0">
                  <a:pos x="connsiteX17799" y="connsiteY17799"/>
                </a:cxn>
                <a:cxn ang="0">
                  <a:pos x="connsiteX17800" y="connsiteY17800"/>
                </a:cxn>
                <a:cxn ang="0">
                  <a:pos x="connsiteX17801" y="connsiteY17801"/>
                </a:cxn>
                <a:cxn ang="0">
                  <a:pos x="connsiteX17802" y="connsiteY17802"/>
                </a:cxn>
                <a:cxn ang="0">
                  <a:pos x="connsiteX17803" y="connsiteY17803"/>
                </a:cxn>
                <a:cxn ang="0">
                  <a:pos x="connsiteX17804" y="connsiteY17804"/>
                </a:cxn>
                <a:cxn ang="0">
                  <a:pos x="connsiteX17805" y="connsiteY17805"/>
                </a:cxn>
                <a:cxn ang="0">
                  <a:pos x="connsiteX17806" y="connsiteY17806"/>
                </a:cxn>
                <a:cxn ang="0">
                  <a:pos x="connsiteX17807" y="connsiteY17807"/>
                </a:cxn>
                <a:cxn ang="0">
                  <a:pos x="connsiteX17808" y="connsiteY17808"/>
                </a:cxn>
                <a:cxn ang="0">
                  <a:pos x="connsiteX17809" y="connsiteY17809"/>
                </a:cxn>
                <a:cxn ang="0">
                  <a:pos x="connsiteX17810" y="connsiteY17810"/>
                </a:cxn>
                <a:cxn ang="0">
                  <a:pos x="connsiteX17811" y="connsiteY17811"/>
                </a:cxn>
                <a:cxn ang="0">
                  <a:pos x="connsiteX17812" y="connsiteY17812"/>
                </a:cxn>
                <a:cxn ang="0">
                  <a:pos x="connsiteX17813" y="connsiteY17813"/>
                </a:cxn>
                <a:cxn ang="0">
                  <a:pos x="connsiteX17814" y="connsiteY17814"/>
                </a:cxn>
                <a:cxn ang="0">
                  <a:pos x="connsiteX17815" y="connsiteY17815"/>
                </a:cxn>
                <a:cxn ang="0">
                  <a:pos x="connsiteX17816" y="connsiteY17816"/>
                </a:cxn>
                <a:cxn ang="0">
                  <a:pos x="connsiteX17817" y="connsiteY17817"/>
                </a:cxn>
                <a:cxn ang="0">
                  <a:pos x="connsiteX17818" y="connsiteY17818"/>
                </a:cxn>
                <a:cxn ang="0">
                  <a:pos x="connsiteX17819" y="connsiteY17819"/>
                </a:cxn>
                <a:cxn ang="0">
                  <a:pos x="connsiteX17820" y="connsiteY17820"/>
                </a:cxn>
                <a:cxn ang="0">
                  <a:pos x="connsiteX17821" y="connsiteY17821"/>
                </a:cxn>
                <a:cxn ang="0">
                  <a:pos x="connsiteX17822" y="connsiteY17822"/>
                </a:cxn>
                <a:cxn ang="0">
                  <a:pos x="connsiteX17823" y="connsiteY17823"/>
                </a:cxn>
                <a:cxn ang="0">
                  <a:pos x="connsiteX17824" y="connsiteY17824"/>
                </a:cxn>
                <a:cxn ang="0">
                  <a:pos x="connsiteX17825" y="connsiteY17825"/>
                </a:cxn>
                <a:cxn ang="0">
                  <a:pos x="connsiteX17826" y="connsiteY17826"/>
                </a:cxn>
                <a:cxn ang="0">
                  <a:pos x="connsiteX17827" y="connsiteY17827"/>
                </a:cxn>
                <a:cxn ang="0">
                  <a:pos x="connsiteX17828" y="connsiteY17828"/>
                </a:cxn>
                <a:cxn ang="0">
                  <a:pos x="connsiteX17829" y="connsiteY17829"/>
                </a:cxn>
                <a:cxn ang="0">
                  <a:pos x="connsiteX17830" y="connsiteY17830"/>
                </a:cxn>
                <a:cxn ang="0">
                  <a:pos x="connsiteX17831" y="connsiteY17831"/>
                </a:cxn>
                <a:cxn ang="0">
                  <a:pos x="connsiteX17832" y="connsiteY17832"/>
                </a:cxn>
                <a:cxn ang="0">
                  <a:pos x="connsiteX17833" y="connsiteY17833"/>
                </a:cxn>
                <a:cxn ang="0">
                  <a:pos x="connsiteX17834" y="connsiteY17834"/>
                </a:cxn>
                <a:cxn ang="0">
                  <a:pos x="connsiteX17835" y="connsiteY17835"/>
                </a:cxn>
                <a:cxn ang="0">
                  <a:pos x="connsiteX17836" y="connsiteY17836"/>
                </a:cxn>
                <a:cxn ang="0">
                  <a:pos x="connsiteX17837" y="connsiteY17837"/>
                </a:cxn>
                <a:cxn ang="0">
                  <a:pos x="connsiteX17838" y="connsiteY17838"/>
                </a:cxn>
                <a:cxn ang="0">
                  <a:pos x="connsiteX17839" y="connsiteY17839"/>
                </a:cxn>
                <a:cxn ang="0">
                  <a:pos x="connsiteX17840" y="connsiteY17840"/>
                </a:cxn>
                <a:cxn ang="0">
                  <a:pos x="connsiteX17841" y="connsiteY17841"/>
                </a:cxn>
                <a:cxn ang="0">
                  <a:pos x="connsiteX17842" y="connsiteY17842"/>
                </a:cxn>
                <a:cxn ang="0">
                  <a:pos x="connsiteX17843" y="connsiteY17843"/>
                </a:cxn>
                <a:cxn ang="0">
                  <a:pos x="connsiteX17844" y="connsiteY17844"/>
                </a:cxn>
                <a:cxn ang="0">
                  <a:pos x="connsiteX17845" y="connsiteY17845"/>
                </a:cxn>
                <a:cxn ang="0">
                  <a:pos x="connsiteX17846" y="connsiteY17846"/>
                </a:cxn>
                <a:cxn ang="0">
                  <a:pos x="connsiteX17847" y="connsiteY17847"/>
                </a:cxn>
                <a:cxn ang="0">
                  <a:pos x="connsiteX17848" y="connsiteY17848"/>
                </a:cxn>
                <a:cxn ang="0">
                  <a:pos x="connsiteX17849" y="connsiteY17849"/>
                </a:cxn>
                <a:cxn ang="0">
                  <a:pos x="connsiteX17850" y="connsiteY17850"/>
                </a:cxn>
                <a:cxn ang="0">
                  <a:pos x="connsiteX17851" y="connsiteY17851"/>
                </a:cxn>
                <a:cxn ang="0">
                  <a:pos x="connsiteX17852" y="connsiteY17852"/>
                </a:cxn>
                <a:cxn ang="0">
                  <a:pos x="connsiteX17853" y="connsiteY17853"/>
                </a:cxn>
                <a:cxn ang="0">
                  <a:pos x="connsiteX17854" y="connsiteY17854"/>
                </a:cxn>
                <a:cxn ang="0">
                  <a:pos x="connsiteX17855" y="connsiteY17855"/>
                </a:cxn>
                <a:cxn ang="0">
                  <a:pos x="connsiteX17856" y="connsiteY17856"/>
                </a:cxn>
                <a:cxn ang="0">
                  <a:pos x="connsiteX17857" y="connsiteY17857"/>
                </a:cxn>
                <a:cxn ang="0">
                  <a:pos x="connsiteX17858" y="connsiteY17858"/>
                </a:cxn>
                <a:cxn ang="0">
                  <a:pos x="connsiteX17859" y="connsiteY17859"/>
                </a:cxn>
                <a:cxn ang="0">
                  <a:pos x="connsiteX17860" y="connsiteY17860"/>
                </a:cxn>
                <a:cxn ang="0">
                  <a:pos x="connsiteX17861" y="connsiteY17861"/>
                </a:cxn>
                <a:cxn ang="0">
                  <a:pos x="connsiteX17862" y="connsiteY17862"/>
                </a:cxn>
                <a:cxn ang="0">
                  <a:pos x="connsiteX17863" y="connsiteY17863"/>
                </a:cxn>
                <a:cxn ang="0">
                  <a:pos x="connsiteX17864" y="connsiteY17864"/>
                </a:cxn>
                <a:cxn ang="0">
                  <a:pos x="connsiteX17865" y="connsiteY17865"/>
                </a:cxn>
                <a:cxn ang="0">
                  <a:pos x="connsiteX17866" y="connsiteY17866"/>
                </a:cxn>
                <a:cxn ang="0">
                  <a:pos x="connsiteX17867" y="connsiteY17867"/>
                </a:cxn>
                <a:cxn ang="0">
                  <a:pos x="connsiteX17868" y="connsiteY17868"/>
                </a:cxn>
                <a:cxn ang="0">
                  <a:pos x="connsiteX17869" y="connsiteY17869"/>
                </a:cxn>
                <a:cxn ang="0">
                  <a:pos x="connsiteX17870" y="connsiteY17870"/>
                </a:cxn>
                <a:cxn ang="0">
                  <a:pos x="connsiteX17871" y="connsiteY17871"/>
                </a:cxn>
                <a:cxn ang="0">
                  <a:pos x="connsiteX17872" y="connsiteY17872"/>
                </a:cxn>
                <a:cxn ang="0">
                  <a:pos x="connsiteX17873" y="connsiteY17873"/>
                </a:cxn>
                <a:cxn ang="0">
                  <a:pos x="connsiteX17874" y="connsiteY17874"/>
                </a:cxn>
                <a:cxn ang="0">
                  <a:pos x="connsiteX17875" y="connsiteY17875"/>
                </a:cxn>
                <a:cxn ang="0">
                  <a:pos x="connsiteX17876" y="connsiteY17876"/>
                </a:cxn>
                <a:cxn ang="0">
                  <a:pos x="connsiteX17877" y="connsiteY17877"/>
                </a:cxn>
                <a:cxn ang="0">
                  <a:pos x="connsiteX17878" y="connsiteY17878"/>
                </a:cxn>
                <a:cxn ang="0">
                  <a:pos x="connsiteX17879" y="connsiteY17879"/>
                </a:cxn>
                <a:cxn ang="0">
                  <a:pos x="connsiteX17880" y="connsiteY17880"/>
                </a:cxn>
                <a:cxn ang="0">
                  <a:pos x="connsiteX17881" y="connsiteY17881"/>
                </a:cxn>
                <a:cxn ang="0">
                  <a:pos x="connsiteX17882" y="connsiteY17882"/>
                </a:cxn>
                <a:cxn ang="0">
                  <a:pos x="connsiteX17883" y="connsiteY17883"/>
                </a:cxn>
                <a:cxn ang="0">
                  <a:pos x="connsiteX17884" y="connsiteY17884"/>
                </a:cxn>
                <a:cxn ang="0">
                  <a:pos x="connsiteX17885" y="connsiteY17885"/>
                </a:cxn>
                <a:cxn ang="0">
                  <a:pos x="connsiteX17886" y="connsiteY17886"/>
                </a:cxn>
                <a:cxn ang="0">
                  <a:pos x="connsiteX17887" y="connsiteY17887"/>
                </a:cxn>
                <a:cxn ang="0">
                  <a:pos x="connsiteX17888" y="connsiteY17888"/>
                </a:cxn>
                <a:cxn ang="0">
                  <a:pos x="connsiteX17889" y="connsiteY17889"/>
                </a:cxn>
                <a:cxn ang="0">
                  <a:pos x="connsiteX17890" y="connsiteY17890"/>
                </a:cxn>
                <a:cxn ang="0">
                  <a:pos x="connsiteX17891" y="connsiteY17891"/>
                </a:cxn>
                <a:cxn ang="0">
                  <a:pos x="connsiteX17892" y="connsiteY17892"/>
                </a:cxn>
                <a:cxn ang="0">
                  <a:pos x="connsiteX17893" y="connsiteY17893"/>
                </a:cxn>
                <a:cxn ang="0">
                  <a:pos x="connsiteX17894" y="connsiteY17894"/>
                </a:cxn>
                <a:cxn ang="0">
                  <a:pos x="connsiteX17895" y="connsiteY17895"/>
                </a:cxn>
                <a:cxn ang="0">
                  <a:pos x="connsiteX17896" y="connsiteY17896"/>
                </a:cxn>
                <a:cxn ang="0">
                  <a:pos x="connsiteX17897" y="connsiteY17897"/>
                </a:cxn>
                <a:cxn ang="0">
                  <a:pos x="connsiteX17898" y="connsiteY17898"/>
                </a:cxn>
                <a:cxn ang="0">
                  <a:pos x="connsiteX17899" y="connsiteY17899"/>
                </a:cxn>
                <a:cxn ang="0">
                  <a:pos x="connsiteX17900" y="connsiteY17900"/>
                </a:cxn>
                <a:cxn ang="0">
                  <a:pos x="connsiteX17901" y="connsiteY17901"/>
                </a:cxn>
                <a:cxn ang="0">
                  <a:pos x="connsiteX17902" y="connsiteY17902"/>
                </a:cxn>
                <a:cxn ang="0">
                  <a:pos x="connsiteX17903" y="connsiteY17903"/>
                </a:cxn>
                <a:cxn ang="0">
                  <a:pos x="connsiteX17904" y="connsiteY17904"/>
                </a:cxn>
                <a:cxn ang="0">
                  <a:pos x="connsiteX17905" y="connsiteY17905"/>
                </a:cxn>
                <a:cxn ang="0">
                  <a:pos x="connsiteX17906" y="connsiteY17906"/>
                </a:cxn>
                <a:cxn ang="0">
                  <a:pos x="connsiteX17907" y="connsiteY17907"/>
                </a:cxn>
                <a:cxn ang="0">
                  <a:pos x="connsiteX17908" y="connsiteY17908"/>
                </a:cxn>
                <a:cxn ang="0">
                  <a:pos x="connsiteX17909" y="connsiteY17909"/>
                </a:cxn>
                <a:cxn ang="0">
                  <a:pos x="connsiteX17910" y="connsiteY17910"/>
                </a:cxn>
                <a:cxn ang="0">
                  <a:pos x="connsiteX17911" y="connsiteY17911"/>
                </a:cxn>
                <a:cxn ang="0">
                  <a:pos x="connsiteX17912" y="connsiteY17912"/>
                </a:cxn>
                <a:cxn ang="0">
                  <a:pos x="connsiteX17913" y="connsiteY17913"/>
                </a:cxn>
                <a:cxn ang="0">
                  <a:pos x="connsiteX17914" y="connsiteY17914"/>
                </a:cxn>
                <a:cxn ang="0">
                  <a:pos x="connsiteX17915" y="connsiteY17915"/>
                </a:cxn>
                <a:cxn ang="0">
                  <a:pos x="connsiteX17916" y="connsiteY17916"/>
                </a:cxn>
                <a:cxn ang="0">
                  <a:pos x="connsiteX17917" y="connsiteY17917"/>
                </a:cxn>
                <a:cxn ang="0">
                  <a:pos x="connsiteX17918" y="connsiteY17918"/>
                </a:cxn>
                <a:cxn ang="0">
                  <a:pos x="connsiteX17919" y="connsiteY17919"/>
                </a:cxn>
                <a:cxn ang="0">
                  <a:pos x="connsiteX17920" y="connsiteY17920"/>
                </a:cxn>
                <a:cxn ang="0">
                  <a:pos x="connsiteX17921" y="connsiteY17921"/>
                </a:cxn>
                <a:cxn ang="0">
                  <a:pos x="connsiteX17922" y="connsiteY17922"/>
                </a:cxn>
                <a:cxn ang="0">
                  <a:pos x="connsiteX17923" y="connsiteY17923"/>
                </a:cxn>
                <a:cxn ang="0">
                  <a:pos x="connsiteX17924" y="connsiteY17924"/>
                </a:cxn>
                <a:cxn ang="0">
                  <a:pos x="connsiteX17925" y="connsiteY17925"/>
                </a:cxn>
                <a:cxn ang="0">
                  <a:pos x="connsiteX17926" y="connsiteY17926"/>
                </a:cxn>
                <a:cxn ang="0">
                  <a:pos x="connsiteX17927" y="connsiteY17927"/>
                </a:cxn>
                <a:cxn ang="0">
                  <a:pos x="connsiteX17928" y="connsiteY17928"/>
                </a:cxn>
                <a:cxn ang="0">
                  <a:pos x="connsiteX17929" y="connsiteY17929"/>
                </a:cxn>
                <a:cxn ang="0">
                  <a:pos x="connsiteX17930" y="connsiteY17930"/>
                </a:cxn>
                <a:cxn ang="0">
                  <a:pos x="connsiteX17931" y="connsiteY17931"/>
                </a:cxn>
                <a:cxn ang="0">
                  <a:pos x="connsiteX17932" y="connsiteY17932"/>
                </a:cxn>
                <a:cxn ang="0">
                  <a:pos x="connsiteX17933" y="connsiteY17933"/>
                </a:cxn>
                <a:cxn ang="0">
                  <a:pos x="connsiteX17934" y="connsiteY17934"/>
                </a:cxn>
                <a:cxn ang="0">
                  <a:pos x="connsiteX17935" y="connsiteY17935"/>
                </a:cxn>
                <a:cxn ang="0">
                  <a:pos x="connsiteX17936" y="connsiteY17936"/>
                </a:cxn>
                <a:cxn ang="0">
                  <a:pos x="connsiteX17937" y="connsiteY17937"/>
                </a:cxn>
                <a:cxn ang="0">
                  <a:pos x="connsiteX17938" y="connsiteY17938"/>
                </a:cxn>
                <a:cxn ang="0">
                  <a:pos x="connsiteX17939" y="connsiteY17939"/>
                </a:cxn>
                <a:cxn ang="0">
                  <a:pos x="connsiteX17940" y="connsiteY17940"/>
                </a:cxn>
                <a:cxn ang="0">
                  <a:pos x="connsiteX17941" y="connsiteY17941"/>
                </a:cxn>
                <a:cxn ang="0">
                  <a:pos x="connsiteX17942" y="connsiteY17942"/>
                </a:cxn>
                <a:cxn ang="0">
                  <a:pos x="connsiteX17943" y="connsiteY17943"/>
                </a:cxn>
                <a:cxn ang="0">
                  <a:pos x="connsiteX17944" y="connsiteY17944"/>
                </a:cxn>
                <a:cxn ang="0">
                  <a:pos x="connsiteX17945" y="connsiteY17945"/>
                </a:cxn>
                <a:cxn ang="0">
                  <a:pos x="connsiteX17946" y="connsiteY17946"/>
                </a:cxn>
                <a:cxn ang="0">
                  <a:pos x="connsiteX17947" y="connsiteY17947"/>
                </a:cxn>
                <a:cxn ang="0">
                  <a:pos x="connsiteX17948" y="connsiteY17948"/>
                </a:cxn>
                <a:cxn ang="0">
                  <a:pos x="connsiteX17949" y="connsiteY17949"/>
                </a:cxn>
                <a:cxn ang="0">
                  <a:pos x="connsiteX17950" y="connsiteY17950"/>
                </a:cxn>
                <a:cxn ang="0">
                  <a:pos x="connsiteX17951" y="connsiteY17951"/>
                </a:cxn>
                <a:cxn ang="0">
                  <a:pos x="connsiteX17952" y="connsiteY17952"/>
                </a:cxn>
                <a:cxn ang="0">
                  <a:pos x="connsiteX17953" y="connsiteY17953"/>
                </a:cxn>
                <a:cxn ang="0">
                  <a:pos x="connsiteX17954" y="connsiteY17954"/>
                </a:cxn>
                <a:cxn ang="0">
                  <a:pos x="connsiteX17955" y="connsiteY17955"/>
                </a:cxn>
                <a:cxn ang="0">
                  <a:pos x="connsiteX17956" y="connsiteY17956"/>
                </a:cxn>
                <a:cxn ang="0">
                  <a:pos x="connsiteX17957" y="connsiteY17957"/>
                </a:cxn>
                <a:cxn ang="0">
                  <a:pos x="connsiteX17958" y="connsiteY17958"/>
                </a:cxn>
                <a:cxn ang="0">
                  <a:pos x="connsiteX17959" y="connsiteY17959"/>
                </a:cxn>
                <a:cxn ang="0">
                  <a:pos x="connsiteX17960" y="connsiteY17960"/>
                </a:cxn>
                <a:cxn ang="0">
                  <a:pos x="connsiteX17961" y="connsiteY17961"/>
                </a:cxn>
                <a:cxn ang="0">
                  <a:pos x="connsiteX17962" y="connsiteY17962"/>
                </a:cxn>
                <a:cxn ang="0">
                  <a:pos x="connsiteX17963" y="connsiteY17963"/>
                </a:cxn>
                <a:cxn ang="0">
                  <a:pos x="connsiteX17964" y="connsiteY17964"/>
                </a:cxn>
                <a:cxn ang="0">
                  <a:pos x="connsiteX17965" y="connsiteY17965"/>
                </a:cxn>
                <a:cxn ang="0">
                  <a:pos x="connsiteX17966" y="connsiteY17966"/>
                </a:cxn>
                <a:cxn ang="0">
                  <a:pos x="connsiteX17967" y="connsiteY17967"/>
                </a:cxn>
                <a:cxn ang="0">
                  <a:pos x="connsiteX17968" y="connsiteY17968"/>
                </a:cxn>
                <a:cxn ang="0">
                  <a:pos x="connsiteX17969" y="connsiteY17969"/>
                </a:cxn>
                <a:cxn ang="0">
                  <a:pos x="connsiteX17970" y="connsiteY17970"/>
                </a:cxn>
                <a:cxn ang="0">
                  <a:pos x="connsiteX17971" y="connsiteY17971"/>
                </a:cxn>
                <a:cxn ang="0">
                  <a:pos x="connsiteX17972" y="connsiteY17972"/>
                </a:cxn>
                <a:cxn ang="0">
                  <a:pos x="connsiteX17973" y="connsiteY17973"/>
                </a:cxn>
                <a:cxn ang="0">
                  <a:pos x="connsiteX17974" y="connsiteY17974"/>
                </a:cxn>
                <a:cxn ang="0">
                  <a:pos x="connsiteX17975" y="connsiteY17975"/>
                </a:cxn>
                <a:cxn ang="0">
                  <a:pos x="connsiteX17976" y="connsiteY17976"/>
                </a:cxn>
                <a:cxn ang="0">
                  <a:pos x="connsiteX17977" y="connsiteY17977"/>
                </a:cxn>
                <a:cxn ang="0">
                  <a:pos x="connsiteX17978" y="connsiteY17978"/>
                </a:cxn>
                <a:cxn ang="0">
                  <a:pos x="connsiteX17979" y="connsiteY17979"/>
                </a:cxn>
                <a:cxn ang="0">
                  <a:pos x="connsiteX17980" y="connsiteY17980"/>
                </a:cxn>
                <a:cxn ang="0">
                  <a:pos x="connsiteX17981" y="connsiteY17981"/>
                </a:cxn>
                <a:cxn ang="0">
                  <a:pos x="connsiteX17982" y="connsiteY17982"/>
                </a:cxn>
                <a:cxn ang="0">
                  <a:pos x="connsiteX17983" y="connsiteY17983"/>
                </a:cxn>
                <a:cxn ang="0">
                  <a:pos x="connsiteX17984" y="connsiteY17984"/>
                </a:cxn>
                <a:cxn ang="0">
                  <a:pos x="connsiteX17985" y="connsiteY17985"/>
                </a:cxn>
                <a:cxn ang="0">
                  <a:pos x="connsiteX17986" y="connsiteY17986"/>
                </a:cxn>
                <a:cxn ang="0">
                  <a:pos x="connsiteX17987" y="connsiteY17987"/>
                </a:cxn>
                <a:cxn ang="0">
                  <a:pos x="connsiteX17988" y="connsiteY17988"/>
                </a:cxn>
                <a:cxn ang="0">
                  <a:pos x="connsiteX17989" y="connsiteY17989"/>
                </a:cxn>
                <a:cxn ang="0">
                  <a:pos x="connsiteX17990" y="connsiteY17990"/>
                </a:cxn>
                <a:cxn ang="0">
                  <a:pos x="connsiteX17991" y="connsiteY17991"/>
                </a:cxn>
                <a:cxn ang="0">
                  <a:pos x="connsiteX17992" y="connsiteY17992"/>
                </a:cxn>
                <a:cxn ang="0">
                  <a:pos x="connsiteX17993" y="connsiteY17993"/>
                </a:cxn>
                <a:cxn ang="0">
                  <a:pos x="connsiteX17994" y="connsiteY17994"/>
                </a:cxn>
                <a:cxn ang="0">
                  <a:pos x="connsiteX17995" y="connsiteY17995"/>
                </a:cxn>
                <a:cxn ang="0">
                  <a:pos x="connsiteX17996" y="connsiteY17996"/>
                </a:cxn>
                <a:cxn ang="0">
                  <a:pos x="connsiteX17997" y="connsiteY17997"/>
                </a:cxn>
                <a:cxn ang="0">
                  <a:pos x="connsiteX17998" y="connsiteY17998"/>
                </a:cxn>
                <a:cxn ang="0">
                  <a:pos x="connsiteX17999" y="connsiteY17999"/>
                </a:cxn>
                <a:cxn ang="0">
                  <a:pos x="connsiteX18000" y="connsiteY18000"/>
                </a:cxn>
                <a:cxn ang="0">
                  <a:pos x="connsiteX18001" y="connsiteY18001"/>
                </a:cxn>
                <a:cxn ang="0">
                  <a:pos x="connsiteX18002" y="connsiteY18002"/>
                </a:cxn>
                <a:cxn ang="0">
                  <a:pos x="connsiteX18003" y="connsiteY18003"/>
                </a:cxn>
                <a:cxn ang="0">
                  <a:pos x="connsiteX18004" y="connsiteY18004"/>
                </a:cxn>
                <a:cxn ang="0">
                  <a:pos x="connsiteX18005" y="connsiteY18005"/>
                </a:cxn>
                <a:cxn ang="0">
                  <a:pos x="connsiteX18006" y="connsiteY18006"/>
                </a:cxn>
                <a:cxn ang="0">
                  <a:pos x="connsiteX18007" y="connsiteY18007"/>
                </a:cxn>
                <a:cxn ang="0">
                  <a:pos x="connsiteX18008" y="connsiteY18008"/>
                </a:cxn>
                <a:cxn ang="0">
                  <a:pos x="connsiteX18009" y="connsiteY18009"/>
                </a:cxn>
                <a:cxn ang="0">
                  <a:pos x="connsiteX18010" y="connsiteY18010"/>
                </a:cxn>
                <a:cxn ang="0">
                  <a:pos x="connsiteX18011" y="connsiteY18011"/>
                </a:cxn>
                <a:cxn ang="0">
                  <a:pos x="connsiteX18012" y="connsiteY18012"/>
                </a:cxn>
                <a:cxn ang="0">
                  <a:pos x="connsiteX18013" y="connsiteY18013"/>
                </a:cxn>
                <a:cxn ang="0">
                  <a:pos x="connsiteX18014" y="connsiteY18014"/>
                </a:cxn>
                <a:cxn ang="0">
                  <a:pos x="connsiteX18015" y="connsiteY18015"/>
                </a:cxn>
                <a:cxn ang="0">
                  <a:pos x="connsiteX18016" y="connsiteY18016"/>
                </a:cxn>
                <a:cxn ang="0">
                  <a:pos x="connsiteX18017" y="connsiteY18017"/>
                </a:cxn>
                <a:cxn ang="0">
                  <a:pos x="connsiteX18018" y="connsiteY18018"/>
                </a:cxn>
                <a:cxn ang="0">
                  <a:pos x="connsiteX18019" y="connsiteY18019"/>
                </a:cxn>
                <a:cxn ang="0">
                  <a:pos x="connsiteX18020" y="connsiteY18020"/>
                </a:cxn>
                <a:cxn ang="0">
                  <a:pos x="connsiteX18021" y="connsiteY18021"/>
                </a:cxn>
                <a:cxn ang="0">
                  <a:pos x="connsiteX18022" y="connsiteY18022"/>
                </a:cxn>
                <a:cxn ang="0">
                  <a:pos x="connsiteX18023" y="connsiteY18023"/>
                </a:cxn>
                <a:cxn ang="0">
                  <a:pos x="connsiteX18024" y="connsiteY18024"/>
                </a:cxn>
                <a:cxn ang="0">
                  <a:pos x="connsiteX18025" y="connsiteY18025"/>
                </a:cxn>
                <a:cxn ang="0">
                  <a:pos x="connsiteX18026" y="connsiteY18026"/>
                </a:cxn>
                <a:cxn ang="0">
                  <a:pos x="connsiteX18027" y="connsiteY18027"/>
                </a:cxn>
                <a:cxn ang="0">
                  <a:pos x="connsiteX18028" y="connsiteY18028"/>
                </a:cxn>
                <a:cxn ang="0">
                  <a:pos x="connsiteX18029" y="connsiteY18029"/>
                </a:cxn>
                <a:cxn ang="0">
                  <a:pos x="connsiteX18030" y="connsiteY18030"/>
                </a:cxn>
                <a:cxn ang="0">
                  <a:pos x="connsiteX18031" y="connsiteY18031"/>
                </a:cxn>
                <a:cxn ang="0">
                  <a:pos x="connsiteX18032" y="connsiteY18032"/>
                </a:cxn>
                <a:cxn ang="0">
                  <a:pos x="connsiteX18033" y="connsiteY18033"/>
                </a:cxn>
                <a:cxn ang="0">
                  <a:pos x="connsiteX18034" y="connsiteY18034"/>
                </a:cxn>
                <a:cxn ang="0">
                  <a:pos x="connsiteX18035" y="connsiteY18035"/>
                </a:cxn>
                <a:cxn ang="0">
                  <a:pos x="connsiteX18036" y="connsiteY18036"/>
                </a:cxn>
                <a:cxn ang="0">
                  <a:pos x="connsiteX18037" y="connsiteY18037"/>
                </a:cxn>
                <a:cxn ang="0">
                  <a:pos x="connsiteX18038" y="connsiteY18038"/>
                </a:cxn>
                <a:cxn ang="0">
                  <a:pos x="connsiteX18039" y="connsiteY18039"/>
                </a:cxn>
                <a:cxn ang="0">
                  <a:pos x="connsiteX18040" y="connsiteY18040"/>
                </a:cxn>
                <a:cxn ang="0">
                  <a:pos x="connsiteX18041" y="connsiteY18041"/>
                </a:cxn>
                <a:cxn ang="0">
                  <a:pos x="connsiteX18042" y="connsiteY18042"/>
                </a:cxn>
                <a:cxn ang="0">
                  <a:pos x="connsiteX18043" y="connsiteY18043"/>
                </a:cxn>
                <a:cxn ang="0">
                  <a:pos x="connsiteX18044" y="connsiteY18044"/>
                </a:cxn>
                <a:cxn ang="0">
                  <a:pos x="connsiteX18045" y="connsiteY18045"/>
                </a:cxn>
                <a:cxn ang="0">
                  <a:pos x="connsiteX18046" y="connsiteY18046"/>
                </a:cxn>
                <a:cxn ang="0">
                  <a:pos x="connsiteX18047" y="connsiteY18047"/>
                </a:cxn>
                <a:cxn ang="0">
                  <a:pos x="connsiteX18048" y="connsiteY18048"/>
                </a:cxn>
                <a:cxn ang="0">
                  <a:pos x="connsiteX18049" y="connsiteY18049"/>
                </a:cxn>
                <a:cxn ang="0">
                  <a:pos x="connsiteX18050" y="connsiteY18050"/>
                </a:cxn>
                <a:cxn ang="0">
                  <a:pos x="connsiteX18051" y="connsiteY18051"/>
                </a:cxn>
                <a:cxn ang="0">
                  <a:pos x="connsiteX18052" y="connsiteY18052"/>
                </a:cxn>
                <a:cxn ang="0">
                  <a:pos x="connsiteX18053" y="connsiteY18053"/>
                </a:cxn>
                <a:cxn ang="0">
                  <a:pos x="connsiteX18054" y="connsiteY18054"/>
                </a:cxn>
                <a:cxn ang="0">
                  <a:pos x="connsiteX18055" y="connsiteY18055"/>
                </a:cxn>
                <a:cxn ang="0">
                  <a:pos x="connsiteX18056" y="connsiteY18056"/>
                </a:cxn>
                <a:cxn ang="0">
                  <a:pos x="connsiteX18057" y="connsiteY18057"/>
                </a:cxn>
                <a:cxn ang="0">
                  <a:pos x="connsiteX18058" y="connsiteY18058"/>
                </a:cxn>
                <a:cxn ang="0">
                  <a:pos x="connsiteX18059" y="connsiteY18059"/>
                </a:cxn>
                <a:cxn ang="0">
                  <a:pos x="connsiteX18060" y="connsiteY18060"/>
                </a:cxn>
                <a:cxn ang="0">
                  <a:pos x="connsiteX18061" y="connsiteY18061"/>
                </a:cxn>
                <a:cxn ang="0">
                  <a:pos x="connsiteX18062" y="connsiteY18062"/>
                </a:cxn>
                <a:cxn ang="0">
                  <a:pos x="connsiteX18063" y="connsiteY18063"/>
                </a:cxn>
                <a:cxn ang="0">
                  <a:pos x="connsiteX18064" y="connsiteY18064"/>
                </a:cxn>
                <a:cxn ang="0">
                  <a:pos x="connsiteX18065" y="connsiteY18065"/>
                </a:cxn>
                <a:cxn ang="0">
                  <a:pos x="connsiteX18066" y="connsiteY18066"/>
                </a:cxn>
                <a:cxn ang="0">
                  <a:pos x="connsiteX18067" y="connsiteY18067"/>
                </a:cxn>
                <a:cxn ang="0">
                  <a:pos x="connsiteX18068" y="connsiteY18068"/>
                </a:cxn>
                <a:cxn ang="0">
                  <a:pos x="connsiteX18069" y="connsiteY18069"/>
                </a:cxn>
                <a:cxn ang="0">
                  <a:pos x="connsiteX18070" y="connsiteY18070"/>
                </a:cxn>
                <a:cxn ang="0">
                  <a:pos x="connsiteX18071" y="connsiteY18071"/>
                </a:cxn>
                <a:cxn ang="0">
                  <a:pos x="connsiteX18072" y="connsiteY18072"/>
                </a:cxn>
                <a:cxn ang="0">
                  <a:pos x="connsiteX18073" y="connsiteY18073"/>
                </a:cxn>
                <a:cxn ang="0">
                  <a:pos x="connsiteX18074" y="connsiteY18074"/>
                </a:cxn>
                <a:cxn ang="0">
                  <a:pos x="connsiteX18075" y="connsiteY18075"/>
                </a:cxn>
                <a:cxn ang="0">
                  <a:pos x="connsiteX18076" y="connsiteY18076"/>
                </a:cxn>
                <a:cxn ang="0">
                  <a:pos x="connsiteX18077" y="connsiteY18077"/>
                </a:cxn>
                <a:cxn ang="0">
                  <a:pos x="connsiteX18078" y="connsiteY18078"/>
                </a:cxn>
                <a:cxn ang="0">
                  <a:pos x="connsiteX18079" y="connsiteY18079"/>
                </a:cxn>
                <a:cxn ang="0">
                  <a:pos x="connsiteX18080" y="connsiteY18080"/>
                </a:cxn>
                <a:cxn ang="0">
                  <a:pos x="connsiteX18081" y="connsiteY18081"/>
                </a:cxn>
                <a:cxn ang="0">
                  <a:pos x="connsiteX18082" y="connsiteY18082"/>
                </a:cxn>
                <a:cxn ang="0">
                  <a:pos x="connsiteX18083" y="connsiteY18083"/>
                </a:cxn>
                <a:cxn ang="0">
                  <a:pos x="connsiteX18084" y="connsiteY18084"/>
                </a:cxn>
                <a:cxn ang="0">
                  <a:pos x="connsiteX18085" y="connsiteY18085"/>
                </a:cxn>
                <a:cxn ang="0">
                  <a:pos x="connsiteX18086" y="connsiteY18086"/>
                </a:cxn>
                <a:cxn ang="0">
                  <a:pos x="connsiteX18087" y="connsiteY18087"/>
                </a:cxn>
                <a:cxn ang="0">
                  <a:pos x="connsiteX18088" y="connsiteY18088"/>
                </a:cxn>
                <a:cxn ang="0">
                  <a:pos x="connsiteX18089" y="connsiteY18089"/>
                </a:cxn>
                <a:cxn ang="0">
                  <a:pos x="connsiteX18090" y="connsiteY18090"/>
                </a:cxn>
                <a:cxn ang="0">
                  <a:pos x="connsiteX18091" y="connsiteY18091"/>
                </a:cxn>
                <a:cxn ang="0">
                  <a:pos x="connsiteX18092" y="connsiteY18092"/>
                </a:cxn>
                <a:cxn ang="0">
                  <a:pos x="connsiteX18093" y="connsiteY18093"/>
                </a:cxn>
                <a:cxn ang="0">
                  <a:pos x="connsiteX18094" y="connsiteY18094"/>
                </a:cxn>
                <a:cxn ang="0">
                  <a:pos x="connsiteX18095" y="connsiteY18095"/>
                </a:cxn>
                <a:cxn ang="0">
                  <a:pos x="connsiteX18096" y="connsiteY18096"/>
                </a:cxn>
                <a:cxn ang="0">
                  <a:pos x="connsiteX18097" y="connsiteY18097"/>
                </a:cxn>
                <a:cxn ang="0">
                  <a:pos x="connsiteX18098" y="connsiteY18098"/>
                </a:cxn>
                <a:cxn ang="0">
                  <a:pos x="connsiteX18099" y="connsiteY18099"/>
                </a:cxn>
                <a:cxn ang="0">
                  <a:pos x="connsiteX18100" y="connsiteY18100"/>
                </a:cxn>
                <a:cxn ang="0">
                  <a:pos x="connsiteX18101" y="connsiteY18101"/>
                </a:cxn>
                <a:cxn ang="0">
                  <a:pos x="connsiteX18102" y="connsiteY18102"/>
                </a:cxn>
                <a:cxn ang="0">
                  <a:pos x="connsiteX18103" y="connsiteY18103"/>
                </a:cxn>
                <a:cxn ang="0">
                  <a:pos x="connsiteX18104" y="connsiteY18104"/>
                </a:cxn>
                <a:cxn ang="0">
                  <a:pos x="connsiteX18105" y="connsiteY18105"/>
                </a:cxn>
                <a:cxn ang="0">
                  <a:pos x="connsiteX18106" y="connsiteY18106"/>
                </a:cxn>
                <a:cxn ang="0">
                  <a:pos x="connsiteX18107" y="connsiteY18107"/>
                </a:cxn>
                <a:cxn ang="0">
                  <a:pos x="connsiteX18108" y="connsiteY18108"/>
                </a:cxn>
                <a:cxn ang="0">
                  <a:pos x="connsiteX18109" y="connsiteY18109"/>
                </a:cxn>
                <a:cxn ang="0">
                  <a:pos x="connsiteX18110" y="connsiteY18110"/>
                </a:cxn>
                <a:cxn ang="0">
                  <a:pos x="connsiteX18111" y="connsiteY18111"/>
                </a:cxn>
                <a:cxn ang="0">
                  <a:pos x="connsiteX18112" y="connsiteY18112"/>
                </a:cxn>
                <a:cxn ang="0">
                  <a:pos x="connsiteX18113" y="connsiteY18113"/>
                </a:cxn>
                <a:cxn ang="0">
                  <a:pos x="connsiteX18114" y="connsiteY18114"/>
                </a:cxn>
                <a:cxn ang="0">
                  <a:pos x="connsiteX18115" y="connsiteY18115"/>
                </a:cxn>
                <a:cxn ang="0">
                  <a:pos x="connsiteX18116" y="connsiteY18116"/>
                </a:cxn>
                <a:cxn ang="0">
                  <a:pos x="connsiteX18117" y="connsiteY18117"/>
                </a:cxn>
                <a:cxn ang="0">
                  <a:pos x="connsiteX18118" y="connsiteY18118"/>
                </a:cxn>
                <a:cxn ang="0">
                  <a:pos x="connsiteX18119" y="connsiteY18119"/>
                </a:cxn>
                <a:cxn ang="0">
                  <a:pos x="connsiteX18120" y="connsiteY18120"/>
                </a:cxn>
                <a:cxn ang="0">
                  <a:pos x="connsiteX18121" y="connsiteY18121"/>
                </a:cxn>
                <a:cxn ang="0">
                  <a:pos x="connsiteX18122" y="connsiteY18122"/>
                </a:cxn>
                <a:cxn ang="0">
                  <a:pos x="connsiteX18123" y="connsiteY18123"/>
                </a:cxn>
                <a:cxn ang="0">
                  <a:pos x="connsiteX18124" y="connsiteY18124"/>
                </a:cxn>
                <a:cxn ang="0">
                  <a:pos x="connsiteX18125" y="connsiteY18125"/>
                </a:cxn>
                <a:cxn ang="0">
                  <a:pos x="connsiteX18126" y="connsiteY18126"/>
                </a:cxn>
                <a:cxn ang="0">
                  <a:pos x="connsiteX18127" y="connsiteY18127"/>
                </a:cxn>
                <a:cxn ang="0">
                  <a:pos x="connsiteX18128" y="connsiteY18128"/>
                </a:cxn>
                <a:cxn ang="0">
                  <a:pos x="connsiteX18129" y="connsiteY18129"/>
                </a:cxn>
                <a:cxn ang="0">
                  <a:pos x="connsiteX18130" y="connsiteY18130"/>
                </a:cxn>
                <a:cxn ang="0">
                  <a:pos x="connsiteX18131" y="connsiteY18131"/>
                </a:cxn>
                <a:cxn ang="0">
                  <a:pos x="connsiteX18132" y="connsiteY18132"/>
                </a:cxn>
                <a:cxn ang="0">
                  <a:pos x="connsiteX18133" y="connsiteY18133"/>
                </a:cxn>
                <a:cxn ang="0">
                  <a:pos x="connsiteX18134" y="connsiteY18134"/>
                </a:cxn>
                <a:cxn ang="0">
                  <a:pos x="connsiteX18135" y="connsiteY18135"/>
                </a:cxn>
                <a:cxn ang="0">
                  <a:pos x="connsiteX18136" y="connsiteY18136"/>
                </a:cxn>
                <a:cxn ang="0">
                  <a:pos x="connsiteX18137" y="connsiteY18137"/>
                </a:cxn>
                <a:cxn ang="0">
                  <a:pos x="connsiteX18138" y="connsiteY18138"/>
                </a:cxn>
                <a:cxn ang="0">
                  <a:pos x="connsiteX18139" y="connsiteY18139"/>
                </a:cxn>
                <a:cxn ang="0">
                  <a:pos x="connsiteX18140" y="connsiteY18140"/>
                </a:cxn>
                <a:cxn ang="0">
                  <a:pos x="connsiteX18141" y="connsiteY18141"/>
                </a:cxn>
                <a:cxn ang="0">
                  <a:pos x="connsiteX18142" y="connsiteY18142"/>
                </a:cxn>
                <a:cxn ang="0">
                  <a:pos x="connsiteX18143" y="connsiteY18143"/>
                </a:cxn>
                <a:cxn ang="0">
                  <a:pos x="connsiteX18144" y="connsiteY18144"/>
                </a:cxn>
                <a:cxn ang="0">
                  <a:pos x="connsiteX18145" y="connsiteY18145"/>
                </a:cxn>
                <a:cxn ang="0">
                  <a:pos x="connsiteX18146" y="connsiteY18146"/>
                </a:cxn>
                <a:cxn ang="0">
                  <a:pos x="connsiteX18147" y="connsiteY18147"/>
                </a:cxn>
                <a:cxn ang="0">
                  <a:pos x="connsiteX18148" y="connsiteY18148"/>
                </a:cxn>
                <a:cxn ang="0">
                  <a:pos x="connsiteX18149" y="connsiteY18149"/>
                </a:cxn>
                <a:cxn ang="0">
                  <a:pos x="connsiteX18150" y="connsiteY18150"/>
                </a:cxn>
                <a:cxn ang="0">
                  <a:pos x="connsiteX18151" y="connsiteY18151"/>
                </a:cxn>
                <a:cxn ang="0">
                  <a:pos x="connsiteX18152" y="connsiteY18152"/>
                </a:cxn>
                <a:cxn ang="0">
                  <a:pos x="connsiteX18153" y="connsiteY18153"/>
                </a:cxn>
                <a:cxn ang="0">
                  <a:pos x="connsiteX18154" y="connsiteY18154"/>
                </a:cxn>
                <a:cxn ang="0">
                  <a:pos x="connsiteX18155" y="connsiteY18155"/>
                </a:cxn>
                <a:cxn ang="0">
                  <a:pos x="connsiteX18156" y="connsiteY18156"/>
                </a:cxn>
                <a:cxn ang="0">
                  <a:pos x="connsiteX18157" y="connsiteY18157"/>
                </a:cxn>
                <a:cxn ang="0">
                  <a:pos x="connsiteX18158" y="connsiteY18158"/>
                </a:cxn>
                <a:cxn ang="0">
                  <a:pos x="connsiteX18159" y="connsiteY18159"/>
                </a:cxn>
                <a:cxn ang="0">
                  <a:pos x="connsiteX18160" y="connsiteY18160"/>
                </a:cxn>
                <a:cxn ang="0">
                  <a:pos x="connsiteX18161" y="connsiteY18161"/>
                </a:cxn>
                <a:cxn ang="0">
                  <a:pos x="connsiteX18162" y="connsiteY18162"/>
                </a:cxn>
                <a:cxn ang="0">
                  <a:pos x="connsiteX18163" y="connsiteY18163"/>
                </a:cxn>
                <a:cxn ang="0">
                  <a:pos x="connsiteX18164" y="connsiteY18164"/>
                </a:cxn>
                <a:cxn ang="0">
                  <a:pos x="connsiteX18165" y="connsiteY18165"/>
                </a:cxn>
                <a:cxn ang="0">
                  <a:pos x="connsiteX18166" y="connsiteY18166"/>
                </a:cxn>
                <a:cxn ang="0">
                  <a:pos x="connsiteX18167" y="connsiteY18167"/>
                </a:cxn>
                <a:cxn ang="0">
                  <a:pos x="connsiteX18168" y="connsiteY18168"/>
                </a:cxn>
                <a:cxn ang="0">
                  <a:pos x="connsiteX18169" y="connsiteY18169"/>
                </a:cxn>
                <a:cxn ang="0">
                  <a:pos x="connsiteX18170" y="connsiteY18170"/>
                </a:cxn>
                <a:cxn ang="0">
                  <a:pos x="connsiteX18171" y="connsiteY18171"/>
                </a:cxn>
                <a:cxn ang="0">
                  <a:pos x="connsiteX18172" y="connsiteY18172"/>
                </a:cxn>
                <a:cxn ang="0">
                  <a:pos x="connsiteX18173" y="connsiteY18173"/>
                </a:cxn>
                <a:cxn ang="0">
                  <a:pos x="connsiteX18174" y="connsiteY18174"/>
                </a:cxn>
                <a:cxn ang="0">
                  <a:pos x="connsiteX18175" y="connsiteY18175"/>
                </a:cxn>
                <a:cxn ang="0">
                  <a:pos x="connsiteX18176" y="connsiteY18176"/>
                </a:cxn>
                <a:cxn ang="0">
                  <a:pos x="connsiteX18177" y="connsiteY18177"/>
                </a:cxn>
                <a:cxn ang="0">
                  <a:pos x="connsiteX18178" y="connsiteY18178"/>
                </a:cxn>
                <a:cxn ang="0">
                  <a:pos x="connsiteX18179" y="connsiteY18179"/>
                </a:cxn>
                <a:cxn ang="0">
                  <a:pos x="connsiteX18180" y="connsiteY18180"/>
                </a:cxn>
                <a:cxn ang="0">
                  <a:pos x="connsiteX18181" y="connsiteY18181"/>
                </a:cxn>
                <a:cxn ang="0">
                  <a:pos x="connsiteX18182" y="connsiteY18182"/>
                </a:cxn>
                <a:cxn ang="0">
                  <a:pos x="connsiteX18183" y="connsiteY18183"/>
                </a:cxn>
                <a:cxn ang="0">
                  <a:pos x="connsiteX18184" y="connsiteY18184"/>
                </a:cxn>
                <a:cxn ang="0">
                  <a:pos x="connsiteX18185" y="connsiteY18185"/>
                </a:cxn>
                <a:cxn ang="0">
                  <a:pos x="connsiteX18186" y="connsiteY18186"/>
                </a:cxn>
                <a:cxn ang="0">
                  <a:pos x="connsiteX18187" y="connsiteY18187"/>
                </a:cxn>
                <a:cxn ang="0">
                  <a:pos x="connsiteX18188" y="connsiteY18188"/>
                </a:cxn>
                <a:cxn ang="0">
                  <a:pos x="connsiteX18189" y="connsiteY18189"/>
                </a:cxn>
                <a:cxn ang="0">
                  <a:pos x="connsiteX18190" y="connsiteY18190"/>
                </a:cxn>
                <a:cxn ang="0">
                  <a:pos x="connsiteX18191" y="connsiteY18191"/>
                </a:cxn>
                <a:cxn ang="0">
                  <a:pos x="connsiteX18192" y="connsiteY18192"/>
                </a:cxn>
                <a:cxn ang="0">
                  <a:pos x="connsiteX18193" y="connsiteY18193"/>
                </a:cxn>
                <a:cxn ang="0">
                  <a:pos x="connsiteX18194" y="connsiteY18194"/>
                </a:cxn>
                <a:cxn ang="0">
                  <a:pos x="connsiteX18195" y="connsiteY18195"/>
                </a:cxn>
                <a:cxn ang="0">
                  <a:pos x="connsiteX18196" y="connsiteY18196"/>
                </a:cxn>
                <a:cxn ang="0">
                  <a:pos x="connsiteX18197" y="connsiteY18197"/>
                </a:cxn>
                <a:cxn ang="0">
                  <a:pos x="connsiteX18198" y="connsiteY18198"/>
                </a:cxn>
                <a:cxn ang="0">
                  <a:pos x="connsiteX18199" y="connsiteY18199"/>
                </a:cxn>
                <a:cxn ang="0">
                  <a:pos x="connsiteX18200" y="connsiteY18200"/>
                </a:cxn>
                <a:cxn ang="0">
                  <a:pos x="connsiteX18201" y="connsiteY18201"/>
                </a:cxn>
                <a:cxn ang="0">
                  <a:pos x="connsiteX18202" y="connsiteY18202"/>
                </a:cxn>
                <a:cxn ang="0">
                  <a:pos x="connsiteX18203" y="connsiteY18203"/>
                </a:cxn>
                <a:cxn ang="0">
                  <a:pos x="connsiteX18204" y="connsiteY18204"/>
                </a:cxn>
                <a:cxn ang="0">
                  <a:pos x="connsiteX18205" y="connsiteY18205"/>
                </a:cxn>
                <a:cxn ang="0">
                  <a:pos x="connsiteX18206" y="connsiteY18206"/>
                </a:cxn>
                <a:cxn ang="0">
                  <a:pos x="connsiteX18207" y="connsiteY18207"/>
                </a:cxn>
                <a:cxn ang="0">
                  <a:pos x="connsiteX18208" y="connsiteY18208"/>
                </a:cxn>
                <a:cxn ang="0">
                  <a:pos x="connsiteX18209" y="connsiteY18209"/>
                </a:cxn>
                <a:cxn ang="0">
                  <a:pos x="connsiteX18210" y="connsiteY18210"/>
                </a:cxn>
                <a:cxn ang="0">
                  <a:pos x="connsiteX18211" y="connsiteY18211"/>
                </a:cxn>
                <a:cxn ang="0">
                  <a:pos x="connsiteX18212" y="connsiteY18212"/>
                </a:cxn>
                <a:cxn ang="0">
                  <a:pos x="connsiteX18213" y="connsiteY18213"/>
                </a:cxn>
                <a:cxn ang="0">
                  <a:pos x="connsiteX18214" y="connsiteY18214"/>
                </a:cxn>
                <a:cxn ang="0">
                  <a:pos x="connsiteX18215" y="connsiteY18215"/>
                </a:cxn>
                <a:cxn ang="0">
                  <a:pos x="connsiteX18216" y="connsiteY18216"/>
                </a:cxn>
                <a:cxn ang="0">
                  <a:pos x="connsiteX18217" y="connsiteY18217"/>
                </a:cxn>
                <a:cxn ang="0">
                  <a:pos x="connsiteX18218" y="connsiteY18218"/>
                </a:cxn>
                <a:cxn ang="0">
                  <a:pos x="connsiteX18219" y="connsiteY18219"/>
                </a:cxn>
                <a:cxn ang="0">
                  <a:pos x="connsiteX18220" y="connsiteY18220"/>
                </a:cxn>
                <a:cxn ang="0">
                  <a:pos x="connsiteX18221" y="connsiteY18221"/>
                </a:cxn>
                <a:cxn ang="0">
                  <a:pos x="connsiteX18222" y="connsiteY18222"/>
                </a:cxn>
                <a:cxn ang="0">
                  <a:pos x="connsiteX18223" y="connsiteY18223"/>
                </a:cxn>
                <a:cxn ang="0">
                  <a:pos x="connsiteX18224" y="connsiteY18224"/>
                </a:cxn>
                <a:cxn ang="0">
                  <a:pos x="connsiteX18225" y="connsiteY18225"/>
                </a:cxn>
                <a:cxn ang="0">
                  <a:pos x="connsiteX18226" y="connsiteY18226"/>
                </a:cxn>
                <a:cxn ang="0">
                  <a:pos x="connsiteX18227" y="connsiteY18227"/>
                </a:cxn>
                <a:cxn ang="0">
                  <a:pos x="connsiteX18228" y="connsiteY18228"/>
                </a:cxn>
                <a:cxn ang="0">
                  <a:pos x="connsiteX18229" y="connsiteY18229"/>
                </a:cxn>
                <a:cxn ang="0">
                  <a:pos x="connsiteX18230" y="connsiteY18230"/>
                </a:cxn>
                <a:cxn ang="0">
                  <a:pos x="connsiteX18231" y="connsiteY18231"/>
                </a:cxn>
                <a:cxn ang="0">
                  <a:pos x="connsiteX18232" y="connsiteY18232"/>
                </a:cxn>
                <a:cxn ang="0">
                  <a:pos x="connsiteX18233" y="connsiteY18233"/>
                </a:cxn>
                <a:cxn ang="0">
                  <a:pos x="connsiteX18234" y="connsiteY18234"/>
                </a:cxn>
                <a:cxn ang="0">
                  <a:pos x="connsiteX18235" y="connsiteY18235"/>
                </a:cxn>
                <a:cxn ang="0">
                  <a:pos x="connsiteX18236" y="connsiteY18236"/>
                </a:cxn>
                <a:cxn ang="0">
                  <a:pos x="connsiteX18237" y="connsiteY18237"/>
                </a:cxn>
                <a:cxn ang="0">
                  <a:pos x="connsiteX18238" y="connsiteY18238"/>
                </a:cxn>
                <a:cxn ang="0">
                  <a:pos x="connsiteX18239" y="connsiteY18239"/>
                </a:cxn>
                <a:cxn ang="0">
                  <a:pos x="connsiteX18240" y="connsiteY18240"/>
                </a:cxn>
                <a:cxn ang="0">
                  <a:pos x="connsiteX18241" y="connsiteY18241"/>
                </a:cxn>
                <a:cxn ang="0">
                  <a:pos x="connsiteX18242" y="connsiteY18242"/>
                </a:cxn>
                <a:cxn ang="0">
                  <a:pos x="connsiteX18243" y="connsiteY18243"/>
                </a:cxn>
                <a:cxn ang="0">
                  <a:pos x="connsiteX18244" y="connsiteY18244"/>
                </a:cxn>
                <a:cxn ang="0">
                  <a:pos x="connsiteX18245" y="connsiteY18245"/>
                </a:cxn>
                <a:cxn ang="0">
                  <a:pos x="connsiteX18246" y="connsiteY18246"/>
                </a:cxn>
                <a:cxn ang="0">
                  <a:pos x="connsiteX18247" y="connsiteY18247"/>
                </a:cxn>
                <a:cxn ang="0">
                  <a:pos x="connsiteX18248" y="connsiteY18248"/>
                </a:cxn>
                <a:cxn ang="0">
                  <a:pos x="connsiteX18249" y="connsiteY18249"/>
                </a:cxn>
                <a:cxn ang="0">
                  <a:pos x="connsiteX18250" y="connsiteY18250"/>
                </a:cxn>
                <a:cxn ang="0">
                  <a:pos x="connsiteX18251" y="connsiteY18251"/>
                </a:cxn>
                <a:cxn ang="0">
                  <a:pos x="connsiteX18252" y="connsiteY18252"/>
                </a:cxn>
                <a:cxn ang="0">
                  <a:pos x="connsiteX18253" y="connsiteY18253"/>
                </a:cxn>
                <a:cxn ang="0">
                  <a:pos x="connsiteX18254" y="connsiteY18254"/>
                </a:cxn>
                <a:cxn ang="0">
                  <a:pos x="connsiteX18255" y="connsiteY18255"/>
                </a:cxn>
                <a:cxn ang="0">
                  <a:pos x="connsiteX18256" y="connsiteY18256"/>
                </a:cxn>
                <a:cxn ang="0">
                  <a:pos x="connsiteX18257" y="connsiteY18257"/>
                </a:cxn>
                <a:cxn ang="0">
                  <a:pos x="connsiteX18258" y="connsiteY18258"/>
                </a:cxn>
                <a:cxn ang="0">
                  <a:pos x="connsiteX18259" y="connsiteY18259"/>
                </a:cxn>
                <a:cxn ang="0">
                  <a:pos x="connsiteX18260" y="connsiteY18260"/>
                </a:cxn>
                <a:cxn ang="0">
                  <a:pos x="connsiteX18261" y="connsiteY18261"/>
                </a:cxn>
                <a:cxn ang="0">
                  <a:pos x="connsiteX18262" y="connsiteY18262"/>
                </a:cxn>
                <a:cxn ang="0">
                  <a:pos x="connsiteX18263" y="connsiteY18263"/>
                </a:cxn>
                <a:cxn ang="0">
                  <a:pos x="connsiteX18264" y="connsiteY18264"/>
                </a:cxn>
                <a:cxn ang="0">
                  <a:pos x="connsiteX18265" y="connsiteY18265"/>
                </a:cxn>
                <a:cxn ang="0">
                  <a:pos x="connsiteX18266" y="connsiteY18266"/>
                </a:cxn>
                <a:cxn ang="0">
                  <a:pos x="connsiteX18267" y="connsiteY18267"/>
                </a:cxn>
                <a:cxn ang="0">
                  <a:pos x="connsiteX18268" y="connsiteY18268"/>
                </a:cxn>
                <a:cxn ang="0">
                  <a:pos x="connsiteX18269" y="connsiteY18269"/>
                </a:cxn>
                <a:cxn ang="0">
                  <a:pos x="connsiteX18270" y="connsiteY18270"/>
                </a:cxn>
                <a:cxn ang="0">
                  <a:pos x="connsiteX18271" y="connsiteY18271"/>
                </a:cxn>
                <a:cxn ang="0">
                  <a:pos x="connsiteX18272" y="connsiteY18272"/>
                </a:cxn>
                <a:cxn ang="0">
                  <a:pos x="connsiteX18273" y="connsiteY18273"/>
                </a:cxn>
                <a:cxn ang="0">
                  <a:pos x="connsiteX18274" y="connsiteY18274"/>
                </a:cxn>
                <a:cxn ang="0">
                  <a:pos x="connsiteX18275" y="connsiteY18275"/>
                </a:cxn>
                <a:cxn ang="0">
                  <a:pos x="connsiteX18276" y="connsiteY18276"/>
                </a:cxn>
                <a:cxn ang="0">
                  <a:pos x="connsiteX18277" y="connsiteY18277"/>
                </a:cxn>
                <a:cxn ang="0">
                  <a:pos x="connsiteX18278" y="connsiteY18278"/>
                </a:cxn>
                <a:cxn ang="0">
                  <a:pos x="connsiteX18279" y="connsiteY18279"/>
                </a:cxn>
                <a:cxn ang="0">
                  <a:pos x="connsiteX18280" y="connsiteY18280"/>
                </a:cxn>
                <a:cxn ang="0">
                  <a:pos x="connsiteX18281" y="connsiteY18281"/>
                </a:cxn>
                <a:cxn ang="0">
                  <a:pos x="connsiteX18282" y="connsiteY18282"/>
                </a:cxn>
                <a:cxn ang="0">
                  <a:pos x="connsiteX18283" y="connsiteY18283"/>
                </a:cxn>
                <a:cxn ang="0">
                  <a:pos x="connsiteX18284" y="connsiteY18284"/>
                </a:cxn>
                <a:cxn ang="0">
                  <a:pos x="connsiteX18285" y="connsiteY18285"/>
                </a:cxn>
                <a:cxn ang="0">
                  <a:pos x="connsiteX18286" y="connsiteY18286"/>
                </a:cxn>
                <a:cxn ang="0">
                  <a:pos x="connsiteX18287" y="connsiteY18287"/>
                </a:cxn>
                <a:cxn ang="0">
                  <a:pos x="connsiteX18288" y="connsiteY18288"/>
                </a:cxn>
                <a:cxn ang="0">
                  <a:pos x="connsiteX18289" y="connsiteY18289"/>
                </a:cxn>
                <a:cxn ang="0">
                  <a:pos x="connsiteX18290" y="connsiteY18290"/>
                </a:cxn>
                <a:cxn ang="0">
                  <a:pos x="connsiteX18291" y="connsiteY18291"/>
                </a:cxn>
                <a:cxn ang="0">
                  <a:pos x="connsiteX18292" y="connsiteY18292"/>
                </a:cxn>
                <a:cxn ang="0">
                  <a:pos x="connsiteX18293" y="connsiteY18293"/>
                </a:cxn>
                <a:cxn ang="0">
                  <a:pos x="connsiteX18294" y="connsiteY18294"/>
                </a:cxn>
                <a:cxn ang="0">
                  <a:pos x="connsiteX18295" y="connsiteY18295"/>
                </a:cxn>
                <a:cxn ang="0">
                  <a:pos x="connsiteX18296" y="connsiteY18296"/>
                </a:cxn>
                <a:cxn ang="0">
                  <a:pos x="connsiteX18297" y="connsiteY18297"/>
                </a:cxn>
                <a:cxn ang="0">
                  <a:pos x="connsiteX18298" y="connsiteY18298"/>
                </a:cxn>
                <a:cxn ang="0">
                  <a:pos x="connsiteX18299" y="connsiteY18299"/>
                </a:cxn>
                <a:cxn ang="0">
                  <a:pos x="connsiteX18300" y="connsiteY18300"/>
                </a:cxn>
                <a:cxn ang="0">
                  <a:pos x="connsiteX18301" y="connsiteY18301"/>
                </a:cxn>
                <a:cxn ang="0">
                  <a:pos x="connsiteX18302" y="connsiteY18302"/>
                </a:cxn>
                <a:cxn ang="0">
                  <a:pos x="connsiteX18303" y="connsiteY18303"/>
                </a:cxn>
                <a:cxn ang="0">
                  <a:pos x="connsiteX18304" y="connsiteY18304"/>
                </a:cxn>
                <a:cxn ang="0">
                  <a:pos x="connsiteX18305" y="connsiteY18305"/>
                </a:cxn>
                <a:cxn ang="0">
                  <a:pos x="connsiteX18306" y="connsiteY18306"/>
                </a:cxn>
                <a:cxn ang="0">
                  <a:pos x="connsiteX18307" y="connsiteY18307"/>
                </a:cxn>
                <a:cxn ang="0">
                  <a:pos x="connsiteX18308" y="connsiteY18308"/>
                </a:cxn>
                <a:cxn ang="0">
                  <a:pos x="connsiteX18309" y="connsiteY18309"/>
                </a:cxn>
                <a:cxn ang="0">
                  <a:pos x="connsiteX18310" y="connsiteY18310"/>
                </a:cxn>
                <a:cxn ang="0">
                  <a:pos x="connsiteX18311" y="connsiteY18311"/>
                </a:cxn>
                <a:cxn ang="0">
                  <a:pos x="connsiteX18312" y="connsiteY18312"/>
                </a:cxn>
                <a:cxn ang="0">
                  <a:pos x="connsiteX18313" y="connsiteY18313"/>
                </a:cxn>
                <a:cxn ang="0">
                  <a:pos x="connsiteX18314" y="connsiteY18314"/>
                </a:cxn>
                <a:cxn ang="0">
                  <a:pos x="connsiteX18315" y="connsiteY18315"/>
                </a:cxn>
                <a:cxn ang="0">
                  <a:pos x="connsiteX18316" y="connsiteY18316"/>
                </a:cxn>
                <a:cxn ang="0">
                  <a:pos x="connsiteX18317" y="connsiteY18317"/>
                </a:cxn>
                <a:cxn ang="0">
                  <a:pos x="connsiteX18318" y="connsiteY18318"/>
                </a:cxn>
                <a:cxn ang="0">
                  <a:pos x="connsiteX18319" y="connsiteY18319"/>
                </a:cxn>
                <a:cxn ang="0">
                  <a:pos x="connsiteX18320" y="connsiteY18320"/>
                </a:cxn>
                <a:cxn ang="0">
                  <a:pos x="connsiteX18321" y="connsiteY18321"/>
                </a:cxn>
                <a:cxn ang="0">
                  <a:pos x="connsiteX18322" y="connsiteY18322"/>
                </a:cxn>
                <a:cxn ang="0">
                  <a:pos x="connsiteX18323" y="connsiteY18323"/>
                </a:cxn>
                <a:cxn ang="0">
                  <a:pos x="connsiteX18324" y="connsiteY18324"/>
                </a:cxn>
                <a:cxn ang="0">
                  <a:pos x="connsiteX18325" y="connsiteY18325"/>
                </a:cxn>
                <a:cxn ang="0">
                  <a:pos x="connsiteX18326" y="connsiteY18326"/>
                </a:cxn>
                <a:cxn ang="0">
                  <a:pos x="connsiteX18327" y="connsiteY18327"/>
                </a:cxn>
                <a:cxn ang="0">
                  <a:pos x="connsiteX18328" y="connsiteY18328"/>
                </a:cxn>
                <a:cxn ang="0">
                  <a:pos x="connsiteX18329" y="connsiteY18329"/>
                </a:cxn>
                <a:cxn ang="0">
                  <a:pos x="connsiteX18330" y="connsiteY18330"/>
                </a:cxn>
                <a:cxn ang="0">
                  <a:pos x="connsiteX18331" y="connsiteY18331"/>
                </a:cxn>
                <a:cxn ang="0">
                  <a:pos x="connsiteX18332" y="connsiteY18332"/>
                </a:cxn>
                <a:cxn ang="0">
                  <a:pos x="connsiteX18333" y="connsiteY18333"/>
                </a:cxn>
                <a:cxn ang="0">
                  <a:pos x="connsiteX18334" y="connsiteY18334"/>
                </a:cxn>
                <a:cxn ang="0">
                  <a:pos x="connsiteX18335" y="connsiteY18335"/>
                </a:cxn>
                <a:cxn ang="0">
                  <a:pos x="connsiteX18336" y="connsiteY18336"/>
                </a:cxn>
                <a:cxn ang="0">
                  <a:pos x="connsiteX18337" y="connsiteY18337"/>
                </a:cxn>
                <a:cxn ang="0">
                  <a:pos x="connsiteX18338" y="connsiteY18338"/>
                </a:cxn>
                <a:cxn ang="0">
                  <a:pos x="connsiteX18339" y="connsiteY18339"/>
                </a:cxn>
                <a:cxn ang="0">
                  <a:pos x="connsiteX18340" y="connsiteY18340"/>
                </a:cxn>
                <a:cxn ang="0">
                  <a:pos x="connsiteX18341" y="connsiteY18341"/>
                </a:cxn>
                <a:cxn ang="0">
                  <a:pos x="connsiteX18342" y="connsiteY18342"/>
                </a:cxn>
                <a:cxn ang="0">
                  <a:pos x="connsiteX18343" y="connsiteY18343"/>
                </a:cxn>
                <a:cxn ang="0">
                  <a:pos x="connsiteX18344" y="connsiteY18344"/>
                </a:cxn>
                <a:cxn ang="0">
                  <a:pos x="connsiteX18345" y="connsiteY18345"/>
                </a:cxn>
                <a:cxn ang="0">
                  <a:pos x="connsiteX18346" y="connsiteY18346"/>
                </a:cxn>
                <a:cxn ang="0">
                  <a:pos x="connsiteX18347" y="connsiteY18347"/>
                </a:cxn>
                <a:cxn ang="0">
                  <a:pos x="connsiteX18348" y="connsiteY18348"/>
                </a:cxn>
                <a:cxn ang="0">
                  <a:pos x="connsiteX18349" y="connsiteY18349"/>
                </a:cxn>
                <a:cxn ang="0">
                  <a:pos x="connsiteX18350" y="connsiteY18350"/>
                </a:cxn>
                <a:cxn ang="0">
                  <a:pos x="connsiteX18351" y="connsiteY18351"/>
                </a:cxn>
                <a:cxn ang="0">
                  <a:pos x="connsiteX18352" y="connsiteY18352"/>
                </a:cxn>
                <a:cxn ang="0">
                  <a:pos x="connsiteX18353" y="connsiteY18353"/>
                </a:cxn>
                <a:cxn ang="0">
                  <a:pos x="connsiteX18354" y="connsiteY18354"/>
                </a:cxn>
                <a:cxn ang="0">
                  <a:pos x="connsiteX18355" y="connsiteY18355"/>
                </a:cxn>
                <a:cxn ang="0">
                  <a:pos x="connsiteX18356" y="connsiteY18356"/>
                </a:cxn>
                <a:cxn ang="0">
                  <a:pos x="connsiteX18357" y="connsiteY18357"/>
                </a:cxn>
                <a:cxn ang="0">
                  <a:pos x="connsiteX18358" y="connsiteY18358"/>
                </a:cxn>
                <a:cxn ang="0">
                  <a:pos x="connsiteX18359" y="connsiteY18359"/>
                </a:cxn>
                <a:cxn ang="0">
                  <a:pos x="connsiteX18360" y="connsiteY18360"/>
                </a:cxn>
                <a:cxn ang="0">
                  <a:pos x="connsiteX18361" y="connsiteY18361"/>
                </a:cxn>
                <a:cxn ang="0">
                  <a:pos x="connsiteX18362" y="connsiteY18362"/>
                </a:cxn>
                <a:cxn ang="0">
                  <a:pos x="connsiteX18363" y="connsiteY18363"/>
                </a:cxn>
                <a:cxn ang="0">
                  <a:pos x="connsiteX18364" y="connsiteY18364"/>
                </a:cxn>
                <a:cxn ang="0">
                  <a:pos x="connsiteX18365" y="connsiteY18365"/>
                </a:cxn>
                <a:cxn ang="0">
                  <a:pos x="connsiteX18366" y="connsiteY18366"/>
                </a:cxn>
                <a:cxn ang="0">
                  <a:pos x="connsiteX18367" y="connsiteY18367"/>
                </a:cxn>
                <a:cxn ang="0">
                  <a:pos x="connsiteX18368" y="connsiteY18368"/>
                </a:cxn>
                <a:cxn ang="0">
                  <a:pos x="connsiteX18369" y="connsiteY18369"/>
                </a:cxn>
                <a:cxn ang="0">
                  <a:pos x="connsiteX18370" y="connsiteY18370"/>
                </a:cxn>
                <a:cxn ang="0">
                  <a:pos x="connsiteX18371" y="connsiteY18371"/>
                </a:cxn>
                <a:cxn ang="0">
                  <a:pos x="connsiteX18372" y="connsiteY18372"/>
                </a:cxn>
                <a:cxn ang="0">
                  <a:pos x="connsiteX18373" y="connsiteY18373"/>
                </a:cxn>
                <a:cxn ang="0">
                  <a:pos x="connsiteX18374" y="connsiteY18374"/>
                </a:cxn>
                <a:cxn ang="0">
                  <a:pos x="connsiteX18375" y="connsiteY18375"/>
                </a:cxn>
                <a:cxn ang="0">
                  <a:pos x="connsiteX18376" y="connsiteY18376"/>
                </a:cxn>
                <a:cxn ang="0">
                  <a:pos x="connsiteX18377" y="connsiteY18377"/>
                </a:cxn>
                <a:cxn ang="0">
                  <a:pos x="connsiteX18378" y="connsiteY18378"/>
                </a:cxn>
                <a:cxn ang="0">
                  <a:pos x="connsiteX18379" y="connsiteY18379"/>
                </a:cxn>
                <a:cxn ang="0">
                  <a:pos x="connsiteX18380" y="connsiteY18380"/>
                </a:cxn>
                <a:cxn ang="0">
                  <a:pos x="connsiteX18381" y="connsiteY18381"/>
                </a:cxn>
                <a:cxn ang="0">
                  <a:pos x="connsiteX18382" y="connsiteY18382"/>
                </a:cxn>
                <a:cxn ang="0">
                  <a:pos x="connsiteX18383" y="connsiteY18383"/>
                </a:cxn>
                <a:cxn ang="0">
                  <a:pos x="connsiteX18384" y="connsiteY18384"/>
                </a:cxn>
                <a:cxn ang="0">
                  <a:pos x="connsiteX18385" y="connsiteY18385"/>
                </a:cxn>
                <a:cxn ang="0">
                  <a:pos x="connsiteX18386" y="connsiteY18386"/>
                </a:cxn>
                <a:cxn ang="0">
                  <a:pos x="connsiteX18387" y="connsiteY18387"/>
                </a:cxn>
                <a:cxn ang="0">
                  <a:pos x="connsiteX18388" y="connsiteY18388"/>
                </a:cxn>
                <a:cxn ang="0">
                  <a:pos x="connsiteX18389" y="connsiteY18389"/>
                </a:cxn>
                <a:cxn ang="0">
                  <a:pos x="connsiteX18390" y="connsiteY18390"/>
                </a:cxn>
                <a:cxn ang="0">
                  <a:pos x="connsiteX18391" y="connsiteY18391"/>
                </a:cxn>
                <a:cxn ang="0">
                  <a:pos x="connsiteX18392" y="connsiteY18392"/>
                </a:cxn>
                <a:cxn ang="0">
                  <a:pos x="connsiteX18393" y="connsiteY18393"/>
                </a:cxn>
                <a:cxn ang="0">
                  <a:pos x="connsiteX18394" y="connsiteY18394"/>
                </a:cxn>
                <a:cxn ang="0">
                  <a:pos x="connsiteX18395" y="connsiteY18395"/>
                </a:cxn>
                <a:cxn ang="0">
                  <a:pos x="connsiteX18396" y="connsiteY18396"/>
                </a:cxn>
                <a:cxn ang="0">
                  <a:pos x="connsiteX18397" y="connsiteY18397"/>
                </a:cxn>
                <a:cxn ang="0">
                  <a:pos x="connsiteX18398" y="connsiteY18398"/>
                </a:cxn>
                <a:cxn ang="0">
                  <a:pos x="connsiteX18399" y="connsiteY18399"/>
                </a:cxn>
                <a:cxn ang="0">
                  <a:pos x="connsiteX18400" y="connsiteY18400"/>
                </a:cxn>
                <a:cxn ang="0">
                  <a:pos x="connsiteX18401" y="connsiteY18401"/>
                </a:cxn>
                <a:cxn ang="0">
                  <a:pos x="connsiteX18402" y="connsiteY18402"/>
                </a:cxn>
                <a:cxn ang="0">
                  <a:pos x="connsiteX18403" y="connsiteY18403"/>
                </a:cxn>
                <a:cxn ang="0">
                  <a:pos x="connsiteX18404" y="connsiteY18404"/>
                </a:cxn>
                <a:cxn ang="0">
                  <a:pos x="connsiteX18405" y="connsiteY18405"/>
                </a:cxn>
                <a:cxn ang="0">
                  <a:pos x="connsiteX18406" y="connsiteY18406"/>
                </a:cxn>
                <a:cxn ang="0">
                  <a:pos x="connsiteX18407" y="connsiteY18407"/>
                </a:cxn>
                <a:cxn ang="0">
                  <a:pos x="connsiteX18408" y="connsiteY18408"/>
                </a:cxn>
                <a:cxn ang="0">
                  <a:pos x="connsiteX18409" y="connsiteY18409"/>
                </a:cxn>
                <a:cxn ang="0">
                  <a:pos x="connsiteX18410" y="connsiteY18410"/>
                </a:cxn>
                <a:cxn ang="0">
                  <a:pos x="connsiteX18411" y="connsiteY18411"/>
                </a:cxn>
                <a:cxn ang="0">
                  <a:pos x="connsiteX18412" y="connsiteY18412"/>
                </a:cxn>
                <a:cxn ang="0">
                  <a:pos x="connsiteX18413" y="connsiteY18413"/>
                </a:cxn>
                <a:cxn ang="0">
                  <a:pos x="connsiteX18414" y="connsiteY18414"/>
                </a:cxn>
                <a:cxn ang="0">
                  <a:pos x="connsiteX18415" y="connsiteY18415"/>
                </a:cxn>
                <a:cxn ang="0">
                  <a:pos x="connsiteX18416" y="connsiteY18416"/>
                </a:cxn>
                <a:cxn ang="0">
                  <a:pos x="connsiteX18417" y="connsiteY18417"/>
                </a:cxn>
                <a:cxn ang="0">
                  <a:pos x="connsiteX18418" y="connsiteY18418"/>
                </a:cxn>
                <a:cxn ang="0">
                  <a:pos x="connsiteX18419" y="connsiteY18419"/>
                </a:cxn>
                <a:cxn ang="0">
                  <a:pos x="connsiteX18420" y="connsiteY18420"/>
                </a:cxn>
                <a:cxn ang="0">
                  <a:pos x="connsiteX18421" y="connsiteY18421"/>
                </a:cxn>
                <a:cxn ang="0">
                  <a:pos x="connsiteX18422" y="connsiteY18422"/>
                </a:cxn>
                <a:cxn ang="0">
                  <a:pos x="connsiteX18423" y="connsiteY18423"/>
                </a:cxn>
                <a:cxn ang="0">
                  <a:pos x="connsiteX18424" y="connsiteY18424"/>
                </a:cxn>
                <a:cxn ang="0">
                  <a:pos x="connsiteX18425" y="connsiteY18425"/>
                </a:cxn>
                <a:cxn ang="0">
                  <a:pos x="connsiteX18426" y="connsiteY18426"/>
                </a:cxn>
                <a:cxn ang="0">
                  <a:pos x="connsiteX18427" y="connsiteY18427"/>
                </a:cxn>
                <a:cxn ang="0">
                  <a:pos x="connsiteX18428" y="connsiteY18428"/>
                </a:cxn>
                <a:cxn ang="0">
                  <a:pos x="connsiteX18429" y="connsiteY18429"/>
                </a:cxn>
                <a:cxn ang="0">
                  <a:pos x="connsiteX18430" y="connsiteY18430"/>
                </a:cxn>
                <a:cxn ang="0">
                  <a:pos x="connsiteX18431" y="connsiteY18431"/>
                </a:cxn>
                <a:cxn ang="0">
                  <a:pos x="connsiteX18432" y="connsiteY18432"/>
                </a:cxn>
                <a:cxn ang="0">
                  <a:pos x="connsiteX18433" y="connsiteY18433"/>
                </a:cxn>
                <a:cxn ang="0">
                  <a:pos x="connsiteX18434" y="connsiteY18434"/>
                </a:cxn>
                <a:cxn ang="0">
                  <a:pos x="connsiteX18435" y="connsiteY18435"/>
                </a:cxn>
                <a:cxn ang="0">
                  <a:pos x="connsiteX18436" y="connsiteY18436"/>
                </a:cxn>
                <a:cxn ang="0">
                  <a:pos x="connsiteX18437" y="connsiteY18437"/>
                </a:cxn>
                <a:cxn ang="0">
                  <a:pos x="connsiteX18438" y="connsiteY18438"/>
                </a:cxn>
                <a:cxn ang="0">
                  <a:pos x="connsiteX18439" y="connsiteY18439"/>
                </a:cxn>
                <a:cxn ang="0">
                  <a:pos x="connsiteX18440" y="connsiteY18440"/>
                </a:cxn>
                <a:cxn ang="0">
                  <a:pos x="connsiteX18441" y="connsiteY18441"/>
                </a:cxn>
                <a:cxn ang="0">
                  <a:pos x="connsiteX18442" y="connsiteY18442"/>
                </a:cxn>
                <a:cxn ang="0">
                  <a:pos x="connsiteX18443" y="connsiteY18443"/>
                </a:cxn>
                <a:cxn ang="0">
                  <a:pos x="connsiteX18444" y="connsiteY18444"/>
                </a:cxn>
                <a:cxn ang="0">
                  <a:pos x="connsiteX18445" y="connsiteY18445"/>
                </a:cxn>
                <a:cxn ang="0">
                  <a:pos x="connsiteX18446" y="connsiteY18446"/>
                </a:cxn>
                <a:cxn ang="0">
                  <a:pos x="connsiteX18447" y="connsiteY18447"/>
                </a:cxn>
                <a:cxn ang="0">
                  <a:pos x="connsiteX18448" y="connsiteY18448"/>
                </a:cxn>
                <a:cxn ang="0">
                  <a:pos x="connsiteX18449" y="connsiteY18449"/>
                </a:cxn>
                <a:cxn ang="0">
                  <a:pos x="connsiteX18450" y="connsiteY18450"/>
                </a:cxn>
                <a:cxn ang="0">
                  <a:pos x="connsiteX18451" y="connsiteY18451"/>
                </a:cxn>
                <a:cxn ang="0">
                  <a:pos x="connsiteX18452" y="connsiteY18452"/>
                </a:cxn>
                <a:cxn ang="0">
                  <a:pos x="connsiteX18453" y="connsiteY18453"/>
                </a:cxn>
                <a:cxn ang="0">
                  <a:pos x="connsiteX18454" y="connsiteY18454"/>
                </a:cxn>
                <a:cxn ang="0">
                  <a:pos x="connsiteX18455" y="connsiteY18455"/>
                </a:cxn>
                <a:cxn ang="0">
                  <a:pos x="connsiteX18456" y="connsiteY18456"/>
                </a:cxn>
                <a:cxn ang="0">
                  <a:pos x="connsiteX18457" y="connsiteY18457"/>
                </a:cxn>
                <a:cxn ang="0">
                  <a:pos x="connsiteX18458" y="connsiteY18458"/>
                </a:cxn>
                <a:cxn ang="0">
                  <a:pos x="connsiteX18459" y="connsiteY18459"/>
                </a:cxn>
                <a:cxn ang="0">
                  <a:pos x="connsiteX18460" y="connsiteY18460"/>
                </a:cxn>
                <a:cxn ang="0">
                  <a:pos x="connsiteX18461" y="connsiteY18461"/>
                </a:cxn>
                <a:cxn ang="0">
                  <a:pos x="connsiteX18462" y="connsiteY18462"/>
                </a:cxn>
                <a:cxn ang="0">
                  <a:pos x="connsiteX18463" y="connsiteY18463"/>
                </a:cxn>
                <a:cxn ang="0">
                  <a:pos x="connsiteX18464" y="connsiteY18464"/>
                </a:cxn>
                <a:cxn ang="0">
                  <a:pos x="connsiteX18465" y="connsiteY18465"/>
                </a:cxn>
                <a:cxn ang="0">
                  <a:pos x="connsiteX18466" y="connsiteY18466"/>
                </a:cxn>
                <a:cxn ang="0">
                  <a:pos x="connsiteX18467" y="connsiteY18467"/>
                </a:cxn>
                <a:cxn ang="0">
                  <a:pos x="connsiteX18468" y="connsiteY18468"/>
                </a:cxn>
                <a:cxn ang="0">
                  <a:pos x="connsiteX18469" y="connsiteY18469"/>
                </a:cxn>
                <a:cxn ang="0">
                  <a:pos x="connsiteX18470" y="connsiteY18470"/>
                </a:cxn>
                <a:cxn ang="0">
                  <a:pos x="connsiteX18471" y="connsiteY18471"/>
                </a:cxn>
                <a:cxn ang="0">
                  <a:pos x="connsiteX18472" y="connsiteY18472"/>
                </a:cxn>
                <a:cxn ang="0">
                  <a:pos x="connsiteX18473" y="connsiteY18473"/>
                </a:cxn>
                <a:cxn ang="0">
                  <a:pos x="connsiteX18474" y="connsiteY18474"/>
                </a:cxn>
                <a:cxn ang="0">
                  <a:pos x="connsiteX18475" y="connsiteY18475"/>
                </a:cxn>
                <a:cxn ang="0">
                  <a:pos x="connsiteX18476" y="connsiteY18476"/>
                </a:cxn>
                <a:cxn ang="0">
                  <a:pos x="connsiteX18477" y="connsiteY18477"/>
                </a:cxn>
                <a:cxn ang="0">
                  <a:pos x="connsiteX18478" y="connsiteY18478"/>
                </a:cxn>
                <a:cxn ang="0">
                  <a:pos x="connsiteX18479" y="connsiteY18479"/>
                </a:cxn>
                <a:cxn ang="0">
                  <a:pos x="connsiteX18480" y="connsiteY18480"/>
                </a:cxn>
                <a:cxn ang="0">
                  <a:pos x="connsiteX18481" y="connsiteY18481"/>
                </a:cxn>
                <a:cxn ang="0">
                  <a:pos x="connsiteX18482" y="connsiteY18482"/>
                </a:cxn>
                <a:cxn ang="0">
                  <a:pos x="connsiteX18483" y="connsiteY18483"/>
                </a:cxn>
                <a:cxn ang="0">
                  <a:pos x="connsiteX18484" y="connsiteY18484"/>
                </a:cxn>
                <a:cxn ang="0">
                  <a:pos x="connsiteX18485" y="connsiteY18485"/>
                </a:cxn>
                <a:cxn ang="0">
                  <a:pos x="connsiteX18486" y="connsiteY18486"/>
                </a:cxn>
                <a:cxn ang="0">
                  <a:pos x="connsiteX18487" y="connsiteY18487"/>
                </a:cxn>
                <a:cxn ang="0">
                  <a:pos x="connsiteX18488" y="connsiteY18488"/>
                </a:cxn>
                <a:cxn ang="0">
                  <a:pos x="connsiteX18489" y="connsiteY18489"/>
                </a:cxn>
                <a:cxn ang="0">
                  <a:pos x="connsiteX18490" y="connsiteY18490"/>
                </a:cxn>
                <a:cxn ang="0">
                  <a:pos x="connsiteX18491" y="connsiteY18491"/>
                </a:cxn>
                <a:cxn ang="0">
                  <a:pos x="connsiteX18492" y="connsiteY18492"/>
                </a:cxn>
                <a:cxn ang="0">
                  <a:pos x="connsiteX18493" y="connsiteY18493"/>
                </a:cxn>
                <a:cxn ang="0">
                  <a:pos x="connsiteX18494" y="connsiteY18494"/>
                </a:cxn>
                <a:cxn ang="0">
                  <a:pos x="connsiteX18495" y="connsiteY18495"/>
                </a:cxn>
                <a:cxn ang="0">
                  <a:pos x="connsiteX18496" y="connsiteY18496"/>
                </a:cxn>
                <a:cxn ang="0">
                  <a:pos x="connsiteX18497" y="connsiteY18497"/>
                </a:cxn>
                <a:cxn ang="0">
                  <a:pos x="connsiteX18498" y="connsiteY18498"/>
                </a:cxn>
                <a:cxn ang="0">
                  <a:pos x="connsiteX18499" y="connsiteY18499"/>
                </a:cxn>
                <a:cxn ang="0">
                  <a:pos x="connsiteX18500" y="connsiteY18500"/>
                </a:cxn>
                <a:cxn ang="0">
                  <a:pos x="connsiteX18501" y="connsiteY18501"/>
                </a:cxn>
                <a:cxn ang="0">
                  <a:pos x="connsiteX18502" y="connsiteY18502"/>
                </a:cxn>
                <a:cxn ang="0">
                  <a:pos x="connsiteX18503" y="connsiteY18503"/>
                </a:cxn>
                <a:cxn ang="0">
                  <a:pos x="connsiteX18504" y="connsiteY18504"/>
                </a:cxn>
                <a:cxn ang="0">
                  <a:pos x="connsiteX18505" y="connsiteY18505"/>
                </a:cxn>
                <a:cxn ang="0">
                  <a:pos x="connsiteX18506" y="connsiteY18506"/>
                </a:cxn>
                <a:cxn ang="0">
                  <a:pos x="connsiteX18507" y="connsiteY18507"/>
                </a:cxn>
                <a:cxn ang="0">
                  <a:pos x="connsiteX18508" y="connsiteY18508"/>
                </a:cxn>
                <a:cxn ang="0">
                  <a:pos x="connsiteX18509" y="connsiteY18509"/>
                </a:cxn>
                <a:cxn ang="0">
                  <a:pos x="connsiteX18510" y="connsiteY18510"/>
                </a:cxn>
                <a:cxn ang="0">
                  <a:pos x="connsiteX18511" y="connsiteY18511"/>
                </a:cxn>
                <a:cxn ang="0">
                  <a:pos x="connsiteX18512" y="connsiteY18512"/>
                </a:cxn>
                <a:cxn ang="0">
                  <a:pos x="connsiteX18513" y="connsiteY18513"/>
                </a:cxn>
                <a:cxn ang="0">
                  <a:pos x="connsiteX18514" y="connsiteY18514"/>
                </a:cxn>
                <a:cxn ang="0">
                  <a:pos x="connsiteX18515" y="connsiteY18515"/>
                </a:cxn>
                <a:cxn ang="0">
                  <a:pos x="connsiteX18516" y="connsiteY18516"/>
                </a:cxn>
                <a:cxn ang="0">
                  <a:pos x="connsiteX18517" y="connsiteY18517"/>
                </a:cxn>
                <a:cxn ang="0">
                  <a:pos x="connsiteX18518" y="connsiteY18518"/>
                </a:cxn>
                <a:cxn ang="0">
                  <a:pos x="connsiteX18519" y="connsiteY18519"/>
                </a:cxn>
                <a:cxn ang="0">
                  <a:pos x="connsiteX18520" y="connsiteY18520"/>
                </a:cxn>
                <a:cxn ang="0">
                  <a:pos x="connsiteX18521" y="connsiteY18521"/>
                </a:cxn>
                <a:cxn ang="0">
                  <a:pos x="connsiteX18522" y="connsiteY18522"/>
                </a:cxn>
                <a:cxn ang="0">
                  <a:pos x="connsiteX18523" y="connsiteY18523"/>
                </a:cxn>
                <a:cxn ang="0">
                  <a:pos x="connsiteX18524" y="connsiteY18524"/>
                </a:cxn>
                <a:cxn ang="0">
                  <a:pos x="connsiteX18525" y="connsiteY18525"/>
                </a:cxn>
                <a:cxn ang="0">
                  <a:pos x="connsiteX18526" y="connsiteY18526"/>
                </a:cxn>
                <a:cxn ang="0">
                  <a:pos x="connsiteX18527" y="connsiteY18527"/>
                </a:cxn>
                <a:cxn ang="0">
                  <a:pos x="connsiteX18528" y="connsiteY18528"/>
                </a:cxn>
                <a:cxn ang="0">
                  <a:pos x="connsiteX18529" y="connsiteY18529"/>
                </a:cxn>
                <a:cxn ang="0">
                  <a:pos x="connsiteX18530" y="connsiteY18530"/>
                </a:cxn>
                <a:cxn ang="0">
                  <a:pos x="connsiteX18531" y="connsiteY18531"/>
                </a:cxn>
                <a:cxn ang="0">
                  <a:pos x="connsiteX18532" y="connsiteY18532"/>
                </a:cxn>
                <a:cxn ang="0">
                  <a:pos x="connsiteX18533" y="connsiteY18533"/>
                </a:cxn>
                <a:cxn ang="0">
                  <a:pos x="connsiteX18534" y="connsiteY18534"/>
                </a:cxn>
                <a:cxn ang="0">
                  <a:pos x="connsiteX18535" y="connsiteY18535"/>
                </a:cxn>
                <a:cxn ang="0">
                  <a:pos x="connsiteX18536" y="connsiteY18536"/>
                </a:cxn>
                <a:cxn ang="0">
                  <a:pos x="connsiteX18537" y="connsiteY18537"/>
                </a:cxn>
                <a:cxn ang="0">
                  <a:pos x="connsiteX18538" y="connsiteY18538"/>
                </a:cxn>
                <a:cxn ang="0">
                  <a:pos x="connsiteX18539" y="connsiteY18539"/>
                </a:cxn>
                <a:cxn ang="0">
                  <a:pos x="connsiteX18540" y="connsiteY18540"/>
                </a:cxn>
                <a:cxn ang="0">
                  <a:pos x="connsiteX18541" y="connsiteY18541"/>
                </a:cxn>
                <a:cxn ang="0">
                  <a:pos x="connsiteX18542" y="connsiteY18542"/>
                </a:cxn>
                <a:cxn ang="0">
                  <a:pos x="connsiteX18543" y="connsiteY18543"/>
                </a:cxn>
                <a:cxn ang="0">
                  <a:pos x="connsiteX18544" y="connsiteY18544"/>
                </a:cxn>
                <a:cxn ang="0">
                  <a:pos x="connsiteX18545" y="connsiteY18545"/>
                </a:cxn>
                <a:cxn ang="0">
                  <a:pos x="connsiteX18546" y="connsiteY18546"/>
                </a:cxn>
                <a:cxn ang="0">
                  <a:pos x="connsiteX18547" y="connsiteY18547"/>
                </a:cxn>
                <a:cxn ang="0">
                  <a:pos x="connsiteX18548" y="connsiteY18548"/>
                </a:cxn>
                <a:cxn ang="0">
                  <a:pos x="connsiteX18549" y="connsiteY18549"/>
                </a:cxn>
                <a:cxn ang="0">
                  <a:pos x="connsiteX18550" y="connsiteY18550"/>
                </a:cxn>
                <a:cxn ang="0">
                  <a:pos x="connsiteX18551" y="connsiteY18551"/>
                </a:cxn>
                <a:cxn ang="0">
                  <a:pos x="connsiteX18552" y="connsiteY18552"/>
                </a:cxn>
                <a:cxn ang="0">
                  <a:pos x="connsiteX18553" y="connsiteY18553"/>
                </a:cxn>
                <a:cxn ang="0">
                  <a:pos x="connsiteX18554" y="connsiteY18554"/>
                </a:cxn>
                <a:cxn ang="0">
                  <a:pos x="connsiteX18555" y="connsiteY18555"/>
                </a:cxn>
                <a:cxn ang="0">
                  <a:pos x="connsiteX18556" y="connsiteY18556"/>
                </a:cxn>
                <a:cxn ang="0">
                  <a:pos x="connsiteX18557" y="connsiteY18557"/>
                </a:cxn>
                <a:cxn ang="0">
                  <a:pos x="connsiteX18558" y="connsiteY18558"/>
                </a:cxn>
                <a:cxn ang="0">
                  <a:pos x="connsiteX18559" y="connsiteY18559"/>
                </a:cxn>
                <a:cxn ang="0">
                  <a:pos x="connsiteX18560" y="connsiteY18560"/>
                </a:cxn>
                <a:cxn ang="0">
                  <a:pos x="connsiteX18561" y="connsiteY18561"/>
                </a:cxn>
                <a:cxn ang="0">
                  <a:pos x="connsiteX18562" y="connsiteY18562"/>
                </a:cxn>
                <a:cxn ang="0">
                  <a:pos x="connsiteX18563" y="connsiteY18563"/>
                </a:cxn>
                <a:cxn ang="0">
                  <a:pos x="connsiteX18564" y="connsiteY18564"/>
                </a:cxn>
                <a:cxn ang="0">
                  <a:pos x="connsiteX18565" y="connsiteY18565"/>
                </a:cxn>
                <a:cxn ang="0">
                  <a:pos x="connsiteX18566" y="connsiteY18566"/>
                </a:cxn>
                <a:cxn ang="0">
                  <a:pos x="connsiteX18567" y="connsiteY18567"/>
                </a:cxn>
                <a:cxn ang="0">
                  <a:pos x="connsiteX18568" y="connsiteY18568"/>
                </a:cxn>
                <a:cxn ang="0">
                  <a:pos x="connsiteX18569" y="connsiteY18569"/>
                </a:cxn>
                <a:cxn ang="0">
                  <a:pos x="connsiteX18570" y="connsiteY18570"/>
                </a:cxn>
                <a:cxn ang="0">
                  <a:pos x="connsiteX18571" y="connsiteY18571"/>
                </a:cxn>
                <a:cxn ang="0">
                  <a:pos x="connsiteX18572" y="connsiteY18572"/>
                </a:cxn>
                <a:cxn ang="0">
                  <a:pos x="connsiteX18573" y="connsiteY18573"/>
                </a:cxn>
                <a:cxn ang="0">
                  <a:pos x="connsiteX18574" y="connsiteY18574"/>
                </a:cxn>
                <a:cxn ang="0">
                  <a:pos x="connsiteX18575" y="connsiteY18575"/>
                </a:cxn>
                <a:cxn ang="0">
                  <a:pos x="connsiteX18576" y="connsiteY18576"/>
                </a:cxn>
                <a:cxn ang="0">
                  <a:pos x="connsiteX18577" y="connsiteY18577"/>
                </a:cxn>
                <a:cxn ang="0">
                  <a:pos x="connsiteX18578" y="connsiteY18578"/>
                </a:cxn>
                <a:cxn ang="0">
                  <a:pos x="connsiteX18579" y="connsiteY18579"/>
                </a:cxn>
                <a:cxn ang="0">
                  <a:pos x="connsiteX18580" y="connsiteY18580"/>
                </a:cxn>
                <a:cxn ang="0">
                  <a:pos x="connsiteX18581" y="connsiteY18581"/>
                </a:cxn>
                <a:cxn ang="0">
                  <a:pos x="connsiteX18582" y="connsiteY18582"/>
                </a:cxn>
                <a:cxn ang="0">
                  <a:pos x="connsiteX18583" y="connsiteY18583"/>
                </a:cxn>
                <a:cxn ang="0">
                  <a:pos x="connsiteX18584" y="connsiteY18584"/>
                </a:cxn>
                <a:cxn ang="0">
                  <a:pos x="connsiteX18585" y="connsiteY18585"/>
                </a:cxn>
                <a:cxn ang="0">
                  <a:pos x="connsiteX18586" y="connsiteY18586"/>
                </a:cxn>
                <a:cxn ang="0">
                  <a:pos x="connsiteX18587" y="connsiteY18587"/>
                </a:cxn>
                <a:cxn ang="0">
                  <a:pos x="connsiteX18588" y="connsiteY18588"/>
                </a:cxn>
                <a:cxn ang="0">
                  <a:pos x="connsiteX18589" y="connsiteY18589"/>
                </a:cxn>
                <a:cxn ang="0">
                  <a:pos x="connsiteX18590" y="connsiteY18590"/>
                </a:cxn>
                <a:cxn ang="0">
                  <a:pos x="connsiteX18591" y="connsiteY18591"/>
                </a:cxn>
                <a:cxn ang="0">
                  <a:pos x="connsiteX18592" y="connsiteY18592"/>
                </a:cxn>
                <a:cxn ang="0">
                  <a:pos x="connsiteX18593" y="connsiteY18593"/>
                </a:cxn>
                <a:cxn ang="0">
                  <a:pos x="connsiteX18594" y="connsiteY18594"/>
                </a:cxn>
                <a:cxn ang="0">
                  <a:pos x="connsiteX18595" y="connsiteY18595"/>
                </a:cxn>
                <a:cxn ang="0">
                  <a:pos x="connsiteX18596" y="connsiteY18596"/>
                </a:cxn>
                <a:cxn ang="0">
                  <a:pos x="connsiteX18597" y="connsiteY18597"/>
                </a:cxn>
                <a:cxn ang="0">
                  <a:pos x="connsiteX18598" y="connsiteY18598"/>
                </a:cxn>
                <a:cxn ang="0">
                  <a:pos x="connsiteX18599" y="connsiteY18599"/>
                </a:cxn>
                <a:cxn ang="0">
                  <a:pos x="connsiteX18600" y="connsiteY18600"/>
                </a:cxn>
                <a:cxn ang="0">
                  <a:pos x="connsiteX18601" y="connsiteY18601"/>
                </a:cxn>
                <a:cxn ang="0">
                  <a:pos x="connsiteX18602" y="connsiteY18602"/>
                </a:cxn>
                <a:cxn ang="0">
                  <a:pos x="connsiteX18603" y="connsiteY18603"/>
                </a:cxn>
                <a:cxn ang="0">
                  <a:pos x="connsiteX18604" y="connsiteY18604"/>
                </a:cxn>
                <a:cxn ang="0">
                  <a:pos x="connsiteX18605" y="connsiteY18605"/>
                </a:cxn>
                <a:cxn ang="0">
                  <a:pos x="connsiteX18606" y="connsiteY18606"/>
                </a:cxn>
                <a:cxn ang="0">
                  <a:pos x="connsiteX18607" y="connsiteY18607"/>
                </a:cxn>
                <a:cxn ang="0">
                  <a:pos x="connsiteX18608" y="connsiteY18608"/>
                </a:cxn>
                <a:cxn ang="0">
                  <a:pos x="connsiteX18609" y="connsiteY18609"/>
                </a:cxn>
                <a:cxn ang="0">
                  <a:pos x="connsiteX18610" y="connsiteY18610"/>
                </a:cxn>
                <a:cxn ang="0">
                  <a:pos x="connsiteX18611" y="connsiteY18611"/>
                </a:cxn>
                <a:cxn ang="0">
                  <a:pos x="connsiteX18612" y="connsiteY18612"/>
                </a:cxn>
                <a:cxn ang="0">
                  <a:pos x="connsiteX18613" y="connsiteY18613"/>
                </a:cxn>
                <a:cxn ang="0">
                  <a:pos x="connsiteX18614" y="connsiteY18614"/>
                </a:cxn>
                <a:cxn ang="0">
                  <a:pos x="connsiteX18615" y="connsiteY18615"/>
                </a:cxn>
                <a:cxn ang="0">
                  <a:pos x="connsiteX18616" y="connsiteY18616"/>
                </a:cxn>
                <a:cxn ang="0">
                  <a:pos x="connsiteX18617" y="connsiteY18617"/>
                </a:cxn>
                <a:cxn ang="0">
                  <a:pos x="connsiteX18618" y="connsiteY18618"/>
                </a:cxn>
                <a:cxn ang="0">
                  <a:pos x="connsiteX18619" y="connsiteY18619"/>
                </a:cxn>
                <a:cxn ang="0">
                  <a:pos x="connsiteX18620" y="connsiteY18620"/>
                </a:cxn>
                <a:cxn ang="0">
                  <a:pos x="connsiteX18621" y="connsiteY18621"/>
                </a:cxn>
                <a:cxn ang="0">
                  <a:pos x="connsiteX18622" y="connsiteY18622"/>
                </a:cxn>
                <a:cxn ang="0">
                  <a:pos x="connsiteX18623" y="connsiteY18623"/>
                </a:cxn>
                <a:cxn ang="0">
                  <a:pos x="connsiteX18624" y="connsiteY18624"/>
                </a:cxn>
                <a:cxn ang="0">
                  <a:pos x="connsiteX18625" y="connsiteY18625"/>
                </a:cxn>
                <a:cxn ang="0">
                  <a:pos x="connsiteX18626" y="connsiteY18626"/>
                </a:cxn>
                <a:cxn ang="0">
                  <a:pos x="connsiteX18627" y="connsiteY18627"/>
                </a:cxn>
                <a:cxn ang="0">
                  <a:pos x="connsiteX18628" y="connsiteY18628"/>
                </a:cxn>
                <a:cxn ang="0">
                  <a:pos x="connsiteX18629" y="connsiteY18629"/>
                </a:cxn>
                <a:cxn ang="0">
                  <a:pos x="connsiteX18630" y="connsiteY18630"/>
                </a:cxn>
                <a:cxn ang="0">
                  <a:pos x="connsiteX18631" y="connsiteY18631"/>
                </a:cxn>
                <a:cxn ang="0">
                  <a:pos x="connsiteX18632" y="connsiteY18632"/>
                </a:cxn>
                <a:cxn ang="0">
                  <a:pos x="connsiteX18633" y="connsiteY18633"/>
                </a:cxn>
                <a:cxn ang="0">
                  <a:pos x="connsiteX18634" y="connsiteY18634"/>
                </a:cxn>
                <a:cxn ang="0">
                  <a:pos x="connsiteX18635" y="connsiteY18635"/>
                </a:cxn>
                <a:cxn ang="0">
                  <a:pos x="connsiteX18636" y="connsiteY18636"/>
                </a:cxn>
                <a:cxn ang="0">
                  <a:pos x="connsiteX18637" y="connsiteY18637"/>
                </a:cxn>
                <a:cxn ang="0">
                  <a:pos x="connsiteX18638" y="connsiteY18638"/>
                </a:cxn>
                <a:cxn ang="0">
                  <a:pos x="connsiteX18639" y="connsiteY18639"/>
                </a:cxn>
                <a:cxn ang="0">
                  <a:pos x="connsiteX18640" y="connsiteY18640"/>
                </a:cxn>
                <a:cxn ang="0">
                  <a:pos x="connsiteX18641" y="connsiteY18641"/>
                </a:cxn>
                <a:cxn ang="0">
                  <a:pos x="connsiteX18642" y="connsiteY18642"/>
                </a:cxn>
                <a:cxn ang="0">
                  <a:pos x="connsiteX18643" y="connsiteY18643"/>
                </a:cxn>
                <a:cxn ang="0">
                  <a:pos x="connsiteX18644" y="connsiteY18644"/>
                </a:cxn>
                <a:cxn ang="0">
                  <a:pos x="connsiteX18645" y="connsiteY18645"/>
                </a:cxn>
                <a:cxn ang="0">
                  <a:pos x="connsiteX18646" y="connsiteY18646"/>
                </a:cxn>
                <a:cxn ang="0">
                  <a:pos x="connsiteX18647" y="connsiteY18647"/>
                </a:cxn>
                <a:cxn ang="0">
                  <a:pos x="connsiteX18648" y="connsiteY18648"/>
                </a:cxn>
                <a:cxn ang="0">
                  <a:pos x="connsiteX18649" y="connsiteY18649"/>
                </a:cxn>
                <a:cxn ang="0">
                  <a:pos x="connsiteX18650" y="connsiteY18650"/>
                </a:cxn>
                <a:cxn ang="0">
                  <a:pos x="connsiteX18651" y="connsiteY18651"/>
                </a:cxn>
                <a:cxn ang="0">
                  <a:pos x="connsiteX18652" y="connsiteY18652"/>
                </a:cxn>
                <a:cxn ang="0">
                  <a:pos x="connsiteX18653" y="connsiteY18653"/>
                </a:cxn>
                <a:cxn ang="0">
                  <a:pos x="connsiteX18654" y="connsiteY18654"/>
                </a:cxn>
                <a:cxn ang="0">
                  <a:pos x="connsiteX18655" y="connsiteY18655"/>
                </a:cxn>
                <a:cxn ang="0">
                  <a:pos x="connsiteX18656" y="connsiteY18656"/>
                </a:cxn>
                <a:cxn ang="0">
                  <a:pos x="connsiteX18657" y="connsiteY18657"/>
                </a:cxn>
                <a:cxn ang="0">
                  <a:pos x="connsiteX18658" y="connsiteY18658"/>
                </a:cxn>
                <a:cxn ang="0">
                  <a:pos x="connsiteX18659" y="connsiteY18659"/>
                </a:cxn>
                <a:cxn ang="0">
                  <a:pos x="connsiteX18660" y="connsiteY18660"/>
                </a:cxn>
                <a:cxn ang="0">
                  <a:pos x="connsiteX18661" y="connsiteY18661"/>
                </a:cxn>
                <a:cxn ang="0">
                  <a:pos x="connsiteX18662" y="connsiteY18662"/>
                </a:cxn>
                <a:cxn ang="0">
                  <a:pos x="connsiteX18663" y="connsiteY18663"/>
                </a:cxn>
                <a:cxn ang="0">
                  <a:pos x="connsiteX18664" y="connsiteY18664"/>
                </a:cxn>
                <a:cxn ang="0">
                  <a:pos x="connsiteX18665" y="connsiteY18665"/>
                </a:cxn>
                <a:cxn ang="0">
                  <a:pos x="connsiteX18666" y="connsiteY18666"/>
                </a:cxn>
                <a:cxn ang="0">
                  <a:pos x="connsiteX18667" y="connsiteY18667"/>
                </a:cxn>
                <a:cxn ang="0">
                  <a:pos x="connsiteX18668" y="connsiteY18668"/>
                </a:cxn>
                <a:cxn ang="0">
                  <a:pos x="connsiteX18669" y="connsiteY18669"/>
                </a:cxn>
                <a:cxn ang="0">
                  <a:pos x="connsiteX18670" y="connsiteY18670"/>
                </a:cxn>
                <a:cxn ang="0">
                  <a:pos x="connsiteX18671" y="connsiteY18671"/>
                </a:cxn>
                <a:cxn ang="0">
                  <a:pos x="connsiteX18672" y="connsiteY18672"/>
                </a:cxn>
                <a:cxn ang="0">
                  <a:pos x="connsiteX18673" y="connsiteY18673"/>
                </a:cxn>
                <a:cxn ang="0">
                  <a:pos x="connsiteX18674" y="connsiteY18674"/>
                </a:cxn>
                <a:cxn ang="0">
                  <a:pos x="connsiteX18675" y="connsiteY18675"/>
                </a:cxn>
                <a:cxn ang="0">
                  <a:pos x="connsiteX18676" y="connsiteY18676"/>
                </a:cxn>
                <a:cxn ang="0">
                  <a:pos x="connsiteX18677" y="connsiteY18677"/>
                </a:cxn>
                <a:cxn ang="0">
                  <a:pos x="connsiteX18678" y="connsiteY18678"/>
                </a:cxn>
                <a:cxn ang="0">
                  <a:pos x="connsiteX18679" y="connsiteY18679"/>
                </a:cxn>
                <a:cxn ang="0">
                  <a:pos x="connsiteX18680" y="connsiteY18680"/>
                </a:cxn>
                <a:cxn ang="0">
                  <a:pos x="connsiteX18681" y="connsiteY18681"/>
                </a:cxn>
                <a:cxn ang="0">
                  <a:pos x="connsiteX18682" y="connsiteY18682"/>
                </a:cxn>
                <a:cxn ang="0">
                  <a:pos x="connsiteX18683" y="connsiteY18683"/>
                </a:cxn>
                <a:cxn ang="0">
                  <a:pos x="connsiteX18684" y="connsiteY18684"/>
                </a:cxn>
                <a:cxn ang="0">
                  <a:pos x="connsiteX18685" y="connsiteY18685"/>
                </a:cxn>
                <a:cxn ang="0">
                  <a:pos x="connsiteX18686" y="connsiteY18686"/>
                </a:cxn>
                <a:cxn ang="0">
                  <a:pos x="connsiteX18687" y="connsiteY18687"/>
                </a:cxn>
                <a:cxn ang="0">
                  <a:pos x="connsiteX18688" y="connsiteY18688"/>
                </a:cxn>
                <a:cxn ang="0">
                  <a:pos x="connsiteX18689" y="connsiteY18689"/>
                </a:cxn>
                <a:cxn ang="0">
                  <a:pos x="connsiteX18690" y="connsiteY18690"/>
                </a:cxn>
                <a:cxn ang="0">
                  <a:pos x="connsiteX18691" y="connsiteY18691"/>
                </a:cxn>
                <a:cxn ang="0">
                  <a:pos x="connsiteX18692" y="connsiteY18692"/>
                </a:cxn>
                <a:cxn ang="0">
                  <a:pos x="connsiteX18693" y="connsiteY18693"/>
                </a:cxn>
                <a:cxn ang="0">
                  <a:pos x="connsiteX18694" y="connsiteY18694"/>
                </a:cxn>
                <a:cxn ang="0">
                  <a:pos x="connsiteX18695" y="connsiteY18695"/>
                </a:cxn>
                <a:cxn ang="0">
                  <a:pos x="connsiteX18696" y="connsiteY18696"/>
                </a:cxn>
                <a:cxn ang="0">
                  <a:pos x="connsiteX18697" y="connsiteY18697"/>
                </a:cxn>
                <a:cxn ang="0">
                  <a:pos x="connsiteX18698" y="connsiteY18698"/>
                </a:cxn>
                <a:cxn ang="0">
                  <a:pos x="connsiteX18699" y="connsiteY18699"/>
                </a:cxn>
                <a:cxn ang="0">
                  <a:pos x="connsiteX18700" y="connsiteY18700"/>
                </a:cxn>
                <a:cxn ang="0">
                  <a:pos x="connsiteX18701" y="connsiteY18701"/>
                </a:cxn>
                <a:cxn ang="0">
                  <a:pos x="connsiteX18702" y="connsiteY18702"/>
                </a:cxn>
                <a:cxn ang="0">
                  <a:pos x="connsiteX18703" y="connsiteY18703"/>
                </a:cxn>
                <a:cxn ang="0">
                  <a:pos x="connsiteX18704" y="connsiteY18704"/>
                </a:cxn>
                <a:cxn ang="0">
                  <a:pos x="connsiteX18705" y="connsiteY18705"/>
                </a:cxn>
                <a:cxn ang="0">
                  <a:pos x="connsiteX18706" y="connsiteY18706"/>
                </a:cxn>
                <a:cxn ang="0">
                  <a:pos x="connsiteX18707" y="connsiteY18707"/>
                </a:cxn>
                <a:cxn ang="0">
                  <a:pos x="connsiteX18708" y="connsiteY18708"/>
                </a:cxn>
                <a:cxn ang="0">
                  <a:pos x="connsiteX18709" y="connsiteY18709"/>
                </a:cxn>
                <a:cxn ang="0">
                  <a:pos x="connsiteX18710" y="connsiteY18710"/>
                </a:cxn>
                <a:cxn ang="0">
                  <a:pos x="connsiteX18711" y="connsiteY18711"/>
                </a:cxn>
                <a:cxn ang="0">
                  <a:pos x="connsiteX18712" y="connsiteY18712"/>
                </a:cxn>
                <a:cxn ang="0">
                  <a:pos x="connsiteX18713" y="connsiteY18713"/>
                </a:cxn>
                <a:cxn ang="0">
                  <a:pos x="connsiteX18714" y="connsiteY18714"/>
                </a:cxn>
                <a:cxn ang="0">
                  <a:pos x="connsiteX18715" y="connsiteY18715"/>
                </a:cxn>
                <a:cxn ang="0">
                  <a:pos x="connsiteX18716" y="connsiteY18716"/>
                </a:cxn>
                <a:cxn ang="0">
                  <a:pos x="connsiteX18717" y="connsiteY18717"/>
                </a:cxn>
                <a:cxn ang="0">
                  <a:pos x="connsiteX18718" y="connsiteY18718"/>
                </a:cxn>
                <a:cxn ang="0">
                  <a:pos x="connsiteX18719" y="connsiteY18719"/>
                </a:cxn>
                <a:cxn ang="0">
                  <a:pos x="connsiteX18720" y="connsiteY18720"/>
                </a:cxn>
                <a:cxn ang="0">
                  <a:pos x="connsiteX18721" y="connsiteY18721"/>
                </a:cxn>
                <a:cxn ang="0">
                  <a:pos x="connsiteX18722" y="connsiteY18722"/>
                </a:cxn>
                <a:cxn ang="0">
                  <a:pos x="connsiteX18723" y="connsiteY18723"/>
                </a:cxn>
                <a:cxn ang="0">
                  <a:pos x="connsiteX18724" y="connsiteY18724"/>
                </a:cxn>
                <a:cxn ang="0">
                  <a:pos x="connsiteX18725" y="connsiteY18725"/>
                </a:cxn>
                <a:cxn ang="0">
                  <a:pos x="connsiteX18726" y="connsiteY18726"/>
                </a:cxn>
                <a:cxn ang="0">
                  <a:pos x="connsiteX18727" y="connsiteY18727"/>
                </a:cxn>
                <a:cxn ang="0">
                  <a:pos x="connsiteX18728" y="connsiteY18728"/>
                </a:cxn>
                <a:cxn ang="0">
                  <a:pos x="connsiteX18729" y="connsiteY18729"/>
                </a:cxn>
                <a:cxn ang="0">
                  <a:pos x="connsiteX18730" y="connsiteY18730"/>
                </a:cxn>
                <a:cxn ang="0">
                  <a:pos x="connsiteX18731" y="connsiteY18731"/>
                </a:cxn>
                <a:cxn ang="0">
                  <a:pos x="connsiteX18732" y="connsiteY18732"/>
                </a:cxn>
                <a:cxn ang="0">
                  <a:pos x="connsiteX18733" y="connsiteY18733"/>
                </a:cxn>
                <a:cxn ang="0">
                  <a:pos x="connsiteX18734" y="connsiteY18734"/>
                </a:cxn>
                <a:cxn ang="0">
                  <a:pos x="connsiteX18735" y="connsiteY18735"/>
                </a:cxn>
                <a:cxn ang="0">
                  <a:pos x="connsiteX18736" y="connsiteY18736"/>
                </a:cxn>
                <a:cxn ang="0">
                  <a:pos x="connsiteX18737" y="connsiteY18737"/>
                </a:cxn>
                <a:cxn ang="0">
                  <a:pos x="connsiteX18738" y="connsiteY18738"/>
                </a:cxn>
                <a:cxn ang="0">
                  <a:pos x="connsiteX18739" y="connsiteY18739"/>
                </a:cxn>
                <a:cxn ang="0">
                  <a:pos x="connsiteX18740" y="connsiteY18740"/>
                </a:cxn>
                <a:cxn ang="0">
                  <a:pos x="connsiteX18741" y="connsiteY18741"/>
                </a:cxn>
                <a:cxn ang="0">
                  <a:pos x="connsiteX18742" y="connsiteY18742"/>
                </a:cxn>
                <a:cxn ang="0">
                  <a:pos x="connsiteX18743" y="connsiteY18743"/>
                </a:cxn>
                <a:cxn ang="0">
                  <a:pos x="connsiteX18744" y="connsiteY18744"/>
                </a:cxn>
                <a:cxn ang="0">
                  <a:pos x="connsiteX18745" y="connsiteY18745"/>
                </a:cxn>
                <a:cxn ang="0">
                  <a:pos x="connsiteX18746" y="connsiteY18746"/>
                </a:cxn>
                <a:cxn ang="0">
                  <a:pos x="connsiteX18747" y="connsiteY18747"/>
                </a:cxn>
                <a:cxn ang="0">
                  <a:pos x="connsiteX18748" y="connsiteY18748"/>
                </a:cxn>
                <a:cxn ang="0">
                  <a:pos x="connsiteX18749" y="connsiteY18749"/>
                </a:cxn>
                <a:cxn ang="0">
                  <a:pos x="connsiteX18750" y="connsiteY18750"/>
                </a:cxn>
                <a:cxn ang="0">
                  <a:pos x="connsiteX18751" y="connsiteY18751"/>
                </a:cxn>
                <a:cxn ang="0">
                  <a:pos x="connsiteX18752" y="connsiteY18752"/>
                </a:cxn>
                <a:cxn ang="0">
                  <a:pos x="connsiteX18753" y="connsiteY18753"/>
                </a:cxn>
                <a:cxn ang="0">
                  <a:pos x="connsiteX18754" y="connsiteY18754"/>
                </a:cxn>
                <a:cxn ang="0">
                  <a:pos x="connsiteX18755" y="connsiteY18755"/>
                </a:cxn>
                <a:cxn ang="0">
                  <a:pos x="connsiteX18756" y="connsiteY18756"/>
                </a:cxn>
                <a:cxn ang="0">
                  <a:pos x="connsiteX18757" y="connsiteY18757"/>
                </a:cxn>
                <a:cxn ang="0">
                  <a:pos x="connsiteX18758" y="connsiteY18758"/>
                </a:cxn>
                <a:cxn ang="0">
                  <a:pos x="connsiteX18759" y="connsiteY18759"/>
                </a:cxn>
                <a:cxn ang="0">
                  <a:pos x="connsiteX18760" y="connsiteY18760"/>
                </a:cxn>
                <a:cxn ang="0">
                  <a:pos x="connsiteX18761" y="connsiteY18761"/>
                </a:cxn>
                <a:cxn ang="0">
                  <a:pos x="connsiteX18762" y="connsiteY18762"/>
                </a:cxn>
                <a:cxn ang="0">
                  <a:pos x="connsiteX18763" y="connsiteY18763"/>
                </a:cxn>
                <a:cxn ang="0">
                  <a:pos x="connsiteX18764" y="connsiteY18764"/>
                </a:cxn>
                <a:cxn ang="0">
                  <a:pos x="connsiteX18765" y="connsiteY18765"/>
                </a:cxn>
                <a:cxn ang="0">
                  <a:pos x="connsiteX18766" y="connsiteY18766"/>
                </a:cxn>
                <a:cxn ang="0">
                  <a:pos x="connsiteX18767" y="connsiteY18767"/>
                </a:cxn>
                <a:cxn ang="0">
                  <a:pos x="connsiteX18768" y="connsiteY18768"/>
                </a:cxn>
                <a:cxn ang="0">
                  <a:pos x="connsiteX18769" y="connsiteY18769"/>
                </a:cxn>
                <a:cxn ang="0">
                  <a:pos x="connsiteX18770" y="connsiteY18770"/>
                </a:cxn>
                <a:cxn ang="0">
                  <a:pos x="connsiteX18771" y="connsiteY18771"/>
                </a:cxn>
                <a:cxn ang="0">
                  <a:pos x="connsiteX18772" y="connsiteY18772"/>
                </a:cxn>
                <a:cxn ang="0">
                  <a:pos x="connsiteX18773" y="connsiteY18773"/>
                </a:cxn>
                <a:cxn ang="0">
                  <a:pos x="connsiteX18774" y="connsiteY18774"/>
                </a:cxn>
                <a:cxn ang="0">
                  <a:pos x="connsiteX18775" y="connsiteY18775"/>
                </a:cxn>
                <a:cxn ang="0">
                  <a:pos x="connsiteX18776" y="connsiteY18776"/>
                </a:cxn>
                <a:cxn ang="0">
                  <a:pos x="connsiteX18777" y="connsiteY18777"/>
                </a:cxn>
                <a:cxn ang="0">
                  <a:pos x="connsiteX18778" y="connsiteY18778"/>
                </a:cxn>
                <a:cxn ang="0">
                  <a:pos x="connsiteX18779" y="connsiteY18779"/>
                </a:cxn>
                <a:cxn ang="0">
                  <a:pos x="connsiteX18780" y="connsiteY18780"/>
                </a:cxn>
                <a:cxn ang="0">
                  <a:pos x="connsiteX18781" y="connsiteY18781"/>
                </a:cxn>
                <a:cxn ang="0">
                  <a:pos x="connsiteX18782" y="connsiteY18782"/>
                </a:cxn>
                <a:cxn ang="0">
                  <a:pos x="connsiteX18783" y="connsiteY18783"/>
                </a:cxn>
                <a:cxn ang="0">
                  <a:pos x="connsiteX18784" y="connsiteY18784"/>
                </a:cxn>
                <a:cxn ang="0">
                  <a:pos x="connsiteX18785" y="connsiteY18785"/>
                </a:cxn>
                <a:cxn ang="0">
                  <a:pos x="connsiteX18786" y="connsiteY18786"/>
                </a:cxn>
                <a:cxn ang="0">
                  <a:pos x="connsiteX18787" y="connsiteY18787"/>
                </a:cxn>
                <a:cxn ang="0">
                  <a:pos x="connsiteX18788" y="connsiteY18788"/>
                </a:cxn>
                <a:cxn ang="0">
                  <a:pos x="connsiteX18789" y="connsiteY18789"/>
                </a:cxn>
                <a:cxn ang="0">
                  <a:pos x="connsiteX18790" y="connsiteY18790"/>
                </a:cxn>
                <a:cxn ang="0">
                  <a:pos x="connsiteX18791" y="connsiteY18791"/>
                </a:cxn>
                <a:cxn ang="0">
                  <a:pos x="connsiteX18792" y="connsiteY18792"/>
                </a:cxn>
                <a:cxn ang="0">
                  <a:pos x="connsiteX18793" y="connsiteY18793"/>
                </a:cxn>
                <a:cxn ang="0">
                  <a:pos x="connsiteX18794" y="connsiteY18794"/>
                </a:cxn>
                <a:cxn ang="0">
                  <a:pos x="connsiteX18795" y="connsiteY18795"/>
                </a:cxn>
                <a:cxn ang="0">
                  <a:pos x="connsiteX18796" y="connsiteY18796"/>
                </a:cxn>
                <a:cxn ang="0">
                  <a:pos x="connsiteX18797" y="connsiteY18797"/>
                </a:cxn>
                <a:cxn ang="0">
                  <a:pos x="connsiteX18798" y="connsiteY18798"/>
                </a:cxn>
                <a:cxn ang="0">
                  <a:pos x="connsiteX18799" y="connsiteY18799"/>
                </a:cxn>
                <a:cxn ang="0">
                  <a:pos x="connsiteX18800" y="connsiteY18800"/>
                </a:cxn>
                <a:cxn ang="0">
                  <a:pos x="connsiteX18801" y="connsiteY18801"/>
                </a:cxn>
                <a:cxn ang="0">
                  <a:pos x="connsiteX18802" y="connsiteY18802"/>
                </a:cxn>
                <a:cxn ang="0">
                  <a:pos x="connsiteX18803" y="connsiteY18803"/>
                </a:cxn>
                <a:cxn ang="0">
                  <a:pos x="connsiteX18804" y="connsiteY18804"/>
                </a:cxn>
                <a:cxn ang="0">
                  <a:pos x="connsiteX18805" y="connsiteY18805"/>
                </a:cxn>
                <a:cxn ang="0">
                  <a:pos x="connsiteX18806" y="connsiteY18806"/>
                </a:cxn>
                <a:cxn ang="0">
                  <a:pos x="connsiteX18807" y="connsiteY18807"/>
                </a:cxn>
                <a:cxn ang="0">
                  <a:pos x="connsiteX18808" y="connsiteY18808"/>
                </a:cxn>
                <a:cxn ang="0">
                  <a:pos x="connsiteX18809" y="connsiteY18809"/>
                </a:cxn>
                <a:cxn ang="0">
                  <a:pos x="connsiteX18810" y="connsiteY18810"/>
                </a:cxn>
                <a:cxn ang="0">
                  <a:pos x="connsiteX18811" y="connsiteY18811"/>
                </a:cxn>
                <a:cxn ang="0">
                  <a:pos x="connsiteX18812" y="connsiteY18812"/>
                </a:cxn>
                <a:cxn ang="0">
                  <a:pos x="connsiteX18813" y="connsiteY18813"/>
                </a:cxn>
                <a:cxn ang="0">
                  <a:pos x="connsiteX18814" y="connsiteY18814"/>
                </a:cxn>
                <a:cxn ang="0">
                  <a:pos x="connsiteX18815" y="connsiteY18815"/>
                </a:cxn>
                <a:cxn ang="0">
                  <a:pos x="connsiteX18816" y="connsiteY18816"/>
                </a:cxn>
                <a:cxn ang="0">
                  <a:pos x="connsiteX18817" y="connsiteY18817"/>
                </a:cxn>
                <a:cxn ang="0">
                  <a:pos x="connsiteX18818" y="connsiteY18818"/>
                </a:cxn>
                <a:cxn ang="0">
                  <a:pos x="connsiteX18819" y="connsiteY18819"/>
                </a:cxn>
                <a:cxn ang="0">
                  <a:pos x="connsiteX18820" y="connsiteY18820"/>
                </a:cxn>
                <a:cxn ang="0">
                  <a:pos x="connsiteX18821" y="connsiteY18821"/>
                </a:cxn>
                <a:cxn ang="0">
                  <a:pos x="connsiteX18822" y="connsiteY18822"/>
                </a:cxn>
                <a:cxn ang="0">
                  <a:pos x="connsiteX18823" y="connsiteY18823"/>
                </a:cxn>
                <a:cxn ang="0">
                  <a:pos x="connsiteX18824" y="connsiteY18824"/>
                </a:cxn>
                <a:cxn ang="0">
                  <a:pos x="connsiteX18825" y="connsiteY18825"/>
                </a:cxn>
                <a:cxn ang="0">
                  <a:pos x="connsiteX18826" y="connsiteY18826"/>
                </a:cxn>
                <a:cxn ang="0">
                  <a:pos x="connsiteX18827" y="connsiteY18827"/>
                </a:cxn>
                <a:cxn ang="0">
                  <a:pos x="connsiteX18828" y="connsiteY18828"/>
                </a:cxn>
                <a:cxn ang="0">
                  <a:pos x="connsiteX18829" y="connsiteY18829"/>
                </a:cxn>
                <a:cxn ang="0">
                  <a:pos x="connsiteX18830" y="connsiteY18830"/>
                </a:cxn>
                <a:cxn ang="0">
                  <a:pos x="connsiteX18831" y="connsiteY18831"/>
                </a:cxn>
                <a:cxn ang="0">
                  <a:pos x="connsiteX18832" y="connsiteY18832"/>
                </a:cxn>
                <a:cxn ang="0">
                  <a:pos x="connsiteX18833" y="connsiteY18833"/>
                </a:cxn>
                <a:cxn ang="0">
                  <a:pos x="connsiteX18834" y="connsiteY18834"/>
                </a:cxn>
                <a:cxn ang="0">
                  <a:pos x="connsiteX18835" y="connsiteY18835"/>
                </a:cxn>
                <a:cxn ang="0">
                  <a:pos x="connsiteX18836" y="connsiteY18836"/>
                </a:cxn>
                <a:cxn ang="0">
                  <a:pos x="connsiteX18837" y="connsiteY18837"/>
                </a:cxn>
                <a:cxn ang="0">
                  <a:pos x="connsiteX18838" y="connsiteY18838"/>
                </a:cxn>
                <a:cxn ang="0">
                  <a:pos x="connsiteX18839" y="connsiteY18839"/>
                </a:cxn>
                <a:cxn ang="0">
                  <a:pos x="connsiteX18840" y="connsiteY18840"/>
                </a:cxn>
                <a:cxn ang="0">
                  <a:pos x="connsiteX18841" y="connsiteY18841"/>
                </a:cxn>
                <a:cxn ang="0">
                  <a:pos x="connsiteX18842" y="connsiteY18842"/>
                </a:cxn>
                <a:cxn ang="0">
                  <a:pos x="connsiteX18843" y="connsiteY18843"/>
                </a:cxn>
                <a:cxn ang="0">
                  <a:pos x="connsiteX18844" y="connsiteY18844"/>
                </a:cxn>
                <a:cxn ang="0">
                  <a:pos x="connsiteX18845" y="connsiteY18845"/>
                </a:cxn>
                <a:cxn ang="0">
                  <a:pos x="connsiteX18846" y="connsiteY18846"/>
                </a:cxn>
                <a:cxn ang="0">
                  <a:pos x="connsiteX18847" y="connsiteY18847"/>
                </a:cxn>
                <a:cxn ang="0">
                  <a:pos x="connsiteX18848" y="connsiteY18848"/>
                </a:cxn>
                <a:cxn ang="0">
                  <a:pos x="connsiteX18849" y="connsiteY18849"/>
                </a:cxn>
                <a:cxn ang="0">
                  <a:pos x="connsiteX18850" y="connsiteY18850"/>
                </a:cxn>
                <a:cxn ang="0">
                  <a:pos x="connsiteX18851" y="connsiteY18851"/>
                </a:cxn>
                <a:cxn ang="0">
                  <a:pos x="connsiteX18852" y="connsiteY18852"/>
                </a:cxn>
                <a:cxn ang="0">
                  <a:pos x="connsiteX18853" y="connsiteY18853"/>
                </a:cxn>
                <a:cxn ang="0">
                  <a:pos x="connsiteX18854" y="connsiteY18854"/>
                </a:cxn>
                <a:cxn ang="0">
                  <a:pos x="connsiteX18855" y="connsiteY18855"/>
                </a:cxn>
                <a:cxn ang="0">
                  <a:pos x="connsiteX18856" y="connsiteY18856"/>
                </a:cxn>
                <a:cxn ang="0">
                  <a:pos x="connsiteX18857" y="connsiteY18857"/>
                </a:cxn>
                <a:cxn ang="0">
                  <a:pos x="connsiteX18858" y="connsiteY18858"/>
                </a:cxn>
                <a:cxn ang="0">
                  <a:pos x="connsiteX18859" y="connsiteY18859"/>
                </a:cxn>
                <a:cxn ang="0">
                  <a:pos x="connsiteX18860" y="connsiteY18860"/>
                </a:cxn>
                <a:cxn ang="0">
                  <a:pos x="connsiteX18861" y="connsiteY18861"/>
                </a:cxn>
                <a:cxn ang="0">
                  <a:pos x="connsiteX18862" y="connsiteY18862"/>
                </a:cxn>
                <a:cxn ang="0">
                  <a:pos x="connsiteX18863" y="connsiteY18863"/>
                </a:cxn>
                <a:cxn ang="0">
                  <a:pos x="connsiteX18864" y="connsiteY18864"/>
                </a:cxn>
                <a:cxn ang="0">
                  <a:pos x="connsiteX18865" y="connsiteY18865"/>
                </a:cxn>
                <a:cxn ang="0">
                  <a:pos x="connsiteX18866" y="connsiteY18866"/>
                </a:cxn>
                <a:cxn ang="0">
                  <a:pos x="connsiteX18867" y="connsiteY18867"/>
                </a:cxn>
                <a:cxn ang="0">
                  <a:pos x="connsiteX18868" y="connsiteY18868"/>
                </a:cxn>
                <a:cxn ang="0">
                  <a:pos x="connsiteX18869" y="connsiteY18869"/>
                </a:cxn>
                <a:cxn ang="0">
                  <a:pos x="connsiteX18870" y="connsiteY18870"/>
                </a:cxn>
                <a:cxn ang="0">
                  <a:pos x="connsiteX18871" y="connsiteY18871"/>
                </a:cxn>
                <a:cxn ang="0">
                  <a:pos x="connsiteX18872" y="connsiteY18872"/>
                </a:cxn>
                <a:cxn ang="0">
                  <a:pos x="connsiteX18873" y="connsiteY18873"/>
                </a:cxn>
                <a:cxn ang="0">
                  <a:pos x="connsiteX18874" y="connsiteY18874"/>
                </a:cxn>
                <a:cxn ang="0">
                  <a:pos x="connsiteX18875" y="connsiteY18875"/>
                </a:cxn>
                <a:cxn ang="0">
                  <a:pos x="connsiteX18876" y="connsiteY18876"/>
                </a:cxn>
                <a:cxn ang="0">
                  <a:pos x="connsiteX18877" y="connsiteY18877"/>
                </a:cxn>
                <a:cxn ang="0">
                  <a:pos x="connsiteX18878" y="connsiteY18878"/>
                </a:cxn>
                <a:cxn ang="0">
                  <a:pos x="connsiteX18879" y="connsiteY18879"/>
                </a:cxn>
                <a:cxn ang="0">
                  <a:pos x="connsiteX18880" y="connsiteY18880"/>
                </a:cxn>
                <a:cxn ang="0">
                  <a:pos x="connsiteX18881" y="connsiteY18881"/>
                </a:cxn>
                <a:cxn ang="0">
                  <a:pos x="connsiteX18882" y="connsiteY18882"/>
                </a:cxn>
                <a:cxn ang="0">
                  <a:pos x="connsiteX18883" y="connsiteY18883"/>
                </a:cxn>
                <a:cxn ang="0">
                  <a:pos x="connsiteX18884" y="connsiteY18884"/>
                </a:cxn>
                <a:cxn ang="0">
                  <a:pos x="connsiteX18885" y="connsiteY18885"/>
                </a:cxn>
                <a:cxn ang="0">
                  <a:pos x="connsiteX18886" y="connsiteY18886"/>
                </a:cxn>
                <a:cxn ang="0">
                  <a:pos x="connsiteX18887" y="connsiteY18887"/>
                </a:cxn>
                <a:cxn ang="0">
                  <a:pos x="connsiteX18888" y="connsiteY18888"/>
                </a:cxn>
                <a:cxn ang="0">
                  <a:pos x="connsiteX18889" y="connsiteY18889"/>
                </a:cxn>
                <a:cxn ang="0">
                  <a:pos x="connsiteX18890" y="connsiteY18890"/>
                </a:cxn>
                <a:cxn ang="0">
                  <a:pos x="connsiteX18891" y="connsiteY18891"/>
                </a:cxn>
                <a:cxn ang="0">
                  <a:pos x="connsiteX18892" y="connsiteY18892"/>
                </a:cxn>
                <a:cxn ang="0">
                  <a:pos x="connsiteX18893" y="connsiteY18893"/>
                </a:cxn>
                <a:cxn ang="0">
                  <a:pos x="connsiteX18894" y="connsiteY18894"/>
                </a:cxn>
                <a:cxn ang="0">
                  <a:pos x="connsiteX18895" y="connsiteY18895"/>
                </a:cxn>
                <a:cxn ang="0">
                  <a:pos x="connsiteX18896" y="connsiteY18896"/>
                </a:cxn>
                <a:cxn ang="0">
                  <a:pos x="connsiteX18897" y="connsiteY18897"/>
                </a:cxn>
                <a:cxn ang="0">
                  <a:pos x="connsiteX18898" y="connsiteY18898"/>
                </a:cxn>
                <a:cxn ang="0">
                  <a:pos x="connsiteX18899" y="connsiteY18899"/>
                </a:cxn>
                <a:cxn ang="0">
                  <a:pos x="connsiteX18900" y="connsiteY18900"/>
                </a:cxn>
                <a:cxn ang="0">
                  <a:pos x="connsiteX18901" y="connsiteY18901"/>
                </a:cxn>
                <a:cxn ang="0">
                  <a:pos x="connsiteX18902" y="connsiteY18902"/>
                </a:cxn>
                <a:cxn ang="0">
                  <a:pos x="connsiteX18903" y="connsiteY18903"/>
                </a:cxn>
                <a:cxn ang="0">
                  <a:pos x="connsiteX18904" y="connsiteY18904"/>
                </a:cxn>
                <a:cxn ang="0">
                  <a:pos x="connsiteX18905" y="connsiteY18905"/>
                </a:cxn>
                <a:cxn ang="0">
                  <a:pos x="connsiteX18906" y="connsiteY18906"/>
                </a:cxn>
                <a:cxn ang="0">
                  <a:pos x="connsiteX18907" y="connsiteY18907"/>
                </a:cxn>
                <a:cxn ang="0">
                  <a:pos x="connsiteX18908" y="connsiteY18908"/>
                </a:cxn>
                <a:cxn ang="0">
                  <a:pos x="connsiteX18909" y="connsiteY18909"/>
                </a:cxn>
                <a:cxn ang="0">
                  <a:pos x="connsiteX18910" y="connsiteY18910"/>
                </a:cxn>
                <a:cxn ang="0">
                  <a:pos x="connsiteX18911" y="connsiteY18911"/>
                </a:cxn>
                <a:cxn ang="0">
                  <a:pos x="connsiteX18912" y="connsiteY18912"/>
                </a:cxn>
                <a:cxn ang="0">
                  <a:pos x="connsiteX18913" y="connsiteY18913"/>
                </a:cxn>
                <a:cxn ang="0">
                  <a:pos x="connsiteX18914" y="connsiteY18914"/>
                </a:cxn>
                <a:cxn ang="0">
                  <a:pos x="connsiteX18915" y="connsiteY18915"/>
                </a:cxn>
                <a:cxn ang="0">
                  <a:pos x="connsiteX18916" y="connsiteY18916"/>
                </a:cxn>
                <a:cxn ang="0">
                  <a:pos x="connsiteX18917" y="connsiteY18917"/>
                </a:cxn>
                <a:cxn ang="0">
                  <a:pos x="connsiteX18918" y="connsiteY18918"/>
                </a:cxn>
                <a:cxn ang="0">
                  <a:pos x="connsiteX18919" y="connsiteY18919"/>
                </a:cxn>
                <a:cxn ang="0">
                  <a:pos x="connsiteX18920" y="connsiteY18920"/>
                </a:cxn>
                <a:cxn ang="0">
                  <a:pos x="connsiteX18921" y="connsiteY18921"/>
                </a:cxn>
                <a:cxn ang="0">
                  <a:pos x="connsiteX18922" y="connsiteY18922"/>
                </a:cxn>
                <a:cxn ang="0">
                  <a:pos x="connsiteX18923" y="connsiteY18923"/>
                </a:cxn>
                <a:cxn ang="0">
                  <a:pos x="connsiteX18924" y="connsiteY18924"/>
                </a:cxn>
                <a:cxn ang="0">
                  <a:pos x="connsiteX18925" y="connsiteY18925"/>
                </a:cxn>
                <a:cxn ang="0">
                  <a:pos x="connsiteX18926" y="connsiteY18926"/>
                </a:cxn>
                <a:cxn ang="0">
                  <a:pos x="connsiteX18927" y="connsiteY18927"/>
                </a:cxn>
                <a:cxn ang="0">
                  <a:pos x="connsiteX18928" y="connsiteY18928"/>
                </a:cxn>
                <a:cxn ang="0">
                  <a:pos x="connsiteX18929" y="connsiteY18929"/>
                </a:cxn>
                <a:cxn ang="0">
                  <a:pos x="connsiteX18930" y="connsiteY18930"/>
                </a:cxn>
                <a:cxn ang="0">
                  <a:pos x="connsiteX18931" y="connsiteY18931"/>
                </a:cxn>
                <a:cxn ang="0">
                  <a:pos x="connsiteX18932" y="connsiteY18932"/>
                </a:cxn>
                <a:cxn ang="0">
                  <a:pos x="connsiteX18933" y="connsiteY18933"/>
                </a:cxn>
                <a:cxn ang="0">
                  <a:pos x="connsiteX18934" y="connsiteY18934"/>
                </a:cxn>
                <a:cxn ang="0">
                  <a:pos x="connsiteX18935" y="connsiteY18935"/>
                </a:cxn>
                <a:cxn ang="0">
                  <a:pos x="connsiteX18936" y="connsiteY18936"/>
                </a:cxn>
                <a:cxn ang="0">
                  <a:pos x="connsiteX18937" y="connsiteY18937"/>
                </a:cxn>
                <a:cxn ang="0">
                  <a:pos x="connsiteX18938" y="connsiteY18938"/>
                </a:cxn>
                <a:cxn ang="0">
                  <a:pos x="connsiteX18939" y="connsiteY18939"/>
                </a:cxn>
                <a:cxn ang="0">
                  <a:pos x="connsiteX18940" y="connsiteY18940"/>
                </a:cxn>
                <a:cxn ang="0">
                  <a:pos x="connsiteX18941" y="connsiteY18941"/>
                </a:cxn>
                <a:cxn ang="0">
                  <a:pos x="connsiteX18942" y="connsiteY18942"/>
                </a:cxn>
                <a:cxn ang="0">
                  <a:pos x="connsiteX18943" y="connsiteY18943"/>
                </a:cxn>
                <a:cxn ang="0">
                  <a:pos x="connsiteX18944" y="connsiteY18944"/>
                </a:cxn>
                <a:cxn ang="0">
                  <a:pos x="connsiteX18945" y="connsiteY18945"/>
                </a:cxn>
                <a:cxn ang="0">
                  <a:pos x="connsiteX18946" y="connsiteY18946"/>
                </a:cxn>
                <a:cxn ang="0">
                  <a:pos x="connsiteX18947" y="connsiteY18947"/>
                </a:cxn>
                <a:cxn ang="0">
                  <a:pos x="connsiteX18948" y="connsiteY18948"/>
                </a:cxn>
                <a:cxn ang="0">
                  <a:pos x="connsiteX18949" y="connsiteY18949"/>
                </a:cxn>
                <a:cxn ang="0">
                  <a:pos x="connsiteX18950" y="connsiteY18950"/>
                </a:cxn>
                <a:cxn ang="0">
                  <a:pos x="connsiteX18951" y="connsiteY18951"/>
                </a:cxn>
                <a:cxn ang="0">
                  <a:pos x="connsiteX18952" y="connsiteY18952"/>
                </a:cxn>
                <a:cxn ang="0">
                  <a:pos x="connsiteX18953" y="connsiteY18953"/>
                </a:cxn>
                <a:cxn ang="0">
                  <a:pos x="connsiteX18954" y="connsiteY18954"/>
                </a:cxn>
                <a:cxn ang="0">
                  <a:pos x="connsiteX18955" y="connsiteY18955"/>
                </a:cxn>
                <a:cxn ang="0">
                  <a:pos x="connsiteX18956" y="connsiteY18956"/>
                </a:cxn>
                <a:cxn ang="0">
                  <a:pos x="connsiteX18957" y="connsiteY18957"/>
                </a:cxn>
                <a:cxn ang="0">
                  <a:pos x="connsiteX18958" y="connsiteY18958"/>
                </a:cxn>
                <a:cxn ang="0">
                  <a:pos x="connsiteX18959" y="connsiteY18959"/>
                </a:cxn>
                <a:cxn ang="0">
                  <a:pos x="connsiteX18960" y="connsiteY18960"/>
                </a:cxn>
                <a:cxn ang="0">
                  <a:pos x="connsiteX18961" y="connsiteY18961"/>
                </a:cxn>
                <a:cxn ang="0">
                  <a:pos x="connsiteX18962" y="connsiteY18962"/>
                </a:cxn>
                <a:cxn ang="0">
                  <a:pos x="connsiteX18963" y="connsiteY18963"/>
                </a:cxn>
                <a:cxn ang="0">
                  <a:pos x="connsiteX18964" y="connsiteY18964"/>
                </a:cxn>
                <a:cxn ang="0">
                  <a:pos x="connsiteX18965" y="connsiteY18965"/>
                </a:cxn>
                <a:cxn ang="0">
                  <a:pos x="connsiteX18966" y="connsiteY18966"/>
                </a:cxn>
                <a:cxn ang="0">
                  <a:pos x="connsiteX18967" y="connsiteY18967"/>
                </a:cxn>
                <a:cxn ang="0">
                  <a:pos x="connsiteX18968" y="connsiteY18968"/>
                </a:cxn>
                <a:cxn ang="0">
                  <a:pos x="connsiteX18969" y="connsiteY18969"/>
                </a:cxn>
                <a:cxn ang="0">
                  <a:pos x="connsiteX18970" y="connsiteY18970"/>
                </a:cxn>
                <a:cxn ang="0">
                  <a:pos x="connsiteX18971" y="connsiteY18971"/>
                </a:cxn>
                <a:cxn ang="0">
                  <a:pos x="connsiteX18972" y="connsiteY18972"/>
                </a:cxn>
                <a:cxn ang="0">
                  <a:pos x="connsiteX18973" y="connsiteY18973"/>
                </a:cxn>
                <a:cxn ang="0">
                  <a:pos x="connsiteX18974" y="connsiteY18974"/>
                </a:cxn>
                <a:cxn ang="0">
                  <a:pos x="connsiteX18975" y="connsiteY18975"/>
                </a:cxn>
                <a:cxn ang="0">
                  <a:pos x="connsiteX18976" y="connsiteY18976"/>
                </a:cxn>
                <a:cxn ang="0">
                  <a:pos x="connsiteX18977" y="connsiteY18977"/>
                </a:cxn>
                <a:cxn ang="0">
                  <a:pos x="connsiteX18978" y="connsiteY18978"/>
                </a:cxn>
                <a:cxn ang="0">
                  <a:pos x="connsiteX18979" y="connsiteY18979"/>
                </a:cxn>
                <a:cxn ang="0">
                  <a:pos x="connsiteX18980" y="connsiteY18980"/>
                </a:cxn>
                <a:cxn ang="0">
                  <a:pos x="connsiteX18981" y="connsiteY18981"/>
                </a:cxn>
                <a:cxn ang="0">
                  <a:pos x="connsiteX18982" y="connsiteY18982"/>
                </a:cxn>
                <a:cxn ang="0">
                  <a:pos x="connsiteX18983" y="connsiteY18983"/>
                </a:cxn>
                <a:cxn ang="0">
                  <a:pos x="connsiteX18984" y="connsiteY18984"/>
                </a:cxn>
                <a:cxn ang="0">
                  <a:pos x="connsiteX18985" y="connsiteY18985"/>
                </a:cxn>
                <a:cxn ang="0">
                  <a:pos x="connsiteX18986" y="connsiteY18986"/>
                </a:cxn>
                <a:cxn ang="0">
                  <a:pos x="connsiteX18987" y="connsiteY18987"/>
                </a:cxn>
                <a:cxn ang="0">
                  <a:pos x="connsiteX18988" y="connsiteY18988"/>
                </a:cxn>
                <a:cxn ang="0">
                  <a:pos x="connsiteX18989" y="connsiteY18989"/>
                </a:cxn>
                <a:cxn ang="0">
                  <a:pos x="connsiteX18990" y="connsiteY18990"/>
                </a:cxn>
                <a:cxn ang="0">
                  <a:pos x="connsiteX18991" y="connsiteY18991"/>
                </a:cxn>
                <a:cxn ang="0">
                  <a:pos x="connsiteX18992" y="connsiteY18992"/>
                </a:cxn>
                <a:cxn ang="0">
                  <a:pos x="connsiteX18993" y="connsiteY18993"/>
                </a:cxn>
                <a:cxn ang="0">
                  <a:pos x="connsiteX18994" y="connsiteY18994"/>
                </a:cxn>
                <a:cxn ang="0">
                  <a:pos x="connsiteX18995" y="connsiteY18995"/>
                </a:cxn>
                <a:cxn ang="0">
                  <a:pos x="connsiteX18996" y="connsiteY18996"/>
                </a:cxn>
                <a:cxn ang="0">
                  <a:pos x="connsiteX18997" y="connsiteY18997"/>
                </a:cxn>
                <a:cxn ang="0">
                  <a:pos x="connsiteX18998" y="connsiteY18998"/>
                </a:cxn>
                <a:cxn ang="0">
                  <a:pos x="connsiteX18999" y="connsiteY18999"/>
                </a:cxn>
                <a:cxn ang="0">
                  <a:pos x="connsiteX19000" y="connsiteY19000"/>
                </a:cxn>
                <a:cxn ang="0">
                  <a:pos x="connsiteX19001" y="connsiteY19001"/>
                </a:cxn>
                <a:cxn ang="0">
                  <a:pos x="connsiteX19002" y="connsiteY19002"/>
                </a:cxn>
                <a:cxn ang="0">
                  <a:pos x="connsiteX19003" y="connsiteY19003"/>
                </a:cxn>
                <a:cxn ang="0">
                  <a:pos x="connsiteX19004" y="connsiteY19004"/>
                </a:cxn>
                <a:cxn ang="0">
                  <a:pos x="connsiteX19005" y="connsiteY19005"/>
                </a:cxn>
                <a:cxn ang="0">
                  <a:pos x="connsiteX19006" y="connsiteY19006"/>
                </a:cxn>
                <a:cxn ang="0">
                  <a:pos x="connsiteX19007" y="connsiteY19007"/>
                </a:cxn>
                <a:cxn ang="0">
                  <a:pos x="connsiteX19008" y="connsiteY19008"/>
                </a:cxn>
                <a:cxn ang="0">
                  <a:pos x="connsiteX19009" y="connsiteY19009"/>
                </a:cxn>
                <a:cxn ang="0">
                  <a:pos x="connsiteX19010" y="connsiteY19010"/>
                </a:cxn>
                <a:cxn ang="0">
                  <a:pos x="connsiteX19011" y="connsiteY19011"/>
                </a:cxn>
                <a:cxn ang="0">
                  <a:pos x="connsiteX19012" y="connsiteY19012"/>
                </a:cxn>
                <a:cxn ang="0">
                  <a:pos x="connsiteX19013" y="connsiteY19013"/>
                </a:cxn>
                <a:cxn ang="0">
                  <a:pos x="connsiteX19014" y="connsiteY19014"/>
                </a:cxn>
                <a:cxn ang="0">
                  <a:pos x="connsiteX19015" y="connsiteY19015"/>
                </a:cxn>
                <a:cxn ang="0">
                  <a:pos x="connsiteX19016" y="connsiteY19016"/>
                </a:cxn>
                <a:cxn ang="0">
                  <a:pos x="connsiteX19017" y="connsiteY19017"/>
                </a:cxn>
                <a:cxn ang="0">
                  <a:pos x="connsiteX19018" y="connsiteY19018"/>
                </a:cxn>
                <a:cxn ang="0">
                  <a:pos x="connsiteX19019" y="connsiteY19019"/>
                </a:cxn>
                <a:cxn ang="0">
                  <a:pos x="connsiteX19020" y="connsiteY19020"/>
                </a:cxn>
                <a:cxn ang="0">
                  <a:pos x="connsiteX19021" y="connsiteY19021"/>
                </a:cxn>
                <a:cxn ang="0">
                  <a:pos x="connsiteX19022" y="connsiteY19022"/>
                </a:cxn>
                <a:cxn ang="0">
                  <a:pos x="connsiteX19023" y="connsiteY19023"/>
                </a:cxn>
                <a:cxn ang="0">
                  <a:pos x="connsiteX19024" y="connsiteY19024"/>
                </a:cxn>
                <a:cxn ang="0">
                  <a:pos x="connsiteX19025" y="connsiteY19025"/>
                </a:cxn>
                <a:cxn ang="0">
                  <a:pos x="connsiteX19026" y="connsiteY19026"/>
                </a:cxn>
                <a:cxn ang="0">
                  <a:pos x="connsiteX19027" y="connsiteY19027"/>
                </a:cxn>
                <a:cxn ang="0">
                  <a:pos x="connsiteX19028" y="connsiteY19028"/>
                </a:cxn>
                <a:cxn ang="0">
                  <a:pos x="connsiteX19029" y="connsiteY19029"/>
                </a:cxn>
                <a:cxn ang="0">
                  <a:pos x="connsiteX19030" y="connsiteY19030"/>
                </a:cxn>
                <a:cxn ang="0">
                  <a:pos x="connsiteX19031" y="connsiteY19031"/>
                </a:cxn>
                <a:cxn ang="0">
                  <a:pos x="connsiteX19032" y="connsiteY19032"/>
                </a:cxn>
                <a:cxn ang="0">
                  <a:pos x="connsiteX19033" y="connsiteY19033"/>
                </a:cxn>
                <a:cxn ang="0">
                  <a:pos x="connsiteX19034" y="connsiteY19034"/>
                </a:cxn>
                <a:cxn ang="0">
                  <a:pos x="connsiteX19035" y="connsiteY19035"/>
                </a:cxn>
                <a:cxn ang="0">
                  <a:pos x="connsiteX19036" y="connsiteY19036"/>
                </a:cxn>
                <a:cxn ang="0">
                  <a:pos x="connsiteX19037" y="connsiteY19037"/>
                </a:cxn>
                <a:cxn ang="0">
                  <a:pos x="connsiteX19038" y="connsiteY19038"/>
                </a:cxn>
                <a:cxn ang="0">
                  <a:pos x="connsiteX19039" y="connsiteY19039"/>
                </a:cxn>
                <a:cxn ang="0">
                  <a:pos x="connsiteX19040" y="connsiteY19040"/>
                </a:cxn>
                <a:cxn ang="0">
                  <a:pos x="connsiteX19041" y="connsiteY19041"/>
                </a:cxn>
                <a:cxn ang="0">
                  <a:pos x="connsiteX19042" y="connsiteY19042"/>
                </a:cxn>
                <a:cxn ang="0">
                  <a:pos x="connsiteX19043" y="connsiteY19043"/>
                </a:cxn>
                <a:cxn ang="0">
                  <a:pos x="connsiteX19044" y="connsiteY19044"/>
                </a:cxn>
                <a:cxn ang="0">
                  <a:pos x="connsiteX19045" y="connsiteY19045"/>
                </a:cxn>
                <a:cxn ang="0">
                  <a:pos x="connsiteX19046" y="connsiteY19046"/>
                </a:cxn>
                <a:cxn ang="0">
                  <a:pos x="connsiteX19047" y="connsiteY19047"/>
                </a:cxn>
                <a:cxn ang="0">
                  <a:pos x="connsiteX19048" y="connsiteY19048"/>
                </a:cxn>
                <a:cxn ang="0">
                  <a:pos x="connsiteX19049" y="connsiteY19049"/>
                </a:cxn>
                <a:cxn ang="0">
                  <a:pos x="connsiteX19050" y="connsiteY19050"/>
                </a:cxn>
                <a:cxn ang="0">
                  <a:pos x="connsiteX19051" y="connsiteY19051"/>
                </a:cxn>
                <a:cxn ang="0">
                  <a:pos x="connsiteX19052" y="connsiteY19052"/>
                </a:cxn>
                <a:cxn ang="0">
                  <a:pos x="connsiteX19053" y="connsiteY19053"/>
                </a:cxn>
                <a:cxn ang="0">
                  <a:pos x="connsiteX19054" y="connsiteY19054"/>
                </a:cxn>
                <a:cxn ang="0">
                  <a:pos x="connsiteX19055" y="connsiteY19055"/>
                </a:cxn>
                <a:cxn ang="0">
                  <a:pos x="connsiteX19056" y="connsiteY19056"/>
                </a:cxn>
                <a:cxn ang="0">
                  <a:pos x="connsiteX19057" y="connsiteY19057"/>
                </a:cxn>
                <a:cxn ang="0">
                  <a:pos x="connsiteX19058" y="connsiteY19058"/>
                </a:cxn>
                <a:cxn ang="0">
                  <a:pos x="connsiteX19059" y="connsiteY19059"/>
                </a:cxn>
                <a:cxn ang="0">
                  <a:pos x="connsiteX19060" y="connsiteY19060"/>
                </a:cxn>
                <a:cxn ang="0">
                  <a:pos x="connsiteX19061" y="connsiteY19061"/>
                </a:cxn>
                <a:cxn ang="0">
                  <a:pos x="connsiteX19062" y="connsiteY19062"/>
                </a:cxn>
                <a:cxn ang="0">
                  <a:pos x="connsiteX19063" y="connsiteY19063"/>
                </a:cxn>
                <a:cxn ang="0">
                  <a:pos x="connsiteX19064" y="connsiteY19064"/>
                </a:cxn>
                <a:cxn ang="0">
                  <a:pos x="connsiteX19065" y="connsiteY19065"/>
                </a:cxn>
                <a:cxn ang="0">
                  <a:pos x="connsiteX19066" y="connsiteY19066"/>
                </a:cxn>
                <a:cxn ang="0">
                  <a:pos x="connsiteX19067" y="connsiteY19067"/>
                </a:cxn>
                <a:cxn ang="0">
                  <a:pos x="connsiteX19068" y="connsiteY19068"/>
                </a:cxn>
                <a:cxn ang="0">
                  <a:pos x="connsiteX19069" y="connsiteY19069"/>
                </a:cxn>
                <a:cxn ang="0">
                  <a:pos x="connsiteX19070" y="connsiteY19070"/>
                </a:cxn>
                <a:cxn ang="0">
                  <a:pos x="connsiteX19071" y="connsiteY19071"/>
                </a:cxn>
                <a:cxn ang="0">
                  <a:pos x="connsiteX19072" y="connsiteY19072"/>
                </a:cxn>
                <a:cxn ang="0">
                  <a:pos x="connsiteX19073" y="connsiteY19073"/>
                </a:cxn>
                <a:cxn ang="0">
                  <a:pos x="connsiteX19074" y="connsiteY19074"/>
                </a:cxn>
                <a:cxn ang="0">
                  <a:pos x="connsiteX19075" y="connsiteY19075"/>
                </a:cxn>
                <a:cxn ang="0">
                  <a:pos x="connsiteX19076" y="connsiteY19076"/>
                </a:cxn>
                <a:cxn ang="0">
                  <a:pos x="connsiteX19077" y="connsiteY19077"/>
                </a:cxn>
                <a:cxn ang="0">
                  <a:pos x="connsiteX19078" y="connsiteY19078"/>
                </a:cxn>
                <a:cxn ang="0">
                  <a:pos x="connsiteX19079" y="connsiteY19079"/>
                </a:cxn>
                <a:cxn ang="0">
                  <a:pos x="connsiteX19080" y="connsiteY19080"/>
                </a:cxn>
                <a:cxn ang="0">
                  <a:pos x="connsiteX19081" y="connsiteY19081"/>
                </a:cxn>
                <a:cxn ang="0">
                  <a:pos x="connsiteX19082" y="connsiteY19082"/>
                </a:cxn>
                <a:cxn ang="0">
                  <a:pos x="connsiteX19083" y="connsiteY19083"/>
                </a:cxn>
                <a:cxn ang="0">
                  <a:pos x="connsiteX19084" y="connsiteY19084"/>
                </a:cxn>
                <a:cxn ang="0">
                  <a:pos x="connsiteX19085" y="connsiteY19085"/>
                </a:cxn>
                <a:cxn ang="0">
                  <a:pos x="connsiteX19086" y="connsiteY19086"/>
                </a:cxn>
                <a:cxn ang="0">
                  <a:pos x="connsiteX19087" y="connsiteY19087"/>
                </a:cxn>
                <a:cxn ang="0">
                  <a:pos x="connsiteX19088" y="connsiteY19088"/>
                </a:cxn>
                <a:cxn ang="0">
                  <a:pos x="connsiteX19089" y="connsiteY19089"/>
                </a:cxn>
                <a:cxn ang="0">
                  <a:pos x="connsiteX19090" y="connsiteY19090"/>
                </a:cxn>
                <a:cxn ang="0">
                  <a:pos x="connsiteX19091" y="connsiteY19091"/>
                </a:cxn>
                <a:cxn ang="0">
                  <a:pos x="connsiteX19092" y="connsiteY19092"/>
                </a:cxn>
                <a:cxn ang="0">
                  <a:pos x="connsiteX19093" y="connsiteY19093"/>
                </a:cxn>
                <a:cxn ang="0">
                  <a:pos x="connsiteX19094" y="connsiteY19094"/>
                </a:cxn>
                <a:cxn ang="0">
                  <a:pos x="connsiteX19095" y="connsiteY19095"/>
                </a:cxn>
                <a:cxn ang="0">
                  <a:pos x="connsiteX19096" y="connsiteY19096"/>
                </a:cxn>
                <a:cxn ang="0">
                  <a:pos x="connsiteX19097" y="connsiteY19097"/>
                </a:cxn>
                <a:cxn ang="0">
                  <a:pos x="connsiteX19098" y="connsiteY19098"/>
                </a:cxn>
                <a:cxn ang="0">
                  <a:pos x="connsiteX19099" y="connsiteY19099"/>
                </a:cxn>
                <a:cxn ang="0">
                  <a:pos x="connsiteX19100" y="connsiteY19100"/>
                </a:cxn>
                <a:cxn ang="0">
                  <a:pos x="connsiteX19101" y="connsiteY19101"/>
                </a:cxn>
                <a:cxn ang="0">
                  <a:pos x="connsiteX19102" y="connsiteY19102"/>
                </a:cxn>
                <a:cxn ang="0">
                  <a:pos x="connsiteX19103" y="connsiteY19103"/>
                </a:cxn>
                <a:cxn ang="0">
                  <a:pos x="connsiteX19104" y="connsiteY19104"/>
                </a:cxn>
                <a:cxn ang="0">
                  <a:pos x="connsiteX19105" y="connsiteY19105"/>
                </a:cxn>
                <a:cxn ang="0">
                  <a:pos x="connsiteX19106" y="connsiteY19106"/>
                </a:cxn>
                <a:cxn ang="0">
                  <a:pos x="connsiteX19107" y="connsiteY19107"/>
                </a:cxn>
                <a:cxn ang="0">
                  <a:pos x="connsiteX19108" y="connsiteY19108"/>
                </a:cxn>
                <a:cxn ang="0">
                  <a:pos x="connsiteX19109" y="connsiteY19109"/>
                </a:cxn>
                <a:cxn ang="0">
                  <a:pos x="connsiteX19110" y="connsiteY19110"/>
                </a:cxn>
                <a:cxn ang="0">
                  <a:pos x="connsiteX19111" y="connsiteY19111"/>
                </a:cxn>
                <a:cxn ang="0">
                  <a:pos x="connsiteX19112" y="connsiteY19112"/>
                </a:cxn>
                <a:cxn ang="0">
                  <a:pos x="connsiteX19113" y="connsiteY19113"/>
                </a:cxn>
                <a:cxn ang="0">
                  <a:pos x="connsiteX19114" y="connsiteY19114"/>
                </a:cxn>
                <a:cxn ang="0">
                  <a:pos x="connsiteX19115" y="connsiteY19115"/>
                </a:cxn>
                <a:cxn ang="0">
                  <a:pos x="connsiteX19116" y="connsiteY19116"/>
                </a:cxn>
                <a:cxn ang="0">
                  <a:pos x="connsiteX19117" y="connsiteY19117"/>
                </a:cxn>
                <a:cxn ang="0">
                  <a:pos x="connsiteX19118" y="connsiteY19118"/>
                </a:cxn>
                <a:cxn ang="0">
                  <a:pos x="connsiteX19119" y="connsiteY19119"/>
                </a:cxn>
                <a:cxn ang="0">
                  <a:pos x="connsiteX19120" y="connsiteY19120"/>
                </a:cxn>
                <a:cxn ang="0">
                  <a:pos x="connsiteX19121" y="connsiteY19121"/>
                </a:cxn>
                <a:cxn ang="0">
                  <a:pos x="connsiteX19122" y="connsiteY19122"/>
                </a:cxn>
                <a:cxn ang="0">
                  <a:pos x="connsiteX19123" y="connsiteY19123"/>
                </a:cxn>
                <a:cxn ang="0">
                  <a:pos x="connsiteX19124" y="connsiteY19124"/>
                </a:cxn>
                <a:cxn ang="0">
                  <a:pos x="connsiteX19125" y="connsiteY19125"/>
                </a:cxn>
                <a:cxn ang="0">
                  <a:pos x="connsiteX19126" y="connsiteY19126"/>
                </a:cxn>
                <a:cxn ang="0">
                  <a:pos x="connsiteX19127" y="connsiteY19127"/>
                </a:cxn>
                <a:cxn ang="0">
                  <a:pos x="connsiteX19128" y="connsiteY19128"/>
                </a:cxn>
                <a:cxn ang="0">
                  <a:pos x="connsiteX19129" y="connsiteY19129"/>
                </a:cxn>
                <a:cxn ang="0">
                  <a:pos x="connsiteX19130" y="connsiteY19130"/>
                </a:cxn>
                <a:cxn ang="0">
                  <a:pos x="connsiteX19131" y="connsiteY19131"/>
                </a:cxn>
                <a:cxn ang="0">
                  <a:pos x="connsiteX19132" y="connsiteY19132"/>
                </a:cxn>
                <a:cxn ang="0">
                  <a:pos x="connsiteX19133" y="connsiteY19133"/>
                </a:cxn>
                <a:cxn ang="0">
                  <a:pos x="connsiteX19134" y="connsiteY19134"/>
                </a:cxn>
                <a:cxn ang="0">
                  <a:pos x="connsiteX19135" y="connsiteY19135"/>
                </a:cxn>
                <a:cxn ang="0">
                  <a:pos x="connsiteX19136" y="connsiteY19136"/>
                </a:cxn>
                <a:cxn ang="0">
                  <a:pos x="connsiteX19137" y="connsiteY19137"/>
                </a:cxn>
                <a:cxn ang="0">
                  <a:pos x="connsiteX19138" y="connsiteY19138"/>
                </a:cxn>
                <a:cxn ang="0">
                  <a:pos x="connsiteX19139" y="connsiteY19139"/>
                </a:cxn>
                <a:cxn ang="0">
                  <a:pos x="connsiteX19140" y="connsiteY19140"/>
                </a:cxn>
                <a:cxn ang="0">
                  <a:pos x="connsiteX19141" y="connsiteY19141"/>
                </a:cxn>
                <a:cxn ang="0">
                  <a:pos x="connsiteX19142" y="connsiteY19142"/>
                </a:cxn>
                <a:cxn ang="0">
                  <a:pos x="connsiteX19143" y="connsiteY19143"/>
                </a:cxn>
                <a:cxn ang="0">
                  <a:pos x="connsiteX19144" y="connsiteY19144"/>
                </a:cxn>
                <a:cxn ang="0">
                  <a:pos x="connsiteX19145" y="connsiteY19145"/>
                </a:cxn>
                <a:cxn ang="0">
                  <a:pos x="connsiteX19146" y="connsiteY19146"/>
                </a:cxn>
                <a:cxn ang="0">
                  <a:pos x="connsiteX19147" y="connsiteY19147"/>
                </a:cxn>
                <a:cxn ang="0">
                  <a:pos x="connsiteX19148" y="connsiteY19148"/>
                </a:cxn>
                <a:cxn ang="0">
                  <a:pos x="connsiteX19149" y="connsiteY19149"/>
                </a:cxn>
                <a:cxn ang="0">
                  <a:pos x="connsiteX19150" y="connsiteY19150"/>
                </a:cxn>
                <a:cxn ang="0">
                  <a:pos x="connsiteX19151" y="connsiteY19151"/>
                </a:cxn>
                <a:cxn ang="0">
                  <a:pos x="connsiteX19152" y="connsiteY19152"/>
                </a:cxn>
                <a:cxn ang="0">
                  <a:pos x="connsiteX19153" y="connsiteY19153"/>
                </a:cxn>
                <a:cxn ang="0">
                  <a:pos x="connsiteX19154" y="connsiteY19154"/>
                </a:cxn>
                <a:cxn ang="0">
                  <a:pos x="connsiteX19155" y="connsiteY19155"/>
                </a:cxn>
                <a:cxn ang="0">
                  <a:pos x="connsiteX19156" y="connsiteY19156"/>
                </a:cxn>
                <a:cxn ang="0">
                  <a:pos x="connsiteX19157" y="connsiteY19157"/>
                </a:cxn>
                <a:cxn ang="0">
                  <a:pos x="connsiteX19158" y="connsiteY19158"/>
                </a:cxn>
                <a:cxn ang="0">
                  <a:pos x="connsiteX19159" y="connsiteY19159"/>
                </a:cxn>
                <a:cxn ang="0">
                  <a:pos x="connsiteX19160" y="connsiteY19160"/>
                </a:cxn>
                <a:cxn ang="0">
                  <a:pos x="connsiteX19161" y="connsiteY19161"/>
                </a:cxn>
                <a:cxn ang="0">
                  <a:pos x="connsiteX19162" y="connsiteY19162"/>
                </a:cxn>
                <a:cxn ang="0">
                  <a:pos x="connsiteX19163" y="connsiteY19163"/>
                </a:cxn>
                <a:cxn ang="0">
                  <a:pos x="connsiteX19164" y="connsiteY19164"/>
                </a:cxn>
                <a:cxn ang="0">
                  <a:pos x="connsiteX19165" y="connsiteY19165"/>
                </a:cxn>
                <a:cxn ang="0">
                  <a:pos x="connsiteX19166" y="connsiteY19166"/>
                </a:cxn>
                <a:cxn ang="0">
                  <a:pos x="connsiteX19167" y="connsiteY19167"/>
                </a:cxn>
                <a:cxn ang="0">
                  <a:pos x="connsiteX19168" y="connsiteY19168"/>
                </a:cxn>
                <a:cxn ang="0">
                  <a:pos x="connsiteX19169" y="connsiteY19169"/>
                </a:cxn>
                <a:cxn ang="0">
                  <a:pos x="connsiteX19170" y="connsiteY19170"/>
                </a:cxn>
                <a:cxn ang="0">
                  <a:pos x="connsiteX19171" y="connsiteY19171"/>
                </a:cxn>
                <a:cxn ang="0">
                  <a:pos x="connsiteX19172" y="connsiteY19172"/>
                </a:cxn>
                <a:cxn ang="0">
                  <a:pos x="connsiteX19173" y="connsiteY19173"/>
                </a:cxn>
                <a:cxn ang="0">
                  <a:pos x="connsiteX19174" y="connsiteY19174"/>
                </a:cxn>
                <a:cxn ang="0">
                  <a:pos x="connsiteX19175" y="connsiteY19175"/>
                </a:cxn>
                <a:cxn ang="0">
                  <a:pos x="connsiteX19176" y="connsiteY19176"/>
                </a:cxn>
                <a:cxn ang="0">
                  <a:pos x="connsiteX19177" y="connsiteY19177"/>
                </a:cxn>
                <a:cxn ang="0">
                  <a:pos x="connsiteX19178" y="connsiteY19178"/>
                </a:cxn>
                <a:cxn ang="0">
                  <a:pos x="connsiteX19179" y="connsiteY19179"/>
                </a:cxn>
                <a:cxn ang="0">
                  <a:pos x="connsiteX19180" y="connsiteY19180"/>
                </a:cxn>
                <a:cxn ang="0">
                  <a:pos x="connsiteX19181" y="connsiteY19181"/>
                </a:cxn>
                <a:cxn ang="0">
                  <a:pos x="connsiteX19182" y="connsiteY19182"/>
                </a:cxn>
                <a:cxn ang="0">
                  <a:pos x="connsiteX19183" y="connsiteY19183"/>
                </a:cxn>
                <a:cxn ang="0">
                  <a:pos x="connsiteX19184" y="connsiteY19184"/>
                </a:cxn>
                <a:cxn ang="0">
                  <a:pos x="connsiteX19185" y="connsiteY19185"/>
                </a:cxn>
                <a:cxn ang="0">
                  <a:pos x="connsiteX19186" y="connsiteY19186"/>
                </a:cxn>
                <a:cxn ang="0">
                  <a:pos x="connsiteX19187" y="connsiteY19187"/>
                </a:cxn>
                <a:cxn ang="0">
                  <a:pos x="connsiteX19188" y="connsiteY19188"/>
                </a:cxn>
                <a:cxn ang="0">
                  <a:pos x="connsiteX19189" y="connsiteY19189"/>
                </a:cxn>
                <a:cxn ang="0">
                  <a:pos x="connsiteX19190" y="connsiteY19190"/>
                </a:cxn>
                <a:cxn ang="0">
                  <a:pos x="connsiteX19191" y="connsiteY19191"/>
                </a:cxn>
                <a:cxn ang="0">
                  <a:pos x="connsiteX19192" y="connsiteY19192"/>
                </a:cxn>
                <a:cxn ang="0">
                  <a:pos x="connsiteX19193" y="connsiteY19193"/>
                </a:cxn>
                <a:cxn ang="0">
                  <a:pos x="connsiteX19194" y="connsiteY19194"/>
                </a:cxn>
                <a:cxn ang="0">
                  <a:pos x="connsiteX19195" y="connsiteY19195"/>
                </a:cxn>
                <a:cxn ang="0">
                  <a:pos x="connsiteX19196" y="connsiteY19196"/>
                </a:cxn>
                <a:cxn ang="0">
                  <a:pos x="connsiteX19197" y="connsiteY19197"/>
                </a:cxn>
                <a:cxn ang="0">
                  <a:pos x="connsiteX19198" y="connsiteY19198"/>
                </a:cxn>
                <a:cxn ang="0">
                  <a:pos x="connsiteX19199" y="connsiteY19199"/>
                </a:cxn>
                <a:cxn ang="0">
                  <a:pos x="connsiteX19200" y="connsiteY19200"/>
                </a:cxn>
                <a:cxn ang="0">
                  <a:pos x="connsiteX19201" y="connsiteY19201"/>
                </a:cxn>
                <a:cxn ang="0">
                  <a:pos x="connsiteX19202" y="connsiteY19202"/>
                </a:cxn>
                <a:cxn ang="0">
                  <a:pos x="connsiteX19203" y="connsiteY19203"/>
                </a:cxn>
                <a:cxn ang="0">
                  <a:pos x="connsiteX19204" y="connsiteY19204"/>
                </a:cxn>
                <a:cxn ang="0">
                  <a:pos x="connsiteX19205" y="connsiteY19205"/>
                </a:cxn>
                <a:cxn ang="0">
                  <a:pos x="connsiteX19206" y="connsiteY19206"/>
                </a:cxn>
                <a:cxn ang="0">
                  <a:pos x="connsiteX19207" y="connsiteY19207"/>
                </a:cxn>
                <a:cxn ang="0">
                  <a:pos x="connsiteX19208" y="connsiteY19208"/>
                </a:cxn>
                <a:cxn ang="0">
                  <a:pos x="connsiteX19209" y="connsiteY19209"/>
                </a:cxn>
                <a:cxn ang="0">
                  <a:pos x="connsiteX19210" y="connsiteY19210"/>
                </a:cxn>
                <a:cxn ang="0">
                  <a:pos x="connsiteX19211" y="connsiteY19211"/>
                </a:cxn>
                <a:cxn ang="0">
                  <a:pos x="connsiteX19212" y="connsiteY19212"/>
                </a:cxn>
                <a:cxn ang="0">
                  <a:pos x="connsiteX19213" y="connsiteY19213"/>
                </a:cxn>
                <a:cxn ang="0">
                  <a:pos x="connsiteX19214" y="connsiteY19214"/>
                </a:cxn>
                <a:cxn ang="0">
                  <a:pos x="connsiteX19215" y="connsiteY19215"/>
                </a:cxn>
                <a:cxn ang="0">
                  <a:pos x="connsiteX19216" y="connsiteY19216"/>
                </a:cxn>
                <a:cxn ang="0">
                  <a:pos x="connsiteX19217" y="connsiteY19217"/>
                </a:cxn>
                <a:cxn ang="0">
                  <a:pos x="connsiteX19218" y="connsiteY19218"/>
                </a:cxn>
                <a:cxn ang="0">
                  <a:pos x="connsiteX19219" y="connsiteY19219"/>
                </a:cxn>
                <a:cxn ang="0">
                  <a:pos x="connsiteX19220" y="connsiteY19220"/>
                </a:cxn>
                <a:cxn ang="0">
                  <a:pos x="connsiteX19221" y="connsiteY19221"/>
                </a:cxn>
                <a:cxn ang="0">
                  <a:pos x="connsiteX19222" y="connsiteY19222"/>
                </a:cxn>
                <a:cxn ang="0">
                  <a:pos x="connsiteX19223" y="connsiteY19223"/>
                </a:cxn>
                <a:cxn ang="0">
                  <a:pos x="connsiteX19224" y="connsiteY19224"/>
                </a:cxn>
                <a:cxn ang="0">
                  <a:pos x="connsiteX19225" y="connsiteY19225"/>
                </a:cxn>
                <a:cxn ang="0">
                  <a:pos x="connsiteX19226" y="connsiteY19226"/>
                </a:cxn>
                <a:cxn ang="0">
                  <a:pos x="connsiteX19227" y="connsiteY19227"/>
                </a:cxn>
                <a:cxn ang="0">
                  <a:pos x="connsiteX19228" y="connsiteY19228"/>
                </a:cxn>
                <a:cxn ang="0">
                  <a:pos x="connsiteX19229" y="connsiteY19229"/>
                </a:cxn>
                <a:cxn ang="0">
                  <a:pos x="connsiteX19230" y="connsiteY19230"/>
                </a:cxn>
                <a:cxn ang="0">
                  <a:pos x="connsiteX19231" y="connsiteY19231"/>
                </a:cxn>
                <a:cxn ang="0">
                  <a:pos x="connsiteX19232" y="connsiteY19232"/>
                </a:cxn>
                <a:cxn ang="0">
                  <a:pos x="connsiteX19233" y="connsiteY19233"/>
                </a:cxn>
                <a:cxn ang="0">
                  <a:pos x="connsiteX19234" y="connsiteY19234"/>
                </a:cxn>
                <a:cxn ang="0">
                  <a:pos x="connsiteX19235" y="connsiteY19235"/>
                </a:cxn>
                <a:cxn ang="0">
                  <a:pos x="connsiteX19236" y="connsiteY19236"/>
                </a:cxn>
                <a:cxn ang="0">
                  <a:pos x="connsiteX19237" y="connsiteY19237"/>
                </a:cxn>
                <a:cxn ang="0">
                  <a:pos x="connsiteX19238" y="connsiteY19238"/>
                </a:cxn>
                <a:cxn ang="0">
                  <a:pos x="connsiteX19239" y="connsiteY19239"/>
                </a:cxn>
                <a:cxn ang="0">
                  <a:pos x="connsiteX19240" y="connsiteY19240"/>
                </a:cxn>
                <a:cxn ang="0">
                  <a:pos x="connsiteX19241" y="connsiteY19241"/>
                </a:cxn>
                <a:cxn ang="0">
                  <a:pos x="connsiteX19242" y="connsiteY19242"/>
                </a:cxn>
                <a:cxn ang="0">
                  <a:pos x="connsiteX19243" y="connsiteY19243"/>
                </a:cxn>
                <a:cxn ang="0">
                  <a:pos x="connsiteX19244" y="connsiteY19244"/>
                </a:cxn>
                <a:cxn ang="0">
                  <a:pos x="connsiteX19245" y="connsiteY19245"/>
                </a:cxn>
                <a:cxn ang="0">
                  <a:pos x="connsiteX19246" y="connsiteY19246"/>
                </a:cxn>
                <a:cxn ang="0">
                  <a:pos x="connsiteX19247" y="connsiteY19247"/>
                </a:cxn>
                <a:cxn ang="0">
                  <a:pos x="connsiteX19248" y="connsiteY19248"/>
                </a:cxn>
                <a:cxn ang="0">
                  <a:pos x="connsiteX19249" y="connsiteY19249"/>
                </a:cxn>
                <a:cxn ang="0">
                  <a:pos x="connsiteX19250" y="connsiteY19250"/>
                </a:cxn>
                <a:cxn ang="0">
                  <a:pos x="connsiteX19251" y="connsiteY19251"/>
                </a:cxn>
                <a:cxn ang="0">
                  <a:pos x="connsiteX19252" y="connsiteY19252"/>
                </a:cxn>
                <a:cxn ang="0">
                  <a:pos x="connsiteX19253" y="connsiteY19253"/>
                </a:cxn>
                <a:cxn ang="0">
                  <a:pos x="connsiteX19254" y="connsiteY19254"/>
                </a:cxn>
                <a:cxn ang="0">
                  <a:pos x="connsiteX19255" y="connsiteY19255"/>
                </a:cxn>
                <a:cxn ang="0">
                  <a:pos x="connsiteX19256" y="connsiteY19256"/>
                </a:cxn>
                <a:cxn ang="0">
                  <a:pos x="connsiteX19257" y="connsiteY19257"/>
                </a:cxn>
                <a:cxn ang="0">
                  <a:pos x="connsiteX19258" y="connsiteY19258"/>
                </a:cxn>
                <a:cxn ang="0">
                  <a:pos x="connsiteX19259" y="connsiteY19259"/>
                </a:cxn>
                <a:cxn ang="0">
                  <a:pos x="connsiteX19260" y="connsiteY19260"/>
                </a:cxn>
                <a:cxn ang="0">
                  <a:pos x="connsiteX19261" y="connsiteY19261"/>
                </a:cxn>
                <a:cxn ang="0">
                  <a:pos x="connsiteX19262" y="connsiteY19262"/>
                </a:cxn>
                <a:cxn ang="0">
                  <a:pos x="connsiteX19263" y="connsiteY19263"/>
                </a:cxn>
                <a:cxn ang="0">
                  <a:pos x="connsiteX19264" y="connsiteY19264"/>
                </a:cxn>
                <a:cxn ang="0">
                  <a:pos x="connsiteX19265" y="connsiteY19265"/>
                </a:cxn>
                <a:cxn ang="0">
                  <a:pos x="connsiteX19266" y="connsiteY19266"/>
                </a:cxn>
                <a:cxn ang="0">
                  <a:pos x="connsiteX19267" y="connsiteY19267"/>
                </a:cxn>
                <a:cxn ang="0">
                  <a:pos x="connsiteX19268" y="connsiteY19268"/>
                </a:cxn>
                <a:cxn ang="0">
                  <a:pos x="connsiteX19269" y="connsiteY19269"/>
                </a:cxn>
                <a:cxn ang="0">
                  <a:pos x="connsiteX19270" y="connsiteY19270"/>
                </a:cxn>
                <a:cxn ang="0">
                  <a:pos x="connsiteX19271" y="connsiteY19271"/>
                </a:cxn>
                <a:cxn ang="0">
                  <a:pos x="connsiteX19272" y="connsiteY19272"/>
                </a:cxn>
                <a:cxn ang="0">
                  <a:pos x="connsiteX19273" y="connsiteY19273"/>
                </a:cxn>
                <a:cxn ang="0">
                  <a:pos x="connsiteX19274" y="connsiteY19274"/>
                </a:cxn>
                <a:cxn ang="0">
                  <a:pos x="connsiteX19275" y="connsiteY19275"/>
                </a:cxn>
                <a:cxn ang="0">
                  <a:pos x="connsiteX19276" y="connsiteY19276"/>
                </a:cxn>
                <a:cxn ang="0">
                  <a:pos x="connsiteX19277" y="connsiteY19277"/>
                </a:cxn>
                <a:cxn ang="0">
                  <a:pos x="connsiteX19278" y="connsiteY19278"/>
                </a:cxn>
                <a:cxn ang="0">
                  <a:pos x="connsiteX19279" y="connsiteY19279"/>
                </a:cxn>
                <a:cxn ang="0">
                  <a:pos x="connsiteX19280" y="connsiteY19280"/>
                </a:cxn>
                <a:cxn ang="0">
                  <a:pos x="connsiteX19281" y="connsiteY19281"/>
                </a:cxn>
                <a:cxn ang="0">
                  <a:pos x="connsiteX19282" y="connsiteY19282"/>
                </a:cxn>
                <a:cxn ang="0">
                  <a:pos x="connsiteX19283" y="connsiteY19283"/>
                </a:cxn>
                <a:cxn ang="0">
                  <a:pos x="connsiteX19284" y="connsiteY19284"/>
                </a:cxn>
                <a:cxn ang="0">
                  <a:pos x="connsiteX19285" y="connsiteY19285"/>
                </a:cxn>
                <a:cxn ang="0">
                  <a:pos x="connsiteX19286" y="connsiteY19286"/>
                </a:cxn>
                <a:cxn ang="0">
                  <a:pos x="connsiteX19287" y="connsiteY19287"/>
                </a:cxn>
                <a:cxn ang="0">
                  <a:pos x="connsiteX19288" y="connsiteY19288"/>
                </a:cxn>
                <a:cxn ang="0">
                  <a:pos x="connsiteX19289" y="connsiteY19289"/>
                </a:cxn>
                <a:cxn ang="0">
                  <a:pos x="connsiteX19290" y="connsiteY19290"/>
                </a:cxn>
                <a:cxn ang="0">
                  <a:pos x="connsiteX19291" y="connsiteY19291"/>
                </a:cxn>
                <a:cxn ang="0">
                  <a:pos x="connsiteX19292" y="connsiteY19292"/>
                </a:cxn>
                <a:cxn ang="0">
                  <a:pos x="connsiteX19293" y="connsiteY19293"/>
                </a:cxn>
                <a:cxn ang="0">
                  <a:pos x="connsiteX19294" y="connsiteY19294"/>
                </a:cxn>
                <a:cxn ang="0">
                  <a:pos x="connsiteX19295" y="connsiteY19295"/>
                </a:cxn>
                <a:cxn ang="0">
                  <a:pos x="connsiteX19296" y="connsiteY19296"/>
                </a:cxn>
                <a:cxn ang="0">
                  <a:pos x="connsiteX19297" y="connsiteY19297"/>
                </a:cxn>
                <a:cxn ang="0">
                  <a:pos x="connsiteX19298" y="connsiteY19298"/>
                </a:cxn>
                <a:cxn ang="0">
                  <a:pos x="connsiteX19299" y="connsiteY19299"/>
                </a:cxn>
                <a:cxn ang="0">
                  <a:pos x="connsiteX19300" y="connsiteY19300"/>
                </a:cxn>
                <a:cxn ang="0">
                  <a:pos x="connsiteX19301" y="connsiteY19301"/>
                </a:cxn>
                <a:cxn ang="0">
                  <a:pos x="connsiteX19302" y="connsiteY19302"/>
                </a:cxn>
                <a:cxn ang="0">
                  <a:pos x="connsiteX19303" y="connsiteY19303"/>
                </a:cxn>
                <a:cxn ang="0">
                  <a:pos x="connsiteX19304" y="connsiteY19304"/>
                </a:cxn>
              </a:cxnLst>
              <a:rect l="l" t="t" r="r" b="b"/>
              <a:pathLst>
                <a:path w="10010772" h="4654550">
                  <a:moveTo>
                    <a:pt x="2536823" y="4572000"/>
                  </a:moveTo>
                  <a:lnTo>
                    <a:pt x="2539998" y="4572000"/>
                  </a:lnTo>
                  <a:lnTo>
                    <a:pt x="2543173" y="4575175"/>
                  </a:lnTo>
                  <a:lnTo>
                    <a:pt x="2546348" y="4581525"/>
                  </a:lnTo>
                  <a:lnTo>
                    <a:pt x="2549523" y="4581525"/>
                  </a:lnTo>
                  <a:lnTo>
                    <a:pt x="2552698" y="4581525"/>
                  </a:lnTo>
                  <a:lnTo>
                    <a:pt x="2555873" y="4578350"/>
                  </a:lnTo>
                  <a:lnTo>
                    <a:pt x="2559048" y="4581525"/>
                  </a:lnTo>
                  <a:lnTo>
                    <a:pt x="2574923" y="4587875"/>
                  </a:lnTo>
                  <a:lnTo>
                    <a:pt x="2578098" y="4591050"/>
                  </a:lnTo>
                  <a:lnTo>
                    <a:pt x="2571748" y="4591050"/>
                  </a:lnTo>
                  <a:lnTo>
                    <a:pt x="2568573" y="4594225"/>
                  </a:lnTo>
                  <a:lnTo>
                    <a:pt x="2574923" y="4594225"/>
                  </a:lnTo>
                  <a:lnTo>
                    <a:pt x="2581273" y="4594225"/>
                  </a:lnTo>
                  <a:lnTo>
                    <a:pt x="2584448" y="4597400"/>
                  </a:lnTo>
                  <a:lnTo>
                    <a:pt x="2590798" y="4603750"/>
                  </a:lnTo>
                  <a:lnTo>
                    <a:pt x="2600323" y="4606925"/>
                  </a:lnTo>
                  <a:lnTo>
                    <a:pt x="2603498" y="4610100"/>
                  </a:lnTo>
                  <a:lnTo>
                    <a:pt x="2609848" y="4613275"/>
                  </a:lnTo>
                  <a:lnTo>
                    <a:pt x="2619373" y="4616450"/>
                  </a:lnTo>
                  <a:lnTo>
                    <a:pt x="2625723" y="4619625"/>
                  </a:lnTo>
                  <a:lnTo>
                    <a:pt x="2632073" y="4622800"/>
                  </a:lnTo>
                  <a:lnTo>
                    <a:pt x="2638423" y="4622800"/>
                  </a:lnTo>
                  <a:lnTo>
                    <a:pt x="2641598" y="4622800"/>
                  </a:lnTo>
                  <a:lnTo>
                    <a:pt x="2651123" y="4629150"/>
                  </a:lnTo>
                  <a:lnTo>
                    <a:pt x="2660648" y="4632325"/>
                  </a:lnTo>
                  <a:lnTo>
                    <a:pt x="2666998" y="4635500"/>
                  </a:lnTo>
                  <a:lnTo>
                    <a:pt x="2673348" y="4635500"/>
                  </a:lnTo>
                  <a:lnTo>
                    <a:pt x="2676523" y="4635500"/>
                  </a:lnTo>
                  <a:lnTo>
                    <a:pt x="2682873" y="4635500"/>
                  </a:lnTo>
                  <a:lnTo>
                    <a:pt x="2682873" y="4638675"/>
                  </a:lnTo>
                  <a:lnTo>
                    <a:pt x="2679698" y="4641850"/>
                  </a:lnTo>
                  <a:lnTo>
                    <a:pt x="2673348" y="4641850"/>
                  </a:lnTo>
                  <a:lnTo>
                    <a:pt x="2670173" y="4645025"/>
                  </a:lnTo>
                  <a:lnTo>
                    <a:pt x="2663823" y="4645025"/>
                  </a:lnTo>
                  <a:lnTo>
                    <a:pt x="2660648" y="4645025"/>
                  </a:lnTo>
                  <a:lnTo>
                    <a:pt x="2657473" y="4645025"/>
                  </a:lnTo>
                  <a:lnTo>
                    <a:pt x="2654298" y="4645025"/>
                  </a:lnTo>
                  <a:lnTo>
                    <a:pt x="2647948" y="4645025"/>
                  </a:lnTo>
                  <a:lnTo>
                    <a:pt x="2638423" y="4641850"/>
                  </a:lnTo>
                  <a:lnTo>
                    <a:pt x="2632073" y="4641850"/>
                  </a:lnTo>
                  <a:lnTo>
                    <a:pt x="2619373" y="4645025"/>
                  </a:lnTo>
                  <a:lnTo>
                    <a:pt x="2609848" y="4641850"/>
                  </a:lnTo>
                  <a:lnTo>
                    <a:pt x="2603498" y="4638675"/>
                  </a:lnTo>
                  <a:lnTo>
                    <a:pt x="2597148" y="4638675"/>
                  </a:lnTo>
                  <a:lnTo>
                    <a:pt x="2597148" y="4641850"/>
                  </a:lnTo>
                  <a:lnTo>
                    <a:pt x="2590798" y="4641850"/>
                  </a:lnTo>
                  <a:lnTo>
                    <a:pt x="2581273" y="4645025"/>
                  </a:lnTo>
                  <a:lnTo>
                    <a:pt x="2574923" y="4641850"/>
                  </a:lnTo>
                  <a:lnTo>
                    <a:pt x="2565398" y="4635500"/>
                  </a:lnTo>
                  <a:lnTo>
                    <a:pt x="2559048" y="4635500"/>
                  </a:lnTo>
                  <a:lnTo>
                    <a:pt x="2555873" y="4635500"/>
                  </a:lnTo>
                  <a:lnTo>
                    <a:pt x="2552698" y="4638675"/>
                  </a:lnTo>
                  <a:lnTo>
                    <a:pt x="2546348" y="4635500"/>
                  </a:lnTo>
                  <a:lnTo>
                    <a:pt x="2536823" y="4635500"/>
                  </a:lnTo>
                  <a:lnTo>
                    <a:pt x="2533648" y="4638675"/>
                  </a:lnTo>
                  <a:lnTo>
                    <a:pt x="2539998" y="4638675"/>
                  </a:lnTo>
                  <a:lnTo>
                    <a:pt x="2543173" y="4638675"/>
                  </a:lnTo>
                  <a:lnTo>
                    <a:pt x="2543173" y="4641850"/>
                  </a:lnTo>
                  <a:lnTo>
                    <a:pt x="2539998" y="4645025"/>
                  </a:lnTo>
                  <a:lnTo>
                    <a:pt x="2539998" y="4648200"/>
                  </a:lnTo>
                  <a:lnTo>
                    <a:pt x="2546348" y="4648200"/>
                  </a:lnTo>
                  <a:lnTo>
                    <a:pt x="2549523" y="4651375"/>
                  </a:lnTo>
                  <a:lnTo>
                    <a:pt x="2552698" y="4654550"/>
                  </a:lnTo>
                  <a:lnTo>
                    <a:pt x="2549523" y="4654550"/>
                  </a:lnTo>
                  <a:lnTo>
                    <a:pt x="2546348" y="4651375"/>
                  </a:lnTo>
                  <a:lnTo>
                    <a:pt x="2543173" y="4651375"/>
                  </a:lnTo>
                  <a:lnTo>
                    <a:pt x="2539998" y="4654550"/>
                  </a:lnTo>
                  <a:lnTo>
                    <a:pt x="2530473" y="4651375"/>
                  </a:lnTo>
                  <a:lnTo>
                    <a:pt x="2527298" y="4648200"/>
                  </a:lnTo>
                  <a:lnTo>
                    <a:pt x="2527298" y="4645025"/>
                  </a:lnTo>
                  <a:lnTo>
                    <a:pt x="2530473" y="4641850"/>
                  </a:lnTo>
                  <a:lnTo>
                    <a:pt x="2530473" y="4645025"/>
                  </a:lnTo>
                  <a:lnTo>
                    <a:pt x="2533648" y="4645025"/>
                  </a:lnTo>
                  <a:lnTo>
                    <a:pt x="2533648" y="4641850"/>
                  </a:lnTo>
                  <a:lnTo>
                    <a:pt x="2530473" y="4638675"/>
                  </a:lnTo>
                  <a:lnTo>
                    <a:pt x="2524123" y="4635500"/>
                  </a:lnTo>
                  <a:lnTo>
                    <a:pt x="2520948" y="4638675"/>
                  </a:lnTo>
                  <a:lnTo>
                    <a:pt x="2517773" y="4638675"/>
                  </a:lnTo>
                  <a:lnTo>
                    <a:pt x="2517773" y="4635500"/>
                  </a:lnTo>
                  <a:lnTo>
                    <a:pt x="2517773" y="4632325"/>
                  </a:lnTo>
                  <a:lnTo>
                    <a:pt x="2514599" y="4632325"/>
                  </a:lnTo>
                  <a:lnTo>
                    <a:pt x="2511423" y="4635500"/>
                  </a:lnTo>
                  <a:lnTo>
                    <a:pt x="2508248" y="4635500"/>
                  </a:lnTo>
                  <a:lnTo>
                    <a:pt x="2505073" y="4629150"/>
                  </a:lnTo>
                  <a:lnTo>
                    <a:pt x="2505073" y="4635500"/>
                  </a:lnTo>
                  <a:lnTo>
                    <a:pt x="2505073" y="4638675"/>
                  </a:lnTo>
                  <a:lnTo>
                    <a:pt x="2501898" y="4638675"/>
                  </a:lnTo>
                  <a:lnTo>
                    <a:pt x="2498723" y="4638675"/>
                  </a:lnTo>
                  <a:lnTo>
                    <a:pt x="2495548" y="4635500"/>
                  </a:lnTo>
                  <a:lnTo>
                    <a:pt x="2492373" y="4635500"/>
                  </a:lnTo>
                  <a:lnTo>
                    <a:pt x="2492373" y="4632325"/>
                  </a:lnTo>
                  <a:lnTo>
                    <a:pt x="2498723" y="4629150"/>
                  </a:lnTo>
                  <a:lnTo>
                    <a:pt x="2501898" y="4625975"/>
                  </a:lnTo>
                  <a:lnTo>
                    <a:pt x="2505073" y="4625975"/>
                  </a:lnTo>
                  <a:lnTo>
                    <a:pt x="2508248" y="4625975"/>
                  </a:lnTo>
                  <a:lnTo>
                    <a:pt x="2514599" y="4625975"/>
                  </a:lnTo>
                  <a:lnTo>
                    <a:pt x="2520948" y="4625975"/>
                  </a:lnTo>
                  <a:lnTo>
                    <a:pt x="2520948" y="4629150"/>
                  </a:lnTo>
                  <a:lnTo>
                    <a:pt x="2524123" y="4629150"/>
                  </a:lnTo>
                  <a:lnTo>
                    <a:pt x="2527298" y="4629150"/>
                  </a:lnTo>
                  <a:lnTo>
                    <a:pt x="2527298" y="4625975"/>
                  </a:lnTo>
                  <a:lnTo>
                    <a:pt x="2520948" y="4619625"/>
                  </a:lnTo>
                  <a:lnTo>
                    <a:pt x="2517773" y="4616450"/>
                  </a:lnTo>
                  <a:lnTo>
                    <a:pt x="2514599" y="4613275"/>
                  </a:lnTo>
                  <a:lnTo>
                    <a:pt x="2514599" y="4610100"/>
                  </a:lnTo>
                  <a:lnTo>
                    <a:pt x="2517773" y="4610100"/>
                  </a:lnTo>
                  <a:lnTo>
                    <a:pt x="2517773" y="4606925"/>
                  </a:lnTo>
                  <a:lnTo>
                    <a:pt x="2514599" y="4603750"/>
                  </a:lnTo>
                  <a:lnTo>
                    <a:pt x="2517773" y="4600575"/>
                  </a:lnTo>
                  <a:lnTo>
                    <a:pt x="2520948" y="4606925"/>
                  </a:lnTo>
                  <a:lnTo>
                    <a:pt x="2524123" y="4610100"/>
                  </a:lnTo>
                  <a:lnTo>
                    <a:pt x="2524123" y="4613275"/>
                  </a:lnTo>
                  <a:lnTo>
                    <a:pt x="2524123" y="4616450"/>
                  </a:lnTo>
                  <a:lnTo>
                    <a:pt x="2527298" y="4619625"/>
                  </a:lnTo>
                  <a:lnTo>
                    <a:pt x="2530473" y="4622800"/>
                  </a:lnTo>
                  <a:lnTo>
                    <a:pt x="2533648" y="4622800"/>
                  </a:lnTo>
                  <a:lnTo>
                    <a:pt x="2536823" y="4625975"/>
                  </a:lnTo>
                  <a:lnTo>
                    <a:pt x="2536823" y="4629150"/>
                  </a:lnTo>
                  <a:lnTo>
                    <a:pt x="2539998" y="4629150"/>
                  </a:lnTo>
                  <a:lnTo>
                    <a:pt x="2539998" y="4625975"/>
                  </a:lnTo>
                  <a:lnTo>
                    <a:pt x="2539998" y="4622800"/>
                  </a:lnTo>
                  <a:lnTo>
                    <a:pt x="2543173" y="4619625"/>
                  </a:lnTo>
                  <a:lnTo>
                    <a:pt x="2546348" y="4619625"/>
                  </a:lnTo>
                  <a:lnTo>
                    <a:pt x="2546348" y="4622800"/>
                  </a:lnTo>
                  <a:lnTo>
                    <a:pt x="2549523" y="4622800"/>
                  </a:lnTo>
                  <a:lnTo>
                    <a:pt x="2552698" y="4619625"/>
                  </a:lnTo>
                  <a:lnTo>
                    <a:pt x="2555873" y="4619625"/>
                  </a:lnTo>
                  <a:lnTo>
                    <a:pt x="2559048" y="4622800"/>
                  </a:lnTo>
                  <a:lnTo>
                    <a:pt x="2562223" y="4619625"/>
                  </a:lnTo>
                  <a:lnTo>
                    <a:pt x="2565398" y="4622800"/>
                  </a:lnTo>
                  <a:lnTo>
                    <a:pt x="2565398" y="4629150"/>
                  </a:lnTo>
                  <a:lnTo>
                    <a:pt x="2568573" y="4622800"/>
                  </a:lnTo>
                  <a:lnTo>
                    <a:pt x="2571748" y="4622800"/>
                  </a:lnTo>
                  <a:lnTo>
                    <a:pt x="2555873" y="4616450"/>
                  </a:lnTo>
                  <a:lnTo>
                    <a:pt x="2539998" y="4613275"/>
                  </a:lnTo>
                  <a:lnTo>
                    <a:pt x="2533648" y="4613275"/>
                  </a:lnTo>
                  <a:lnTo>
                    <a:pt x="2533648" y="4610100"/>
                  </a:lnTo>
                  <a:lnTo>
                    <a:pt x="2530473" y="4606925"/>
                  </a:lnTo>
                  <a:lnTo>
                    <a:pt x="2533648" y="4603750"/>
                  </a:lnTo>
                  <a:lnTo>
                    <a:pt x="2539998" y="4600575"/>
                  </a:lnTo>
                  <a:lnTo>
                    <a:pt x="2543173" y="4600575"/>
                  </a:lnTo>
                  <a:lnTo>
                    <a:pt x="2549523" y="4597400"/>
                  </a:lnTo>
                  <a:lnTo>
                    <a:pt x="2546348" y="4597400"/>
                  </a:lnTo>
                  <a:lnTo>
                    <a:pt x="2543173" y="4597400"/>
                  </a:lnTo>
                  <a:lnTo>
                    <a:pt x="2530473" y="4597400"/>
                  </a:lnTo>
                  <a:lnTo>
                    <a:pt x="2524123" y="4597400"/>
                  </a:lnTo>
                  <a:lnTo>
                    <a:pt x="2520948" y="4594225"/>
                  </a:lnTo>
                  <a:lnTo>
                    <a:pt x="2520948" y="4591050"/>
                  </a:lnTo>
                  <a:lnTo>
                    <a:pt x="2520948" y="4587875"/>
                  </a:lnTo>
                  <a:lnTo>
                    <a:pt x="2524123" y="4587875"/>
                  </a:lnTo>
                  <a:lnTo>
                    <a:pt x="2520948" y="4584700"/>
                  </a:lnTo>
                  <a:lnTo>
                    <a:pt x="2517773" y="4581525"/>
                  </a:lnTo>
                  <a:lnTo>
                    <a:pt x="2520948" y="4581525"/>
                  </a:lnTo>
                  <a:lnTo>
                    <a:pt x="2527298" y="4581525"/>
                  </a:lnTo>
                  <a:lnTo>
                    <a:pt x="2530473" y="4584700"/>
                  </a:lnTo>
                  <a:lnTo>
                    <a:pt x="2530473" y="4581525"/>
                  </a:lnTo>
                  <a:lnTo>
                    <a:pt x="2533648" y="4581525"/>
                  </a:lnTo>
                  <a:lnTo>
                    <a:pt x="2533648" y="4575175"/>
                  </a:lnTo>
                  <a:close/>
                  <a:moveTo>
                    <a:pt x="9671047" y="4270375"/>
                  </a:moveTo>
                  <a:lnTo>
                    <a:pt x="9671047" y="4273550"/>
                  </a:lnTo>
                  <a:lnTo>
                    <a:pt x="9674222" y="4273550"/>
                  </a:lnTo>
                  <a:lnTo>
                    <a:pt x="9674222" y="4270375"/>
                  </a:lnTo>
                  <a:close/>
                  <a:moveTo>
                    <a:pt x="8966197" y="4184650"/>
                  </a:moveTo>
                  <a:lnTo>
                    <a:pt x="8975722" y="4184650"/>
                  </a:lnTo>
                  <a:lnTo>
                    <a:pt x="8978897" y="4187825"/>
                  </a:lnTo>
                  <a:lnTo>
                    <a:pt x="8975722" y="4191000"/>
                  </a:lnTo>
                  <a:lnTo>
                    <a:pt x="8972547" y="4194175"/>
                  </a:lnTo>
                  <a:lnTo>
                    <a:pt x="8972547" y="4200525"/>
                  </a:lnTo>
                  <a:lnTo>
                    <a:pt x="8972547" y="4203700"/>
                  </a:lnTo>
                  <a:lnTo>
                    <a:pt x="8969372" y="4203700"/>
                  </a:lnTo>
                  <a:lnTo>
                    <a:pt x="8966197" y="4206875"/>
                  </a:lnTo>
                  <a:lnTo>
                    <a:pt x="8963022" y="4213225"/>
                  </a:lnTo>
                  <a:lnTo>
                    <a:pt x="8959847" y="4219575"/>
                  </a:lnTo>
                  <a:lnTo>
                    <a:pt x="8953497" y="4229100"/>
                  </a:lnTo>
                  <a:lnTo>
                    <a:pt x="8947147" y="4235450"/>
                  </a:lnTo>
                  <a:lnTo>
                    <a:pt x="8947147" y="4232275"/>
                  </a:lnTo>
                  <a:lnTo>
                    <a:pt x="8947147" y="4229100"/>
                  </a:lnTo>
                  <a:lnTo>
                    <a:pt x="8943972" y="4229100"/>
                  </a:lnTo>
                  <a:lnTo>
                    <a:pt x="8937622" y="4235450"/>
                  </a:lnTo>
                  <a:lnTo>
                    <a:pt x="8924922" y="4251325"/>
                  </a:lnTo>
                  <a:lnTo>
                    <a:pt x="8915397" y="4257675"/>
                  </a:lnTo>
                  <a:lnTo>
                    <a:pt x="8909047" y="4257675"/>
                  </a:lnTo>
                  <a:lnTo>
                    <a:pt x="8902697" y="4260850"/>
                  </a:lnTo>
                  <a:lnTo>
                    <a:pt x="8896347" y="4264025"/>
                  </a:lnTo>
                  <a:lnTo>
                    <a:pt x="8889997" y="4267200"/>
                  </a:lnTo>
                  <a:lnTo>
                    <a:pt x="8883647" y="4270375"/>
                  </a:lnTo>
                  <a:lnTo>
                    <a:pt x="8874122" y="4270375"/>
                  </a:lnTo>
                  <a:lnTo>
                    <a:pt x="8870947" y="4276725"/>
                  </a:lnTo>
                  <a:lnTo>
                    <a:pt x="8861422" y="4283075"/>
                  </a:lnTo>
                  <a:lnTo>
                    <a:pt x="8855072" y="4286250"/>
                  </a:lnTo>
                  <a:lnTo>
                    <a:pt x="8848722" y="4283075"/>
                  </a:lnTo>
                  <a:lnTo>
                    <a:pt x="8839197" y="4279900"/>
                  </a:lnTo>
                  <a:lnTo>
                    <a:pt x="8842372" y="4279900"/>
                  </a:lnTo>
                  <a:lnTo>
                    <a:pt x="8842372" y="4276725"/>
                  </a:lnTo>
                  <a:lnTo>
                    <a:pt x="8839197" y="4270375"/>
                  </a:lnTo>
                  <a:lnTo>
                    <a:pt x="8839197" y="4264025"/>
                  </a:lnTo>
                  <a:lnTo>
                    <a:pt x="8842372" y="4260850"/>
                  </a:lnTo>
                  <a:lnTo>
                    <a:pt x="8842372" y="4254500"/>
                  </a:lnTo>
                  <a:lnTo>
                    <a:pt x="8842372" y="4244975"/>
                  </a:lnTo>
                  <a:lnTo>
                    <a:pt x="8845547" y="4238625"/>
                  </a:lnTo>
                  <a:lnTo>
                    <a:pt x="8845547" y="4232275"/>
                  </a:lnTo>
                  <a:lnTo>
                    <a:pt x="8848722" y="4232275"/>
                  </a:lnTo>
                  <a:lnTo>
                    <a:pt x="8851897" y="4235450"/>
                  </a:lnTo>
                  <a:lnTo>
                    <a:pt x="8851897" y="4241800"/>
                  </a:lnTo>
                  <a:lnTo>
                    <a:pt x="8858247" y="4229100"/>
                  </a:lnTo>
                  <a:lnTo>
                    <a:pt x="8861422" y="4222750"/>
                  </a:lnTo>
                  <a:lnTo>
                    <a:pt x="8858247" y="4216400"/>
                  </a:lnTo>
                  <a:lnTo>
                    <a:pt x="8858247" y="4210050"/>
                  </a:lnTo>
                  <a:lnTo>
                    <a:pt x="8858247" y="4206875"/>
                  </a:lnTo>
                  <a:lnTo>
                    <a:pt x="8861422" y="4197350"/>
                  </a:lnTo>
                  <a:lnTo>
                    <a:pt x="8867772" y="4191000"/>
                  </a:lnTo>
                  <a:lnTo>
                    <a:pt x="8870947" y="4191000"/>
                  </a:lnTo>
                  <a:lnTo>
                    <a:pt x="8877297" y="4191000"/>
                  </a:lnTo>
                  <a:lnTo>
                    <a:pt x="8883647" y="4194175"/>
                  </a:lnTo>
                  <a:lnTo>
                    <a:pt x="8883647" y="4191000"/>
                  </a:lnTo>
                  <a:lnTo>
                    <a:pt x="8886822" y="4191000"/>
                  </a:lnTo>
                  <a:lnTo>
                    <a:pt x="8889997" y="4191000"/>
                  </a:lnTo>
                  <a:lnTo>
                    <a:pt x="8899522" y="4194175"/>
                  </a:lnTo>
                  <a:lnTo>
                    <a:pt x="8909047" y="4197350"/>
                  </a:lnTo>
                  <a:lnTo>
                    <a:pt x="8921747" y="4197350"/>
                  </a:lnTo>
                  <a:lnTo>
                    <a:pt x="8924922" y="4197350"/>
                  </a:lnTo>
                  <a:lnTo>
                    <a:pt x="8931272" y="4197350"/>
                  </a:lnTo>
                  <a:lnTo>
                    <a:pt x="8940797" y="4194175"/>
                  </a:lnTo>
                  <a:lnTo>
                    <a:pt x="8947147" y="4194175"/>
                  </a:lnTo>
                  <a:lnTo>
                    <a:pt x="8956672" y="4187825"/>
                  </a:lnTo>
                  <a:close/>
                  <a:moveTo>
                    <a:pt x="9750422" y="4162425"/>
                  </a:moveTo>
                  <a:lnTo>
                    <a:pt x="9759947" y="4165600"/>
                  </a:lnTo>
                  <a:lnTo>
                    <a:pt x="9753597" y="4165600"/>
                  </a:lnTo>
                  <a:lnTo>
                    <a:pt x="9747247" y="4165600"/>
                  </a:lnTo>
                  <a:lnTo>
                    <a:pt x="9747247" y="4168775"/>
                  </a:lnTo>
                  <a:lnTo>
                    <a:pt x="9747247" y="4171950"/>
                  </a:lnTo>
                  <a:lnTo>
                    <a:pt x="9750422" y="4171950"/>
                  </a:lnTo>
                  <a:lnTo>
                    <a:pt x="9750422" y="4175125"/>
                  </a:lnTo>
                  <a:lnTo>
                    <a:pt x="9747247" y="4178300"/>
                  </a:lnTo>
                  <a:lnTo>
                    <a:pt x="9750422" y="4181475"/>
                  </a:lnTo>
                  <a:lnTo>
                    <a:pt x="9753597" y="4178300"/>
                  </a:lnTo>
                  <a:lnTo>
                    <a:pt x="9759947" y="4175125"/>
                  </a:lnTo>
                  <a:lnTo>
                    <a:pt x="9763122" y="4175125"/>
                  </a:lnTo>
                  <a:lnTo>
                    <a:pt x="9766297" y="4171950"/>
                  </a:lnTo>
                  <a:lnTo>
                    <a:pt x="9769472" y="4168775"/>
                  </a:lnTo>
                  <a:lnTo>
                    <a:pt x="9772647" y="4168775"/>
                  </a:lnTo>
                  <a:lnTo>
                    <a:pt x="9772647" y="4171950"/>
                  </a:lnTo>
                  <a:lnTo>
                    <a:pt x="9769472" y="4171950"/>
                  </a:lnTo>
                  <a:lnTo>
                    <a:pt x="9769472" y="4175125"/>
                  </a:lnTo>
                  <a:lnTo>
                    <a:pt x="9772647" y="4175125"/>
                  </a:lnTo>
                  <a:lnTo>
                    <a:pt x="9775822" y="4175125"/>
                  </a:lnTo>
                  <a:lnTo>
                    <a:pt x="9778997" y="4178300"/>
                  </a:lnTo>
                  <a:lnTo>
                    <a:pt x="9775822" y="4178300"/>
                  </a:lnTo>
                  <a:lnTo>
                    <a:pt x="9778997" y="4181475"/>
                  </a:lnTo>
                  <a:lnTo>
                    <a:pt x="9782172" y="4181475"/>
                  </a:lnTo>
                  <a:lnTo>
                    <a:pt x="9778997" y="4184650"/>
                  </a:lnTo>
                  <a:lnTo>
                    <a:pt x="9775822" y="4184650"/>
                  </a:lnTo>
                  <a:lnTo>
                    <a:pt x="9772647" y="4187825"/>
                  </a:lnTo>
                  <a:lnTo>
                    <a:pt x="9769472" y="4187825"/>
                  </a:lnTo>
                  <a:lnTo>
                    <a:pt x="9772647" y="4191000"/>
                  </a:lnTo>
                  <a:lnTo>
                    <a:pt x="9772647" y="4194175"/>
                  </a:lnTo>
                  <a:lnTo>
                    <a:pt x="9769472" y="4200525"/>
                  </a:lnTo>
                  <a:lnTo>
                    <a:pt x="9753597" y="4210050"/>
                  </a:lnTo>
                  <a:lnTo>
                    <a:pt x="9750422" y="4213225"/>
                  </a:lnTo>
                  <a:lnTo>
                    <a:pt x="9747247" y="4216400"/>
                  </a:lnTo>
                  <a:lnTo>
                    <a:pt x="9737722" y="4219575"/>
                  </a:lnTo>
                  <a:lnTo>
                    <a:pt x="9734547" y="4222750"/>
                  </a:lnTo>
                  <a:lnTo>
                    <a:pt x="9737722" y="4222750"/>
                  </a:lnTo>
                  <a:lnTo>
                    <a:pt x="9737722" y="4225925"/>
                  </a:lnTo>
                  <a:lnTo>
                    <a:pt x="9734547" y="4225925"/>
                  </a:lnTo>
                  <a:lnTo>
                    <a:pt x="9731372" y="4225925"/>
                  </a:lnTo>
                  <a:lnTo>
                    <a:pt x="9728197" y="4225925"/>
                  </a:lnTo>
                  <a:lnTo>
                    <a:pt x="9728197" y="4229100"/>
                  </a:lnTo>
                  <a:lnTo>
                    <a:pt x="9712322" y="4241800"/>
                  </a:lnTo>
                  <a:lnTo>
                    <a:pt x="9709147" y="4241800"/>
                  </a:lnTo>
                  <a:lnTo>
                    <a:pt x="9709147" y="4244975"/>
                  </a:lnTo>
                  <a:lnTo>
                    <a:pt x="9705972" y="4248150"/>
                  </a:lnTo>
                  <a:lnTo>
                    <a:pt x="9702797" y="4248150"/>
                  </a:lnTo>
                  <a:lnTo>
                    <a:pt x="9699622" y="4251325"/>
                  </a:lnTo>
                  <a:lnTo>
                    <a:pt x="9690097" y="4251325"/>
                  </a:lnTo>
                  <a:lnTo>
                    <a:pt x="9680572" y="4251325"/>
                  </a:lnTo>
                  <a:lnTo>
                    <a:pt x="9677397" y="4254500"/>
                  </a:lnTo>
                  <a:lnTo>
                    <a:pt x="9674222" y="4260850"/>
                  </a:lnTo>
                  <a:lnTo>
                    <a:pt x="9671047" y="4260850"/>
                  </a:lnTo>
                  <a:lnTo>
                    <a:pt x="9671047" y="4264025"/>
                  </a:lnTo>
                  <a:lnTo>
                    <a:pt x="9671047" y="4267200"/>
                  </a:lnTo>
                  <a:lnTo>
                    <a:pt x="9674222" y="4267200"/>
                  </a:lnTo>
                  <a:lnTo>
                    <a:pt x="9677397" y="4267200"/>
                  </a:lnTo>
                  <a:lnTo>
                    <a:pt x="9677397" y="4270375"/>
                  </a:lnTo>
                  <a:lnTo>
                    <a:pt x="9680572" y="4270375"/>
                  </a:lnTo>
                  <a:lnTo>
                    <a:pt x="9680572" y="4273550"/>
                  </a:lnTo>
                  <a:lnTo>
                    <a:pt x="9680572" y="4276725"/>
                  </a:lnTo>
                  <a:lnTo>
                    <a:pt x="9677397" y="4276725"/>
                  </a:lnTo>
                  <a:lnTo>
                    <a:pt x="9674222" y="4276725"/>
                  </a:lnTo>
                  <a:lnTo>
                    <a:pt x="9677397" y="4279900"/>
                  </a:lnTo>
                  <a:lnTo>
                    <a:pt x="9674222" y="4279900"/>
                  </a:lnTo>
                  <a:lnTo>
                    <a:pt x="9671047" y="4279900"/>
                  </a:lnTo>
                  <a:lnTo>
                    <a:pt x="9667872" y="4279900"/>
                  </a:lnTo>
                  <a:lnTo>
                    <a:pt x="9664697" y="4276725"/>
                  </a:lnTo>
                  <a:lnTo>
                    <a:pt x="9661522" y="4276725"/>
                  </a:lnTo>
                  <a:lnTo>
                    <a:pt x="9661522" y="4273550"/>
                  </a:lnTo>
                  <a:lnTo>
                    <a:pt x="9658347" y="4273550"/>
                  </a:lnTo>
                  <a:lnTo>
                    <a:pt x="9648822" y="4273550"/>
                  </a:lnTo>
                  <a:lnTo>
                    <a:pt x="9629772" y="4279900"/>
                  </a:lnTo>
                  <a:lnTo>
                    <a:pt x="9607547" y="4292600"/>
                  </a:lnTo>
                  <a:lnTo>
                    <a:pt x="9604372" y="4295775"/>
                  </a:lnTo>
                  <a:lnTo>
                    <a:pt x="9601197" y="4298950"/>
                  </a:lnTo>
                  <a:lnTo>
                    <a:pt x="9594847" y="4305300"/>
                  </a:lnTo>
                  <a:lnTo>
                    <a:pt x="9591672" y="4308475"/>
                  </a:lnTo>
                  <a:lnTo>
                    <a:pt x="9591672" y="4314825"/>
                  </a:lnTo>
                  <a:lnTo>
                    <a:pt x="9588497" y="4318000"/>
                  </a:lnTo>
                  <a:lnTo>
                    <a:pt x="9578972" y="4321175"/>
                  </a:lnTo>
                  <a:lnTo>
                    <a:pt x="9569447" y="4327525"/>
                  </a:lnTo>
                  <a:lnTo>
                    <a:pt x="9566272" y="4330700"/>
                  </a:lnTo>
                  <a:lnTo>
                    <a:pt x="9563097" y="4333875"/>
                  </a:lnTo>
                  <a:lnTo>
                    <a:pt x="9556747" y="4337050"/>
                  </a:lnTo>
                  <a:lnTo>
                    <a:pt x="9547222" y="4340225"/>
                  </a:lnTo>
                  <a:lnTo>
                    <a:pt x="9544047" y="4346575"/>
                  </a:lnTo>
                  <a:lnTo>
                    <a:pt x="9540872" y="4346575"/>
                  </a:lnTo>
                  <a:lnTo>
                    <a:pt x="9537697" y="4349750"/>
                  </a:lnTo>
                  <a:lnTo>
                    <a:pt x="9528172" y="4352925"/>
                  </a:lnTo>
                  <a:lnTo>
                    <a:pt x="9524997" y="4359275"/>
                  </a:lnTo>
                  <a:lnTo>
                    <a:pt x="9521822" y="4362450"/>
                  </a:lnTo>
                  <a:lnTo>
                    <a:pt x="9512297" y="4368800"/>
                  </a:lnTo>
                  <a:lnTo>
                    <a:pt x="9509122" y="4371975"/>
                  </a:lnTo>
                  <a:lnTo>
                    <a:pt x="9505947" y="4371975"/>
                  </a:lnTo>
                  <a:lnTo>
                    <a:pt x="9499597" y="4371975"/>
                  </a:lnTo>
                  <a:lnTo>
                    <a:pt x="9496422" y="4371975"/>
                  </a:lnTo>
                  <a:lnTo>
                    <a:pt x="9493247" y="4375150"/>
                  </a:lnTo>
                  <a:lnTo>
                    <a:pt x="9490072" y="4375150"/>
                  </a:lnTo>
                  <a:lnTo>
                    <a:pt x="9483722" y="4378325"/>
                  </a:lnTo>
                  <a:lnTo>
                    <a:pt x="9474197" y="4378325"/>
                  </a:lnTo>
                  <a:lnTo>
                    <a:pt x="9467847" y="4375150"/>
                  </a:lnTo>
                  <a:lnTo>
                    <a:pt x="9461497" y="4375150"/>
                  </a:lnTo>
                  <a:lnTo>
                    <a:pt x="9448797" y="4375150"/>
                  </a:lnTo>
                  <a:lnTo>
                    <a:pt x="9442447" y="4375150"/>
                  </a:lnTo>
                  <a:lnTo>
                    <a:pt x="9442447" y="4371975"/>
                  </a:lnTo>
                  <a:lnTo>
                    <a:pt x="9442447" y="4368800"/>
                  </a:lnTo>
                  <a:lnTo>
                    <a:pt x="9439272" y="4368800"/>
                  </a:lnTo>
                  <a:lnTo>
                    <a:pt x="9432922" y="4368800"/>
                  </a:lnTo>
                  <a:lnTo>
                    <a:pt x="9429747" y="4365625"/>
                  </a:lnTo>
                  <a:lnTo>
                    <a:pt x="9426572" y="4365625"/>
                  </a:lnTo>
                  <a:lnTo>
                    <a:pt x="9423397" y="4365625"/>
                  </a:lnTo>
                  <a:lnTo>
                    <a:pt x="9420222" y="4368800"/>
                  </a:lnTo>
                  <a:lnTo>
                    <a:pt x="9420222" y="4365625"/>
                  </a:lnTo>
                  <a:lnTo>
                    <a:pt x="9410697" y="4365625"/>
                  </a:lnTo>
                  <a:lnTo>
                    <a:pt x="9404347" y="4362450"/>
                  </a:lnTo>
                  <a:lnTo>
                    <a:pt x="9397997" y="4359275"/>
                  </a:lnTo>
                  <a:lnTo>
                    <a:pt x="9397997" y="4356100"/>
                  </a:lnTo>
                  <a:lnTo>
                    <a:pt x="9401172" y="4356100"/>
                  </a:lnTo>
                  <a:lnTo>
                    <a:pt x="9410697" y="4356100"/>
                  </a:lnTo>
                  <a:lnTo>
                    <a:pt x="9410697" y="4352925"/>
                  </a:lnTo>
                  <a:lnTo>
                    <a:pt x="9407522" y="4352925"/>
                  </a:lnTo>
                  <a:lnTo>
                    <a:pt x="9404347" y="4349750"/>
                  </a:lnTo>
                  <a:lnTo>
                    <a:pt x="9407522" y="4346575"/>
                  </a:lnTo>
                  <a:lnTo>
                    <a:pt x="9401172" y="4346575"/>
                  </a:lnTo>
                  <a:lnTo>
                    <a:pt x="9401172" y="4343400"/>
                  </a:lnTo>
                  <a:lnTo>
                    <a:pt x="9407522" y="4340225"/>
                  </a:lnTo>
                  <a:lnTo>
                    <a:pt x="9410697" y="4337050"/>
                  </a:lnTo>
                  <a:lnTo>
                    <a:pt x="9420222" y="4333875"/>
                  </a:lnTo>
                  <a:lnTo>
                    <a:pt x="9420222" y="4330700"/>
                  </a:lnTo>
                  <a:lnTo>
                    <a:pt x="9426572" y="4330700"/>
                  </a:lnTo>
                  <a:lnTo>
                    <a:pt x="9429747" y="4327525"/>
                  </a:lnTo>
                  <a:lnTo>
                    <a:pt x="9429747" y="4324350"/>
                  </a:lnTo>
                  <a:lnTo>
                    <a:pt x="9432922" y="4324350"/>
                  </a:lnTo>
                  <a:lnTo>
                    <a:pt x="9445622" y="4318000"/>
                  </a:lnTo>
                  <a:lnTo>
                    <a:pt x="9455147" y="4314825"/>
                  </a:lnTo>
                  <a:lnTo>
                    <a:pt x="9464672" y="4311650"/>
                  </a:lnTo>
                  <a:lnTo>
                    <a:pt x="9471022" y="4311650"/>
                  </a:lnTo>
                  <a:lnTo>
                    <a:pt x="9477372" y="4308475"/>
                  </a:lnTo>
                  <a:lnTo>
                    <a:pt x="9483722" y="4302125"/>
                  </a:lnTo>
                  <a:lnTo>
                    <a:pt x="9486897" y="4302125"/>
                  </a:lnTo>
                  <a:lnTo>
                    <a:pt x="9493247" y="4298950"/>
                  </a:lnTo>
                  <a:lnTo>
                    <a:pt x="9502772" y="4295775"/>
                  </a:lnTo>
                  <a:lnTo>
                    <a:pt x="9509122" y="4289425"/>
                  </a:lnTo>
                  <a:lnTo>
                    <a:pt x="9515472" y="4286250"/>
                  </a:lnTo>
                  <a:lnTo>
                    <a:pt x="9518647" y="4286250"/>
                  </a:lnTo>
                  <a:lnTo>
                    <a:pt x="9528172" y="4286250"/>
                  </a:lnTo>
                  <a:lnTo>
                    <a:pt x="9531347" y="4283075"/>
                  </a:lnTo>
                  <a:lnTo>
                    <a:pt x="9537697" y="4279900"/>
                  </a:lnTo>
                  <a:lnTo>
                    <a:pt x="9544047" y="4276725"/>
                  </a:lnTo>
                  <a:lnTo>
                    <a:pt x="9550397" y="4273550"/>
                  </a:lnTo>
                  <a:lnTo>
                    <a:pt x="9566272" y="4267200"/>
                  </a:lnTo>
                  <a:lnTo>
                    <a:pt x="9569447" y="4264025"/>
                  </a:lnTo>
                  <a:lnTo>
                    <a:pt x="9572622" y="4264025"/>
                  </a:lnTo>
                  <a:lnTo>
                    <a:pt x="9572622" y="4267200"/>
                  </a:lnTo>
                  <a:lnTo>
                    <a:pt x="9575797" y="4264025"/>
                  </a:lnTo>
                  <a:lnTo>
                    <a:pt x="9585322" y="4260850"/>
                  </a:lnTo>
                  <a:lnTo>
                    <a:pt x="9591672" y="4257675"/>
                  </a:lnTo>
                  <a:lnTo>
                    <a:pt x="9598022" y="4254500"/>
                  </a:lnTo>
                  <a:lnTo>
                    <a:pt x="9607547" y="4248150"/>
                  </a:lnTo>
                  <a:lnTo>
                    <a:pt x="9617072" y="4244975"/>
                  </a:lnTo>
                  <a:lnTo>
                    <a:pt x="9623422" y="4238625"/>
                  </a:lnTo>
                  <a:lnTo>
                    <a:pt x="9629772" y="4238625"/>
                  </a:lnTo>
                  <a:lnTo>
                    <a:pt x="9645647" y="4232275"/>
                  </a:lnTo>
                  <a:lnTo>
                    <a:pt x="9655172" y="4225925"/>
                  </a:lnTo>
                  <a:lnTo>
                    <a:pt x="9658347" y="4222750"/>
                  </a:lnTo>
                  <a:lnTo>
                    <a:pt x="9661522" y="4222750"/>
                  </a:lnTo>
                  <a:lnTo>
                    <a:pt x="9664697" y="4222750"/>
                  </a:lnTo>
                  <a:lnTo>
                    <a:pt x="9671047" y="4216400"/>
                  </a:lnTo>
                  <a:lnTo>
                    <a:pt x="9677397" y="4206875"/>
                  </a:lnTo>
                  <a:lnTo>
                    <a:pt x="9683747" y="4200525"/>
                  </a:lnTo>
                  <a:lnTo>
                    <a:pt x="9686922" y="4197350"/>
                  </a:lnTo>
                  <a:lnTo>
                    <a:pt x="9696447" y="4197350"/>
                  </a:lnTo>
                  <a:lnTo>
                    <a:pt x="9709147" y="4191000"/>
                  </a:lnTo>
                  <a:lnTo>
                    <a:pt x="9715497" y="4187825"/>
                  </a:lnTo>
                  <a:lnTo>
                    <a:pt x="9721847" y="4184650"/>
                  </a:lnTo>
                  <a:lnTo>
                    <a:pt x="9728197" y="4175125"/>
                  </a:lnTo>
                  <a:lnTo>
                    <a:pt x="9737722" y="4168775"/>
                  </a:lnTo>
                  <a:lnTo>
                    <a:pt x="9744072" y="4165600"/>
                  </a:lnTo>
                  <a:close/>
                  <a:moveTo>
                    <a:pt x="9931397" y="3984625"/>
                  </a:moveTo>
                  <a:lnTo>
                    <a:pt x="9931397" y="3987800"/>
                  </a:lnTo>
                  <a:lnTo>
                    <a:pt x="9934572" y="3987800"/>
                  </a:lnTo>
                  <a:close/>
                  <a:moveTo>
                    <a:pt x="9909172" y="3940175"/>
                  </a:moveTo>
                  <a:lnTo>
                    <a:pt x="9915522" y="3940175"/>
                  </a:lnTo>
                  <a:lnTo>
                    <a:pt x="9915522" y="3943350"/>
                  </a:lnTo>
                  <a:lnTo>
                    <a:pt x="9915522" y="3946525"/>
                  </a:lnTo>
                  <a:lnTo>
                    <a:pt x="9918697" y="3949700"/>
                  </a:lnTo>
                  <a:lnTo>
                    <a:pt x="9918697" y="3952875"/>
                  </a:lnTo>
                  <a:lnTo>
                    <a:pt x="9918697" y="3956050"/>
                  </a:lnTo>
                  <a:lnTo>
                    <a:pt x="9921872" y="3956050"/>
                  </a:lnTo>
                  <a:lnTo>
                    <a:pt x="9925047" y="3956050"/>
                  </a:lnTo>
                  <a:lnTo>
                    <a:pt x="9921872" y="3959225"/>
                  </a:lnTo>
                  <a:lnTo>
                    <a:pt x="9925047" y="3959225"/>
                  </a:lnTo>
                  <a:lnTo>
                    <a:pt x="9928222" y="3959225"/>
                  </a:lnTo>
                  <a:lnTo>
                    <a:pt x="9931397" y="3962400"/>
                  </a:lnTo>
                  <a:lnTo>
                    <a:pt x="9928222" y="3962400"/>
                  </a:lnTo>
                  <a:lnTo>
                    <a:pt x="9931397" y="3965575"/>
                  </a:lnTo>
                  <a:lnTo>
                    <a:pt x="9934572" y="3965575"/>
                  </a:lnTo>
                  <a:lnTo>
                    <a:pt x="9934572" y="3968750"/>
                  </a:lnTo>
                  <a:lnTo>
                    <a:pt x="9937747" y="3971925"/>
                  </a:lnTo>
                  <a:lnTo>
                    <a:pt x="9937747" y="3975100"/>
                  </a:lnTo>
                  <a:lnTo>
                    <a:pt x="9940922" y="3978275"/>
                  </a:lnTo>
                  <a:lnTo>
                    <a:pt x="9940922" y="3984625"/>
                  </a:lnTo>
                  <a:lnTo>
                    <a:pt x="9937747" y="3984625"/>
                  </a:lnTo>
                  <a:lnTo>
                    <a:pt x="9937747" y="3987800"/>
                  </a:lnTo>
                  <a:lnTo>
                    <a:pt x="9937747" y="3990975"/>
                  </a:lnTo>
                  <a:lnTo>
                    <a:pt x="9934572" y="3990975"/>
                  </a:lnTo>
                  <a:lnTo>
                    <a:pt x="9931397" y="3994150"/>
                  </a:lnTo>
                  <a:lnTo>
                    <a:pt x="9931397" y="3997325"/>
                  </a:lnTo>
                  <a:lnTo>
                    <a:pt x="9931397" y="4000500"/>
                  </a:lnTo>
                  <a:lnTo>
                    <a:pt x="9931397" y="4003675"/>
                  </a:lnTo>
                  <a:lnTo>
                    <a:pt x="9931397" y="4006850"/>
                  </a:lnTo>
                  <a:lnTo>
                    <a:pt x="9934572" y="4006850"/>
                  </a:lnTo>
                  <a:lnTo>
                    <a:pt x="9931397" y="4010025"/>
                  </a:lnTo>
                  <a:lnTo>
                    <a:pt x="9928222" y="4013200"/>
                  </a:lnTo>
                  <a:lnTo>
                    <a:pt x="9928222" y="4016375"/>
                  </a:lnTo>
                  <a:lnTo>
                    <a:pt x="9928222" y="4019550"/>
                  </a:lnTo>
                  <a:lnTo>
                    <a:pt x="9928222" y="4022725"/>
                  </a:lnTo>
                  <a:lnTo>
                    <a:pt x="9928222" y="4025900"/>
                  </a:lnTo>
                  <a:lnTo>
                    <a:pt x="9925047" y="4029075"/>
                  </a:lnTo>
                  <a:lnTo>
                    <a:pt x="9921872" y="4025900"/>
                  </a:lnTo>
                  <a:lnTo>
                    <a:pt x="9921872" y="4029075"/>
                  </a:lnTo>
                  <a:lnTo>
                    <a:pt x="9925047" y="4029075"/>
                  </a:lnTo>
                  <a:lnTo>
                    <a:pt x="9925047" y="4032250"/>
                  </a:lnTo>
                  <a:lnTo>
                    <a:pt x="9928222" y="4029075"/>
                  </a:lnTo>
                  <a:lnTo>
                    <a:pt x="9931397" y="4029075"/>
                  </a:lnTo>
                  <a:lnTo>
                    <a:pt x="9931397" y="4032250"/>
                  </a:lnTo>
                  <a:lnTo>
                    <a:pt x="9934572" y="4032250"/>
                  </a:lnTo>
                  <a:lnTo>
                    <a:pt x="9934572" y="4035425"/>
                  </a:lnTo>
                  <a:lnTo>
                    <a:pt x="9934572" y="4038600"/>
                  </a:lnTo>
                  <a:lnTo>
                    <a:pt x="9934572" y="4041775"/>
                  </a:lnTo>
                  <a:lnTo>
                    <a:pt x="9937747" y="4041775"/>
                  </a:lnTo>
                  <a:lnTo>
                    <a:pt x="9940922" y="4041775"/>
                  </a:lnTo>
                  <a:lnTo>
                    <a:pt x="9940922" y="4038600"/>
                  </a:lnTo>
                  <a:lnTo>
                    <a:pt x="9940922" y="4035425"/>
                  </a:lnTo>
                  <a:lnTo>
                    <a:pt x="9940922" y="4032250"/>
                  </a:lnTo>
                  <a:lnTo>
                    <a:pt x="9940922" y="4029075"/>
                  </a:lnTo>
                  <a:lnTo>
                    <a:pt x="9940922" y="4025900"/>
                  </a:lnTo>
                  <a:lnTo>
                    <a:pt x="9940922" y="4022725"/>
                  </a:lnTo>
                  <a:lnTo>
                    <a:pt x="9940922" y="4019550"/>
                  </a:lnTo>
                  <a:lnTo>
                    <a:pt x="9944097" y="4022725"/>
                  </a:lnTo>
                  <a:lnTo>
                    <a:pt x="9947272" y="4022725"/>
                  </a:lnTo>
                  <a:lnTo>
                    <a:pt x="9944097" y="4025900"/>
                  </a:lnTo>
                  <a:lnTo>
                    <a:pt x="9947272" y="4025900"/>
                  </a:lnTo>
                  <a:lnTo>
                    <a:pt x="9950447" y="4025900"/>
                  </a:lnTo>
                  <a:lnTo>
                    <a:pt x="9947272" y="4029075"/>
                  </a:lnTo>
                  <a:lnTo>
                    <a:pt x="9944097" y="4029075"/>
                  </a:lnTo>
                  <a:lnTo>
                    <a:pt x="9947272" y="4032250"/>
                  </a:lnTo>
                  <a:lnTo>
                    <a:pt x="9947272" y="4035425"/>
                  </a:lnTo>
                  <a:lnTo>
                    <a:pt x="9947272" y="4044950"/>
                  </a:lnTo>
                  <a:lnTo>
                    <a:pt x="9944097" y="4048125"/>
                  </a:lnTo>
                  <a:lnTo>
                    <a:pt x="9947272" y="4051300"/>
                  </a:lnTo>
                  <a:lnTo>
                    <a:pt x="9947272" y="4054475"/>
                  </a:lnTo>
                  <a:lnTo>
                    <a:pt x="9950447" y="4057650"/>
                  </a:lnTo>
                  <a:lnTo>
                    <a:pt x="9959972" y="4060825"/>
                  </a:lnTo>
                  <a:lnTo>
                    <a:pt x="9966322" y="4064000"/>
                  </a:lnTo>
                  <a:lnTo>
                    <a:pt x="9972672" y="4064000"/>
                  </a:lnTo>
                  <a:lnTo>
                    <a:pt x="9979022" y="4060825"/>
                  </a:lnTo>
                  <a:lnTo>
                    <a:pt x="9985372" y="4057650"/>
                  </a:lnTo>
                  <a:lnTo>
                    <a:pt x="9988547" y="4057650"/>
                  </a:lnTo>
                  <a:lnTo>
                    <a:pt x="9998072" y="4054475"/>
                  </a:lnTo>
                  <a:lnTo>
                    <a:pt x="10001247" y="4054475"/>
                  </a:lnTo>
                  <a:lnTo>
                    <a:pt x="10007597" y="4054475"/>
                  </a:lnTo>
                  <a:lnTo>
                    <a:pt x="10007597" y="4057650"/>
                  </a:lnTo>
                  <a:lnTo>
                    <a:pt x="10010772" y="4060825"/>
                  </a:lnTo>
                  <a:lnTo>
                    <a:pt x="10007597" y="4064000"/>
                  </a:lnTo>
                  <a:lnTo>
                    <a:pt x="10004422" y="4067175"/>
                  </a:lnTo>
                  <a:lnTo>
                    <a:pt x="10004422" y="4070350"/>
                  </a:lnTo>
                  <a:lnTo>
                    <a:pt x="10001247" y="4073525"/>
                  </a:lnTo>
                  <a:lnTo>
                    <a:pt x="10001247" y="4076700"/>
                  </a:lnTo>
                  <a:lnTo>
                    <a:pt x="9998072" y="4079875"/>
                  </a:lnTo>
                  <a:lnTo>
                    <a:pt x="9994897" y="4083050"/>
                  </a:lnTo>
                  <a:lnTo>
                    <a:pt x="9994897" y="4086225"/>
                  </a:lnTo>
                  <a:lnTo>
                    <a:pt x="9985372" y="4089400"/>
                  </a:lnTo>
                  <a:lnTo>
                    <a:pt x="9982197" y="4089400"/>
                  </a:lnTo>
                  <a:lnTo>
                    <a:pt x="9979022" y="4089400"/>
                  </a:lnTo>
                  <a:lnTo>
                    <a:pt x="9975847" y="4092575"/>
                  </a:lnTo>
                  <a:lnTo>
                    <a:pt x="9972672" y="4098925"/>
                  </a:lnTo>
                  <a:lnTo>
                    <a:pt x="9969497" y="4105275"/>
                  </a:lnTo>
                  <a:lnTo>
                    <a:pt x="9966322" y="4108450"/>
                  </a:lnTo>
                  <a:lnTo>
                    <a:pt x="9969497" y="4108450"/>
                  </a:lnTo>
                  <a:lnTo>
                    <a:pt x="9972672" y="4111625"/>
                  </a:lnTo>
                  <a:lnTo>
                    <a:pt x="9969497" y="4111625"/>
                  </a:lnTo>
                  <a:lnTo>
                    <a:pt x="9963147" y="4117975"/>
                  </a:lnTo>
                  <a:lnTo>
                    <a:pt x="9963147" y="4114800"/>
                  </a:lnTo>
                  <a:lnTo>
                    <a:pt x="9963147" y="4111625"/>
                  </a:lnTo>
                  <a:lnTo>
                    <a:pt x="9966322" y="4111625"/>
                  </a:lnTo>
                  <a:lnTo>
                    <a:pt x="9963147" y="4108450"/>
                  </a:lnTo>
                  <a:lnTo>
                    <a:pt x="9944097" y="4108450"/>
                  </a:lnTo>
                  <a:lnTo>
                    <a:pt x="9921872" y="4114800"/>
                  </a:lnTo>
                  <a:lnTo>
                    <a:pt x="9918697" y="4117975"/>
                  </a:lnTo>
                  <a:lnTo>
                    <a:pt x="9918697" y="4121150"/>
                  </a:lnTo>
                  <a:lnTo>
                    <a:pt x="9912347" y="4124325"/>
                  </a:lnTo>
                  <a:lnTo>
                    <a:pt x="9912347" y="4127500"/>
                  </a:lnTo>
                  <a:lnTo>
                    <a:pt x="9909172" y="4130675"/>
                  </a:lnTo>
                  <a:lnTo>
                    <a:pt x="9909172" y="4133850"/>
                  </a:lnTo>
                  <a:lnTo>
                    <a:pt x="9912347" y="4133850"/>
                  </a:lnTo>
                  <a:lnTo>
                    <a:pt x="9912347" y="4137025"/>
                  </a:lnTo>
                  <a:lnTo>
                    <a:pt x="9909172" y="4137025"/>
                  </a:lnTo>
                  <a:lnTo>
                    <a:pt x="9905997" y="4137025"/>
                  </a:lnTo>
                  <a:lnTo>
                    <a:pt x="9902822" y="4140200"/>
                  </a:lnTo>
                  <a:lnTo>
                    <a:pt x="9899647" y="4143375"/>
                  </a:lnTo>
                  <a:lnTo>
                    <a:pt x="9896472" y="4146550"/>
                  </a:lnTo>
                  <a:lnTo>
                    <a:pt x="9893297" y="4149725"/>
                  </a:lnTo>
                  <a:lnTo>
                    <a:pt x="9890122" y="4149725"/>
                  </a:lnTo>
                  <a:lnTo>
                    <a:pt x="9886947" y="4149725"/>
                  </a:lnTo>
                  <a:lnTo>
                    <a:pt x="9883772" y="4152900"/>
                  </a:lnTo>
                  <a:lnTo>
                    <a:pt x="9880597" y="4159250"/>
                  </a:lnTo>
                  <a:lnTo>
                    <a:pt x="9874247" y="4159250"/>
                  </a:lnTo>
                  <a:lnTo>
                    <a:pt x="9871072" y="4162425"/>
                  </a:lnTo>
                  <a:lnTo>
                    <a:pt x="9867897" y="4162425"/>
                  </a:lnTo>
                  <a:lnTo>
                    <a:pt x="9864722" y="4165600"/>
                  </a:lnTo>
                  <a:lnTo>
                    <a:pt x="9855197" y="4171950"/>
                  </a:lnTo>
                  <a:lnTo>
                    <a:pt x="9852022" y="4175125"/>
                  </a:lnTo>
                  <a:lnTo>
                    <a:pt x="9848847" y="4178300"/>
                  </a:lnTo>
                  <a:lnTo>
                    <a:pt x="9845672" y="4181475"/>
                  </a:lnTo>
                  <a:lnTo>
                    <a:pt x="9839322" y="4184650"/>
                  </a:lnTo>
                  <a:lnTo>
                    <a:pt x="9829797" y="4187825"/>
                  </a:lnTo>
                  <a:lnTo>
                    <a:pt x="9823447" y="4191000"/>
                  </a:lnTo>
                  <a:lnTo>
                    <a:pt x="9823447" y="4187825"/>
                  </a:lnTo>
                  <a:lnTo>
                    <a:pt x="9820272" y="4184650"/>
                  </a:lnTo>
                  <a:lnTo>
                    <a:pt x="9817097" y="4184650"/>
                  </a:lnTo>
                  <a:lnTo>
                    <a:pt x="9813922" y="4187825"/>
                  </a:lnTo>
                  <a:lnTo>
                    <a:pt x="9813922" y="4184650"/>
                  </a:lnTo>
                  <a:lnTo>
                    <a:pt x="9813922" y="4181475"/>
                  </a:lnTo>
                  <a:lnTo>
                    <a:pt x="9813922" y="4178300"/>
                  </a:lnTo>
                  <a:lnTo>
                    <a:pt x="9810747" y="4178300"/>
                  </a:lnTo>
                  <a:lnTo>
                    <a:pt x="9810747" y="4181475"/>
                  </a:lnTo>
                  <a:lnTo>
                    <a:pt x="9807572" y="4184650"/>
                  </a:lnTo>
                  <a:lnTo>
                    <a:pt x="9804397" y="4184650"/>
                  </a:lnTo>
                  <a:lnTo>
                    <a:pt x="9801222" y="4181475"/>
                  </a:lnTo>
                  <a:lnTo>
                    <a:pt x="9801222" y="4178300"/>
                  </a:lnTo>
                  <a:lnTo>
                    <a:pt x="9804397" y="4178300"/>
                  </a:lnTo>
                  <a:lnTo>
                    <a:pt x="9807572" y="4175125"/>
                  </a:lnTo>
                  <a:lnTo>
                    <a:pt x="9810747" y="4171950"/>
                  </a:lnTo>
                  <a:lnTo>
                    <a:pt x="9813922" y="4171950"/>
                  </a:lnTo>
                  <a:lnTo>
                    <a:pt x="9817097" y="4168775"/>
                  </a:lnTo>
                  <a:lnTo>
                    <a:pt x="9823447" y="4162425"/>
                  </a:lnTo>
                  <a:lnTo>
                    <a:pt x="9829797" y="4152900"/>
                  </a:lnTo>
                  <a:lnTo>
                    <a:pt x="9832972" y="4146550"/>
                  </a:lnTo>
                  <a:lnTo>
                    <a:pt x="9832972" y="4143375"/>
                  </a:lnTo>
                  <a:lnTo>
                    <a:pt x="9829797" y="4137025"/>
                  </a:lnTo>
                  <a:lnTo>
                    <a:pt x="9826622" y="4137025"/>
                  </a:lnTo>
                  <a:lnTo>
                    <a:pt x="9823447" y="4133850"/>
                  </a:lnTo>
                  <a:lnTo>
                    <a:pt x="9820272" y="4130675"/>
                  </a:lnTo>
                  <a:lnTo>
                    <a:pt x="9817097" y="4130675"/>
                  </a:lnTo>
                  <a:lnTo>
                    <a:pt x="9813922" y="4127500"/>
                  </a:lnTo>
                  <a:lnTo>
                    <a:pt x="9813922" y="4121150"/>
                  </a:lnTo>
                  <a:lnTo>
                    <a:pt x="9817097" y="4117975"/>
                  </a:lnTo>
                  <a:lnTo>
                    <a:pt x="9823447" y="4111625"/>
                  </a:lnTo>
                  <a:lnTo>
                    <a:pt x="9829797" y="4108450"/>
                  </a:lnTo>
                  <a:lnTo>
                    <a:pt x="9836147" y="4105275"/>
                  </a:lnTo>
                  <a:lnTo>
                    <a:pt x="9842497" y="4105275"/>
                  </a:lnTo>
                  <a:lnTo>
                    <a:pt x="9845672" y="4102100"/>
                  </a:lnTo>
                  <a:lnTo>
                    <a:pt x="9855197" y="4095750"/>
                  </a:lnTo>
                  <a:lnTo>
                    <a:pt x="9861547" y="4092575"/>
                  </a:lnTo>
                  <a:lnTo>
                    <a:pt x="9864722" y="4086225"/>
                  </a:lnTo>
                  <a:lnTo>
                    <a:pt x="9871072" y="4083050"/>
                  </a:lnTo>
                  <a:lnTo>
                    <a:pt x="9874247" y="4083050"/>
                  </a:lnTo>
                  <a:lnTo>
                    <a:pt x="9880597" y="4073525"/>
                  </a:lnTo>
                  <a:lnTo>
                    <a:pt x="9883772" y="4064000"/>
                  </a:lnTo>
                  <a:lnTo>
                    <a:pt x="9886947" y="4064000"/>
                  </a:lnTo>
                  <a:lnTo>
                    <a:pt x="9886947" y="4067175"/>
                  </a:lnTo>
                  <a:lnTo>
                    <a:pt x="9893297" y="4064000"/>
                  </a:lnTo>
                  <a:lnTo>
                    <a:pt x="9890122" y="4064000"/>
                  </a:lnTo>
                  <a:lnTo>
                    <a:pt x="9890122" y="4060825"/>
                  </a:lnTo>
                  <a:lnTo>
                    <a:pt x="9893297" y="4057650"/>
                  </a:lnTo>
                  <a:lnTo>
                    <a:pt x="9896472" y="4057650"/>
                  </a:lnTo>
                  <a:lnTo>
                    <a:pt x="9899647" y="4051300"/>
                  </a:lnTo>
                  <a:lnTo>
                    <a:pt x="9902822" y="4048125"/>
                  </a:lnTo>
                  <a:lnTo>
                    <a:pt x="9905997" y="4041775"/>
                  </a:lnTo>
                  <a:lnTo>
                    <a:pt x="9909172" y="4038600"/>
                  </a:lnTo>
                  <a:lnTo>
                    <a:pt x="9909172" y="4041775"/>
                  </a:lnTo>
                  <a:lnTo>
                    <a:pt x="9912347" y="4038600"/>
                  </a:lnTo>
                  <a:lnTo>
                    <a:pt x="9918697" y="4038600"/>
                  </a:lnTo>
                  <a:lnTo>
                    <a:pt x="9915522" y="4035425"/>
                  </a:lnTo>
                  <a:lnTo>
                    <a:pt x="9915522" y="4032250"/>
                  </a:lnTo>
                  <a:lnTo>
                    <a:pt x="9912347" y="4035425"/>
                  </a:lnTo>
                  <a:lnTo>
                    <a:pt x="9909172" y="4035425"/>
                  </a:lnTo>
                  <a:lnTo>
                    <a:pt x="9905997" y="4032250"/>
                  </a:lnTo>
                  <a:lnTo>
                    <a:pt x="9909172" y="4032250"/>
                  </a:lnTo>
                  <a:lnTo>
                    <a:pt x="9909172" y="4029075"/>
                  </a:lnTo>
                  <a:lnTo>
                    <a:pt x="9912347" y="4025900"/>
                  </a:lnTo>
                  <a:lnTo>
                    <a:pt x="9912347" y="4010025"/>
                  </a:lnTo>
                  <a:lnTo>
                    <a:pt x="9912347" y="4006850"/>
                  </a:lnTo>
                  <a:lnTo>
                    <a:pt x="9915522" y="4006850"/>
                  </a:lnTo>
                  <a:lnTo>
                    <a:pt x="9915522" y="4010025"/>
                  </a:lnTo>
                  <a:lnTo>
                    <a:pt x="9915522" y="4013200"/>
                  </a:lnTo>
                  <a:lnTo>
                    <a:pt x="9918697" y="4013200"/>
                  </a:lnTo>
                  <a:lnTo>
                    <a:pt x="9921872" y="4013200"/>
                  </a:lnTo>
                  <a:lnTo>
                    <a:pt x="9921872" y="4010025"/>
                  </a:lnTo>
                  <a:lnTo>
                    <a:pt x="9921872" y="4006850"/>
                  </a:lnTo>
                  <a:lnTo>
                    <a:pt x="9918697" y="4006850"/>
                  </a:lnTo>
                  <a:lnTo>
                    <a:pt x="9915522" y="4003675"/>
                  </a:lnTo>
                  <a:lnTo>
                    <a:pt x="9918697" y="4003675"/>
                  </a:lnTo>
                  <a:lnTo>
                    <a:pt x="9921872" y="4003675"/>
                  </a:lnTo>
                  <a:lnTo>
                    <a:pt x="9925047" y="4000500"/>
                  </a:lnTo>
                  <a:lnTo>
                    <a:pt x="9921872" y="4000500"/>
                  </a:lnTo>
                  <a:lnTo>
                    <a:pt x="9918697" y="4000500"/>
                  </a:lnTo>
                  <a:lnTo>
                    <a:pt x="9918697" y="3997325"/>
                  </a:lnTo>
                  <a:lnTo>
                    <a:pt x="9915522" y="4000500"/>
                  </a:lnTo>
                  <a:lnTo>
                    <a:pt x="9915522" y="4003675"/>
                  </a:lnTo>
                  <a:lnTo>
                    <a:pt x="9912347" y="4003675"/>
                  </a:lnTo>
                  <a:lnTo>
                    <a:pt x="9912347" y="4000500"/>
                  </a:lnTo>
                  <a:lnTo>
                    <a:pt x="9912347" y="3990975"/>
                  </a:lnTo>
                  <a:lnTo>
                    <a:pt x="9912347" y="3984625"/>
                  </a:lnTo>
                  <a:lnTo>
                    <a:pt x="9909172" y="3975100"/>
                  </a:lnTo>
                  <a:lnTo>
                    <a:pt x="9909172" y="3971925"/>
                  </a:lnTo>
                  <a:lnTo>
                    <a:pt x="9912347" y="3971925"/>
                  </a:lnTo>
                  <a:lnTo>
                    <a:pt x="9915522" y="3968750"/>
                  </a:lnTo>
                  <a:lnTo>
                    <a:pt x="9912347" y="3968750"/>
                  </a:lnTo>
                  <a:lnTo>
                    <a:pt x="9909172" y="3971925"/>
                  </a:lnTo>
                  <a:lnTo>
                    <a:pt x="9909172" y="3965575"/>
                  </a:lnTo>
                  <a:lnTo>
                    <a:pt x="9909172" y="3959225"/>
                  </a:lnTo>
                  <a:lnTo>
                    <a:pt x="9912347" y="3959225"/>
                  </a:lnTo>
                  <a:lnTo>
                    <a:pt x="9912347" y="3949700"/>
                  </a:lnTo>
                  <a:close/>
                  <a:moveTo>
                    <a:pt x="5645148" y="3311525"/>
                  </a:moveTo>
                  <a:lnTo>
                    <a:pt x="5645148" y="3311526"/>
                  </a:lnTo>
                  <a:lnTo>
                    <a:pt x="5651498" y="3311526"/>
                  </a:lnTo>
                  <a:lnTo>
                    <a:pt x="5651497" y="3311525"/>
                  </a:lnTo>
                  <a:close/>
                  <a:moveTo>
                    <a:pt x="5632447" y="3228975"/>
                  </a:moveTo>
                  <a:lnTo>
                    <a:pt x="5626097" y="3232150"/>
                  </a:lnTo>
                  <a:lnTo>
                    <a:pt x="5619747" y="3235325"/>
                  </a:lnTo>
                  <a:lnTo>
                    <a:pt x="5613397" y="3235325"/>
                  </a:lnTo>
                  <a:lnTo>
                    <a:pt x="5613398" y="3235326"/>
                  </a:lnTo>
                  <a:lnTo>
                    <a:pt x="5619748" y="3235326"/>
                  </a:lnTo>
                  <a:lnTo>
                    <a:pt x="5626098" y="3232151"/>
                  </a:lnTo>
                  <a:lnTo>
                    <a:pt x="5632448" y="3228976"/>
                  </a:lnTo>
                  <a:lnTo>
                    <a:pt x="5635623" y="3228976"/>
                  </a:lnTo>
                  <a:lnTo>
                    <a:pt x="5635622" y="3228975"/>
                  </a:lnTo>
                  <a:close/>
                  <a:moveTo>
                    <a:pt x="5689597" y="3225800"/>
                  </a:moveTo>
                  <a:lnTo>
                    <a:pt x="5689597" y="3235325"/>
                  </a:lnTo>
                  <a:lnTo>
                    <a:pt x="5686422" y="3248025"/>
                  </a:lnTo>
                  <a:lnTo>
                    <a:pt x="5683247" y="3254375"/>
                  </a:lnTo>
                  <a:lnTo>
                    <a:pt x="5683247" y="3260725"/>
                  </a:lnTo>
                  <a:lnTo>
                    <a:pt x="5686422" y="3270250"/>
                  </a:lnTo>
                  <a:lnTo>
                    <a:pt x="5686422" y="3276600"/>
                  </a:lnTo>
                  <a:lnTo>
                    <a:pt x="5683247" y="3282950"/>
                  </a:lnTo>
                  <a:lnTo>
                    <a:pt x="5676897" y="3286125"/>
                  </a:lnTo>
                  <a:lnTo>
                    <a:pt x="5673722" y="3292475"/>
                  </a:lnTo>
                  <a:lnTo>
                    <a:pt x="5670547" y="3298825"/>
                  </a:lnTo>
                  <a:lnTo>
                    <a:pt x="5667372" y="3311525"/>
                  </a:lnTo>
                  <a:lnTo>
                    <a:pt x="5670547" y="3321050"/>
                  </a:lnTo>
                  <a:lnTo>
                    <a:pt x="5670547" y="3324225"/>
                  </a:lnTo>
                  <a:lnTo>
                    <a:pt x="5667372" y="3327400"/>
                  </a:lnTo>
                  <a:lnTo>
                    <a:pt x="5664197" y="3327400"/>
                  </a:lnTo>
                  <a:lnTo>
                    <a:pt x="5661104" y="3324307"/>
                  </a:lnTo>
                  <a:lnTo>
                    <a:pt x="5664198" y="3327401"/>
                  </a:lnTo>
                  <a:lnTo>
                    <a:pt x="5667373" y="3327401"/>
                  </a:lnTo>
                  <a:lnTo>
                    <a:pt x="5670548" y="3324226"/>
                  </a:lnTo>
                  <a:lnTo>
                    <a:pt x="5670548" y="3321051"/>
                  </a:lnTo>
                  <a:lnTo>
                    <a:pt x="5667373" y="3311526"/>
                  </a:lnTo>
                  <a:lnTo>
                    <a:pt x="5670548" y="3298826"/>
                  </a:lnTo>
                  <a:lnTo>
                    <a:pt x="5673723" y="3292476"/>
                  </a:lnTo>
                  <a:lnTo>
                    <a:pt x="5676898" y="3286126"/>
                  </a:lnTo>
                  <a:lnTo>
                    <a:pt x="5683248" y="3282951"/>
                  </a:lnTo>
                  <a:lnTo>
                    <a:pt x="5686423" y="3276601"/>
                  </a:lnTo>
                  <a:lnTo>
                    <a:pt x="5686423" y="3270251"/>
                  </a:lnTo>
                  <a:lnTo>
                    <a:pt x="5683248" y="3260726"/>
                  </a:lnTo>
                  <a:lnTo>
                    <a:pt x="5683248" y="3254376"/>
                  </a:lnTo>
                  <a:lnTo>
                    <a:pt x="5686423" y="3248026"/>
                  </a:lnTo>
                  <a:lnTo>
                    <a:pt x="5689598" y="3235326"/>
                  </a:lnTo>
                  <a:lnTo>
                    <a:pt x="5689598" y="3225801"/>
                  </a:lnTo>
                  <a:close/>
                  <a:moveTo>
                    <a:pt x="5581647" y="3209925"/>
                  </a:moveTo>
                  <a:lnTo>
                    <a:pt x="5581648" y="3209926"/>
                  </a:lnTo>
                  <a:lnTo>
                    <a:pt x="5584823" y="3209926"/>
                  </a:lnTo>
                  <a:lnTo>
                    <a:pt x="5587998" y="3209926"/>
                  </a:lnTo>
                  <a:lnTo>
                    <a:pt x="5594348" y="3209926"/>
                  </a:lnTo>
                  <a:lnTo>
                    <a:pt x="5594347" y="3209925"/>
                  </a:lnTo>
                  <a:lnTo>
                    <a:pt x="5587997" y="3209925"/>
                  </a:lnTo>
                  <a:lnTo>
                    <a:pt x="5584822" y="3209925"/>
                  </a:lnTo>
                  <a:close/>
                  <a:moveTo>
                    <a:pt x="5607048" y="3146425"/>
                  </a:moveTo>
                  <a:lnTo>
                    <a:pt x="5607048" y="3146426"/>
                  </a:lnTo>
                  <a:lnTo>
                    <a:pt x="5610223" y="3146426"/>
                  </a:lnTo>
                  <a:lnTo>
                    <a:pt x="5613397" y="3146426"/>
                  </a:lnTo>
                  <a:lnTo>
                    <a:pt x="5613397" y="3146425"/>
                  </a:lnTo>
                  <a:lnTo>
                    <a:pt x="5610222" y="3146425"/>
                  </a:lnTo>
                  <a:close/>
                  <a:moveTo>
                    <a:pt x="6121397" y="3098800"/>
                  </a:moveTo>
                  <a:lnTo>
                    <a:pt x="6124572" y="3101975"/>
                  </a:lnTo>
                  <a:lnTo>
                    <a:pt x="6124572" y="3105150"/>
                  </a:lnTo>
                  <a:lnTo>
                    <a:pt x="6124572" y="3111500"/>
                  </a:lnTo>
                  <a:lnTo>
                    <a:pt x="6127747" y="3114675"/>
                  </a:lnTo>
                  <a:lnTo>
                    <a:pt x="6130922" y="3114675"/>
                  </a:lnTo>
                  <a:lnTo>
                    <a:pt x="6137272" y="3130550"/>
                  </a:lnTo>
                  <a:lnTo>
                    <a:pt x="6143622" y="3171825"/>
                  </a:lnTo>
                  <a:lnTo>
                    <a:pt x="6149972" y="3213100"/>
                  </a:lnTo>
                  <a:lnTo>
                    <a:pt x="6153147" y="3228975"/>
                  </a:lnTo>
                  <a:lnTo>
                    <a:pt x="6149972" y="3235325"/>
                  </a:lnTo>
                  <a:lnTo>
                    <a:pt x="6143622" y="3238500"/>
                  </a:lnTo>
                  <a:lnTo>
                    <a:pt x="6137272" y="3235325"/>
                  </a:lnTo>
                  <a:lnTo>
                    <a:pt x="6134097" y="3232150"/>
                  </a:lnTo>
                  <a:lnTo>
                    <a:pt x="6127747" y="3232150"/>
                  </a:lnTo>
                  <a:lnTo>
                    <a:pt x="6127747" y="3238500"/>
                  </a:lnTo>
                  <a:lnTo>
                    <a:pt x="6124572" y="3244850"/>
                  </a:lnTo>
                  <a:lnTo>
                    <a:pt x="6127747" y="3257550"/>
                  </a:lnTo>
                  <a:lnTo>
                    <a:pt x="6134097" y="3267075"/>
                  </a:lnTo>
                  <a:lnTo>
                    <a:pt x="6134097" y="3273425"/>
                  </a:lnTo>
                  <a:lnTo>
                    <a:pt x="6130922" y="3276600"/>
                  </a:lnTo>
                  <a:lnTo>
                    <a:pt x="6124572" y="3289300"/>
                  </a:lnTo>
                  <a:lnTo>
                    <a:pt x="6118222" y="3298825"/>
                  </a:lnTo>
                  <a:lnTo>
                    <a:pt x="6111872" y="3321050"/>
                  </a:lnTo>
                  <a:lnTo>
                    <a:pt x="6108697" y="3343275"/>
                  </a:lnTo>
                  <a:lnTo>
                    <a:pt x="6102347" y="3359150"/>
                  </a:lnTo>
                  <a:lnTo>
                    <a:pt x="6095997" y="3371850"/>
                  </a:lnTo>
                  <a:lnTo>
                    <a:pt x="6080122" y="3403600"/>
                  </a:lnTo>
                  <a:lnTo>
                    <a:pt x="6070597" y="3429000"/>
                  </a:lnTo>
                  <a:lnTo>
                    <a:pt x="6064247" y="3448050"/>
                  </a:lnTo>
                  <a:lnTo>
                    <a:pt x="6061072" y="3467100"/>
                  </a:lnTo>
                  <a:lnTo>
                    <a:pt x="6054722" y="3502025"/>
                  </a:lnTo>
                  <a:lnTo>
                    <a:pt x="6048372" y="3521075"/>
                  </a:lnTo>
                  <a:lnTo>
                    <a:pt x="6035672" y="3546475"/>
                  </a:lnTo>
                  <a:lnTo>
                    <a:pt x="6029322" y="3565525"/>
                  </a:lnTo>
                  <a:lnTo>
                    <a:pt x="6019797" y="3575050"/>
                  </a:lnTo>
                  <a:lnTo>
                    <a:pt x="6003922" y="3590925"/>
                  </a:lnTo>
                  <a:lnTo>
                    <a:pt x="5988047" y="3600450"/>
                  </a:lnTo>
                  <a:lnTo>
                    <a:pt x="5981697" y="3603625"/>
                  </a:lnTo>
                  <a:lnTo>
                    <a:pt x="5968997" y="3609975"/>
                  </a:lnTo>
                  <a:lnTo>
                    <a:pt x="5956297" y="3613150"/>
                  </a:lnTo>
                  <a:lnTo>
                    <a:pt x="5943597" y="3613150"/>
                  </a:lnTo>
                  <a:lnTo>
                    <a:pt x="5930897" y="3609975"/>
                  </a:lnTo>
                  <a:lnTo>
                    <a:pt x="5918197" y="3600450"/>
                  </a:lnTo>
                  <a:lnTo>
                    <a:pt x="5908672" y="3590925"/>
                  </a:lnTo>
                  <a:lnTo>
                    <a:pt x="5902322" y="3578225"/>
                  </a:lnTo>
                  <a:lnTo>
                    <a:pt x="5899147" y="3565525"/>
                  </a:lnTo>
                  <a:lnTo>
                    <a:pt x="5899147" y="3552825"/>
                  </a:lnTo>
                  <a:lnTo>
                    <a:pt x="5895972" y="3540125"/>
                  </a:lnTo>
                  <a:lnTo>
                    <a:pt x="5889622" y="3524250"/>
                  </a:lnTo>
                  <a:lnTo>
                    <a:pt x="5886447" y="3517900"/>
                  </a:lnTo>
                  <a:lnTo>
                    <a:pt x="5886447" y="3508375"/>
                  </a:lnTo>
                  <a:lnTo>
                    <a:pt x="5886447" y="3495675"/>
                  </a:lnTo>
                  <a:lnTo>
                    <a:pt x="5889622" y="3482975"/>
                  </a:lnTo>
                  <a:lnTo>
                    <a:pt x="5892797" y="3467100"/>
                  </a:lnTo>
                  <a:lnTo>
                    <a:pt x="5899147" y="3457575"/>
                  </a:lnTo>
                  <a:lnTo>
                    <a:pt x="5908672" y="3448050"/>
                  </a:lnTo>
                  <a:lnTo>
                    <a:pt x="5915022" y="3444875"/>
                  </a:lnTo>
                  <a:lnTo>
                    <a:pt x="5918197" y="3438525"/>
                  </a:lnTo>
                  <a:lnTo>
                    <a:pt x="5921372" y="3432175"/>
                  </a:lnTo>
                  <a:lnTo>
                    <a:pt x="5927722" y="3416300"/>
                  </a:lnTo>
                  <a:lnTo>
                    <a:pt x="5930897" y="3409950"/>
                  </a:lnTo>
                  <a:lnTo>
                    <a:pt x="5934072" y="3400425"/>
                  </a:lnTo>
                  <a:lnTo>
                    <a:pt x="5934072" y="3387725"/>
                  </a:lnTo>
                  <a:lnTo>
                    <a:pt x="5930897" y="3371850"/>
                  </a:lnTo>
                  <a:lnTo>
                    <a:pt x="5930897" y="3359150"/>
                  </a:lnTo>
                  <a:lnTo>
                    <a:pt x="5934072" y="3349625"/>
                  </a:lnTo>
                  <a:lnTo>
                    <a:pt x="5930897" y="3327400"/>
                  </a:lnTo>
                  <a:lnTo>
                    <a:pt x="5934072" y="3308350"/>
                  </a:lnTo>
                  <a:lnTo>
                    <a:pt x="5937247" y="3298825"/>
                  </a:lnTo>
                  <a:lnTo>
                    <a:pt x="5943597" y="3286125"/>
                  </a:lnTo>
                  <a:lnTo>
                    <a:pt x="5949947" y="3273425"/>
                  </a:lnTo>
                  <a:lnTo>
                    <a:pt x="5953122" y="3260725"/>
                  </a:lnTo>
                  <a:lnTo>
                    <a:pt x="5959472" y="3257550"/>
                  </a:lnTo>
                  <a:lnTo>
                    <a:pt x="5965822" y="3257550"/>
                  </a:lnTo>
                  <a:lnTo>
                    <a:pt x="5968997" y="3257550"/>
                  </a:lnTo>
                  <a:lnTo>
                    <a:pt x="5972172" y="3251200"/>
                  </a:lnTo>
                  <a:lnTo>
                    <a:pt x="5975347" y="3244850"/>
                  </a:lnTo>
                  <a:lnTo>
                    <a:pt x="5981697" y="3241675"/>
                  </a:lnTo>
                  <a:lnTo>
                    <a:pt x="5997572" y="3244850"/>
                  </a:lnTo>
                  <a:lnTo>
                    <a:pt x="6013447" y="3244850"/>
                  </a:lnTo>
                  <a:lnTo>
                    <a:pt x="6016622" y="3244850"/>
                  </a:lnTo>
                  <a:lnTo>
                    <a:pt x="6019797" y="3238500"/>
                  </a:lnTo>
                  <a:lnTo>
                    <a:pt x="6022972" y="3228975"/>
                  </a:lnTo>
                  <a:lnTo>
                    <a:pt x="6026147" y="3222625"/>
                  </a:lnTo>
                  <a:lnTo>
                    <a:pt x="6035672" y="3213100"/>
                  </a:lnTo>
                  <a:lnTo>
                    <a:pt x="6038847" y="3209925"/>
                  </a:lnTo>
                  <a:lnTo>
                    <a:pt x="6038847" y="3216275"/>
                  </a:lnTo>
                  <a:lnTo>
                    <a:pt x="6042022" y="3216275"/>
                  </a:lnTo>
                  <a:lnTo>
                    <a:pt x="6051547" y="3206750"/>
                  </a:lnTo>
                  <a:lnTo>
                    <a:pt x="6061072" y="3194050"/>
                  </a:lnTo>
                  <a:lnTo>
                    <a:pt x="6061072" y="3184525"/>
                  </a:lnTo>
                  <a:lnTo>
                    <a:pt x="6067422" y="3181350"/>
                  </a:lnTo>
                  <a:lnTo>
                    <a:pt x="6070597" y="3178175"/>
                  </a:lnTo>
                  <a:lnTo>
                    <a:pt x="6067422" y="3171825"/>
                  </a:lnTo>
                  <a:lnTo>
                    <a:pt x="6064247" y="3165475"/>
                  </a:lnTo>
                  <a:lnTo>
                    <a:pt x="6064247" y="3162300"/>
                  </a:lnTo>
                  <a:lnTo>
                    <a:pt x="6067422" y="3159125"/>
                  </a:lnTo>
                  <a:lnTo>
                    <a:pt x="6070597" y="3155950"/>
                  </a:lnTo>
                  <a:lnTo>
                    <a:pt x="6073772" y="3155950"/>
                  </a:lnTo>
                  <a:lnTo>
                    <a:pt x="6076947" y="3162300"/>
                  </a:lnTo>
                  <a:lnTo>
                    <a:pt x="6080122" y="3162300"/>
                  </a:lnTo>
                  <a:lnTo>
                    <a:pt x="6083297" y="3159125"/>
                  </a:lnTo>
                  <a:lnTo>
                    <a:pt x="6089647" y="3146425"/>
                  </a:lnTo>
                  <a:lnTo>
                    <a:pt x="6095997" y="3140075"/>
                  </a:lnTo>
                  <a:lnTo>
                    <a:pt x="6102347" y="3130550"/>
                  </a:lnTo>
                  <a:lnTo>
                    <a:pt x="6102347" y="3127375"/>
                  </a:lnTo>
                  <a:lnTo>
                    <a:pt x="6099172" y="3117850"/>
                  </a:lnTo>
                  <a:lnTo>
                    <a:pt x="6102347" y="3114675"/>
                  </a:lnTo>
                  <a:lnTo>
                    <a:pt x="6108697" y="3108325"/>
                  </a:lnTo>
                  <a:lnTo>
                    <a:pt x="6118222" y="3101975"/>
                  </a:lnTo>
                  <a:close/>
                  <a:moveTo>
                    <a:pt x="5616573" y="3073401"/>
                  </a:moveTo>
                  <a:lnTo>
                    <a:pt x="5616573" y="3073401"/>
                  </a:lnTo>
                  <a:lnTo>
                    <a:pt x="5619747" y="3076575"/>
                  </a:lnTo>
                  <a:lnTo>
                    <a:pt x="5619747" y="3076575"/>
                  </a:lnTo>
                  <a:close/>
                  <a:moveTo>
                    <a:pt x="9232897" y="3060700"/>
                  </a:moveTo>
                  <a:lnTo>
                    <a:pt x="9239247" y="3060700"/>
                  </a:lnTo>
                  <a:lnTo>
                    <a:pt x="9242422" y="3060700"/>
                  </a:lnTo>
                  <a:lnTo>
                    <a:pt x="9242422" y="3063875"/>
                  </a:lnTo>
                  <a:lnTo>
                    <a:pt x="9245597" y="3067050"/>
                  </a:lnTo>
                  <a:lnTo>
                    <a:pt x="9248772" y="3073400"/>
                  </a:lnTo>
                  <a:lnTo>
                    <a:pt x="9245597" y="3082925"/>
                  </a:lnTo>
                  <a:lnTo>
                    <a:pt x="9242422" y="3092450"/>
                  </a:lnTo>
                  <a:lnTo>
                    <a:pt x="9245597" y="3095625"/>
                  </a:lnTo>
                  <a:lnTo>
                    <a:pt x="9248772" y="3098800"/>
                  </a:lnTo>
                  <a:lnTo>
                    <a:pt x="9248772" y="3105150"/>
                  </a:lnTo>
                  <a:lnTo>
                    <a:pt x="9248772" y="3108325"/>
                  </a:lnTo>
                  <a:lnTo>
                    <a:pt x="9251947" y="3111500"/>
                  </a:lnTo>
                  <a:lnTo>
                    <a:pt x="9255122" y="3114675"/>
                  </a:lnTo>
                  <a:lnTo>
                    <a:pt x="9255122" y="3121025"/>
                  </a:lnTo>
                  <a:lnTo>
                    <a:pt x="9251947" y="3124200"/>
                  </a:lnTo>
                  <a:lnTo>
                    <a:pt x="9255122" y="3124200"/>
                  </a:lnTo>
                  <a:lnTo>
                    <a:pt x="9258297" y="3121025"/>
                  </a:lnTo>
                  <a:lnTo>
                    <a:pt x="9261472" y="3124200"/>
                  </a:lnTo>
                  <a:lnTo>
                    <a:pt x="9261472" y="3127375"/>
                  </a:lnTo>
                  <a:lnTo>
                    <a:pt x="9261472" y="3130550"/>
                  </a:lnTo>
                  <a:lnTo>
                    <a:pt x="9261472" y="3133725"/>
                  </a:lnTo>
                  <a:lnTo>
                    <a:pt x="9261472" y="3143250"/>
                  </a:lnTo>
                  <a:lnTo>
                    <a:pt x="9261472" y="3149600"/>
                  </a:lnTo>
                  <a:lnTo>
                    <a:pt x="9261472" y="3159125"/>
                  </a:lnTo>
                  <a:lnTo>
                    <a:pt x="9258297" y="3168650"/>
                  </a:lnTo>
                  <a:lnTo>
                    <a:pt x="9255122" y="3175000"/>
                  </a:lnTo>
                  <a:lnTo>
                    <a:pt x="9258297" y="3178175"/>
                  </a:lnTo>
                  <a:lnTo>
                    <a:pt x="9261472" y="3181350"/>
                  </a:lnTo>
                  <a:lnTo>
                    <a:pt x="9261472" y="3187700"/>
                  </a:lnTo>
                  <a:lnTo>
                    <a:pt x="9258297" y="3194050"/>
                  </a:lnTo>
                  <a:lnTo>
                    <a:pt x="9261472" y="3197225"/>
                  </a:lnTo>
                  <a:lnTo>
                    <a:pt x="9267822" y="3197225"/>
                  </a:lnTo>
                  <a:lnTo>
                    <a:pt x="9274172" y="3197225"/>
                  </a:lnTo>
                  <a:lnTo>
                    <a:pt x="9277347" y="3194050"/>
                  </a:lnTo>
                  <a:lnTo>
                    <a:pt x="9283697" y="3190875"/>
                  </a:lnTo>
                  <a:lnTo>
                    <a:pt x="9286872" y="3197225"/>
                  </a:lnTo>
                  <a:lnTo>
                    <a:pt x="9283697" y="3200400"/>
                  </a:lnTo>
                  <a:lnTo>
                    <a:pt x="9286872" y="3203575"/>
                  </a:lnTo>
                  <a:lnTo>
                    <a:pt x="9293222" y="3209925"/>
                  </a:lnTo>
                  <a:lnTo>
                    <a:pt x="9302747" y="3216275"/>
                  </a:lnTo>
                  <a:lnTo>
                    <a:pt x="9305922" y="3216275"/>
                  </a:lnTo>
                  <a:lnTo>
                    <a:pt x="9309097" y="3219450"/>
                  </a:lnTo>
                  <a:lnTo>
                    <a:pt x="9312272" y="3222625"/>
                  </a:lnTo>
                  <a:lnTo>
                    <a:pt x="9312272" y="3228975"/>
                  </a:lnTo>
                  <a:lnTo>
                    <a:pt x="9305922" y="3232150"/>
                  </a:lnTo>
                  <a:lnTo>
                    <a:pt x="9305922" y="3238500"/>
                  </a:lnTo>
                  <a:lnTo>
                    <a:pt x="9305922" y="3248025"/>
                  </a:lnTo>
                  <a:lnTo>
                    <a:pt x="9302747" y="3251200"/>
                  </a:lnTo>
                  <a:lnTo>
                    <a:pt x="9299572" y="3257550"/>
                  </a:lnTo>
                  <a:lnTo>
                    <a:pt x="9299572" y="3260725"/>
                  </a:lnTo>
                  <a:lnTo>
                    <a:pt x="9299572" y="3267075"/>
                  </a:lnTo>
                  <a:lnTo>
                    <a:pt x="9299572" y="3273425"/>
                  </a:lnTo>
                  <a:lnTo>
                    <a:pt x="9296397" y="3276600"/>
                  </a:lnTo>
                  <a:lnTo>
                    <a:pt x="9299572" y="3286125"/>
                  </a:lnTo>
                  <a:lnTo>
                    <a:pt x="9305922" y="3298825"/>
                  </a:lnTo>
                  <a:lnTo>
                    <a:pt x="9305922" y="3311525"/>
                  </a:lnTo>
                  <a:lnTo>
                    <a:pt x="9305922" y="3321050"/>
                  </a:lnTo>
                  <a:lnTo>
                    <a:pt x="9302747" y="3330575"/>
                  </a:lnTo>
                  <a:lnTo>
                    <a:pt x="9296397" y="3346450"/>
                  </a:lnTo>
                  <a:lnTo>
                    <a:pt x="9296397" y="3352800"/>
                  </a:lnTo>
                  <a:lnTo>
                    <a:pt x="9296397" y="3359150"/>
                  </a:lnTo>
                  <a:lnTo>
                    <a:pt x="9299572" y="3365500"/>
                  </a:lnTo>
                  <a:lnTo>
                    <a:pt x="9302747" y="3371850"/>
                  </a:lnTo>
                  <a:lnTo>
                    <a:pt x="9305922" y="3378200"/>
                  </a:lnTo>
                  <a:lnTo>
                    <a:pt x="9318622" y="3384550"/>
                  </a:lnTo>
                  <a:lnTo>
                    <a:pt x="9328147" y="3390900"/>
                  </a:lnTo>
                  <a:lnTo>
                    <a:pt x="9331322" y="3397250"/>
                  </a:lnTo>
                  <a:lnTo>
                    <a:pt x="9334497" y="3403600"/>
                  </a:lnTo>
                  <a:lnTo>
                    <a:pt x="9340847" y="3403600"/>
                  </a:lnTo>
                  <a:lnTo>
                    <a:pt x="9347197" y="3403600"/>
                  </a:lnTo>
                  <a:lnTo>
                    <a:pt x="9350372" y="3406775"/>
                  </a:lnTo>
                  <a:lnTo>
                    <a:pt x="9353547" y="3409950"/>
                  </a:lnTo>
                  <a:lnTo>
                    <a:pt x="9356722" y="3409950"/>
                  </a:lnTo>
                  <a:lnTo>
                    <a:pt x="9359897" y="3409950"/>
                  </a:lnTo>
                  <a:lnTo>
                    <a:pt x="9359897" y="3413125"/>
                  </a:lnTo>
                  <a:lnTo>
                    <a:pt x="9359897" y="3419475"/>
                  </a:lnTo>
                  <a:lnTo>
                    <a:pt x="9366247" y="3422650"/>
                  </a:lnTo>
                  <a:lnTo>
                    <a:pt x="9369422" y="3425825"/>
                  </a:lnTo>
                  <a:lnTo>
                    <a:pt x="9372597" y="3432175"/>
                  </a:lnTo>
                  <a:lnTo>
                    <a:pt x="9372597" y="3441700"/>
                  </a:lnTo>
                  <a:lnTo>
                    <a:pt x="9369422" y="3438525"/>
                  </a:lnTo>
                  <a:lnTo>
                    <a:pt x="9366247" y="3438525"/>
                  </a:lnTo>
                  <a:lnTo>
                    <a:pt x="9363072" y="3438525"/>
                  </a:lnTo>
                  <a:lnTo>
                    <a:pt x="9359897" y="3441700"/>
                  </a:lnTo>
                  <a:lnTo>
                    <a:pt x="9363072" y="3444875"/>
                  </a:lnTo>
                  <a:lnTo>
                    <a:pt x="9366247" y="3451225"/>
                  </a:lnTo>
                  <a:lnTo>
                    <a:pt x="9369422" y="3460750"/>
                  </a:lnTo>
                  <a:lnTo>
                    <a:pt x="9369422" y="3463925"/>
                  </a:lnTo>
                  <a:lnTo>
                    <a:pt x="9369422" y="3470275"/>
                  </a:lnTo>
                  <a:lnTo>
                    <a:pt x="9366247" y="3476625"/>
                  </a:lnTo>
                  <a:lnTo>
                    <a:pt x="9366247" y="3479800"/>
                  </a:lnTo>
                  <a:lnTo>
                    <a:pt x="9369422" y="3482975"/>
                  </a:lnTo>
                  <a:lnTo>
                    <a:pt x="9369422" y="3486150"/>
                  </a:lnTo>
                  <a:lnTo>
                    <a:pt x="9366247" y="3502025"/>
                  </a:lnTo>
                  <a:lnTo>
                    <a:pt x="9369422" y="3505200"/>
                  </a:lnTo>
                  <a:lnTo>
                    <a:pt x="9372597" y="3511550"/>
                  </a:lnTo>
                  <a:lnTo>
                    <a:pt x="9375772" y="3502025"/>
                  </a:lnTo>
                  <a:lnTo>
                    <a:pt x="9382122" y="3498850"/>
                  </a:lnTo>
                  <a:lnTo>
                    <a:pt x="9388472" y="3505200"/>
                  </a:lnTo>
                  <a:lnTo>
                    <a:pt x="9397997" y="3514725"/>
                  </a:lnTo>
                  <a:lnTo>
                    <a:pt x="9394822" y="3508375"/>
                  </a:lnTo>
                  <a:lnTo>
                    <a:pt x="9394822" y="3505200"/>
                  </a:lnTo>
                  <a:lnTo>
                    <a:pt x="9394822" y="3502025"/>
                  </a:lnTo>
                  <a:lnTo>
                    <a:pt x="9401172" y="3502025"/>
                  </a:lnTo>
                  <a:lnTo>
                    <a:pt x="9404347" y="3505200"/>
                  </a:lnTo>
                  <a:lnTo>
                    <a:pt x="9404347" y="3514725"/>
                  </a:lnTo>
                  <a:lnTo>
                    <a:pt x="9397997" y="3530600"/>
                  </a:lnTo>
                  <a:lnTo>
                    <a:pt x="9397997" y="3536950"/>
                  </a:lnTo>
                  <a:lnTo>
                    <a:pt x="9394822" y="3543300"/>
                  </a:lnTo>
                  <a:lnTo>
                    <a:pt x="9401172" y="3552825"/>
                  </a:lnTo>
                  <a:lnTo>
                    <a:pt x="9404347" y="3559175"/>
                  </a:lnTo>
                  <a:lnTo>
                    <a:pt x="9404347" y="3562350"/>
                  </a:lnTo>
                  <a:lnTo>
                    <a:pt x="9404347" y="3568700"/>
                  </a:lnTo>
                  <a:lnTo>
                    <a:pt x="9407522" y="3568700"/>
                  </a:lnTo>
                  <a:lnTo>
                    <a:pt x="9410697" y="3571875"/>
                  </a:lnTo>
                  <a:lnTo>
                    <a:pt x="9417047" y="3597275"/>
                  </a:lnTo>
                  <a:lnTo>
                    <a:pt x="9420222" y="3609975"/>
                  </a:lnTo>
                  <a:lnTo>
                    <a:pt x="9423397" y="3606800"/>
                  </a:lnTo>
                  <a:lnTo>
                    <a:pt x="9426572" y="3594100"/>
                  </a:lnTo>
                  <a:lnTo>
                    <a:pt x="9429747" y="3590925"/>
                  </a:lnTo>
                  <a:lnTo>
                    <a:pt x="9432922" y="3597275"/>
                  </a:lnTo>
                  <a:lnTo>
                    <a:pt x="9432922" y="3600450"/>
                  </a:lnTo>
                  <a:lnTo>
                    <a:pt x="9429747" y="3606800"/>
                  </a:lnTo>
                  <a:lnTo>
                    <a:pt x="9426572" y="3616325"/>
                  </a:lnTo>
                  <a:lnTo>
                    <a:pt x="9423397" y="3619500"/>
                  </a:lnTo>
                  <a:lnTo>
                    <a:pt x="9423397" y="3629025"/>
                  </a:lnTo>
                  <a:lnTo>
                    <a:pt x="9426572" y="3635375"/>
                  </a:lnTo>
                  <a:lnTo>
                    <a:pt x="9423397" y="3641725"/>
                  </a:lnTo>
                  <a:lnTo>
                    <a:pt x="9417047" y="3651250"/>
                  </a:lnTo>
                  <a:lnTo>
                    <a:pt x="9413872" y="3660775"/>
                  </a:lnTo>
                  <a:lnTo>
                    <a:pt x="9410697" y="3663950"/>
                  </a:lnTo>
                  <a:lnTo>
                    <a:pt x="9413872" y="3667125"/>
                  </a:lnTo>
                  <a:lnTo>
                    <a:pt x="9417047" y="3673475"/>
                  </a:lnTo>
                  <a:lnTo>
                    <a:pt x="9417047" y="3683000"/>
                  </a:lnTo>
                  <a:lnTo>
                    <a:pt x="9410697" y="3708400"/>
                  </a:lnTo>
                  <a:lnTo>
                    <a:pt x="9397997" y="3736975"/>
                  </a:lnTo>
                  <a:lnTo>
                    <a:pt x="9388472" y="3749675"/>
                  </a:lnTo>
                  <a:lnTo>
                    <a:pt x="9378947" y="3762375"/>
                  </a:lnTo>
                  <a:lnTo>
                    <a:pt x="9363072" y="3781425"/>
                  </a:lnTo>
                  <a:lnTo>
                    <a:pt x="9350372" y="3800475"/>
                  </a:lnTo>
                  <a:lnTo>
                    <a:pt x="9344022" y="3813175"/>
                  </a:lnTo>
                  <a:lnTo>
                    <a:pt x="9337672" y="3822700"/>
                  </a:lnTo>
                  <a:lnTo>
                    <a:pt x="9324972" y="3835400"/>
                  </a:lnTo>
                  <a:lnTo>
                    <a:pt x="9324972" y="3841750"/>
                  </a:lnTo>
                  <a:lnTo>
                    <a:pt x="9328147" y="3844925"/>
                  </a:lnTo>
                  <a:lnTo>
                    <a:pt x="9328147" y="3851275"/>
                  </a:lnTo>
                  <a:lnTo>
                    <a:pt x="9321797" y="3857625"/>
                  </a:lnTo>
                  <a:lnTo>
                    <a:pt x="9302747" y="3873500"/>
                  </a:lnTo>
                  <a:lnTo>
                    <a:pt x="9274172" y="3898900"/>
                  </a:lnTo>
                  <a:lnTo>
                    <a:pt x="9270997" y="3905250"/>
                  </a:lnTo>
                  <a:lnTo>
                    <a:pt x="9264647" y="3911600"/>
                  </a:lnTo>
                  <a:lnTo>
                    <a:pt x="9251947" y="3914775"/>
                  </a:lnTo>
                  <a:lnTo>
                    <a:pt x="9242422" y="3917950"/>
                  </a:lnTo>
                  <a:lnTo>
                    <a:pt x="9242422" y="3921125"/>
                  </a:lnTo>
                  <a:lnTo>
                    <a:pt x="9242422" y="3924300"/>
                  </a:lnTo>
                  <a:lnTo>
                    <a:pt x="9242422" y="3927475"/>
                  </a:lnTo>
                  <a:lnTo>
                    <a:pt x="9239247" y="3927475"/>
                  </a:lnTo>
                  <a:lnTo>
                    <a:pt x="9232897" y="3927475"/>
                  </a:lnTo>
                  <a:lnTo>
                    <a:pt x="9226547" y="3933825"/>
                  </a:lnTo>
                  <a:lnTo>
                    <a:pt x="9213847" y="3952875"/>
                  </a:lnTo>
                  <a:lnTo>
                    <a:pt x="9194797" y="3975100"/>
                  </a:lnTo>
                  <a:lnTo>
                    <a:pt x="9175747" y="3994150"/>
                  </a:lnTo>
                  <a:lnTo>
                    <a:pt x="9169397" y="4000500"/>
                  </a:lnTo>
                  <a:lnTo>
                    <a:pt x="9166222" y="4010025"/>
                  </a:lnTo>
                  <a:lnTo>
                    <a:pt x="9163047" y="4019550"/>
                  </a:lnTo>
                  <a:lnTo>
                    <a:pt x="9159872" y="4019550"/>
                  </a:lnTo>
                  <a:lnTo>
                    <a:pt x="9153522" y="4025900"/>
                  </a:lnTo>
                  <a:lnTo>
                    <a:pt x="9143997" y="4035425"/>
                  </a:lnTo>
                  <a:lnTo>
                    <a:pt x="9134472" y="4035425"/>
                  </a:lnTo>
                  <a:lnTo>
                    <a:pt x="9128122" y="4035425"/>
                  </a:lnTo>
                  <a:lnTo>
                    <a:pt x="9121772" y="4038600"/>
                  </a:lnTo>
                  <a:lnTo>
                    <a:pt x="9115422" y="4048125"/>
                  </a:lnTo>
                  <a:lnTo>
                    <a:pt x="9109072" y="4054475"/>
                  </a:lnTo>
                  <a:lnTo>
                    <a:pt x="9102722" y="4060825"/>
                  </a:lnTo>
                  <a:lnTo>
                    <a:pt x="9096372" y="4064000"/>
                  </a:lnTo>
                  <a:lnTo>
                    <a:pt x="9093197" y="4067175"/>
                  </a:lnTo>
                  <a:lnTo>
                    <a:pt x="9090022" y="4073525"/>
                  </a:lnTo>
                  <a:lnTo>
                    <a:pt x="9086847" y="4079875"/>
                  </a:lnTo>
                  <a:lnTo>
                    <a:pt x="9086847" y="4083050"/>
                  </a:lnTo>
                  <a:lnTo>
                    <a:pt x="9083672" y="4079875"/>
                  </a:lnTo>
                  <a:lnTo>
                    <a:pt x="9080497" y="4083050"/>
                  </a:lnTo>
                  <a:lnTo>
                    <a:pt x="9077322" y="4086225"/>
                  </a:lnTo>
                  <a:lnTo>
                    <a:pt x="9064622" y="4086225"/>
                  </a:lnTo>
                  <a:lnTo>
                    <a:pt x="9032872" y="4083050"/>
                  </a:lnTo>
                  <a:lnTo>
                    <a:pt x="9023347" y="4083050"/>
                  </a:lnTo>
                  <a:lnTo>
                    <a:pt x="9016997" y="4086225"/>
                  </a:lnTo>
                  <a:lnTo>
                    <a:pt x="9001122" y="4098925"/>
                  </a:lnTo>
                  <a:lnTo>
                    <a:pt x="8988422" y="4111625"/>
                  </a:lnTo>
                  <a:lnTo>
                    <a:pt x="8972547" y="4121150"/>
                  </a:lnTo>
                  <a:lnTo>
                    <a:pt x="8963022" y="4124325"/>
                  </a:lnTo>
                  <a:lnTo>
                    <a:pt x="8959847" y="4124325"/>
                  </a:lnTo>
                  <a:lnTo>
                    <a:pt x="8959847" y="4117975"/>
                  </a:lnTo>
                  <a:lnTo>
                    <a:pt x="8953497" y="4114800"/>
                  </a:lnTo>
                  <a:lnTo>
                    <a:pt x="8943972" y="4114800"/>
                  </a:lnTo>
                  <a:lnTo>
                    <a:pt x="8940797" y="4111625"/>
                  </a:lnTo>
                  <a:lnTo>
                    <a:pt x="8940797" y="4108450"/>
                  </a:lnTo>
                  <a:lnTo>
                    <a:pt x="8943972" y="4105275"/>
                  </a:lnTo>
                  <a:lnTo>
                    <a:pt x="8947147" y="4102100"/>
                  </a:lnTo>
                  <a:lnTo>
                    <a:pt x="8937622" y="4105275"/>
                  </a:lnTo>
                  <a:lnTo>
                    <a:pt x="8928097" y="4105275"/>
                  </a:lnTo>
                  <a:lnTo>
                    <a:pt x="8931272" y="4098925"/>
                  </a:lnTo>
                  <a:lnTo>
                    <a:pt x="8937622" y="4095750"/>
                  </a:lnTo>
                  <a:lnTo>
                    <a:pt x="8934447" y="4095750"/>
                  </a:lnTo>
                  <a:lnTo>
                    <a:pt x="8931272" y="4095750"/>
                  </a:lnTo>
                  <a:lnTo>
                    <a:pt x="8928097" y="4095750"/>
                  </a:lnTo>
                  <a:lnTo>
                    <a:pt x="8931272" y="4086225"/>
                  </a:lnTo>
                  <a:lnTo>
                    <a:pt x="8931272" y="4079875"/>
                  </a:lnTo>
                  <a:lnTo>
                    <a:pt x="8928097" y="4079875"/>
                  </a:lnTo>
                  <a:lnTo>
                    <a:pt x="8924922" y="4083050"/>
                  </a:lnTo>
                  <a:lnTo>
                    <a:pt x="8918572" y="4089400"/>
                  </a:lnTo>
                  <a:lnTo>
                    <a:pt x="8918572" y="4092575"/>
                  </a:lnTo>
                  <a:lnTo>
                    <a:pt x="8924922" y="4092575"/>
                  </a:lnTo>
                  <a:lnTo>
                    <a:pt x="8924922" y="4095750"/>
                  </a:lnTo>
                  <a:lnTo>
                    <a:pt x="8918572" y="4098925"/>
                  </a:lnTo>
                  <a:lnTo>
                    <a:pt x="8915397" y="4098925"/>
                  </a:lnTo>
                  <a:lnTo>
                    <a:pt x="8909047" y="4098925"/>
                  </a:lnTo>
                  <a:lnTo>
                    <a:pt x="8899522" y="4105275"/>
                  </a:lnTo>
                  <a:lnTo>
                    <a:pt x="8889997" y="4111625"/>
                  </a:lnTo>
                  <a:lnTo>
                    <a:pt x="8886822" y="4111625"/>
                  </a:lnTo>
                  <a:lnTo>
                    <a:pt x="8886822" y="4108450"/>
                  </a:lnTo>
                  <a:lnTo>
                    <a:pt x="8880472" y="4108450"/>
                  </a:lnTo>
                  <a:lnTo>
                    <a:pt x="8870947" y="4111625"/>
                  </a:lnTo>
                  <a:lnTo>
                    <a:pt x="8864597" y="4108450"/>
                  </a:lnTo>
                  <a:lnTo>
                    <a:pt x="8861422" y="4105275"/>
                  </a:lnTo>
                  <a:lnTo>
                    <a:pt x="8851897" y="4105275"/>
                  </a:lnTo>
                  <a:lnTo>
                    <a:pt x="8845547" y="4105275"/>
                  </a:lnTo>
                  <a:lnTo>
                    <a:pt x="8839197" y="4102100"/>
                  </a:lnTo>
                  <a:lnTo>
                    <a:pt x="8829672" y="4095750"/>
                  </a:lnTo>
                  <a:lnTo>
                    <a:pt x="8813797" y="4089400"/>
                  </a:lnTo>
                  <a:lnTo>
                    <a:pt x="8801097" y="4083050"/>
                  </a:lnTo>
                  <a:lnTo>
                    <a:pt x="8801097" y="4079875"/>
                  </a:lnTo>
                  <a:lnTo>
                    <a:pt x="8801097" y="4076700"/>
                  </a:lnTo>
                  <a:lnTo>
                    <a:pt x="8801097" y="4070350"/>
                  </a:lnTo>
                  <a:lnTo>
                    <a:pt x="8797922" y="4064000"/>
                  </a:lnTo>
                  <a:lnTo>
                    <a:pt x="8794747" y="4060825"/>
                  </a:lnTo>
                  <a:lnTo>
                    <a:pt x="8791572" y="4054475"/>
                  </a:lnTo>
                  <a:lnTo>
                    <a:pt x="8791572" y="4051300"/>
                  </a:lnTo>
                  <a:lnTo>
                    <a:pt x="8797922" y="4044950"/>
                  </a:lnTo>
                  <a:lnTo>
                    <a:pt x="8807447" y="4035425"/>
                  </a:lnTo>
                  <a:lnTo>
                    <a:pt x="8810622" y="4029075"/>
                  </a:lnTo>
                  <a:lnTo>
                    <a:pt x="8813797" y="4019550"/>
                  </a:lnTo>
                  <a:lnTo>
                    <a:pt x="8813797" y="4013200"/>
                  </a:lnTo>
                  <a:lnTo>
                    <a:pt x="8816972" y="4010025"/>
                  </a:lnTo>
                  <a:lnTo>
                    <a:pt x="8826497" y="4006850"/>
                  </a:lnTo>
                  <a:lnTo>
                    <a:pt x="8832847" y="4003675"/>
                  </a:lnTo>
                  <a:lnTo>
                    <a:pt x="8826497" y="4000500"/>
                  </a:lnTo>
                  <a:lnTo>
                    <a:pt x="8820147" y="4000500"/>
                  </a:lnTo>
                  <a:lnTo>
                    <a:pt x="8816972" y="4003675"/>
                  </a:lnTo>
                  <a:lnTo>
                    <a:pt x="8810622" y="4003675"/>
                  </a:lnTo>
                  <a:lnTo>
                    <a:pt x="8791572" y="4000500"/>
                  </a:lnTo>
                  <a:lnTo>
                    <a:pt x="8804272" y="3994150"/>
                  </a:lnTo>
                  <a:lnTo>
                    <a:pt x="8810622" y="3987800"/>
                  </a:lnTo>
                  <a:lnTo>
                    <a:pt x="8810622" y="3978275"/>
                  </a:lnTo>
                  <a:lnTo>
                    <a:pt x="8810622" y="3965575"/>
                  </a:lnTo>
                  <a:lnTo>
                    <a:pt x="8810622" y="3959225"/>
                  </a:lnTo>
                  <a:lnTo>
                    <a:pt x="8807447" y="3959225"/>
                  </a:lnTo>
                  <a:lnTo>
                    <a:pt x="8794747" y="3975100"/>
                  </a:lnTo>
                  <a:lnTo>
                    <a:pt x="8788397" y="3984625"/>
                  </a:lnTo>
                  <a:lnTo>
                    <a:pt x="8782047" y="3990975"/>
                  </a:lnTo>
                  <a:lnTo>
                    <a:pt x="8772522" y="3990975"/>
                  </a:lnTo>
                  <a:lnTo>
                    <a:pt x="8762997" y="3990975"/>
                  </a:lnTo>
                  <a:lnTo>
                    <a:pt x="8756647" y="3990975"/>
                  </a:lnTo>
                  <a:lnTo>
                    <a:pt x="8753472" y="3990975"/>
                  </a:lnTo>
                  <a:lnTo>
                    <a:pt x="8753472" y="3987800"/>
                  </a:lnTo>
                  <a:lnTo>
                    <a:pt x="8753472" y="3984625"/>
                  </a:lnTo>
                  <a:lnTo>
                    <a:pt x="8762997" y="3978275"/>
                  </a:lnTo>
                  <a:lnTo>
                    <a:pt x="8769347" y="3978275"/>
                  </a:lnTo>
                  <a:lnTo>
                    <a:pt x="8775697" y="3975100"/>
                  </a:lnTo>
                  <a:lnTo>
                    <a:pt x="8775697" y="3971925"/>
                  </a:lnTo>
                  <a:lnTo>
                    <a:pt x="8778872" y="3965575"/>
                  </a:lnTo>
                  <a:lnTo>
                    <a:pt x="8782047" y="3959225"/>
                  </a:lnTo>
                  <a:lnTo>
                    <a:pt x="8791572" y="3952875"/>
                  </a:lnTo>
                  <a:lnTo>
                    <a:pt x="8804272" y="3943350"/>
                  </a:lnTo>
                  <a:lnTo>
                    <a:pt x="8816972" y="3933825"/>
                  </a:lnTo>
                  <a:lnTo>
                    <a:pt x="8816972" y="3930650"/>
                  </a:lnTo>
                  <a:lnTo>
                    <a:pt x="8816972" y="3927475"/>
                  </a:lnTo>
                  <a:lnTo>
                    <a:pt x="8813797" y="3924300"/>
                  </a:lnTo>
                  <a:lnTo>
                    <a:pt x="8820147" y="3921125"/>
                  </a:lnTo>
                  <a:lnTo>
                    <a:pt x="8823322" y="3914775"/>
                  </a:lnTo>
                  <a:lnTo>
                    <a:pt x="8823322" y="3908425"/>
                  </a:lnTo>
                  <a:lnTo>
                    <a:pt x="8820147" y="3902075"/>
                  </a:lnTo>
                  <a:lnTo>
                    <a:pt x="8826497" y="3895725"/>
                  </a:lnTo>
                  <a:lnTo>
                    <a:pt x="8816972" y="3898900"/>
                  </a:lnTo>
                  <a:lnTo>
                    <a:pt x="8813797" y="3905250"/>
                  </a:lnTo>
                  <a:lnTo>
                    <a:pt x="8810622" y="3911600"/>
                  </a:lnTo>
                  <a:lnTo>
                    <a:pt x="8807447" y="3914775"/>
                  </a:lnTo>
                  <a:lnTo>
                    <a:pt x="8804272" y="3914775"/>
                  </a:lnTo>
                  <a:lnTo>
                    <a:pt x="8801097" y="3917950"/>
                  </a:lnTo>
                  <a:lnTo>
                    <a:pt x="8794747" y="3927475"/>
                  </a:lnTo>
                  <a:lnTo>
                    <a:pt x="8788397" y="3937000"/>
                  </a:lnTo>
                  <a:lnTo>
                    <a:pt x="8785222" y="3940175"/>
                  </a:lnTo>
                  <a:lnTo>
                    <a:pt x="8778872" y="3940175"/>
                  </a:lnTo>
                  <a:lnTo>
                    <a:pt x="8772522" y="3940175"/>
                  </a:lnTo>
                  <a:lnTo>
                    <a:pt x="8762997" y="3946525"/>
                  </a:lnTo>
                  <a:lnTo>
                    <a:pt x="8750297" y="3956050"/>
                  </a:lnTo>
                  <a:lnTo>
                    <a:pt x="8734422" y="3962400"/>
                  </a:lnTo>
                  <a:lnTo>
                    <a:pt x="8731247" y="3965575"/>
                  </a:lnTo>
                  <a:lnTo>
                    <a:pt x="8734422" y="3968750"/>
                  </a:lnTo>
                  <a:lnTo>
                    <a:pt x="8728072" y="3971925"/>
                  </a:lnTo>
                  <a:lnTo>
                    <a:pt x="8715372" y="3975100"/>
                  </a:lnTo>
                  <a:lnTo>
                    <a:pt x="8712197" y="3968750"/>
                  </a:lnTo>
                  <a:lnTo>
                    <a:pt x="8709022" y="3962400"/>
                  </a:lnTo>
                  <a:lnTo>
                    <a:pt x="8712197" y="3956050"/>
                  </a:lnTo>
                  <a:lnTo>
                    <a:pt x="8715372" y="3943350"/>
                  </a:lnTo>
                  <a:lnTo>
                    <a:pt x="8715372" y="3930650"/>
                  </a:lnTo>
                  <a:lnTo>
                    <a:pt x="8715372" y="3917950"/>
                  </a:lnTo>
                  <a:lnTo>
                    <a:pt x="8712197" y="3914775"/>
                  </a:lnTo>
                  <a:lnTo>
                    <a:pt x="8705847" y="3911600"/>
                  </a:lnTo>
                  <a:lnTo>
                    <a:pt x="8696322" y="3908425"/>
                  </a:lnTo>
                  <a:lnTo>
                    <a:pt x="8693147" y="3902075"/>
                  </a:lnTo>
                  <a:lnTo>
                    <a:pt x="8689972" y="3898900"/>
                  </a:lnTo>
                  <a:lnTo>
                    <a:pt x="8693147" y="3895725"/>
                  </a:lnTo>
                  <a:lnTo>
                    <a:pt x="8693147" y="3892550"/>
                  </a:lnTo>
                  <a:lnTo>
                    <a:pt x="8689972" y="3886200"/>
                  </a:lnTo>
                  <a:lnTo>
                    <a:pt x="8683622" y="3879850"/>
                  </a:lnTo>
                  <a:lnTo>
                    <a:pt x="8674097" y="3879850"/>
                  </a:lnTo>
                  <a:lnTo>
                    <a:pt x="8667747" y="3883025"/>
                  </a:lnTo>
                  <a:lnTo>
                    <a:pt x="8664572" y="3879850"/>
                  </a:lnTo>
                  <a:lnTo>
                    <a:pt x="8664572" y="3876675"/>
                  </a:lnTo>
                  <a:lnTo>
                    <a:pt x="8658222" y="3876675"/>
                  </a:lnTo>
                  <a:lnTo>
                    <a:pt x="8651872" y="3879850"/>
                  </a:lnTo>
                  <a:lnTo>
                    <a:pt x="8645522" y="3876675"/>
                  </a:lnTo>
                  <a:lnTo>
                    <a:pt x="8635997" y="3870325"/>
                  </a:lnTo>
                  <a:lnTo>
                    <a:pt x="8626472" y="3860800"/>
                  </a:lnTo>
                  <a:lnTo>
                    <a:pt x="8620122" y="3860800"/>
                  </a:lnTo>
                  <a:lnTo>
                    <a:pt x="8613772" y="3860800"/>
                  </a:lnTo>
                  <a:lnTo>
                    <a:pt x="8601072" y="3860800"/>
                  </a:lnTo>
                  <a:lnTo>
                    <a:pt x="8588372" y="3857625"/>
                  </a:lnTo>
                  <a:lnTo>
                    <a:pt x="8572497" y="3857625"/>
                  </a:lnTo>
                  <a:lnTo>
                    <a:pt x="8553447" y="3860800"/>
                  </a:lnTo>
                  <a:lnTo>
                    <a:pt x="8531222" y="3870325"/>
                  </a:lnTo>
                  <a:lnTo>
                    <a:pt x="8518522" y="3876675"/>
                  </a:lnTo>
                  <a:lnTo>
                    <a:pt x="8508997" y="3883025"/>
                  </a:lnTo>
                  <a:lnTo>
                    <a:pt x="8489947" y="3886200"/>
                  </a:lnTo>
                  <a:lnTo>
                    <a:pt x="8461372" y="3889375"/>
                  </a:lnTo>
                  <a:lnTo>
                    <a:pt x="8445497" y="3889375"/>
                  </a:lnTo>
                  <a:lnTo>
                    <a:pt x="8429622" y="3889375"/>
                  </a:lnTo>
                  <a:lnTo>
                    <a:pt x="8416922" y="3892550"/>
                  </a:lnTo>
                  <a:lnTo>
                    <a:pt x="8391522" y="3905250"/>
                  </a:lnTo>
                  <a:lnTo>
                    <a:pt x="8381997" y="3911600"/>
                  </a:lnTo>
                  <a:lnTo>
                    <a:pt x="8372472" y="3914775"/>
                  </a:lnTo>
                  <a:lnTo>
                    <a:pt x="8359772" y="3917950"/>
                  </a:lnTo>
                  <a:lnTo>
                    <a:pt x="8359772" y="3921125"/>
                  </a:lnTo>
                  <a:lnTo>
                    <a:pt x="8356597" y="3930650"/>
                  </a:lnTo>
                  <a:lnTo>
                    <a:pt x="8343897" y="3940175"/>
                  </a:lnTo>
                  <a:lnTo>
                    <a:pt x="8328022" y="3946525"/>
                  </a:lnTo>
                  <a:lnTo>
                    <a:pt x="8321672" y="3943350"/>
                  </a:lnTo>
                  <a:lnTo>
                    <a:pt x="8318497" y="3940175"/>
                  </a:lnTo>
                  <a:lnTo>
                    <a:pt x="8315322" y="3943350"/>
                  </a:lnTo>
                  <a:lnTo>
                    <a:pt x="8312147" y="3946525"/>
                  </a:lnTo>
                  <a:lnTo>
                    <a:pt x="8305797" y="3946525"/>
                  </a:lnTo>
                  <a:lnTo>
                    <a:pt x="8299447" y="3946525"/>
                  </a:lnTo>
                  <a:lnTo>
                    <a:pt x="8289922" y="3949700"/>
                  </a:lnTo>
                  <a:lnTo>
                    <a:pt x="8286747" y="3949700"/>
                  </a:lnTo>
                  <a:lnTo>
                    <a:pt x="8283572" y="3949700"/>
                  </a:lnTo>
                  <a:lnTo>
                    <a:pt x="8277222" y="3946525"/>
                  </a:lnTo>
                  <a:lnTo>
                    <a:pt x="8274047" y="3943350"/>
                  </a:lnTo>
                  <a:lnTo>
                    <a:pt x="8270872" y="3943350"/>
                  </a:lnTo>
                  <a:lnTo>
                    <a:pt x="8261347" y="3943350"/>
                  </a:lnTo>
                  <a:lnTo>
                    <a:pt x="8251822" y="3943350"/>
                  </a:lnTo>
                  <a:lnTo>
                    <a:pt x="8242297" y="3943350"/>
                  </a:lnTo>
                  <a:lnTo>
                    <a:pt x="8223247" y="3949700"/>
                  </a:lnTo>
                  <a:lnTo>
                    <a:pt x="8216897" y="3949700"/>
                  </a:lnTo>
                  <a:lnTo>
                    <a:pt x="8213722" y="3949700"/>
                  </a:lnTo>
                  <a:lnTo>
                    <a:pt x="8204197" y="3952875"/>
                  </a:lnTo>
                  <a:lnTo>
                    <a:pt x="8194672" y="3959225"/>
                  </a:lnTo>
                  <a:lnTo>
                    <a:pt x="8191497" y="3965575"/>
                  </a:lnTo>
                  <a:lnTo>
                    <a:pt x="8191497" y="3968750"/>
                  </a:lnTo>
                  <a:lnTo>
                    <a:pt x="8185147" y="3968750"/>
                  </a:lnTo>
                  <a:lnTo>
                    <a:pt x="8178797" y="3968750"/>
                  </a:lnTo>
                  <a:lnTo>
                    <a:pt x="8175622" y="3975100"/>
                  </a:lnTo>
                  <a:lnTo>
                    <a:pt x="8169272" y="3978275"/>
                  </a:lnTo>
                  <a:lnTo>
                    <a:pt x="8166097" y="3981450"/>
                  </a:lnTo>
                  <a:lnTo>
                    <a:pt x="8159747" y="3981450"/>
                  </a:lnTo>
                  <a:lnTo>
                    <a:pt x="8156572" y="3984625"/>
                  </a:lnTo>
                  <a:lnTo>
                    <a:pt x="8153397" y="3984625"/>
                  </a:lnTo>
                  <a:lnTo>
                    <a:pt x="8147047" y="3984625"/>
                  </a:lnTo>
                  <a:lnTo>
                    <a:pt x="8143872" y="3984625"/>
                  </a:lnTo>
                  <a:lnTo>
                    <a:pt x="8140697" y="3987800"/>
                  </a:lnTo>
                  <a:lnTo>
                    <a:pt x="8137522" y="3990975"/>
                  </a:lnTo>
                  <a:lnTo>
                    <a:pt x="8131172" y="3987800"/>
                  </a:lnTo>
                  <a:lnTo>
                    <a:pt x="8121647" y="3984625"/>
                  </a:lnTo>
                  <a:lnTo>
                    <a:pt x="8118472" y="3984625"/>
                  </a:lnTo>
                  <a:lnTo>
                    <a:pt x="8112122" y="3984625"/>
                  </a:lnTo>
                  <a:lnTo>
                    <a:pt x="8108947" y="3978275"/>
                  </a:lnTo>
                  <a:lnTo>
                    <a:pt x="8102597" y="3971925"/>
                  </a:lnTo>
                  <a:lnTo>
                    <a:pt x="8099422" y="3968750"/>
                  </a:lnTo>
                  <a:lnTo>
                    <a:pt x="8089897" y="3968750"/>
                  </a:lnTo>
                  <a:lnTo>
                    <a:pt x="8083547" y="3968750"/>
                  </a:lnTo>
                  <a:lnTo>
                    <a:pt x="8083547" y="3965575"/>
                  </a:lnTo>
                  <a:lnTo>
                    <a:pt x="8080372" y="3959225"/>
                  </a:lnTo>
                  <a:lnTo>
                    <a:pt x="8080372" y="3952875"/>
                  </a:lnTo>
                  <a:lnTo>
                    <a:pt x="8077197" y="3949700"/>
                  </a:lnTo>
                  <a:lnTo>
                    <a:pt x="8074022" y="3946525"/>
                  </a:lnTo>
                  <a:lnTo>
                    <a:pt x="8077197" y="3943350"/>
                  </a:lnTo>
                  <a:lnTo>
                    <a:pt x="8080372" y="3940175"/>
                  </a:lnTo>
                  <a:lnTo>
                    <a:pt x="8083547" y="3943350"/>
                  </a:lnTo>
                  <a:lnTo>
                    <a:pt x="8086722" y="3943350"/>
                  </a:lnTo>
                  <a:lnTo>
                    <a:pt x="8096247" y="3940175"/>
                  </a:lnTo>
                  <a:lnTo>
                    <a:pt x="8105772" y="3937000"/>
                  </a:lnTo>
                  <a:lnTo>
                    <a:pt x="8105772" y="3933825"/>
                  </a:lnTo>
                  <a:lnTo>
                    <a:pt x="8105772" y="3930650"/>
                  </a:lnTo>
                  <a:lnTo>
                    <a:pt x="8108947" y="3924300"/>
                  </a:lnTo>
                  <a:lnTo>
                    <a:pt x="8112122" y="3917950"/>
                  </a:lnTo>
                  <a:lnTo>
                    <a:pt x="8112122" y="3911600"/>
                  </a:lnTo>
                  <a:lnTo>
                    <a:pt x="8112122" y="3905250"/>
                  </a:lnTo>
                  <a:lnTo>
                    <a:pt x="8112122" y="3898900"/>
                  </a:lnTo>
                  <a:lnTo>
                    <a:pt x="8115297" y="3895725"/>
                  </a:lnTo>
                  <a:lnTo>
                    <a:pt x="8118472" y="3898900"/>
                  </a:lnTo>
                  <a:lnTo>
                    <a:pt x="8121647" y="3902075"/>
                  </a:lnTo>
                  <a:lnTo>
                    <a:pt x="8124822" y="3898900"/>
                  </a:lnTo>
                  <a:lnTo>
                    <a:pt x="8124822" y="3895725"/>
                  </a:lnTo>
                  <a:lnTo>
                    <a:pt x="8124822" y="3892550"/>
                  </a:lnTo>
                  <a:lnTo>
                    <a:pt x="8127997" y="3883025"/>
                  </a:lnTo>
                  <a:lnTo>
                    <a:pt x="8131172" y="3873500"/>
                  </a:lnTo>
                  <a:lnTo>
                    <a:pt x="8131172" y="3863975"/>
                  </a:lnTo>
                  <a:lnTo>
                    <a:pt x="8131172" y="3841750"/>
                  </a:lnTo>
                  <a:lnTo>
                    <a:pt x="8134347" y="3813175"/>
                  </a:lnTo>
                  <a:lnTo>
                    <a:pt x="8134347" y="3800475"/>
                  </a:lnTo>
                  <a:lnTo>
                    <a:pt x="8140697" y="3787775"/>
                  </a:lnTo>
                  <a:lnTo>
                    <a:pt x="8143872" y="3775075"/>
                  </a:lnTo>
                  <a:lnTo>
                    <a:pt x="8140697" y="3762375"/>
                  </a:lnTo>
                  <a:lnTo>
                    <a:pt x="8137522" y="3749675"/>
                  </a:lnTo>
                  <a:lnTo>
                    <a:pt x="8134347" y="3740150"/>
                  </a:lnTo>
                  <a:lnTo>
                    <a:pt x="8124822" y="3721100"/>
                  </a:lnTo>
                  <a:lnTo>
                    <a:pt x="8124822" y="3711575"/>
                  </a:lnTo>
                  <a:lnTo>
                    <a:pt x="8124822" y="3705225"/>
                  </a:lnTo>
                  <a:lnTo>
                    <a:pt x="8127997" y="3698875"/>
                  </a:lnTo>
                  <a:lnTo>
                    <a:pt x="8127997" y="3689350"/>
                  </a:lnTo>
                  <a:lnTo>
                    <a:pt x="8124822" y="3679825"/>
                  </a:lnTo>
                  <a:lnTo>
                    <a:pt x="8121647" y="3657600"/>
                  </a:lnTo>
                  <a:lnTo>
                    <a:pt x="8121647" y="3651250"/>
                  </a:lnTo>
                  <a:lnTo>
                    <a:pt x="8124822" y="3648075"/>
                  </a:lnTo>
                  <a:lnTo>
                    <a:pt x="8131172" y="3654425"/>
                  </a:lnTo>
                  <a:lnTo>
                    <a:pt x="8140697" y="3660775"/>
                  </a:lnTo>
                  <a:lnTo>
                    <a:pt x="8140697" y="3654425"/>
                  </a:lnTo>
                  <a:lnTo>
                    <a:pt x="8140697" y="3641725"/>
                  </a:lnTo>
                  <a:lnTo>
                    <a:pt x="8140697" y="3629025"/>
                  </a:lnTo>
                  <a:lnTo>
                    <a:pt x="8140697" y="3622675"/>
                  </a:lnTo>
                  <a:lnTo>
                    <a:pt x="8143872" y="3619500"/>
                  </a:lnTo>
                  <a:lnTo>
                    <a:pt x="8147047" y="3622675"/>
                  </a:lnTo>
                  <a:lnTo>
                    <a:pt x="8147047" y="3632200"/>
                  </a:lnTo>
                  <a:lnTo>
                    <a:pt x="8147047" y="3641725"/>
                  </a:lnTo>
                  <a:lnTo>
                    <a:pt x="8150222" y="3657600"/>
                  </a:lnTo>
                  <a:lnTo>
                    <a:pt x="8153397" y="3651250"/>
                  </a:lnTo>
                  <a:lnTo>
                    <a:pt x="8156572" y="3644900"/>
                  </a:lnTo>
                  <a:lnTo>
                    <a:pt x="8159747" y="3641725"/>
                  </a:lnTo>
                  <a:lnTo>
                    <a:pt x="8162922" y="3635375"/>
                  </a:lnTo>
                  <a:lnTo>
                    <a:pt x="8159747" y="3616325"/>
                  </a:lnTo>
                  <a:lnTo>
                    <a:pt x="8156572" y="3597275"/>
                  </a:lnTo>
                  <a:lnTo>
                    <a:pt x="8156572" y="3587750"/>
                  </a:lnTo>
                  <a:lnTo>
                    <a:pt x="8156572" y="3578225"/>
                  </a:lnTo>
                  <a:lnTo>
                    <a:pt x="8166097" y="3568700"/>
                  </a:lnTo>
                  <a:lnTo>
                    <a:pt x="8175622" y="3562350"/>
                  </a:lnTo>
                  <a:lnTo>
                    <a:pt x="8175622" y="3556000"/>
                  </a:lnTo>
                  <a:lnTo>
                    <a:pt x="8175622" y="3552825"/>
                  </a:lnTo>
                  <a:lnTo>
                    <a:pt x="8175622" y="3549650"/>
                  </a:lnTo>
                  <a:lnTo>
                    <a:pt x="8181972" y="3546475"/>
                  </a:lnTo>
                  <a:lnTo>
                    <a:pt x="8185147" y="3543300"/>
                  </a:lnTo>
                  <a:lnTo>
                    <a:pt x="8185147" y="3540125"/>
                  </a:lnTo>
                  <a:lnTo>
                    <a:pt x="8181972" y="3536950"/>
                  </a:lnTo>
                  <a:lnTo>
                    <a:pt x="8178797" y="3533775"/>
                  </a:lnTo>
                  <a:lnTo>
                    <a:pt x="8178797" y="3530600"/>
                  </a:lnTo>
                  <a:lnTo>
                    <a:pt x="8207372" y="3498850"/>
                  </a:lnTo>
                  <a:lnTo>
                    <a:pt x="8204197" y="3514725"/>
                  </a:lnTo>
                  <a:lnTo>
                    <a:pt x="8204197" y="3521075"/>
                  </a:lnTo>
                  <a:lnTo>
                    <a:pt x="8204197" y="3524250"/>
                  </a:lnTo>
                  <a:lnTo>
                    <a:pt x="8210547" y="3517900"/>
                  </a:lnTo>
                  <a:lnTo>
                    <a:pt x="8216897" y="3514725"/>
                  </a:lnTo>
                  <a:lnTo>
                    <a:pt x="8216897" y="3505200"/>
                  </a:lnTo>
                  <a:lnTo>
                    <a:pt x="8216897" y="3498850"/>
                  </a:lnTo>
                  <a:lnTo>
                    <a:pt x="8220072" y="3495675"/>
                  </a:lnTo>
                  <a:lnTo>
                    <a:pt x="8226422" y="3492500"/>
                  </a:lnTo>
                  <a:lnTo>
                    <a:pt x="8239122" y="3489325"/>
                  </a:lnTo>
                  <a:lnTo>
                    <a:pt x="8248647" y="3482975"/>
                  </a:lnTo>
                  <a:lnTo>
                    <a:pt x="8254997" y="3473450"/>
                  </a:lnTo>
                  <a:lnTo>
                    <a:pt x="8264522" y="3460750"/>
                  </a:lnTo>
                  <a:lnTo>
                    <a:pt x="8274047" y="3451225"/>
                  </a:lnTo>
                  <a:lnTo>
                    <a:pt x="8277222" y="3451225"/>
                  </a:lnTo>
                  <a:lnTo>
                    <a:pt x="8283572" y="3454400"/>
                  </a:lnTo>
                  <a:lnTo>
                    <a:pt x="8299447" y="3451225"/>
                  </a:lnTo>
                  <a:lnTo>
                    <a:pt x="8318497" y="3444875"/>
                  </a:lnTo>
                  <a:lnTo>
                    <a:pt x="8340722" y="3441700"/>
                  </a:lnTo>
                  <a:lnTo>
                    <a:pt x="8347072" y="3441700"/>
                  </a:lnTo>
                  <a:lnTo>
                    <a:pt x="8347072" y="3438525"/>
                  </a:lnTo>
                  <a:lnTo>
                    <a:pt x="8350247" y="3435350"/>
                  </a:lnTo>
                  <a:lnTo>
                    <a:pt x="8359772" y="3432175"/>
                  </a:lnTo>
                  <a:lnTo>
                    <a:pt x="8378822" y="3429000"/>
                  </a:lnTo>
                  <a:lnTo>
                    <a:pt x="8388347" y="3425825"/>
                  </a:lnTo>
                  <a:lnTo>
                    <a:pt x="8404222" y="3419475"/>
                  </a:lnTo>
                  <a:lnTo>
                    <a:pt x="8435972" y="3413125"/>
                  </a:lnTo>
                  <a:lnTo>
                    <a:pt x="8458197" y="3403600"/>
                  </a:lnTo>
                  <a:lnTo>
                    <a:pt x="8470897" y="3394075"/>
                  </a:lnTo>
                  <a:lnTo>
                    <a:pt x="8480422" y="3381375"/>
                  </a:lnTo>
                  <a:lnTo>
                    <a:pt x="8499472" y="3349625"/>
                  </a:lnTo>
                  <a:lnTo>
                    <a:pt x="8505822" y="3343275"/>
                  </a:lnTo>
                  <a:lnTo>
                    <a:pt x="8518522" y="3343275"/>
                  </a:lnTo>
                  <a:lnTo>
                    <a:pt x="8521697" y="3340100"/>
                  </a:lnTo>
                  <a:lnTo>
                    <a:pt x="8518522" y="3336925"/>
                  </a:lnTo>
                  <a:lnTo>
                    <a:pt x="8512172" y="3330575"/>
                  </a:lnTo>
                  <a:lnTo>
                    <a:pt x="8512172" y="3327400"/>
                  </a:lnTo>
                  <a:lnTo>
                    <a:pt x="8512172" y="3324225"/>
                  </a:lnTo>
                  <a:lnTo>
                    <a:pt x="8515347" y="3314700"/>
                  </a:lnTo>
                  <a:lnTo>
                    <a:pt x="8512172" y="3311525"/>
                  </a:lnTo>
                  <a:lnTo>
                    <a:pt x="8518522" y="3305175"/>
                  </a:lnTo>
                  <a:lnTo>
                    <a:pt x="8528047" y="3295650"/>
                  </a:lnTo>
                  <a:lnTo>
                    <a:pt x="8537572" y="3289300"/>
                  </a:lnTo>
                  <a:lnTo>
                    <a:pt x="8543922" y="3282950"/>
                  </a:lnTo>
                  <a:lnTo>
                    <a:pt x="8547097" y="3282950"/>
                  </a:lnTo>
                  <a:lnTo>
                    <a:pt x="8550272" y="3282950"/>
                  </a:lnTo>
                  <a:lnTo>
                    <a:pt x="8550272" y="3286125"/>
                  </a:lnTo>
                  <a:lnTo>
                    <a:pt x="8547097" y="3289300"/>
                  </a:lnTo>
                  <a:lnTo>
                    <a:pt x="8553447" y="3298825"/>
                  </a:lnTo>
                  <a:lnTo>
                    <a:pt x="8566147" y="3317875"/>
                  </a:lnTo>
                  <a:lnTo>
                    <a:pt x="8566147" y="3308350"/>
                  </a:lnTo>
                  <a:lnTo>
                    <a:pt x="8566147" y="3302000"/>
                  </a:lnTo>
                  <a:lnTo>
                    <a:pt x="8569322" y="3295650"/>
                  </a:lnTo>
                  <a:lnTo>
                    <a:pt x="8575672" y="3295650"/>
                  </a:lnTo>
                  <a:lnTo>
                    <a:pt x="8562972" y="3279775"/>
                  </a:lnTo>
                  <a:lnTo>
                    <a:pt x="8562972" y="3276600"/>
                  </a:lnTo>
                  <a:lnTo>
                    <a:pt x="8569322" y="3276600"/>
                  </a:lnTo>
                  <a:lnTo>
                    <a:pt x="8572497" y="3273425"/>
                  </a:lnTo>
                  <a:lnTo>
                    <a:pt x="8572497" y="3267075"/>
                  </a:lnTo>
                  <a:lnTo>
                    <a:pt x="8572497" y="3260725"/>
                  </a:lnTo>
                  <a:lnTo>
                    <a:pt x="8582022" y="3263900"/>
                  </a:lnTo>
                  <a:lnTo>
                    <a:pt x="8588372" y="3267075"/>
                  </a:lnTo>
                  <a:lnTo>
                    <a:pt x="8594722" y="3270250"/>
                  </a:lnTo>
                  <a:lnTo>
                    <a:pt x="8591547" y="3273425"/>
                  </a:lnTo>
                  <a:lnTo>
                    <a:pt x="8588372" y="3279775"/>
                  </a:lnTo>
                  <a:lnTo>
                    <a:pt x="8594722" y="3276600"/>
                  </a:lnTo>
                  <a:lnTo>
                    <a:pt x="8610597" y="3279775"/>
                  </a:lnTo>
                  <a:lnTo>
                    <a:pt x="8601072" y="3273425"/>
                  </a:lnTo>
                  <a:lnTo>
                    <a:pt x="8601072" y="3270250"/>
                  </a:lnTo>
                  <a:lnTo>
                    <a:pt x="8601072" y="3267075"/>
                  </a:lnTo>
                  <a:lnTo>
                    <a:pt x="8613772" y="3251200"/>
                  </a:lnTo>
                  <a:lnTo>
                    <a:pt x="8607422" y="3254375"/>
                  </a:lnTo>
                  <a:lnTo>
                    <a:pt x="8601072" y="3267075"/>
                  </a:lnTo>
                  <a:lnTo>
                    <a:pt x="8597897" y="3257550"/>
                  </a:lnTo>
                  <a:lnTo>
                    <a:pt x="8597897" y="3251200"/>
                  </a:lnTo>
                  <a:lnTo>
                    <a:pt x="8604247" y="3244850"/>
                  </a:lnTo>
                  <a:lnTo>
                    <a:pt x="8610597" y="3241675"/>
                  </a:lnTo>
                  <a:lnTo>
                    <a:pt x="8610597" y="3238500"/>
                  </a:lnTo>
                  <a:lnTo>
                    <a:pt x="8610597" y="3235325"/>
                  </a:lnTo>
                  <a:lnTo>
                    <a:pt x="8613772" y="3232150"/>
                  </a:lnTo>
                  <a:lnTo>
                    <a:pt x="8616947" y="3235325"/>
                  </a:lnTo>
                  <a:lnTo>
                    <a:pt x="8620122" y="3238500"/>
                  </a:lnTo>
                  <a:lnTo>
                    <a:pt x="8623297" y="3241675"/>
                  </a:lnTo>
                  <a:lnTo>
                    <a:pt x="8626472" y="3238500"/>
                  </a:lnTo>
                  <a:lnTo>
                    <a:pt x="8629647" y="3235325"/>
                  </a:lnTo>
                  <a:lnTo>
                    <a:pt x="8632822" y="3238500"/>
                  </a:lnTo>
                  <a:lnTo>
                    <a:pt x="8629647" y="3235325"/>
                  </a:lnTo>
                  <a:lnTo>
                    <a:pt x="8629647" y="3235325"/>
                  </a:lnTo>
                  <a:lnTo>
                    <a:pt x="8623297" y="3228975"/>
                  </a:lnTo>
                  <a:lnTo>
                    <a:pt x="8620122" y="3225800"/>
                  </a:lnTo>
                  <a:lnTo>
                    <a:pt x="8620122" y="3222625"/>
                  </a:lnTo>
                  <a:lnTo>
                    <a:pt x="8626472" y="3219450"/>
                  </a:lnTo>
                  <a:lnTo>
                    <a:pt x="8635997" y="3219450"/>
                  </a:lnTo>
                  <a:lnTo>
                    <a:pt x="8635997" y="3216275"/>
                  </a:lnTo>
                  <a:lnTo>
                    <a:pt x="8629647" y="3213100"/>
                  </a:lnTo>
                  <a:lnTo>
                    <a:pt x="8635997" y="3213100"/>
                  </a:lnTo>
                  <a:lnTo>
                    <a:pt x="8642347" y="3213100"/>
                  </a:lnTo>
                  <a:lnTo>
                    <a:pt x="8645522" y="3209925"/>
                  </a:lnTo>
                  <a:lnTo>
                    <a:pt x="8642347" y="3206750"/>
                  </a:lnTo>
                  <a:lnTo>
                    <a:pt x="8635997" y="3200400"/>
                  </a:lnTo>
                  <a:lnTo>
                    <a:pt x="8639172" y="3200400"/>
                  </a:lnTo>
                  <a:lnTo>
                    <a:pt x="8645522" y="3200400"/>
                  </a:lnTo>
                  <a:lnTo>
                    <a:pt x="8648697" y="3197225"/>
                  </a:lnTo>
                  <a:lnTo>
                    <a:pt x="8648697" y="3194050"/>
                  </a:lnTo>
                  <a:lnTo>
                    <a:pt x="8651872" y="3190875"/>
                  </a:lnTo>
                  <a:lnTo>
                    <a:pt x="8661397" y="3200400"/>
                  </a:lnTo>
                  <a:lnTo>
                    <a:pt x="8661397" y="3194050"/>
                  </a:lnTo>
                  <a:lnTo>
                    <a:pt x="8664572" y="3190875"/>
                  </a:lnTo>
                  <a:lnTo>
                    <a:pt x="8661397" y="3187700"/>
                  </a:lnTo>
                  <a:lnTo>
                    <a:pt x="8661397" y="3181350"/>
                  </a:lnTo>
                  <a:lnTo>
                    <a:pt x="8664572" y="3178175"/>
                  </a:lnTo>
                  <a:lnTo>
                    <a:pt x="8674097" y="3175000"/>
                  </a:lnTo>
                  <a:lnTo>
                    <a:pt x="8680447" y="3175000"/>
                  </a:lnTo>
                  <a:lnTo>
                    <a:pt x="8680447" y="3178175"/>
                  </a:lnTo>
                  <a:lnTo>
                    <a:pt x="8683622" y="3178175"/>
                  </a:lnTo>
                  <a:lnTo>
                    <a:pt x="8686797" y="3178175"/>
                  </a:lnTo>
                  <a:lnTo>
                    <a:pt x="8689972" y="3175000"/>
                  </a:lnTo>
                  <a:lnTo>
                    <a:pt x="8693147" y="3178175"/>
                  </a:lnTo>
                  <a:lnTo>
                    <a:pt x="8699497" y="3181350"/>
                  </a:lnTo>
                  <a:lnTo>
                    <a:pt x="8705847" y="3181350"/>
                  </a:lnTo>
                  <a:lnTo>
                    <a:pt x="8712197" y="3181350"/>
                  </a:lnTo>
                  <a:lnTo>
                    <a:pt x="8718547" y="3190875"/>
                  </a:lnTo>
                  <a:lnTo>
                    <a:pt x="8724897" y="3200400"/>
                  </a:lnTo>
                  <a:lnTo>
                    <a:pt x="8731247" y="3203575"/>
                  </a:lnTo>
                  <a:lnTo>
                    <a:pt x="8734422" y="3206750"/>
                  </a:lnTo>
                  <a:lnTo>
                    <a:pt x="8731247" y="3209925"/>
                  </a:lnTo>
                  <a:lnTo>
                    <a:pt x="8728072" y="3213100"/>
                  </a:lnTo>
                  <a:lnTo>
                    <a:pt x="8728072" y="3216275"/>
                  </a:lnTo>
                  <a:lnTo>
                    <a:pt x="8731247" y="3219450"/>
                  </a:lnTo>
                  <a:lnTo>
                    <a:pt x="8724897" y="3228975"/>
                  </a:lnTo>
                  <a:lnTo>
                    <a:pt x="8734422" y="3222625"/>
                  </a:lnTo>
                  <a:lnTo>
                    <a:pt x="8737597" y="3222625"/>
                  </a:lnTo>
                  <a:lnTo>
                    <a:pt x="8734422" y="3219450"/>
                  </a:lnTo>
                  <a:lnTo>
                    <a:pt x="8734422" y="3213100"/>
                  </a:lnTo>
                  <a:lnTo>
                    <a:pt x="8740772" y="3213100"/>
                  </a:lnTo>
                  <a:lnTo>
                    <a:pt x="8750297" y="3213100"/>
                  </a:lnTo>
                  <a:lnTo>
                    <a:pt x="8762997" y="3216275"/>
                  </a:lnTo>
                  <a:lnTo>
                    <a:pt x="8772522" y="3219450"/>
                  </a:lnTo>
                  <a:lnTo>
                    <a:pt x="8775697" y="3222625"/>
                  </a:lnTo>
                  <a:lnTo>
                    <a:pt x="8778872" y="3228975"/>
                  </a:lnTo>
                  <a:lnTo>
                    <a:pt x="8791572" y="3238500"/>
                  </a:lnTo>
                  <a:lnTo>
                    <a:pt x="8782047" y="3225800"/>
                  </a:lnTo>
                  <a:lnTo>
                    <a:pt x="8785222" y="3222625"/>
                  </a:lnTo>
                  <a:lnTo>
                    <a:pt x="8788397" y="3219450"/>
                  </a:lnTo>
                  <a:lnTo>
                    <a:pt x="8782047" y="3219450"/>
                  </a:lnTo>
                  <a:lnTo>
                    <a:pt x="8778872" y="3216275"/>
                  </a:lnTo>
                  <a:lnTo>
                    <a:pt x="8778872" y="3209925"/>
                  </a:lnTo>
                  <a:lnTo>
                    <a:pt x="8782047" y="3206750"/>
                  </a:lnTo>
                  <a:lnTo>
                    <a:pt x="8769347" y="3203575"/>
                  </a:lnTo>
                  <a:lnTo>
                    <a:pt x="8766172" y="3200400"/>
                  </a:lnTo>
                  <a:lnTo>
                    <a:pt x="8766172" y="3197225"/>
                  </a:lnTo>
                  <a:lnTo>
                    <a:pt x="8772522" y="3190875"/>
                  </a:lnTo>
                  <a:lnTo>
                    <a:pt x="8778872" y="3178175"/>
                  </a:lnTo>
                  <a:lnTo>
                    <a:pt x="8782047" y="3181350"/>
                  </a:lnTo>
                  <a:lnTo>
                    <a:pt x="8785222" y="3178175"/>
                  </a:lnTo>
                  <a:lnTo>
                    <a:pt x="8785222" y="3175000"/>
                  </a:lnTo>
                  <a:lnTo>
                    <a:pt x="8788397" y="3165475"/>
                  </a:lnTo>
                  <a:lnTo>
                    <a:pt x="8794747" y="3162300"/>
                  </a:lnTo>
                  <a:lnTo>
                    <a:pt x="8797922" y="3155950"/>
                  </a:lnTo>
                  <a:lnTo>
                    <a:pt x="8801097" y="3149600"/>
                  </a:lnTo>
                  <a:lnTo>
                    <a:pt x="8804272" y="3149600"/>
                  </a:lnTo>
                  <a:lnTo>
                    <a:pt x="8813797" y="3149600"/>
                  </a:lnTo>
                  <a:lnTo>
                    <a:pt x="8816972" y="3149600"/>
                  </a:lnTo>
                  <a:lnTo>
                    <a:pt x="8813797" y="3143250"/>
                  </a:lnTo>
                  <a:lnTo>
                    <a:pt x="8810622" y="3140075"/>
                  </a:lnTo>
                  <a:lnTo>
                    <a:pt x="8810622" y="3136900"/>
                  </a:lnTo>
                  <a:lnTo>
                    <a:pt x="8813797" y="3136900"/>
                  </a:lnTo>
                  <a:lnTo>
                    <a:pt x="8816972" y="3133725"/>
                  </a:lnTo>
                  <a:lnTo>
                    <a:pt x="8813797" y="3130550"/>
                  </a:lnTo>
                  <a:lnTo>
                    <a:pt x="8816972" y="3127375"/>
                  </a:lnTo>
                  <a:lnTo>
                    <a:pt x="8820147" y="3124200"/>
                  </a:lnTo>
                  <a:lnTo>
                    <a:pt x="8823322" y="3124200"/>
                  </a:lnTo>
                  <a:lnTo>
                    <a:pt x="8832847" y="3127375"/>
                  </a:lnTo>
                  <a:lnTo>
                    <a:pt x="8826497" y="3124200"/>
                  </a:lnTo>
                  <a:lnTo>
                    <a:pt x="8826497" y="3121025"/>
                  </a:lnTo>
                  <a:lnTo>
                    <a:pt x="8842372" y="3111500"/>
                  </a:lnTo>
                  <a:lnTo>
                    <a:pt x="8848722" y="3111500"/>
                  </a:lnTo>
                  <a:lnTo>
                    <a:pt x="8851897" y="3114675"/>
                  </a:lnTo>
                  <a:lnTo>
                    <a:pt x="8855072" y="3117850"/>
                  </a:lnTo>
                  <a:lnTo>
                    <a:pt x="8861422" y="3117850"/>
                  </a:lnTo>
                  <a:lnTo>
                    <a:pt x="8864597" y="3114675"/>
                  </a:lnTo>
                  <a:lnTo>
                    <a:pt x="8867772" y="3117850"/>
                  </a:lnTo>
                  <a:lnTo>
                    <a:pt x="8870947" y="3117850"/>
                  </a:lnTo>
                  <a:lnTo>
                    <a:pt x="8877297" y="3117850"/>
                  </a:lnTo>
                  <a:lnTo>
                    <a:pt x="8883647" y="3111500"/>
                  </a:lnTo>
                  <a:lnTo>
                    <a:pt x="8886822" y="3108325"/>
                  </a:lnTo>
                  <a:lnTo>
                    <a:pt x="8893172" y="3108325"/>
                  </a:lnTo>
                  <a:lnTo>
                    <a:pt x="8902697" y="3111500"/>
                  </a:lnTo>
                  <a:lnTo>
                    <a:pt x="8896347" y="3105150"/>
                  </a:lnTo>
                  <a:lnTo>
                    <a:pt x="8896347" y="3098800"/>
                  </a:lnTo>
                  <a:lnTo>
                    <a:pt x="8896347" y="3092450"/>
                  </a:lnTo>
                  <a:lnTo>
                    <a:pt x="8896347" y="3086100"/>
                  </a:lnTo>
                  <a:lnTo>
                    <a:pt x="8893172" y="3089275"/>
                  </a:lnTo>
                  <a:lnTo>
                    <a:pt x="8886822" y="3089275"/>
                  </a:lnTo>
                  <a:lnTo>
                    <a:pt x="8880472" y="3086100"/>
                  </a:lnTo>
                  <a:lnTo>
                    <a:pt x="8877297" y="3076575"/>
                  </a:lnTo>
                  <a:lnTo>
                    <a:pt x="8886822" y="3076575"/>
                  </a:lnTo>
                  <a:lnTo>
                    <a:pt x="8893172" y="3076575"/>
                  </a:lnTo>
                  <a:lnTo>
                    <a:pt x="8896347" y="3076575"/>
                  </a:lnTo>
                  <a:lnTo>
                    <a:pt x="8902697" y="3082925"/>
                  </a:lnTo>
                  <a:lnTo>
                    <a:pt x="8905872" y="3082925"/>
                  </a:lnTo>
                  <a:lnTo>
                    <a:pt x="8905872" y="3079750"/>
                  </a:lnTo>
                  <a:lnTo>
                    <a:pt x="8912222" y="3082925"/>
                  </a:lnTo>
                  <a:lnTo>
                    <a:pt x="8918572" y="3095625"/>
                  </a:lnTo>
                  <a:lnTo>
                    <a:pt x="8921747" y="3098800"/>
                  </a:lnTo>
                  <a:lnTo>
                    <a:pt x="8928097" y="3101975"/>
                  </a:lnTo>
                  <a:lnTo>
                    <a:pt x="8943972" y="3098800"/>
                  </a:lnTo>
                  <a:lnTo>
                    <a:pt x="8943972" y="3101975"/>
                  </a:lnTo>
                  <a:lnTo>
                    <a:pt x="8950322" y="3101975"/>
                  </a:lnTo>
                  <a:lnTo>
                    <a:pt x="8953497" y="3105150"/>
                  </a:lnTo>
                  <a:lnTo>
                    <a:pt x="8956672" y="3108325"/>
                  </a:lnTo>
                  <a:lnTo>
                    <a:pt x="8959847" y="3105150"/>
                  </a:lnTo>
                  <a:lnTo>
                    <a:pt x="8966197" y="3101975"/>
                  </a:lnTo>
                  <a:lnTo>
                    <a:pt x="8969372" y="3105150"/>
                  </a:lnTo>
                  <a:lnTo>
                    <a:pt x="8972547" y="3105150"/>
                  </a:lnTo>
                  <a:lnTo>
                    <a:pt x="8975722" y="3105150"/>
                  </a:lnTo>
                  <a:lnTo>
                    <a:pt x="8978897" y="3108325"/>
                  </a:lnTo>
                  <a:lnTo>
                    <a:pt x="8982072" y="3111500"/>
                  </a:lnTo>
                  <a:lnTo>
                    <a:pt x="8985247" y="3111500"/>
                  </a:lnTo>
                  <a:lnTo>
                    <a:pt x="8991597" y="3105150"/>
                  </a:lnTo>
                  <a:lnTo>
                    <a:pt x="8997947" y="3101975"/>
                  </a:lnTo>
                  <a:lnTo>
                    <a:pt x="9001122" y="3101975"/>
                  </a:lnTo>
                  <a:lnTo>
                    <a:pt x="9001122" y="3105150"/>
                  </a:lnTo>
                  <a:lnTo>
                    <a:pt x="9001122" y="3108325"/>
                  </a:lnTo>
                  <a:lnTo>
                    <a:pt x="9004297" y="3108325"/>
                  </a:lnTo>
                  <a:lnTo>
                    <a:pt x="9004297" y="3111500"/>
                  </a:lnTo>
                  <a:lnTo>
                    <a:pt x="9001122" y="3114675"/>
                  </a:lnTo>
                  <a:lnTo>
                    <a:pt x="9001122" y="3117850"/>
                  </a:lnTo>
                  <a:lnTo>
                    <a:pt x="9007472" y="3117850"/>
                  </a:lnTo>
                  <a:lnTo>
                    <a:pt x="9013822" y="3117850"/>
                  </a:lnTo>
                  <a:lnTo>
                    <a:pt x="9013822" y="3114675"/>
                  </a:lnTo>
                  <a:lnTo>
                    <a:pt x="9010647" y="3114675"/>
                  </a:lnTo>
                  <a:lnTo>
                    <a:pt x="9010647" y="3111500"/>
                  </a:lnTo>
                  <a:lnTo>
                    <a:pt x="9010647" y="3108325"/>
                  </a:lnTo>
                  <a:lnTo>
                    <a:pt x="9020172" y="3101975"/>
                  </a:lnTo>
                  <a:lnTo>
                    <a:pt x="9023347" y="3101975"/>
                  </a:lnTo>
                  <a:lnTo>
                    <a:pt x="9023347" y="3105150"/>
                  </a:lnTo>
                  <a:lnTo>
                    <a:pt x="9026522" y="3114675"/>
                  </a:lnTo>
                  <a:lnTo>
                    <a:pt x="9026522" y="3121025"/>
                  </a:lnTo>
                  <a:lnTo>
                    <a:pt x="9029697" y="3121025"/>
                  </a:lnTo>
                  <a:lnTo>
                    <a:pt x="9032872" y="3117850"/>
                  </a:lnTo>
                  <a:lnTo>
                    <a:pt x="9036047" y="3114675"/>
                  </a:lnTo>
                  <a:lnTo>
                    <a:pt x="9039222" y="3117850"/>
                  </a:lnTo>
                  <a:lnTo>
                    <a:pt x="9039222" y="3124200"/>
                  </a:lnTo>
                  <a:lnTo>
                    <a:pt x="9032872" y="3127375"/>
                  </a:lnTo>
                  <a:lnTo>
                    <a:pt x="9029697" y="3130550"/>
                  </a:lnTo>
                  <a:lnTo>
                    <a:pt x="9029697" y="3133725"/>
                  </a:lnTo>
                  <a:lnTo>
                    <a:pt x="9029697" y="3136900"/>
                  </a:lnTo>
                  <a:lnTo>
                    <a:pt x="9032872" y="3140075"/>
                  </a:lnTo>
                  <a:lnTo>
                    <a:pt x="9023347" y="3140075"/>
                  </a:lnTo>
                  <a:lnTo>
                    <a:pt x="9016997" y="3140075"/>
                  </a:lnTo>
                  <a:lnTo>
                    <a:pt x="9020172" y="3143250"/>
                  </a:lnTo>
                  <a:lnTo>
                    <a:pt x="9026522" y="3146425"/>
                  </a:lnTo>
                  <a:lnTo>
                    <a:pt x="9023347" y="3149600"/>
                  </a:lnTo>
                  <a:lnTo>
                    <a:pt x="9016997" y="3155950"/>
                  </a:lnTo>
                  <a:lnTo>
                    <a:pt x="9013822" y="3159125"/>
                  </a:lnTo>
                  <a:lnTo>
                    <a:pt x="9010647" y="3159125"/>
                  </a:lnTo>
                  <a:lnTo>
                    <a:pt x="9001122" y="3152775"/>
                  </a:lnTo>
                  <a:lnTo>
                    <a:pt x="9004297" y="3155950"/>
                  </a:lnTo>
                  <a:lnTo>
                    <a:pt x="9004297" y="3159125"/>
                  </a:lnTo>
                  <a:lnTo>
                    <a:pt x="8997947" y="3162300"/>
                  </a:lnTo>
                  <a:lnTo>
                    <a:pt x="8991597" y="3162300"/>
                  </a:lnTo>
                  <a:lnTo>
                    <a:pt x="8994772" y="3165475"/>
                  </a:lnTo>
                  <a:lnTo>
                    <a:pt x="8997947" y="3168650"/>
                  </a:lnTo>
                  <a:lnTo>
                    <a:pt x="8997947" y="3171825"/>
                  </a:lnTo>
                  <a:lnTo>
                    <a:pt x="8991597" y="3175000"/>
                  </a:lnTo>
                  <a:lnTo>
                    <a:pt x="8994772" y="3178175"/>
                  </a:lnTo>
                  <a:lnTo>
                    <a:pt x="9001122" y="3178175"/>
                  </a:lnTo>
                  <a:lnTo>
                    <a:pt x="9001122" y="3181350"/>
                  </a:lnTo>
                  <a:lnTo>
                    <a:pt x="8997947" y="3181350"/>
                  </a:lnTo>
                  <a:lnTo>
                    <a:pt x="8994772" y="3187700"/>
                  </a:lnTo>
                  <a:lnTo>
                    <a:pt x="8991597" y="3194050"/>
                  </a:lnTo>
                  <a:lnTo>
                    <a:pt x="8991597" y="3197225"/>
                  </a:lnTo>
                  <a:lnTo>
                    <a:pt x="8988422" y="3197225"/>
                  </a:lnTo>
                  <a:lnTo>
                    <a:pt x="8985247" y="3200400"/>
                  </a:lnTo>
                  <a:lnTo>
                    <a:pt x="8985247" y="3203575"/>
                  </a:lnTo>
                  <a:lnTo>
                    <a:pt x="8982072" y="3209925"/>
                  </a:lnTo>
                  <a:lnTo>
                    <a:pt x="8975722" y="3216275"/>
                  </a:lnTo>
                  <a:lnTo>
                    <a:pt x="8972547" y="3219450"/>
                  </a:lnTo>
                  <a:lnTo>
                    <a:pt x="8975722" y="3222625"/>
                  </a:lnTo>
                  <a:lnTo>
                    <a:pt x="8982072" y="3225800"/>
                  </a:lnTo>
                  <a:lnTo>
                    <a:pt x="8985247" y="3225800"/>
                  </a:lnTo>
                  <a:lnTo>
                    <a:pt x="8991597" y="3232150"/>
                  </a:lnTo>
                  <a:lnTo>
                    <a:pt x="8997947" y="3241675"/>
                  </a:lnTo>
                  <a:lnTo>
                    <a:pt x="8994772" y="3251200"/>
                  </a:lnTo>
                  <a:lnTo>
                    <a:pt x="9001122" y="3254375"/>
                  </a:lnTo>
                  <a:lnTo>
                    <a:pt x="9004297" y="3260725"/>
                  </a:lnTo>
                  <a:lnTo>
                    <a:pt x="9007472" y="3263900"/>
                  </a:lnTo>
                  <a:lnTo>
                    <a:pt x="9016997" y="3263900"/>
                  </a:lnTo>
                  <a:lnTo>
                    <a:pt x="9023347" y="3267075"/>
                  </a:lnTo>
                  <a:lnTo>
                    <a:pt x="9029697" y="3270250"/>
                  </a:lnTo>
                  <a:lnTo>
                    <a:pt x="9032872" y="3276600"/>
                  </a:lnTo>
                  <a:lnTo>
                    <a:pt x="9036047" y="3276600"/>
                  </a:lnTo>
                  <a:lnTo>
                    <a:pt x="9039222" y="3276600"/>
                  </a:lnTo>
                  <a:lnTo>
                    <a:pt x="9042397" y="3282950"/>
                  </a:lnTo>
                  <a:lnTo>
                    <a:pt x="9045572" y="3289300"/>
                  </a:lnTo>
                  <a:lnTo>
                    <a:pt x="9048747" y="3289300"/>
                  </a:lnTo>
                  <a:lnTo>
                    <a:pt x="9051922" y="3289300"/>
                  </a:lnTo>
                  <a:lnTo>
                    <a:pt x="9058272" y="3292475"/>
                  </a:lnTo>
                  <a:lnTo>
                    <a:pt x="9058272" y="3295650"/>
                  </a:lnTo>
                  <a:lnTo>
                    <a:pt x="9061447" y="3295650"/>
                  </a:lnTo>
                  <a:lnTo>
                    <a:pt x="9070972" y="3295650"/>
                  </a:lnTo>
                  <a:lnTo>
                    <a:pt x="9080497" y="3298825"/>
                  </a:lnTo>
                  <a:lnTo>
                    <a:pt x="9083672" y="3298825"/>
                  </a:lnTo>
                  <a:lnTo>
                    <a:pt x="9083672" y="3305175"/>
                  </a:lnTo>
                  <a:lnTo>
                    <a:pt x="9086847" y="3311525"/>
                  </a:lnTo>
                  <a:lnTo>
                    <a:pt x="9093197" y="3314700"/>
                  </a:lnTo>
                  <a:lnTo>
                    <a:pt x="9099547" y="3314700"/>
                  </a:lnTo>
                  <a:lnTo>
                    <a:pt x="9105897" y="3317875"/>
                  </a:lnTo>
                  <a:lnTo>
                    <a:pt x="9109072" y="3321050"/>
                  </a:lnTo>
                  <a:lnTo>
                    <a:pt x="9112247" y="3317875"/>
                  </a:lnTo>
                  <a:lnTo>
                    <a:pt x="9121772" y="3321050"/>
                  </a:lnTo>
                  <a:lnTo>
                    <a:pt x="9131297" y="3317875"/>
                  </a:lnTo>
                  <a:lnTo>
                    <a:pt x="9140822" y="3314700"/>
                  </a:lnTo>
                  <a:lnTo>
                    <a:pt x="9147172" y="3308350"/>
                  </a:lnTo>
                  <a:lnTo>
                    <a:pt x="9150347" y="3298825"/>
                  </a:lnTo>
                  <a:lnTo>
                    <a:pt x="9150347" y="3289300"/>
                  </a:lnTo>
                  <a:lnTo>
                    <a:pt x="9156697" y="3279775"/>
                  </a:lnTo>
                  <a:lnTo>
                    <a:pt x="9166222" y="3263900"/>
                  </a:lnTo>
                  <a:lnTo>
                    <a:pt x="9172572" y="3251200"/>
                  </a:lnTo>
                  <a:lnTo>
                    <a:pt x="9178922" y="3238500"/>
                  </a:lnTo>
                  <a:lnTo>
                    <a:pt x="9178922" y="3228975"/>
                  </a:lnTo>
                  <a:lnTo>
                    <a:pt x="9178922" y="3222625"/>
                  </a:lnTo>
                  <a:lnTo>
                    <a:pt x="9175747" y="3213100"/>
                  </a:lnTo>
                  <a:lnTo>
                    <a:pt x="9175747" y="3203575"/>
                  </a:lnTo>
                  <a:lnTo>
                    <a:pt x="9178922" y="3187700"/>
                  </a:lnTo>
                  <a:lnTo>
                    <a:pt x="9182097" y="3171825"/>
                  </a:lnTo>
                  <a:lnTo>
                    <a:pt x="9182097" y="3165475"/>
                  </a:lnTo>
                  <a:lnTo>
                    <a:pt x="9182097" y="3162300"/>
                  </a:lnTo>
                  <a:lnTo>
                    <a:pt x="9185272" y="3155950"/>
                  </a:lnTo>
                  <a:lnTo>
                    <a:pt x="9191622" y="3146425"/>
                  </a:lnTo>
                  <a:lnTo>
                    <a:pt x="9201147" y="3136900"/>
                  </a:lnTo>
                  <a:lnTo>
                    <a:pt x="9204322" y="3130550"/>
                  </a:lnTo>
                  <a:lnTo>
                    <a:pt x="9204322" y="3127375"/>
                  </a:lnTo>
                  <a:lnTo>
                    <a:pt x="9204322" y="3121025"/>
                  </a:lnTo>
                  <a:lnTo>
                    <a:pt x="9210672" y="3117850"/>
                  </a:lnTo>
                  <a:lnTo>
                    <a:pt x="9210672" y="3114675"/>
                  </a:lnTo>
                  <a:lnTo>
                    <a:pt x="9204322" y="3111500"/>
                  </a:lnTo>
                  <a:lnTo>
                    <a:pt x="9201147" y="3105150"/>
                  </a:lnTo>
                  <a:lnTo>
                    <a:pt x="9204322" y="3101975"/>
                  </a:lnTo>
                  <a:lnTo>
                    <a:pt x="9210672" y="3092450"/>
                  </a:lnTo>
                  <a:lnTo>
                    <a:pt x="9220197" y="3082925"/>
                  </a:lnTo>
                  <a:lnTo>
                    <a:pt x="9223372" y="3076575"/>
                  </a:lnTo>
                  <a:lnTo>
                    <a:pt x="9223372" y="3073400"/>
                  </a:lnTo>
                  <a:lnTo>
                    <a:pt x="9223372" y="3070225"/>
                  </a:lnTo>
                  <a:lnTo>
                    <a:pt x="9223372" y="3067050"/>
                  </a:lnTo>
                  <a:close/>
                  <a:moveTo>
                    <a:pt x="5612349" y="3043777"/>
                  </a:moveTo>
                  <a:lnTo>
                    <a:pt x="5616572" y="3048000"/>
                  </a:lnTo>
                  <a:lnTo>
                    <a:pt x="5616572" y="3048000"/>
                  </a:lnTo>
                  <a:close/>
                  <a:moveTo>
                    <a:pt x="5638798" y="3032126"/>
                  </a:moveTo>
                  <a:lnTo>
                    <a:pt x="5635623" y="3035301"/>
                  </a:lnTo>
                  <a:lnTo>
                    <a:pt x="5635622" y="3035301"/>
                  </a:lnTo>
                  <a:lnTo>
                    <a:pt x="5635622" y="3038475"/>
                  </a:lnTo>
                  <a:lnTo>
                    <a:pt x="5635622" y="3044825"/>
                  </a:lnTo>
                  <a:lnTo>
                    <a:pt x="5641972" y="3057525"/>
                  </a:lnTo>
                  <a:lnTo>
                    <a:pt x="5641972" y="3067050"/>
                  </a:lnTo>
                  <a:lnTo>
                    <a:pt x="5641972" y="3076575"/>
                  </a:lnTo>
                  <a:lnTo>
                    <a:pt x="5638797" y="3089275"/>
                  </a:lnTo>
                  <a:lnTo>
                    <a:pt x="5641972" y="3095625"/>
                  </a:lnTo>
                  <a:lnTo>
                    <a:pt x="5645147" y="3098800"/>
                  </a:lnTo>
                  <a:lnTo>
                    <a:pt x="5648322" y="3105150"/>
                  </a:lnTo>
                  <a:lnTo>
                    <a:pt x="5648322" y="3108325"/>
                  </a:lnTo>
                  <a:lnTo>
                    <a:pt x="5641972" y="3121025"/>
                  </a:lnTo>
                  <a:lnTo>
                    <a:pt x="5635622" y="3130550"/>
                  </a:lnTo>
                  <a:lnTo>
                    <a:pt x="5632447" y="3136900"/>
                  </a:lnTo>
                  <a:lnTo>
                    <a:pt x="5635622" y="3140075"/>
                  </a:lnTo>
                  <a:lnTo>
                    <a:pt x="5641972" y="3146425"/>
                  </a:lnTo>
                  <a:lnTo>
                    <a:pt x="5641972" y="3152775"/>
                  </a:lnTo>
                  <a:lnTo>
                    <a:pt x="5638797" y="3159125"/>
                  </a:lnTo>
                  <a:lnTo>
                    <a:pt x="5638797" y="3165475"/>
                  </a:lnTo>
                  <a:lnTo>
                    <a:pt x="5638797" y="3171825"/>
                  </a:lnTo>
                  <a:lnTo>
                    <a:pt x="5635622" y="3181350"/>
                  </a:lnTo>
                  <a:lnTo>
                    <a:pt x="5635622" y="3187700"/>
                  </a:lnTo>
                  <a:lnTo>
                    <a:pt x="5635622" y="3194050"/>
                  </a:lnTo>
                  <a:lnTo>
                    <a:pt x="5638797" y="3197225"/>
                  </a:lnTo>
                  <a:lnTo>
                    <a:pt x="5645147" y="3200400"/>
                  </a:lnTo>
                  <a:lnTo>
                    <a:pt x="5641972" y="3203575"/>
                  </a:lnTo>
                  <a:lnTo>
                    <a:pt x="5641972" y="3206750"/>
                  </a:lnTo>
                  <a:lnTo>
                    <a:pt x="5648322" y="3216275"/>
                  </a:lnTo>
                  <a:lnTo>
                    <a:pt x="5657847" y="3219450"/>
                  </a:lnTo>
                  <a:lnTo>
                    <a:pt x="5661022" y="3216275"/>
                  </a:lnTo>
                  <a:lnTo>
                    <a:pt x="5664197" y="3216275"/>
                  </a:lnTo>
                  <a:lnTo>
                    <a:pt x="5670547" y="3225800"/>
                  </a:lnTo>
                  <a:lnTo>
                    <a:pt x="5670547" y="3219450"/>
                  </a:lnTo>
                  <a:lnTo>
                    <a:pt x="5670547" y="3206750"/>
                  </a:lnTo>
                  <a:lnTo>
                    <a:pt x="5683247" y="3219450"/>
                  </a:lnTo>
                  <a:lnTo>
                    <a:pt x="5683552" y="3219755"/>
                  </a:lnTo>
                  <a:lnTo>
                    <a:pt x="5683248" y="3219451"/>
                  </a:lnTo>
                  <a:lnTo>
                    <a:pt x="5670548" y="3206751"/>
                  </a:lnTo>
                  <a:lnTo>
                    <a:pt x="5667373" y="3200401"/>
                  </a:lnTo>
                  <a:lnTo>
                    <a:pt x="5664198" y="3194051"/>
                  </a:lnTo>
                  <a:lnTo>
                    <a:pt x="5657848" y="3190876"/>
                  </a:lnTo>
                  <a:lnTo>
                    <a:pt x="5657848" y="3184526"/>
                  </a:lnTo>
                  <a:lnTo>
                    <a:pt x="5661023" y="3171826"/>
                  </a:lnTo>
                  <a:lnTo>
                    <a:pt x="5664198" y="3155951"/>
                  </a:lnTo>
                  <a:lnTo>
                    <a:pt x="5664198" y="3149601"/>
                  </a:lnTo>
                  <a:lnTo>
                    <a:pt x="5661023" y="3140076"/>
                  </a:lnTo>
                  <a:lnTo>
                    <a:pt x="5657848" y="3133726"/>
                  </a:lnTo>
                  <a:lnTo>
                    <a:pt x="5661023" y="3127376"/>
                  </a:lnTo>
                  <a:lnTo>
                    <a:pt x="5664198" y="3121026"/>
                  </a:lnTo>
                  <a:lnTo>
                    <a:pt x="5664198" y="3111501"/>
                  </a:lnTo>
                  <a:lnTo>
                    <a:pt x="5664198" y="3101976"/>
                  </a:lnTo>
                  <a:lnTo>
                    <a:pt x="5661023" y="3101976"/>
                  </a:lnTo>
                  <a:lnTo>
                    <a:pt x="5657848" y="3095626"/>
                  </a:lnTo>
                  <a:lnTo>
                    <a:pt x="5657848" y="3082926"/>
                  </a:lnTo>
                  <a:lnTo>
                    <a:pt x="5661023" y="3070226"/>
                  </a:lnTo>
                  <a:lnTo>
                    <a:pt x="5657848" y="3067051"/>
                  </a:lnTo>
                  <a:lnTo>
                    <a:pt x="5654673" y="3063876"/>
                  </a:lnTo>
                  <a:lnTo>
                    <a:pt x="5654673" y="3054351"/>
                  </a:lnTo>
                  <a:lnTo>
                    <a:pt x="5651498" y="3041651"/>
                  </a:lnTo>
                  <a:lnTo>
                    <a:pt x="5645148" y="3035301"/>
                  </a:lnTo>
                  <a:lnTo>
                    <a:pt x="5641973" y="3032126"/>
                  </a:lnTo>
                  <a:close/>
                  <a:moveTo>
                    <a:pt x="8588372" y="3032125"/>
                  </a:moveTo>
                  <a:lnTo>
                    <a:pt x="8591547" y="3032125"/>
                  </a:lnTo>
                  <a:lnTo>
                    <a:pt x="8591547" y="3035300"/>
                  </a:lnTo>
                  <a:lnTo>
                    <a:pt x="8591547" y="3038475"/>
                  </a:lnTo>
                  <a:lnTo>
                    <a:pt x="8591547" y="3041650"/>
                  </a:lnTo>
                  <a:lnTo>
                    <a:pt x="8588372" y="3041650"/>
                  </a:lnTo>
                  <a:lnTo>
                    <a:pt x="8585197" y="3044825"/>
                  </a:lnTo>
                  <a:lnTo>
                    <a:pt x="8582022" y="3048000"/>
                  </a:lnTo>
                  <a:lnTo>
                    <a:pt x="8578847" y="3048000"/>
                  </a:lnTo>
                  <a:lnTo>
                    <a:pt x="8575672" y="3048000"/>
                  </a:lnTo>
                  <a:lnTo>
                    <a:pt x="8572497" y="3051175"/>
                  </a:lnTo>
                  <a:lnTo>
                    <a:pt x="8569322" y="3048000"/>
                  </a:lnTo>
                  <a:lnTo>
                    <a:pt x="8569322" y="3044825"/>
                  </a:lnTo>
                  <a:lnTo>
                    <a:pt x="8575672" y="3041650"/>
                  </a:lnTo>
                  <a:lnTo>
                    <a:pt x="8578847" y="3038475"/>
                  </a:lnTo>
                  <a:lnTo>
                    <a:pt x="8582022" y="3038475"/>
                  </a:lnTo>
                  <a:lnTo>
                    <a:pt x="8578847" y="3035300"/>
                  </a:lnTo>
                  <a:lnTo>
                    <a:pt x="8582022" y="3035300"/>
                  </a:lnTo>
                  <a:close/>
                  <a:moveTo>
                    <a:pt x="8470897" y="2994025"/>
                  </a:moveTo>
                  <a:lnTo>
                    <a:pt x="8480422" y="2994025"/>
                  </a:lnTo>
                  <a:lnTo>
                    <a:pt x="8489947" y="2997200"/>
                  </a:lnTo>
                  <a:lnTo>
                    <a:pt x="8493122" y="3000375"/>
                  </a:lnTo>
                  <a:lnTo>
                    <a:pt x="8496297" y="3000375"/>
                  </a:lnTo>
                  <a:lnTo>
                    <a:pt x="8502647" y="2997200"/>
                  </a:lnTo>
                  <a:lnTo>
                    <a:pt x="8502647" y="3000375"/>
                  </a:lnTo>
                  <a:lnTo>
                    <a:pt x="8505822" y="3006725"/>
                  </a:lnTo>
                  <a:lnTo>
                    <a:pt x="8508997" y="3009900"/>
                  </a:lnTo>
                  <a:lnTo>
                    <a:pt x="8508997" y="3013075"/>
                  </a:lnTo>
                  <a:lnTo>
                    <a:pt x="8512172" y="3013075"/>
                  </a:lnTo>
                  <a:lnTo>
                    <a:pt x="8515347" y="3016250"/>
                  </a:lnTo>
                  <a:lnTo>
                    <a:pt x="8515347" y="3019425"/>
                  </a:lnTo>
                  <a:lnTo>
                    <a:pt x="8515347" y="3025775"/>
                  </a:lnTo>
                  <a:lnTo>
                    <a:pt x="8508997" y="3028950"/>
                  </a:lnTo>
                  <a:lnTo>
                    <a:pt x="8505822" y="3028950"/>
                  </a:lnTo>
                  <a:lnTo>
                    <a:pt x="8499472" y="3032125"/>
                  </a:lnTo>
                  <a:lnTo>
                    <a:pt x="8493122" y="3028950"/>
                  </a:lnTo>
                  <a:lnTo>
                    <a:pt x="8489947" y="3025775"/>
                  </a:lnTo>
                  <a:lnTo>
                    <a:pt x="8489947" y="3022600"/>
                  </a:lnTo>
                  <a:lnTo>
                    <a:pt x="8483597" y="3019425"/>
                  </a:lnTo>
                  <a:lnTo>
                    <a:pt x="8474072" y="3016250"/>
                  </a:lnTo>
                  <a:lnTo>
                    <a:pt x="8467722" y="3013075"/>
                  </a:lnTo>
                  <a:lnTo>
                    <a:pt x="8461372" y="3013075"/>
                  </a:lnTo>
                  <a:lnTo>
                    <a:pt x="8451847" y="3006725"/>
                  </a:lnTo>
                  <a:lnTo>
                    <a:pt x="8448672" y="3003550"/>
                  </a:lnTo>
                  <a:lnTo>
                    <a:pt x="8451847" y="3000375"/>
                  </a:lnTo>
                  <a:lnTo>
                    <a:pt x="8458197" y="2997200"/>
                  </a:lnTo>
                  <a:lnTo>
                    <a:pt x="8464547" y="2997200"/>
                  </a:lnTo>
                  <a:close/>
                  <a:moveTo>
                    <a:pt x="8724897" y="2952750"/>
                  </a:moveTo>
                  <a:lnTo>
                    <a:pt x="8728072" y="2955925"/>
                  </a:lnTo>
                  <a:lnTo>
                    <a:pt x="8731247" y="2955925"/>
                  </a:lnTo>
                  <a:lnTo>
                    <a:pt x="8734422" y="2955925"/>
                  </a:lnTo>
                  <a:lnTo>
                    <a:pt x="8731247" y="2959100"/>
                  </a:lnTo>
                  <a:lnTo>
                    <a:pt x="8724897" y="2965450"/>
                  </a:lnTo>
                  <a:lnTo>
                    <a:pt x="8718547" y="2971800"/>
                  </a:lnTo>
                  <a:lnTo>
                    <a:pt x="8705847" y="2971800"/>
                  </a:lnTo>
                  <a:lnTo>
                    <a:pt x="8699497" y="2974975"/>
                  </a:lnTo>
                  <a:lnTo>
                    <a:pt x="8696322" y="2978150"/>
                  </a:lnTo>
                  <a:lnTo>
                    <a:pt x="8693147" y="2978150"/>
                  </a:lnTo>
                  <a:lnTo>
                    <a:pt x="8689972" y="2978150"/>
                  </a:lnTo>
                  <a:lnTo>
                    <a:pt x="8686797" y="2978150"/>
                  </a:lnTo>
                  <a:lnTo>
                    <a:pt x="8683622" y="2981325"/>
                  </a:lnTo>
                  <a:lnTo>
                    <a:pt x="8680447" y="2984500"/>
                  </a:lnTo>
                  <a:lnTo>
                    <a:pt x="8674097" y="2987675"/>
                  </a:lnTo>
                  <a:lnTo>
                    <a:pt x="8670922" y="2990850"/>
                  </a:lnTo>
                  <a:lnTo>
                    <a:pt x="8667747" y="2990850"/>
                  </a:lnTo>
                  <a:lnTo>
                    <a:pt x="8667747" y="2994025"/>
                  </a:lnTo>
                  <a:lnTo>
                    <a:pt x="8664572" y="3000375"/>
                  </a:lnTo>
                  <a:lnTo>
                    <a:pt x="8661397" y="3003550"/>
                  </a:lnTo>
                  <a:lnTo>
                    <a:pt x="8658222" y="3006725"/>
                  </a:lnTo>
                  <a:lnTo>
                    <a:pt x="8655047" y="3006725"/>
                  </a:lnTo>
                  <a:lnTo>
                    <a:pt x="8651872" y="3009900"/>
                  </a:lnTo>
                  <a:lnTo>
                    <a:pt x="8648697" y="3013075"/>
                  </a:lnTo>
                  <a:lnTo>
                    <a:pt x="8645522" y="3016250"/>
                  </a:lnTo>
                  <a:lnTo>
                    <a:pt x="8642347" y="3019425"/>
                  </a:lnTo>
                  <a:lnTo>
                    <a:pt x="8635997" y="3019425"/>
                  </a:lnTo>
                  <a:lnTo>
                    <a:pt x="8632822" y="3019425"/>
                  </a:lnTo>
                  <a:lnTo>
                    <a:pt x="8632822" y="3022600"/>
                  </a:lnTo>
                  <a:lnTo>
                    <a:pt x="8629647" y="3022600"/>
                  </a:lnTo>
                  <a:lnTo>
                    <a:pt x="8623297" y="3025775"/>
                  </a:lnTo>
                  <a:lnTo>
                    <a:pt x="8604247" y="3028950"/>
                  </a:lnTo>
                  <a:lnTo>
                    <a:pt x="8601072" y="3028950"/>
                  </a:lnTo>
                  <a:lnTo>
                    <a:pt x="8601072" y="3025775"/>
                  </a:lnTo>
                  <a:lnTo>
                    <a:pt x="8607422" y="3019425"/>
                  </a:lnTo>
                  <a:lnTo>
                    <a:pt x="8610597" y="3019425"/>
                  </a:lnTo>
                  <a:lnTo>
                    <a:pt x="8607422" y="3016250"/>
                  </a:lnTo>
                  <a:lnTo>
                    <a:pt x="8604247" y="3013075"/>
                  </a:lnTo>
                  <a:lnTo>
                    <a:pt x="8607422" y="3003550"/>
                  </a:lnTo>
                  <a:lnTo>
                    <a:pt x="8610597" y="3000375"/>
                  </a:lnTo>
                  <a:lnTo>
                    <a:pt x="8613772" y="2997200"/>
                  </a:lnTo>
                  <a:lnTo>
                    <a:pt x="8620122" y="2994025"/>
                  </a:lnTo>
                  <a:lnTo>
                    <a:pt x="8626472" y="2994025"/>
                  </a:lnTo>
                  <a:lnTo>
                    <a:pt x="8632822" y="2990850"/>
                  </a:lnTo>
                  <a:lnTo>
                    <a:pt x="8635997" y="2987675"/>
                  </a:lnTo>
                  <a:lnTo>
                    <a:pt x="8639172" y="2984500"/>
                  </a:lnTo>
                  <a:lnTo>
                    <a:pt x="8648697" y="2981325"/>
                  </a:lnTo>
                  <a:lnTo>
                    <a:pt x="8651872" y="2978150"/>
                  </a:lnTo>
                  <a:lnTo>
                    <a:pt x="8658222" y="2971800"/>
                  </a:lnTo>
                  <a:lnTo>
                    <a:pt x="8667747" y="2968625"/>
                  </a:lnTo>
                  <a:lnTo>
                    <a:pt x="8674097" y="2962275"/>
                  </a:lnTo>
                  <a:lnTo>
                    <a:pt x="8680447" y="2959100"/>
                  </a:lnTo>
                  <a:lnTo>
                    <a:pt x="8693147" y="2959100"/>
                  </a:lnTo>
                  <a:lnTo>
                    <a:pt x="8699497" y="2959100"/>
                  </a:lnTo>
                  <a:lnTo>
                    <a:pt x="8705847" y="2955925"/>
                  </a:lnTo>
                  <a:lnTo>
                    <a:pt x="8712197" y="2955925"/>
                  </a:lnTo>
                  <a:close/>
                  <a:moveTo>
                    <a:pt x="8369297" y="2949575"/>
                  </a:moveTo>
                  <a:lnTo>
                    <a:pt x="8375647" y="2949575"/>
                  </a:lnTo>
                  <a:lnTo>
                    <a:pt x="8378822" y="2952750"/>
                  </a:lnTo>
                  <a:lnTo>
                    <a:pt x="8385172" y="2955925"/>
                  </a:lnTo>
                  <a:lnTo>
                    <a:pt x="8381997" y="2959100"/>
                  </a:lnTo>
                  <a:lnTo>
                    <a:pt x="8378822" y="2962275"/>
                  </a:lnTo>
                  <a:lnTo>
                    <a:pt x="8378822" y="2968625"/>
                  </a:lnTo>
                  <a:lnTo>
                    <a:pt x="8378822" y="2971800"/>
                  </a:lnTo>
                  <a:lnTo>
                    <a:pt x="8375647" y="2974975"/>
                  </a:lnTo>
                  <a:lnTo>
                    <a:pt x="8372472" y="2974975"/>
                  </a:lnTo>
                  <a:lnTo>
                    <a:pt x="8366122" y="2974975"/>
                  </a:lnTo>
                  <a:lnTo>
                    <a:pt x="8359772" y="2971800"/>
                  </a:lnTo>
                  <a:lnTo>
                    <a:pt x="8353422" y="2971800"/>
                  </a:lnTo>
                  <a:lnTo>
                    <a:pt x="8353422" y="2968625"/>
                  </a:lnTo>
                  <a:lnTo>
                    <a:pt x="8356597" y="2968625"/>
                  </a:lnTo>
                  <a:lnTo>
                    <a:pt x="8359772" y="2968625"/>
                  </a:lnTo>
                  <a:lnTo>
                    <a:pt x="8362947" y="2965450"/>
                  </a:lnTo>
                  <a:lnTo>
                    <a:pt x="8362947" y="2962275"/>
                  </a:lnTo>
                  <a:lnTo>
                    <a:pt x="8362947" y="2955925"/>
                  </a:lnTo>
                  <a:lnTo>
                    <a:pt x="8362947" y="2952750"/>
                  </a:lnTo>
                  <a:close/>
                  <a:moveTo>
                    <a:pt x="8610597" y="2946400"/>
                  </a:moveTo>
                  <a:lnTo>
                    <a:pt x="8613772" y="2946400"/>
                  </a:lnTo>
                  <a:lnTo>
                    <a:pt x="8616947" y="2946400"/>
                  </a:lnTo>
                  <a:lnTo>
                    <a:pt x="8620122" y="2946400"/>
                  </a:lnTo>
                  <a:lnTo>
                    <a:pt x="8616947" y="2949575"/>
                  </a:lnTo>
                  <a:lnTo>
                    <a:pt x="8613772" y="2952750"/>
                  </a:lnTo>
                  <a:lnTo>
                    <a:pt x="8607422" y="2952750"/>
                  </a:lnTo>
                  <a:lnTo>
                    <a:pt x="8607422" y="2949575"/>
                  </a:lnTo>
                  <a:close/>
                  <a:moveTo>
                    <a:pt x="8655047" y="2943225"/>
                  </a:moveTo>
                  <a:lnTo>
                    <a:pt x="8658222" y="2943225"/>
                  </a:lnTo>
                  <a:lnTo>
                    <a:pt x="8658222" y="2946400"/>
                  </a:lnTo>
                  <a:lnTo>
                    <a:pt x="8661397" y="2946400"/>
                  </a:lnTo>
                  <a:lnTo>
                    <a:pt x="8667747" y="2943225"/>
                  </a:lnTo>
                  <a:lnTo>
                    <a:pt x="8670922" y="2943225"/>
                  </a:lnTo>
                  <a:lnTo>
                    <a:pt x="8670922" y="2949575"/>
                  </a:lnTo>
                  <a:lnTo>
                    <a:pt x="8670922" y="2952750"/>
                  </a:lnTo>
                  <a:lnTo>
                    <a:pt x="8661397" y="2955925"/>
                  </a:lnTo>
                  <a:lnTo>
                    <a:pt x="8651872" y="2955925"/>
                  </a:lnTo>
                  <a:lnTo>
                    <a:pt x="8648697" y="2955925"/>
                  </a:lnTo>
                  <a:lnTo>
                    <a:pt x="8651872" y="2952750"/>
                  </a:lnTo>
                  <a:lnTo>
                    <a:pt x="8655047" y="2949575"/>
                  </a:lnTo>
                  <a:lnTo>
                    <a:pt x="8651872" y="2946400"/>
                  </a:lnTo>
                  <a:close/>
                  <a:moveTo>
                    <a:pt x="8645522" y="2943225"/>
                  </a:moveTo>
                  <a:lnTo>
                    <a:pt x="8648697" y="2946400"/>
                  </a:lnTo>
                  <a:lnTo>
                    <a:pt x="8648697" y="2949575"/>
                  </a:lnTo>
                  <a:lnTo>
                    <a:pt x="8645522" y="2955925"/>
                  </a:lnTo>
                  <a:lnTo>
                    <a:pt x="8642347" y="2959100"/>
                  </a:lnTo>
                  <a:lnTo>
                    <a:pt x="8639172" y="2959100"/>
                  </a:lnTo>
                  <a:lnTo>
                    <a:pt x="8635997" y="2959100"/>
                  </a:lnTo>
                  <a:lnTo>
                    <a:pt x="8635997" y="2952750"/>
                  </a:lnTo>
                  <a:lnTo>
                    <a:pt x="8639172" y="2949575"/>
                  </a:lnTo>
                  <a:lnTo>
                    <a:pt x="8642347" y="2949575"/>
                  </a:lnTo>
                  <a:lnTo>
                    <a:pt x="8642347" y="2946400"/>
                  </a:lnTo>
                  <a:close/>
                  <a:moveTo>
                    <a:pt x="8629647" y="2943225"/>
                  </a:moveTo>
                  <a:lnTo>
                    <a:pt x="8632822" y="2943225"/>
                  </a:lnTo>
                  <a:lnTo>
                    <a:pt x="8635997" y="2946400"/>
                  </a:lnTo>
                  <a:lnTo>
                    <a:pt x="8635997" y="2949575"/>
                  </a:lnTo>
                  <a:lnTo>
                    <a:pt x="8632822" y="2952750"/>
                  </a:lnTo>
                  <a:lnTo>
                    <a:pt x="8629647" y="2955925"/>
                  </a:lnTo>
                  <a:lnTo>
                    <a:pt x="8629647" y="2959100"/>
                  </a:lnTo>
                  <a:lnTo>
                    <a:pt x="8629647" y="2962275"/>
                  </a:lnTo>
                  <a:lnTo>
                    <a:pt x="8626472" y="2962275"/>
                  </a:lnTo>
                  <a:lnTo>
                    <a:pt x="8623297" y="2962275"/>
                  </a:lnTo>
                  <a:lnTo>
                    <a:pt x="8616947" y="2962275"/>
                  </a:lnTo>
                  <a:lnTo>
                    <a:pt x="8613772" y="2962275"/>
                  </a:lnTo>
                  <a:lnTo>
                    <a:pt x="8616947" y="2959100"/>
                  </a:lnTo>
                  <a:lnTo>
                    <a:pt x="8620122" y="2952750"/>
                  </a:lnTo>
                  <a:lnTo>
                    <a:pt x="8623297" y="2949575"/>
                  </a:lnTo>
                  <a:lnTo>
                    <a:pt x="8623297" y="2946400"/>
                  </a:lnTo>
                  <a:close/>
                  <a:moveTo>
                    <a:pt x="8439147" y="2943225"/>
                  </a:moveTo>
                  <a:lnTo>
                    <a:pt x="8442322" y="2946400"/>
                  </a:lnTo>
                  <a:lnTo>
                    <a:pt x="8445497" y="2946400"/>
                  </a:lnTo>
                  <a:lnTo>
                    <a:pt x="8442322" y="2952750"/>
                  </a:lnTo>
                  <a:lnTo>
                    <a:pt x="8445497" y="2952750"/>
                  </a:lnTo>
                  <a:lnTo>
                    <a:pt x="8448672" y="2952750"/>
                  </a:lnTo>
                  <a:lnTo>
                    <a:pt x="8451847" y="2952750"/>
                  </a:lnTo>
                  <a:lnTo>
                    <a:pt x="8455022" y="2952750"/>
                  </a:lnTo>
                  <a:lnTo>
                    <a:pt x="8458197" y="2952750"/>
                  </a:lnTo>
                  <a:lnTo>
                    <a:pt x="8461372" y="2952750"/>
                  </a:lnTo>
                  <a:lnTo>
                    <a:pt x="8464547" y="2955925"/>
                  </a:lnTo>
                  <a:lnTo>
                    <a:pt x="8461372" y="2959100"/>
                  </a:lnTo>
                  <a:lnTo>
                    <a:pt x="8461372" y="2962275"/>
                  </a:lnTo>
                  <a:lnTo>
                    <a:pt x="8464547" y="2962275"/>
                  </a:lnTo>
                  <a:lnTo>
                    <a:pt x="8464547" y="2965450"/>
                  </a:lnTo>
                  <a:lnTo>
                    <a:pt x="8461372" y="2965450"/>
                  </a:lnTo>
                  <a:lnTo>
                    <a:pt x="8458197" y="2965450"/>
                  </a:lnTo>
                  <a:lnTo>
                    <a:pt x="8451847" y="2965450"/>
                  </a:lnTo>
                  <a:lnTo>
                    <a:pt x="8445497" y="2968625"/>
                  </a:lnTo>
                  <a:lnTo>
                    <a:pt x="8451847" y="2968625"/>
                  </a:lnTo>
                  <a:lnTo>
                    <a:pt x="8455022" y="2968625"/>
                  </a:lnTo>
                  <a:lnTo>
                    <a:pt x="8451847" y="2971800"/>
                  </a:lnTo>
                  <a:lnTo>
                    <a:pt x="8445497" y="2974975"/>
                  </a:lnTo>
                  <a:lnTo>
                    <a:pt x="8442322" y="2974975"/>
                  </a:lnTo>
                  <a:lnTo>
                    <a:pt x="8439147" y="2971800"/>
                  </a:lnTo>
                  <a:lnTo>
                    <a:pt x="8439147" y="2968625"/>
                  </a:lnTo>
                  <a:lnTo>
                    <a:pt x="8435972" y="2971800"/>
                  </a:lnTo>
                  <a:lnTo>
                    <a:pt x="8432797" y="2974975"/>
                  </a:lnTo>
                  <a:lnTo>
                    <a:pt x="8429622" y="2974975"/>
                  </a:lnTo>
                  <a:lnTo>
                    <a:pt x="8426447" y="2974975"/>
                  </a:lnTo>
                  <a:lnTo>
                    <a:pt x="8423272" y="2974975"/>
                  </a:lnTo>
                  <a:lnTo>
                    <a:pt x="8420097" y="2978150"/>
                  </a:lnTo>
                  <a:lnTo>
                    <a:pt x="8413747" y="2981325"/>
                  </a:lnTo>
                  <a:lnTo>
                    <a:pt x="8407397" y="2981325"/>
                  </a:lnTo>
                  <a:lnTo>
                    <a:pt x="8404222" y="2981325"/>
                  </a:lnTo>
                  <a:lnTo>
                    <a:pt x="8401047" y="2981325"/>
                  </a:lnTo>
                  <a:lnTo>
                    <a:pt x="8397872" y="2981325"/>
                  </a:lnTo>
                  <a:lnTo>
                    <a:pt x="8391522" y="2978150"/>
                  </a:lnTo>
                  <a:lnTo>
                    <a:pt x="8388347" y="2974975"/>
                  </a:lnTo>
                  <a:lnTo>
                    <a:pt x="8388347" y="2971800"/>
                  </a:lnTo>
                  <a:lnTo>
                    <a:pt x="8391522" y="2968625"/>
                  </a:lnTo>
                  <a:lnTo>
                    <a:pt x="8391522" y="2965450"/>
                  </a:lnTo>
                  <a:lnTo>
                    <a:pt x="8388347" y="2962275"/>
                  </a:lnTo>
                  <a:lnTo>
                    <a:pt x="8391522" y="2959100"/>
                  </a:lnTo>
                  <a:lnTo>
                    <a:pt x="8397872" y="2955925"/>
                  </a:lnTo>
                  <a:lnTo>
                    <a:pt x="8397872" y="2952750"/>
                  </a:lnTo>
                  <a:lnTo>
                    <a:pt x="8401047" y="2952750"/>
                  </a:lnTo>
                  <a:lnTo>
                    <a:pt x="8410572" y="2952750"/>
                  </a:lnTo>
                  <a:lnTo>
                    <a:pt x="8413747" y="2952750"/>
                  </a:lnTo>
                  <a:lnTo>
                    <a:pt x="8416922" y="2955925"/>
                  </a:lnTo>
                  <a:lnTo>
                    <a:pt x="8420097" y="2962275"/>
                  </a:lnTo>
                  <a:lnTo>
                    <a:pt x="8423272" y="2965450"/>
                  </a:lnTo>
                  <a:lnTo>
                    <a:pt x="8432797" y="2962275"/>
                  </a:lnTo>
                  <a:lnTo>
                    <a:pt x="8435972" y="2962275"/>
                  </a:lnTo>
                  <a:lnTo>
                    <a:pt x="8435972" y="2959100"/>
                  </a:lnTo>
                  <a:lnTo>
                    <a:pt x="8429622" y="2955925"/>
                  </a:lnTo>
                  <a:lnTo>
                    <a:pt x="8426447" y="2955925"/>
                  </a:lnTo>
                  <a:lnTo>
                    <a:pt x="8420097" y="2952750"/>
                  </a:lnTo>
                  <a:lnTo>
                    <a:pt x="8420097" y="2949575"/>
                  </a:lnTo>
                  <a:lnTo>
                    <a:pt x="8423272" y="2946400"/>
                  </a:lnTo>
                  <a:lnTo>
                    <a:pt x="8426447" y="2946400"/>
                  </a:lnTo>
                  <a:lnTo>
                    <a:pt x="8432797" y="2946400"/>
                  </a:lnTo>
                  <a:close/>
                  <a:moveTo>
                    <a:pt x="8588372" y="2940050"/>
                  </a:moveTo>
                  <a:lnTo>
                    <a:pt x="8594722" y="2940050"/>
                  </a:lnTo>
                  <a:lnTo>
                    <a:pt x="8601072" y="2940050"/>
                  </a:lnTo>
                  <a:lnTo>
                    <a:pt x="8601072" y="2943225"/>
                  </a:lnTo>
                  <a:lnTo>
                    <a:pt x="8604247" y="2949575"/>
                  </a:lnTo>
                  <a:lnTo>
                    <a:pt x="8601072" y="2952750"/>
                  </a:lnTo>
                  <a:lnTo>
                    <a:pt x="8597897" y="2952750"/>
                  </a:lnTo>
                  <a:lnTo>
                    <a:pt x="8597897" y="2955925"/>
                  </a:lnTo>
                  <a:lnTo>
                    <a:pt x="8594722" y="2955925"/>
                  </a:lnTo>
                  <a:lnTo>
                    <a:pt x="8591547" y="2959100"/>
                  </a:lnTo>
                  <a:lnTo>
                    <a:pt x="8591547" y="2962275"/>
                  </a:lnTo>
                  <a:lnTo>
                    <a:pt x="8588372" y="2962275"/>
                  </a:lnTo>
                  <a:lnTo>
                    <a:pt x="8585197" y="2962275"/>
                  </a:lnTo>
                  <a:lnTo>
                    <a:pt x="8585197" y="2965450"/>
                  </a:lnTo>
                  <a:lnTo>
                    <a:pt x="8582022" y="2965450"/>
                  </a:lnTo>
                  <a:lnTo>
                    <a:pt x="8578847" y="2965450"/>
                  </a:lnTo>
                  <a:lnTo>
                    <a:pt x="8578847" y="2968625"/>
                  </a:lnTo>
                  <a:lnTo>
                    <a:pt x="8575672" y="2968625"/>
                  </a:lnTo>
                  <a:lnTo>
                    <a:pt x="8572497" y="2968625"/>
                  </a:lnTo>
                  <a:lnTo>
                    <a:pt x="8569322" y="2968625"/>
                  </a:lnTo>
                  <a:lnTo>
                    <a:pt x="8566147" y="2971800"/>
                  </a:lnTo>
                  <a:lnTo>
                    <a:pt x="8559797" y="2968625"/>
                  </a:lnTo>
                  <a:lnTo>
                    <a:pt x="8553447" y="2965450"/>
                  </a:lnTo>
                  <a:lnTo>
                    <a:pt x="8547097" y="2968625"/>
                  </a:lnTo>
                  <a:lnTo>
                    <a:pt x="8540747" y="2974975"/>
                  </a:lnTo>
                  <a:lnTo>
                    <a:pt x="8537572" y="2974975"/>
                  </a:lnTo>
                  <a:lnTo>
                    <a:pt x="8531222" y="2974975"/>
                  </a:lnTo>
                  <a:lnTo>
                    <a:pt x="8528047" y="2974975"/>
                  </a:lnTo>
                  <a:lnTo>
                    <a:pt x="8521697" y="2974975"/>
                  </a:lnTo>
                  <a:lnTo>
                    <a:pt x="8515347" y="2974975"/>
                  </a:lnTo>
                  <a:lnTo>
                    <a:pt x="8512172" y="2974975"/>
                  </a:lnTo>
                  <a:lnTo>
                    <a:pt x="8499472" y="2968625"/>
                  </a:lnTo>
                  <a:lnTo>
                    <a:pt x="8493122" y="2968625"/>
                  </a:lnTo>
                  <a:lnTo>
                    <a:pt x="8486772" y="2968625"/>
                  </a:lnTo>
                  <a:lnTo>
                    <a:pt x="8483597" y="2968625"/>
                  </a:lnTo>
                  <a:lnTo>
                    <a:pt x="8480422" y="2968625"/>
                  </a:lnTo>
                  <a:lnTo>
                    <a:pt x="8474072" y="2968625"/>
                  </a:lnTo>
                  <a:lnTo>
                    <a:pt x="8477247" y="2965450"/>
                  </a:lnTo>
                  <a:lnTo>
                    <a:pt x="8474072" y="2959100"/>
                  </a:lnTo>
                  <a:lnTo>
                    <a:pt x="8474072" y="2955925"/>
                  </a:lnTo>
                  <a:lnTo>
                    <a:pt x="8477247" y="2955925"/>
                  </a:lnTo>
                  <a:lnTo>
                    <a:pt x="8477247" y="2952750"/>
                  </a:lnTo>
                  <a:lnTo>
                    <a:pt x="8480422" y="2952750"/>
                  </a:lnTo>
                  <a:lnTo>
                    <a:pt x="8483597" y="2952750"/>
                  </a:lnTo>
                  <a:lnTo>
                    <a:pt x="8483597" y="2949575"/>
                  </a:lnTo>
                  <a:lnTo>
                    <a:pt x="8486772" y="2949575"/>
                  </a:lnTo>
                  <a:lnTo>
                    <a:pt x="8489947" y="2946400"/>
                  </a:lnTo>
                  <a:lnTo>
                    <a:pt x="8493122" y="2949575"/>
                  </a:lnTo>
                  <a:lnTo>
                    <a:pt x="8496297" y="2949575"/>
                  </a:lnTo>
                  <a:lnTo>
                    <a:pt x="8499472" y="2952750"/>
                  </a:lnTo>
                  <a:lnTo>
                    <a:pt x="8502647" y="2952750"/>
                  </a:lnTo>
                  <a:lnTo>
                    <a:pt x="8505822" y="2952750"/>
                  </a:lnTo>
                  <a:lnTo>
                    <a:pt x="8508997" y="2952750"/>
                  </a:lnTo>
                  <a:lnTo>
                    <a:pt x="8512172" y="2952750"/>
                  </a:lnTo>
                  <a:lnTo>
                    <a:pt x="8518522" y="2952750"/>
                  </a:lnTo>
                  <a:lnTo>
                    <a:pt x="8521697" y="2952750"/>
                  </a:lnTo>
                  <a:lnTo>
                    <a:pt x="8524872" y="2952750"/>
                  </a:lnTo>
                  <a:lnTo>
                    <a:pt x="8531222" y="2949575"/>
                  </a:lnTo>
                  <a:lnTo>
                    <a:pt x="8534397" y="2952750"/>
                  </a:lnTo>
                  <a:lnTo>
                    <a:pt x="8540747" y="2952750"/>
                  </a:lnTo>
                  <a:lnTo>
                    <a:pt x="8543922" y="2955925"/>
                  </a:lnTo>
                  <a:lnTo>
                    <a:pt x="8547097" y="2955925"/>
                  </a:lnTo>
                  <a:lnTo>
                    <a:pt x="8553447" y="2955925"/>
                  </a:lnTo>
                  <a:lnTo>
                    <a:pt x="8556622" y="2959100"/>
                  </a:lnTo>
                  <a:lnTo>
                    <a:pt x="8556622" y="2955925"/>
                  </a:lnTo>
                  <a:lnTo>
                    <a:pt x="8559797" y="2955925"/>
                  </a:lnTo>
                  <a:lnTo>
                    <a:pt x="8559797" y="2952750"/>
                  </a:lnTo>
                  <a:lnTo>
                    <a:pt x="8566147" y="2952750"/>
                  </a:lnTo>
                  <a:lnTo>
                    <a:pt x="8572497" y="2949575"/>
                  </a:lnTo>
                  <a:lnTo>
                    <a:pt x="8582022" y="2949575"/>
                  </a:lnTo>
                  <a:lnTo>
                    <a:pt x="8591547" y="2946400"/>
                  </a:lnTo>
                  <a:lnTo>
                    <a:pt x="8594722" y="2946400"/>
                  </a:lnTo>
                  <a:lnTo>
                    <a:pt x="8591547" y="2943225"/>
                  </a:lnTo>
                  <a:lnTo>
                    <a:pt x="8588372" y="2943225"/>
                  </a:lnTo>
                  <a:close/>
                  <a:moveTo>
                    <a:pt x="8340722" y="2940050"/>
                  </a:moveTo>
                  <a:lnTo>
                    <a:pt x="8350247" y="2943225"/>
                  </a:lnTo>
                  <a:lnTo>
                    <a:pt x="8353422" y="2949575"/>
                  </a:lnTo>
                  <a:lnTo>
                    <a:pt x="8359772" y="2952750"/>
                  </a:lnTo>
                  <a:lnTo>
                    <a:pt x="8356597" y="2955925"/>
                  </a:lnTo>
                  <a:lnTo>
                    <a:pt x="8353422" y="2955925"/>
                  </a:lnTo>
                  <a:lnTo>
                    <a:pt x="8353422" y="2959100"/>
                  </a:lnTo>
                  <a:lnTo>
                    <a:pt x="8350247" y="2962275"/>
                  </a:lnTo>
                  <a:lnTo>
                    <a:pt x="8347072" y="2959100"/>
                  </a:lnTo>
                  <a:lnTo>
                    <a:pt x="8347072" y="2962275"/>
                  </a:lnTo>
                  <a:lnTo>
                    <a:pt x="8343897" y="2965450"/>
                  </a:lnTo>
                  <a:lnTo>
                    <a:pt x="8340722" y="2968625"/>
                  </a:lnTo>
                  <a:lnTo>
                    <a:pt x="8340722" y="2971800"/>
                  </a:lnTo>
                  <a:lnTo>
                    <a:pt x="8337547" y="2971800"/>
                  </a:lnTo>
                  <a:lnTo>
                    <a:pt x="8334372" y="2971800"/>
                  </a:lnTo>
                  <a:lnTo>
                    <a:pt x="8334372" y="2968625"/>
                  </a:lnTo>
                  <a:lnTo>
                    <a:pt x="8334372" y="2965450"/>
                  </a:lnTo>
                  <a:lnTo>
                    <a:pt x="8334372" y="2962275"/>
                  </a:lnTo>
                  <a:lnTo>
                    <a:pt x="8331197" y="2959100"/>
                  </a:lnTo>
                  <a:lnTo>
                    <a:pt x="8321672" y="2955925"/>
                  </a:lnTo>
                  <a:lnTo>
                    <a:pt x="8318497" y="2952750"/>
                  </a:lnTo>
                  <a:lnTo>
                    <a:pt x="8315322" y="2949575"/>
                  </a:lnTo>
                  <a:lnTo>
                    <a:pt x="8318497" y="2946400"/>
                  </a:lnTo>
                  <a:lnTo>
                    <a:pt x="8324847" y="2946400"/>
                  </a:lnTo>
                  <a:lnTo>
                    <a:pt x="8331197" y="2943225"/>
                  </a:lnTo>
                  <a:lnTo>
                    <a:pt x="8337547" y="2943225"/>
                  </a:lnTo>
                  <a:close/>
                  <a:moveTo>
                    <a:pt x="8709022" y="2924175"/>
                  </a:moveTo>
                  <a:lnTo>
                    <a:pt x="8715372" y="2924175"/>
                  </a:lnTo>
                  <a:lnTo>
                    <a:pt x="8721722" y="2930525"/>
                  </a:lnTo>
                  <a:lnTo>
                    <a:pt x="8724897" y="2930525"/>
                  </a:lnTo>
                  <a:lnTo>
                    <a:pt x="8724897" y="2933700"/>
                  </a:lnTo>
                  <a:lnTo>
                    <a:pt x="8721722" y="2936875"/>
                  </a:lnTo>
                  <a:lnTo>
                    <a:pt x="8712197" y="2936875"/>
                  </a:lnTo>
                  <a:lnTo>
                    <a:pt x="8705847" y="2940050"/>
                  </a:lnTo>
                  <a:lnTo>
                    <a:pt x="8702672" y="2940050"/>
                  </a:lnTo>
                  <a:lnTo>
                    <a:pt x="8693147" y="2940050"/>
                  </a:lnTo>
                  <a:lnTo>
                    <a:pt x="8683622" y="2940050"/>
                  </a:lnTo>
                  <a:lnTo>
                    <a:pt x="8689972" y="2930525"/>
                  </a:lnTo>
                  <a:lnTo>
                    <a:pt x="8693147" y="2927350"/>
                  </a:lnTo>
                  <a:lnTo>
                    <a:pt x="8696322" y="2927350"/>
                  </a:lnTo>
                  <a:lnTo>
                    <a:pt x="8702672" y="2927350"/>
                  </a:lnTo>
                  <a:lnTo>
                    <a:pt x="8705847" y="2927350"/>
                  </a:lnTo>
                  <a:close/>
                  <a:moveTo>
                    <a:pt x="9090022" y="2921000"/>
                  </a:moveTo>
                  <a:lnTo>
                    <a:pt x="9096372" y="2921000"/>
                  </a:lnTo>
                  <a:lnTo>
                    <a:pt x="9102722" y="2921000"/>
                  </a:lnTo>
                  <a:lnTo>
                    <a:pt x="9105897" y="2924175"/>
                  </a:lnTo>
                  <a:lnTo>
                    <a:pt x="9102722" y="2930525"/>
                  </a:lnTo>
                  <a:lnTo>
                    <a:pt x="9099547" y="2933700"/>
                  </a:lnTo>
                  <a:lnTo>
                    <a:pt x="9102722" y="2936875"/>
                  </a:lnTo>
                  <a:lnTo>
                    <a:pt x="9102722" y="2952750"/>
                  </a:lnTo>
                  <a:lnTo>
                    <a:pt x="9099547" y="2959100"/>
                  </a:lnTo>
                  <a:lnTo>
                    <a:pt x="9096372" y="2962275"/>
                  </a:lnTo>
                  <a:lnTo>
                    <a:pt x="9093197" y="2962275"/>
                  </a:lnTo>
                  <a:lnTo>
                    <a:pt x="9086847" y="2962275"/>
                  </a:lnTo>
                  <a:lnTo>
                    <a:pt x="9077322" y="2965450"/>
                  </a:lnTo>
                  <a:lnTo>
                    <a:pt x="9074147" y="2962275"/>
                  </a:lnTo>
                  <a:lnTo>
                    <a:pt x="9074147" y="2959100"/>
                  </a:lnTo>
                  <a:lnTo>
                    <a:pt x="9083672" y="2930525"/>
                  </a:lnTo>
                  <a:close/>
                  <a:moveTo>
                    <a:pt x="8302622" y="2892425"/>
                  </a:moveTo>
                  <a:lnTo>
                    <a:pt x="8308972" y="2895600"/>
                  </a:lnTo>
                  <a:lnTo>
                    <a:pt x="8305797" y="2898775"/>
                  </a:lnTo>
                  <a:lnTo>
                    <a:pt x="8302622" y="2898775"/>
                  </a:lnTo>
                  <a:lnTo>
                    <a:pt x="8299447" y="2901950"/>
                  </a:lnTo>
                  <a:lnTo>
                    <a:pt x="8299447" y="2905125"/>
                  </a:lnTo>
                  <a:lnTo>
                    <a:pt x="8296272" y="2905125"/>
                  </a:lnTo>
                  <a:lnTo>
                    <a:pt x="8289922" y="2905125"/>
                  </a:lnTo>
                  <a:lnTo>
                    <a:pt x="8280397" y="2905125"/>
                  </a:lnTo>
                  <a:lnTo>
                    <a:pt x="8277222" y="2908300"/>
                  </a:lnTo>
                  <a:lnTo>
                    <a:pt x="8274047" y="2911475"/>
                  </a:lnTo>
                  <a:lnTo>
                    <a:pt x="8267697" y="2908300"/>
                  </a:lnTo>
                  <a:lnTo>
                    <a:pt x="8261347" y="2911475"/>
                  </a:lnTo>
                  <a:lnTo>
                    <a:pt x="8258172" y="2911475"/>
                  </a:lnTo>
                  <a:lnTo>
                    <a:pt x="8258172" y="2908300"/>
                  </a:lnTo>
                  <a:lnTo>
                    <a:pt x="8261347" y="2905125"/>
                  </a:lnTo>
                  <a:lnTo>
                    <a:pt x="8258172" y="2901950"/>
                  </a:lnTo>
                  <a:lnTo>
                    <a:pt x="8261347" y="2898775"/>
                  </a:lnTo>
                  <a:lnTo>
                    <a:pt x="8270872" y="2895600"/>
                  </a:lnTo>
                  <a:lnTo>
                    <a:pt x="8283572" y="2895600"/>
                  </a:lnTo>
                  <a:lnTo>
                    <a:pt x="8293097" y="2895600"/>
                  </a:lnTo>
                  <a:close/>
                  <a:moveTo>
                    <a:pt x="8042272" y="2857500"/>
                  </a:moveTo>
                  <a:lnTo>
                    <a:pt x="8045447" y="2860675"/>
                  </a:lnTo>
                  <a:lnTo>
                    <a:pt x="8048622" y="2860675"/>
                  </a:lnTo>
                  <a:lnTo>
                    <a:pt x="8058147" y="2857500"/>
                  </a:lnTo>
                  <a:lnTo>
                    <a:pt x="8061322" y="2860675"/>
                  </a:lnTo>
                  <a:lnTo>
                    <a:pt x="8067672" y="2863850"/>
                  </a:lnTo>
                  <a:lnTo>
                    <a:pt x="8070847" y="2863850"/>
                  </a:lnTo>
                  <a:lnTo>
                    <a:pt x="8074022" y="2860675"/>
                  </a:lnTo>
                  <a:lnTo>
                    <a:pt x="8077197" y="2860675"/>
                  </a:lnTo>
                  <a:lnTo>
                    <a:pt x="8083547" y="2860675"/>
                  </a:lnTo>
                  <a:lnTo>
                    <a:pt x="8089897" y="2863850"/>
                  </a:lnTo>
                  <a:lnTo>
                    <a:pt x="8093072" y="2863850"/>
                  </a:lnTo>
                  <a:lnTo>
                    <a:pt x="8096247" y="2867025"/>
                  </a:lnTo>
                  <a:lnTo>
                    <a:pt x="8099422" y="2867025"/>
                  </a:lnTo>
                  <a:lnTo>
                    <a:pt x="8102597" y="2867025"/>
                  </a:lnTo>
                  <a:lnTo>
                    <a:pt x="8102597" y="2870200"/>
                  </a:lnTo>
                  <a:lnTo>
                    <a:pt x="8105772" y="2870200"/>
                  </a:lnTo>
                  <a:lnTo>
                    <a:pt x="8108947" y="2870200"/>
                  </a:lnTo>
                  <a:lnTo>
                    <a:pt x="8115297" y="2867025"/>
                  </a:lnTo>
                  <a:lnTo>
                    <a:pt x="8121647" y="2870200"/>
                  </a:lnTo>
                  <a:lnTo>
                    <a:pt x="8124822" y="2876550"/>
                  </a:lnTo>
                  <a:lnTo>
                    <a:pt x="8121647" y="2879725"/>
                  </a:lnTo>
                  <a:lnTo>
                    <a:pt x="8118472" y="2882900"/>
                  </a:lnTo>
                  <a:lnTo>
                    <a:pt x="8121647" y="2882900"/>
                  </a:lnTo>
                  <a:lnTo>
                    <a:pt x="8124822" y="2886075"/>
                  </a:lnTo>
                  <a:lnTo>
                    <a:pt x="8134347" y="2886075"/>
                  </a:lnTo>
                  <a:lnTo>
                    <a:pt x="8156572" y="2886075"/>
                  </a:lnTo>
                  <a:lnTo>
                    <a:pt x="8162922" y="2889250"/>
                  </a:lnTo>
                  <a:lnTo>
                    <a:pt x="8169272" y="2886075"/>
                  </a:lnTo>
                  <a:lnTo>
                    <a:pt x="8172447" y="2886075"/>
                  </a:lnTo>
                  <a:lnTo>
                    <a:pt x="8178797" y="2889250"/>
                  </a:lnTo>
                  <a:lnTo>
                    <a:pt x="8181972" y="2886075"/>
                  </a:lnTo>
                  <a:lnTo>
                    <a:pt x="8181972" y="2882900"/>
                  </a:lnTo>
                  <a:lnTo>
                    <a:pt x="8185147" y="2873375"/>
                  </a:lnTo>
                  <a:lnTo>
                    <a:pt x="8191497" y="2870200"/>
                  </a:lnTo>
                  <a:lnTo>
                    <a:pt x="8197847" y="2870200"/>
                  </a:lnTo>
                  <a:lnTo>
                    <a:pt x="8201022" y="2876550"/>
                  </a:lnTo>
                  <a:lnTo>
                    <a:pt x="8204197" y="2882900"/>
                  </a:lnTo>
                  <a:lnTo>
                    <a:pt x="8207372" y="2886075"/>
                  </a:lnTo>
                  <a:lnTo>
                    <a:pt x="8213722" y="2886075"/>
                  </a:lnTo>
                  <a:lnTo>
                    <a:pt x="8216897" y="2882900"/>
                  </a:lnTo>
                  <a:lnTo>
                    <a:pt x="8223247" y="2886075"/>
                  </a:lnTo>
                  <a:lnTo>
                    <a:pt x="8229597" y="2889250"/>
                  </a:lnTo>
                  <a:lnTo>
                    <a:pt x="8235947" y="2895600"/>
                  </a:lnTo>
                  <a:lnTo>
                    <a:pt x="8242297" y="2898775"/>
                  </a:lnTo>
                  <a:lnTo>
                    <a:pt x="8254997" y="2901950"/>
                  </a:lnTo>
                  <a:lnTo>
                    <a:pt x="8254997" y="2905125"/>
                  </a:lnTo>
                  <a:lnTo>
                    <a:pt x="8254997" y="2911475"/>
                  </a:lnTo>
                  <a:lnTo>
                    <a:pt x="8254997" y="2914650"/>
                  </a:lnTo>
                  <a:lnTo>
                    <a:pt x="8258172" y="2914650"/>
                  </a:lnTo>
                  <a:lnTo>
                    <a:pt x="8258172" y="2921000"/>
                  </a:lnTo>
                  <a:lnTo>
                    <a:pt x="8261347" y="2924175"/>
                  </a:lnTo>
                  <a:lnTo>
                    <a:pt x="8267697" y="2927350"/>
                  </a:lnTo>
                  <a:lnTo>
                    <a:pt x="8280397" y="2930525"/>
                  </a:lnTo>
                  <a:lnTo>
                    <a:pt x="8286747" y="2927350"/>
                  </a:lnTo>
                  <a:lnTo>
                    <a:pt x="8296272" y="2927350"/>
                  </a:lnTo>
                  <a:lnTo>
                    <a:pt x="8299447" y="2927350"/>
                  </a:lnTo>
                  <a:lnTo>
                    <a:pt x="8315322" y="2933700"/>
                  </a:lnTo>
                  <a:lnTo>
                    <a:pt x="8318497" y="2936875"/>
                  </a:lnTo>
                  <a:lnTo>
                    <a:pt x="8312147" y="2946400"/>
                  </a:lnTo>
                  <a:lnTo>
                    <a:pt x="8308972" y="2952750"/>
                  </a:lnTo>
                  <a:lnTo>
                    <a:pt x="8308972" y="2955925"/>
                  </a:lnTo>
                  <a:lnTo>
                    <a:pt x="8315322" y="2962275"/>
                  </a:lnTo>
                  <a:lnTo>
                    <a:pt x="8318497" y="2968625"/>
                  </a:lnTo>
                  <a:lnTo>
                    <a:pt x="8321672" y="2971800"/>
                  </a:lnTo>
                  <a:lnTo>
                    <a:pt x="8315322" y="2971800"/>
                  </a:lnTo>
                  <a:lnTo>
                    <a:pt x="8312147" y="2971800"/>
                  </a:lnTo>
                  <a:lnTo>
                    <a:pt x="8302622" y="2968625"/>
                  </a:lnTo>
                  <a:lnTo>
                    <a:pt x="8293097" y="2962275"/>
                  </a:lnTo>
                  <a:lnTo>
                    <a:pt x="8286747" y="2962275"/>
                  </a:lnTo>
                  <a:lnTo>
                    <a:pt x="8280397" y="2962275"/>
                  </a:lnTo>
                  <a:lnTo>
                    <a:pt x="8254997" y="2962275"/>
                  </a:lnTo>
                  <a:lnTo>
                    <a:pt x="8242297" y="2962275"/>
                  </a:lnTo>
                  <a:lnTo>
                    <a:pt x="8235947" y="2959100"/>
                  </a:lnTo>
                  <a:lnTo>
                    <a:pt x="8223247" y="2959100"/>
                  </a:lnTo>
                  <a:lnTo>
                    <a:pt x="8210547" y="2955925"/>
                  </a:lnTo>
                  <a:lnTo>
                    <a:pt x="8201022" y="2952750"/>
                  </a:lnTo>
                  <a:lnTo>
                    <a:pt x="8194672" y="2946400"/>
                  </a:lnTo>
                  <a:lnTo>
                    <a:pt x="8181972" y="2943225"/>
                  </a:lnTo>
                  <a:lnTo>
                    <a:pt x="8159747" y="2943225"/>
                  </a:lnTo>
                  <a:lnTo>
                    <a:pt x="8147047" y="2936875"/>
                  </a:lnTo>
                  <a:lnTo>
                    <a:pt x="8134347" y="2933700"/>
                  </a:lnTo>
                  <a:lnTo>
                    <a:pt x="8124822" y="2930525"/>
                  </a:lnTo>
                  <a:lnTo>
                    <a:pt x="8118472" y="2933700"/>
                  </a:lnTo>
                  <a:lnTo>
                    <a:pt x="8112122" y="2933700"/>
                  </a:lnTo>
                  <a:lnTo>
                    <a:pt x="8105772" y="2930525"/>
                  </a:lnTo>
                  <a:lnTo>
                    <a:pt x="8099422" y="2927350"/>
                  </a:lnTo>
                  <a:lnTo>
                    <a:pt x="8093072" y="2927350"/>
                  </a:lnTo>
                  <a:lnTo>
                    <a:pt x="8089897" y="2927350"/>
                  </a:lnTo>
                  <a:lnTo>
                    <a:pt x="8083547" y="2924175"/>
                  </a:lnTo>
                  <a:lnTo>
                    <a:pt x="8061322" y="2917825"/>
                  </a:lnTo>
                  <a:lnTo>
                    <a:pt x="8048622" y="2917825"/>
                  </a:lnTo>
                  <a:lnTo>
                    <a:pt x="8045447" y="2914650"/>
                  </a:lnTo>
                  <a:lnTo>
                    <a:pt x="8045447" y="2911475"/>
                  </a:lnTo>
                  <a:lnTo>
                    <a:pt x="8051797" y="2908300"/>
                  </a:lnTo>
                  <a:lnTo>
                    <a:pt x="8061322" y="2901950"/>
                  </a:lnTo>
                  <a:lnTo>
                    <a:pt x="8064497" y="2901950"/>
                  </a:lnTo>
                  <a:lnTo>
                    <a:pt x="8064497" y="2898775"/>
                  </a:lnTo>
                  <a:lnTo>
                    <a:pt x="8058147" y="2898775"/>
                  </a:lnTo>
                  <a:lnTo>
                    <a:pt x="8054972" y="2898775"/>
                  </a:lnTo>
                  <a:lnTo>
                    <a:pt x="8051797" y="2898775"/>
                  </a:lnTo>
                  <a:lnTo>
                    <a:pt x="8048622" y="2898775"/>
                  </a:lnTo>
                  <a:lnTo>
                    <a:pt x="8042272" y="2895600"/>
                  </a:lnTo>
                  <a:lnTo>
                    <a:pt x="8035922" y="2895600"/>
                  </a:lnTo>
                  <a:lnTo>
                    <a:pt x="8023222" y="2892425"/>
                  </a:lnTo>
                  <a:lnTo>
                    <a:pt x="8016872" y="2892425"/>
                  </a:lnTo>
                  <a:lnTo>
                    <a:pt x="8020047" y="2886075"/>
                  </a:lnTo>
                  <a:lnTo>
                    <a:pt x="8023222" y="2886075"/>
                  </a:lnTo>
                  <a:lnTo>
                    <a:pt x="8029572" y="2889250"/>
                  </a:lnTo>
                  <a:lnTo>
                    <a:pt x="8032747" y="2886075"/>
                  </a:lnTo>
                  <a:lnTo>
                    <a:pt x="8032747" y="2879725"/>
                  </a:lnTo>
                  <a:lnTo>
                    <a:pt x="8035922" y="2879725"/>
                  </a:lnTo>
                  <a:lnTo>
                    <a:pt x="8035922" y="2873375"/>
                  </a:lnTo>
                  <a:lnTo>
                    <a:pt x="8032747" y="2867025"/>
                  </a:lnTo>
                  <a:lnTo>
                    <a:pt x="8035922" y="2860675"/>
                  </a:lnTo>
                  <a:close/>
                  <a:moveTo>
                    <a:pt x="8575672" y="2832100"/>
                  </a:moveTo>
                  <a:lnTo>
                    <a:pt x="8578847" y="2832100"/>
                  </a:lnTo>
                  <a:lnTo>
                    <a:pt x="8585197" y="2835275"/>
                  </a:lnTo>
                  <a:lnTo>
                    <a:pt x="8588372" y="2838450"/>
                  </a:lnTo>
                  <a:lnTo>
                    <a:pt x="8588372" y="2844800"/>
                  </a:lnTo>
                  <a:lnTo>
                    <a:pt x="8588372" y="2847975"/>
                  </a:lnTo>
                  <a:lnTo>
                    <a:pt x="8585197" y="2851150"/>
                  </a:lnTo>
                  <a:lnTo>
                    <a:pt x="8578847" y="2847975"/>
                  </a:lnTo>
                  <a:lnTo>
                    <a:pt x="8575672" y="2841625"/>
                  </a:lnTo>
                  <a:lnTo>
                    <a:pt x="8572497" y="2835275"/>
                  </a:lnTo>
                  <a:close/>
                  <a:moveTo>
                    <a:pt x="8601072" y="2806700"/>
                  </a:moveTo>
                  <a:lnTo>
                    <a:pt x="8601072" y="2813050"/>
                  </a:lnTo>
                  <a:lnTo>
                    <a:pt x="8601072" y="2816225"/>
                  </a:lnTo>
                  <a:lnTo>
                    <a:pt x="8601072" y="2819400"/>
                  </a:lnTo>
                  <a:lnTo>
                    <a:pt x="8604247" y="2822575"/>
                  </a:lnTo>
                  <a:lnTo>
                    <a:pt x="8604247" y="2825750"/>
                  </a:lnTo>
                  <a:lnTo>
                    <a:pt x="8604247" y="2828925"/>
                  </a:lnTo>
                  <a:lnTo>
                    <a:pt x="8597897" y="2832100"/>
                  </a:lnTo>
                  <a:lnTo>
                    <a:pt x="8591547" y="2832100"/>
                  </a:lnTo>
                  <a:lnTo>
                    <a:pt x="8588372" y="2828925"/>
                  </a:lnTo>
                  <a:lnTo>
                    <a:pt x="8588372" y="2825750"/>
                  </a:lnTo>
                  <a:lnTo>
                    <a:pt x="8588372" y="2822575"/>
                  </a:lnTo>
                  <a:lnTo>
                    <a:pt x="8591547" y="2819400"/>
                  </a:lnTo>
                  <a:lnTo>
                    <a:pt x="8588372" y="2816225"/>
                  </a:lnTo>
                  <a:lnTo>
                    <a:pt x="8588372" y="2813050"/>
                  </a:lnTo>
                  <a:lnTo>
                    <a:pt x="8591547" y="2809875"/>
                  </a:lnTo>
                  <a:close/>
                  <a:moveTo>
                    <a:pt x="9559922" y="2800350"/>
                  </a:moveTo>
                  <a:lnTo>
                    <a:pt x="9566272" y="2800350"/>
                  </a:lnTo>
                  <a:lnTo>
                    <a:pt x="9572622" y="2800350"/>
                  </a:lnTo>
                  <a:lnTo>
                    <a:pt x="9575797" y="2803525"/>
                  </a:lnTo>
                  <a:lnTo>
                    <a:pt x="9578972" y="2803525"/>
                  </a:lnTo>
                  <a:lnTo>
                    <a:pt x="9582147" y="2803525"/>
                  </a:lnTo>
                  <a:lnTo>
                    <a:pt x="9585322" y="2800350"/>
                  </a:lnTo>
                  <a:lnTo>
                    <a:pt x="9588497" y="2803525"/>
                  </a:lnTo>
                  <a:lnTo>
                    <a:pt x="9591672" y="2803525"/>
                  </a:lnTo>
                  <a:lnTo>
                    <a:pt x="9591672" y="2806700"/>
                  </a:lnTo>
                  <a:lnTo>
                    <a:pt x="9594847" y="2806700"/>
                  </a:lnTo>
                  <a:lnTo>
                    <a:pt x="9594847" y="2809875"/>
                  </a:lnTo>
                  <a:lnTo>
                    <a:pt x="9598022" y="2819400"/>
                  </a:lnTo>
                  <a:lnTo>
                    <a:pt x="9598022" y="2825750"/>
                  </a:lnTo>
                  <a:lnTo>
                    <a:pt x="9594847" y="2825750"/>
                  </a:lnTo>
                  <a:lnTo>
                    <a:pt x="9588497" y="2825750"/>
                  </a:lnTo>
                  <a:lnTo>
                    <a:pt x="9588497" y="2832100"/>
                  </a:lnTo>
                  <a:lnTo>
                    <a:pt x="9591672" y="2841625"/>
                  </a:lnTo>
                  <a:lnTo>
                    <a:pt x="9588497" y="2844800"/>
                  </a:lnTo>
                  <a:lnTo>
                    <a:pt x="9582147" y="2851150"/>
                  </a:lnTo>
                  <a:lnTo>
                    <a:pt x="9578972" y="2847975"/>
                  </a:lnTo>
                  <a:lnTo>
                    <a:pt x="9575797" y="2844800"/>
                  </a:lnTo>
                  <a:lnTo>
                    <a:pt x="9572622" y="2847975"/>
                  </a:lnTo>
                  <a:lnTo>
                    <a:pt x="9569447" y="2851150"/>
                  </a:lnTo>
                  <a:lnTo>
                    <a:pt x="9575797" y="2851150"/>
                  </a:lnTo>
                  <a:lnTo>
                    <a:pt x="9578972" y="2851150"/>
                  </a:lnTo>
                  <a:lnTo>
                    <a:pt x="9572622" y="2857500"/>
                  </a:lnTo>
                  <a:lnTo>
                    <a:pt x="9559922" y="2870200"/>
                  </a:lnTo>
                  <a:lnTo>
                    <a:pt x="9550397" y="2873375"/>
                  </a:lnTo>
                  <a:lnTo>
                    <a:pt x="9547222" y="2873375"/>
                  </a:lnTo>
                  <a:lnTo>
                    <a:pt x="9540872" y="2876550"/>
                  </a:lnTo>
                  <a:lnTo>
                    <a:pt x="9531347" y="2882900"/>
                  </a:lnTo>
                  <a:lnTo>
                    <a:pt x="9528172" y="2882900"/>
                  </a:lnTo>
                  <a:lnTo>
                    <a:pt x="9524997" y="2879725"/>
                  </a:lnTo>
                  <a:lnTo>
                    <a:pt x="9515472" y="2882900"/>
                  </a:lnTo>
                  <a:lnTo>
                    <a:pt x="9509122" y="2882900"/>
                  </a:lnTo>
                  <a:lnTo>
                    <a:pt x="9502772" y="2879725"/>
                  </a:lnTo>
                  <a:lnTo>
                    <a:pt x="9496422" y="2876550"/>
                  </a:lnTo>
                  <a:lnTo>
                    <a:pt x="9490072" y="2879725"/>
                  </a:lnTo>
                  <a:lnTo>
                    <a:pt x="9483722" y="2882900"/>
                  </a:lnTo>
                  <a:lnTo>
                    <a:pt x="9480547" y="2879725"/>
                  </a:lnTo>
                  <a:lnTo>
                    <a:pt x="9477372" y="2873375"/>
                  </a:lnTo>
                  <a:lnTo>
                    <a:pt x="9471022" y="2867025"/>
                  </a:lnTo>
                  <a:lnTo>
                    <a:pt x="9458322" y="2857500"/>
                  </a:lnTo>
                  <a:lnTo>
                    <a:pt x="9455147" y="2854325"/>
                  </a:lnTo>
                  <a:lnTo>
                    <a:pt x="9458322" y="2847975"/>
                  </a:lnTo>
                  <a:lnTo>
                    <a:pt x="9464672" y="2844800"/>
                  </a:lnTo>
                  <a:lnTo>
                    <a:pt x="9471022" y="2844800"/>
                  </a:lnTo>
                  <a:lnTo>
                    <a:pt x="9477372" y="2847975"/>
                  </a:lnTo>
                  <a:lnTo>
                    <a:pt x="9483722" y="2844800"/>
                  </a:lnTo>
                  <a:lnTo>
                    <a:pt x="9490072" y="2841625"/>
                  </a:lnTo>
                  <a:lnTo>
                    <a:pt x="9490072" y="2844800"/>
                  </a:lnTo>
                  <a:lnTo>
                    <a:pt x="9493247" y="2844800"/>
                  </a:lnTo>
                  <a:lnTo>
                    <a:pt x="9496422" y="2841625"/>
                  </a:lnTo>
                  <a:lnTo>
                    <a:pt x="9502772" y="2838450"/>
                  </a:lnTo>
                  <a:lnTo>
                    <a:pt x="9502772" y="2835275"/>
                  </a:lnTo>
                  <a:lnTo>
                    <a:pt x="9499597" y="2835275"/>
                  </a:lnTo>
                  <a:lnTo>
                    <a:pt x="9505947" y="2832100"/>
                  </a:lnTo>
                  <a:lnTo>
                    <a:pt x="9509122" y="2832100"/>
                  </a:lnTo>
                  <a:lnTo>
                    <a:pt x="9509122" y="2838450"/>
                  </a:lnTo>
                  <a:lnTo>
                    <a:pt x="9509122" y="2844800"/>
                  </a:lnTo>
                  <a:lnTo>
                    <a:pt x="9512297" y="2841625"/>
                  </a:lnTo>
                  <a:lnTo>
                    <a:pt x="9521822" y="2838450"/>
                  </a:lnTo>
                  <a:lnTo>
                    <a:pt x="9524997" y="2838450"/>
                  </a:lnTo>
                  <a:lnTo>
                    <a:pt x="9531347" y="2841625"/>
                  </a:lnTo>
                  <a:lnTo>
                    <a:pt x="9540872" y="2835275"/>
                  </a:lnTo>
                  <a:lnTo>
                    <a:pt x="9550397" y="2832100"/>
                  </a:lnTo>
                  <a:lnTo>
                    <a:pt x="9556747" y="2828925"/>
                  </a:lnTo>
                  <a:lnTo>
                    <a:pt x="9559922" y="2828925"/>
                  </a:lnTo>
                  <a:lnTo>
                    <a:pt x="9559922" y="2825750"/>
                  </a:lnTo>
                  <a:lnTo>
                    <a:pt x="9559922" y="2822575"/>
                  </a:lnTo>
                  <a:lnTo>
                    <a:pt x="9566272" y="2822575"/>
                  </a:lnTo>
                  <a:lnTo>
                    <a:pt x="9569447" y="2819400"/>
                  </a:lnTo>
                  <a:lnTo>
                    <a:pt x="9566272" y="2813050"/>
                  </a:lnTo>
                  <a:lnTo>
                    <a:pt x="9563097" y="2803525"/>
                  </a:lnTo>
                  <a:close/>
                  <a:moveTo>
                    <a:pt x="8610597" y="2794000"/>
                  </a:moveTo>
                  <a:lnTo>
                    <a:pt x="8616947" y="2800350"/>
                  </a:lnTo>
                  <a:lnTo>
                    <a:pt x="8620122" y="2800350"/>
                  </a:lnTo>
                  <a:lnTo>
                    <a:pt x="8623297" y="2803525"/>
                  </a:lnTo>
                  <a:lnTo>
                    <a:pt x="8620122" y="2803525"/>
                  </a:lnTo>
                  <a:lnTo>
                    <a:pt x="8616947" y="2806700"/>
                  </a:lnTo>
                  <a:lnTo>
                    <a:pt x="8620122" y="2813050"/>
                  </a:lnTo>
                  <a:lnTo>
                    <a:pt x="8623297" y="2819400"/>
                  </a:lnTo>
                  <a:lnTo>
                    <a:pt x="8626472" y="2816225"/>
                  </a:lnTo>
                  <a:lnTo>
                    <a:pt x="8629647" y="2816225"/>
                  </a:lnTo>
                  <a:lnTo>
                    <a:pt x="8632822" y="2819400"/>
                  </a:lnTo>
                  <a:lnTo>
                    <a:pt x="8629647" y="2822575"/>
                  </a:lnTo>
                  <a:lnTo>
                    <a:pt x="8626472" y="2822575"/>
                  </a:lnTo>
                  <a:lnTo>
                    <a:pt x="8623297" y="2825750"/>
                  </a:lnTo>
                  <a:lnTo>
                    <a:pt x="8620122" y="2828925"/>
                  </a:lnTo>
                  <a:lnTo>
                    <a:pt x="8620122" y="2835275"/>
                  </a:lnTo>
                  <a:lnTo>
                    <a:pt x="8616947" y="2835275"/>
                  </a:lnTo>
                  <a:lnTo>
                    <a:pt x="8610597" y="2835275"/>
                  </a:lnTo>
                  <a:lnTo>
                    <a:pt x="8607422" y="2832100"/>
                  </a:lnTo>
                  <a:lnTo>
                    <a:pt x="8607422" y="2822575"/>
                  </a:lnTo>
                  <a:lnTo>
                    <a:pt x="8607422" y="2809875"/>
                  </a:lnTo>
                  <a:lnTo>
                    <a:pt x="8604247" y="2800350"/>
                  </a:lnTo>
                  <a:lnTo>
                    <a:pt x="8607422" y="2797175"/>
                  </a:lnTo>
                  <a:close/>
                  <a:moveTo>
                    <a:pt x="5492748" y="2790826"/>
                  </a:moveTo>
                  <a:lnTo>
                    <a:pt x="5486398" y="2816226"/>
                  </a:lnTo>
                  <a:lnTo>
                    <a:pt x="5483223" y="2835276"/>
                  </a:lnTo>
                  <a:lnTo>
                    <a:pt x="5483223" y="2851151"/>
                  </a:lnTo>
                  <a:lnTo>
                    <a:pt x="5483223" y="2863851"/>
                  </a:lnTo>
                  <a:lnTo>
                    <a:pt x="5486398" y="2879726"/>
                  </a:lnTo>
                  <a:lnTo>
                    <a:pt x="5486398" y="2886076"/>
                  </a:lnTo>
                  <a:lnTo>
                    <a:pt x="5483223" y="2892426"/>
                  </a:lnTo>
                  <a:lnTo>
                    <a:pt x="5480048" y="2898776"/>
                  </a:lnTo>
                  <a:lnTo>
                    <a:pt x="5483223" y="2905126"/>
                  </a:lnTo>
                  <a:lnTo>
                    <a:pt x="5492748" y="2924176"/>
                  </a:lnTo>
                  <a:lnTo>
                    <a:pt x="5508623" y="2946401"/>
                  </a:lnTo>
                  <a:lnTo>
                    <a:pt x="5511798" y="2955926"/>
                  </a:lnTo>
                  <a:lnTo>
                    <a:pt x="5514973" y="2968626"/>
                  </a:lnTo>
                  <a:lnTo>
                    <a:pt x="5514973" y="2974976"/>
                  </a:lnTo>
                  <a:lnTo>
                    <a:pt x="5518148" y="2974976"/>
                  </a:lnTo>
                  <a:lnTo>
                    <a:pt x="5524498" y="2987676"/>
                  </a:lnTo>
                  <a:lnTo>
                    <a:pt x="5527673" y="2990851"/>
                  </a:lnTo>
                  <a:lnTo>
                    <a:pt x="5530848" y="2990851"/>
                  </a:lnTo>
                  <a:lnTo>
                    <a:pt x="5540373" y="2990851"/>
                  </a:lnTo>
                  <a:lnTo>
                    <a:pt x="5540373" y="2984501"/>
                  </a:lnTo>
                  <a:lnTo>
                    <a:pt x="5540373" y="2974976"/>
                  </a:lnTo>
                  <a:lnTo>
                    <a:pt x="5534023" y="2962276"/>
                  </a:lnTo>
                  <a:lnTo>
                    <a:pt x="5527673" y="2949576"/>
                  </a:lnTo>
                  <a:lnTo>
                    <a:pt x="5527673" y="2943226"/>
                  </a:lnTo>
                  <a:lnTo>
                    <a:pt x="5527673" y="2940051"/>
                  </a:lnTo>
                  <a:lnTo>
                    <a:pt x="5527673" y="2933701"/>
                  </a:lnTo>
                  <a:lnTo>
                    <a:pt x="5527673" y="2930526"/>
                  </a:lnTo>
                  <a:lnTo>
                    <a:pt x="5514973" y="2917826"/>
                  </a:lnTo>
                  <a:lnTo>
                    <a:pt x="5508623" y="2908301"/>
                  </a:lnTo>
                  <a:lnTo>
                    <a:pt x="5508623" y="2905126"/>
                  </a:lnTo>
                  <a:lnTo>
                    <a:pt x="5511798" y="2898776"/>
                  </a:lnTo>
                  <a:lnTo>
                    <a:pt x="5514973" y="2895601"/>
                  </a:lnTo>
                  <a:lnTo>
                    <a:pt x="5511798" y="2889251"/>
                  </a:lnTo>
                  <a:lnTo>
                    <a:pt x="5508623" y="2879726"/>
                  </a:lnTo>
                  <a:lnTo>
                    <a:pt x="5505448" y="2870201"/>
                  </a:lnTo>
                  <a:lnTo>
                    <a:pt x="5505448" y="2857501"/>
                  </a:lnTo>
                  <a:lnTo>
                    <a:pt x="5502273" y="2844801"/>
                  </a:lnTo>
                  <a:lnTo>
                    <a:pt x="5499098" y="2835276"/>
                  </a:lnTo>
                  <a:lnTo>
                    <a:pt x="5502273" y="2819401"/>
                  </a:lnTo>
                  <a:lnTo>
                    <a:pt x="5495923" y="2813051"/>
                  </a:lnTo>
                  <a:close/>
                  <a:moveTo>
                    <a:pt x="8705847" y="2752725"/>
                  </a:moveTo>
                  <a:lnTo>
                    <a:pt x="8712197" y="2752725"/>
                  </a:lnTo>
                  <a:lnTo>
                    <a:pt x="8721722" y="2752725"/>
                  </a:lnTo>
                  <a:lnTo>
                    <a:pt x="8734422" y="2755900"/>
                  </a:lnTo>
                  <a:lnTo>
                    <a:pt x="8740772" y="2762250"/>
                  </a:lnTo>
                  <a:lnTo>
                    <a:pt x="8740772" y="2765425"/>
                  </a:lnTo>
                  <a:lnTo>
                    <a:pt x="8740772" y="2768600"/>
                  </a:lnTo>
                  <a:lnTo>
                    <a:pt x="8737597" y="2774950"/>
                  </a:lnTo>
                  <a:lnTo>
                    <a:pt x="8740772" y="2774950"/>
                  </a:lnTo>
                  <a:lnTo>
                    <a:pt x="8743947" y="2778125"/>
                  </a:lnTo>
                  <a:lnTo>
                    <a:pt x="8743947" y="2781300"/>
                  </a:lnTo>
                  <a:lnTo>
                    <a:pt x="8728072" y="2784475"/>
                  </a:lnTo>
                  <a:lnTo>
                    <a:pt x="8715372" y="2781300"/>
                  </a:lnTo>
                  <a:lnTo>
                    <a:pt x="8709022" y="2778125"/>
                  </a:lnTo>
                  <a:lnTo>
                    <a:pt x="8699497" y="2765425"/>
                  </a:lnTo>
                  <a:lnTo>
                    <a:pt x="8699497" y="2762250"/>
                  </a:lnTo>
                  <a:lnTo>
                    <a:pt x="8699497" y="2755900"/>
                  </a:lnTo>
                  <a:lnTo>
                    <a:pt x="8702672" y="2755900"/>
                  </a:lnTo>
                  <a:close/>
                  <a:moveTo>
                    <a:pt x="9563097" y="2746375"/>
                  </a:moveTo>
                  <a:lnTo>
                    <a:pt x="9566272" y="2746375"/>
                  </a:lnTo>
                  <a:lnTo>
                    <a:pt x="9572622" y="2746375"/>
                  </a:lnTo>
                  <a:lnTo>
                    <a:pt x="9578972" y="2752725"/>
                  </a:lnTo>
                  <a:lnTo>
                    <a:pt x="9594847" y="2768600"/>
                  </a:lnTo>
                  <a:lnTo>
                    <a:pt x="9613897" y="2787650"/>
                  </a:lnTo>
                  <a:lnTo>
                    <a:pt x="9617072" y="2790825"/>
                  </a:lnTo>
                  <a:lnTo>
                    <a:pt x="9620247" y="2794000"/>
                  </a:lnTo>
                  <a:lnTo>
                    <a:pt x="9626597" y="2797175"/>
                  </a:lnTo>
                  <a:lnTo>
                    <a:pt x="9629772" y="2800350"/>
                  </a:lnTo>
                  <a:lnTo>
                    <a:pt x="9626597" y="2803525"/>
                  </a:lnTo>
                  <a:lnTo>
                    <a:pt x="9623422" y="2809875"/>
                  </a:lnTo>
                  <a:lnTo>
                    <a:pt x="9620247" y="2816225"/>
                  </a:lnTo>
                  <a:lnTo>
                    <a:pt x="9620247" y="2819400"/>
                  </a:lnTo>
                  <a:lnTo>
                    <a:pt x="9617072" y="2819400"/>
                  </a:lnTo>
                  <a:lnTo>
                    <a:pt x="9613897" y="2819400"/>
                  </a:lnTo>
                  <a:lnTo>
                    <a:pt x="9610722" y="2816225"/>
                  </a:lnTo>
                  <a:lnTo>
                    <a:pt x="9610722" y="2806700"/>
                  </a:lnTo>
                  <a:lnTo>
                    <a:pt x="9610722" y="2794000"/>
                  </a:lnTo>
                  <a:lnTo>
                    <a:pt x="9607547" y="2790825"/>
                  </a:lnTo>
                  <a:lnTo>
                    <a:pt x="9604372" y="2784475"/>
                  </a:lnTo>
                  <a:lnTo>
                    <a:pt x="9582147" y="2762250"/>
                  </a:lnTo>
                  <a:lnTo>
                    <a:pt x="9569447" y="2752725"/>
                  </a:lnTo>
                  <a:lnTo>
                    <a:pt x="9563097" y="2749550"/>
                  </a:lnTo>
                  <a:close/>
                  <a:moveTo>
                    <a:pt x="8788397" y="2740025"/>
                  </a:moveTo>
                  <a:lnTo>
                    <a:pt x="8797922" y="2740025"/>
                  </a:lnTo>
                  <a:lnTo>
                    <a:pt x="8807447" y="2740025"/>
                  </a:lnTo>
                  <a:lnTo>
                    <a:pt x="8813797" y="2743200"/>
                  </a:lnTo>
                  <a:lnTo>
                    <a:pt x="8816972" y="2740025"/>
                  </a:lnTo>
                  <a:lnTo>
                    <a:pt x="8820147" y="2740025"/>
                  </a:lnTo>
                  <a:lnTo>
                    <a:pt x="8820147" y="2743200"/>
                  </a:lnTo>
                  <a:lnTo>
                    <a:pt x="8823322" y="2746375"/>
                  </a:lnTo>
                  <a:lnTo>
                    <a:pt x="8829672" y="2743200"/>
                  </a:lnTo>
                  <a:lnTo>
                    <a:pt x="8836022" y="2743200"/>
                  </a:lnTo>
                  <a:lnTo>
                    <a:pt x="8848722" y="2743200"/>
                  </a:lnTo>
                  <a:lnTo>
                    <a:pt x="8855072" y="2743200"/>
                  </a:lnTo>
                  <a:lnTo>
                    <a:pt x="8858247" y="2743200"/>
                  </a:lnTo>
                  <a:lnTo>
                    <a:pt x="8861422" y="2743200"/>
                  </a:lnTo>
                  <a:lnTo>
                    <a:pt x="8861422" y="2746375"/>
                  </a:lnTo>
                  <a:lnTo>
                    <a:pt x="8864597" y="2752725"/>
                  </a:lnTo>
                  <a:lnTo>
                    <a:pt x="8867772" y="2752725"/>
                  </a:lnTo>
                  <a:lnTo>
                    <a:pt x="8867772" y="2755900"/>
                  </a:lnTo>
                  <a:lnTo>
                    <a:pt x="8867772" y="2762250"/>
                  </a:lnTo>
                  <a:lnTo>
                    <a:pt x="8867772" y="2765425"/>
                  </a:lnTo>
                  <a:lnTo>
                    <a:pt x="8870947" y="2768600"/>
                  </a:lnTo>
                  <a:lnTo>
                    <a:pt x="8870947" y="2778125"/>
                  </a:lnTo>
                  <a:lnTo>
                    <a:pt x="8867772" y="2781300"/>
                  </a:lnTo>
                  <a:lnTo>
                    <a:pt x="8864597" y="2784475"/>
                  </a:lnTo>
                  <a:lnTo>
                    <a:pt x="8855072" y="2778125"/>
                  </a:lnTo>
                  <a:lnTo>
                    <a:pt x="8848722" y="2774950"/>
                  </a:lnTo>
                  <a:lnTo>
                    <a:pt x="8842372" y="2771775"/>
                  </a:lnTo>
                  <a:lnTo>
                    <a:pt x="8839197" y="2762250"/>
                  </a:lnTo>
                  <a:lnTo>
                    <a:pt x="8829672" y="2762250"/>
                  </a:lnTo>
                  <a:lnTo>
                    <a:pt x="8826497" y="2762250"/>
                  </a:lnTo>
                  <a:lnTo>
                    <a:pt x="8826497" y="2765425"/>
                  </a:lnTo>
                  <a:lnTo>
                    <a:pt x="8820147" y="2765425"/>
                  </a:lnTo>
                  <a:lnTo>
                    <a:pt x="8810622" y="2765425"/>
                  </a:lnTo>
                  <a:lnTo>
                    <a:pt x="8807447" y="2768600"/>
                  </a:lnTo>
                  <a:lnTo>
                    <a:pt x="8801097" y="2768600"/>
                  </a:lnTo>
                  <a:lnTo>
                    <a:pt x="8797922" y="2765425"/>
                  </a:lnTo>
                  <a:lnTo>
                    <a:pt x="8794747" y="2762250"/>
                  </a:lnTo>
                  <a:lnTo>
                    <a:pt x="8791572" y="2765425"/>
                  </a:lnTo>
                  <a:lnTo>
                    <a:pt x="8788397" y="2768600"/>
                  </a:lnTo>
                  <a:lnTo>
                    <a:pt x="8785222" y="2771775"/>
                  </a:lnTo>
                  <a:lnTo>
                    <a:pt x="8778872" y="2768600"/>
                  </a:lnTo>
                  <a:lnTo>
                    <a:pt x="8778872" y="2765425"/>
                  </a:lnTo>
                  <a:lnTo>
                    <a:pt x="8775697" y="2765425"/>
                  </a:lnTo>
                  <a:lnTo>
                    <a:pt x="8769347" y="2768600"/>
                  </a:lnTo>
                  <a:lnTo>
                    <a:pt x="8766172" y="2774950"/>
                  </a:lnTo>
                  <a:lnTo>
                    <a:pt x="8766172" y="2765425"/>
                  </a:lnTo>
                  <a:lnTo>
                    <a:pt x="8769347" y="2762250"/>
                  </a:lnTo>
                  <a:lnTo>
                    <a:pt x="8775697" y="2759075"/>
                  </a:lnTo>
                  <a:lnTo>
                    <a:pt x="8775697" y="2749550"/>
                  </a:lnTo>
                  <a:lnTo>
                    <a:pt x="8775697" y="2746375"/>
                  </a:lnTo>
                  <a:lnTo>
                    <a:pt x="8778872" y="2743200"/>
                  </a:lnTo>
                  <a:close/>
                  <a:moveTo>
                    <a:pt x="8836022" y="2698750"/>
                  </a:moveTo>
                  <a:lnTo>
                    <a:pt x="8845547" y="2698750"/>
                  </a:lnTo>
                  <a:lnTo>
                    <a:pt x="8845547" y="2701925"/>
                  </a:lnTo>
                  <a:lnTo>
                    <a:pt x="8845547" y="2708275"/>
                  </a:lnTo>
                  <a:lnTo>
                    <a:pt x="8839197" y="2711450"/>
                  </a:lnTo>
                  <a:lnTo>
                    <a:pt x="8829672" y="2711450"/>
                  </a:lnTo>
                  <a:lnTo>
                    <a:pt x="8823322" y="2705100"/>
                  </a:lnTo>
                  <a:lnTo>
                    <a:pt x="8823322" y="2701925"/>
                  </a:lnTo>
                  <a:lnTo>
                    <a:pt x="8826497" y="2701925"/>
                  </a:lnTo>
                  <a:close/>
                  <a:moveTo>
                    <a:pt x="8912222" y="2635250"/>
                  </a:moveTo>
                  <a:lnTo>
                    <a:pt x="8924922" y="2638425"/>
                  </a:lnTo>
                  <a:lnTo>
                    <a:pt x="8937622" y="2644775"/>
                  </a:lnTo>
                  <a:lnTo>
                    <a:pt x="8940797" y="2647950"/>
                  </a:lnTo>
                  <a:lnTo>
                    <a:pt x="8943972" y="2651125"/>
                  </a:lnTo>
                  <a:lnTo>
                    <a:pt x="8947147" y="2654300"/>
                  </a:lnTo>
                  <a:lnTo>
                    <a:pt x="8956672" y="2654300"/>
                  </a:lnTo>
                  <a:lnTo>
                    <a:pt x="8959847" y="2654300"/>
                  </a:lnTo>
                  <a:lnTo>
                    <a:pt x="8963022" y="2651125"/>
                  </a:lnTo>
                  <a:lnTo>
                    <a:pt x="8972547" y="2657475"/>
                  </a:lnTo>
                  <a:lnTo>
                    <a:pt x="8969372" y="2657475"/>
                  </a:lnTo>
                  <a:lnTo>
                    <a:pt x="8969372" y="2660650"/>
                  </a:lnTo>
                  <a:lnTo>
                    <a:pt x="8972547" y="2667000"/>
                  </a:lnTo>
                  <a:lnTo>
                    <a:pt x="8975722" y="2673350"/>
                  </a:lnTo>
                  <a:lnTo>
                    <a:pt x="8975722" y="2676525"/>
                  </a:lnTo>
                  <a:lnTo>
                    <a:pt x="8972547" y="2682875"/>
                  </a:lnTo>
                  <a:lnTo>
                    <a:pt x="8969372" y="2692400"/>
                  </a:lnTo>
                  <a:lnTo>
                    <a:pt x="8969372" y="2701925"/>
                  </a:lnTo>
                  <a:lnTo>
                    <a:pt x="8975722" y="2727325"/>
                  </a:lnTo>
                  <a:lnTo>
                    <a:pt x="8982072" y="2724150"/>
                  </a:lnTo>
                  <a:lnTo>
                    <a:pt x="8982072" y="2730500"/>
                  </a:lnTo>
                  <a:lnTo>
                    <a:pt x="8982072" y="2736850"/>
                  </a:lnTo>
                  <a:lnTo>
                    <a:pt x="8985247" y="2736850"/>
                  </a:lnTo>
                  <a:lnTo>
                    <a:pt x="8985247" y="2733675"/>
                  </a:lnTo>
                  <a:lnTo>
                    <a:pt x="8988422" y="2736850"/>
                  </a:lnTo>
                  <a:lnTo>
                    <a:pt x="8988422" y="2740025"/>
                  </a:lnTo>
                  <a:lnTo>
                    <a:pt x="8991597" y="2749550"/>
                  </a:lnTo>
                  <a:lnTo>
                    <a:pt x="8997947" y="2749550"/>
                  </a:lnTo>
                  <a:lnTo>
                    <a:pt x="9004297" y="2752725"/>
                  </a:lnTo>
                  <a:lnTo>
                    <a:pt x="9013822" y="2749550"/>
                  </a:lnTo>
                  <a:lnTo>
                    <a:pt x="9013822" y="2746375"/>
                  </a:lnTo>
                  <a:lnTo>
                    <a:pt x="9013822" y="2743200"/>
                  </a:lnTo>
                  <a:lnTo>
                    <a:pt x="9016997" y="2736850"/>
                  </a:lnTo>
                  <a:lnTo>
                    <a:pt x="9023347" y="2733675"/>
                  </a:lnTo>
                  <a:lnTo>
                    <a:pt x="9023347" y="2730500"/>
                  </a:lnTo>
                  <a:lnTo>
                    <a:pt x="9026522" y="2724150"/>
                  </a:lnTo>
                  <a:lnTo>
                    <a:pt x="9029697" y="2720975"/>
                  </a:lnTo>
                  <a:lnTo>
                    <a:pt x="9032872" y="2717800"/>
                  </a:lnTo>
                  <a:lnTo>
                    <a:pt x="9032872" y="2714625"/>
                  </a:lnTo>
                  <a:lnTo>
                    <a:pt x="9032872" y="2711450"/>
                  </a:lnTo>
                  <a:lnTo>
                    <a:pt x="9036047" y="2705100"/>
                  </a:lnTo>
                  <a:lnTo>
                    <a:pt x="9042397" y="2701925"/>
                  </a:lnTo>
                  <a:lnTo>
                    <a:pt x="9045572" y="2701925"/>
                  </a:lnTo>
                  <a:lnTo>
                    <a:pt x="9048747" y="2701925"/>
                  </a:lnTo>
                  <a:lnTo>
                    <a:pt x="9048747" y="2705100"/>
                  </a:lnTo>
                  <a:lnTo>
                    <a:pt x="9051922" y="2701925"/>
                  </a:lnTo>
                  <a:lnTo>
                    <a:pt x="9055097" y="2698750"/>
                  </a:lnTo>
                  <a:lnTo>
                    <a:pt x="9055097" y="2692400"/>
                  </a:lnTo>
                  <a:lnTo>
                    <a:pt x="9058272" y="2689225"/>
                  </a:lnTo>
                  <a:lnTo>
                    <a:pt x="9074147" y="2676525"/>
                  </a:lnTo>
                  <a:lnTo>
                    <a:pt x="9086847" y="2673350"/>
                  </a:lnTo>
                  <a:lnTo>
                    <a:pt x="9096372" y="2676525"/>
                  </a:lnTo>
                  <a:lnTo>
                    <a:pt x="9131297" y="2695575"/>
                  </a:lnTo>
                  <a:lnTo>
                    <a:pt x="9150347" y="2701925"/>
                  </a:lnTo>
                  <a:lnTo>
                    <a:pt x="9169397" y="2711450"/>
                  </a:lnTo>
                  <a:lnTo>
                    <a:pt x="9178922" y="2714625"/>
                  </a:lnTo>
                  <a:lnTo>
                    <a:pt x="9182097" y="2714625"/>
                  </a:lnTo>
                  <a:lnTo>
                    <a:pt x="9185272" y="2714625"/>
                  </a:lnTo>
                  <a:lnTo>
                    <a:pt x="9194797" y="2717800"/>
                  </a:lnTo>
                  <a:lnTo>
                    <a:pt x="9201147" y="2720975"/>
                  </a:lnTo>
                  <a:lnTo>
                    <a:pt x="9204322" y="2724150"/>
                  </a:lnTo>
                  <a:lnTo>
                    <a:pt x="9210672" y="2727325"/>
                  </a:lnTo>
                  <a:lnTo>
                    <a:pt x="9236072" y="2736850"/>
                  </a:lnTo>
                  <a:lnTo>
                    <a:pt x="9248772" y="2743200"/>
                  </a:lnTo>
                  <a:lnTo>
                    <a:pt x="9258297" y="2749550"/>
                  </a:lnTo>
                  <a:lnTo>
                    <a:pt x="9264647" y="2752725"/>
                  </a:lnTo>
                  <a:lnTo>
                    <a:pt x="9274172" y="2752725"/>
                  </a:lnTo>
                  <a:lnTo>
                    <a:pt x="9286872" y="2759075"/>
                  </a:lnTo>
                  <a:lnTo>
                    <a:pt x="9293222" y="2762250"/>
                  </a:lnTo>
                  <a:lnTo>
                    <a:pt x="9299572" y="2771775"/>
                  </a:lnTo>
                  <a:lnTo>
                    <a:pt x="9305922" y="2778125"/>
                  </a:lnTo>
                  <a:lnTo>
                    <a:pt x="9309097" y="2778125"/>
                  </a:lnTo>
                  <a:lnTo>
                    <a:pt x="9318622" y="2781300"/>
                  </a:lnTo>
                  <a:lnTo>
                    <a:pt x="9324972" y="2781300"/>
                  </a:lnTo>
                  <a:lnTo>
                    <a:pt x="9328147" y="2784475"/>
                  </a:lnTo>
                  <a:lnTo>
                    <a:pt x="9328147" y="2787650"/>
                  </a:lnTo>
                  <a:lnTo>
                    <a:pt x="9331322" y="2790825"/>
                  </a:lnTo>
                  <a:lnTo>
                    <a:pt x="9334497" y="2790825"/>
                  </a:lnTo>
                  <a:lnTo>
                    <a:pt x="9337672" y="2797175"/>
                  </a:lnTo>
                  <a:lnTo>
                    <a:pt x="9344022" y="2800350"/>
                  </a:lnTo>
                  <a:lnTo>
                    <a:pt x="9347197" y="2803525"/>
                  </a:lnTo>
                  <a:lnTo>
                    <a:pt x="9350372" y="2803525"/>
                  </a:lnTo>
                  <a:lnTo>
                    <a:pt x="9350372" y="2806700"/>
                  </a:lnTo>
                  <a:lnTo>
                    <a:pt x="9353547" y="2813050"/>
                  </a:lnTo>
                  <a:lnTo>
                    <a:pt x="9353547" y="2816225"/>
                  </a:lnTo>
                  <a:lnTo>
                    <a:pt x="9353547" y="2819400"/>
                  </a:lnTo>
                  <a:lnTo>
                    <a:pt x="9350372" y="2822575"/>
                  </a:lnTo>
                  <a:lnTo>
                    <a:pt x="9347197" y="2828925"/>
                  </a:lnTo>
                  <a:lnTo>
                    <a:pt x="9350372" y="2828925"/>
                  </a:lnTo>
                  <a:lnTo>
                    <a:pt x="9353547" y="2828925"/>
                  </a:lnTo>
                  <a:lnTo>
                    <a:pt x="9356722" y="2832100"/>
                  </a:lnTo>
                  <a:lnTo>
                    <a:pt x="9359897" y="2832100"/>
                  </a:lnTo>
                  <a:lnTo>
                    <a:pt x="9363072" y="2832100"/>
                  </a:lnTo>
                  <a:lnTo>
                    <a:pt x="9366247" y="2832100"/>
                  </a:lnTo>
                  <a:lnTo>
                    <a:pt x="9366247" y="2835275"/>
                  </a:lnTo>
                  <a:lnTo>
                    <a:pt x="9366247" y="2838450"/>
                  </a:lnTo>
                  <a:lnTo>
                    <a:pt x="9369422" y="2838450"/>
                  </a:lnTo>
                  <a:lnTo>
                    <a:pt x="9372597" y="2838450"/>
                  </a:lnTo>
                  <a:lnTo>
                    <a:pt x="9378947" y="2841625"/>
                  </a:lnTo>
                  <a:lnTo>
                    <a:pt x="9391647" y="2847975"/>
                  </a:lnTo>
                  <a:lnTo>
                    <a:pt x="9404347" y="2854325"/>
                  </a:lnTo>
                  <a:lnTo>
                    <a:pt x="9420222" y="2860675"/>
                  </a:lnTo>
                  <a:lnTo>
                    <a:pt x="9423397" y="2863850"/>
                  </a:lnTo>
                  <a:lnTo>
                    <a:pt x="9426572" y="2870200"/>
                  </a:lnTo>
                  <a:lnTo>
                    <a:pt x="9426572" y="2876550"/>
                  </a:lnTo>
                  <a:lnTo>
                    <a:pt x="9426572" y="2879725"/>
                  </a:lnTo>
                  <a:lnTo>
                    <a:pt x="9420222" y="2882900"/>
                  </a:lnTo>
                  <a:lnTo>
                    <a:pt x="9417047" y="2879725"/>
                  </a:lnTo>
                  <a:lnTo>
                    <a:pt x="9413872" y="2879725"/>
                  </a:lnTo>
                  <a:lnTo>
                    <a:pt x="9413872" y="2882900"/>
                  </a:lnTo>
                  <a:lnTo>
                    <a:pt x="9407522" y="2882900"/>
                  </a:lnTo>
                  <a:lnTo>
                    <a:pt x="9401172" y="2882900"/>
                  </a:lnTo>
                  <a:lnTo>
                    <a:pt x="9401172" y="2889250"/>
                  </a:lnTo>
                  <a:lnTo>
                    <a:pt x="9401172" y="2895600"/>
                  </a:lnTo>
                  <a:lnTo>
                    <a:pt x="9401172" y="2901950"/>
                  </a:lnTo>
                  <a:lnTo>
                    <a:pt x="9404347" y="2901950"/>
                  </a:lnTo>
                  <a:lnTo>
                    <a:pt x="9407522" y="2901950"/>
                  </a:lnTo>
                  <a:lnTo>
                    <a:pt x="9410697" y="2905125"/>
                  </a:lnTo>
                  <a:lnTo>
                    <a:pt x="9410697" y="2911475"/>
                  </a:lnTo>
                  <a:lnTo>
                    <a:pt x="9410697" y="2917825"/>
                  </a:lnTo>
                  <a:lnTo>
                    <a:pt x="9413872" y="2921000"/>
                  </a:lnTo>
                  <a:lnTo>
                    <a:pt x="9413872" y="2917825"/>
                  </a:lnTo>
                  <a:lnTo>
                    <a:pt x="9417047" y="2921000"/>
                  </a:lnTo>
                  <a:lnTo>
                    <a:pt x="9417047" y="2924175"/>
                  </a:lnTo>
                  <a:lnTo>
                    <a:pt x="9417047" y="2930525"/>
                  </a:lnTo>
                  <a:lnTo>
                    <a:pt x="9420222" y="2936875"/>
                  </a:lnTo>
                  <a:lnTo>
                    <a:pt x="9423397" y="2940050"/>
                  </a:lnTo>
                  <a:lnTo>
                    <a:pt x="9426572" y="2943225"/>
                  </a:lnTo>
                  <a:lnTo>
                    <a:pt x="9429747" y="2946400"/>
                  </a:lnTo>
                  <a:lnTo>
                    <a:pt x="9432922" y="2946400"/>
                  </a:lnTo>
                  <a:lnTo>
                    <a:pt x="9436097" y="2949575"/>
                  </a:lnTo>
                  <a:lnTo>
                    <a:pt x="9436097" y="2955925"/>
                  </a:lnTo>
                  <a:lnTo>
                    <a:pt x="9436097" y="2962275"/>
                  </a:lnTo>
                  <a:lnTo>
                    <a:pt x="9439272" y="2965450"/>
                  </a:lnTo>
                  <a:lnTo>
                    <a:pt x="9436097" y="2968625"/>
                  </a:lnTo>
                  <a:lnTo>
                    <a:pt x="9439272" y="2971800"/>
                  </a:lnTo>
                  <a:lnTo>
                    <a:pt x="9442447" y="2974975"/>
                  </a:lnTo>
                  <a:lnTo>
                    <a:pt x="9445622" y="2978150"/>
                  </a:lnTo>
                  <a:lnTo>
                    <a:pt x="9445622" y="2984500"/>
                  </a:lnTo>
                  <a:lnTo>
                    <a:pt x="9448797" y="2984500"/>
                  </a:lnTo>
                  <a:lnTo>
                    <a:pt x="9455147" y="2981325"/>
                  </a:lnTo>
                  <a:lnTo>
                    <a:pt x="9461497" y="2984500"/>
                  </a:lnTo>
                  <a:lnTo>
                    <a:pt x="9461497" y="2987675"/>
                  </a:lnTo>
                  <a:lnTo>
                    <a:pt x="9461497" y="2990850"/>
                  </a:lnTo>
                  <a:lnTo>
                    <a:pt x="9458322" y="2997200"/>
                  </a:lnTo>
                  <a:lnTo>
                    <a:pt x="9458322" y="3003550"/>
                  </a:lnTo>
                  <a:lnTo>
                    <a:pt x="9464672" y="3006725"/>
                  </a:lnTo>
                  <a:lnTo>
                    <a:pt x="9471022" y="3006725"/>
                  </a:lnTo>
                  <a:lnTo>
                    <a:pt x="9480547" y="3009900"/>
                  </a:lnTo>
                  <a:lnTo>
                    <a:pt x="9483722" y="3013075"/>
                  </a:lnTo>
                  <a:lnTo>
                    <a:pt x="9483722" y="3016250"/>
                  </a:lnTo>
                  <a:lnTo>
                    <a:pt x="9477372" y="3016250"/>
                  </a:lnTo>
                  <a:lnTo>
                    <a:pt x="9471022" y="3019425"/>
                  </a:lnTo>
                  <a:lnTo>
                    <a:pt x="9474197" y="3022600"/>
                  </a:lnTo>
                  <a:lnTo>
                    <a:pt x="9480547" y="3025775"/>
                  </a:lnTo>
                  <a:lnTo>
                    <a:pt x="9486897" y="3028950"/>
                  </a:lnTo>
                  <a:lnTo>
                    <a:pt x="9493247" y="3032125"/>
                  </a:lnTo>
                  <a:lnTo>
                    <a:pt x="9499597" y="3035300"/>
                  </a:lnTo>
                  <a:lnTo>
                    <a:pt x="9505947" y="3035300"/>
                  </a:lnTo>
                  <a:lnTo>
                    <a:pt x="9499597" y="3038475"/>
                  </a:lnTo>
                  <a:lnTo>
                    <a:pt x="9490072" y="3038475"/>
                  </a:lnTo>
                  <a:lnTo>
                    <a:pt x="9490072" y="3041650"/>
                  </a:lnTo>
                  <a:lnTo>
                    <a:pt x="9493247" y="3041650"/>
                  </a:lnTo>
                  <a:lnTo>
                    <a:pt x="9496422" y="3044825"/>
                  </a:lnTo>
                  <a:lnTo>
                    <a:pt x="9496422" y="3048000"/>
                  </a:lnTo>
                  <a:lnTo>
                    <a:pt x="9480547" y="3044825"/>
                  </a:lnTo>
                  <a:lnTo>
                    <a:pt x="9477372" y="3041650"/>
                  </a:lnTo>
                  <a:lnTo>
                    <a:pt x="9480547" y="3038475"/>
                  </a:lnTo>
                  <a:lnTo>
                    <a:pt x="9458322" y="3038475"/>
                  </a:lnTo>
                  <a:lnTo>
                    <a:pt x="9451972" y="3035300"/>
                  </a:lnTo>
                  <a:lnTo>
                    <a:pt x="9445622" y="3032125"/>
                  </a:lnTo>
                  <a:lnTo>
                    <a:pt x="9439272" y="3028950"/>
                  </a:lnTo>
                  <a:lnTo>
                    <a:pt x="9432922" y="3028950"/>
                  </a:lnTo>
                  <a:lnTo>
                    <a:pt x="9423397" y="3028950"/>
                  </a:lnTo>
                  <a:lnTo>
                    <a:pt x="9404347" y="3025775"/>
                  </a:lnTo>
                  <a:lnTo>
                    <a:pt x="9394822" y="3022600"/>
                  </a:lnTo>
                  <a:lnTo>
                    <a:pt x="9391647" y="3022600"/>
                  </a:lnTo>
                  <a:lnTo>
                    <a:pt x="9391647" y="3016250"/>
                  </a:lnTo>
                  <a:lnTo>
                    <a:pt x="9388472" y="3006725"/>
                  </a:lnTo>
                  <a:lnTo>
                    <a:pt x="9385297" y="3000375"/>
                  </a:lnTo>
                  <a:lnTo>
                    <a:pt x="9385297" y="2997200"/>
                  </a:lnTo>
                  <a:lnTo>
                    <a:pt x="9382122" y="3000375"/>
                  </a:lnTo>
                  <a:lnTo>
                    <a:pt x="9372597" y="3000375"/>
                  </a:lnTo>
                  <a:lnTo>
                    <a:pt x="9369422" y="2994025"/>
                  </a:lnTo>
                  <a:lnTo>
                    <a:pt x="9369422" y="2987675"/>
                  </a:lnTo>
                  <a:lnTo>
                    <a:pt x="9369422" y="2984500"/>
                  </a:lnTo>
                  <a:lnTo>
                    <a:pt x="9372597" y="2981325"/>
                  </a:lnTo>
                  <a:lnTo>
                    <a:pt x="9369422" y="2981325"/>
                  </a:lnTo>
                  <a:lnTo>
                    <a:pt x="9366247" y="2981325"/>
                  </a:lnTo>
                  <a:lnTo>
                    <a:pt x="9363072" y="2984500"/>
                  </a:lnTo>
                  <a:lnTo>
                    <a:pt x="9359897" y="2981325"/>
                  </a:lnTo>
                  <a:lnTo>
                    <a:pt x="9356722" y="2978150"/>
                  </a:lnTo>
                  <a:lnTo>
                    <a:pt x="9359897" y="2974975"/>
                  </a:lnTo>
                  <a:lnTo>
                    <a:pt x="9359897" y="2971800"/>
                  </a:lnTo>
                  <a:lnTo>
                    <a:pt x="9359897" y="2968625"/>
                  </a:lnTo>
                  <a:lnTo>
                    <a:pt x="9356722" y="2959100"/>
                  </a:lnTo>
                  <a:lnTo>
                    <a:pt x="9347197" y="2949575"/>
                  </a:lnTo>
                  <a:lnTo>
                    <a:pt x="9337672" y="2943225"/>
                  </a:lnTo>
                  <a:lnTo>
                    <a:pt x="9328147" y="2940050"/>
                  </a:lnTo>
                  <a:lnTo>
                    <a:pt x="9324972" y="2940050"/>
                  </a:lnTo>
                  <a:lnTo>
                    <a:pt x="9315447" y="2930525"/>
                  </a:lnTo>
                  <a:lnTo>
                    <a:pt x="9312272" y="2927350"/>
                  </a:lnTo>
                  <a:lnTo>
                    <a:pt x="9309097" y="2924175"/>
                  </a:lnTo>
                  <a:lnTo>
                    <a:pt x="9302747" y="2927350"/>
                  </a:lnTo>
                  <a:lnTo>
                    <a:pt x="9299572" y="2930525"/>
                  </a:lnTo>
                  <a:lnTo>
                    <a:pt x="9293222" y="2924175"/>
                  </a:lnTo>
                  <a:lnTo>
                    <a:pt x="9290047" y="2927350"/>
                  </a:lnTo>
                  <a:lnTo>
                    <a:pt x="9280522" y="2927350"/>
                  </a:lnTo>
                  <a:lnTo>
                    <a:pt x="9280522" y="2933700"/>
                  </a:lnTo>
                  <a:lnTo>
                    <a:pt x="9267822" y="2930525"/>
                  </a:lnTo>
                  <a:lnTo>
                    <a:pt x="9277347" y="2936875"/>
                  </a:lnTo>
                  <a:lnTo>
                    <a:pt x="9280522" y="2940050"/>
                  </a:lnTo>
                  <a:lnTo>
                    <a:pt x="9277347" y="2943225"/>
                  </a:lnTo>
                  <a:lnTo>
                    <a:pt x="9270997" y="2940050"/>
                  </a:lnTo>
                  <a:lnTo>
                    <a:pt x="9267822" y="2936875"/>
                  </a:lnTo>
                  <a:lnTo>
                    <a:pt x="9264647" y="2933700"/>
                  </a:lnTo>
                  <a:lnTo>
                    <a:pt x="9261472" y="2933700"/>
                  </a:lnTo>
                  <a:lnTo>
                    <a:pt x="9261472" y="2936875"/>
                  </a:lnTo>
                  <a:lnTo>
                    <a:pt x="9264647" y="2940050"/>
                  </a:lnTo>
                  <a:lnTo>
                    <a:pt x="9267822" y="2946400"/>
                  </a:lnTo>
                  <a:lnTo>
                    <a:pt x="9274172" y="2952750"/>
                  </a:lnTo>
                  <a:lnTo>
                    <a:pt x="9270997" y="2955925"/>
                  </a:lnTo>
                  <a:lnTo>
                    <a:pt x="9264647" y="2955925"/>
                  </a:lnTo>
                  <a:lnTo>
                    <a:pt x="9255122" y="2955925"/>
                  </a:lnTo>
                  <a:lnTo>
                    <a:pt x="9251947" y="2952750"/>
                  </a:lnTo>
                  <a:lnTo>
                    <a:pt x="9251947" y="2955925"/>
                  </a:lnTo>
                  <a:lnTo>
                    <a:pt x="9261472" y="2962275"/>
                  </a:lnTo>
                  <a:lnTo>
                    <a:pt x="9264647" y="2965450"/>
                  </a:lnTo>
                  <a:lnTo>
                    <a:pt x="9248772" y="2962275"/>
                  </a:lnTo>
                  <a:lnTo>
                    <a:pt x="9236072" y="2962275"/>
                  </a:lnTo>
                  <a:lnTo>
                    <a:pt x="9229722" y="2962275"/>
                  </a:lnTo>
                  <a:lnTo>
                    <a:pt x="9226547" y="2959100"/>
                  </a:lnTo>
                  <a:lnTo>
                    <a:pt x="9223372" y="2952750"/>
                  </a:lnTo>
                  <a:lnTo>
                    <a:pt x="9220197" y="2952750"/>
                  </a:lnTo>
                  <a:lnTo>
                    <a:pt x="9207497" y="2946400"/>
                  </a:lnTo>
                  <a:lnTo>
                    <a:pt x="9210672" y="2949575"/>
                  </a:lnTo>
                  <a:lnTo>
                    <a:pt x="9213847" y="2952750"/>
                  </a:lnTo>
                  <a:lnTo>
                    <a:pt x="9217022" y="2955925"/>
                  </a:lnTo>
                  <a:lnTo>
                    <a:pt x="9220197" y="2959100"/>
                  </a:lnTo>
                  <a:lnTo>
                    <a:pt x="9223372" y="2965450"/>
                  </a:lnTo>
                  <a:lnTo>
                    <a:pt x="9229722" y="2968625"/>
                  </a:lnTo>
                  <a:lnTo>
                    <a:pt x="9248772" y="2968625"/>
                  </a:lnTo>
                  <a:lnTo>
                    <a:pt x="9261472" y="2968625"/>
                  </a:lnTo>
                  <a:lnTo>
                    <a:pt x="9264647" y="2971800"/>
                  </a:lnTo>
                  <a:lnTo>
                    <a:pt x="9264647" y="2974975"/>
                  </a:lnTo>
                  <a:lnTo>
                    <a:pt x="9261472" y="2981325"/>
                  </a:lnTo>
                  <a:lnTo>
                    <a:pt x="9255122" y="2984500"/>
                  </a:lnTo>
                  <a:lnTo>
                    <a:pt x="9245597" y="2987675"/>
                  </a:lnTo>
                  <a:lnTo>
                    <a:pt x="9242422" y="2990850"/>
                  </a:lnTo>
                  <a:lnTo>
                    <a:pt x="9236072" y="2994025"/>
                  </a:lnTo>
                  <a:lnTo>
                    <a:pt x="9226547" y="2990850"/>
                  </a:lnTo>
                  <a:lnTo>
                    <a:pt x="9220197" y="2984500"/>
                  </a:lnTo>
                  <a:lnTo>
                    <a:pt x="9217022" y="2987675"/>
                  </a:lnTo>
                  <a:lnTo>
                    <a:pt x="9217022" y="2990850"/>
                  </a:lnTo>
                  <a:lnTo>
                    <a:pt x="9210672" y="2994025"/>
                  </a:lnTo>
                  <a:lnTo>
                    <a:pt x="9201147" y="2994025"/>
                  </a:lnTo>
                  <a:lnTo>
                    <a:pt x="9197972" y="2990850"/>
                  </a:lnTo>
                  <a:lnTo>
                    <a:pt x="9191622" y="2987675"/>
                  </a:lnTo>
                  <a:lnTo>
                    <a:pt x="9185272" y="2987675"/>
                  </a:lnTo>
                  <a:lnTo>
                    <a:pt x="9182097" y="2987675"/>
                  </a:lnTo>
                  <a:lnTo>
                    <a:pt x="9178922" y="2984500"/>
                  </a:lnTo>
                  <a:lnTo>
                    <a:pt x="9172572" y="2974975"/>
                  </a:lnTo>
                  <a:lnTo>
                    <a:pt x="9166222" y="2965450"/>
                  </a:lnTo>
                  <a:lnTo>
                    <a:pt x="9163047" y="2962275"/>
                  </a:lnTo>
                  <a:lnTo>
                    <a:pt x="9159872" y="2959100"/>
                  </a:lnTo>
                  <a:lnTo>
                    <a:pt x="9153522" y="2955925"/>
                  </a:lnTo>
                  <a:lnTo>
                    <a:pt x="9153522" y="2952750"/>
                  </a:lnTo>
                  <a:lnTo>
                    <a:pt x="9156697" y="2949575"/>
                  </a:lnTo>
                  <a:lnTo>
                    <a:pt x="9156697" y="2943225"/>
                  </a:lnTo>
                  <a:lnTo>
                    <a:pt x="9150347" y="2949575"/>
                  </a:lnTo>
                  <a:lnTo>
                    <a:pt x="9147172" y="2952750"/>
                  </a:lnTo>
                  <a:lnTo>
                    <a:pt x="9140822" y="2952750"/>
                  </a:lnTo>
                  <a:lnTo>
                    <a:pt x="9131297" y="2952750"/>
                  </a:lnTo>
                  <a:lnTo>
                    <a:pt x="9128122" y="2952750"/>
                  </a:lnTo>
                  <a:lnTo>
                    <a:pt x="9124947" y="2949575"/>
                  </a:lnTo>
                  <a:lnTo>
                    <a:pt x="9118597" y="2952750"/>
                  </a:lnTo>
                  <a:lnTo>
                    <a:pt x="9112247" y="2952750"/>
                  </a:lnTo>
                  <a:lnTo>
                    <a:pt x="9109072" y="2949575"/>
                  </a:lnTo>
                  <a:lnTo>
                    <a:pt x="9109072" y="2943225"/>
                  </a:lnTo>
                  <a:lnTo>
                    <a:pt x="9105897" y="2936875"/>
                  </a:lnTo>
                  <a:lnTo>
                    <a:pt x="9102722" y="2933700"/>
                  </a:lnTo>
                  <a:lnTo>
                    <a:pt x="9105897" y="2930525"/>
                  </a:lnTo>
                  <a:lnTo>
                    <a:pt x="9109072" y="2924175"/>
                  </a:lnTo>
                  <a:lnTo>
                    <a:pt x="9099547" y="2917825"/>
                  </a:lnTo>
                  <a:lnTo>
                    <a:pt x="9096372" y="2914650"/>
                  </a:lnTo>
                  <a:lnTo>
                    <a:pt x="9102722" y="2911475"/>
                  </a:lnTo>
                  <a:lnTo>
                    <a:pt x="9115422" y="2911475"/>
                  </a:lnTo>
                  <a:lnTo>
                    <a:pt x="9102722" y="2905125"/>
                  </a:lnTo>
                  <a:lnTo>
                    <a:pt x="9093197" y="2898775"/>
                  </a:lnTo>
                  <a:lnTo>
                    <a:pt x="9093197" y="2892425"/>
                  </a:lnTo>
                  <a:lnTo>
                    <a:pt x="9096372" y="2892425"/>
                  </a:lnTo>
                  <a:lnTo>
                    <a:pt x="9099547" y="2889250"/>
                  </a:lnTo>
                  <a:lnTo>
                    <a:pt x="9102722" y="2886075"/>
                  </a:lnTo>
                  <a:lnTo>
                    <a:pt x="9109072" y="2886075"/>
                  </a:lnTo>
                  <a:lnTo>
                    <a:pt x="9121772" y="2889250"/>
                  </a:lnTo>
                  <a:lnTo>
                    <a:pt x="9112247" y="2882900"/>
                  </a:lnTo>
                  <a:lnTo>
                    <a:pt x="9099547" y="2879725"/>
                  </a:lnTo>
                  <a:lnTo>
                    <a:pt x="9093197" y="2873375"/>
                  </a:lnTo>
                  <a:lnTo>
                    <a:pt x="9090022" y="2870200"/>
                  </a:lnTo>
                  <a:lnTo>
                    <a:pt x="9093197" y="2870200"/>
                  </a:lnTo>
                  <a:lnTo>
                    <a:pt x="9096372" y="2867025"/>
                  </a:lnTo>
                  <a:lnTo>
                    <a:pt x="9099547" y="2867025"/>
                  </a:lnTo>
                  <a:lnTo>
                    <a:pt x="9099547" y="2863850"/>
                  </a:lnTo>
                  <a:lnTo>
                    <a:pt x="9093197" y="2857500"/>
                  </a:lnTo>
                  <a:lnTo>
                    <a:pt x="9086847" y="2851150"/>
                  </a:lnTo>
                  <a:lnTo>
                    <a:pt x="9086847" y="2847975"/>
                  </a:lnTo>
                  <a:lnTo>
                    <a:pt x="9099547" y="2844800"/>
                  </a:lnTo>
                  <a:lnTo>
                    <a:pt x="9090022" y="2844800"/>
                  </a:lnTo>
                  <a:lnTo>
                    <a:pt x="9086847" y="2844800"/>
                  </a:lnTo>
                  <a:lnTo>
                    <a:pt x="9099547" y="2838450"/>
                  </a:lnTo>
                  <a:lnTo>
                    <a:pt x="9086847" y="2838450"/>
                  </a:lnTo>
                  <a:lnTo>
                    <a:pt x="9080497" y="2835275"/>
                  </a:lnTo>
                  <a:lnTo>
                    <a:pt x="9083672" y="2832100"/>
                  </a:lnTo>
                  <a:lnTo>
                    <a:pt x="9086847" y="2825750"/>
                  </a:lnTo>
                  <a:lnTo>
                    <a:pt x="9080497" y="2828925"/>
                  </a:lnTo>
                  <a:lnTo>
                    <a:pt x="9077322" y="2825750"/>
                  </a:lnTo>
                  <a:lnTo>
                    <a:pt x="9074147" y="2819400"/>
                  </a:lnTo>
                  <a:lnTo>
                    <a:pt x="9070972" y="2816225"/>
                  </a:lnTo>
                  <a:lnTo>
                    <a:pt x="9064622" y="2816225"/>
                  </a:lnTo>
                  <a:lnTo>
                    <a:pt x="9055097" y="2816225"/>
                  </a:lnTo>
                  <a:lnTo>
                    <a:pt x="9042397" y="2809875"/>
                  </a:lnTo>
                  <a:lnTo>
                    <a:pt x="9029697" y="2803525"/>
                  </a:lnTo>
                  <a:lnTo>
                    <a:pt x="9016997" y="2803525"/>
                  </a:lnTo>
                  <a:lnTo>
                    <a:pt x="9010647" y="2806700"/>
                  </a:lnTo>
                  <a:lnTo>
                    <a:pt x="9007472" y="2803525"/>
                  </a:lnTo>
                  <a:lnTo>
                    <a:pt x="9007472" y="2800350"/>
                  </a:lnTo>
                  <a:lnTo>
                    <a:pt x="9001122" y="2800350"/>
                  </a:lnTo>
                  <a:lnTo>
                    <a:pt x="8997947" y="2797175"/>
                  </a:lnTo>
                  <a:lnTo>
                    <a:pt x="8997947" y="2794000"/>
                  </a:lnTo>
                  <a:lnTo>
                    <a:pt x="8994772" y="2794000"/>
                  </a:lnTo>
                  <a:lnTo>
                    <a:pt x="8988422" y="2790825"/>
                  </a:lnTo>
                  <a:lnTo>
                    <a:pt x="8985247" y="2787650"/>
                  </a:lnTo>
                  <a:lnTo>
                    <a:pt x="8982072" y="2781300"/>
                  </a:lnTo>
                  <a:lnTo>
                    <a:pt x="8975722" y="2778125"/>
                  </a:lnTo>
                  <a:lnTo>
                    <a:pt x="8966197" y="2774950"/>
                  </a:lnTo>
                  <a:lnTo>
                    <a:pt x="8966197" y="2771775"/>
                  </a:lnTo>
                  <a:lnTo>
                    <a:pt x="8969372" y="2771775"/>
                  </a:lnTo>
                  <a:lnTo>
                    <a:pt x="8975722" y="2768600"/>
                  </a:lnTo>
                  <a:lnTo>
                    <a:pt x="8969372" y="2768600"/>
                  </a:lnTo>
                  <a:lnTo>
                    <a:pt x="8966197" y="2771775"/>
                  </a:lnTo>
                  <a:lnTo>
                    <a:pt x="8963022" y="2771775"/>
                  </a:lnTo>
                  <a:lnTo>
                    <a:pt x="8959847" y="2771775"/>
                  </a:lnTo>
                  <a:lnTo>
                    <a:pt x="8956672" y="2768600"/>
                  </a:lnTo>
                  <a:lnTo>
                    <a:pt x="8956672" y="2765425"/>
                  </a:lnTo>
                  <a:lnTo>
                    <a:pt x="8956672" y="2762250"/>
                  </a:lnTo>
                  <a:lnTo>
                    <a:pt x="8956672" y="2759075"/>
                  </a:lnTo>
                  <a:lnTo>
                    <a:pt x="8956672" y="2755900"/>
                  </a:lnTo>
                  <a:lnTo>
                    <a:pt x="8956672" y="2752725"/>
                  </a:lnTo>
                  <a:lnTo>
                    <a:pt x="8959847" y="2752725"/>
                  </a:lnTo>
                  <a:lnTo>
                    <a:pt x="8959847" y="2749550"/>
                  </a:lnTo>
                  <a:lnTo>
                    <a:pt x="8953497" y="2752725"/>
                  </a:lnTo>
                  <a:lnTo>
                    <a:pt x="8953497" y="2759075"/>
                  </a:lnTo>
                  <a:lnTo>
                    <a:pt x="8950322" y="2759075"/>
                  </a:lnTo>
                  <a:lnTo>
                    <a:pt x="8950322" y="2762250"/>
                  </a:lnTo>
                  <a:lnTo>
                    <a:pt x="8953497" y="2765425"/>
                  </a:lnTo>
                  <a:lnTo>
                    <a:pt x="8953497" y="2768600"/>
                  </a:lnTo>
                  <a:lnTo>
                    <a:pt x="8947147" y="2771775"/>
                  </a:lnTo>
                  <a:lnTo>
                    <a:pt x="8943972" y="2774950"/>
                  </a:lnTo>
                  <a:lnTo>
                    <a:pt x="8943972" y="2781300"/>
                  </a:lnTo>
                  <a:lnTo>
                    <a:pt x="8943972" y="2784475"/>
                  </a:lnTo>
                  <a:lnTo>
                    <a:pt x="8934447" y="2787650"/>
                  </a:lnTo>
                  <a:lnTo>
                    <a:pt x="8928097" y="2787650"/>
                  </a:lnTo>
                  <a:lnTo>
                    <a:pt x="8924922" y="2784475"/>
                  </a:lnTo>
                  <a:lnTo>
                    <a:pt x="8924922" y="2774950"/>
                  </a:lnTo>
                  <a:lnTo>
                    <a:pt x="8918572" y="2768600"/>
                  </a:lnTo>
                  <a:lnTo>
                    <a:pt x="8918572" y="2765425"/>
                  </a:lnTo>
                  <a:lnTo>
                    <a:pt x="8924922" y="2762250"/>
                  </a:lnTo>
                  <a:lnTo>
                    <a:pt x="8928097" y="2762250"/>
                  </a:lnTo>
                  <a:lnTo>
                    <a:pt x="8928097" y="2759075"/>
                  </a:lnTo>
                  <a:lnTo>
                    <a:pt x="8924922" y="2759075"/>
                  </a:lnTo>
                  <a:lnTo>
                    <a:pt x="8924922" y="2752725"/>
                  </a:lnTo>
                  <a:lnTo>
                    <a:pt x="8924922" y="2749550"/>
                  </a:lnTo>
                  <a:lnTo>
                    <a:pt x="8921747" y="2749550"/>
                  </a:lnTo>
                  <a:lnTo>
                    <a:pt x="8918572" y="2749550"/>
                  </a:lnTo>
                  <a:lnTo>
                    <a:pt x="8915397" y="2743200"/>
                  </a:lnTo>
                  <a:lnTo>
                    <a:pt x="8909047" y="2740025"/>
                  </a:lnTo>
                  <a:lnTo>
                    <a:pt x="8905872" y="2736850"/>
                  </a:lnTo>
                  <a:lnTo>
                    <a:pt x="8902697" y="2733675"/>
                  </a:lnTo>
                  <a:lnTo>
                    <a:pt x="8896347" y="2730500"/>
                  </a:lnTo>
                  <a:lnTo>
                    <a:pt x="8893172" y="2730500"/>
                  </a:lnTo>
                  <a:lnTo>
                    <a:pt x="8889997" y="2730500"/>
                  </a:lnTo>
                  <a:lnTo>
                    <a:pt x="8886822" y="2727325"/>
                  </a:lnTo>
                  <a:lnTo>
                    <a:pt x="8889997" y="2724150"/>
                  </a:lnTo>
                  <a:lnTo>
                    <a:pt x="8899522" y="2717800"/>
                  </a:lnTo>
                  <a:lnTo>
                    <a:pt x="8912222" y="2717800"/>
                  </a:lnTo>
                  <a:lnTo>
                    <a:pt x="8921747" y="2717800"/>
                  </a:lnTo>
                  <a:lnTo>
                    <a:pt x="8924922" y="2720975"/>
                  </a:lnTo>
                  <a:lnTo>
                    <a:pt x="8924922" y="2717800"/>
                  </a:lnTo>
                  <a:lnTo>
                    <a:pt x="8928097" y="2714625"/>
                  </a:lnTo>
                  <a:lnTo>
                    <a:pt x="8931272" y="2711450"/>
                  </a:lnTo>
                  <a:lnTo>
                    <a:pt x="8940797" y="2711450"/>
                  </a:lnTo>
                  <a:lnTo>
                    <a:pt x="8940797" y="2717800"/>
                  </a:lnTo>
                  <a:lnTo>
                    <a:pt x="8947147" y="2714625"/>
                  </a:lnTo>
                  <a:lnTo>
                    <a:pt x="8956672" y="2714625"/>
                  </a:lnTo>
                  <a:lnTo>
                    <a:pt x="8959847" y="2714625"/>
                  </a:lnTo>
                  <a:lnTo>
                    <a:pt x="8959847" y="2711450"/>
                  </a:lnTo>
                  <a:lnTo>
                    <a:pt x="8956672" y="2708275"/>
                  </a:lnTo>
                  <a:lnTo>
                    <a:pt x="8956672" y="2701925"/>
                  </a:lnTo>
                  <a:lnTo>
                    <a:pt x="8956672" y="2698750"/>
                  </a:lnTo>
                  <a:lnTo>
                    <a:pt x="8953497" y="2701925"/>
                  </a:lnTo>
                  <a:lnTo>
                    <a:pt x="8950322" y="2705100"/>
                  </a:lnTo>
                  <a:lnTo>
                    <a:pt x="8940797" y="2705100"/>
                  </a:lnTo>
                  <a:lnTo>
                    <a:pt x="8934447" y="2701925"/>
                  </a:lnTo>
                  <a:lnTo>
                    <a:pt x="8928097" y="2705100"/>
                  </a:lnTo>
                  <a:lnTo>
                    <a:pt x="8924922" y="2705100"/>
                  </a:lnTo>
                  <a:lnTo>
                    <a:pt x="8921747" y="2705100"/>
                  </a:lnTo>
                  <a:lnTo>
                    <a:pt x="8915397" y="2705100"/>
                  </a:lnTo>
                  <a:lnTo>
                    <a:pt x="8912222" y="2705100"/>
                  </a:lnTo>
                  <a:lnTo>
                    <a:pt x="8909047" y="2708275"/>
                  </a:lnTo>
                  <a:lnTo>
                    <a:pt x="8902697" y="2705100"/>
                  </a:lnTo>
                  <a:lnTo>
                    <a:pt x="8896347" y="2701925"/>
                  </a:lnTo>
                  <a:lnTo>
                    <a:pt x="8896347" y="2698750"/>
                  </a:lnTo>
                  <a:lnTo>
                    <a:pt x="8899522" y="2698750"/>
                  </a:lnTo>
                  <a:lnTo>
                    <a:pt x="8899522" y="2695575"/>
                  </a:lnTo>
                  <a:lnTo>
                    <a:pt x="8896347" y="2689225"/>
                  </a:lnTo>
                  <a:lnTo>
                    <a:pt x="8899522" y="2689225"/>
                  </a:lnTo>
                  <a:lnTo>
                    <a:pt x="8902697" y="2686050"/>
                  </a:lnTo>
                  <a:lnTo>
                    <a:pt x="8899522" y="2686050"/>
                  </a:lnTo>
                  <a:lnTo>
                    <a:pt x="8896347" y="2682875"/>
                  </a:lnTo>
                  <a:lnTo>
                    <a:pt x="8893172" y="2679700"/>
                  </a:lnTo>
                  <a:lnTo>
                    <a:pt x="8886822" y="2682875"/>
                  </a:lnTo>
                  <a:lnTo>
                    <a:pt x="8883647" y="2682875"/>
                  </a:lnTo>
                  <a:lnTo>
                    <a:pt x="8880472" y="2679700"/>
                  </a:lnTo>
                  <a:lnTo>
                    <a:pt x="8880472" y="2676525"/>
                  </a:lnTo>
                  <a:lnTo>
                    <a:pt x="8874122" y="2676525"/>
                  </a:lnTo>
                  <a:lnTo>
                    <a:pt x="8870947" y="2679700"/>
                  </a:lnTo>
                  <a:lnTo>
                    <a:pt x="8867772" y="2679700"/>
                  </a:lnTo>
                  <a:lnTo>
                    <a:pt x="8855072" y="2673350"/>
                  </a:lnTo>
                  <a:lnTo>
                    <a:pt x="8861422" y="2670175"/>
                  </a:lnTo>
                  <a:lnTo>
                    <a:pt x="8861422" y="2667000"/>
                  </a:lnTo>
                  <a:lnTo>
                    <a:pt x="8864597" y="2663825"/>
                  </a:lnTo>
                  <a:lnTo>
                    <a:pt x="8870947" y="2663825"/>
                  </a:lnTo>
                  <a:lnTo>
                    <a:pt x="8870947" y="2660650"/>
                  </a:lnTo>
                  <a:lnTo>
                    <a:pt x="8874122" y="2654300"/>
                  </a:lnTo>
                  <a:lnTo>
                    <a:pt x="8880472" y="2654300"/>
                  </a:lnTo>
                  <a:lnTo>
                    <a:pt x="8883647" y="2651125"/>
                  </a:lnTo>
                  <a:lnTo>
                    <a:pt x="8886822" y="2647950"/>
                  </a:lnTo>
                  <a:lnTo>
                    <a:pt x="8889997" y="2644775"/>
                  </a:lnTo>
                  <a:lnTo>
                    <a:pt x="8896347" y="2641600"/>
                  </a:lnTo>
                  <a:lnTo>
                    <a:pt x="8902697" y="2638425"/>
                  </a:lnTo>
                  <a:close/>
                  <a:moveTo>
                    <a:pt x="5626098" y="2616201"/>
                  </a:moveTo>
                  <a:lnTo>
                    <a:pt x="5619748" y="2622551"/>
                  </a:lnTo>
                  <a:lnTo>
                    <a:pt x="5613398" y="2622551"/>
                  </a:lnTo>
                  <a:lnTo>
                    <a:pt x="5610223" y="2622551"/>
                  </a:lnTo>
                  <a:lnTo>
                    <a:pt x="5607048" y="2622551"/>
                  </a:lnTo>
                  <a:lnTo>
                    <a:pt x="5603873" y="2625726"/>
                  </a:lnTo>
                  <a:lnTo>
                    <a:pt x="5594348" y="2625726"/>
                  </a:lnTo>
                  <a:lnTo>
                    <a:pt x="5591173" y="2625726"/>
                  </a:lnTo>
                  <a:lnTo>
                    <a:pt x="5591173" y="2632076"/>
                  </a:lnTo>
                  <a:lnTo>
                    <a:pt x="5591173" y="2635251"/>
                  </a:lnTo>
                  <a:lnTo>
                    <a:pt x="5587998" y="2635251"/>
                  </a:lnTo>
                  <a:lnTo>
                    <a:pt x="5584823" y="2638426"/>
                  </a:lnTo>
                  <a:lnTo>
                    <a:pt x="5584823" y="2641601"/>
                  </a:lnTo>
                  <a:lnTo>
                    <a:pt x="5578473" y="2651126"/>
                  </a:lnTo>
                  <a:lnTo>
                    <a:pt x="5575298" y="2654301"/>
                  </a:lnTo>
                  <a:lnTo>
                    <a:pt x="5575298" y="2660651"/>
                  </a:lnTo>
                  <a:lnTo>
                    <a:pt x="5578473" y="2676526"/>
                  </a:lnTo>
                  <a:lnTo>
                    <a:pt x="5578473" y="2692401"/>
                  </a:lnTo>
                  <a:lnTo>
                    <a:pt x="5572123" y="2708276"/>
                  </a:lnTo>
                  <a:lnTo>
                    <a:pt x="5568948" y="2720976"/>
                  </a:lnTo>
                  <a:lnTo>
                    <a:pt x="5565773" y="2727326"/>
                  </a:lnTo>
                  <a:lnTo>
                    <a:pt x="5565773" y="2730501"/>
                  </a:lnTo>
                  <a:lnTo>
                    <a:pt x="5568948" y="2730501"/>
                  </a:lnTo>
                  <a:lnTo>
                    <a:pt x="5565773" y="2736851"/>
                  </a:lnTo>
                  <a:lnTo>
                    <a:pt x="5565773" y="2740026"/>
                  </a:lnTo>
                  <a:lnTo>
                    <a:pt x="5568948" y="2740026"/>
                  </a:lnTo>
                  <a:lnTo>
                    <a:pt x="5572123" y="2743201"/>
                  </a:lnTo>
                  <a:lnTo>
                    <a:pt x="5575298" y="2746376"/>
                  </a:lnTo>
                  <a:lnTo>
                    <a:pt x="5578473" y="2740026"/>
                  </a:lnTo>
                  <a:lnTo>
                    <a:pt x="5587998" y="2740026"/>
                  </a:lnTo>
                  <a:lnTo>
                    <a:pt x="5594348" y="2740026"/>
                  </a:lnTo>
                  <a:lnTo>
                    <a:pt x="5597523" y="2743201"/>
                  </a:lnTo>
                  <a:lnTo>
                    <a:pt x="5600698" y="2746376"/>
                  </a:lnTo>
                  <a:lnTo>
                    <a:pt x="5610223" y="2743201"/>
                  </a:lnTo>
                  <a:lnTo>
                    <a:pt x="5626098" y="2736851"/>
                  </a:lnTo>
                  <a:lnTo>
                    <a:pt x="5629273" y="2736851"/>
                  </a:lnTo>
                  <a:lnTo>
                    <a:pt x="5629273" y="2730501"/>
                  </a:lnTo>
                  <a:lnTo>
                    <a:pt x="5629273" y="2724151"/>
                  </a:lnTo>
                  <a:lnTo>
                    <a:pt x="5632448" y="2720976"/>
                  </a:lnTo>
                  <a:lnTo>
                    <a:pt x="5629273" y="2717801"/>
                  </a:lnTo>
                  <a:lnTo>
                    <a:pt x="5626098" y="2714626"/>
                  </a:lnTo>
                  <a:lnTo>
                    <a:pt x="5629273" y="2708276"/>
                  </a:lnTo>
                  <a:lnTo>
                    <a:pt x="5632448" y="2705101"/>
                  </a:lnTo>
                  <a:lnTo>
                    <a:pt x="5632448" y="2701926"/>
                  </a:lnTo>
                  <a:lnTo>
                    <a:pt x="5632448" y="2698751"/>
                  </a:lnTo>
                  <a:lnTo>
                    <a:pt x="5635623" y="2695576"/>
                  </a:lnTo>
                  <a:lnTo>
                    <a:pt x="5641973" y="2689226"/>
                  </a:lnTo>
                  <a:lnTo>
                    <a:pt x="5648323" y="2682876"/>
                  </a:lnTo>
                  <a:lnTo>
                    <a:pt x="5651498" y="2676526"/>
                  </a:lnTo>
                  <a:lnTo>
                    <a:pt x="5651498" y="2670176"/>
                  </a:lnTo>
                  <a:lnTo>
                    <a:pt x="5759448" y="2743201"/>
                  </a:lnTo>
                  <a:lnTo>
                    <a:pt x="5765798" y="2746376"/>
                  </a:lnTo>
                  <a:lnTo>
                    <a:pt x="5765797" y="2746375"/>
                  </a:lnTo>
                  <a:lnTo>
                    <a:pt x="5759447" y="2743200"/>
                  </a:lnTo>
                  <a:lnTo>
                    <a:pt x="5651497" y="2670175"/>
                  </a:lnTo>
                  <a:lnTo>
                    <a:pt x="5651497" y="2663825"/>
                  </a:lnTo>
                  <a:lnTo>
                    <a:pt x="5648322" y="2660650"/>
                  </a:lnTo>
                  <a:lnTo>
                    <a:pt x="5648322" y="2657475"/>
                  </a:lnTo>
                  <a:lnTo>
                    <a:pt x="5654672" y="2647950"/>
                  </a:lnTo>
                  <a:lnTo>
                    <a:pt x="5661022" y="2644775"/>
                  </a:lnTo>
                  <a:lnTo>
                    <a:pt x="5664197" y="2644775"/>
                  </a:lnTo>
                  <a:lnTo>
                    <a:pt x="5664197" y="2641600"/>
                  </a:lnTo>
                  <a:lnTo>
                    <a:pt x="5661022" y="2638425"/>
                  </a:lnTo>
                  <a:lnTo>
                    <a:pt x="5657847" y="2638425"/>
                  </a:lnTo>
                  <a:lnTo>
                    <a:pt x="5651497" y="2638425"/>
                  </a:lnTo>
                  <a:lnTo>
                    <a:pt x="5648322" y="2641600"/>
                  </a:lnTo>
                  <a:lnTo>
                    <a:pt x="5645147" y="2644775"/>
                  </a:lnTo>
                  <a:lnTo>
                    <a:pt x="5641972" y="2644775"/>
                  </a:lnTo>
                  <a:lnTo>
                    <a:pt x="5638797" y="2641600"/>
                  </a:lnTo>
                  <a:lnTo>
                    <a:pt x="5641972" y="2635250"/>
                  </a:lnTo>
                  <a:lnTo>
                    <a:pt x="5645147" y="2628900"/>
                  </a:lnTo>
                  <a:lnTo>
                    <a:pt x="5645147" y="2625725"/>
                  </a:lnTo>
                  <a:lnTo>
                    <a:pt x="5638798" y="2622551"/>
                  </a:lnTo>
                  <a:lnTo>
                    <a:pt x="5638798" y="2622551"/>
                  </a:lnTo>
                  <a:lnTo>
                    <a:pt x="5638797" y="2622550"/>
                  </a:lnTo>
                  <a:lnTo>
                    <a:pt x="5638797" y="2622550"/>
                  </a:lnTo>
                  <a:lnTo>
                    <a:pt x="5638797" y="2622550"/>
                  </a:lnTo>
                  <a:lnTo>
                    <a:pt x="5635623" y="2619376"/>
                  </a:lnTo>
                  <a:lnTo>
                    <a:pt x="5632448" y="2622551"/>
                  </a:lnTo>
                  <a:lnTo>
                    <a:pt x="5629273" y="2622551"/>
                  </a:lnTo>
                  <a:close/>
                  <a:moveTo>
                    <a:pt x="8658222" y="2555875"/>
                  </a:moveTo>
                  <a:lnTo>
                    <a:pt x="8661397" y="2555875"/>
                  </a:lnTo>
                  <a:lnTo>
                    <a:pt x="8667747" y="2555875"/>
                  </a:lnTo>
                  <a:lnTo>
                    <a:pt x="8674097" y="2555875"/>
                  </a:lnTo>
                  <a:lnTo>
                    <a:pt x="8674097" y="2559050"/>
                  </a:lnTo>
                  <a:lnTo>
                    <a:pt x="8670922" y="2565400"/>
                  </a:lnTo>
                  <a:lnTo>
                    <a:pt x="8667747" y="2571750"/>
                  </a:lnTo>
                  <a:lnTo>
                    <a:pt x="8664572" y="2581275"/>
                  </a:lnTo>
                  <a:lnTo>
                    <a:pt x="8658222" y="2584450"/>
                  </a:lnTo>
                  <a:lnTo>
                    <a:pt x="8648697" y="2590800"/>
                  </a:lnTo>
                  <a:lnTo>
                    <a:pt x="8648697" y="2593975"/>
                  </a:lnTo>
                  <a:lnTo>
                    <a:pt x="8645522" y="2597150"/>
                  </a:lnTo>
                  <a:lnTo>
                    <a:pt x="8645522" y="2600325"/>
                  </a:lnTo>
                  <a:lnTo>
                    <a:pt x="8639172" y="2606675"/>
                  </a:lnTo>
                  <a:lnTo>
                    <a:pt x="8623297" y="2613025"/>
                  </a:lnTo>
                  <a:lnTo>
                    <a:pt x="8607422" y="2616200"/>
                  </a:lnTo>
                  <a:lnTo>
                    <a:pt x="8601072" y="2613025"/>
                  </a:lnTo>
                  <a:lnTo>
                    <a:pt x="8597897" y="2609850"/>
                  </a:lnTo>
                  <a:lnTo>
                    <a:pt x="8594722" y="2609850"/>
                  </a:lnTo>
                  <a:lnTo>
                    <a:pt x="8591547" y="2606675"/>
                  </a:lnTo>
                  <a:lnTo>
                    <a:pt x="8582022" y="2606675"/>
                  </a:lnTo>
                  <a:lnTo>
                    <a:pt x="8569322" y="2606675"/>
                  </a:lnTo>
                  <a:lnTo>
                    <a:pt x="8566147" y="2606675"/>
                  </a:lnTo>
                  <a:lnTo>
                    <a:pt x="8562972" y="2606675"/>
                  </a:lnTo>
                  <a:lnTo>
                    <a:pt x="8559797" y="2603500"/>
                  </a:lnTo>
                  <a:lnTo>
                    <a:pt x="8547097" y="2603500"/>
                  </a:lnTo>
                  <a:lnTo>
                    <a:pt x="8534397" y="2606675"/>
                  </a:lnTo>
                  <a:lnTo>
                    <a:pt x="8528047" y="2609850"/>
                  </a:lnTo>
                  <a:lnTo>
                    <a:pt x="8518522" y="2619375"/>
                  </a:lnTo>
                  <a:lnTo>
                    <a:pt x="8512172" y="2628900"/>
                  </a:lnTo>
                  <a:lnTo>
                    <a:pt x="8512172" y="2638425"/>
                  </a:lnTo>
                  <a:lnTo>
                    <a:pt x="8515347" y="2647950"/>
                  </a:lnTo>
                  <a:lnTo>
                    <a:pt x="8521697" y="2657475"/>
                  </a:lnTo>
                  <a:lnTo>
                    <a:pt x="8528047" y="2660650"/>
                  </a:lnTo>
                  <a:lnTo>
                    <a:pt x="8531222" y="2667000"/>
                  </a:lnTo>
                  <a:lnTo>
                    <a:pt x="8531222" y="2676525"/>
                  </a:lnTo>
                  <a:lnTo>
                    <a:pt x="8540747" y="2676525"/>
                  </a:lnTo>
                  <a:lnTo>
                    <a:pt x="8543922" y="2673350"/>
                  </a:lnTo>
                  <a:lnTo>
                    <a:pt x="8543922" y="2670175"/>
                  </a:lnTo>
                  <a:lnTo>
                    <a:pt x="8550272" y="2663825"/>
                  </a:lnTo>
                  <a:lnTo>
                    <a:pt x="8559797" y="2657475"/>
                  </a:lnTo>
                  <a:lnTo>
                    <a:pt x="8562972" y="2660650"/>
                  </a:lnTo>
                  <a:lnTo>
                    <a:pt x="8566147" y="2660650"/>
                  </a:lnTo>
                  <a:lnTo>
                    <a:pt x="8575672" y="2657475"/>
                  </a:lnTo>
                  <a:lnTo>
                    <a:pt x="8582022" y="2654300"/>
                  </a:lnTo>
                  <a:lnTo>
                    <a:pt x="8588372" y="2654300"/>
                  </a:lnTo>
                  <a:lnTo>
                    <a:pt x="8594722" y="2654300"/>
                  </a:lnTo>
                  <a:lnTo>
                    <a:pt x="8601072" y="2651125"/>
                  </a:lnTo>
                  <a:lnTo>
                    <a:pt x="8601072" y="2647950"/>
                  </a:lnTo>
                  <a:lnTo>
                    <a:pt x="8604247" y="2644775"/>
                  </a:lnTo>
                  <a:lnTo>
                    <a:pt x="8613772" y="2644775"/>
                  </a:lnTo>
                  <a:lnTo>
                    <a:pt x="8623297" y="2647950"/>
                  </a:lnTo>
                  <a:lnTo>
                    <a:pt x="8623297" y="2654300"/>
                  </a:lnTo>
                  <a:lnTo>
                    <a:pt x="8620122" y="2663825"/>
                  </a:lnTo>
                  <a:lnTo>
                    <a:pt x="8613772" y="2670175"/>
                  </a:lnTo>
                  <a:lnTo>
                    <a:pt x="8610597" y="2667000"/>
                  </a:lnTo>
                  <a:lnTo>
                    <a:pt x="8607422" y="2663825"/>
                  </a:lnTo>
                  <a:lnTo>
                    <a:pt x="8601072" y="2660650"/>
                  </a:lnTo>
                  <a:lnTo>
                    <a:pt x="8597897" y="2667000"/>
                  </a:lnTo>
                  <a:lnTo>
                    <a:pt x="8594722" y="2676525"/>
                  </a:lnTo>
                  <a:lnTo>
                    <a:pt x="8591547" y="2686050"/>
                  </a:lnTo>
                  <a:lnTo>
                    <a:pt x="8585197" y="2692400"/>
                  </a:lnTo>
                  <a:lnTo>
                    <a:pt x="8578847" y="2692400"/>
                  </a:lnTo>
                  <a:lnTo>
                    <a:pt x="8572497" y="2698750"/>
                  </a:lnTo>
                  <a:lnTo>
                    <a:pt x="8566147" y="2705100"/>
                  </a:lnTo>
                  <a:lnTo>
                    <a:pt x="8562972" y="2705100"/>
                  </a:lnTo>
                  <a:lnTo>
                    <a:pt x="8556622" y="2705100"/>
                  </a:lnTo>
                  <a:lnTo>
                    <a:pt x="8562972" y="2708275"/>
                  </a:lnTo>
                  <a:lnTo>
                    <a:pt x="8566147" y="2711450"/>
                  </a:lnTo>
                  <a:lnTo>
                    <a:pt x="8566147" y="2717800"/>
                  </a:lnTo>
                  <a:lnTo>
                    <a:pt x="8562972" y="2720975"/>
                  </a:lnTo>
                  <a:lnTo>
                    <a:pt x="8566147" y="2720975"/>
                  </a:lnTo>
                  <a:lnTo>
                    <a:pt x="8572497" y="2724150"/>
                  </a:lnTo>
                  <a:lnTo>
                    <a:pt x="8575672" y="2736850"/>
                  </a:lnTo>
                  <a:lnTo>
                    <a:pt x="8578847" y="2740025"/>
                  </a:lnTo>
                  <a:lnTo>
                    <a:pt x="8582022" y="2743200"/>
                  </a:lnTo>
                  <a:lnTo>
                    <a:pt x="8585197" y="2749550"/>
                  </a:lnTo>
                  <a:lnTo>
                    <a:pt x="8585197" y="2762250"/>
                  </a:lnTo>
                  <a:lnTo>
                    <a:pt x="8588372" y="2771775"/>
                  </a:lnTo>
                  <a:lnTo>
                    <a:pt x="8591547" y="2774950"/>
                  </a:lnTo>
                  <a:lnTo>
                    <a:pt x="8594722" y="2774950"/>
                  </a:lnTo>
                  <a:lnTo>
                    <a:pt x="8594722" y="2781300"/>
                  </a:lnTo>
                  <a:lnTo>
                    <a:pt x="8594722" y="2787650"/>
                  </a:lnTo>
                  <a:lnTo>
                    <a:pt x="8597897" y="2787650"/>
                  </a:lnTo>
                  <a:lnTo>
                    <a:pt x="8601072" y="2787650"/>
                  </a:lnTo>
                  <a:lnTo>
                    <a:pt x="8601072" y="2794000"/>
                  </a:lnTo>
                  <a:lnTo>
                    <a:pt x="8601072" y="2800350"/>
                  </a:lnTo>
                  <a:lnTo>
                    <a:pt x="8597897" y="2803525"/>
                  </a:lnTo>
                  <a:lnTo>
                    <a:pt x="8588372" y="2803525"/>
                  </a:lnTo>
                  <a:lnTo>
                    <a:pt x="8582022" y="2806700"/>
                  </a:lnTo>
                  <a:lnTo>
                    <a:pt x="8578847" y="2806700"/>
                  </a:lnTo>
                  <a:lnTo>
                    <a:pt x="8575672" y="2813050"/>
                  </a:lnTo>
                  <a:lnTo>
                    <a:pt x="8575672" y="2819400"/>
                  </a:lnTo>
                  <a:lnTo>
                    <a:pt x="8578847" y="2825750"/>
                  </a:lnTo>
                  <a:lnTo>
                    <a:pt x="8575672" y="2825750"/>
                  </a:lnTo>
                  <a:lnTo>
                    <a:pt x="8562972" y="2822575"/>
                  </a:lnTo>
                  <a:lnTo>
                    <a:pt x="8556622" y="2819400"/>
                  </a:lnTo>
                  <a:lnTo>
                    <a:pt x="8553447" y="2813050"/>
                  </a:lnTo>
                  <a:lnTo>
                    <a:pt x="8553447" y="2809875"/>
                  </a:lnTo>
                  <a:lnTo>
                    <a:pt x="8553447" y="2803525"/>
                  </a:lnTo>
                  <a:lnTo>
                    <a:pt x="8559797" y="2797175"/>
                  </a:lnTo>
                  <a:lnTo>
                    <a:pt x="8559797" y="2794000"/>
                  </a:lnTo>
                  <a:lnTo>
                    <a:pt x="8559797" y="2790825"/>
                  </a:lnTo>
                  <a:lnTo>
                    <a:pt x="8550272" y="2787650"/>
                  </a:lnTo>
                  <a:lnTo>
                    <a:pt x="8540747" y="2778125"/>
                  </a:lnTo>
                  <a:lnTo>
                    <a:pt x="8537572" y="2768600"/>
                  </a:lnTo>
                  <a:lnTo>
                    <a:pt x="8537572" y="2765425"/>
                  </a:lnTo>
                  <a:lnTo>
                    <a:pt x="8540747" y="2762250"/>
                  </a:lnTo>
                  <a:lnTo>
                    <a:pt x="8543922" y="2752725"/>
                  </a:lnTo>
                  <a:lnTo>
                    <a:pt x="8547097" y="2746375"/>
                  </a:lnTo>
                  <a:lnTo>
                    <a:pt x="8540747" y="2736850"/>
                  </a:lnTo>
                  <a:lnTo>
                    <a:pt x="8537572" y="2733675"/>
                  </a:lnTo>
                  <a:lnTo>
                    <a:pt x="8531222" y="2733675"/>
                  </a:lnTo>
                  <a:lnTo>
                    <a:pt x="8531222" y="2740025"/>
                  </a:lnTo>
                  <a:lnTo>
                    <a:pt x="8528047" y="2743200"/>
                  </a:lnTo>
                  <a:lnTo>
                    <a:pt x="8521697" y="2752725"/>
                  </a:lnTo>
                  <a:lnTo>
                    <a:pt x="8515347" y="2759075"/>
                  </a:lnTo>
                  <a:lnTo>
                    <a:pt x="8515347" y="2762250"/>
                  </a:lnTo>
                  <a:lnTo>
                    <a:pt x="8518522" y="2765425"/>
                  </a:lnTo>
                  <a:lnTo>
                    <a:pt x="8521697" y="2768600"/>
                  </a:lnTo>
                  <a:lnTo>
                    <a:pt x="8524872" y="2771775"/>
                  </a:lnTo>
                  <a:lnTo>
                    <a:pt x="8521697" y="2784475"/>
                  </a:lnTo>
                  <a:lnTo>
                    <a:pt x="8518522" y="2794000"/>
                  </a:lnTo>
                  <a:lnTo>
                    <a:pt x="8518522" y="2797175"/>
                  </a:lnTo>
                  <a:lnTo>
                    <a:pt x="8521697" y="2800350"/>
                  </a:lnTo>
                  <a:lnTo>
                    <a:pt x="8524872" y="2809875"/>
                  </a:lnTo>
                  <a:lnTo>
                    <a:pt x="8524872" y="2822575"/>
                  </a:lnTo>
                  <a:lnTo>
                    <a:pt x="8524872" y="2828925"/>
                  </a:lnTo>
                  <a:lnTo>
                    <a:pt x="8521697" y="2832100"/>
                  </a:lnTo>
                  <a:lnTo>
                    <a:pt x="8518522" y="2838450"/>
                  </a:lnTo>
                  <a:lnTo>
                    <a:pt x="8515347" y="2841625"/>
                  </a:lnTo>
                  <a:lnTo>
                    <a:pt x="8521697" y="2851150"/>
                  </a:lnTo>
                  <a:lnTo>
                    <a:pt x="8521697" y="2854325"/>
                  </a:lnTo>
                  <a:lnTo>
                    <a:pt x="8508997" y="2857500"/>
                  </a:lnTo>
                  <a:lnTo>
                    <a:pt x="8499472" y="2860675"/>
                  </a:lnTo>
                  <a:lnTo>
                    <a:pt x="8489947" y="2857500"/>
                  </a:lnTo>
                  <a:lnTo>
                    <a:pt x="8486772" y="2854325"/>
                  </a:lnTo>
                  <a:lnTo>
                    <a:pt x="8483597" y="2851150"/>
                  </a:lnTo>
                  <a:lnTo>
                    <a:pt x="8483597" y="2841625"/>
                  </a:lnTo>
                  <a:lnTo>
                    <a:pt x="8486772" y="2835275"/>
                  </a:lnTo>
                  <a:lnTo>
                    <a:pt x="8486772" y="2828925"/>
                  </a:lnTo>
                  <a:lnTo>
                    <a:pt x="8486772" y="2822575"/>
                  </a:lnTo>
                  <a:lnTo>
                    <a:pt x="8489947" y="2813050"/>
                  </a:lnTo>
                  <a:lnTo>
                    <a:pt x="8493122" y="2806700"/>
                  </a:lnTo>
                  <a:lnTo>
                    <a:pt x="8496297" y="2797175"/>
                  </a:lnTo>
                  <a:lnTo>
                    <a:pt x="8489947" y="2784475"/>
                  </a:lnTo>
                  <a:lnTo>
                    <a:pt x="8480422" y="2774950"/>
                  </a:lnTo>
                  <a:lnTo>
                    <a:pt x="8477247" y="2771775"/>
                  </a:lnTo>
                  <a:lnTo>
                    <a:pt x="8474072" y="2771775"/>
                  </a:lnTo>
                  <a:lnTo>
                    <a:pt x="8467722" y="2771775"/>
                  </a:lnTo>
                  <a:lnTo>
                    <a:pt x="8464547" y="2768600"/>
                  </a:lnTo>
                  <a:lnTo>
                    <a:pt x="8464547" y="2765425"/>
                  </a:lnTo>
                  <a:lnTo>
                    <a:pt x="8467722" y="2759075"/>
                  </a:lnTo>
                  <a:lnTo>
                    <a:pt x="8474072" y="2755900"/>
                  </a:lnTo>
                  <a:lnTo>
                    <a:pt x="8474072" y="2749550"/>
                  </a:lnTo>
                  <a:lnTo>
                    <a:pt x="8474072" y="2740025"/>
                  </a:lnTo>
                  <a:lnTo>
                    <a:pt x="8470897" y="2727325"/>
                  </a:lnTo>
                  <a:lnTo>
                    <a:pt x="8474072" y="2724150"/>
                  </a:lnTo>
                  <a:lnTo>
                    <a:pt x="8480422" y="2720975"/>
                  </a:lnTo>
                  <a:lnTo>
                    <a:pt x="8477247" y="2708275"/>
                  </a:lnTo>
                  <a:lnTo>
                    <a:pt x="8477247" y="2698750"/>
                  </a:lnTo>
                  <a:lnTo>
                    <a:pt x="8480422" y="2689225"/>
                  </a:lnTo>
                  <a:lnTo>
                    <a:pt x="8483597" y="2679700"/>
                  </a:lnTo>
                  <a:lnTo>
                    <a:pt x="8489947" y="2673350"/>
                  </a:lnTo>
                  <a:lnTo>
                    <a:pt x="8493122" y="2673350"/>
                  </a:lnTo>
                  <a:lnTo>
                    <a:pt x="8496297" y="2679700"/>
                  </a:lnTo>
                  <a:lnTo>
                    <a:pt x="8496297" y="2673350"/>
                  </a:lnTo>
                  <a:lnTo>
                    <a:pt x="8493122" y="2670175"/>
                  </a:lnTo>
                  <a:lnTo>
                    <a:pt x="8489947" y="2667000"/>
                  </a:lnTo>
                  <a:lnTo>
                    <a:pt x="8493122" y="2654300"/>
                  </a:lnTo>
                  <a:lnTo>
                    <a:pt x="8493122" y="2644775"/>
                  </a:lnTo>
                  <a:lnTo>
                    <a:pt x="8493122" y="2641600"/>
                  </a:lnTo>
                  <a:lnTo>
                    <a:pt x="8493122" y="2638425"/>
                  </a:lnTo>
                  <a:lnTo>
                    <a:pt x="8496297" y="2632075"/>
                  </a:lnTo>
                  <a:lnTo>
                    <a:pt x="8496297" y="2625725"/>
                  </a:lnTo>
                  <a:lnTo>
                    <a:pt x="8493122" y="2616200"/>
                  </a:lnTo>
                  <a:lnTo>
                    <a:pt x="8493122" y="2606675"/>
                  </a:lnTo>
                  <a:lnTo>
                    <a:pt x="8496297" y="2603500"/>
                  </a:lnTo>
                  <a:lnTo>
                    <a:pt x="8499472" y="2600325"/>
                  </a:lnTo>
                  <a:lnTo>
                    <a:pt x="8502647" y="2597150"/>
                  </a:lnTo>
                  <a:lnTo>
                    <a:pt x="8502647" y="2593975"/>
                  </a:lnTo>
                  <a:lnTo>
                    <a:pt x="8499472" y="2593975"/>
                  </a:lnTo>
                  <a:lnTo>
                    <a:pt x="8502647" y="2590800"/>
                  </a:lnTo>
                  <a:lnTo>
                    <a:pt x="8505822" y="2587625"/>
                  </a:lnTo>
                  <a:lnTo>
                    <a:pt x="8508997" y="2593975"/>
                  </a:lnTo>
                  <a:lnTo>
                    <a:pt x="8512172" y="2597150"/>
                  </a:lnTo>
                  <a:lnTo>
                    <a:pt x="8518522" y="2593975"/>
                  </a:lnTo>
                  <a:lnTo>
                    <a:pt x="8524872" y="2587625"/>
                  </a:lnTo>
                  <a:lnTo>
                    <a:pt x="8524872" y="2581275"/>
                  </a:lnTo>
                  <a:lnTo>
                    <a:pt x="8528047" y="2574925"/>
                  </a:lnTo>
                  <a:lnTo>
                    <a:pt x="8534397" y="2571750"/>
                  </a:lnTo>
                  <a:lnTo>
                    <a:pt x="8540747" y="2571750"/>
                  </a:lnTo>
                  <a:lnTo>
                    <a:pt x="8543922" y="2578100"/>
                  </a:lnTo>
                  <a:lnTo>
                    <a:pt x="8550272" y="2581275"/>
                  </a:lnTo>
                  <a:lnTo>
                    <a:pt x="8556622" y="2581275"/>
                  </a:lnTo>
                  <a:lnTo>
                    <a:pt x="8566147" y="2581275"/>
                  </a:lnTo>
                  <a:lnTo>
                    <a:pt x="8575672" y="2584450"/>
                  </a:lnTo>
                  <a:lnTo>
                    <a:pt x="8582022" y="2587625"/>
                  </a:lnTo>
                  <a:lnTo>
                    <a:pt x="8591547" y="2587625"/>
                  </a:lnTo>
                  <a:lnTo>
                    <a:pt x="8597897" y="2584450"/>
                  </a:lnTo>
                  <a:lnTo>
                    <a:pt x="8607422" y="2587625"/>
                  </a:lnTo>
                  <a:lnTo>
                    <a:pt x="8616947" y="2587625"/>
                  </a:lnTo>
                  <a:lnTo>
                    <a:pt x="8629647" y="2581275"/>
                  </a:lnTo>
                  <a:lnTo>
                    <a:pt x="8642347" y="2574925"/>
                  </a:lnTo>
                  <a:lnTo>
                    <a:pt x="8648697" y="2568575"/>
                  </a:lnTo>
                  <a:lnTo>
                    <a:pt x="8648697" y="2565400"/>
                  </a:lnTo>
                  <a:lnTo>
                    <a:pt x="8651872" y="2562225"/>
                  </a:lnTo>
                  <a:lnTo>
                    <a:pt x="8658222" y="2559050"/>
                  </a:lnTo>
                  <a:close/>
                  <a:moveTo>
                    <a:pt x="8756647" y="2536825"/>
                  </a:moveTo>
                  <a:lnTo>
                    <a:pt x="8759822" y="2536825"/>
                  </a:lnTo>
                  <a:lnTo>
                    <a:pt x="8762997" y="2540000"/>
                  </a:lnTo>
                  <a:lnTo>
                    <a:pt x="8759822" y="2543175"/>
                  </a:lnTo>
                  <a:lnTo>
                    <a:pt x="8756647" y="2549525"/>
                  </a:lnTo>
                  <a:lnTo>
                    <a:pt x="8756647" y="2552700"/>
                  </a:lnTo>
                  <a:lnTo>
                    <a:pt x="8759822" y="2555875"/>
                  </a:lnTo>
                  <a:lnTo>
                    <a:pt x="8762997" y="2559050"/>
                  </a:lnTo>
                  <a:lnTo>
                    <a:pt x="8762997" y="2565400"/>
                  </a:lnTo>
                  <a:lnTo>
                    <a:pt x="8759822" y="2571750"/>
                  </a:lnTo>
                  <a:lnTo>
                    <a:pt x="8756647" y="2578100"/>
                  </a:lnTo>
                  <a:lnTo>
                    <a:pt x="8753472" y="2581275"/>
                  </a:lnTo>
                  <a:lnTo>
                    <a:pt x="8756647" y="2584450"/>
                  </a:lnTo>
                  <a:lnTo>
                    <a:pt x="8762997" y="2587625"/>
                  </a:lnTo>
                  <a:lnTo>
                    <a:pt x="8762997" y="2584450"/>
                  </a:lnTo>
                  <a:lnTo>
                    <a:pt x="8762997" y="2581275"/>
                  </a:lnTo>
                  <a:lnTo>
                    <a:pt x="8769347" y="2578100"/>
                  </a:lnTo>
                  <a:lnTo>
                    <a:pt x="8772522" y="2578100"/>
                  </a:lnTo>
                  <a:lnTo>
                    <a:pt x="8769347" y="2574925"/>
                  </a:lnTo>
                  <a:lnTo>
                    <a:pt x="8772522" y="2568575"/>
                  </a:lnTo>
                  <a:lnTo>
                    <a:pt x="8785222" y="2565400"/>
                  </a:lnTo>
                  <a:lnTo>
                    <a:pt x="8788397" y="2571750"/>
                  </a:lnTo>
                  <a:lnTo>
                    <a:pt x="8788397" y="2578100"/>
                  </a:lnTo>
                  <a:lnTo>
                    <a:pt x="8785222" y="2584450"/>
                  </a:lnTo>
                  <a:lnTo>
                    <a:pt x="8782047" y="2587625"/>
                  </a:lnTo>
                  <a:lnTo>
                    <a:pt x="8772522" y="2590800"/>
                  </a:lnTo>
                  <a:lnTo>
                    <a:pt x="8772522" y="2593975"/>
                  </a:lnTo>
                  <a:lnTo>
                    <a:pt x="8778872" y="2593975"/>
                  </a:lnTo>
                  <a:lnTo>
                    <a:pt x="8788397" y="2597150"/>
                  </a:lnTo>
                  <a:lnTo>
                    <a:pt x="8788397" y="2603500"/>
                  </a:lnTo>
                  <a:lnTo>
                    <a:pt x="8788397" y="2609850"/>
                  </a:lnTo>
                  <a:lnTo>
                    <a:pt x="8791572" y="2613025"/>
                  </a:lnTo>
                  <a:lnTo>
                    <a:pt x="8797922" y="2619375"/>
                  </a:lnTo>
                  <a:lnTo>
                    <a:pt x="8772522" y="2606675"/>
                  </a:lnTo>
                  <a:lnTo>
                    <a:pt x="8766172" y="2606675"/>
                  </a:lnTo>
                  <a:lnTo>
                    <a:pt x="8762997" y="2609850"/>
                  </a:lnTo>
                  <a:lnTo>
                    <a:pt x="8762997" y="2613025"/>
                  </a:lnTo>
                  <a:lnTo>
                    <a:pt x="8766172" y="2616200"/>
                  </a:lnTo>
                  <a:lnTo>
                    <a:pt x="8766172" y="2619375"/>
                  </a:lnTo>
                  <a:lnTo>
                    <a:pt x="8766172" y="2622550"/>
                  </a:lnTo>
                  <a:lnTo>
                    <a:pt x="8766172" y="2628900"/>
                  </a:lnTo>
                  <a:lnTo>
                    <a:pt x="8769347" y="2635250"/>
                  </a:lnTo>
                  <a:lnTo>
                    <a:pt x="8778872" y="2657475"/>
                  </a:lnTo>
                  <a:lnTo>
                    <a:pt x="8769347" y="2651125"/>
                  </a:lnTo>
                  <a:lnTo>
                    <a:pt x="8759822" y="2644775"/>
                  </a:lnTo>
                  <a:lnTo>
                    <a:pt x="8756647" y="2641600"/>
                  </a:lnTo>
                  <a:lnTo>
                    <a:pt x="8756647" y="2638425"/>
                  </a:lnTo>
                  <a:lnTo>
                    <a:pt x="8753472" y="2635250"/>
                  </a:lnTo>
                  <a:lnTo>
                    <a:pt x="8750297" y="2632075"/>
                  </a:lnTo>
                  <a:lnTo>
                    <a:pt x="8750297" y="2625725"/>
                  </a:lnTo>
                  <a:lnTo>
                    <a:pt x="8753472" y="2616200"/>
                  </a:lnTo>
                  <a:lnTo>
                    <a:pt x="8750297" y="2609850"/>
                  </a:lnTo>
                  <a:lnTo>
                    <a:pt x="8750297" y="2606675"/>
                  </a:lnTo>
                  <a:lnTo>
                    <a:pt x="8747122" y="2603500"/>
                  </a:lnTo>
                  <a:lnTo>
                    <a:pt x="8743947" y="2600325"/>
                  </a:lnTo>
                  <a:lnTo>
                    <a:pt x="8743947" y="2597150"/>
                  </a:lnTo>
                  <a:lnTo>
                    <a:pt x="8753472" y="2593975"/>
                  </a:lnTo>
                  <a:lnTo>
                    <a:pt x="8747122" y="2590800"/>
                  </a:lnTo>
                  <a:lnTo>
                    <a:pt x="8743947" y="2590800"/>
                  </a:lnTo>
                  <a:lnTo>
                    <a:pt x="8743947" y="2584450"/>
                  </a:lnTo>
                  <a:lnTo>
                    <a:pt x="8743947" y="2574925"/>
                  </a:lnTo>
                  <a:lnTo>
                    <a:pt x="8743947" y="2555875"/>
                  </a:lnTo>
                  <a:lnTo>
                    <a:pt x="8753472" y="2543175"/>
                  </a:lnTo>
                  <a:close/>
                  <a:moveTo>
                    <a:pt x="5651498" y="2498725"/>
                  </a:moveTo>
                  <a:lnTo>
                    <a:pt x="5651498" y="2498726"/>
                  </a:lnTo>
                  <a:lnTo>
                    <a:pt x="5661023" y="2501901"/>
                  </a:lnTo>
                  <a:lnTo>
                    <a:pt x="5664197" y="2501901"/>
                  </a:lnTo>
                  <a:lnTo>
                    <a:pt x="5664197" y="2501900"/>
                  </a:lnTo>
                  <a:lnTo>
                    <a:pt x="5661022" y="2501900"/>
                  </a:lnTo>
                  <a:close/>
                  <a:moveTo>
                    <a:pt x="5673723" y="2438401"/>
                  </a:moveTo>
                  <a:lnTo>
                    <a:pt x="5676897" y="2441575"/>
                  </a:lnTo>
                  <a:lnTo>
                    <a:pt x="5676897" y="2441575"/>
                  </a:lnTo>
                  <a:lnTo>
                    <a:pt x="5673723" y="2438401"/>
                  </a:lnTo>
                  <a:close/>
                  <a:moveTo>
                    <a:pt x="4244973" y="2413000"/>
                  </a:moveTo>
                  <a:lnTo>
                    <a:pt x="4238623" y="2416175"/>
                  </a:lnTo>
                  <a:lnTo>
                    <a:pt x="4235448" y="2416175"/>
                  </a:lnTo>
                  <a:lnTo>
                    <a:pt x="4232273" y="2422525"/>
                  </a:lnTo>
                  <a:lnTo>
                    <a:pt x="4232273" y="2422526"/>
                  </a:lnTo>
                  <a:lnTo>
                    <a:pt x="4235448" y="2416176"/>
                  </a:lnTo>
                  <a:lnTo>
                    <a:pt x="4238623" y="2416176"/>
                  </a:lnTo>
                  <a:lnTo>
                    <a:pt x="4244973" y="2413001"/>
                  </a:lnTo>
                  <a:close/>
                  <a:moveTo>
                    <a:pt x="5683248" y="2403476"/>
                  </a:moveTo>
                  <a:lnTo>
                    <a:pt x="5683248" y="2403476"/>
                  </a:lnTo>
                  <a:lnTo>
                    <a:pt x="5692773" y="2409826"/>
                  </a:lnTo>
                  <a:lnTo>
                    <a:pt x="5692772" y="2409825"/>
                  </a:lnTo>
                  <a:close/>
                  <a:moveTo>
                    <a:pt x="7680322" y="2397125"/>
                  </a:moveTo>
                  <a:lnTo>
                    <a:pt x="7683497" y="2397125"/>
                  </a:lnTo>
                  <a:lnTo>
                    <a:pt x="7696197" y="2403475"/>
                  </a:lnTo>
                  <a:lnTo>
                    <a:pt x="7708897" y="2409825"/>
                  </a:lnTo>
                  <a:lnTo>
                    <a:pt x="7718422" y="2413000"/>
                  </a:lnTo>
                  <a:lnTo>
                    <a:pt x="7724772" y="2413000"/>
                  </a:lnTo>
                  <a:lnTo>
                    <a:pt x="7734297" y="2409825"/>
                  </a:lnTo>
                  <a:lnTo>
                    <a:pt x="7740647" y="2409825"/>
                  </a:lnTo>
                  <a:lnTo>
                    <a:pt x="7743822" y="2409825"/>
                  </a:lnTo>
                  <a:lnTo>
                    <a:pt x="7750172" y="2413000"/>
                  </a:lnTo>
                  <a:lnTo>
                    <a:pt x="7753347" y="2413000"/>
                  </a:lnTo>
                  <a:lnTo>
                    <a:pt x="7756522" y="2416175"/>
                  </a:lnTo>
                  <a:lnTo>
                    <a:pt x="7759697" y="2422525"/>
                  </a:lnTo>
                  <a:lnTo>
                    <a:pt x="7762872" y="2432050"/>
                  </a:lnTo>
                  <a:lnTo>
                    <a:pt x="7766047" y="2435225"/>
                  </a:lnTo>
                  <a:lnTo>
                    <a:pt x="7772397" y="2438400"/>
                  </a:lnTo>
                  <a:lnTo>
                    <a:pt x="7775572" y="2441575"/>
                  </a:lnTo>
                  <a:lnTo>
                    <a:pt x="7778747" y="2444750"/>
                  </a:lnTo>
                  <a:lnTo>
                    <a:pt x="7778747" y="2451100"/>
                  </a:lnTo>
                  <a:lnTo>
                    <a:pt x="7775572" y="2454275"/>
                  </a:lnTo>
                  <a:lnTo>
                    <a:pt x="7785097" y="2460625"/>
                  </a:lnTo>
                  <a:lnTo>
                    <a:pt x="7794622" y="2463800"/>
                  </a:lnTo>
                  <a:lnTo>
                    <a:pt x="7794622" y="2466975"/>
                  </a:lnTo>
                  <a:lnTo>
                    <a:pt x="7797797" y="2470150"/>
                  </a:lnTo>
                  <a:lnTo>
                    <a:pt x="7807322" y="2473325"/>
                  </a:lnTo>
                  <a:lnTo>
                    <a:pt x="7823197" y="2482850"/>
                  </a:lnTo>
                  <a:lnTo>
                    <a:pt x="7832722" y="2492375"/>
                  </a:lnTo>
                  <a:lnTo>
                    <a:pt x="7835897" y="2501900"/>
                  </a:lnTo>
                  <a:lnTo>
                    <a:pt x="7839072" y="2508250"/>
                  </a:lnTo>
                  <a:lnTo>
                    <a:pt x="7842247" y="2508250"/>
                  </a:lnTo>
                  <a:lnTo>
                    <a:pt x="7845422" y="2511425"/>
                  </a:lnTo>
                  <a:lnTo>
                    <a:pt x="7848597" y="2520950"/>
                  </a:lnTo>
                  <a:lnTo>
                    <a:pt x="7851772" y="2527300"/>
                  </a:lnTo>
                  <a:lnTo>
                    <a:pt x="7858122" y="2527300"/>
                  </a:lnTo>
                  <a:lnTo>
                    <a:pt x="7861297" y="2533650"/>
                  </a:lnTo>
                  <a:lnTo>
                    <a:pt x="7870822" y="2546350"/>
                  </a:lnTo>
                  <a:lnTo>
                    <a:pt x="7870822" y="2540000"/>
                  </a:lnTo>
                  <a:lnTo>
                    <a:pt x="7867647" y="2533650"/>
                  </a:lnTo>
                  <a:lnTo>
                    <a:pt x="7867647" y="2530475"/>
                  </a:lnTo>
                  <a:lnTo>
                    <a:pt x="7870822" y="2530475"/>
                  </a:lnTo>
                  <a:lnTo>
                    <a:pt x="7873997" y="2530475"/>
                  </a:lnTo>
                  <a:lnTo>
                    <a:pt x="7877172" y="2533650"/>
                  </a:lnTo>
                  <a:lnTo>
                    <a:pt x="7880347" y="2540000"/>
                  </a:lnTo>
                  <a:lnTo>
                    <a:pt x="7883522" y="2546350"/>
                  </a:lnTo>
                  <a:lnTo>
                    <a:pt x="7886697" y="2549525"/>
                  </a:lnTo>
                  <a:lnTo>
                    <a:pt x="7889872" y="2549525"/>
                  </a:lnTo>
                  <a:lnTo>
                    <a:pt x="7896222" y="2549525"/>
                  </a:lnTo>
                  <a:lnTo>
                    <a:pt x="7899397" y="2552700"/>
                  </a:lnTo>
                  <a:lnTo>
                    <a:pt x="7908922" y="2568575"/>
                  </a:lnTo>
                  <a:lnTo>
                    <a:pt x="7918447" y="2584450"/>
                  </a:lnTo>
                  <a:lnTo>
                    <a:pt x="7921622" y="2587625"/>
                  </a:lnTo>
                  <a:lnTo>
                    <a:pt x="7927972" y="2590800"/>
                  </a:lnTo>
                  <a:lnTo>
                    <a:pt x="7934322" y="2593975"/>
                  </a:lnTo>
                  <a:lnTo>
                    <a:pt x="7940672" y="2597150"/>
                  </a:lnTo>
                  <a:lnTo>
                    <a:pt x="7943847" y="2603500"/>
                  </a:lnTo>
                  <a:lnTo>
                    <a:pt x="7943847" y="2606675"/>
                  </a:lnTo>
                  <a:lnTo>
                    <a:pt x="7931147" y="2613025"/>
                  </a:lnTo>
                  <a:lnTo>
                    <a:pt x="7921622" y="2619375"/>
                  </a:lnTo>
                  <a:lnTo>
                    <a:pt x="7947022" y="2609850"/>
                  </a:lnTo>
                  <a:lnTo>
                    <a:pt x="7953372" y="2606675"/>
                  </a:lnTo>
                  <a:lnTo>
                    <a:pt x="7956547" y="2606675"/>
                  </a:lnTo>
                  <a:lnTo>
                    <a:pt x="7962897" y="2609850"/>
                  </a:lnTo>
                  <a:lnTo>
                    <a:pt x="7969247" y="2616200"/>
                  </a:lnTo>
                  <a:lnTo>
                    <a:pt x="7972422" y="2619375"/>
                  </a:lnTo>
                  <a:lnTo>
                    <a:pt x="7969247" y="2622550"/>
                  </a:lnTo>
                  <a:lnTo>
                    <a:pt x="7956547" y="2628900"/>
                  </a:lnTo>
                  <a:lnTo>
                    <a:pt x="7947022" y="2635250"/>
                  </a:lnTo>
                  <a:lnTo>
                    <a:pt x="7943847" y="2635250"/>
                  </a:lnTo>
                  <a:lnTo>
                    <a:pt x="7947022" y="2638425"/>
                  </a:lnTo>
                  <a:lnTo>
                    <a:pt x="7953372" y="2641600"/>
                  </a:lnTo>
                  <a:lnTo>
                    <a:pt x="7953372" y="2644775"/>
                  </a:lnTo>
                  <a:lnTo>
                    <a:pt x="7953372" y="2647950"/>
                  </a:lnTo>
                  <a:lnTo>
                    <a:pt x="7953372" y="2654300"/>
                  </a:lnTo>
                  <a:lnTo>
                    <a:pt x="7953372" y="2657475"/>
                  </a:lnTo>
                  <a:lnTo>
                    <a:pt x="7959722" y="2660650"/>
                  </a:lnTo>
                  <a:lnTo>
                    <a:pt x="7966072" y="2667000"/>
                  </a:lnTo>
                  <a:lnTo>
                    <a:pt x="7969247" y="2667000"/>
                  </a:lnTo>
                  <a:lnTo>
                    <a:pt x="7978772" y="2667000"/>
                  </a:lnTo>
                  <a:lnTo>
                    <a:pt x="7985122" y="2667000"/>
                  </a:lnTo>
                  <a:lnTo>
                    <a:pt x="7988297" y="2667000"/>
                  </a:lnTo>
                  <a:lnTo>
                    <a:pt x="7991472" y="2676525"/>
                  </a:lnTo>
                  <a:lnTo>
                    <a:pt x="7988297" y="2686050"/>
                  </a:lnTo>
                  <a:lnTo>
                    <a:pt x="7988297" y="2695575"/>
                  </a:lnTo>
                  <a:lnTo>
                    <a:pt x="7991472" y="2698750"/>
                  </a:lnTo>
                  <a:lnTo>
                    <a:pt x="7997822" y="2698750"/>
                  </a:lnTo>
                  <a:lnTo>
                    <a:pt x="8000997" y="2698750"/>
                  </a:lnTo>
                  <a:lnTo>
                    <a:pt x="8004172" y="2698750"/>
                  </a:lnTo>
                  <a:lnTo>
                    <a:pt x="8004172" y="2705100"/>
                  </a:lnTo>
                  <a:lnTo>
                    <a:pt x="8000997" y="2717800"/>
                  </a:lnTo>
                  <a:lnTo>
                    <a:pt x="8000997" y="2727325"/>
                  </a:lnTo>
                  <a:lnTo>
                    <a:pt x="8004172" y="2717800"/>
                  </a:lnTo>
                  <a:lnTo>
                    <a:pt x="8004172" y="2714625"/>
                  </a:lnTo>
                  <a:lnTo>
                    <a:pt x="8016872" y="2717800"/>
                  </a:lnTo>
                  <a:lnTo>
                    <a:pt x="8026397" y="2720975"/>
                  </a:lnTo>
                  <a:lnTo>
                    <a:pt x="8029572" y="2727325"/>
                  </a:lnTo>
                  <a:lnTo>
                    <a:pt x="8029572" y="2730500"/>
                  </a:lnTo>
                  <a:lnTo>
                    <a:pt x="8032747" y="2730500"/>
                  </a:lnTo>
                  <a:lnTo>
                    <a:pt x="8035922" y="2733675"/>
                  </a:lnTo>
                  <a:lnTo>
                    <a:pt x="8039097" y="2736850"/>
                  </a:lnTo>
                  <a:lnTo>
                    <a:pt x="8035922" y="2736850"/>
                  </a:lnTo>
                  <a:lnTo>
                    <a:pt x="8039097" y="2740025"/>
                  </a:lnTo>
                  <a:lnTo>
                    <a:pt x="8042272" y="2740025"/>
                  </a:lnTo>
                  <a:lnTo>
                    <a:pt x="8042272" y="2743200"/>
                  </a:lnTo>
                  <a:lnTo>
                    <a:pt x="8035922" y="2746375"/>
                  </a:lnTo>
                  <a:lnTo>
                    <a:pt x="8032747" y="2752725"/>
                  </a:lnTo>
                  <a:lnTo>
                    <a:pt x="8032747" y="2755900"/>
                  </a:lnTo>
                  <a:lnTo>
                    <a:pt x="8032747" y="2762250"/>
                  </a:lnTo>
                  <a:lnTo>
                    <a:pt x="8035922" y="2765425"/>
                  </a:lnTo>
                  <a:lnTo>
                    <a:pt x="8035922" y="2768600"/>
                  </a:lnTo>
                  <a:lnTo>
                    <a:pt x="8032747" y="2778125"/>
                  </a:lnTo>
                  <a:lnTo>
                    <a:pt x="8029572" y="2790825"/>
                  </a:lnTo>
                  <a:lnTo>
                    <a:pt x="8029572" y="2794000"/>
                  </a:lnTo>
                  <a:lnTo>
                    <a:pt x="8032747" y="2800350"/>
                  </a:lnTo>
                  <a:lnTo>
                    <a:pt x="8029572" y="2819400"/>
                  </a:lnTo>
                  <a:lnTo>
                    <a:pt x="8032747" y="2851150"/>
                  </a:lnTo>
                  <a:lnTo>
                    <a:pt x="8032747" y="2854325"/>
                  </a:lnTo>
                  <a:lnTo>
                    <a:pt x="8029572" y="2857500"/>
                  </a:lnTo>
                  <a:lnTo>
                    <a:pt x="8023222" y="2851150"/>
                  </a:lnTo>
                  <a:lnTo>
                    <a:pt x="8020047" y="2844800"/>
                  </a:lnTo>
                  <a:lnTo>
                    <a:pt x="8016872" y="2844800"/>
                  </a:lnTo>
                  <a:lnTo>
                    <a:pt x="8016872" y="2847975"/>
                  </a:lnTo>
                  <a:lnTo>
                    <a:pt x="8016872" y="2854325"/>
                  </a:lnTo>
                  <a:lnTo>
                    <a:pt x="8010522" y="2854325"/>
                  </a:lnTo>
                  <a:lnTo>
                    <a:pt x="8004172" y="2851150"/>
                  </a:lnTo>
                  <a:lnTo>
                    <a:pt x="7997822" y="2847975"/>
                  </a:lnTo>
                  <a:lnTo>
                    <a:pt x="7994647" y="2847975"/>
                  </a:lnTo>
                  <a:lnTo>
                    <a:pt x="7991472" y="2847975"/>
                  </a:lnTo>
                  <a:lnTo>
                    <a:pt x="7988297" y="2844800"/>
                  </a:lnTo>
                  <a:lnTo>
                    <a:pt x="7985122" y="2844800"/>
                  </a:lnTo>
                  <a:lnTo>
                    <a:pt x="7988297" y="2851150"/>
                  </a:lnTo>
                  <a:lnTo>
                    <a:pt x="7994647" y="2854325"/>
                  </a:lnTo>
                  <a:lnTo>
                    <a:pt x="7991472" y="2857500"/>
                  </a:lnTo>
                  <a:lnTo>
                    <a:pt x="7985122" y="2851150"/>
                  </a:lnTo>
                  <a:lnTo>
                    <a:pt x="7981947" y="2844800"/>
                  </a:lnTo>
                  <a:lnTo>
                    <a:pt x="7978772" y="2838450"/>
                  </a:lnTo>
                  <a:lnTo>
                    <a:pt x="7972422" y="2835275"/>
                  </a:lnTo>
                  <a:lnTo>
                    <a:pt x="7969247" y="2828925"/>
                  </a:lnTo>
                  <a:lnTo>
                    <a:pt x="7966072" y="2825750"/>
                  </a:lnTo>
                  <a:lnTo>
                    <a:pt x="7962897" y="2819400"/>
                  </a:lnTo>
                  <a:lnTo>
                    <a:pt x="7956547" y="2819400"/>
                  </a:lnTo>
                  <a:lnTo>
                    <a:pt x="7947022" y="2816225"/>
                  </a:lnTo>
                  <a:lnTo>
                    <a:pt x="7940672" y="2806700"/>
                  </a:lnTo>
                  <a:lnTo>
                    <a:pt x="7934322" y="2797175"/>
                  </a:lnTo>
                  <a:lnTo>
                    <a:pt x="7921622" y="2787650"/>
                  </a:lnTo>
                  <a:lnTo>
                    <a:pt x="7915272" y="2778125"/>
                  </a:lnTo>
                  <a:lnTo>
                    <a:pt x="7908922" y="2771775"/>
                  </a:lnTo>
                  <a:lnTo>
                    <a:pt x="7905747" y="2762250"/>
                  </a:lnTo>
                  <a:lnTo>
                    <a:pt x="7902572" y="2752725"/>
                  </a:lnTo>
                  <a:lnTo>
                    <a:pt x="7899397" y="2749550"/>
                  </a:lnTo>
                  <a:lnTo>
                    <a:pt x="7893047" y="2746375"/>
                  </a:lnTo>
                  <a:lnTo>
                    <a:pt x="7880347" y="2740025"/>
                  </a:lnTo>
                  <a:lnTo>
                    <a:pt x="7877172" y="2730500"/>
                  </a:lnTo>
                  <a:lnTo>
                    <a:pt x="7870822" y="2720975"/>
                  </a:lnTo>
                  <a:lnTo>
                    <a:pt x="7864472" y="2708275"/>
                  </a:lnTo>
                  <a:lnTo>
                    <a:pt x="7861297" y="2705100"/>
                  </a:lnTo>
                  <a:lnTo>
                    <a:pt x="7861297" y="2701925"/>
                  </a:lnTo>
                  <a:lnTo>
                    <a:pt x="7864472" y="2698750"/>
                  </a:lnTo>
                  <a:lnTo>
                    <a:pt x="7858122" y="2686050"/>
                  </a:lnTo>
                  <a:lnTo>
                    <a:pt x="7839072" y="2657475"/>
                  </a:lnTo>
                  <a:lnTo>
                    <a:pt x="7832722" y="2635250"/>
                  </a:lnTo>
                  <a:lnTo>
                    <a:pt x="7829547" y="2625725"/>
                  </a:lnTo>
                  <a:lnTo>
                    <a:pt x="7829547" y="2622550"/>
                  </a:lnTo>
                  <a:lnTo>
                    <a:pt x="7826372" y="2619375"/>
                  </a:lnTo>
                  <a:lnTo>
                    <a:pt x="7816847" y="2616200"/>
                  </a:lnTo>
                  <a:lnTo>
                    <a:pt x="7810497" y="2613025"/>
                  </a:lnTo>
                  <a:lnTo>
                    <a:pt x="7807322" y="2613025"/>
                  </a:lnTo>
                  <a:lnTo>
                    <a:pt x="7807322" y="2606675"/>
                  </a:lnTo>
                  <a:lnTo>
                    <a:pt x="7807322" y="2600325"/>
                  </a:lnTo>
                  <a:lnTo>
                    <a:pt x="7804147" y="2597150"/>
                  </a:lnTo>
                  <a:lnTo>
                    <a:pt x="7804147" y="2590800"/>
                  </a:lnTo>
                  <a:lnTo>
                    <a:pt x="7804147" y="2584450"/>
                  </a:lnTo>
                  <a:lnTo>
                    <a:pt x="7804147" y="2578100"/>
                  </a:lnTo>
                  <a:lnTo>
                    <a:pt x="7800972" y="2571750"/>
                  </a:lnTo>
                  <a:lnTo>
                    <a:pt x="7797797" y="2562225"/>
                  </a:lnTo>
                  <a:lnTo>
                    <a:pt x="7800972" y="2555875"/>
                  </a:lnTo>
                  <a:lnTo>
                    <a:pt x="7778747" y="2536825"/>
                  </a:lnTo>
                  <a:lnTo>
                    <a:pt x="7769222" y="2533650"/>
                  </a:lnTo>
                  <a:lnTo>
                    <a:pt x="7762872" y="2530475"/>
                  </a:lnTo>
                  <a:lnTo>
                    <a:pt x="7759697" y="2533650"/>
                  </a:lnTo>
                  <a:lnTo>
                    <a:pt x="7756522" y="2530475"/>
                  </a:lnTo>
                  <a:lnTo>
                    <a:pt x="7759697" y="2517775"/>
                  </a:lnTo>
                  <a:lnTo>
                    <a:pt x="7756522" y="2511425"/>
                  </a:lnTo>
                  <a:lnTo>
                    <a:pt x="7753347" y="2505075"/>
                  </a:lnTo>
                  <a:lnTo>
                    <a:pt x="7750172" y="2501900"/>
                  </a:lnTo>
                  <a:lnTo>
                    <a:pt x="7746997" y="2495550"/>
                  </a:lnTo>
                  <a:lnTo>
                    <a:pt x="7743822" y="2489200"/>
                  </a:lnTo>
                  <a:lnTo>
                    <a:pt x="7740647" y="2486025"/>
                  </a:lnTo>
                  <a:lnTo>
                    <a:pt x="7734297" y="2482850"/>
                  </a:lnTo>
                  <a:lnTo>
                    <a:pt x="7727947" y="2476500"/>
                  </a:lnTo>
                  <a:lnTo>
                    <a:pt x="7724772" y="2470150"/>
                  </a:lnTo>
                  <a:lnTo>
                    <a:pt x="7721597" y="2470150"/>
                  </a:lnTo>
                  <a:lnTo>
                    <a:pt x="7715247" y="2470150"/>
                  </a:lnTo>
                  <a:lnTo>
                    <a:pt x="7708897" y="2470150"/>
                  </a:lnTo>
                  <a:lnTo>
                    <a:pt x="7708897" y="2460625"/>
                  </a:lnTo>
                  <a:lnTo>
                    <a:pt x="7705722" y="2454275"/>
                  </a:lnTo>
                  <a:lnTo>
                    <a:pt x="7702547" y="2451100"/>
                  </a:lnTo>
                  <a:lnTo>
                    <a:pt x="7696197" y="2441575"/>
                  </a:lnTo>
                  <a:lnTo>
                    <a:pt x="7686672" y="2435225"/>
                  </a:lnTo>
                  <a:lnTo>
                    <a:pt x="7680322" y="2425700"/>
                  </a:lnTo>
                  <a:lnTo>
                    <a:pt x="7677147" y="2416175"/>
                  </a:lnTo>
                  <a:lnTo>
                    <a:pt x="7670797" y="2409825"/>
                  </a:lnTo>
                  <a:lnTo>
                    <a:pt x="7667622" y="2409825"/>
                  </a:lnTo>
                  <a:lnTo>
                    <a:pt x="7673972" y="2400300"/>
                  </a:lnTo>
                  <a:close/>
                  <a:moveTo>
                    <a:pt x="5661174" y="2368702"/>
                  </a:moveTo>
                  <a:lnTo>
                    <a:pt x="5664197" y="2371725"/>
                  </a:lnTo>
                  <a:lnTo>
                    <a:pt x="5664197" y="2371725"/>
                  </a:lnTo>
                  <a:close/>
                  <a:moveTo>
                    <a:pt x="4210048" y="2355850"/>
                  </a:moveTo>
                  <a:lnTo>
                    <a:pt x="4206873" y="2365375"/>
                  </a:lnTo>
                  <a:lnTo>
                    <a:pt x="4206873" y="2365376"/>
                  </a:lnTo>
                  <a:lnTo>
                    <a:pt x="4210048" y="2355851"/>
                  </a:lnTo>
                  <a:close/>
                  <a:moveTo>
                    <a:pt x="8556622" y="2349500"/>
                  </a:moveTo>
                  <a:lnTo>
                    <a:pt x="8562972" y="2349500"/>
                  </a:lnTo>
                  <a:lnTo>
                    <a:pt x="8569322" y="2352675"/>
                  </a:lnTo>
                  <a:lnTo>
                    <a:pt x="8572497" y="2355850"/>
                  </a:lnTo>
                  <a:lnTo>
                    <a:pt x="8569322" y="2359025"/>
                  </a:lnTo>
                  <a:lnTo>
                    <a:pt x="8566147" y="2362200"/>
                  </a:lnTo>
                  <a:lnTo>
                    <a:pt x="8562972" y="2365375"/>
                  </a:lnTo>
                  <a:lnTo>
                    <a:pt x="8559797" y="2365375"/>
                  </a:lnTo>
                  <a:lnTo>
                    <a:pt x="8556622" y="2362200"/>
                  </a:lnTo>
                  <a:lnTo>
                    <a:pt x="8550272" y="2355850"/>
                  </a:lnTo>
                  <a:lnTo>
                    <a:pt x="8550272" y="2352675"/>
                  </a:lnTo>
                  <a:lnTo>
                    <a:pt x="8553447" y="2352675"/>
                  </a:lnTo>
                  <a:close/>
                  <a:moveTo>
                    <a:pt x="8372472" y="2333625"/>
                  </a:moveTo>
                  <a:lnTo>
                    <a:pt x="8378822" y="2333625"/>
                  </a:lnTo>
                  <a:lnTo>
                    <a:pt x="8378822" y="2339975"/>
                  </a:lnTo>
                  <a:lnTo>
                    <a:pt x="8378822" y="2343150"/>
                  </a:lnTo>
                  <a:lnTo>
                    <a:pt x="8381997" y="2343150"/>
                  </a:lnTo>
                  <a:lnTo>
                    <a:pt x="8388347" y="2339975"/>
                  </a:lnTo>
                  <a:lnTo>
                    <a:pt x="8388347" y="2336800"/>
                  </a:lnTo>
                  <a:lnTo>
                    <a:pt x="8388347" y="2333625"/>
                  </a:lnTo>
                  <a:lnTo>
                    <a:pt x="8391522" y="2333625"/>
                  </a:lnTo>
                  <a:lnTo>
                    <a:pt x="8394697" y="2333625"/>
                  </a:lnTo>
                  <a:lnTo>
                    <a:pt x="8397872" y="2333625"/>
                  </a:lnTo>
                  <a:lnTo>
                    <a:pt x="8397872" y="2339975"/>
                  </a:lnTo>
                  <a:lnTo>
                    <a:pt x="8397872" y="2346325"/>
                  </a:lnTo>
                  <a:lnTo>
                    <a:pt x="8404222" y="2346325"/>
                  </a:lnTo>
                  <a:lnTo>
                    <a:pt x="8410572" y="2343150"/>
                  </a:lnTo>
                  <a:lnTo>
                    <a:pt x="8410572" y="2346325"/>
                  </a:lnTo>
                  <a:lnTo>
                    <a:pt x="8410572" y="2349500"/>
                  </a:lnTo>
                  <a:lnTo>
                    <a:pt x="8413747" y="2352675"/>
                  </a:lnTo>
                  <a:lnTo>
                    <a:pt x="8416922" y="2355850"/>
                  </a:lnTo>
                  <a:lnTo>
                    <a:pt x="8413747" y="2359025"/>
                  </a:lnTo>
                  <a:lnTo>
                    <a:pt x="8407397" y="2362200"/>
                  </a:lnTo>
                  <a:lnTo>
                    <a:pt x="8410572" y="2365375"/>
                  </a:lnTo>
                  <a:lnTo>
                    <a:pt x="8416922" y="2368550"/>
                  </a:lnTo>
                  <a:lnTo>
                    <a:pt x="8407397" y="2371725"/>
                  </a:lnTo>
                  <a:lnTo>
                    <a:pt x="8416922" y="2374900"/>
                  </a:lnTo>
                  <a:lnTo>
                    <a:pt x="8423272" y="2371725"/>
                  </a:lnTo>
                  <a:lnTo>
                    <a:pt x="8426447" y="2368550"/>
                  </a:lnTo>
                  <a:lnTo>
                    <a:pt x="8429622" y="2371725"/>
                  </a:lnTo>
                  <a:lnTo>
                    <a:pt x="8432797" y="2378075"/>
                  </a:lnTo>
                  <a:lnTo>
                    <a:pt x="8432797" y="2384425"/>
                  </a:lnTo>
                  <a:lnTo>
                    <a:pt x="8432797" y="2387600"/>
                  </a:lnTo>
                  <a:lnTo>
                    <a:pt x="8435972" y="2384425"/>
                  </a:lnTo>
                  <a:lnTo>
                    <a:pt x="8439147" y="2381250"/>
                  </a:lnTo>
                  <a:lnTo>
                    <a:pt x="8445497" y="2384425"/>
                  </a:lnTo>
                  <a:lnTo>
                    <a:pt x="8451847" y="2387600"/>
                  </a:lnTo>
                  <a:lnTo>
                    <a:pt x="8458197" y="2390775"/>
                  </a:lnTo>
                  <a:lnTo>
                    <a:pt x="8461372" y="2393950"/>
                  </a:lnTo>
                  <a:lnTo>
                    <a:pt x="8464547" y="2390775"/>
                  </a:lnTo>
                  <a:lnTo>
                    <a:pt x="8467722" y="2390775"/>
                  </a:lnTo>
                  <a:lnTo>
                    <a:pt x="8474072" y="2397125"/>
                  </a:lnTo>
                  <a:lnTo>
                    <a:pt x="8474072" y="2403475"/>
                  </a:lnTo>
                  <a:lnTo>
                    <a:pt x="8470897" y="2406650"/>
                  </a:lnTo>
                  <a:lnTo>
                    <a:pt x="8467722" y="2406650"/>
                  </a:lnTo>
                  <a:lnTo>
                    <a:pt x="8458197" y="2406650"/>
                  </a:lnTo>
                  <a:lnTo>
                    <a:pt x="8455022" y="2409825"/>
                  </a:lnTo>
                  <a:lnTo>
                    <a:pt x="8448672" y="2413000"/>
                  </a:lnTo>
                  <a:lnTo>
                    <a:pt x="8445497" y="2413000"/>
                  </a:lnTo>
                  <a:lnTo>
                    <a:pt x="8439147" y="2413000"/>
                  </a:lnTo>
                  <a:lnTo>
                    <a:pt x="8435972" y="2419350"/>
                  </a:lnTo>
                  <a:lnTo>
                    <a:pt x="8442322" y="2425700"/>
                  </a:lnTo>
                  <a:lnTo>
                    <a:pt x="8455022" y="2428875"/>
                  </a:lnTo>
                  <a:lnTo>
                    <a:pt x="8461372" y="2428875"/>
                  </a:lnTo>
                  <a:lnTo>
                    <a:pt x="8455022" y="2432050"/>
                  </a:lnTo>
                  <a:lnTo>
                    <a:pt x="8445497" y="2435225"/>
                  </a:lnTo>
                  <a:lnTo>
                    <a:pt x="8435972" y="2441575"/>
                  </a:lnTo>
                  <a:lnTo>
                    <a:pt x="8429622" y="2441575"/>
                  </a:lnTo>
                  <a:lnTo>
                    <a:pt x="8416922" y="2435225"/>
                  </a:lnTo>
                  <a:lnTo>
                    <a:pt x="8416922" y="2444750"/>
                  </a:lnTo>
                  <a:lnTo>
                    <a:pt x="8413747" y="2447925"/>
                  </a:lnTo>
                  <a:lnTo>
                    <a:pt x="8420097" y="2460625"/>
                  </a:lnTo>
                  <a:lnTo>
                    <a:pt x="8423272" y="2466975"/>
                  </a:lnTo>
                  <a:lnTo>
                    <a:pt x="8426447" y="2473325"/>
                  </a:lnTo>
                  <a:lnTo>
                    <a:pt x="8420097" y="2476500"/>
                  </a:lnTo>
                  <a:lnTo>
                    <a:pt x="8416922" y="2479675"/>
                  </a:lnTo>
                  <a:lnTo>
                    <a:pt x="8416922" y="2482850"/>
                  </a:lnTo>
                  <a:lnTo>
                    <a:pt x="8410572" y="2486025"/>
                  </a:lnTo>
                  <a:lnTo>
                    <a:pt x="8413747" y="2489200"/>
                  </a:lnTo>
                  <a:lnTo>
                    <a:pt x="8420097" y="2492375"/>
                  </a:lnTo>
                  <a:lnTo>
                    <a:pt x="8423272" y="2495550"/>
                  </a:lnTo>
                  <a:lnTo>
                    <a:pt x="8426447" y="2501900"/>
                  </a:lnTo>
                  <a:lnTo>
                    <a:pt x="8426447" y="2511425"/>
                  </a:lnTo>
                  <a:lnTo>
                    <a:pt x="8429622" y="2517775"/>
                  </a:lnTo>
                  <a:lnTo>
                    <a:pt x="8435972" y="2527300"/>
                  </a:lnTo>
                  <a:lnTo>
                    <a:pt x="8442322" y="2533650"/>
                  </a:lnTo>
                  <a:lnTo>
                    <a:pt x="8445497" y="2536825"/>
                  </a:lnTo>
                  <a:lnTo>
                    <a:pt x="8442322" y="2540000"/>
                  </a:lnTo>
                  <a:lnTo>
                    <a:pt x="8429622" y="2540000"/>
                  </a:lnTo>
                  <a:lnTo>
                    <a:pt x="8435972" y="2549525"/>
                  </a:lnTo>
                  <a:lnTo>
                    <a:pt x="8442322" y="2549525"/>
                  </a:lnTo>
                  <a:lnTo>
                    <a:pt x="8448672" y="2552700"/>
                  </a:lnTo>
                  <a:lnTo>
                    <a:pt x="8458197" y="2562225"/>
                  </a:lnTo>
                  <a:lnTo>
                    <a:pt x="8464547" y="2568575"/>
                  </a:lnTo>
                  <a:lnTo>
                    <a:pt x="8467722" y="2571750"/>
                  </a:lnTo>
                  <a:lnTo>
                    <a:pt x="8467722" y="2574925"/>
                  </a:lnTo>
                  <a:lnTo>
                    <a:pt x="8467722" y="2578100"/>
                  </a:lnTo>
                  <a:lnTo>
                    <a:pt x="8464547" y="2581275"/>
                  </a:lnTo>
                  <a:lnTo>
                    <a:pt x="8451847" y="2581275"/>
                  </a:lnTo>
                  <a:lnTo>
                    <a:pt x="8442322" y="2581275"/>
                  </a:lnTo>
                  <a:lnTo>
                    <a:pt x="8442322" y="2584450"/>
                  </a:lnTo>
                  <a:lnTo>
                    <a:pt x="8435972" y="2584450"/>
                  </a:lnTo>
                  <a:lnTo>
                    <a:pt x="8432797" y="2587625"/>
                  </a:lnTo>
                  <a:lnTo>
                    <a:pt x="8429622" y="2587625"/>
                  </a:lnTo>
                  <a:lnTo>
                    <a:pt x="8432797" y="2590800"/>
                  </a:lnTo>
                  <a:lnTo>
                    <a:pt x="8429622" y="2590800"/>
                  </a:lnTo>
                  <a:lnTo>
                    <a:pt x="8429622" y="2600325"/>
                  </a:lnTo>
                  <a:lnTo>
                    <a:pt x="8426447" y="2616200"/>
                  </a:lnTo>
                  <a:lnTo>
                    <a:pt x="8426447" y="2622550"/>
                  </a:lnTo>
                  <a:lnTo>
                    <a:pt x="8423272" y="2625725"/>
                  </a:lnTo>
                  <a:lnTo>
                    <a:pt x="8420097" y="2628900"/>
                  </a:lnTo>
                  <a:lnTo>
                    <a:pt x="8423272" y="2635250"/>
                  </a:lnTo>
                  <a:lnTo>
                    <a:pt x="8426447" y="2638425"/>
                  </a:lnTo>
                  <a:lnTo>
                    <a:pt x="8429622" y="2638425"/>
                  </a:lnTo>
                  <a:lnTo>
                    <a:pt x="8432797" y="2638425"/>
                  </a:lnTo>
                  <a:lnTo>
                    <a:pt x="8429622" y="2647950"/>
                  </a:lnTo>
                  <a:lnTo>
                    <a:pt x="8426447" y="2651125"/>
                  </a:lnTo>
                  <a:lnTo>
                    <a:pt x="8420097" y="2651125"/>
                  </a:lnTo>
                  <a:lnTo>
                    <a:pt x="8413747" y="2651125"/>
                  </a:lnTo>
                  <a:lnTo>
                    <a:pt x="8413747" y="2657475"/>
                  </a:lnTo>
                  <a:lnTo>
                    <a:pt x="8410572" y="2660650"/>
                  </a:lnTo>
                  <a:lnTo>
                    <a:pt x="8404222" y="2663825"/>
                  </a:lnTo>
                  <a:lnTo>
                    <a:pt x="8397872" y="2667000"/>
                  </a:lnTo>
                  <a:lnTo>
                    <a:pt x="8394697" y="2663825"/>
                  </a:lnTo>
                  <a:lnTo>
                    <a:pt x="8394697" y="2667000"/>
                  </a:lnTo>
                  <a:lnTo>
                    <a:pt x="8397872" y="2667000"/>
                  </a:lnTo>
                  <a:lnTo>
                    <a:pt x="8397872" y="2670175"/>
                  </a:lnTo>
                  <a:lnTo>
                    <a:pt x="8391522" y="2673350"/>
                  </a:lnTo>
                  <a:lnTo>
                    <a:pt x="8385172" y="2679700"/>
                  </a:lnTo>
                  <a:lnTo>
                    <a:pt x="8388347" y="2679700"/>
                  </a:lnTo>
                  <a:lnTo>
                    <a:pt x="8391522" y="2682875"/>
                  </a:lnTo>
                  <a:lnTo>
                    <a:pt x="8388347" y="2686050"/>
                  </a:lnTo>
                  <a:lnTo>
                    <a:pt x="8385172" y="2692400"/>
                  </a:lnTo>
                  <a:lnTo>
                    <a:pt x="8388347" y="2692400"/>
                  </a:lnTo>
                  <a:lnTo>
                    <a:pt x="8378822" y="2698750"/>
                  </a:lnTo>
                  <a:lnTo>
                    <a:pt x="8381997" y="2698750"/>
                  </a:lnTo>
                  <a:lnTo>
                    <a:pt x="8385172" y="2698750"/>
                  </a:lnTo>
                  <a:lnTo>
                    <a:pt x="8385172" y="2705100"/>
                  </a:lnTo>
                  <a:lnTo>
                    <a:pt x="8385172" y="2711450"/>
                  </a:lnTo>
                  <a:lnTo>
                    <a:pt x="8391522" y="2711450"/>
                  </a:lnTo>
                  <a:lnTo>
                    <a:pt x="8394697" y="2714625"/>
                  </a:lnTo>
                  <a:lnTo>
                    <a:pt x="8385172" y="2733675"/>
                  </a:lnTo>
                  <a:lnTo>
                    <a:pt x="8378822" y="2727325"/>
                  </a:lnTo>
                  <a:lnTo>
                    <a:pt x="8381997" y="2736850"/>
                  </a:lnTo>
                  <a:lnTo>
                    <a:pt x="8385172" y="2743200"/>
                  </a:lnTo>
                  <a:lnTo>
                    <a:pt x="8381997" y="2752725"/>
                  </a:lnTo>
                  <a:lnTo>
                    <a:pt x="8366122" y="2771775"/>
                  </a:lnTo>
                  <a:lnTo>
                    <a:pt x="8356597" y="2778125"/>
                  </a:lnTo>
                  <a:lnTo>
                    <a:pt x="8343897" y="2787650"/>
                  </a:lnTo>
                  <a:lnTo>
                    <a:pt x="8334372" y="2790825"/>
                  </a:lnTo>
                  <a:lnTo>
                    <a:pt x="8331197" y="2787650"/>
                  </a:lnTo>
                  <a:lnTo>
                    <a:pt x="8331197" y="2784475"/>
                  </a:lnTo>
                  <a:lnTo>
                    <a:pt x="8328022" y="2774950"/>
                  </a:lnTo>
                  <a:lnTo>
                    <a:pt x="8324847" y="2768600"/>
                  </a:lnTo>
                  <a:lnTo>
                    <a:pt x="8318497" y="2762250"/>
                  </a:lnTo>
                  <a:lnTo>
                    <a:pt x="8315322" y="2759075"/>
                  </a:lnTo>
                  <a:lnTo>
                    <a:pt x="8308972" y="2762250"/>
                  </a:lnTo>
                  <a:lnTo>
                    <a:pt x="8302622" y="2762250"/>
                  </a:lnTo>
                  <a:lnTo>
                    <a:pt x="8299447" y="2759075"/>
                  </a:lnTo>
                  <a:lnTo>
                    <a:pt x="8302622" y="2759075"/>
                  </a:lnTo>
                  <a:lnTo>
                    <a:pt x="8302622" y="2755900"/>
                  </a:lnTo>
                  <a:lnTo>
                    <a:pt x="8299447" y="2752725"/>
                  </a:lnTo>
                  <a:lnTo>
                    <a:pt x="8293097" y="2752725"/>
                  </a:lnTo>
                  <a:lnTo>
                    <a:pt x="8289922" y="2752725"/>
                  </a:lnTo>
                  <a:lnTo>
                    <a:pt x="8289922" y="2755900"/>
                  </a:lnTo>
                  <a:lnTo>
                    <a:pt x="8283572" y="2752725"/>
                  </a:lnTo>
                  <a:lnTo>
                    <a:pt x="8280397" y="2752725"/>
                  </a:lnTo>
                  <a:lnTo>
                    <a:pt x="8274047" y="2752725"/>
                  </a:lnTo>
                  <a:lnTo>
                    <a:pt x="8270872" y="2759075"/>
                  </a:lnTo>
                  <a:lnTo>
                    <a:pt x="8267697" y="2759075"/>
                  </a:lnTo>
                  <a:lnTo>
                    <a:pt x="8261347" y="2755900"/>
                  </a:lnTo>
                  <a:lnTo>
                    <a:pt x="8254997" y="2752725"/>
                  </a:lnTo>
                  <a:lnTo>
                    <a:pt x="8248647" y="2752725"/>
                  </a:lnTo>
                  <a:lnTo>
                    <a:pt x="8245472" y="2752725"/>
                  </a:lnTo>
                  <a:lnTo>
                    <a:pt x="8232772" y="2759075"/>
                  </a:lnTo>
                  <a:lnTo>
                    <a:pt x="8232772" y="2755900"/>
                  </a:lnTo>
                  <a:lnTo>
                    <a:pt x="8229597" y="2755900"/>
                  </a:lnTo>
                  <a:lnTo>
                    <a:pt x="8229597" y="2746375"/>
                  </a:lnTo>
                  <a:lnTo>
                    <a:pt x="8229597" y="2743200"/>
                  </a:lnTo>
                  <a:lnTo>
                    <a:pt x="8226422" y="2749550"/>
                  </a:lnTo>
                  <a:lnTo>
                    <a:pt x="8223247" y="2746375"/>
                  </a:lnTo>
                  <a:lnTo>
                    <a:pt x="8220072" y="2743200"/>
                  </a:lnTo>
                  <a:lnTo>
                    <a:pt x="8216897" y="2743200"/>
                  </a:lnTo>
                  <a:lnTo>
                    <a:pt x="8213722" y="2746375"/>
                  </a:lnTo>
                  <a:lnTo>
                    <a:pt x="8210547" y="2749550"/>
                  </a:lnTo>
                  <a:lnTo>
                    <a:pt x="8207372" y="2746375"/>
                  </a:lnTo>
                  <a:lnTo>
                    <a:pt x="8201022" y="2746375"/>
                  </a:lnTo>
                  <a:lnTo>
                    <a:pt x="8197847" y="2746375"/>
                  </a:lnTo>
                  <a:lnTo>
                    <a:pt x="8194672" y="2746375"/>
                  </a:lnTo>
                  <a:lnTo>
                    <a:pt x="8191497" y="2743200"/>
                  </a:lnTo>
                  <a:lnTo>
                    <a:pt x="8188322" y="2743200"/>
                  </a:lnTo>
                  <a:lnTo>
                    <a:pt x="8181972" y="2746375"/>
                  </a:lnTo>
                  <a:lnTo>
                    <a:pt x="8178797" y="2746375"/>
                  </a:lnTo>
                  <a:lnTo>
                    <a:pt x="8175622" y="2733675"/>
                  </a:lnTo>
                  <a:lnTo>
                    <a:pt x="8175622" y="2717800"/>
                  </a:lnTo>
                  <a:lnTo>
                    <a:pt x="8175622" y="2705100"/>
                  </a:lnTo>
                  <a:lnTo>
                    <a:pt x="8175622" y="2698750"/>
                  </a:lnTo>
                  <a:lnTo>
                    <a:pt x="8172447" y="2695575"/>
                  </a:lnTo>
                  <a:lnTo>
                    <a:pt x="8169272" y="2692400"/>
                  </a:lnTo>
                  <a:lnTo>
                    <a:pt x="8175622" y="2686050"/>
                  </a:lnTo>
                  <a:lnTo>
                    <a:pt x="8175622" y="2679700"/>
                  </a:lnTo>
                  <a:lnTo>
                    <a:pt x="8172447" y="2673350"/>
                  </a:lnTo>
                  <a:lnTo>
                    <a:pt x="8169272" y="2670175"/>
                  </a:lnTo>
                  <a:lnTo>
                    <a:pt x="8166097" y="2663825"/>
                  </a:lnTo>
                  <a:lnTo>
                    <a:pt x="8166097" y="2660650"/>
                  </a:lnTo>
                  <a:lnTo>
                    <a:pt x="8159747" y="2663825"/>
                  </a:lnTo>
                  <a:lnTo>
                    <a:pt x="8153397" y="2663825"/>
                  </a:lnTo>
                  <a:lnTo>
                    <a:pt x="8153397" y="2660650"/>
                  </a:lnTo>
                  <a:lnTo>
                    <a:pt x="8153397" y="2657475"/>
                  </a:lnTo>
                  <a:lnTo>
                    <a:pt x="8156572" y="2647950"/>
                  </a:lnTo>
                  <a:lnTo>
                    <a:pt x="8153397" y="2647950"/>
                  </a:lnTo>
                  <a:lnTo>
                    <a:pt x="8147047" y="2647950"/>
                  </a:lnTo>
                  <a:lnTo>
                    <a:pt x="8143872" y="2647950"/>
                  </a:lnTo>
                  <a:lnTo>
                    <a:pt x="8143872" y="2641600"/>
                  </a:lnTo>
                  <a:lnTo>
                    <a:pt x="8143872" y="2632075"/>
                  </a:lnTo>
                  <a:lnTo>
                    <a:pt x="8147047" y="2632075"/>
                  </a:lnTo>
                  <a:lnTo>
                    <a:pt x="8150222" y="2635250"/>
                  </a:lnTo>
                  <a:lnTo>
                    <a:pt x="8153397" y="2632075"/>
                  </a:lnTo>
                  <a:lnTo>
                    <a:pt x="8150222" y="2628900"/>
                  </a:lnTo>
                  <a:lnTo>
                    <a:pt x="8147047" y="2628900"/>
                  </a:lnTo>
                  <a:lnTo>
                    <a:pt x="8143872" y="2628900"/>
                  </a:lnTo>
                  <a:lnTo>
                    <a:pt x="8140697" y="2622550"/>
                  </a:lnTo>
                  <a:lnTo>
                    <a:pt x="8143872" y="2616200"/>
                  </a:lnTo>
                  <a:lnTo>
                    <a:pt x="8147047" y="2613025"/>
                  </a:lnTo>
                  <a:lnTo>
                    <a:pt x="8147047" y="2609850"/>
                  </a:lnTo>
                  <a:lnTo>
                    <a:pt x="8143872" y="2603500"/>
                  </a:lnTo>
                  <a:lnTo>
                    <a:pt x="8140697" y="2600325"/>
                  </a:lnTo>
                  <a:lnTo>
                    <a:pt x="8143872" y="2593975"/>
                  </a:lnTo>
                  <a:lnTo>
                    <a:pt x="8143872" y="2587625"/>
                  </a:lnTo>
                  <a:lnTo>
                    <a:pt x="8147047" y="2581275"/>
                  </a:lnTo>
                  <a:lnTo>
                    <a:pt x="8143872" y="2568575"/>
                  </a:lnTo>
                  <a:lnTo>
                    <a:pt x="8143872" y="2562225"/>
                  </a:lnTo>
                  <a:lnTo>
                    <a:pt x="8147047" y="2555875"/>
                  </a:lnTo>
                  <a:lnTo>
                    <a:pt x="8150222" y="2552700"/>
                  </a:lnTo>
                  <a:lnTo>
                    <a:pt x="8150222" y="2549525"/>
                  </a:lnTo>
                  <a:lnTo>
                    <a:pt x="8150222" y="2546350"/>
                  </a:lnTo>
                  <a:lnTo>
                    <a:pt x="8156572" y="2543175"/>
                  </a:lnTo>
                  <a:lnTo>
                    <a:pt x="8156572" y="2540000"/>
                  </a:lnTo>
                  <a:lnTo>
                    <a:pt x="8159747" y="2540000"/>
                  </a:lnTo>
                  <a:lnTo>
                    <a:pt x="8162922" y="2546350"/>
                  </a:lnTo>
                  <a:lnTo>
                    <a:pt x="8175622" y="2546350"/>
                  </a:lnTo>
                  <a:lnTo>
                    <a:pt x="8188322" y="2546350"/>
                  </a:lnTo>
                  <a:lnTo>
                    <a:pt x="8194672" y="2549525"/>
                  </a:lnTo>
                  <a:lnTo>
                    <a:pt x="8197847" y="2555875"/>
                  </a:lnTo>
                  <a:lnTo>
                    <a:pt x="8201022" y="2555875"/>
                  </a:lnTo>
                  <a:lnTo>
                    <a:pt x="8213722" y="2559050"/>
                  </a:lnTo>
                  <a:lnTo>
                    <a:pt x="8220072" y="2562225"/>
                  </a:lnTo>
                  <a:lnTo>
                    <a:pt x="8216897" y="2559050"/>
                  </a:lnTo>
                  <a:lnTo>
                    <a:pt x="8204197" y="2552700"/>
                  </a:lnTo>
                  <a:lnTo>
                    <a:pt x="8201022" y="2549525"/>
                  </a:lnTo>
                  <a:lnTo>
                    <a:pt x="8197847" y="2546350"/>
                  </a:lnTo>
                  <a:lnTo>
                    <a:pt x="8204197" y="2536825"/>
                  </a:lnTo>
                  <a:lnTo>
                    <a:pt x="8210547" y="2530475"/>
                  </a:lnTo>
                  <a:lnTo>
                    <a:pt x="8210547" y="2527300"/>
                  </a:lnTo>
                  <a:lnTo>
                    <a:pt x="8210547" y="2524125"/>
                  </a:lnTo>
                  <a:lnTo>
                    <a:pt x="8210547" y="2520950"/>
                  </a:lnTo>
                  <a:lnTo>
                    <a:pt x="8210547" y="2517775"/>
                  </a:lnTo>
                  <a:lnTo>
                    <a:pt x="8213722" y="2511425"/>
                  </a:lnTo>
                  <a:lnTo>
                    <a:pt x="8216897" y="2505075"/>
                  </a:lnTo>
                  <a:lnTo>
                    <a:pt x="8220072" y="2505075"/>
                  </a:lnTo>
                  <a:lnTo>
                    <a:pt x="8226422" y="2505075"/>
                  </a:lnTo>
                  <a:lnTo>
                    <a:pt x="8242297" y="2495550"/>
                  </a:lnTo>
                  <a:lnTo>
                    <a:pt x="8258172" y="2489200"/>
                  </a:lnTo>
                  <a:lnTo>
                    <a:pt x="8264522" y="2482850"/>
                  </a:lnTo>
                  <a:lnTo>
                    <a:pt x="8270872" y="2470150"/>
                  </a:lnTo>
                  <a:lnTo>
                    <a:pt x="8283572" y="2444750"/>
                  </a:lnTo>
                  <a:lnTo>
                    <a:pt x="8293097" y="2432050"/>
                  </a:lnTo>
                  <a:lnTo>
                    <a:pt x="8293097" y="2422525"/>
                  </a:lnTo>
                  <a:lnTo>
                    <a:pt x="8296272" y="2419350"/>
                  </a:lnTo>
                  <a:lnTo>
                    <a:pt x="8302622" y="2416175"/>
                  </a:lnTo>
                  <a:lnTo>
                    <a:pt x="8308972" y="2413000"/>
                  </a:lnTo>
                  <a:lnTo>
                    <a:pt x="8312147" y="2409825"/>
                  </a:lnTo>
                  <a:lnTo>
                    <a:pt x="8318497" y="2406650"/>
                  </a:lnTo>
                  <a:lnTo>
                    <a:pt x="8331197" y="2400300"/>
                  </a:lnTo>
                  <a:lnTo>
                    <a:pt x="8340722" y="2397125"/>
                  </a:lnTo>
                  <a:lnTo>
                    <a:pt x="8347072" y="2397125"/>
                  </a:lnTo>
                  <a:lnTo>
                    <a:pt x="8350247" y="2397125"/>
                  </a:lnTo>
                  <a:lnTo>
                    <a:pt x="8353422" y="2393950"/>
                  </a:lnTo>
                  <a:lnTo>
                    <a:pt x="8353422" y="2390775"/>
                  </a:lnTo>
                  <a:lnTo>
                    <a:pt x="8350247" y="2384425"/>
                  </a:lnTo>
                  <a:lnTo>
                    <a:pt x="8350247" y="2381250"/>
                  </a:lnTo>
                  <a:lnTo>
                    <a:pt x="8353422" y="2378075"/>
                  </a:lnTo>
                  <a:lnTo>
                    <a:pt x="8359772" y="2371725"/>
                  </a:lnTo>
                  <a:lnTo>
                    <a:pt x="8356597" y="2368550"/>
                  </a:lnTo>
                  <a:lnTo>
                    <a:pt x="8356597" y="2365375"/>
                  </a:lnTo>
                  <a:lnTo>
                    <a:pt x="8362947" y="2359025"/>
                  </a:lnTo>
                  <a:lnTo>
                    <a:pt x="8369297" y="2349500"/>
                  </a:lnTo>
                  <a:lnTo>
                    <a:pt x="8369297" y="2343150"/>
                  </a:lnTo>
                  <a:lnTo>
                    <a:pt x="8372472" y="2336800"/>
                  </a:lnTo>
                  <a:close/>
                  <a:moveTo>
                    <a:pt x="4213223" y="2324100"/>
                  </a:moveTo>
                  <a:lnTo>
                    <a:pt x="4206873" y="2327275"/>
                  </a:lnTo>
                  <a:lnTo>
                    <a:pt x="4206874" y="2327276"/>
                  </a:lnTo>
                  <a:lnTo>
                    <a:pt x="4213223" y="2324101"/>
                  </a:lnTo>
                  <a:close/>
                  <a:moveTo>
                    <a:pt x="4222748" y="2308226"/>
                  </a:moveTo>
                  <a:lnTo>
                    <a:pt x="4219573" y="2311400"/>
                  </a:lnTo>
                  <a:lnTo>
                    <a:pt x="4213223" y="2317750"/>
                  </a:lnTo>
                  <a:lnTo>
                    <a:pt x="4213223" y="2317751"/>
                  </a:lnTo>
                  <a:lnTo>
                    <a:pt x="4219573" y="2311401"/>
                  </a:lnTo>
                  <a:close/>
                  <a:moveTo>
                    <a:pt x="5603873" y="2301876"/>
                  </a:moveTo>
                  <a:lnTo>
                    <a:pt x="5603873" y="2301876"/>
                  </a:lnTo>
                  <a:lnTo>
                    <a:pt x="5622923" y="2317751"/>
                  </a:lnTo>
                  <a:lnTo>
                    <a:pt x="5622922" y="2317750"/>
                  </a:lnTo>
                  <a:close/>
                  <a:moveTo>
                    <a:pt x="4222748" y="2289175"/>
                  </a:moveTo>
                  <a:lnTo>
                    <a:pt x="4216398" y="2292350"/>
                  </a:lnTo>
                  <a:lnTo>
                    <a:pt x="4213223" y="2295525"/>
                  </a:lnTo>
                  <a:lnTo>
                    <a:pt x="4213223" y="2295526"/>
                  </a:lnTo>
                  <a:lnTo>
                    <a:pt x="4216398" y="2292351"/>
                  </a:lnTo>
                  <a:lnTo>
                    <a:pt x="4222748" y="2289176"/>
                  </a:lnTo>
                  <a:lnTo>
                    <a:pt x="4232273" y="2292351"/>
                  </a:lnTo>
                  <a:lnTo>
                    <a:pt x="4232273" y="2292350"/>
                  </a:lnTo>
                  <a:close/>
                  <a:moveTo>
                    <a:pt x="4232273" y="2276475"/>
                  </a:moveTo>
                  <a:lnTo>
                    <a:pt x="4229098" y="2279650"/>
                  </a:lnTo>
                  <a:lnTo>
                    <a:pt x="4229099" y="2279651"/>
                  </a:lnTo>
                  <a:lnTo>
                    <a:pt x="4232273" y="2276476"/>
                  </a:lnTo>
                  <a:close/>
                  <a:moveTo>
                    <a:pt x="4232273" y="2254250"/>
                  </a:moveTo>
                  <a:lnTo>
                    <a:pt x="4229098" y="2260600"/>
                  </a:lnTo>
                  <a:lnTo>
                    <a:pt x="4229099" y="2260601"/>
                  </a:lnTo>
                  <a:lnTo>
                    <a:pt x="4232273" y="2254251"/>
                  </a:lnTo>
                  <a:close/>
                  <a:moveTo>
                    <a:pt x="8677272" y="2225675"/>
                  </a:moveTo>
                  <a:lnTo>
                    <a:pt x="8686797" y="2235200"/>
                  </a:lnTo>
                  <a:lnTo>
                    <a:pt x="8693147" y="2241550"/>
                  </a:lnTo>
                  <a:lnTo>
                    <a:pt x="8696322" y="2244725"/>
                  </a:lnTo>
                  <a:lnTo>
                    <a:pt x="8699497" y="2247900"/>
                  </a:lnTo>
                  <a:lnTo>
                    <a:pt x="8696322" y="2251075"/>
                  </a:lnTo>
                  <a:lnTo>
                    <a:pt x="8699497" y="2254250"/>
                  </a:lnTo>
                  <a:lnTo>
                    <a:pt x="8702672" y="2251075"/>
                  </a:lnTo>
                  <a:lnTo>
                    <a:pt x="8702672" y="2257425"/>
                  </a:lnTo>
                  <a:lnTo>
                    <a:pt x="8699497" y="2260600"/>
                  </a:lnTo>
                  <a:lnTo>
                    <a:pt x="8702672" y="2263775"/>
                  </a:lnTo>
                  <a:lnTo>
                    <a:pt x="8705847" y="2266950"/>
                  </a:lnTo>
                  <a:lnTo>
                    <a:pt x="8709022" y="2270125"/>
                  </a:lnTo>
                  <a:lnTo>
                    <a:pt x="8709022" y="2273300"/>
                  </a:lnTo>
                  <a:lnTo>
                    <a:pt x="8705847" y="2276475"/>
                  </a:lnTo>
                  <a:lnTo>
                    <a:pt x="8702672" y="2279650"/>
                  </a:lnTo>
                  <a:lnTo>
                    <a:pt x="8702672" y="2282825"/>
                  </a:lnTo>
                  <a:lnTo>
                    <a:pt x="8705847" y="2282825"/>
                  </a:lnTo>
                  <a:lnTo>
                    <a:pt x="8709022" y="2282825"/>
                  </a:lnTo>
                  <a:lnTo>
                    <a:pt x="8712197" y="2282825"/>
                  </a:lnTo>
                  <a:lnTo>
                    <a:pt x="8712197" y="2286000"/>
                  </a:lnTo>
                  <a:lnTo>
                    <a:pt x="8712197" y="2289175"/>
                  </a:lnTo>
                  <a:lnTo>
                    <a:pt x="8715372" y="2289175"/>
                  </a:lnTo>
                  <a:lnTo>
                    <a:pt x="8715372" y="2292350"/>
                  </a:lnTo>
                  <a:lnTo>
                    <a:pt x="8715372" y="2298700"/>
                  </a:lnTo>
                  <a:lnTo>
                    <a:pt x="8712197" y="2301875"/>
                  </a:lnTo>
                  <a:lnTo>
                    <a:pt x="8715372" y="2305050"/>
                  </a:lnTo>
                  <a:lnTo>
                    <a:pt x="8718547" y="2308225"/>
                  </a:lnTo>
                  <a:lnTo>
                    <a:pt x="8721722" y="2314575"/>
                  </a:lnTo>
                  <a:lnTo>
                    <a:pt x="8718547" y="2320925"/>
                  </a:lnTo>
                  <a:lnTo>
                    <a:pt x="8718547" y="2324100"/>
                  </a:lnTo>
                  <a:lnTo>
                    <a:pt x="8715372" y="2330450"/>
                  </a:lnTo>
                  <a:lnTo>
                    <a:pt x="8712197" y="2330450"/>
                  </a:lnTo>
                  <a:lnTo>
                    <a:pt x="8709022" y="2333625"/>
                  </a:lnTo>
                  <a:lnTo>
                    <a:pt x="8712197" y="2339975"/>
                  </a:lnTo>
                  <a:lnTo>
                    <a:pt x="8712197" y="2346325"/>
                  </a:lnTo>
                  <a:lnTo>
                    <a:pt x="8712197" y="2352675"/>
                  </a:lnTo>
                  <a:lnTo>
                    <a:pt x="8712197" y="2355850"/>
                  </a:lnTo>
                  <a:lnTo>
                    <a:pt x="8709022" y="2349500"/>
                  </a:lnTo>
                  <a:lnTo>
                    <a:pt x="8705847" y="2343150"/>
                  </a:lnTo>
                  <a:lnTo>
                    <a:pt x="8705847" y="2339975"/>
                  </a:lnTo>
                  <a:lnTo>
                    <a:pt x="8705847" y="2336800"/>
                  </a:lnTo>
                  <a:lnTo>
                    <a:pt x="8702672" y="2333625"/>
                  </a:lnTo>
                  <a:lnTo>
                    <a:pt x="8699497" y="2330450"/>
                  </a:lnTo>
                  <a:lnTo>
                    <a:pt x="8699497" y="2324100"/>
                  </a:lnTo>
                  <a:lnTo>
                    <a:pt x="8696322" y="2317750"/>
                  </a:lnTo>
                  <a:lnTo>
                    <a:pt x="8696322" y="2314575"/>
                  </a:lnTo>
                  <a:lnTo>
                    <a:pt x="8693147" y="2317750"/>
                  </a:lnTo>
                  <a:lnTo>
                    <a:pt x="8693147" y="2324100"/>
                  </a:lnTo>
                  <a:lnTo>
                    <a:pt x="8693147" y="2330450"/>
                  </a:lnTo>
                  <a:lnTo>
                    <a:pt x="8689972" y="2333625"/>
                  </a:lnTo>
                  <a:lnTo>
                    <a:pt x="8686797" y="2333625"/>
                  </a:lnTo>
                  <a:lnTo>
                    <a:pt x="8686797" y="2336800"/>
                  </a:lnTo>
                  <a:lnTo>
                    <a:pt x="8686797" y="2339975"/>
                  </a:lnTo>
                  <a:lnTo>
                    <a:pt x="8686797" y="2343150"/>
                  </a:lnTo>
                  <a:lnTo>
                    <a:pt x="8683622" y="2346325"/>
                  </a:lnTo>
                  <a:lnTo>
                    <a:pt x="8686797" y="2349500"/>
                  </a:lnTo>
                  <a:lnTo>
                    <a:pt x="8686797" y="2352675"/>
                  </a:lnTo>
                  <a:lnTo>
                    <a:pt x="8689972" y="2352675"/>
                  </a:lnTo>
                  <a:lnTo>
                    <a:pt x="8693147" y="2352675"/>
                  </a:lnTo>
                  <a:lnTo>
                    <a:pt x="8696322" y="2352675"/>
                  </a:lnTo>
                  <a:lnTo>
                    <a:pt x="8699497" y="2359025"/>
                  </a:lnTo>
                  <a:lnTo>
                    <a:pt x="8702672" y="2362200"/>
                  </a:lnTo>
                  <a:lnTo>
                    <a:pt x="8702672" y="2371725"/>
                  </a:lnTo>
                  <a:lnTo>
                    <a:pt x="8702672" y="2374900"/>
                  </a:lnTo>
                  <a:lnTo>
                    <a:pt x="8702672" y="2381250"/>
                  </a:lnTo>
                  <a:lnTo>
                    <a:pt x="8693147" y="2387600"/>
                  </a:lnTo>
                  <a:lnTo>
                    <a:pt x="8693147" y="2390775"/>
                  </a:lnTo>
                  <a:lnTo>
                    <a:pt x="8693147" y="2393950"/>
                  </a:lnTo>
                  <a:lnTo>
                    <a:pt x="8689972" y="2397125"/>
                  </a:lnTo>
                  <a:lnTo>
                    <a:pt x="8683622" y="2393950"/>
                  </a:lnTo>
                  <a:lnTo>
                    <a:pt x="8680447" y="2390775"/>
                  </a:lnTo>
                  <a:lnTo>
                    <a:pt x="8677272" y="2387600"/>
                  </a:lnTo>
                  <a:lnTo>
                    <a:pt x="8680447" y="2387600"/>
                  </a:lnTo>
                  <a:lnTo>
                    <a:pt x="8680447" y="2378075"/>
                  </a:lnTo>
                  <a:lnTo>
                    <a:pt x="8680447" y="2374900"/>
                  </a:lnTo>
                  <a:lnTo>
                    <a:pt x="8677272" y="2378075"/>
                  </a:lnTo>
                  <a:lnTo>
                    <a:pt x="8677272" y="2381250"/>
                  </a:lnTo>
                  <a:lnTo>
                    <a:pt x="8674097" y="2381250"/>
                  </a:lnTo>
                  <a:lnTo>
                    <a:pt x="8667747" y="2378075"/>
                  </a:lnTo>
                  <a:lnTo>
                    <a:pt x="8658222" y="2374900"/>
                  </a:lnTo>
                  <a:lnTo>
                    <a:pt x="8648697" y="2371725"/>
                  </a:lnTo>
                  <a:lnTo>
                    <a:pt x="8639172" y="2365375"/>
                  </a:lnTo>
                  <a:lnTo>
                    <a:pt x="8632822" y="2359025"/>
                  </a:lnTo>
                  <a:lnTo>
                    <a:pt x="8629647" y="2355850"/>
                  </a:lnTo>
                  <a:lnTo>
                    <a:pt x="8629647" y="2352675"/>
                  </a:lnTo>
                  <a:lnTo>
                    <a:pt x="8632822" y="2349500"/>
                  </a:lnTo>
                  <a:lnTo>
                    <a:pt x="8629647" y="2346325"/>
                  </a:lnTo>
                  <a:lnTo>
                    <a:pt x="8626472" y="2339975"/>
                  </a:lnTo>
                  <a:lnTo>
                    <a:pt x="8626472" y="2336800"/>
                  </a:lnTo>
                  <a:lnTo>
                    <a:pt x="8626472" y="2330450"/>
                  </a:lnTo>
                  <a:lnTo>
                    <a:pt x="8626472" y="2324100"/>
                  </a:lnTo>
                  <a:lnTo>
                    <a:pt x="8629647" y="2320925"/>
                  </a:lnTo>
                  <a:lnTo>
                    <a:pt x="8632822" y="2320925"/>
                  </a:lnTo>
                  <a:lnTo>
                    <a:pt x="8635997" y="2317750"/>
                  </a:lnTo>
                  <a:lnTo>
                    <a:pt x="8635997" y="2314575"/>
                  </a:lnTo>
                  <a:lnTo>
                    <a:pt x="8639172" y="2314575"/>
                  </a:lnTo>
                  <a:lnTo>
                    <a:pt x="8639172" y="2311400"/>
                  </a:lnTo>
                  <a:lnTo>
                    <a:pt x="8635997" y="2308225"/>
                  </a:lnTo>
                  <a:lnTo>
                    <a:pt x="8626472" y="2298700"/>
                  </a:lnTo>
                  <a:lnTo>
                    <a:pt x="8620122" y="2295525"/>
                  </a:lnTo>
                  <a:lnTo>
                    <a:pt x="8616947" y="2295525"/>
                  </a:lnTo>
                  <a:lnTo>
                    <a:pt x="8616947" y="2298700"/>
                  </a:lnTo>
                  <a:lnTo>
                    <a:pt x="8620122" y="2301875"/>
                  </a:lnTo>
                  <a:lnTo>
                    <a:pt x="8616947" y="2305050"/>
                  </a:lnTo>
                  <a:lnTo>
                    <a:pt x="8616947" y="2308225"/>
                  </a:lnTo>
                  <a:lnTo>
                    <a:pt x="8620122" y="2311400"/>
                  </a:lnTo>
                  <a:lnTo>
                    <a:pt x="8616947" y="2314575"/>
                  </a:lnTo>
                  <a:lnTo>
                    <a:pt x="8613772" y="2311400"/>
                  </a:lnTo>
                  <a:lnTo>
                    <a:pt x="8610597" y="2308225"/>
                  </a:lnTo>
                  <a:lnTo>
                    <a:pt x="8607422" y="2311400"/>
                  </a:lnTo>
                  <a:lnTo>
                    <a:pt x="8607422" y="2314575"/>
                  </a:lnTo>
                  <a:lnTo>
                    <a:pt x="8604247" y="2314575"/>
                  </a:lnTo>
                  <a:lnTo>
                    <a:pt x="8601072" y="2311400"/>
                  </a:lnTo>
                  <a:lnTo>
                    <a:pt x="8597897" y="2311400"/>
                  </a:lnTo>
                  <a:lnTo>
                    <a:pt x="8594722" y="2308225"/>
                  </a:lnTo>
                  <a:lnTo>
                    <a:pt x="8591547" y="2305050"/>
                  </a:lnTo>
                  <a:lnTo>
                    <a:pt x="8591547" y="2301875"/>
                  </a:lnTo>
                  <a:lnTo>
                    <a:pt x="8591547" y="2298700"/>
                  </a:lnTo>
                  <a:lnTo>
                    <a:pt x="8588372" y="2298700"/>
                  </a:lnTo>
                  <a:lnTo>
                    <a:pt x="8585197" y="2298700"/>
                  </a:lnTo>
                  <a:lnTo>
                    <a:pt x="8582022" y="2301875"/>
                  </a:lnTo>
                  <a:lnTo>
                    <a:pt x="8578847" y="2305050"/>
                  </a:lnTo>
                  <a:lnTo>
                    <a:pt x="8578847" y="2314575"/>
                  </a:lnTo>
                  <a:lnTo>
                    <a:pt x="8578847" y="2317750"/>
                  </a:lnTo>
                  <a:lnTo>
                    <a:pt x="8578847" y="2324100"/>
                  </a:lnTo>
                  <a:lnTo>
                    <a:pt x="8575672" y="2330450"/>
                  </a:lnTo>
                  <a:lnTo>
                    <a:pt x="8572497" y="2333625"/>
                  </a:lnTo>
                  <a:lnTo>
                    <a:pt x="8569322" y="2336800"/>
                  </a:lnTo>
                  <a:lnTo>
                    <a:pt x="8559797" y="2336800"/>
                  </a:lnTo>
                  <a:lnTo>
                    <a:pt x="8556622" y="2336800"/>
                  </a:lnTo>
                  <a:lnTo>
                    <a:pt x="8556622" y="2333625"/>
                  </a:lnTo>
                  <a:lnTo>
                    <a:pt x="8556622" y="2327275"/>
                  </a:lnTo>
                  <a:lnTo>
                    <a:pt x="8556622" y="2324100"/>
                  </a:lnTo>
                  <a:lnTo>
                    <a:pt x="8562972" y="2324100"/>
                  </a:lnTo>
                  <a:lnTo>
                    <a:pt x="8562972" y="2320925"/>
                  </a:lnTo>
                  <a:lnTo>
                    <a:pt x="8559797" y="2320925"/>
                  </a:lnTo>
                  <a:lnTo>
                    <a:pt x="8559797" y="2317750"/>
                  </a:lnTo>
                  <a:lnTo>
                    <a:pt x="8562972" y="2314575"/>
                  </a:lnTo>
                  <a:lnTo>
                    <a:pt x="8562972" y="2311400"/>
                  </a:lnTo>
                  <a:lnTo>
                    <a:pt x="8566147" y="2308225"/>
                  </a:lnTo>
                  <a:lnTo>
                    <a:pt x="8562972" y="2301875"/>
                  </a:lnTo>
                  <a:lnTo>
                    <a:pt x="8562972" y="2295525"/>
                  </a:lnTo>
                  <a:lnTo>
                    <a:pt x="8566147" y="2292350"/>
                  </a:lnTo>
                  <a:lnTo>
                    <a:pt x="8572497" y="2289175"/>
                  </a:lnTo>
                  <a:lnTo>
                    <a:pt x="8578847" y="2286000"/>
                  </a:lnTo>
                  <a:lnTo>
                    <a:pt x="8588372" y="2286000"/>
                  </a:lnTo>
                  <a:lnTo>
                    <a:pt x="8591547" y="2282825"/>
                  </a:lnTo>
                  <a:lnTo>
                    <a:pt x="8588372" y="2279650"/>
                  </a:lnTo>
                  <a:lnTo>
                    <a:pt x="8588372" y="2276475"/>
                  </a:lnTo>
                  <a:lnTo>
                    <a:pt x="8591547" y="2276475"/>
                  </a:lnTo>
                  <a:lnTo>
                    <a:pt x="8591547" y="2273300"/>
                  </a:lnTo>
                  <a:lnTo>
                    <a:pt x="8588372" y="2273300"/>
                  </a:lnTo>
                  <a:lnTo>
                    <a:pt x="8591547" y="2270125"/>
                  </a:lnTo>
                  <a:lnTo>
                    <a:pt x="8594722" y="2270125"/>
                  </a:lnTo>
                  <a:lnTo>
                    <a:pt x="8594722" y="2266950"/>
                  </a:lnTo>
                  <a:lnTo>
                    <a:pt x="8601072" y="2266950"/>
                  </a:lnTo>
                  <a:lnTo>
                    <a:pt x="8604247" y="2266950"/>
                  </a:lnTo>
                  <a:lnTo>
                    <a:pt x="8607422" y="2263775"/>
                  </a:lnTo>
                  <a:lnTo>
                    <a:pt x="8610597" y="2263775"/>
                  </a:lnTo>
                  <a:lnTo>
                    <a:pt x="8610597" y="2260600"/>
                  </a:lnTo>
                  <a:lnTo>
                    <a:pt x="8616947" y="2260600"/>
                  </a:lnTo>
                  <a:lnTo>
                    <a:pt x="8620122" y="2263775"/>
                  </a:lnTo>
                  <a:lnTo>
                    <a:pt x="8623297" y="2266950"/>
                  </a:lnTo>
                  <a:lnTo>
                    <a:pt x="8623297" y="2276475"/>
                  </a:lnTo>
                  <a:lnTo>
                    <a:pt x="8623297" y="2279650"/>
                  </a:lnTo>
                  <a:lnTo>
                    <a:pt x="8620122" y="2279650"/>
                  </a:lnTo>
                  <a:lnTo>
                    <a:pt x="8616947" y="2279650"/>
                  </a:lnTo>
                  <a:lnTo>
                    <a:pt x="8616947" y="2282825"/>
                  </a:lnTo>
                  <a:lnTo>
                    <a:pt x="8620122" y="2282825"/>
                  </a:lnTo>
                  <a:lnTo>
                    <a:pt x="8626472" y="2279650"/>
                  </a:lnTo>
                  <a:lnTo>
                    <a:pt x="8632822" y="2276475"/>
                  </a:lnTo>
                  <a:lnTo>
                    <a:pt x="8632822" y="2273300"/>
                  </a:lnTo>
                  <a:lnTo>
                    <a:pt x="8632822" y="2266950"/>
                  </a:lnTo>
                  <a:lnTo>
                    <a:pt x="8635997" y="2266950"/>
                  </a:lnTo>
                  <a:lnTo>
                    <a:pt x="8639172" y="2270125"/>
                  </a:lnTo>
                  <a:lnTo>
                    <a:pt x="8645522" y="2270125"/>
                  </a:lnTo>
                  <a:lnTo>
                    <a:pt x="8645522" y="2266950"/>
                  </a:lnTo>
                  <a:lnTo>
                    <a:pt x="8648697" y="2260600"/>
                  </a:lnTo>
                  <a:lnTo>
                    <a:pt x="8651872" y="2260600"/>
                  </a:lnTo>
                  <a:lnTo>
                    <a:pt x="8655047" y="2263775"/>
                  </a:lnTo>
                  <a:lnTo>
                    <a:pt x="8658222" y="2263775"/>
                  </a:lnTo>
                  <a:lnTo>
                    <a:pt x="8661397" y="2257425"/>
                  </a:lnTo>
                  <a:lnTo>
                    <a:pt x="8661397" y="2254250"/>
                  </a:lnTo>
                  <a:lnTo>
                    <a:pt x="8664572" y="2254250"/>
                  </a:lnTo>
                  <a:lnTo>
                    <a:pt x="8667747" y="2257425"/>
                  </a:lnTo>
                  <a:lnTo>
                    <a:pt x="8670922" y="2257425"/>
                  </a:lnTo>
                  <a:lnTo>
                    <a:pt x="8674097" y="2257425"/>
                  </a:lnTo>
                  <a:lnTo>
                    <a:pt x="8674097" y="2254250"/>
                  </a:lnTo>
                  <a:lnTo>
                    <a:pt x="8674097" y="2247900"/>
                  </a:lnTo>
                  <a:lnTo>
                    <a:pt x="8674097" y="2238375"/>
                  </a:lnTo>
                  <a:lnTo>
                    <a:pt x="8674097" y="2232025"/>
                  </a:lnTo>
                  <a:lnTo>
                    <a:pt x="8677272" y="2228850"/>
                  </a:lnTo>
                  <a:close/>
                  <a:moveTo>
                    <a:pt x="7172322" y="2222500"/>
                  </a:moveTo>
                  <a:lnTo>
                    <a:pt x="7175497" y="2225675"/>
                  </a:lnTo>
                  <a:lnTo>
                    <a:pt x="7178672" y="2225675"/>
                  </a:lnTo>
                  <a:lnTo>
                    <a:pt x="7178672" y="2228850"/>
                  </a:lnTo>
                  <a:lnTo>
                    <a:pt x="7181847" y="2232025"/>
                  </a:lnTo>
                  <a:lnTo>
                    <a:pt x="7188197" y="2235200"/>
                  </a:lnTo>
                  <a:lnTo>
                    <a:pt x="7200897" y="2251075"/>
                  </a:lnTo>
                  <a:lnTo>
                    <a:pt x="7216772" y="2276475"/>
                  </a:lnTo>
                  <a:lnTo>
                    <a:pt x="7223122" y="2286000"/>
                  </a:lnTo>
                  <a:lnTo>
                    <a:pt x="7229472" y="2295525"/>
                  </a:lnTo>
                  <a:lnTo>
                    <a:pt x="7232647" y="2298700"/>
                  </a:lnTo>
                  <a:lnTo>
                    <a:pt x="7235822" y="2308225"/>
                  </a:lnTo>
                  <a:lnTo>
                    <a:pt x="7238997" y="2327275"/>
                  </a:lnTo>
                  <a:lnTo>
                    <a:pt x="7235822" y="2346325"/>
                  </a:lnTo>
                  <a:lnTo>
                    <a:pt x="7232647" y="2352675"/>
                  </a:lnTo>
                  <a:lnTo>
                    <a:pt x="7226297" y="2355850"/>
                  </a:lnTo>
                  <a:lnTo>
                    <a:pt x="7207247" y="2365375"/>
                  </a:lnTo>
                  <a:lnTo>
                    <a:pt x="7200897" y="2371725"/>
                  </a:lnTo>
                  <a:lnTo>
                    <a:pt x="7191372" y="2371725"/>
                  </a:lnTo>
                  <a:lnTo>
                    <a:pt x="7181847" y="2368550"/>
                  </a:lnTo>
                  <a:lnTo>
                    <a:pt x="7169147" y="2359025"/>
                  </a:lnTo>
                  <a:lnTo>
                    <a:pt x="7162797" y="2346325"/>
                  </a:lnTo>
                  <a:lnTo>
                    <a:pt x="7159622" y="2343150"/>
                  </a:lnTo>
                  <a:lnTo>
                    <a:pt x="7159622" y="2339975"/>
                  </a:lnTo>
                  <a:lnTo>
                    <a:pt x="7159622" y="2330450"/>
                  </a:lnTo>
                  <a:lnTo>
                    <a:pt x="7156447" y="2317750"/>
                  </a:lnTo>
                  <a:lnTo>
                    <a:pt x="7156447" y="2301875"/>
                  </a:lnTo>
                  <a:lnTo>
                    <a:pt x="7156447" y="2295525"/>
                  </a:lnTo>
                  <a:lnTo>
                    <a:pt x="7159622" y="2298700"/>
                  </a:lnTo>
                  <a:lnTo>
                    <a:pt x="7162797" y="2301875"/>
                  </a:lnTo>
                  <a:lnTo>
                    <a:pt x="7159622" y="2295525"/>
                  </a:lnTo>
                  <a:lnTo>
                    <a:pt x="7159622" y="2289175"/>
                  </a:lnTo>
                  <a:lnTo>
                    <a:pt x="7162797" y="2286000"/>
                  </a:lnTo>
                  <a:lnTo>
                    <a:pt x="7162797" y="2279650"/>
                  </a:lnTo>
                  <a:lnTo>
                    <a:pt x="7162797" y="2276475"/>
                  </a:lnTo>
                  <a:lnTo>
                    <a:pt x="7159622" y="2270125"/>
                  </a:lnTo>
                  <a:lnTo>
                    <a:pt x="7162797" y="2266950"/>
                  </a:lnTo>
                  <a:lnTo>
                    <a:pt x="7165972" y="2263775"/>
                  </a:lnTo>
                  <a:lnTo>
                    <a:pt x="7165972" y="2257425"/>
                  </a:lnTo>
                  <a:lnTo>
                    <a:pt x="7165972" y="2254250"/>
                  </a:lnTo>
                  <a:lnTo>
                    <a:pt x="7165972" y="2251075"/>
                  </a:lnTo>
                  <a:lnTo>
                    <a:pt x="7169147" y="2247900"/>
                  </a:lnTo>
                  <a:lnTo>
                    <a:pt x="7169147" y="2244725"/>
                  </a:lnTo>
                  <a:lnTo>
                    <a:pt x="7165972" y="2241550"/>
                  </a:lnTo>
                  <a:lnTo>
                    <a:pt x="7165972" y="2238375"/>
                  </a:lnTo>
                  <a:lnTo>
                    <a:pt x="7169147" y="2235200"/>
                  </a:lnTo>
                  <a:lnTo>
                    <a:pt x="7169147" y="2232025"/>
                  </a:lnTo>
                  <a:lnTo>
                    <a:pt x="7172322" y="2232025"/>
                  </a:lnTo>
                  <a:lnTo>
                    <a:pt x="7175497" y="2232025"/>
                  </a:lnTo>
                  <a:lnTo>
                    <a:pt x="7169147" y="2228850"/>
                  </a:lnTo>
                  <a:lnTo>
                    <a:pt x="7162797" y="2232025"/>
                  </a:lnTo>
                  <a:lnTo>
                    <a:pt x="7156447" y="2232025"/>
                  </a:lnTo>
                  <a:lnTo>
                    <a:pt x="7156447" y="2228850"/>
                  </a:lnTo>
                  <a:lnTo>
                    <a:pt x="7159622" y="2225675"/>
                  </a:lnTo>
                  <a:close/>
                  <a:moveTo>
                    <a:pt x="8632822" y="2216150"/>
                  </a:moveTo>
                  <a:lnTo>
                    <a:pt x="8639172" y="2219325"/>
                  </a:lnTo>
                  <a:lnTo>
                    <a:pt x="8642347" y="2219325"/>
                  </a:lnTo>
                  <a:lnTo>
                    <a:pt x="8645522" y="2222500"/>
                  </a:lnTo>
                  <a:lnTo>
                    <a:pt x="8645522" y="2225675"/>
                  </a:lnTo>
                  <a:lnTo>
                    <a:pt x="8642347" y="2228850"/>
                  </a:lnTo>
                  <a:lnTo>
                    <a:pt x="8645522" y="2232025"/>
                  </a:lnTo>
                  <a:lnTo>
                    <a:pt x="8642347" y="2232025"/>
                  </a:lnTo>
                  <a:lnTo>
                    <a:pt x="8639172" y="2235200"/>
                  </a:lnTo>
                  <a:lnTo>
                    <a:pt x="8635997" y="2238375"/>
                  </a:lnTo>
                  <a:lnTo>
                    <a:pt x="8629647" y="2238375"/>
                  </a:lnTo>
                  <a:lnTo>
                    <a:pt x="8616947" y="2238375"/>
                  </a:lnTo>
                  <a:lnTo>
                    <a:pt x="8613772" y="2238375"/>
                  </a:lnTo>
                  <a:lnTo>
                    <a:pt x="8610597" y="2238375"/>
                  </a:lnTo>
                  <a:lnTo>
                    <a:pt x="8613772" y="2235200"/>
                  </a:lnTo>
                  <a:lnTo>
                    <a:pt x="8616947" y="2235200"/>
                  </a:lnTo>
                  <a:lnTo>
                    <a:pt x="8616947" y="2232025"/>
                  </a:lnTo>
                  <a:lnTo>
                    <a:pt x="8616947" y="2228850"/>
                  </a:lnTo>
                  <a:lnTo>
                    <a:pt x="8620122" y="2225675"/>
                  </a:lnTo>
                  <a:lnTo>
                    <a:pt x="8623297" y="2225675"/>
                  </a:lnTo>
                  <a:lnTo>
                    <a:pt x="8626472" y="2219325"/>
                  </a:lnTo>
                  <a:close/>
                  <a:moveTo>
                    <a:pt x="4225923" y="2212975"/>
                  </a:moveTo>
                  <a:lnTo>
                    <a:pt x="4222748" y="2219325"/>
                  </a:lnTo>
                  <a:lnTo>
                    <a:pt x="4216398" y="2228850"/>
                  </a:lnTo>
                  <a:lnTo>
                    <a:pt x="4216398" y="2228851"/>
                  </a:lnTo>
                  <a:lnTo>
                    <a:pt x="4222748" y="2219326"/>
                  </a:lnTo>
                  <a:lnTo>
                    <a:pt x="4225923" y="2212976"/>
                  </a:lnTo>
                  <a:lnTo>
                    <a:pt x="4229098" y="2212976"/>
                  </a:lnTo>
                  <a:lnTo>
                    <a:pt x="4229097" y="2212975"/>
                  </a:lnTo>
                  <a:close/>
                  <a:moveTo>
                    <a:pt x="8585197" y="2174875"/>
                  </a:moveTo>
                  <a:lnTo>
                    <a:pt x="8588372" y="2174875"/>
                  </a:lnTo>
                  <a:lnTo>
                    <a:pt x="8594722" y="2178050"/>
                  </a:lnTo>
                  <a:lnTo>
                    <a:pt x="8597897" y="2178050"/>
                  </a:lnTo>
                  <a:lnTo>
                    <a:pt x="8601072" y="2184400"/>
                  </a:lnTo>
                  <a:lnTo>
                    <a:pt x="8601072" y="2187575"/>
                  </a:lnTo>
                  <a:lnTo>
                    <a:pt x="8601072" y="2193925"/>
                  </a:lnTo>
                  <a:lnTo>
                    <a:pt x="8594722" y="2200275"/>
                  </a:lnTo>
                  <a:lnTo>
                    <a:pt x="8594722" y="2203450"/>
                  </a:lnTo>
                  <a:lnTo>
                    <a:pt x="8594722" y="2206625"/>
                  </a:lnTo>
                  <a:lnTo>
                    <a:pt x="8591547" y="2212975"/>
                  </a:lnTo>
                  <a:lnTo>
                    <a:pt x="8585197" y="2216150"/>
                  </a:lnTo>
                  <a:lnTo>
                    <a:pt x="8585197" y="2219325"/>
                  </a:lnTo>
                  <a:lnTo>
                    <a:pt x="8588372" y="2225675"/>
                  </a:lnTo>
                  <a:lnTo>
                    <a:pt x="8588372" y="2232025"/>
                  </a:lnTo>
                  <a:lnTo>
                    <a:pt x="8588372" y="2235200"/>
                  </a:lnTo>
                  <a:lnTo>
                    <a:pt x="8591547" y="2238375"/>
                  </a:lnTo>
                  <a:lnTo>
                    <a:pt x="8594722" y="2241550"/>
                  </a:lnTo>
                  <a:lnTo>
                    <a:pt x="8594722" y="2247900"/>
                  </a:lnTo>
                  <a:lnTo>
                    <a:pt x="8591547" y="2254250"/>
                  </a:lnTo>
                  <a:lnTo>
                    <a:pt x="8588372" y="2254250"/>
                  </a:lnTo>
                  <a:lnTo>
                    <a:pt x="8585197" y="2257425"/>
                  </a:lnTo>
                  <a:lnTo>
                    <a:pt x="8582022" y="2254250"/>
                  </a:lnTo>
                  <a:lnTo>
                    <a:pt x="8578847" y="2251075"/>
                  </a:lnTo>
                  <a:lnTo>
                    <a:pt x="8575672" y="2251075"/>
                  </a:lnTo>
                  <a:lnTo>
                    <a:pt x="8569322" y="2247900"/>
                  </a:lnTo>
                  <a:lnTo>
                    <a:pt x="8562972" y="2244725"/>
                  </a:lnTo>
                  <a:lnTo>
                    <a:pt x="8562972" y="2238375"/>
                  </a:lnTo>
                  <a:lnTo>
                    <a:pt x="8562972" y="2232025"/>
                  </a:lnTo>
                  <a:lnTo>
                    <a:pt x="8562972" y="2228850"/>
                  </a:lnTo>
                  <a:lnTo>
                    <a:pt x="8566147" y="2228850"/>
                  </a:lnTo>
                  <a:lnTo>
                    <a:pt x="8572497" y="2228850"/>
                  </a:lnTo>
                  <a:lnTo>
                    <a:pt x="8572497" y="2225675"/>
                  </a:lnTo>
                  <a:lnTo>
                    <a:pt x="8572497" y="2219325"/>
                  </a:lnTo>
                  <a:lnTo>
                    <a:pt x="8572497" y="2212975"/>
                  </a:lnTo>
                  <a:lnTo>
                    <a:pt x="8572497" y="2209800"/>
                  </a:lnTo>
                  <a:lnTo>
                    <a:pt x="8575672" y="2206625"/>
                  </a:lnTo>
                  <a:lnTo>
                    <a:pt x="8572497" y="2200275"/>
                  </a:lnTo>
                  <a:lnTo>
                    <a:pt x="8575672" y="2197100"/>
                  </a:lnTo>
                  <a:lnTo>
                    <a:pt x="8578847" y="2193925"/>
                  </a:lnTo>
                  <a:lnTo>
                    <a:pt x="8578847" y="2184400"/>
                  </a:lnTo>
                  <a:lnTo>
                    <a:pt x="8578847" y="2181225"/>
                  </a:lnTo>
                  <a:lnTo>
                    <a:pt x="8578847" y="2178050"/>
                  </a:lnTo>
                  <a:close/>
                  <a:moveTo>
                    <a:pt x="8616947" y="2171700"/>
                  </a:moveTo>
                  <a:lnTo>
                    <a:pt x="8616947" y="2174875"/>
                  </a:lnTo>
                  <a:lnTo>
                    <a:pt x="8620122" y="2178050"/>
                  </a:lnTo>
                  <a:lnTo>
                    <a:pt x="8620122" y="2181225"/>
                  </a:lnTo>
                  <a:lnTo>
                    <a:pt x="8620122" y="2184400"/>
                  </a:lnTo>
                  <a:lnTo>
                    <a:pt x="8620122" y="2193925"/>
                  </a:lnTo>
                  <a:lnTo>
                    <a:pt x="8620122" y="2197100"/>
                  </a:lnTo>
                  <a:lnTo>
                    <a:pt x="8613772" y="2200275"/>
                  </a:lnTo>
                  <a:lnTo>
                    <a:pt x="8610597" y="2203450"/>
                  </a:lnTo>
                  <a:lnTo>
                    <a:pt x="8610597" y="2206625"/>
                  </a:lnTo>
                  <a:lnTo>
                    <a:pt x="8607422" y="2209800"/>
                  </a:lnTo>
                  <a:lnTo>
                    <a:pt x="8607422" y="2212975"/>
                  </a:lnTo>
                  <a:lnTo>
                    <a:pt x="8607422" y="2216150"/>
                  </a:lnTo>
                  <a:lnTo>
                    <a:pt x="8604247" y="2232025"/>
                  </a:lnTo>
                  <a:lnTo>
                    <a:pt x="8597897" y="2238375"/>
                  </a:lnTo>
                  <a:lnTo>
                    <a:pt x="8594722" y="2238375"/>
                  </a:lnTo>
                  <a:lnTo>
                    <a:pt x="8594722" y="2225675"/>
                  </a:lnTo>
                  <a:lnTo>
                    <a:pt x="8597897" y="2212975"/>
                  </a:lnTo>
                  <a:lnTo>
                    <a:pt x="8601072" y="2206625"/>
                  </a:lnTo>
                  <a:lnTo>
                    <a:pt x="8604247" y="2200275"/>
                  </a:lnTo>
                  <a:lnTo>
                    <a:pt x="8610597" y="2184400"/>
                  </a:lnTo>
                  <a:lnTo>
                    <a:pt x="8613772" y="2174875"/>
                  </a:lnTo>
                  <a:close/>
                  <a:moveTo>
                    <a:pt x="4206873" y="2165350"/>
                  </a:moveTo>
                  <a:lnTo>
                    <a:pt x="4197348" y="2181225"/>
                  </a:lnTo>
                  <a:lnTo>
                    <a:pt x="4197349" y="2181225"/>
                  </a:lnTo>
                  <a:lnTo>
                    <a:pt x="4206873" y="2165351"/>
                  </a:lnTo>
                  <a:close/>
                  <a:moveTo>
                    <a:pt x="8461372" y="2162175"/>
                  </a:moveTo>
                  <a:lnTo>
                    <a:pt x="8464547" y="2162175"/>
                  </a:lnTo>
                  <a:lnTo>
                    <a:pt x="8467722" y="2165350"/>
                  </a:lnTo>
                  <a:lnTo>
                    <a:pt x="8470897" y="2171700"/>
                  </a:lnTo>
                  <a:lnTo>
                    <a:pt x="8467722" y="2174875"/>
                  </a:lnTo>
                  <a:lnTo>
                    <a:pt x="8467722" y="2178050"/>
                  </a:lnTo>
                  <a:lnTo>
                    <a:pt x="8467722" y="2181225"/>
                  </a:lnTo>
                  <a:lnTo>
                    <a:pt x="8470897" y="2181225"/>
                  </a:lnTo>
                  <a:lnTo>
                    <a:pt x="8470897" y="2184400"/>
                  </a:lnTo>
                  <a:lnTo>
                    <a:pt x="8474072" y="2187575"/>
                  </a:lnTo>
                  <a:lnTo>
                    <a:pt x="8477247" y="2187575"/>
                  </a:lnTo>
                  <a:lnTo>
                    <a:pt x="8477247" y="2190750"/>
                  </a:lnTo>
                  <a:lnTo>
                    <a:pt x="8474072" y="2193925"/>
                  </a:lnTo>
                  <a:lnTo>
                    <a:pt x="8470897" y="2193925"/>
                  </a:lnTo>
                  <a:lnTo>
                    <a:pt x="8470897" y="2200275"/>
                  </a:lnTo>
                  <a:lnTo>
                    <a:pt x="8470897" y="2203450"/>
                  </a:lnTo>
                  <a:lnTo>
                    <a:pt x="8467722" y="2206625"/>
                  </a:lnTo>
                  <a:lnTo>
                    <a:pt x="8455022" y="2212975"/>
                  </a:lnTo>
                  <a:lnTo>
                    <a:pt x="8445497" y="2219325"/>
                  </a:lnTo>
                  <a:lnTo>
                    <a:pt x="8445497" y="2222500"/>
                  </a:lnTo>
                  <a:lnTo>
                    <a:pt x="8448672" y="2225675"/>
                  </a:lnTo>
                  <a:lnTo>
                    <a:pt x="8448672" y="2232025"/>
                  </a:lnTo>
                  <a:lnTo>
                    <a:pt x="8442322" y="2235200"/>
                  </a:lnTo>
                  <a:lnTo>
                    <a:pt x="8442322" y="2241550"/>
                  </a:lnTo>
                  <a:lnTo>
                    <a:pt x="8439147" y="2244725"/>
                  </a:lnTo>
                  <a:lnTo>
                    <a:pt x="8435972" y="2244725"/>
                  </a:lnTo>
                  <a:lnTo>
                    <a:pt x="8429622" y="2247900"/>
                  </a:lnTo>
                  <a:lnTo>
                    <a:pt x="8426447" y="2247900"/>
                  </a:lnTo>
                  <a:lnTo>
                    <a:pt x="8426447" y="2251075"/>
                  </a:lnTo>
                  <a:lnTo>
                    <a:pt x="8426447" y="2257425"/>
                  </a:lnTo>
                  <a:lnTo>
                    <a:pt x="8423272" y="2260600"/>
                  </a:lnTo>
                  <a:lnTo>
                    <a:pt x="8416922" y="2266950"/>
                  </a:lnTo>
                  <a:lnTo>
                    <a:pt x="8410572" y="2270125"/>
                  </a:lnTo>
                  <a:lnTo>
                    <a:pt x="8407397" y="2273300"/>
                  </a:lnTo>
                  <a:lnTo>
                    <a:pt x="8404222" y="2273300"/>
                  </a:lnTo>
                  <a:lnTo>
                    <a:pt x="8401047" y="2273300"/>
                  </a:lnTo>
                  <a:lnTo>
                    <a:pt x="8397872" y="2270125"/>
                  </a:lnTo>
                  <a:lnTo>
                    <a:pt x="8401047" y="2266950"/>
                  </a:lnTo>
                  <a:lnTo>
                    <a:pt x="8401047" y="2260600"/>
                  </a:lnTo>
                  <a:lnTo>
                    <a:pt x="8404222" y="2257425"/>
                  </a:lnTo>
                  <a:lnTo>
                    <a:pt x="8407397" y="2254250"/>
                  </a:lnTo>
                  <a:lnTo>
                    <a:pt x="8410572" y="2247900"/>
                  </a:lnTo>
                  <a:lnTo>
                    <a:pt x="8413747" y="2244725"/>
                  </a:lnTo>
                  <a:lnTo>
                    <a:pt x="8416922" y="2241550"/>
                  </a:lnTo>
                  <a:lnTo>
                    <a:pt x="8420097" y="2238375"/>
                  </a:lnTo>
                  <a:lnTo>
                    <a:pt x="8423272" y="2235200"/>
                  </a:lnTo>
                  <a:lnTo>
                    <a:pt x="8426447" y="2228850"/>
                  </a:lnTo>
                  <a:lnTo>
                    <a:pt x="8429622" y="2222500"/>
                  </a:lnTo>
                  <a:lnTo>
                    <a:pt x="8432797" y="2219325"/>
                  </a:lnTo>
                  <a:lnTo>
                    <a:pt x="8432797" y="2212975"/>
                  </a:lnTo>
                  <a:lnTo>
                    <a:pt x="8435972" y="2209800"/>
                  </a:lnTo>
                  <a:lnTo>
                    <a:pt x="8439147" y="2209800"/>
                  </a:lnTo>
                  <a:lnTo>
                    <a:pt x="8442322" y="2206625"/>
                  </a:lnTo>
                  <a:lnTo>
                    <a:pt x="8442322" y="2203450"/>
                  </a:lnTo>
                  <a:lnTo>
                    <a:pt x="8445497" y="2197100"/>
                  </a:lnTo>
                  <a:lnTo>
                    <a:pt x="8448672" y="2193925"/>
                  </a:lnTo>
                  <a:lnTo>
                    <a:pt x="8451847" y="2193925"/>
                  </a:lnTo>
                  <a:lnTo>
                    <a:pt x="8458197" y="2187575"/>
                  </a:lnTo>
                  <a:lnTo>
                    <a:pt x="8458197" y="2184400"/>
                  </a:lnTo>
                  <a:lnTo>
                    <a:pt x="8455022" y="2181225"/>
                  </a:lnTo>
                  <a:lnTo>
                    <a:pt x="8458197" y="2178050"/>
                  </a:lnTo>
                  <a:lnTo>
                    <a:pt x="8458197" y="2174875"/>
                  </a:lnTo>
                  <a:lnTo>
                    <a:pt x="8461372" y="2168525"/>
                  </a:lnTo>
                  <a:close/>
                  <a:moveTo>
                    <a:pt x="8620122" y="2152650"/>
                  </a:moveTo>
                  <a:lnTo>
                    <a:pt x="8623297" y="2152650"/>
                  </a:lnTo>
                  <a:lnTo>
                    <a:pt x="8626472" y="2155825"/>
                  </a:lnTo>
                  <a:lnTo>
                    <a:pt x="8635997" y="2162175"/>
                  </a:lnTo>
                  <a:lnTo>
                    <a:pt x="8635997" y="2159000"/>
                  </a:lnTo>
                  <a:lnTo>
                    <a:pt x="8639172" y="2159000"/>
                  </a:lnTo>
                  <a:lnTo>
                    <a:pt x="8639172" y="2155825"/>
                  </a:lnTo>
                  <a:lnTo>
                    <a:pt x="8642347" y="2159000"/>
                  </a:lnTo>
                  <a:lnTo>
                    <a:pt x="8645522" y="2165350"/>
                  </a:lnTo>
                  <a:lnTo>
                    <a:pt x="8645522" y="2174875"/>
                  </a:lnTo>
                  <a:lnTo>
                    <a:pt x="8645522" y="2178050"/>
                  </a:lnTo>
                  <a:lnTo>
                    <a:pt x="8651872" y="2178050"/>
                  </a:lnTo>
                  <a:lnTo>
                    <a:pt x="8655047" y="2181225"/>
                  </a:lnTo>
                  <a:lnTo>
                    <a:pt x="8658222" y="2184400"/>
                  </a:lnTo>
                  <a:lnTo>
                    <a:pt x="8658222" y="2187575"/>
                  </a:lnTo>
                  <a:lnTo>
                    <a:pt x="8661397" y="2190750"/>
                  </a:lnTo>
                  <a:lnTo>
                    <a:pt x="8664572" y="2193925"/>
                  </a:lnTo>
                  <a:lnTo>
                    <a:pt x="8664572" y="2197100"/>
                  </a:lnTo>
                  <a:lnTo>
                    <a:pt x="8661397" y="2197100"/>
                  </a:lnTo>
                  <a:lnTo>
                    <a:pt x="8664572" y="2200275"/>
                  </a:lnTo>
                  <a:lnTo>
                    <a:pt x="8664572" y="2203450"/>
                  </a:lnTo>
                  <a:lnTo>
                    <a:pt x="8661397" y="2200275"/>
                  </a:lnTo>
                  <a:lnTo>
                    <a:pt x="8658222" y="2197100"/>
                  </a:lnTo>
                  <a:lnTo>
                    <a:pt x="8651872" y="2193925"/>
                  </a:lnTo>
                  <a:lnTo>
                    <a:pt x="8651872" y="2197100"/>
                  </a:lnTo>
                  <a:lnTo>
                    <a:pt x="8651872" y="2200275"/>
                  </a:lnTo>
                  <a:lnTo>
                    <a:pt x="8655047" y="2212975"/>
                  </a:lnTo>
                  <a:lnTo>
                    <a:pt x="8651872" y="2209800"/>
                  </a:lnTo>
                  <a:lnTo>
                    <a:pt x="8645522" y="2206625"/>
                  </a:lnTo>
                  <a:lnTo>
                    <a:pt x="8642347" y="2206625"/>
                  </a:lnTo>
                  <a:lnTo>
                    <a:pt x="8642347" y="2200275"/>
                  </a:lnTo>
                  <a:lnTo>
                    <a:pt x="8642347" y="2197100"/>
                  </a:lnTo>
                  <a:lnTo>
                    <a:pt x="8639172" y="2197100"/>
                  </a:lnTo>
                  <a:lnTo>
                    <a:pt x="8639172" y="2193925"/>
                  </a:lnTo>
                  <a:lnTo>
                    <a:pt x="8639172" y="2190750"/>
                  </a:lnTo>
                  <a:lnTo>
                    <a:pt x="8642347" y="2187575"/>
                  </a:lnTo>
                  <a:lnTo>
                    <a:pt x="8642347" y="2181225"/>
                  </a:lnTo>
                  <a:lnTo>
                    <a:pt x="8639172" y="2174875"/>
                  </a:lnTo>
                  <a:lnTo>
                    <a:pt x="8632822" y="2171700"/>
                  </a:lnTo>
                  <a:lnTo>
                    <a:pt x="8632822" y="2174875"/>
                  </a:lnTo>
                  <a:lnTo>
                    <a:pt x="8632822" y="2178050"/>
                  </a:lnTo>
                  <a:lnTo>
                    <a:pt x="8629647" y="2174875"/>
                  </a:lnTo>
                  <a:lnTo>
                    <a:pt x="8626472" y="2174875"/>
                  </a:lnTo>
                  <a:lnTo>
                    <a:pt x="8626472" y="2171700"/>
                  </a:lnTo>
                  <a:lnTo>
                    <a:pt x="8626472" y="2168525"/>
                  </a:lnTo>
                  <a:lnTo>
                    <a:pt x="8623297" y="2162175"/>
                  </a:lnTo>
                  <a:lnTo>
                    <a:pt x="8620122" y="2159000"/>
                  </a:lnTo>
                  <a:close/>
                  <a:moveTo>
                    <a:pt x="8537572" y="2136775"/>
                  </a:moveTo>
                  <a:lnTo>
                    <a:pt x="8540747" y="2136775"/>
                  </a:lnTo>
                  <a:lnTo>
                    <a:pt x="8543922" y="2136775"/>
                  </a:lnTo>
                  <a:lnTo>
                    <a:pt x="8550272" y="2136775"/>
                  </a:lnTo>
                  <a:lnTo>
                    <a:pt x="8556622" y="2139950"/>
                  </a:lnTo>
                  <a:lnTo>
                    <a:pt x="8559797" y="2143125"/>
                  </a:lnTo>
                  <a:lnTo>
                    <a:pt x="8562972" y="2146300"/>
                  </a:lnTo>
                  <a:lnTo>
                    <a:pt x="8566147" y="2146300"/>
                  </a:lnTo>
                  <a:lnTo>
                    <a:pt x="8572497" y="2143125"/>
                  </a:lnTo>
                  <a:lnTo>
                    <a:pt x="8575672" y="2143125"/>
                  </a:lnTo>
                  <a:lnTo>
                    <a:pt x="8575672" y="2146300"/>
                  </a:lnTo>
                  <a:lnTo>
                    <a:pt x="8575672" y="2149475"/>
                  </a:lnTo>
                  <a:lnTo>
                    <a:pt x="8588372" y="2146300"/>
                  </a:lnTo>
                  <a:lnTo>
                    <a:pt x="8591547" y="2146300"/>
                  </a:lnTo>
                  <a:lnTo>
                    <a:pt x="8588372" y="2149475"/>
                  </a:lnTo>
                  <a:lnTo>
                    <a:pt x="8588372" y="2152650"/>
                  </a:lnTo>
                  <a:lnTo>
                    <a:pt x="8588372" y="2155825"/>
                  </a:lnTo>
                  <a:lnTo>
                    <a:pt x="8585197" y="2159000"/>
                  </a:lnTo>
                  <a:lnTo>
                    <a:pt x="8582022" y="2162175"/>
                  </a:lnTo>
                  <a:lnTo>
                    <a:pt x="8582022" y="2165350"/>
                  </a:lnTo>
                  <a:lnTo>
                    <a:pt x="8578847" y="2168525"/>
                  </a:lnTo>
                  <a:lnTo>
                    <a:pt x="8572497" y="2168525"/>
                  </a:lnTo>
                  <a:lnTo>
                    <a:pt x="8572497" y="2171700"/>
                  </a:lnTo>
                  <a:lnTo>
                    <a:pt x="8572497" y="2174875"/>
                  </a:lnTo>
                  <a:lnTo>
                    <a:pt x="8572497" y="2178050"/>
                  </a:lnTo>
                  <a:lnTo>
                    <a:pt x="8569322" y="2181225"/>
                  </a:lnTo>
                  <a:lnTo>
                    <a:pt x="8559797" y="2181225"/>
                  </a:lnTo>
                  <a:lnTo>
                    <a:pt x="8556622" y="2181225"/>
                  </a:lnTo>
                  <a:lnTo>
                    <a:pt x="8556622" y="2184400"/>
                  </a:lnTo>
                  <a:lnTo>
                    <a:pt x="8556622" y="2193925"/>
                  </a:lnTo>
                  <a:lnTo>
                    <a:pt x="8556622" y="2197100"/>
                  </a:lnTo>
                  <a:lnTo>
                    <a:pt x="8553447" y="2197100"/>
                  </a:lnTo>
                  <a:lnTo>
                    <a:pt x="8547097" y="2197100"/>
                  </a:lnTo>
                  <a:lnTo>
                    <a:pt x="8547097" y="2193925"/>
                  </a:lnTo>
                  <a:lnTo>
                    <a:pt x="8547097" y="2190750"/>
                  </a:lnTo>
                  <a:lnTo>
                    <a:pt x="8550272" y="2184400"/>
                  </a:lnTo>
                  <a:lnTo>
                    <a:pt x="8547097" y="2181225"/>
                  </a:lnTo>
                  <a:lnTo>
                    <a:pt x="8547097" y="2178050"/>
                  </a:lnTo>
                  <a:lnTo>
                    <a:pt x="8547097" y="2174875"/>
                  </a:lnTo>
                  <a:lnTo>
                    <a:pt x="8547097" y="2168525"/>
                  </a:lnTo>
                  <a:lnTo>
                    <a:pt x="8547097" y="2165350"/>
                  </a:lnTo>
                  <a:lnTo>
                    <a:pt x="8547097" y="2162175"/>
                  </a:lnTo>
                  <a:lnTo>
                    <a:pt x="8547097" y="2155825"/>
                  </a:lnTo>
                  <a:lnTo>
                    <a:pt x="8547097" y="2152650"/>
                  </a:lnTo>
                  <a:lnTo>
                    <a:pt x="8547097" y="2146300"/>
                  </a:lnTo>
                  <a:lnTo>
                    <a:pt x="8550272" y="2143125"/>
                  </a:lnTo>
                  <a:lnTo>
                    <a:pt x="8547097" y="2143125"/>
                  </a:lnTo>
                  <a:lnTo>
                    <a:pt x="8540747" y="2143125"/>
                  </a:lnTo>
                  <a:lnTo>
                    <a:pt x="8534397" y="2143125"/>
                  </a:lnTo>
                  <a:lnTo>
                    <a:pt x="8537572" y="2139950"/>
                  </a:lnTo>
                  <a:close/>
                  <a:moveTo>
                    <a:pt x="4108448" y="2117725"/>
                  </a:moveTo>
                  <a:lnTo>
                    <a:pt x="4105273" y="2127250"/>
                  </a:lnTo>
                  <a:lnTo>
                    <a:pt x="4105273" y="2127251"/>
                  </a:lnTo>
                  <a:lnTo>
                    <a:pt x="4108448" y="2117726"/>
                  </a:lnTo>
                  <a:close/>
                  <a:moveTo>
                    <a:pt x="8575672" y="2105025"/>
                  </a:moveTo>
                  <a:lnTo>
                    <a:pt x="8578847" y="2105025"/>
                  </a:lnTo>
                  <a:lnTo>
                    <a:pt x="8585197" y="2111375"/>
                  </a:lnTo>
                  <a:lnTo>
                    <a:pt x="8588372" y="2114550"/>
                  </a:lnTo>
                  <a:lnTo>
                    <a:pt x="8594722" y="2117725"/>
                  </a:lnTo>
                  <a:lnTo>
                    <a:pt x="8597897" y="2120900"/>
                  </a:lnTo>
                  <a:lnTo>
                    <a:pt x="8604247" y="2120900"/>
                  </a:lnTo>
                  <a:lnTo>
                    <a:pt x="8607422" y="2124075"/>
                  </a:lnTo>
                  <a:lnTo>
                    <a:pt x="8610597" y="2127250"/>
                  </a:lnTo>
                  <a:lnTo>
                    <a:pt x="8616947" y="2143125"/>
                  </a:lnTo>
                  <a:lnTo>
                    <a:pt x="8616947" y="2149475"/>
                  </a:lnTo>
                  <a:lnTo>
                    <a:pt x="8613772" y="2146300"/>
                  </a:lnTo>
                  <a:lnTo>
                    <a:pt x="8607422" y="2143125"/>
                  </a:lnTo>
                  <a:lnTo>
                    <a:pt x="8601072" y="2139950"/>
                  </a:lnTo>
                  <a:lnTo>
                    <a:pt x="8597897" y="2136775"/>
                  </a:lnTo>
                  <a:lnTo>
                    <a:pt x="8594722" y="2136775"/>
                  </a:lnTo>
                  <a:lnTo>
                    <a:pt x="8591547" y="2133600"/>
                  </a:lnTo>
                  <a:lnTo>
                    <a:pt x="8591547" y="2130425"/>
                  </a:lnTo>
                  <a:lnTo>
                    <a:pt x="8588372" y="2130425"/>
                  </a:lnTo>
                  <a:lnTo>
                    <a:pt x="8585197" y="2133600"/>
                  </a:lnTo>
                  <a:lnTo>
                    <a:pt x="8582022" y="2139950"/>
                  </a:lnTo>
                  <a:lnTo>
                    <a:pt x="8582022" y="2143125"/>
                  </a:lnTo>
                  <a:lnTo>
                    <a:pt x="8578847" y="2139950"/>
                  </a:lnTo>
                  <a:lnTo>
                    <a:pt x="8578847" y="2133600"/>
                  </a:lnTo>
                  <a:lnTo>
                    <a:pt x="8578847" y="2130425"/>
                  </a:lnTo>
                  <a:lnTo>
                    <a:pt x="8582022" y="2127250"/>
                  </a:lnTo>
                  <a:lnTo>
                    <a:pt x="8578847" y="2127250"/>
                  </a:lnTo>
                  <a:lnTo>
                    <a:pt x="8575672" y="2127250"/>
                  </a:lnTo>
                  <a:lnTo>
                    <a:pt x="8578847" y="2120900"/>
                  </a:lnTo>
                  <a:lnTo>
                    <a:pt x="8575672" y="2108200"/>
                  </a:lnTo>
                  <a:close/>
                  <a:moveTo>
                    <a:pt x="8632822" y="2101850"/>
                  </a:moveTo>
                  <a:lnTo>
                    <a:pt x="8635997" y="2101850"/>
                  </a:lnTo>
                  <a:lnTo>
                    <a:pt x="8639172" y="2101850"/>
                  </a:lnTo>
                  <a:lnTo>
                    <a:pt x="8645522" y="2101850"/>
                  </a:lnTo>
                  <a:lnTo>
                    <a:pt x="8645522" y="2105025"/>
                  </a:lnTo>
                  <a:lnTo>
                    <a:pt x="8645522" y="2108200"/>
                  </a:lnTo>
                  <a:lnTo>
                    <a:pt x="8648697" y="2108200"/>
                  </a:lnTo>
                  <a:lnTo>
                    <a:pt x="8655047" y="2108200"/>
                  </a:lnTo>
                  <a:lnTo>
                    <a:pt x="8655047" y="2111375"/>
                  </a:lnTo>
                  <a:lnTo>
                    <a:pt x="8651872" y="2111375"/>
                  </a:lnTo>
                  <a:lnTo>
                    <a:pt x="8651872" y="2114550"/>
                  </a:lnTo>
                  <a:lnTo>
                    <a:pt x="8655047" y="2114550"/>
                  </a:lnTo>
                  <a:lnTo>
                    <a:pt x="8651872" y="2120900"/>
                  </a:lnTo>
                  <a:lnTo>
                    <a:pt x="8651872" y="2124075"/>
                  </a:lnTo>
                  <a:lnTo>
                    <a:pt x="8651872" y="2127250"/>
                  </a:lnTo>
                  <a:lnTo>
                    <a:pt x="8658222" y="2133600"/>
                  </a:lnTo>
                  <a:lnTo>
                    <a:pt x="8661397" y="2133600"/>
                  </a:lnTo>
                  <a:lnTo>
                    <a:pt x="8661397" y="2136775"/>
                  </a:lnTo>
                  <a:lnTo>
                    <a:pt x="8661397" y="2139950"/>
                  </a:lnTo>
                  <a:lnTo>
                    <a:pt x="8664572" y="2143125"/>
                  </a:lnTo>
                  <a:lnTo>
                    <a:pt x="8667747" y="2143125"/>
                  </a:lnTo>
                  <a:lnTo>
                    <a:pt x="8667747" y="2146300"/>
                  </a:lnTo>
                  <a:lnTo>
                    <a:pt x="8674097" y="2149475"/>
                  </a:lnTo>
                  <a:lnTo>
                    <a:pt x="8677272" y="2152650"/>
                  </a:lnTo>
                  <a:lnTo>
                    <a:pt x="8680447" y="2155825"/>
                  </a:lnTo>
                  <a:lnTo>
                    <a:pt x="8677272" y="2155825"/>
                  </a:lnTo>
                  <a:lnTo>
                    <a:pt x="8674097" y="2162175"/>
                  </a:lnTo>
                  <a:lnTo>
                    <a:pt x="8674097" y="2165350"/>
                  </a:lnTo>
                  <a:lnTo>
                    <a:pt x="8674097" y="2168525"/>
                  </a:lnTo>
                  <a:lnTo>
                    <a:pt x="8670922" y="2168525"/>
                  </a:lnTo>
                  <a:lnTo>
                    <a:pt x="8667747" y="2168525"/>
                  </a:lnTo>
                  <a:lnTo>
                    <a:pt x="8664572" y="2168525"/>
                  </a:lnTo>
                  <a:lnTo>
                    <a:pt x="8661397" y="2168525"/>
                  </a:lnTo>
                  <a:lnTo>
                    <a:pt x="8658222" y="2162175"/>
                  </a:lnTo>
                  <a:lnTo>
                    <a:pt x="8658222" y="2159000"/>
                  </a:lnTo>
                  <a:lnTo>
                    <a:pt x="8655047" y="2159000"/>
                  </a:lnTo>
                  <a:lnTo>
                    <a:pt x="8648697" y="2159000"/>
                  </a:lnTo>
                  <a:lnTo>
                    <a:pt x="8645522" y="2159000"/>
                  </a:lnTo>
                  <a:lnTo>
                    <a:pt x="8645522" y="2155825"/>
                  </a:lnTo>
                  <a:lnTo>
                    <a:pt x="8642347" y="2152650"/>
                  </a:lnTo>
                  <a:lnTo>
                    <a:pt x="8635997" y="2152650"/>
                  </a:lnTo>
                  <a:lnTo>
                    <a:pt x="8635997" y="2149475"/>
                  </a:lnTo>
                  <a:lnTo>
                    <a:pt x="8642347" y="2143125"/>
                  </a:lnTo>
                  <a:lnTo>
                    <a:pt x="8642347" y="2139950"/>
                  </a:lnTo>
                  <a:lnTo>
                    <a:pt x="8642347" y="2136775"/>
                  </a:lnTo>
                  <a:lnTo>
                    <a:pt x="8639172" y="2136775"/>
                  </a:lnTo>
                  <a:lnTo>
                    <a:pt x="8635997" y="2136775"/>
                  </a:lnTo>
                  <a:lnTo>
                    <a:pt x="8629647" y="2127250"/>
                  </a:lnTo>
                  <a:lnTo>
                    <a:pt x="8626472" y="2127250"/>
                  </a:lnTo>
                  <a:lnTo>
                    <a:pt x="8623297" y="2124075"/>
                  </a:lnTo>
                  <a:lnTo>
                    <a:pt x="8616947" y="2117725"/>
                  </a:lnTo>
                  <a:lnTo>
                    <a:pt x="8613772" y="2111375"/>
                  </a:lnTo>
                  <a:lnTo>
                    <a:pt x="8610597" y="2108200"/>
                  </a:lnTo>
                  <a:lnTo>
                    <a:pt x="8610597" y="2105025"/>
                  </a:lnTo>
                  <a:lnTo>
                    <a:pt x="8613772" y="2105025"/>
                  </a:lnTo>
                  <a:lnTo>
                    <a:pt x="8616947" y="2105025"/>
                  </a:lnTo>
                  <a:lnTo>
                    <a:pt x="8623297" y="2105025"/>
                  </a:lnTo>
                  <a:lnTo>
                    <a:pt x="8629647" y="2105025"/>
                  </a:lnTo>
                  <a:close/>
                  <a:moveTo>
                    <a:pt x="8470897" y="2073275"/>
                  </a:moveTo>
                  <a:lnTo>
                    <a:pt x="8474072" y="2073275"/>
                  </a:lnTo>
                  <a:lnTo>
                    <a:pt x="8477247" y="2073275"/>
                  </a:lnTo>
                  <a:lnTo>
                    <a:pt x="8480422" y="2073275"/>
                  </a:lnTo>
                  <a:lnTo>
                    <a:pt x="8486772" y="2073275"/>
                  </a:lnTo>
                  <a:lnTo>
                    <a:pt x="8489947" y="2073275"/>
                  </a:lnTo>
                  <a:lnTo>
                    <a:pt x="8493122" y="2076450"/>
                  </a:lnTo>
                  <a:lnTo>
                    <a:pt x="8499472" y="2076450"/>
                  </a:lnTo>
                  <a:lnTo>
                    <a:pt x="8502647" y="2076450"/>
                  </a:lnTo>
                  <a:lnTo>
                    <a:pt x="8508997" y="2079625"/>
                  </a:lnTo>
                  <a:lnTo>
                    <a:pt x="8515347" y="2082800"/>
                  </a:lnTo>
                  <a:lnTo>
                    <a:pt x="8518522" y="2082800"/>
                  </a:lnTo>
                  <a:lnTo>
                    <a:pt x="8518522" y="2085975"/>
                  </a:lnTo>
                  <a:lnTo>
                    <a:pt x="8521697" y="2089150"/>
                  </a:lnTo>
                  <a:lnTo>
                    <a:pt x="8521697" y="2092325"/>
                  </a:lnTo>
                  <a:lnTo>
                    <a:pt x="8521697" y="2095500"/>
                  </a:lnTo>
                  <a:lnTo>
                    <a:pt x="8521697" y="2101850"/>
                  </a:lnTo>
                  <a:lnTo>
                    <a:pt x="8524872" y="2108200"/>
                  </a:lnTo>
                  <a:lnTo>
                    <a:pt x="8528047" y="2108200"/>
                  </a:lnTo>
                  <a:lnTo>
                    <a:pt x="8524872" y="2111375"/>
                  </a:lnTo>
                  <a:lnTo>
                    <a:pt x="8521697" y="2117725"/>
                  </a:lnTo>
                  <a:lnTo>
                    <a:pt x="8515347" y="2117725"/>
                  </a:lnTo>
                  <a:lnTo>
                    <a:pt x="8505822" y="2114550"/>
                  </a:lnTo>
                  <a:lnTo>
                    <a:pt x="8502647" y="2111375"/>
                  </a:lnTo>
                  <a:lnTo>
                    <a:pt x="8502647" y="2108200"/>
                  </a:lnTo>
                  <a:lnTo>
                    <a:pt x="8499472" y="2105025"/>
                  </a:lnTo>
                  <a:lnTo>
                    <a:pt x="8496297" y="2101850"/>
                  </a:lnTo>
                  <a:lnTo>
                    <a:pt x="8493122" y="2098675"/>
                  </a:lnTo>
                  <a:lnTo>
                    <a:pt x="8493122" y="2095500"/>
                  </a:lnTo>
                  <a:lnTo>
                    <a:pt x="8489947" y="2085975"/>
                  </a:lnTo>
                  <a:lnTo>
                    <a:pt x="8483597" y="2085975"/>
                  </a:lnTo>
                  <a:lnTo>
                    <a:pt x="8477247" y="2082800"/>
                  </a:lnTo>
                  <a:lnTo>
                    <a:pt x="8477247" y="2079625"/>
                  </a:lnTo>
                  <a:lnTo>
                    <a:pt x="8474072" y="2079625"/>
                  </a:lnTo>
                  <a:lnTo>
                    <a:pt x="8470897" y="2079625"/>
                  </a:lnTo>
                  <a:close/>
                  <a:moveTo>
                    <a:pt x="8531222" y="2070100"/>
                  </a:moveTo>
                  <a:lnTo>
                    <a:pt x="8537572" y="2070100"/>
                  </a:lnTo>
                  <a:lnTo>
                    <a:pt x="8540747" y="2073275"/>
                  </a:lnTo>
                  <a:lnTo>
                    <a:pt x="8540747" y="2076450"/>
                  </a:lnTo>
                  <a:lnTo>
                    <a:pt x="8543922" y="2076450"/>
                  </a:lnTo>
                  <a:lnTo>
                    <a:pt x="8547097" y="2079625"/>
                  </a:lnTo>
                  <a:lnTo>
                    <a:pt x="8550272" y="2082800"/>
                  </a:lnTo>
                  <a:lnTo>
                    <a:pt x="8547097" y="2082800"/>
                  </a:lnTo>
                  <a:lnTo>
                    <a:pt x="8543922" y="2089150"/>
                  </a:lnTo>
                  <a:lnTo>
                    <a:pt x="8540747" y="2089150"/>
                  </a:lnTo>
                  <a:lnTo>
                    <a:pt x="8534397" y="2089150"/>
                  </a:lnTo>
                  <a:lnTo>
                    <a:pt x="8528047" y="2082800"/>
                  </a:lnTo>
                  <a:lnTo>
                    <a:pt x="8524872" y="2082800"/>
                  </a:lnTo>
                  <a:lnTo>
                    <a:pt x="8528047" y="2079625"/>
                  </a:lnTo>
                  <a:lnTo>
                    <a:pt x="8531222" y="2073275"/>
                  </a:lnTo>
                  <a:close/>
                  <a:moveTo>
                    <a:pt x="4937123" y="2044701"/>
                  </a:moveTo>
                  <a:lnTo>
                    <a:pt x="4933948" y="2047876"/>
                  </a:lnTo>
                  <a:lnTo>
                    <a:pt x="4930773" y="2054226"/>
                  </a:lnTo>
                  <a:lnTo>
                    <a:pt x="4930773" y="2066926"/>
                  </a:lnTo>
                  <a:lnTo>
                    <a:pt x="4933948" y="2076451"/>
                  </a:lnTo>
                  <a:lnTo>
                    <a:pt x="4940298" y="2085976"/>
                  </a:lnTo>
                  <a:lnTo>
                    <a:pt x="4949823" y="2092326"/>
                  </a:lnTo>
                  <a:lnTo>
                    <a:pt x="4956173" y="2095501"/>
                  </a:lnTo>
                  <a:lnTo>
                    <a:pt x="4952998" y="2098676"/>
                  </a:lnTo>
                  <a:lnTo>
                    <a:pt x="4952998" y="2101851"/>
                  </a:lnTo>
                  <a:lnTo>
                    <a:pt x="4952998" y="2108201"/>
                  </a:lnTo>
                  <a:lnTo>
                    <a:pt x="4956173" y="2114551"/>
                  </a:lnTo>
                  <a:lnTo>
                    <a:pt x="4965698" y="2114551"/>
                  </a:lnTo>
                  <a:lnTo>
                    <a:pt x="4972048" y="2114551"/>
                  </a:lnTo>
                  <a:lnTo>
                    <a:pt x="4978398" y="2111376"/>
                  </a:lnTo>
                  <a:lnTo>
                    <a:pt x="4991098" y="2105026"/>
                  </a:lnTo>
                  <a:lnTo>
                    <a:pt x="4997448" y="2105026"/>
                  </a:lnTo>
                  <a:lnTo>
                    <a:pt x="5003798" y="2108201"/>
                  </a:lnTo>
                  <a:lnTo>
                    <a:pt x="5010148" y="2105026"/>
                  </a:lnTo>
                  <a:lnTo>
                    <a:pt x="5000623" y="2101851"/>
                  </a:lnTo>
                  <a:lnTo>
                    <a:pt x="4997448" y="2098676"/>
                  </a:lnTo>
                  <a:lnTo>
                    <a:pt x="4997448" y="2095501"/>
                  </a:lnTo>
                  <a:lnTo>
                    <a:pt x="4997448" y="2092326"/>
                  </a:lnTo>
                  <a:lnTo>
                    <a:pt x="4997448" y="2089151"/>
                  </a:lnTo>
                  <a:lnTo>
                    <a:pt x="4997448" y="2085976"/>
                  </a:lnTo>
                  <a:lnTo>
                    <a:pt x="4987923" y="2082801"/>
                  </a:lnTo>
                  <a:lnTo>
                    <a:pt x="4975223" y="2079626"/>
                  </a:lnTo>
                  <a:lnTo>
                    <a:pt x="4968873" y="2076451"/>
                  </a:lnTo>
                  <a:lnTo>
                    <a:pt x="4965698" y="2073276"/>
                  </a:lnTo>
                  <a:lnTo>
                    <a:pt x="4968873" y="2066926"/>
                  </a:lnTo>
                  <a:lnTo>
                    <a:pt x="4968873" y="2060576"/>
                  </a:lnTo>
                  <a:lnTo>
                    <a:pt x="4968873" y="2057401"/>
                  </a:lnTo>
                  <a:lnTo>
                    <a:pt x="4962523" y="2057401"/>
                  </a:lnTo>
                  <a:lnTo>
                    <a:pt x="4956173" y="2054226"/>
                  </a:lnTo>
                  <a:lnTo>
                    <a:pt x="4952998" y="2054226"/>
                  </a:lnTo>
                  <a:lnTo>
                    <a:pt x="4949823" y="2051051"/>
                  </a:lnTo>
                  <a:lnTo>
                    <a:pt x="4943473" y="2044701"/>
                  </a:lnTo>
                  <a:close/>
                  <a:moveTo>
                    <a:pt x="4089398" y="2041526"/>
                  </a:moveTo>
                  <a:lnTo>
                    <a:pt x="4086223" y="2054225"/>
                  </a:lnTo>
                  <a:lnTo>
                    <a:pt x="4086223" y="2054226"/>
                  </a:lnTo>
                  <a:close/>
                  <a:moveTo>
                    <a:pt x="4184648" y="1997075"/>
                  </a:moveTo>
                  <a:lnTo>
                    <a:pt x="4178298" y="2000250"/>
                  </a:lnTo>
                  <a:lnTo>
                    <a:pt x="4175123" y="2003425"/>
                  </a:lnTo>
                  <a:lnTo>
                    <a:pt x="4175123" y="2003426"/>
                  </a:lnTo>
                  <a:lnTo>
                    <a:pt x="4178298" y="2000251"/>
                  </a:lnTo>
                  <a:lnTo>
                    <a:pt x="4184648" y="1997076"/>
                  </a:lnTo>
                  <a:lnTo>
                    <a:pt x="4187823" y="2000251"/>
                  </a:lnTo>
                  <a:lnTo>
                    <a:pt x="4187823" y="2000250"/>
                  </a:lnTo>
                  <a:close/>
                  <a:moveTo>
                    <a:pt x="4111623" y="1993900"/>
                  </a:moveTo>
                  <a:lnTo>
                    <a:pt x="4108448" y="1997075"/>
                  </a:lnTo>
                  <a:lnTo>
                    <a:pt x="4105273" y="2000250"/>
                  </a:lnTo>
                  <a:lnTo>
                    <a:pt x="4098923" y="2003425"/>
                  </a:lnTo>
                  <a:lnTo>
                    <a:pt x="4095748" y="2012950"/>
                  </a:lnTo>
                  <a:lnTo>
                    <a:pt x="4089398" y="2019300"/>
                  </a:lnTo>
                  <a:lnTo>
                    <a:pt x="4083048" y="2025650"/>
                  </a:lnTo>
                  <a:lnTo>
                    <a:pt x="4083048" y="2025651"/>
                  </a:lnTo>
                  <a:lnTo>
                    <a:pt x="4089398" y="2019301"/>
                  </a:lnTo>
                  <a:lnTo>
                    <a:pt x="4095748" y="2012951"/>
                  </a:lnTo>
                  <a:lnTo>
                    <a:pt x="4098923" y="2003426"/>
                  </a:lnTo>
                  <a:lnTo>
                    <a:pt x="4105273" y="2000251"/>
                  </a:lnTo>
                  <a:lnTo>
                    <a:pt x="4108448" y="1997076"/>
                  </a:lnTo>
                  <a:lnTo>
                    <a:pt x="4111623" y="1993901"/>
                  </a:lnTo>
                  <a:lnTo>
                    <a:pt x="4114798" y="1993901"/>
                  </a:lnTo>
                  <a:lnTo>
                    <a:pt x="4121148" y="1993901"/>
                  </a:lnTo>
                  <a:lnTo>
                    <a:pt x="4124323" y="2000251"/>
                  </a:lnTo>
                  <a:lnTo>
                    <a:pt x="4127498" y="2006601"/>
                  </a:lnTo>
                  <a:lnTo>
                    <a:pt x="4137023" y="2009776"/>
                  </a:lnTo>
                  <a:lnTo>
                    <a:pt x="4143373" y="2006601"/>
                  </a:lnTo>
                  <a:lnTo>
                    <a:pt x="4152898" y="2006601"/>
                  </a:lnTo>
                  <a:lnTo>
                    <a:pt x="4168773" y="2006601"/>
                  </a:lnTo>
                  <a:lnTo>
                    <a:pt x="4175123" y="2006601"/>
                  </a:lnTo>
                  <a:lnTo>
                    <a:pt x="4175123" y="2006600"/>
                  </a:lnTo>
                  <a:lnTo>
                    <a:pt x="4168773" y="2006600"/>
                  </a:lnTo>
                  <a:lnTo>
                    <a:pt x="4152898" y="2006600"/>
                  </a:lnTo>
                  <a:lnTo>
                    <a:pt x="4143373" y="2006600"/>
                  </a:lnTo>
                  <a:lnTo>
                    <a:pt x="4137023" y="2009775"/>
                  </a:lnTo>
                  <a:lnTo>
                    <a:pt x="4127498" y="2006600"/>
                  </a:lnTo>
                  <a:lnTo>
                    <a:pt x="4124323" y="2000250"/>
                  </a:lnTo>
                  <a:lnTo>
                    <a:pt x="4121148" y="1993900"/>
                  </a:lnTo>
                  <a:lnTo>
                    <a:pt x="4114798" y="1993900"/>
                  </a:lnTo>
                  <a:close/>
                  <a:moveTo>
                    <a:pt x="4314823" y="1965326"/>
                  </a:moveTo>
                  <a:lnTo>
                    <a:pt x="4298948" y="2006600"/>
                  </a:lnTo>
                  <a:lnTo>
                    <a:pt x="4190998" y="2006600"/>
                  </a:lnTo>
                  <a:lnTo>
                    <a:pt x="4187823" y="2003425"/>
                  </a:lnTo>
                  <a:lnTo>
                    <a:pt x="4187823" y="2003426"/>
                  </a:lnTo>
                  <a:lnTo>
                    <a:pt x="4190998" y="2006601"/>
                  </a:lnTo>
                  <a:lnTo>
                    <a:pt x="4298948" y="2006601"/>
                  </a:lnTo>
                  <a:close/>
                  <a:moveTo>
                    <a:pt x="3965573" y="1955800"/>
                  </a:moveTo>
                  <a:lnTo>
                    <a:pt x="3962398" y="1958975"/>
                  </a:lnTo>
                  <a:lnTo>
                    <a:pt x="3965573" y="1958975"/>
                  </a:lnTo>
                  <a:lnTo>
                    <a:pt x="3968748" y="1958975"/>
                  </a:lnTo>
                  <a:close/>
                  <a:moveTo>
                    <a:pt x="1552575" y="1908175"/>
                  </a:moveTo>
                  <a:lnTo>
                    <a:pt x="1555750" y="1911350"/>
                  </a:lnTo>
                  <a:lnTo>
                    <a:pt x="1555751" y="1911350"/>
                  </a:lnTo>
                  <a:lnTo>
                    <a:pt x="1552576" y="1908175"/>
                  </a:lnTo>
                  <a:close/>
                  <a:moveTo>
                    <a:pt x="2279648" y="1882775"/>
                  </a:moveTo>
                  <a:lnTo>
                    <a:pt x="2282823" y="1882775"/>
                  </a:lnTo>
                  <a:lnTo>
                    <a:pt x="2301873" y="1882775"/>
                  </a:lnTo>
                  <a:lnTo>
                    <a:pt x="2311398" y="1882775"/>
                  </a:lnTo>
                  <a:lnTo>
                    <a:pt x="2324098" y="1882775"/>
                  </a:lnTo>
                  <a:lnTo>
                    <a:pt x="2330448" y="1889125"/>
                  </a:lnTo>
                  <a:lnTo>
                    <a:pt x="2324098" y="1892300"/>
                  </a:lnTo>
                  <a:lnTo>
                    <a:pt x="2320923" y="1892300"/>
                  </a:lnTo>
                  <a:lnTo>
                    <a:pt x="2320923" y="1895475"/>
                  </a:lnTo>
                  <a:lnTo>
                    <a:pt x="2317748" y="1898650"/>
                  </a:lnTo>
                  <a:lnTo>
                    <a:pt x="2311398" y="1898650"/>
                  </a:lnTo>
                  <a:lnTo>
                    <a:pt x="2305049" y="1898650"/>
                  </a:lnTo>
                  <a:lnTo>
                    <a:pt x="2295523" y="1898650"/>
                  </a:lnTo>
                  <a:lnTo>
                    <a:pt x="2289173" y="1898650"/>
                  </a:lnTo>
                  <a:lnTo>
                    <a:pt x="2282823" y="1898650"/>
                  </a:lnTo>
                  <a:lnTo>
                    <a:pt x="2276473" y="1898650"/>
                  </a:lnTo>
                  <a:lnTo>
                    <a:pt x="2276473" y="1895475"/>
                  </a:lnTo>
                  <a:lnTo>
                    <a:pt x="2279648" y="1889125"/>
                  </a:lnTo>
                  <a:lnTo>
                    <a:pt x="2276473" y="1889125"/>
                  </a:lnTo>
                  <a:lnTo>
                    <a:pt x="2276473" y="1885950"/>
                  </a:lnTo>
                  <a:lnTo>
                    <a:pt x="2279648" y="1885950"/>
                  </a:lnTo>
                  <a:close/>
                  <a:moveTo>
                    <a:pt x="1917698" y="1876425"/>
                  </a:moveTo>
                  <a:lnTo>
                    <a:pt x="1924048" y="1876425"/>
                  </a:lnTo>
                  <a:lnTo>
                    <a:pt x="1927223" y="1876425"/>
                  </a:lnTo>
                  <a:lnTo>
                    <a:pt x="1936748" y="1876425"/>
                  </a:lnTo>
                  <a:lnTo>
                    <a:pt x="1955798" y="1879600"/>
                  </a:lnTo>
                  <a:lnTo>
                    <a:pt x="1962148" y="1885950"/>
                  </a:lnTo>
                  <a:lnTo>
                    <a:pt x="1965323" y="1889125"/>
                  </a:lnTo>
                  <a:lnTo>
                    <a:pt x="1971673" y="1892300"/>
                  </a:lnTo>
                  <a:lnTo>
                    <a:pt x="1978023" y="1895475"/>
                  </a:lnTo>
                  <a:lnTo>
                    <a:pt x="1981198" y="1898650"/>
                  </a:lnTo>
                  <a:lnTo>
                    <a:pt x="1978023" y="1901825"/>
                  </a:lnTo>
                  <a:lnTo>
                    <a:pt x="1971673" y="1901825"/>
                  </a:lnTo>
                  <a:lnTo>
                    <a:pt x="1965323" y="1905000"/>
                  </a:lnTo>
                  <a:lnTo>
                    <a:pt x="1955798" y="1905000"/>
                  </a:lnTo>
                  <a:lnTo>
                    <a:pt x="1952623" y="1901825"/>
                  </a:lnTo>
                  <a:lnTo>
                    <a:pt x="1952623" y="1905000"/>
                  </a:lnTo>
                  <a:lnTo>
                    <a:pt x="1949448" y="1908175"/>
                  </a:lnTo>
                  <a:lnTo>
                    <a:pt x="1946273" y="1905000"/>
                  </a:lnTo>
                  <a:lnTo>
                    <a:pt x="1943098" y="1905000"/>
                  </a:lnTo>
                  <a:lnTo>
                    <a:pt x="1943098" y="1908175"/>
                  </a:lnTo>
                  <a:lnTo>
                    <a:pt x="1943098" y="1911350"/>
                  </a:lnTo>
                  <a:lnTo>
                    <a:pt x="1939923" y="1911350"/>
                  </a:lnTo>
                  <a:lnTo>
                    <a:pt x="1936748" y="1905000"/>
                  </a:lnTo>
                  <a:lnTo>
                    <a:pt x="1930398" y="1901825"/>
                  </a:lnTo>
                  <a:lnTo>
                    <a:pt x="1927223" y="1901825"/>
                  </a:lnTo>
                  <a:lnTo>
                    <a:pt x="1924048" y="1898650"/>
                  </a:lnTo>
                  <a:lnTo>
                    <a:pt x="1920873" y="1892300"/>
                  </a:lnTo>
                  <a:lnTo>
                    <a:pt x="1917698" y="1889125"/>
                  </a:lnTo>
                  <a:lnTo>
                    <a:pt x="1911348" y="1885950"/>
                  </a:lnTo>
                  <a:lnTo>
                    <a:pt x="1904998" y="1882775"/>
                  </a:lnTo>
                  <a:lnTo>
                    <a:pt x="1901823" y="1882775"/>
                  </a:lnTo>
                  <a:lnTo>
                    <a:pt x="1904998" y="1879600"/>
                  </a:lnTo>
                  <a:close/>
                  <a:moveTo>
                    <a:pt x="8502647" y="1857375"/>
                  </a:moveTo>
                  <a:lnTo>
                    <a:pt x="8505822" y="1857375"/>
                  </a:lnTo>
                  <a:lnTo>
                    <a:pt x="8508997" y="1860550"/>
                  </a:lnTo>
                  <a:lnTo>
                    <a:pt x="8512172" y="1863725"/>
                  </a:lnTo>
                  <a:lnTo>
                    <a:pt x="8512172" y="1870075"/>
                  </a:lnTo>
                  <a:lnTo>
                    <a:pt x="8512172" y="1873250"/>
                  </a:lnTo>
                  <a:lnTo>
                    <a:pt x="8508997" y="1873250"/>
                  </a:lnTo>
                  <a:lnTo>
                    <a:pt x="8505822" y="1876425"/>
                  </a:lnTo>
                  <a:lnTo>
                    <a:pt x="8508997" y="1882775"/>
                  </a:lnTo>
                  <a:lnTo>
                    <a:pt x="8512172" y="1885950"/>
                  </a:lnTo>
                  <a:lnTo>
                    <a:pt x="8508997" y="1892300"/>
                  </a:lnTo>
                  <a:lnTo>
                    <a:pt x="8508997" y="1908175"/>
                  </a:lnTo>
                  <a:lnTo>
                    <a:pt x="8512172" y="1914525"/>
                  </a:lnTo>
                  <a:lnTo>
                    <a:pt x="8515347" y="1917700"/>
                  </a:lnTo>
                  <a:lnTo>
                    <a:pt x="8521697" y="1917700"/>
                  </a:lnTo>
                  <a:lnTo>
                    <a:pt x="8521697" y="1920875"/>
                  </a:lnTo>
                  <a:lnTo>
                    <a:pt x="8524872" y="1924050"/>
                  </a:lnTo>
                  <a:lnTo>
                    <a:pt x="8524872" y="1927225"/>
                  </a:lnTo>
                  <a:lnTo>
                    <a:pt x="8528047" y="1927225"/>
                  </a:lnTo>
                  <a:lnTo>
                    <a:pt x="8531222" y="1927225"/>
                  </a:lnTo>
                  <a:lnTo>
                    <a:pt x="8531222" y="1933575"/>
                  </a:lnTo>
                  <a:lnTo>
                    <a:pt x="8531222" y="1939925"/>
                  </a:lnTo>
                  <a:lnTo>
                    <a:pt x="8531222" y="1946275"/>
                  </a:lnTo>
                  <a:lnTo>
                    <a:pt x="8528047" y="1949450"/>
                  </a:lnTo>
                  <a:lnTo>
                    <a:pt x="8528047" y="1952625"/>
                  </a:lnTo>
                  <a:lnTo>
                    <a:pt x="8528047" y="1955800"/>
                  </a:lnTo>
                  <a:lnTo>
                    <a:pt x="8528047" y="1958975"/>
                  </a:lnTo>
                  <a:lnTo>
                    <a:pt x="8521697" y="1962150"/>
                  </a:lnTo>
                  <a:lnTo>
                    <a:pt x="8518522" y="1962150"/>
                  </a:lnTo>
                  <a:lnTo>
                    <a:pt x="8521697" y="1958975"/>
                  </a:lnTo>
                  <a:lnTo>
                    <a:pt x="8515347" y="1962150"/>
                  </a:lnTo>
                  <a:lnTo>
                    <a:pt x="8508997" y="1965325"/>
                  </a:lnTo>
                  <a:lnTo>
                    <a:pt x="8505822" y="1965325"/>
                  </a:lnTo>
                  <a:lnTo>
                    <a:pt x="8499472" y="1965325"/>
                  </a:lnTo>
                  <a:lnTo>
                    <a:pt x="8496297" y="1968500"/>
                  </a:lnTo>
                  <a:lnTo>
                    <a:pt x="8496297" y="1971675"/>
                  </a:lnTo>
                  <a:lnTo>
                    <a:pt x="8499472" y="1974850"/>
                  </a:lnTo>
                  <a:lnTo>
                    <a:pt x="8502647" y="1974850"/>
                  </a:lnTo>
                  <a:lnTo>
                    <a:pt x="8502647" y="1978025"/>
                  </a:lnTo>
                  <a:lnTo>
                    <a:pt x="8502647" y="1984375"/>
                  </a:lnTo>
                  <a:lnTo>
                    <a:pt x="8502647" y="1987550"/>
                  </a:lnTo>
                  <a:lnTo>
                    <a:pt x="8502647" y="1990725"/>
                  </a:lnTo>
                  <a:lnTo>
                    <a:pt x="8505822" y="1993900"/>
                  </a:lnTo>
                  <a:lnTo>
                    <a:pt x="8508997" y="1993900"/>
                  </a:lnTo>
                  <a:lnTo>
                    <a:pt x="8508997" y="2000250"/>
                  </a:lnTo>
                  <a:lnTo>
                    <a:pt x="8512172" y="2006600"/>
                  </a:lnTo>
                  <a:lnTo>
                    <a:pt x="8515347" y="2012950"/>
                  </a:lnTo>
                  <a:lnTo>
                    <a:pt x="8518522" y="2019300"/>
                  </a:lnTo>
                  <a:lnTo>
                    <a:pt x="8518522" y="2022475"/>
                  </a:lnTo>
                  <a:lnTo>
                    <a:pt x="8512172" y="2019300"/>
                  </a:lnTo>
                  <a:lnTo>
                    <a:pt x="8512172" y="2025650"/>
                  </a:lnTo>
                  <a:lnTo>
                    <a:pt x="8515347" y="2032000"/>
                  </a:lnTo>
                  <a:lnTo>
                    <a:pt x="8518522" y="2035175"/>
                  </a:lnTo>
                  <a:lnTo>
                    <a:pt x="8521697" y="2038350"/>
                  </a:lnTo>
                  <a:lnTo>
                    <a:pt x="8524872" y="2041525"/>
                  </a:lnTo>
                  <a:lnTo>
                    <a:pt x="8528047" y="2047875"/>
                  </a:lnTo>
                  <a:lnTo>
                    <a:pt x="8537572" y="2047875"/>
                  </a:lnTo>
                  <a:lnTo>
                    <a:pt x="8537572" y="2044700"/>
                  </a:lnTo>
                  <a:lnTo>
                    <a:pt x="8543922" y="2047875"/>
                  </a:lnTo>
                  <a:lnTo>
                    <a:pt x="8540747" y="2044700"/>
                  </a:lnTo>
                  <a:lnTo>
                    <a:pt x="8537572" y="2041525"/>
                  </a:lnTo>
                  <a:lnTo>
                    <a:pt x="8540747" y="2038350"/>
                  </a:lnTo>
                  <a:lnTo>
                    <a:pt x="8543922" y="2041525"/>
                  </a:lnTo>
                  <a:lnTo>
                    <a:pt x="8543922" y="2038350"/>
                  </a:lnTo>
                  <a:lnTo>
                    <a:pt x="8543922" y="2035175"/>
                  </a:lnTo>
                  <a:lnTo>
                    <a:pt x="8547097" y="2035175"/>
                  </a:lnTo>
                  <a:lnTo>
                    <a:pt x="8553447" y="2035175"/>
                  </a:lnTo>
                  <a:lnTo>
                    <a:pt x="8556622" y="2038350"/>
                  </a:lnTo>
                  <a:lnTo>
                    <a:pt x="8559797" y="2041525"/>
                  </a:lnTo>
                  <a:lnTo>
                    <a:pt x="8559797" y="2044700"/>
                  </a:lnTo>
                  <a:lnTo>
                    <a:pt x="8559797" y="2047875"/>
                  </a:lnTo>
                  <a:lnTo>
                    <a:pt x="8569322" y="2047875"/>
                  </a:lnTo>
                  <a:lnTo>
                    <a:pt x="8572497" y="2047875"/>
                  </a:lnTo>
                  <a:lnTo>
                    <a:pt x="8572497" y="2044700"/>
                  </a:lnTo>
                  <a:lnTo>
                    <a:pt x="8569322" y="2041525"/>
                  </a:lnTo>
                  <a:lnTo>
                    <a:pt x="8566147" y="2038350"/>
                  </a:lnTo>
                  <a:lnTo>
                    <a:pt x="8569322" y="2038350"/>
                  </a:lnTo>
                  <a:lnTo>
                    <a:pt x="8572497" y="2038350"/>
                  </a:lnTo>
                  <a:lnTo>
                    <a:pt x="8572497" y="2035175"/>
                  </a:lnTo>
                  <a:lnTo>
                    <a:pt x="8575672" y="2035175"/>
                  </a:lnTo>
                  <a:lnTo>
                    <a:pt x="8575672" y="2038350"/>
                  </a:lnTo>
                  <a:lnTo>
                    <a:pt x="8578847" y="2038350"/>
                  </a:lnTo>
                  <a:lnTo>
                    <a:pt x="8578847" y="2041525"/>
                  </a:lnTo>
                  <a:lnTo>
                    <a:pt x="8578847" y="2044700"/>
                  </a:lnTo>
                  <a:lnTo>
                    <a:pt x="8582022" y="2044700"/>
                  </a:lnTo>
                  <a:lnTo>
                    <a:pt x="8585197" y="2047875"/>
                  </a:lnTo>
                  <a:lnTo>
                    <a:pt x="8591547" y="2051050"/>
                  </a:lnTo>
                  <a:lnTo>
                    <a:pt x="8594722" y="2051050"/>
                  </a:lnTo>
                  <a:lnTo>
                    <a:pt x="8594722" y="2054225"/>
                  </a:lnTo>
                  <a:lnTo>
                    <a:pt x="8591547" y="2057400"/>
                  </a:lnTo>
                  <a:lnTo>
                    <a:pt x="8588372" y="2057400"/>
                  </a:lnTo>
                  <a:lnTo>
                    <a:pt x="8585197" y="2057400"/>
                  </a:lnTo>
                  <a:lnTo>
                    <a:pt x="8582022" y="2057400"/>
                  </a:lnTo>
                  <a:lnTo>
                    <a:pt x="8578847" y="2057400"/>
                  </a:lnTo>
                  <a:lnTo>
                    <a:pt x="8578847" y="2063750"/>
                  </a:lnTo>
                  <a:lnTo>
                    <a:pt x="8585197" y="2063750"/>
                  </a:lnTo>
                  <a:lnTo>
                    <a:pt x="8591547" y="2066925"/>
                  </a:lnTo>
                  <a:lnTo>
                    <a:pt x="8594722" y="2070100"/>
                  </a:lnTo>
                  <a:lnTo>
                    <a:pt x="8597897" y="2073275"/>
                  </a:lnTo>
                  <a:lnTo>
                    <a:pt x="8601072" y="2073275"/>
                  </a:lnTo>
                  <a:lnTo>
                    <a:pt x="8601072" y="2076450"/>
                  </a:lnTo>
                  <a:lnTo>
                    <a:pt x="8601072" y="2079625"/>
                  </a:lnTo>
                  <a:lnTo>
                    <a:pt x="8607422" y="2079625"/>
                  </a:lnTo>
                  <a:lnTo>
                    <a:pt x="8610597" y="2076450"/>
                  </a:lnTo>
                  <a:lnTo>
                    <a:pt x="8613772" y="2076450"/>
                  </a:lnTo>
                  <a:lnTo>
                    <a:pt x="8613772" y="2079625"/>
                  </a:lnTo>
                  <a:lnTo>
                    <a:pt x="8613772" y="2082800"/>
                  </a:lnTo>
                  <a:lnTo>
                    <a:pt x="8613772" y="2089150"/>
                  </a:lnTo>
                  <a:lnTo>
                    <a:pt x="8613772" y="2098675"/>
                  </a:lnTo>
                  <a:lnTo>
                    <a:pt x="8610597" y="2101850"/>
                  </a:lnTo>
                  <a:lnTo>
                    <a:pt x="8607422" y="2101850"/>
                  </a:lnTo>
                  <a:lnTo>
                    <a:pt x="8601072" y="2101850"/>
                  </a:lnTo>
                  <a:lnTo>
                    <a:pt x="8597897" y="2098675"/>
                  </a:lnTo>
                  <a:lnTo>
                    <a:pt x="8594722" y="2095500"/>
                  </a:lnTo>
                  <a:lnTo>
                    <a:pt x="8591547" y="2092325"/>
                  </a:lnTo>
                  <a:lnTo>
                    <a:pt x="8591547" y="2089150"/>
                  </a:lnTo>
                  <a:lnTo>
                    <a:pt x="8585197" y="2082800"/>
                  </a:lnTo>
                  <a:lnTo>
                    <a:pt x="8582022" y="2082800"/>
                  </a:lnTo>
                  <a:lnTo>
                    <a:pt x="8582022" y="2085975"/>
                  </a:lnTo>
                  <a:lnTo>
                    <a:pt x="8578847" y="2082800"/>
                  </a:lnTo>
                  <a:lnTo>
                    <a:pt x="8578847" y="2079625"/>
                  </a:lnTo>
                  <a:lnTo>
                    <a:pt x="8575672" y="2073275"/>
                  </a:lnTo>
                  <a:lnTo>
                    <a:pt x="8572497" y="2070100"/>
                  </a:lnTo>
                  <a:lnTo>
                    <a:pt x="8566147" y="2066925"/>
                  </a:lnTo>
                  <a:lnTo>
                    <a:pt x="8562972" y="2066925"/>
                  </a:lnTo>
                  <a:lnTo>
                    <a:pt x="8562972" y="2063750"/>
                  </a:lnTo>
                  <a:lnTo>
                    <a:pt x="8553447" y="2057400"/>
                  </a:lnTo>
                  <a:lnTo>
                    <a:pt x="8550272" y="2054225"/>
                  </a:lnTo>
                  <a:lnTo>
                    <a:pt x="8547097" y="2051050"/>
                  </a:lnTo>
                  <a:lnTo>
                    <a:pt x="8547097" y="2054225"/>
                  </a:lnTo>
                  <a:lnTo>
                    <a:pt x="8550272" y="2057400"/>
                  </a:lnTo>
                  <a:lnTo>
                    <a:pt x="8553447" y="2060575"/>
                  </a:lnTo>
                  <a:lnTo>
                    <a:pt x="8553447" y="2063750"/>
                  </a:lnTo>
                  <a:lnTo>
                    <a:pt x="8550272" y="2063750"/>
                  </a:lnTo>
                  <a:lnTo>
                    <a:pt x="8553447" y="2066925"/>
                  </a:lnTo>
                  <a:lnTo>
                    <a:pt x="8556622" y="2070100"/>
                  </a:lnTo>
                  <a:lnTo>
                    <a:pt x="8559797" y="2073275"/>
                  </a:lnTo>
                  <a:lnTo>
                    <a:pt x="8556622" y="2073275"/>
                  </a:lnTo>
                  <a:lnTo>
                    <a:pt x="8550272" y="2073275"/>
                  </a:lnTo>
                  <a:lnTo>
                    <a:pt x="8547097" y="2070100"/>
                  </a:lnTo>
                  <a:lnTo>
                    <a:pt x="8543922" y="2063750"/>
                  </a:lnTo>
                  <a:lnTo>
                    <a:pt x="8540747" y="2060575"/>
                  </a:lnTo>
                  <a:lnTo>
                    <a:pt x="8534397" y="2060575"/>
                  </a:lnTo>
                  <a:lnTo>
                    <a:pt x="8531222" y="2057400"/>
                  </a:lnTo>
                  <a:lnTo>
                    <a:pt x="8524872" y="2054225"/>
                  </a:lnTo>
                  <a:lnTo>
                    <a:pt x="8524872" y="2051050"/>
                  </a:lnTo>
                  <a:lnTo>
                    <a:pt x="8521697" y="2051050"/>
                  </a:lnTo>
                  <a:lnTo>
                    <a:pt x="8518522" y="2054225"/>
                  </a:lnTo>
                  <a:lnTo>
                    <a:pt x="8518522" y="2057400"/>
                  </a:lnTo>
                  <a:lnTo>
                    <a:pt x="8518522" y="2060575"/>
                  </a:lnTo>
                  <a:lnTo>
                    <a:pt x="8515347" y="2063750"/>
                  </a:lnTo>
                  <a:lnTo>
                    <a:pt x="8512172" y="2066925"/>
                  </a:lnTo>
                  <a:lnTo>
                    <a:pt x="8505822" y="2066925"/>
                  </a:lnTo>
                  <a:lnTo>
                    <a:pt x="8502647" y="2063750"/>
                  </a:lnTo>
                  <a:lnTo>
                    <a:pt x="8502647" y="2060575"/>
                  </a:lnTo>
                  <a:lnTo>
                    <a:pt x="8502647" y="2057400"/>
                  </a:lnTo>
                  <a:lnTo>
                    <a:pt x="8499472" y="2057400"/>
                  </a:lnTo>
                  <a:lnTo>
                    <a:pt x="8496297" y="2057400"/>
                  </a:lnTo>
                  <a:lnTo>
                    <a:pt x="8496297" y="2054225"/>
                  </a:lnTo>
                  <a:lnTo>
                    <a:pt x="8499472" y="2051050"/>
                  </a:lnTo>
                  <a:lnTo>
                    <a:pt x="8496297" y="2047875"/>
                  </a:lnTo>
                  <a:lnTo>
                    <a:pt x="8493122" y="2044700"/>
                  </a:lnTo>
                  <a:lnTo>
                    <a:pt x="8489947" y="2047875"/>
                  </a:lnTo>
                  <a:lnTo>
                    <a:pt x="8489947" y="2051050"/>
                  </a:lnTo>
                  <a:lnTo>
                    <a:pt x="8486772" y="2054225"/>
                  </a:lnTo>
                  <a:lnTo>
                    <a:pt x="8486772" y="2047875"/>
                  </a:lnTo>
                  <a:lnTo>
                    <a:pt x="8483597" y="2041525"/>
                  </a:lnTo>
                  <a:lnTo>
                    <a:pt x="8483597" y="2038350"/>
                  </a:lnTo>
                  <a:lnTo>
                    <a:pt x="8489947" y="2032000"/>
                  </a:lnTo>
                  <a:lnTo>
                    <a:pt x="8496297" y="2028825"/>
                  </a:lnTo>
                  <a:lnTo>
                    <a:pt x="8493122" y="2025650"/>
                  </a:lnTo>
                  <a:lnTo>
                    <a:pt x="8489947" y="2016125"/>
                  </a:lnTo>
                  <a:lnTo>
                    <a:pt x="8486772" y="2016125"/>
                  </a:lnTo>
                  <a:lnTo>
                    <a:pt x="8483597" y="2016125"/>
                  </a:lnTo>
                  <a:lnTo>
                    <a:pt x="8483597" y="2019300"/>
                  </a:lnTo>
                  <a:lnTo>
                    <a:pt x="8480422" y="2016125"/>
                  </a:lnTo>
                  <a:lnTo>
                    <a:pt x="8477247" y="2016125"/>
                  </a:lnTo>
                  <a:lnTo>
                    <a:pt x="8477247" y="2019300"/>
                  </a:lnTo>
                  <a:lnTo>
                    <a:pt x="8480422" y="2025650"/>
                  </a:lnTo>
                  <a:lnTo>
                    <a:pt x="8483597" y="2025650"/>
                  </a:lnTo>
                  <a:lnTo>
                    <a:pt x="8480422" y="2028825"/>
                  </a:lnTo>
                  <a:lnTo>
                    <a:pt x="8477247" y="2028825"/>
                  </a:lnTo>
                  <a:lnTo>
                    <a:pt x="8474072" y="2028825"/>
                  </a:lnTo>
                  <a:lnTo>
                    <a:pt x="8470897" y="2022475"/>
                  </a:lnTo>
                  <a:lnTo>
                    <a:pt x="8464547" y="2019300"/>
                  </a:lnTo>
                  <a:lnTo>
                    <a:pt x="8464547" y="2016125"/>
                  </a:lnTo>
                  <a:lnTo>
                    <a:pt x="8464547" y="2012950"/>
                  </a:lnTo>
                  <a:lnTo>
                    <a:pt x="8464547" y="2009775"/>
                  </a:lnTo>
                  <a:lnTo>
                    <a:pt x="8461372" y="2009775"/>
                  </a:lnTo>
                  <a:lnTo>
                    <a:pt x="8458197" y="2009775"/>
                  </a:lnTo>
                  <a:lnTo>
                    <a:pt x="8458197" y="2012950"/>
                  </a:lnTo>
                  <a:lnTo>
                    <a:pt x="8455022" y="2009775"/>
                  </a:lnTo>
                  <a:lnTo>
                    <a:pt x="8448672" y="2006600"/>
                  </a:lnTo>
                  <a:lnTo>
                    <a:pt x="8445497" y="2000250"/>
                  </a:lnTo>
                  <a:lnTo>
                    <a:pt x="8445497" y="1993900"/>
                  </a:lnTo>
                  <a:lnTo>
                    <a:pt x="8445497" y="1987550"/>
                  </a:lnTo>
                  <a:lnTo>
                    <a:pt x="8445497" y="1984375"/>
                  </a:lnTo>
                  <a:lnTo>
                    <a:pt x="8445497" y="1981200"/>
                  </a:lnTo>
                  <a:lnTo>
                    <a:pt x="8445497" y="1978025"/>
                  </a:lnTo>
                  <a:lnTo>
                    <a:pt x="8445497" y="1974850"/>
                  </a:lnTo>
                  <a:lnTo>
                    <a:pt x="8439147" y="1968500"/>
                  </a:lnTo>
                  <a:lnTo>
                    <a:pt x="8439147" y="1962150"/>
                  </a:lnTo>
                  <a:lnTo>
                    <a:pt x="8439147" y="1958975"/>
                  </a:lnTo>
                  <a:lnTo>
                    <a:pt x="8435972" y="1958975"/>
                  </a:lnTo>
                  <a:lnTo>
                    <a:pt x="8432797" y="1958975"/>
                  </a:lnTo>
                  <a:lnTo>
                    <a:pt x="8432797" y="1955800"/>
                  </a:lnTo>
                  <a:lnTo>
                    <a:pt x="8432797" y="1949450"/>
                  </a:lnTo>
                  <a:lnTo>
                    <a:pt x="8432797" y="1946275"/>
                  </a:lnTo>
                  <a:lnTo>
                    <a:pt x="8435972" y="1946275"/>
                  </a:lnTo>
                  <a:lnTo>
                    <a:pt x="8439147" y="1943100"/>
                  </a:lnTo>
                  <a:lnTo>
                    <a:pt x="8442322" y="1943100"/>
                  </a:lnTo>
                  <a:lnTo>
                    <a:pt x="8442322" y="1949450"/>
                  </a:lnTo>
                  <a:lnTo>
                    <a:pt x="8445497" y="1949450"/>
                  </a:lnTo>
                  <a:lnTo>
                    <a:pt x="8448672" y="1949450"/>
                  </a:lnTo>
                  <a:lnTo>
                    <a:pt x="8448672" y="1952625"/>
                  </a:lnTo>
                  <a:lnTo>
                    <a:pt x="8448672" y="1955800"/>
                  </a:lnTo>
                  <a:lnTo>
                    <a:pt x="8451847" y="1958975"/>
                  </a:lnTo>
                  <a:lnTo>
                    <a:pt x="8458197" y="1958975"/>
                  </a:lnTo>
                  <a:lnTo>
                    <a:pt x="8461372" y="1958975"/>
                  </a:lnTo>
                  <a:lnTo>
                    <a:pt x="8464547" y="1955800"/>
                  </a:lnTo>
                  <a:lnTo>
                    <a:pt x="8467722" y="1949450"/>
                  </a:lnTo>
                  <a:lnTo>
                    <a:pt x="8461372" y="1946275"/>
                  </a:lnTo>
                  <a:lnTo>
                    <a:pt x="8458197" y="1946275"/>
                  </a:lnTo>
                  <a:lnTo>
                    <a:pt x="8458197" y="1943100"/>
                  </a:lnTo>
                  <a:lnTo>
                    <a:pt x="8455022" y="1939925"/>
                  </a:lnTo>
                  <a:lnTo>
                    <a:pt x="8455022" y="1936750"/>
                  </a:lnTo>
                  <a:lnTo>
                    <a:pt x="8455022" y="1933575"/>
                  </a:lnTo>
                  <a:lnTo>
                    <a:pt x="8458197" y="1930400"/>
                  </a:lnTo>
                  <a:lnTo>
                    <a:pt x="8458197" y="1927225"/>
                  </a:lnTo>
                  <a:lnTo>
                    <a:pt x="8458197" y="1924050"/>
                  </a:lnTo>
                  <a:lnTo>
                    <a:pt x="8455022" y="1920875"/>
                  </a:lnTo>
                  <a:lnTo>
                    <a:pt x="8451847" y="1917700"/>
                  </a:lnTo>
                  <a:lnTo>
                    <a:pt x="8451847" y="1914525"/>
                  </a:lnTo>
                  <a:lnTo>
                    <a:pt x="8451847" y="1911350"/>
                  </a:lnTo>
                  <a:lnTo>
                    <a:pt x="8448672" y="1908175"/>
                  </a:lnTo>
                  <a:lnTo>
                    <a:pt x="8448672" y="1905000"/>
                  </a:lnTo>
                  <a:lnTo>
                    <a:pt x="8448672" y="1901825"/>
                  </a:lnTo>
                  <a:lnTo>
                    <a:pt x="8445497" y="1901825"/>
                  </a:lnTo>
                  <a:lnTo>
                    <a:pt x="8445497" y="1898650"/>
                  </a:lnTo>
                  <a:lnTo>
                    <a:pt x="8445497" y="1895475"/>
                  </a:lnTo>
                  <a:lnTo>
                    <a:pt x="8448672" y="1892300"/>
                  </a:lnTo>
                  <a:lnTo>
                    <a:pt x="8445497" y="1889125"/>
                  </a:lnTo>
                  <a:lnTo>
                    <a:pt x="8448672" y="1885950"/>
                  </a:lnTo>
                  <a:lnTo>
                    <a:pt x="8448672" y="1882775"/>
                  </a:lnTo>
                  <a:lnTo>
                    <a:pt x="8448672" y="1879600"/>
                  </a:lnTo>
                  <a:lnTo>
                    <a:pt x="8451847" y="1876425"/>
                  </a:lnTo>
                  <a:lnTo>
                    <a:pt x="8448672" y="1873250"/>
                  </a:lnTo>
                  <a:lnTo>
                    <a:pt x="8451847" y="1870075"/>
                  </a:lnTo>
                  <a:lnTo>
                    <a:pt x="8455022" y="1866900"/>
                  </a:lnTo>
                  <a:lnTo>
                    <a:pt x="8451847" y="1866900"/>
                  </a:lnTo>
                  <a:lnTo>
                    <a:pt x="8448672" y="1863725"/>
                  </a:lnTo>
                  <a:lnTo>
                    <a:pt x="8451847" y="1863725"/>
                  </a:lnTo>
                  <a:lnTo>
                    <a:pt x="8455022" y="1860550"/>
                  </a:lnTo>
                  <a:lnTo>
                    <a:pt x="8458197" y="1863725"/>
                  </a:lnTo>
                  <a:lnTo>
                    <a:pt x="8461372" y="1860550"/>
                  </a:lnTo>
                  <a:lnTo>
                    <a:pt x="8464547" y="1863725"/>
                  </a:lnTo>
                  <a:lnTo>
                    <a:pt x="8470897" y="1863725"/>
                  </a:lnTo>
                  <a:lnTo>
                    <a:pt x="8474072" y="1860550"/>
                  </a:lnTo>
                  <a:lnTo>
                    <a:pt x="8486772" y="1863725"/>
                  </a:lnTo>
                  <a:lnTo>
                    <a:pt x="8493122" y="1866900"/>
                  </a:lnTo>
                  <a:lnTo>
                    <a:pt x="8499472" y="1866900"/>
                  </a:lnTo>
                  <a:lnTo>
                    <a:pt x="8502647" y="1863725"/>
                  </a:lnTo>
                  <a:lnTo>
                    <a:pt x="8502647" y="1860550"/>
                  </a:lnTo>
                  <a:close/>
                  <a:moveTo>
                    <a:pt x="2139948" y="1819275"/>
                  </a:moveTo>
                  <a:lnTo>
                    <a:pt x="2146298" y="1819275"/>
                  </a:lnTo>
                  <a:lnTo>
                    <a:pt x="2149473" y="1822450"/>
                  </a:lnTo>
                  <a:lnTo>
                    <a:pt x="2155823" y="1819275"/>
                  </a:lnTo>
                  <a:lnTo>
                    <a:pt x="2158998" y="1819275"/>
                  </a:lnTo>
                  <a:lnTo>
                    <a:pt x="2162173" y="1822450"/>
                  </a:lnTo>
                  <a:lnTo>
                    <a:pt x="2168523" y="1825625"/>
                  </a:lnTo>
                  <a:lnTo>
                    <a:pt x="2171698" y="1825625"/>
                  </a:lnTo>
                  <a:lnTo>
                    <a:pt x="2178048" y="1828800"/>
                  </a:lnTo>
                  <a:lnTo>
                    <a:pt x="2184398" y="1828800"/>
                  </a:lnTo>
                  <a:lnTo>
                    <a:pt x="2190748" y="1828800"/>
                  </a:lnTo>
                  <a:lnTo>
                    <a:pt x="2193923" y="1831975"/>
                  </a:lnTo>
                  <a:lnTo>
                    <a:pt x="2193923" y="1835150"/>
                  </a:lnTo>
                  <a:lnTo>
                    <a:pt x="2193923" y="1838325"/>
                  </a:lnTo>
                  <a:lnTo>
                    <a:pt x="2200273" y="1838325"/>
                  </a:lnTo>
                  <a:lnTo>
                    <a:pt x="2209798" y="1841500"/>
                  </a:lnTo>
                  <a:lnTo>
                    <a:pt x="2212973" y="1841500"/>
                  </a:lnTo>
                  <a:lnTo>
                    <a:pt x="2209798" y="1844675"/>
                  </a:lnTo>
                  <a:lnTo>
                    <a:pt x="2206623" y="1844675"/>
                  </a:lnTo>
                  <a:lnTo>
                    <a:pt x="2200273" y="1844675"/>
                  </a:lnTo>
                  <a:lnTo>
                    <a:pt x="2190748" y="1847850"/>
                  </a:lnTo>
                  <a:lnTo>
                    <a:pt x="2197098" y="1847850"/>
                  </a:lnTo>
                  <a:lnTo>
                    <a:pt x="2200273" y="1851025"/>
                  </a:lnTo>
                  <a:lnTo>
                    <a:pt x="2212973" y="1851025"/>
                  </a:lnTo>
                  <a:lnTo>
                    <a:pt x="2225673" y="1857375"/>
                  </a:lnTo>
                  <a:lnTo>
                    <a:pt x="2241548" y="1870075"/>
                  </a:lnTo>
                  <a:lnTo>
                    <a:pt x="2244724" y="1873250"/>
                  </a:lnTo>
                  <a:lnTo>
                    <a:pt x="2244724" y="1876425"/>
                  </a:lnTo>
                  <a:lnTo>
                    <a:pt x="2241548" y="1882775"/>
                  </a:lnTo>
                  <a:lnTo>
                    <a:pt x="2235198" y="1882775"/>
                  </a:lnTo>
                  <a:lnTo>
                    <a:pt x="2232023" y="1882775"/>
                  </a:lnTo>
                  <a:lnTo>
                    <a:pt x="2228848" y="1885950"/>
                  </a:lnTo>
                  <a:lnTo>
                    <a:pt x="2225673" y="1889125"/>
                  </a:lnTo>
                  <a:lnTo>
                    <a:pt x="2225673" y="1892300"/>
                  </a:lnTo>
                  <a:lnTo>
                    <a:pt x="2222498" y="1889125"/>
                  </a:lnTo>
                  <a:lnTo>
                    <a:pt x="2216148" y="1882775"/>
                  </a:lnTo>
                  <a:lnTo>
                    <a:pt x="2206623" y="1876425"/>
                  </a:lnTo>
                  <a:lnTo>
                    <a:pt x="2200273" y="1879600"/>
                  </a:lnTo>
                  <a:lnTo>
                    <a:pt x="2193923" y="1882775"/>
                  </a:lnTo>
                  <a:lnTo>
                    <a:pt x="2187573" y="1879600"/>
                  </a:lnTo>
                  <a:lnTo>
                    <a:pt x="2184398" y="1879600"/>
                  </a:lnTo>
                  <a:lnTo>
                    <a:pt x="2181223" y="1882775"/>
                  </a:lnTo>
                  <a:lnTo>
                    <a:pt x="2181223" y="1885950"/>
                  </a:lnTo>
                  <a:lnTo>
                    <a:pt x="2178048" y="1885950"/>
                  </a:lnTo>
                  <a:lnTo>
                    <a:pt x="2171698" y="1885950"/>
                  </a:lnTo>
                  <a:lnTo>
                    <a:pt x="2168523" y="1885950"/>
                  </a:lnTo>
                  <a:lnTo>
                    <a:pt x="2168523" y="1882775"/>
                  </a:lnTo>
                  <a:lnTo>
                    <a:pt x="2165348" y="1882775"/>
                  </a:lnTo>
                  <a:lnTo>
                    <a:pt x="2162173" y="1885950"/>
                  </a:lnTo>
                  <a:lnTo>
                    <a:pt x="2158998" y="1885950"/>
                  </a:lnTo>
                  <a:lnTo>
                    <a:pt x="2155823" y="1885950"/>
                  </a:lnTo>
                  <a:lnTo>
                    <a:pt x="2158998" y="1889125"/>
                  </a:lnTo>
                  <a:lnTo>
                    <a:pt x="2158998" y="1892300"/>
                  </a:lnTo>
                  <a:lnTo>
                    <a:pt x="2152648" y="1895475"/>
                  </a:lnTo>
                  <a:lnTo>
                    <a:pt x="2146298" y="1898650"/>
                  </a:lnTo>
                  <a:lnTo>
                    <a:pt x="2143123" y="1901825"/>
                  </a:lnTo>
                  <a:lnTo>
                    <a:pt x="2136773" y="1908175"/>
                  </a:lnTo>
                  <a:lnTo>
                    <a:pt x="2133598" y="1908175"/>
                  </a:lnTo>
                  <a:lnTo>
                    <a:pt x="2133598" y="1905000"/>
                  </a:lnTo>
                  <a:lnTo>
                    <a:pt x="2130423" y="1905000"/>
                  </a:lnTo>
                  <a:lnTo>
                    <a:pt x="2124074" y="1905000"/>
                  </a:lnTo>
                  <a:lnTo>
                    <a:pt x="2120898" y="1905000"/>
                  </a:lnTo>
                  <a:lnTo>
                    <a:pt x="2124074" y="1901825"/>
                  </a:lnTo>
                  <a:lnTo>
                    <a:pt x="2124074" y="1895475"/>
                  </a:lnTo>
                  <a:lnTo>
                    <a:pt x="2124074" y="1892300"/>
                  </a:lnTo>
                  <a:lnTo>
                    <a:pt x="2114548" y="1889125"/>
                  </a:lnTo>
                  <a:lnTo>
                    <a:pt x="2101848" y="1889125"/>
                  </a:lnTo>
                  <a:lnTo>
                    <a:pt x="2089148" y="1889125"/>
                  </a:lnTo>
                  <a:lnTo>
                    <a:pt x="2079623" y="1889125"/>
                  </a:lnTo>
                  <a:lnTo>
                    <a:pt x="2073273" y="1885950"/>
                  </a:lnTo>
                  <a:lnTo>
                    <a:pt x="2063749" y="1885950"/>
                  </a:lnTo>
                  <a:lnTo>
                    <a:pt x="2060573" y="1889125"/>
                  </a:lnTo>
                  <a:lnTo>
                    <a:pt x="2057398" y="1892300"/>
                  </a:lnTo>
                  <a:lnTo>
                    <a:pt x="2054223" y="1889125"/>
                  </a:lnTo>
                  <a:lnTo>
                    <a:pt x="2051048" y="1885950"/>
                  </a:lnTo>
                  <a:lnTo>
                    <a:pt x="2041523" y="1885950"/>
                  </a:lnTo>
                  <a:lnTo>
                    <a:pt x="2041523" y="1882775"/>
                  </a:lnTo>
                  <a:lnTo>
                    <a:pt x="2041523" y="1879600"/>
                  </a:lnTo>
                  <a:lnTo>
                    <a:pt x="2041523" y="1876425"/>
                  </a:lnTo>
                  <a:lnTo>
                    <a:pt x="2041523" y="1873250"/>
                  </a:lnTo>
                  <a:lnTo>
                    <a:pt x="2044698" y="1873250"/>
                  </a:lnTo>
                  <a:lnTo>
                    <a:pt x="2054223" y="1873250"/>
                  </a:lnTo>
                  <a:lnTo>
                    <a:pt x="2060573" y="1873250"/>
                  </a:lnTo>
                  <a:lnTo>
                    <a:pt x="2066923" y="1873250"/>
                  </a:lnTo>
                  <a:lnTo>
                    <a:pt x="2070098" y="1873250"/>
                  </a:lnTo>
                  <a:lnTo>
                    <a:pt x="2079623" y="1873250"/>
                  </a:lnTo>
                  <a:lnTo>
                    <a:pt x="2085973" y="1873250"/>
                  </a:lnTo>
                  <a:lnTo>
                    <a:pt x="2092323" y="1870075"/>
                  </a:lnTo>
                  <a:lnTo>
                    <a:pt x="2101848" y="1870075"/>
                  </a:lnTo>
                  <a:lnTo>
                    <a:pt x="2108198" y="1870075"/>
                  </a:lnTo>
                  <a:lnTo>
                    <a:pt x="2095498" y="1863725"/>
                  </a:lnTo>
                  <a:lnTo>
                    <a:pt x="2095498" y="1860550"/>
                  </a:lnTo>
                  <a:lnTo>
                    <a:pt x="2095498" y="1857375"/>
                  </a:lnTo>
                  <a:lnTo>
                    <a:pt x="2092323" y="1854200"/>
                  </a:lnTo>
                  <a:lnTo>
                    <a:pt x="2089148" y="1851025"/>
                  </a:lnTo>
                  <a:lnTo>
                    <a:pt x="2089148" y="1847850"/>
                  </a:lnTo>
                  <a:lnTo>
                    <a:pt x="2092323" y="1844675"/>
                  </a:lnTo>
                  <a:lnTo>
                    <a:pt x="2089148" y="1841500"/>
                  </a:lnTo>
                  <a:lnTo>
                    <a:pt x="2092323" y="1838325"/>
                  </a:lnTo>
                  <a:lnTo>
                    <a:pt x="2092323" y="1835150"/>
                  </a:lnTo>
                  <a:lnTo>
                    <a:pt x="2089148" y="1835150"/>
                  </a:lnTo>
                  <a:lnTo>
                    <a:pt x="2082798" y="1831975"/>
                  </a:lnTo>
                  <a:lnTo>
                    <a:pt x="2076448" y="1828800"/>
                  </a:lnTo>
                  <a:lnTo>
                    <a:pt x="2076448" y="1822450"/>
                  </a:lnTo>
                  <a:lnTo>
                    <a:pt x="2082798" y="1822450"/>
                  </a:lnTo>
                  <a:lnTo>
                    <a:pt x="2092323" y="1822450"/>
                  </a:lnTo>
                  <a:lnTo>
                    <a:pt x="2098673" y="1822450"/>
                  </a:lnTo>
                  <a:lnTo>
                    <a:pt x="2101848" y="1822450"/>
                  </a:lnTo>
                  <a:lnTo>
                    <a:pt x="2114548" y="1825625"/>
                  </a:lnTo>
                  <a:lnTo>
                    <a:pt x="2120898" y="1825625"/>
                  </a:lnTo>
                  <a:lnTo>
                    <a:pt x="2124074" y="1822450"/>
                  </a:lnTo>
                  <a:lnTo>
                    <a:pt x="2130423" y="1825625"/>
                  </a:lnTo>
                  <a:lnTo>
                    <a:pt x="2136773" y="1822450"/>
                  </a:lnTo>
                  <a:close/>
                  <a:moveTo>
                    <a:pt x="8112122" y="1812925"/>
                  </a:moveTo>
                  <a:lnTo>
                    <a:pt x="8115297" y="1812925"/>
                  </a:lnTo>
                  <a:lnTo>
                    <a:pt x="8118472" y="1816100"/>
                  </a:lnTo>
                  <a:lnTo>
                    <a:pt x="8121647" y="1816100"/>
                  </a:lnTo>
                  <a:lnTo>
                    <a:pt x="8124822" y="1812925"/>
                  </a:lnTo>
                  <a:lnTo>
                    <a:pt x="8124822" y="1816100"/>
                  </a:lnTo>
                  <a:lnTo>
                    <a:pt x="8131172" y="1825625"/>
                  </a:lnTo>
                  <a:lnTo>
                    <a:pt x="8131172" y="1828800"/>
                  </a:lnTo>
                  <a:lnTo>
                    <a:pt x="8127997" y="1831975"/>
                  </a:lnTo>
                  <a:lnTo>
                    <a:pt x="8124822" y="1835150"/>
                  </a:lnTo>
                  <a:lnTo>
                    <a:pt x="8121647" y="1838325"/>
                  </a:lnTo>
                  <a:lnTo>
                    <a:pt x="8118472" y="1844675"/>
                  </a:lnTo>
                  <a:lnTo>
                    <a:pt x="8118472" y="1847850"/>
                  </a:lnTo>
                  <a:lnTo>
                    <a:pt x="8118472" y="1851025"/>
                  </a:lnTo>
                  <a:lnTo>
                    <a:pt x="8118472" y="1860550"/>
                  </a:lnTo>
                  <a:lnTo>
                    <a:pt x="8112122" y="1866900"/>
                  </a:lnTo>
                  <a:lnTo>
                    <a:pt x="8108947" y="1876425"/>
                  </a:lnTo>
                  <a:lnTo>
                    <a:pt x="8102597" y="1879600"/>
                  </a:lnTo>
                  <a:lnTo>
                    <a:pt x="8099422" y="1882775"/>
                  </a:lnTo>
                  <a:lnTo>
                    <a:pt x="8089897" y="1882775"/>
                  </a:lnTo>
                  <a:lnTo>
                    <a:pt x="8086722" y="1882775"/>
                  </a:lnTo>
                  <a:lnTo>
                    <a:pt x="8083547" y="1885950"/>
                  </a:lnTo>
                  <a:lnTo>
                    <a:pt x="8080372" y="1889125"/>
                  </a:lnTo>
                  <a:lnTo>
                    <a:pt x="8074022" y="1885950"/>
                  </a:lnTo>
                  <a:lnTo>
                    <a:pt x="8070847" y="1882775"/>
                  </a:lnTo>
                  <a:lnTo>
                    <a:pt x="8064497" y="1879600"/>
                  </a:lnTo>
                  <a:lnTo>
                    <a:pt x="8054972" y="1870075"/>
                  </a:lnTo>
                  <a:lnTo>
                    <a:pt x="8048622" y="1866900"/>
                  </a:lnTo>
                  <a:lnTo>
                    <a:pt x="8048622" y="1860550"/>
                  </a:lnTo>
                  <a:lnTo>
                    <a:pt x="8048622" y="1854200"/>
                  </a:lnTo>
                  <a:lnTo>
                    <a:pt x="8048622" y="1851025"/>
                  </a:lnTo>
                  <a:lnTo>
                    <a:pt x="8045447" y="1847850"/>
                  </a:lnTo>
                  <a:lnTo>
                    <a:pt x="8048622" y="1841500"/>
                  </a:lnTo>
                  <a:lnTo>
                    <a:pt x="8058147" y="1831975"/>
                  </a:lnTo>
                  <a:lnTo>
                    <a:pt x="8064497" y="1828800"/>
                  </a:lnTo>
                  <a:lnTo>
                    <a:pt x="8067672" y="1828800"/>
                  </a:lnTo>
                  <a:lnTo>
                    <a:pt x="8064497" y="1825625"/>
                  </a:lnTo>
                  <a:lnTo>
                    <a:pt x="8067672" y="1825625"/>
                  </a:lnTo>
                  <a:lnTo>
                    <a:pt x="8074022" y="1822450"/>
                  </a:lnTo>
                  <a:lnTo>
                    <a:pt x="8080372" y="1822450"/>
                  </a:lnTo>
                  <a:lnTo>
                    <a:pt x="8083547" y="1819275"/>
                  </a:lnTo>
                  <a:lnTo>
                    <a:pt x="8089897" y="1816100"/>
                  </a:lnTo>
                  <a:lnTo>
                    <a:pt x="8105772" y="1816100"/>
                  </a:lnTo>
                  <a:close/>
                  <a:moveTo>
                    <a:pt x="1777998" y="1749425"/>
                  </a:moveTo>
                  <a:lnTo>
                    <a:pt x="1781173" y="1749425"/>
                  </a:lnTo>
                  <a:lnTo>
                    <a:pt x="1787523" y="1749425"/>
                  </a:lnTo>
                  <a:lnTo>
                    <a:pt x="1790698" y="1749425"/>
                  </a:lnTo>
                  <a:lnTo>
                    <a:pt x="1790698" y="1752600"/>
                  </a:lnTo>
                  <a:lnTo>
                    <a:pt x="1790698" y="1755775"/>
                  </a:lnTo>
                  <a:lnTo>
                    <a:pt x="1790698" y="1758950"/>
                  </a:lnTo>
                  <a:lnTo>
                    <a:pt x="1790698" y="1762125"/>
                  </a:lnTo>
                  <a:lnTo>
                    <a:pt x="1784348" y="1765300"/>
                  </a:lnTo>
                  <a:lnTo>
                    <a:pt x="1781173" y="1765300"/>
                  </a:lnTo>
                  <a:lnTo>
                    <a:pt x="1774823" y="1762125"/>
                  </a:lnTo>
                  <a:lnTo>
                    <a:pt x="1771648" y="1758950"/>
                  </a:lnTo>
                  <a:lnTo>
                    <a:pt x="1777998" y="1758950"/>
                  </a:lnTo>
                  <a:lnTo>
                    <a:pt x="1774823" y="1755775"/>
                  </a:lnTo>
                  <a:lnTo>
                    <a:pt x="1774823" y="1752600"/>
                  </a:lnTo>
                  <a:close/>
                  <a:moveTo>
                    <a:pt x="1812923" y="1692275"/>
                  </a:moveTo>
                  <a:lnTo>
                    <a:pt x="1819273" y="1692275"/>
                  </a:lnTo>
                  <a:lnTo>
                    <a:pt x="1838323" y="1695450"/>
                  </a:lnTo>
                  <a:lnTo>
                    <a:pt x="1847848" y="1698625"/>
                  </a:lnTo>
                  <a:lnTo>
                    <a:pt x="1851023" y="1698625"/>
                  </a:lnTo>
                  <a:lnTo>
                    <a:pt x="1854199" y="1701800"/>
                  </a:lnTo>
                  <a:lnTo>
                    <a:pt x="1857373" y="1701800"/>
                  </a:lnTo>
                  <a:lnTo>
                    <a:pt x="1863723" y="1701800"/>
                  </a:lnTo>
                  <a:lnTo>
                    <a:pt x="1873248" y="1701800"/>
                  </a:lnTo>
                  <a:lnTo>
                    <a:pt x="1879598" y="1704975"/>
                  </a:lnTo>
                  <a:lnTo>
                    <a:pt x="1885948" y="1708150"/>
                  </a:lnTo>
                  <a:lnTo>
                    <a:pt x="1889123" y="1711325"/>
                  </a:lnTo>
                  <a:lnTo>
                    <a:pt x="1892298" y="1717675"/>
                  </a:lnTo>
                  <a:lnTo>
                    <a:pt x="1901823" y="1720850"/>
                  </a:lnTo>
                  <a:lnTo>
                    <a:pt x="1908173" y="1724025"/>
                  </a:lnTo>
                  <a:lnTo>
                    <a:pt x="1914524" y="1727200"/>
                  </a:lnTo>
                  <a:lnTo>
                    <a:pt x="1920873" y="1733550"/>
                  </a:lnTo>
                  <a:lnTo>
                    <a:pt x="1930398" y="1739900"/>
                  </a:lnTo>
                  <a:lnTo>
                    <a:pt x="1936748" y="1743075"/>
                  </a:lnTo>
                  <a:lnTo>
                    <a:pt x="1943098" y="1743075"/>
                  </a:lnTo>
                  <a:lnTo>
                    <a:pt x="1946273" y="1739900"/>
                  </a:lnTo>
                  <a:lnTo>
                    <a:pt x="1946273" y="1743075"/>
                  </a:lnTo>
                  <a:lnTo>
                    <a:pt x="1955798" y="1749425"/>
                  </a:lnTo>
                  <a:lnTo>
                    <a:pt x="1955798" y="1752600"/>
                  </a:lnTo>
                  <a:lnTo>
                    <a:pt x="1958973" y="1752600"/>
                  </a:lnTo>
                  <a:lnTo>
                    <a:pt x="1962148" y="1752600"/>
                  </a:lnTo>
                  <a:lnTo>
                    <a:pt x="1971673" y="1758950"/>
                  </a:lnTo>
                  <a:lnTo>
                    <a:pt x="1981198" y="1762125"/>
                  </a:lnTo>
                  <a:lnTo>
                    <a:pt x="1984373" y="1765300"/>
                  </a:lnTo>
                  <a:lnTo>
                    <a:pt x="1990723" y="1768475"/>
                  </a:lnTo>
                  <a:lnTo>
                    <a:pt x="2000248" y="1771650"/>
                  </a:lnTo>
                  <a:lnTo>
                    <a:pt x="2003423" y="1771650"/>
                  </a:lnTo>
                  <a:lnTo>
                    <a:pt x="2006598" y="1771650"/>
                  </a:lnTo>
                  <a:lnTo>
                    <a:pt x="2009773" y="1771650"/>
                  </a:lnTo>
                  <a:lnTo>
                    <a:pt x="2016123" y="1774825"/>
                  </a:lnTo>
                  <a:lnTo>
                    <a:pt x="2022473" y="1774825"/>
                  </a:lnTo>
                  <a:lnTo>
                    <a:pt x="2022473" y="1778000"/>
                  </a:lnTo>
                  <a:lnTo>
                    <a:pt x="2019298" y="1781175"/>
                  </a:lnTo>
                  <a:lnTo>
                    <a:pt x="2022473" y="1784350"/>
                  </a:lnTo>
                  <a:lnTo>
                    <a:pt x="2022473" y="1787525"/>
                  </a:lnTo>
                  <a:lnTo>
                    <a:pt x="2012948" y="1790700"/>
                  </a:lnTo>
                  <a:lnTo>
                    <a:pt x="2016123" y="1790700"/>
                  </a:lnTo>
                  <a:lnTo>
                    <a:pt x="2019298" y="1793875"/>
                  </a:lnTo>
                  <a:lnTo>
                    <a:pt x="2022473" y="1793875"/>
                  </a:lnTo>
                  <a:lnTo>
                    <a:pt x="2028823" y="1793875"/>
                  </a:lnTo>
                  <a:lnTo>
                    <a:pt x="2031998" y="1793875"/>
                  </a:lnTo>
                  <a:lnTo>
                    <a:pt x="2035174" y="1793875"/>
                  </a:lnTo>
                  <a:lnTo>
                    <a:pt x="2041523" y="1797050"/>
                  </a:lnTo>
                  <a:lnTo>
                    <a:pt x="2047873" y="1797050"/>
                  </a:lnTo>
                  <a:lnTo>
                    <a:pt x="2051048" y="1797050"/>
                  </a:lnTo>
                  <a:lnTo>
                    <a:pt x="2054223" y="1803400"/>
                  </a:lnTo>
                  <a:lnTo>
                    <a:pt x="2057398" y="1803400"/>
                  </a:lnTo>
                  <a:lnTo>
                    <a:pt x="2060573" y="1806575"/>
                  </a:lnTo>
                  <a:lnTo>
                    <a:pt x="2063749" y="1806575"/>
                  </a:lnTo>
                  <a:lnTo>
                    <a:pt x="2066923" y="1809750"/>
                  </a:lnTo>
                  <a:lnTo>
                    <a:pt x="2063749" y="1812925"/>
                  </a:lnTo>
                  <a:lnTo>
                    <a:pt x="2057398" y="1816100"/>
                  </a:lnTo>
                  <a:lnTo>
                    <a:pt x="2047873" y="1816100"/>
                  </a:lnTo>
                  <a:lnTo>
                    <a:pt x="2038348" y="1819275"/>
                  </a:lnTo>
                  <a:lnTo>
                    <a:pt x="2031998" y="1822450"/>
                  </a:lnTo>
                  <a:lnTo>
                    <a:pt x="2025648" y="1822450"/>
                  </a:lnTo>
                  <a:lnTo>
                    <a:pt x="2016123" y="1822450"/>
                  </a:lnTo>
                  <a:lnTo>
                    <a:pt x="2006598" y="1822450"/>
                  </a:lnTo>
                  <a:lnTo>
                    <a:pt x="2000248" y="1822450"/>
                  </a:lnTo>
                  <a:lnTo>
                    <a:pt x="1997073" y="1822450"/>
                  </a:lnTo>
                  <a:lnTo>
                    <a:pt x="1993898" y="1822450"/>
                  </a:lnTo>
                  <a:lnTo>
                    <a:pt x="1984373" y="1822450"/>
                  </a:lnTo>
                  <a:lnTo>
                    <a:pt x="1974848" y="1825625"/>
                  </a:lnTo>
                  <a:lnTo>
                    <a:pt x="1968498" y="1825625"/>
                  </a:lnTo>
                  <a:lnTo>
                    <a:pt x="1962148" y="1825625"/>
                  </a:lnTo>
                  <a:lnTo>
                    <a:pt x="1952623" y="1828800"/>
                  </a:lnTo>
                  <a:lnTo>
                    <a:pt x="1943098" y="1825625"/>
                  </a:lnTo>
                  <a:lnTo>
                    <a:pt x="1946273" y="1822450"/>
                  </a:lnTo>
                  <a:lnTo>
                    <a:pt x="1949448" y="1819275"/>
                  </a:lnTo>
                  <a:lnTo>
                    <a:pt x="1955798" y="1816100"/>
                  </a:lnTo>
                  <a:lnTo>
                    <a:pt x="1965323" y="1809750"/>
                  </a:lnTo>
                  <a:lnTo>
                    <a:pt x="1971673" y="1806575"/>
                  </a:lnTo>
                  <a:lnTo>
                    <a:pt x="1968498" y="1803400"/>
                  </a:lnTo>
                  <a:lnTo>
                    <a:pt x="1962148" y="1800225"/>
                  </a:lnTo>
                  <a:lnTo>
                    <a:pt x="1962148" y="1797050"/>
                  </a:lnTo>
                  <a:lnTo>
                    <a:pt x="1965323" y="1793875"/>
                  </a:lnTo>
                  <a:lnTo>
                    <a:pt x="1962148" y="1793875"/>
                  </a:lnTo>
                  <a:lnTo>
                    <a:pt x="1955798" y="1797050"/>
                  </a:lnTo>
                  <a:lnTo>
                    <a:pt x="1949448" y="1797050"/>
                  </a:lnTo>
                  <a:lnTo>
                    <a:pt x="1946273" y="1793875"/>
                  </a:lnTo>
                  <a:lnTo>
                    <a:pt x="1939923" y="1793875"/>
                  </a:lnTo>
                  <a:lnTo>
                    <a:pt x="1933573" y="1790700"/>
                  </a:lnTo>
                  <a:lnTo>
                    <a:pt x="1927223" y="1784350"/>
                  </a:lnTo>
                  <a:lnTo>
                    <a:pt x="1927223" y="1781175"/>
                  </a:lnTo>
                  <a:lnTo>
                    <a:pt x="1927223" y="1774825"/>
                  </a:lnTo>
                  <a:lnTo>
                    <a:pt x="1924048" y="1768475"/>
                  </a:lnTo>
                  <a:lnTo>
                    <a:pt x="1924048" y="1765300"/>
                  </a:lnTo>
                  <a:lnTo>
                    <a:pt x="1920873" y="1762125"/>
                  </a:lnTo>
                  <a:lnTo>
                    <a:pt x="1920873" y="1758950"/>
                  </a:lnTo>
                  <a:lnTo>
                    <a:pt x="1917698" y="1762125"/>
                  </a:lnTo>
                  <a:lnTo>
                    <a:pt x="1914524" y="1762125"/>
                  </a:lnTo>
                  <a:lnTo>
                    <a:pt x="1904998" y="1758950"/>
                  </a:lnTo>
                  <a:lnTo>
                    <a:pt x="1895473" y="1755775"/>
                  </a:lnTo>
                  <a:lnTo>
                    <a:pt x="1885948" y="1752600"/>
                  </a:lnTo>
                  <a:lnTo>
                    <a:pt x="1876423" y="1746250"/>
                  </a:lnTo>
                  <a:lnTo>
                    <a:pt x="1873248" y="1743075"/>
                  </a:lnTo>
                  <a:lnTo>
                    <a:pt x="1870073" y="1743075"/>
                  </a:lnTo>
                  <a:lnTo>
                    <a:pt x="1866898" y="1739900"/>
                  </a:lnTo>
                  <a:lnTo>
                    <a:pt x="1870073" y="1736725"/>
                  </a:lnTo>
                  <a:lnTo>
                    <a:pt x="1866898" y="1736725"/>
                  </a:lnTo>
                  <a:lnTo>
                    <a:pt x="1863723" y="1739900"/>
                  </a:lnTo>
                  <a:lnTo>
                    <a:pt x="1860548" y="1736725"/>
                  </a:lnTo>
                  <a:lnTo>
                    <a:pt x="1857373" y="1736725"/>
                  </a:lnTo>
                  <a:lnTo>
                    <a:pt x="1851023" y="1739900"/>
                  </a:lnTo>
                  <a:lnTo>
                    <a:pt x="1844673" y="1736725"/>
                  </a:lnTo>
                  <a:lnTo>
                    <a:pt x="1831973" y="1736725"/>
                  </a:lnTo>
                  <a:lnTo>
                    <a:pt x="1822448" y="1736725"/>
                  </a:lnTo>
                  <a:lnTo>
                    <a:pt x="1816098" y="1733550"/>
                  </a:lnTo>
                  <a:lnTo>
                    <a:pt x="1809748" y="1730375"/>
                  </a:lnTo>
                  <a:lnTo>
                    <a:pt x="1809748" y="1727200"/>
                  </a:lnTo>
                  <a:lnTo>
                    <a:pt x="1812923" y="1727200"/>
                  </a:lnTo>
                  <a:lnTo>
                    <a:pt x="1822448" y="1727200"/>
                  </a:lnTo>
                  <a:lnTo>
                    <a:pt x="1825623" y="1727200"/>
                  </a:lnTo>
                  <a:lnTo>
                    <a:pt x="1831973" y="1724025"/>
                  </a:lnTo>
                  <a:lnTo>
                    <a:pt x="1835148" y="1724025"/>
                  </a:lnTo>
                  <a:lnTo>
                    <a:pt x="1828798" y="1720850"/>
                  </a:lnTo>
                  <a:lnTo>
                    <a:pt x="1812923" y="1717675"/>
                  </a:lnTo>
                  <a:lnTo>
                    <a:pt x="1790698" y="1717675"/>
                  </a:lnTo>
                  <a:lnTo>
                    <a:pt x="1787523" y="1717675"/>
                  </a:lnTo>
                  <a:lnTo>
                    <a:pt x="1787523" y="1720850"/>
                  </a:lnTo>
                  <a:lnTo>
                    <a:pt x="1784348" y="1724025"/>
                  </a:lnTo>
                  <a:lnTo>
                    <a:pt x="1781173" y="1727200"/>
                  </a:lnTo>
                  <a:lnTo>
                    <a:pt x="1774823" y="1730375"/>
                  </a:lnTo>
                  <a:lnTo>
                    <a:pt x="1768473" y="1730375"/>
                  </a:lnTo>
                  <a:lnTo>
                    <a:pt x="1758948" y="1730375"/>
                  </a:lnTo>
                  <a:lnTo>
                    <a:pt x="1752598" y="1733550"/>
                  </a:lnTo>
                  <a:lnTo>
                    <a:pt x="1752598" y="1736725"/>
                  </a:lnTo>
                  <a:lnTo>
                    <a:pt x="1755773" y="1739900"/>
                  </a:lnTo>
                  <a:lnTo>
                    <a:pt x="1752598" y="1739900"/>
                  </a:lnTo>
                  <a:lnTo>
                    <a:pt x="1749423" y="1743075"/>
                  </a:lnTo>
                  <a:lnTo>
                    <a:pt x="1743073" y="1743075"/>
                  </a:lnTo>
                  <a:lnTo>
                    <a:pt x="1739898" y="1746250"/>
                  </a:lnTo>
                  <a:lnTo>
                    <a:pt x="1736723" y="1746250"/>
                  </a:lnTo>
                  <a:lnTo>
                    <a:pt x="1733548" y="1746250"/>
                  </a:lnTo>
                  <a:lnTo>
                    <a:pt x="1736723" y="1743075"/>
                  </a:lnTo>
                  <a:lnTo>
                    <a:pt x="1733548" y="1743075"/>
                  </a:lnTo>
                  <a:lnTo>
                    <a:pt x="1727198" y="1746250"/>
                  </a:lnTo>
                  <a:lnTo>
                    <a:pt x="1720848" y="1749425"/>
                  </a:lnTo>
                  <a:lnTo>
                    <a:pt x="1717673" y="1743075"/>
                  </a:lnTo>
                  <a:lnTo>
                    <a:pt x="1724023" y="1743075"/>
                  </a:lnTo>
                  <a:lnTo>
                    <a:pt x="1730373" y="1739900"/>
                  </a:lnTo>
                  <a:lnTo>
                    <a:pt x="1736723" y="1736725"/>
                  </a:lnTo>
                  <a:lnTo>
                    <a:pt x="1739898" y="1733550"/>
                  </a:lnTo>
                  <a:lnTo>
                    <a:pt x="1733548" y="1727200"/>
                  </a:lnTo>
                  <a:lnTo>
                    <a:pt x="1736723" y="1720850"/>
                  </a:lnTo>
                  <a:lnTo>
                    <a:pt x="1743073" y="1714500"/>
                  </a:lnTo>
                  <a:lnTo>
                    <a:pt x="1746248" y="1711325"/>
                  </a:lnTo>
                  <a:lnTo>
                    <a:pt x="1749423" y="1711325"/>
                  </a:lnTo>
                  <a:lnTo>
                    <a:pt x="1752598" y="1708150"/>
                  </a:lnTo>
                  <a:lnTo>
                    <a:pt x="1758948" y="1704975"/>
                  </a:lnTo>
                  <a:lnTo>
                    <a:pt x="1774823" y="1701800"/>
                  </a:lnTo>
                  <a:lnTo>
                    <a:pt x="1787523" y="1695450"/>
                  </a:lnTo>
                  <a:lnTo>
                    <a:pt x="1800223" y="1695450"/>
                  </a:lnTo>
                  <a:lnTo>
                    <a:pt x="1806573" y="1695450"/>
                  </a:lnTo>
                  <a:lnTo>
                    <a:pt x="1809748" y="1695450"/>
                  </a:lnTo>
                  <a:close/>
                  <a:moveTo>
                    <a:pt x="4289423" y="1628775"/>
                  </a:moveTo>
                  <a:lnTo>
                    <a:pt x="4289423" y="1628776"/>
                  </a:lnTo>
                  <a:lnTo>
                    <a:pt x="4330698" y="1628776"/>
                  </a:lnTo>
                  <a:lnTo>
                    <a:pt x="4330697" y="1628775"/>
                  </a:lnTo>
                  <a:close/>
                  <a:moveTo>
                    <a:pt x="8416922" y="1619250"/>
                  </a:moveTo>
                  <a:lnTo>
                    <a:pt x="8420097" y="1619250"/>
                  </a:lnTo>
                  <a:lnTo>
                    <a:pt x="8432797" y="1625600"/>
                  </a:lnTo>
                  <a:lnTo>
                    <a:pt x="8432797" y="1628775"/>
                  </a:lnTo>
                  <a:lnTo>
                    <a:pt x="8429622" y="1631950"/>
                  </a:lnTo>
                  <a:lnTo>
                    <a:pt x="8429622" y="1635125"/>
                  </a:lnTo>
                  <a:lnTo>
                    <a:pt x="8429622" y="1641475"/>
                  </a:lnTo>
                  <a:lnTo>
                    <a:pt x="8432797" y="1654175"/>
                  </a:lnTo>
                  <a:lnTo>
                    <a:pt x="8429622" y="1663700"/>
                  </a:lnTo>
                  <a:lnTo>
                    <a:pt x="8429622" y="1666875"/>
                  </a:lnTo>
                  <a:lnTo>
                    <a:pt x="8432797" y="1673225"/>
                  </a:lnTo>
                  <a:lnTo>
                    <a:pt x="8435972" y="1679575"/>
                  </a:lnTo>
                  <a:lnTo>
                    <a:pt x="8435972" y="1685925"/>
                  </a:lnTo>
                  <a:lnTo>
                    <a:pt x="8435972" y="1701800"/>
                  </a:lnTo>
                  <a:lnTo>
                    <a:pt x="8435972" y="1708150"/>
                  </a:lnTo>
                  <a:lnTo>
                    <a:pt x="8435972" y="1714500"/>
                  </a:lnTo>
                  <a:lnTo>
                    <a:pt x="8432797" y="1717675"/>
                  </a:lnTo>
                  <a:lnTo>
                    <a:pt x="8429622" y="1720850"/>
                  </a:lnTo>
                  <a:lnTo>
                    <a:pt x="8429622" y="1730375"/>
                  </a:lnTo>
                  <a:lnTo>
                    <a:pt x="8432797" y="1739900"/>
                  </a:lnTo>
                  <a:lnTo>
                    <a:pt x="8426447" y="1743075"/>
                  </a:lnTo>
                  <a:lnTo>
                    <a:pt x="8423272" y="1739900"/>
                  </a:lnTo>
                  <a:lnTo>
                    <a:pt x="8423272" y="1733550"/>
                  </a:lnTo>
                  <a:lnTo>
                    <a:pt x="8416922" y="1727200"/>
                  </a:lnTo>
                  <a:lnTo>
                    <a:pt x="8407397" y="1724025"/>
                  </a:lnTo>
                  <a:lnTo>
                    <a:pt x="8401047" y="1711325"/>
                  </a:lnTo>
                  <a:lnTo>
                    <a:pt x="8394697" y="1708150"/>
                  </a:lnTo>
                  <a:lnTo>
                    <a:pt x="8391522" y="1704975"/>
                  </a:lnTo>
                  <a:lnTo>
                    <a:pt x="8391522" y="1698625"/>
                  </a:lnTo>
                  <a:lnTo>
                    <a:pt x="8388347" y="1689100"/>
                  </a:lnTo>
                  <a:lnTo>
                    <a:pt x="8385172" y="1685925"/>
                  </a:lnTo>
                  <a:lnTo>
                    <a:pt x="8385172" y="1676400"/>
                  </a:lnTo>
                  <a:lnTo>
                    <a:pt x="8388347" y="1666875"/>
                  </a:lnTo>
                  <a:lnTo>
                    <a:pt x="8394697" y="1651000"/>
                  </a:lnTo>
                  <a:lnTo>
                    <a:pt x="8401047" y="1635125"/>
                  </a:lnTo>
                  <a:lnTo>
                    <a:pt x="8401047" y="1631950"/>
                  </a:lnTo>
                  <a:lnTo>
                    <a:pt x="8401047" y="1628775"/>
                  </a:lnTo>
                  <a:lnTo>
                    <a:pt x="8404222" y="1625600"/>
                  </a:lnTo>
                  <a:lnTo>
                    <a:pt x="8407397" y="1625600"/>
                  </a:lnTo>
                  <a:lnTo>
                    <a:pt x="8410572" y="1622425"/>
                  </a:lnTo>
                  <a:lnTo>
                    <a:pt x="8413747" y="1622425"/>
                  </a:lnTo>
                  <a:close/>
                  <a:moveTo>
                    <a:pt x="8572497" y="1279525"/>
                  </a:moveTo>
                  <a:lnTo>
                    <a:pt x="8582022" y="1279525"/>
                  </a:lnTo>
                  <a:lnTo>
                    <a:pt x="8582022" y="1282700"/>
                  </a:lnTo>
                  <a:lnTo>
                    <a:pt x="8582022" y="1285875"/>
                  </a:lnTo>
                  <a:lnTo>
                    <a:pt x="8588372" y="1289050"/>
                  </a:lnTo>
                  <a:lnTo>
                    <a:pt x="8594722" y="1289050"/>
                  </a:lnTo>
                  <a:lnTo>
                    <a:pt x="8597897" y="1289050"/>
                  </a:lnTo>
                  <a:lnTo>
                    <a:pt x="8601072" y="1285875"/>
                  </a:lnTo>
                  <a:lnTo>
                    <a:pt x="8604247" y="1285875"/>
                  </a:lnTo>
                  <a:lnTo>
                    <a:pt x="8610597" y="1292225"/>
                  </a:lnTo>
                  <a:lnTo>
                    <a:pt x="8610597" y="1298575"/>
                  </a:lnTo>
                  <a:lnTo>
                    <a:pt x="8613772" y="1298575"/>
                  </a:lnTo>
                  <a:lnTo>
                    <a:pt x="8620122" y="1301750"/>
                  </a:lnTo>
                  <a:lnTo>
                    <a:pt x="8623297" y="1304925"/>
                  </a:lnTo>
                  <a:lnTo>
                    <a:pt x="8626472" y="1308100"/>
                  </a:lnTo>
                  <a:lnTo>
                    <a:pt x="8626472" y="1311275"/>
                  </a:lnTo>
                  <a:lnTo>
                    <a:pt x="8626472" y="1314450"/>
                  </a:lnTo>
                  <a:lnTo>
                    <a:pt x="8623297" y="1320800"/>
                  </a:lnTo>
                  <a:lnTo>
                    <a:pt x="8623297" y="1330325"/>
                  </a:lnTo>
                  <a:lnTo>
                    <a:pt x="8626472" y="1346200"/>
                  </a:lnTo>
                  <a:lnTo>
                    <a:pt x="8626472" y="1349375"/>
                  </a:lnTo>
                  <a:lnTo>
                    <a:pt x="8626472" y="1352550"/>
                  </a:lnTo>
                  <a:lnTo>
                    <a:pt x="8623297" y="1358900"/>
                  </a:lnTo>
                  <a:lnTo>
                    <a:pt x="8623297" y="1368425"/>
                  </a:lnTo>
                  <a:lnTo>
                    <a:pt x="8623297" y="1371600"/>
                  </a:lnTo>
                  <a:lnTo>
                    <a:pt x="8620122" y="1374775"/>
                  </a:lnTo>
                  <a:lnTo>
                    <a:pt x="8613772" y="1377950"/>
                  </a:lnTo>
                  <a:lnTo>
                    <a:pt x="8613772" y="1374775"/>
                  </a:lnTo>
                  <a:lnTo>
                    <a:pt x="8616947" y="1371600"/>
                  </a:lnTo>
                  <a:lnTo>
                    <a:pt x="8616947" y="1368425"/>
                  </a:lnTo>
                  <a:lnTo>
                    <a:pt x="8613772" y="1368425"/>
                  </a:lnTo>
                  <a:lnTo>
                    <a:pt x="8610597" y="1365250"/>
                  </a:lnTo>
                  <a:lnTo>
                    <a:pt x="8610597" y="1368425"/>
                  </a:lnTo>
                  <a:lnTo>
                    <a:pt x="8610597" y="1371600"/>
                  </a:lnTo>
                  <a:lnTo>
                    <a:pt x="8607422" y="1374775"/>
                  </a:lnTo>
                  <a:lnTo>
                    <a:pt x="8604247" y="1374775"/>
                  </a:lnTo>
                  <a:lnTo>
                    <a:pt x="8597897" y="1374775"/>
                  </a:lnTo>
                  <a:lnTo>
                    <a:pt x="8597897" y="1371600"/>
                  </a:lnTo>
                  <a:lnTo>
                    <a:pt x="8597897" y="1368425"/>
                  </a:lnTo>
                  <a:lnTo>
                    <a:pt x="8594722" y="1365250"/>
                  </a:lnTo>
                  <a:lnTo>
                    <a:pt x="8591547" y="1362075"/>
                  </a:lnTo>
                  <a:lnTo>
                    <a:pt x="8585197" y="1358900"/>
                  </a:lnTo>
                  <a:lnTo>
                    <a:pt x="8582022" y="1355725"/>
                  </a:lnTo>
                  <a:lnTo>
                    <a:pt x="8582022" y="1352550"/>
                  </a:lnTo>
                  <a:lnTo>
                    <a:pt x="8588372" y="1349375"/>
                  </a:lnTo>
                  <a:lnTo>
                    <a:pt x="8588372" y="1343025"/>
                  </a:lnTo>
                  <a:lnTo>
                    <a:pt x="8588372" y="1336675"/>
                  </a:lnTo>
                  <a:lnTo>
                    <a:pt x="8582022" y="1333500"/>
                  </a:lnTo>
                  <a:lnTo>
                    <a:pt x="8582022" y="1330325"/>
                  </a:lnTo>
                  <a:lnTo>
                    <a:pt x="8582022" y="1327150"/>
                  </a:lnTo>
                  <a:lnTo>
                    <a:pt x="8578847" y="1320800"/>
                  </a:lnTo>
                  <a:lnTo>
                    <a:pt x="8569322" y="1314450"/>
                  </a:lnTo>
                  <a:lnTo>
                    <a:pt x="8569322" y="1317625"/>
                  </a:lnTo>
                  <a:lnTo>
                    <a:pt x="8572497" y="1320800"/>
                  </a:lnTo>
                  <a:lnTo>
                    <a:pt x="8569322" y="1323975"/>
                  </a:lnTo>
                  <a:lnTo>
                    <a:pt x="8566147" y="1327150"/>
                  </a:lnTo>
                  <a:lnTo>
                    <a:pt x="8562972" y="1323975"/>
                  </a:lnTo>
                  <a:lnTo>
                    <a:pt x="8562972" y="1320800"/>
                  </a:lnTo>
                  <a:lnTo>
                    <a:pt x="8559797" y="1320800"/>
                  </a:lnTo>
                  <a:lnTo>
                    <a:pt x="8553447" y="1317625"/>
                  </a:lnTo>
                  <a:lnTo>
                    <a:pt x="8550272" y="1308100"/>
                  </a:lnTo>
                  <a:lnTo>
                    <a:pt x="8547097" y="1304925"/>
                  </a:lnTo>
                  <a:lnTo>
                    <a:pt x="8547097" y="1301750"/>
                  </a:lnTo>
                  <a:lnTo>
                    <a:pt x="8550272" y="1295400"/>
                  </a:lnTo>
                  <a:lnTo>
                    <a:pt x="8553447" y="1298575"/>
                  </a:lnTo>
                  <a:lnTo>
                    <a:pt x="8556622" y="1298575"/>
                  </a:lnTo>
                  <a:lnTo>
                    <a:pt x="8556622" y="1289050"/>
                  </a:lnTo>
                  <a:lnTo>
                    <a:pt x="8559797" y="1285875"/>
                  </a:lnTo>
                  <a:lnTo>
                    <a:pt x="8562972" y="1282700"/>
                  </a:lnTo>
                  <a:close/>
                  <a:moveTo>
                    <a:pt x="8655047" y="1266825"/>
                  </a:moveTo>
                  <a:lnTo>
                    <a:pt x="8664572" y="1266825"/>
                  </a:lnTo>
                  <a:lnTo>
                    <a:pt x="8674097" y="1266825"/>
                  </a:lnTo>
                  <a:lnTo>
                    <a:pt x="8674097" y="1270000"/>
                  </a:lnTo>
                  <a:lnTo>
                    <a:pt x="8680447" y="1270000"/>
                  </a:lnTo>
                  <a:lnTo>
                    <a:pt x="8686797" y="1276350"/>
                  </a:lnTo>
                  <a:lnTo>
                    <a:pt x="8689972" y="1279525"/>
                  </a:lnTo>
                  <a:lnTo>
                    <a:pt x="8689972" y="1282700"/>
                  </a:lnTo>
                  <a:lnTo>
                    <a:pt x="8689972" y="1285875"/>
                  </a:lnTo>
                  <a:lnTo>
                    <a:pt x="8683622" y="1295400"/>
                  </a:lnTo>
                  <a:lnTo>
                    <a:pt x="8683622" y="1298575"/>
                  </a:lnTo>
                  <a:lnTo>
                    <a:pt x="8683622" y="1301750"/>
                  </a:lnTo>
                  <a:lnTo>
                    <a:pt x="8680447" y="1301750"/>
                  </a:lnTo>
                  <a:lnTo>
                    <a:pt x="8674097" y="1298575"/>
                  </a:lnTo>
                  <a:lnTo>
                    <a:pt x="8670922" y="1295400"/>
                  </a:lnTo>
                  <a:lnTo>
                    <a:pt x="8664572" y="1298575"/>
                  </a:lnTo>
                  <a:lnTo>
                    <a:pt x="8661397" y="1301750"/>
                  </a:lnTo>
                  <a:lnTo>
                    <a:pt x="8661397" y="1308100"/>
                  </a:lnTo>
                  <a:lnTo>
                    <a:pt x="8658222" y="1314450"/>
                  </a:lnTo>
                  <a:lnTo>
                    <a:pt x="8661397" y="1317625"/>
                  </a:lnTo>
                  <a:lnTo>
                    <a:pt x="8655047" y="1317625"/>
                  </a:lnTo>
                  <a:lnTo>
                    <a:pt x="8651872" y="1317625"/>
                  </a:lnTo>
                  <a:lnTo>
                    <a:pt x="8648697" y="1314450"/>
                  </a:lnTo>
                  <a:lnTo>
                    <a:pt x="8645522" y="1314450"/>
                  </a:lnTo>
                  <a:lnTo>
                    <a:pt x="8642347" y="1308100"/>
                  </a:lnTo>
                  <a:lnTo>
                    <a:pt x="8642347" y="1304925"/>
                  </a:lnTo>
                  <a:lnTo>
                    <a:pt x="8639172" y="1301750"/>
                  </a:lnTo>
                  <a:lnTo>
                    <a:pt x="8635997" y="1301750"/>
                  </a:lnTo>
                  <a:lnTo>
                    <a:pt x="8629647" y="1301750"/>
                  </a:lnTo>
                  <a:lnTo>
                    <a:pt x="8626472" y="1304925"/>
                  </a:lnTo>
                  <a:lnTo>
                    <a:pt x="8626472" y="1301750"/>
                  </a:lnTo>
                  <a:lnTo>
                    <a:pt x="8629647" y="1298575"/>
                  </a:lnTo>
                  <a:lnTo>
                    <a:pt x="8629647" y="1289050"/>
                  </a:lnTo>
                  <a:lnTo>
                    <a:pt x="8632822" y="1282700"/>
                  </a:lnTo>
                  <a:lnTo>
                    <a:pt x="8639172" y="1273175"/>
                  </a:lnTo>
                  <a:lnTo>
                    <a:pt x="8642347" y="1273175"/>
                  </a:lnTo>
                  <a:lnTo>
                    <a:pt x="8645522" y="1273175"/>
                  </a:lnTo>
                  <a:lnTo>
                    <a:pt x="8645522" y="1276350"/>
                  </a:lnTo>
                  <a:lnTo>
                    <a:pt x="8651872" y="1273175"/>
                  </a:lnTo>
                  <a:lnTo>
                    <a:pt x="8651872" y="1270000"/>
                  </a:lnTo>
                  <a:close/>
                  <a:moveTo>
                    <a:pt x="8474072" y="1254125"/>
                  </a:moveTo>
                  <a:lnTo>
                    <a:pt x="8480422" y="1254125"/>
                  </a:lnTo>
                  <a:lnTo>
                    <a:pt x="8483597" y="1254125"/>
                  </a:lnTo>
                  <a:lnTo>
                    <a:pt x="8477247" y="1257300"/>
                  </a:lnTo>
                  <a:lnTo>
                    <a:pt x="8474072" y="1257300"/>
                  </a:lnTo>
                  <a:close/>
                  <a:moveTo>
                    <a:pt x="5880017" y="1168319"/>
                  </a:moveTo>
                  <a:lnTo>
                    <a:pt x="5880097" y="1168400"/>
                  </a:lnTo>
                  <a:lnTo>
                    <a:pt x="5880097" y="1168400"/>
                  </a:lnTo>
                  <a:close/>
                  <a:moveTo>
                    <a:pt x="5873748" y="1158876"/>
                  </a:moveTo>
                  <a:lnTo>
                    <a:pt x="5876922" y="1165225"/>
                  </a:lnTo>
                  <a:lnTo>
                    <a:pt x="5876923" y="1165226"/>
                  </a:lnTo>
                  <a:lnTo>
                    <a:pt x="5873748" y="1158876"/>
                  </a:lnTo>
                  <a:close/>
                  <a:moveTo>
                    <a:pt x="5800723" y="1152526"/>
                  </a:moveTo>
                  <a:lnTo>
                    <a:pt x="5801027" y="1152830"/>
                  </a:lnTo>
                  <a:lnTo>
                    <a:pt x="5800723" y="1152526"/>
                  </a:lnTo>
                  <a:close/>
                  <a:moveTo>
                    <a:pt x="4784723" y="1152526"/>
                  </a:moveTo>
                  <a:lnTo>
                    <a:pt x="4787898" y="1152526"/>
                  </a:lnTo>
                  <a:lnTo>
                    <a:pt x="4791073" y="1155701"/>
                  </a:lnTo>
                  <a:lnTo>
                    <a:pt x="4794248" y="1158876"/>
                  </a:lnTo>
                  <a:lnTo>
                    <a:pt x="4797423" y="1158876"/>
                  </a:lnTo>
                  <a:lnTo>
                    <a:pt x="4794248" y="1162051"/>
                  </a:lnTo>
                  <a:lnTo>
                    <a:pt x="4791073" y="1165226"/>
                  </a:lnTo>
                  <a:lnTo>
                    <a:pt x="4794248" y="1168401"/>
                  </a:lnTo>
                  <a:lnTo>
                    <a:pt x="4794248" y="1171576"/>
                  </a:lnTo>
                  <a:lnTo>
                    <a:pt x="4794248" y="1174751"/>
                  </a:lnTo>
                  <a:lnTo>
                    <a:pt x="4803773" y="1171576"/>
                  </a:lnTo>
                  <a:lnTo>
                    <a:pt x="4816473" y="1168401"/>
                  </a:lnTo>
                  <a:lnTo>
                    <a:pt x="4819648" y="1168401"/>
                  </a:lnTo>
                  <a:lnTo>
                    <a:pt x="4819648" y="1171576"/>
                  </a:lnTo>
                  <a:lnTo>
                    <a:pt x="4819648" y="1174751"/>
                  </a:lnTo>
                  <a:lnTo>
                    <a:pt x="4819648" y="1177926"/>
                  </a:lnTo>
                  <a:lnTo>
                    <a:pt x="4819648" y="1181101"/>
                  </a:lnTo>
                  <a:lnTo>
                    <a:pt x="4816473" y="1187451"/>
                  </a:lnTo>
                  <a:lnTo>
                    <a:pt x="4813298" y="1187451"/>
                  </a:lnTo>
                  <a:lnTo>
                    <a:pt x="4813298" y="1190626"/>
                  </a:lnTo>
                  <a:lnTo>
                    <a:pt x="4813298" y="1200151"/>
                  </a:lnTo>
                  <a:lnTo>
                    <a:pt x="4816473" y="1209676"/>
                  </a:lnTo>
                  <a:lnTo>
                    <a:pt x="4822823" y="1216026"/>
                  </a:lnTo>
                  <a:lnTo>
                    <a:pt x="4825998" y="1219201"/>
                  </a:lnTo>
                  <a:lnTo>
                    <a:pt x="4829173" y="1225551"/>
                  </a:lnTo>
                  <a:lnTo>
                    <a:pt x="4829173" y="1231901"/>
                  </a:lnTo>
                  <a:lnTo>
                    <a:pt x="4832348" y="1235076"/>
                  </a:lnTo>
                  <a:lnTo>
                    <a:pt x="4832348" y="1241426"/>
                  </a:lnTo>
                  <a:lnTo>
                    <a:pt x="4825998" y="1254126"/>
                  </a:lnTo>
                  <a:lnTo>
                    <a:pt x="4816473" y="1263651"/>
                  </a:lnTo>
                  <a:lnTo>
                    <a:pt x="4806948" y="1266826"/>
                  </a:lnTo>
                  <a:lnTo>
                    <a:pt x="4800598" y="1266826"/>
                  </a:lnTo>
                  <a:lnTo>
                    <a:pt x="4794248" y="1273176"/>
                  </a:lnTo>
                  <a:lnTo>
                    <a:pt x="4794248" y="1279526"/>
                  </a:lnTo>
                  <a:lnTo>
                    <a:pt x="4794248" y="1282701"/>
                  </a:lnTo>
                  <a:lnTo>
                    <a:pt x="4800598" y="1292226"/>
                  </a:lnTo>
                  <a:lnTo>
                    <a:pt x="4810123" y="1292226"/>
                  </a:lnTo>
                  <a:lnTo>
                    <a:pt x="4816473" y="1292226"/>
                  </a:lnTo>
                  <a:lnTo>
                    <a:pt x="4819648" y="1289051"/>
                  </a:lnTo>
                  <a:lnTo>
                    <a:pt x="4816473" y="1285876"/>
                  </a:lnTo>
                  <a:lnTo>
                    <a:pt x="4822823" y="1289051"/>
                  </a:lnTo>
                  <a:lnTo>
                    <a:pt x="4825998" y="1292226"/>
                  </a:lnTo>
                  <a:lnTo>
                    <a:pt x="4822823" y="1295401"/>
                  </a:lnTo>
                  <a:lnTo>
                    <a:pt x="4819648" y="1295401"/>
                  </a:lnTo>
                  <a:lnTo>
                    <a:pt x="4822823" y="1298576"/>
                  </a:lnTo>
                  <a:lnTo>
                    <a:pt x="4829173" y="1301751"/>
                  </a:lnTo>
                  <a:lnTo>
                    <a:pt x="4832348" y="1304926"/>
                  </a:lnTo>
                  <a:lnTo>
                    <a:pt x="4838698" y="1308101"/>
                  </a:lnTo>
                  <a:lnTo>
                    <a:pt x="4848223" y="1314451"/>
                  </a:lnTo>
                  <a:lnTo>
                    <a:pt x="4867273" y="1320801"/>
                  </a:lnTo>
                  <a:lnTo>
                    <a:pt x="4873623" y="1323976"/>
                  </a:lnTo>
                  <a:lnTo>
                    <a:pt x="4879973" y="1323976"/>
                  </a:lnTo>
                  <a:lnTo>
                    <a:pt x="4889498" y="1320801"/>
                  </a:lnTo>
                  <a:lnTo>
                    <a:pt x="4899023" y="1317626"/>
                  </a:lnTo>
                  <a:lnTo>
                    <a:pt x="4905373" y="1320801"/>
                  </a:lnTo>
                  <a:lnTo>
                    <a:pt x="4908548" y="1323976"/>
                  </a:lnTo>
                  <a:lnTo>
                    <a:pt x="4914898" y="1327151"/>
                  </a:lnTo>
                  <a:lnTo>
                    <a:pt x="4921248" y="1327151"/>
                  </a:lnTo>
                  <a:lnTo>
                    <a:pt x="4927598" y="1327151"/>
                  </a:lnTo>
                  <a:lnTo>
                    <a:pt x="4937123" y="1327151"/>
                  </a:lnTo>
                  <a:lnTo>
                    <a:pt x="4943473" y="1330326"/>
                  </a:lnTo>
                  <a:lnTo>
                    <a:pt x="4946648" y="1333501"/>
                  </a:lnTo>
                  <a:lnTo>
                    <a:pt x="4952998" y="1336676"/>
                  </a:lnTo>
                  <a:lnTo>
                    <a:pt x="4956173" y="1339851"/>
                  </a:lnTo>
                  <a:lnTo>
                    <a:pt x="4965698" y="1339851"/>
                  </a:lnTo>
                  <a:lnTo>
                    <a:pt x="4968873" y="1339851"/>
                  </a:lnTo>
                  <a:lnTo>
                    <a:pt x="4972048" y="1352551"/>
                  </a:lnTo>
                  <a:lnTo>
                    <a:pt x="4975223" y="1365251"/>
                  </a:lnTo>
                  <a:lnTo>
                    <a:pt x="4978398" y="1371601"/>
                  </a:lnTo>
                  <a:lnTo>
                    <a:pt x="4984748" y="1374776"/>
                  </a:lnTo>
                  <a:lnTo>
                    <a:pt x="4987923" y="1374776"/>
                  </a:lnTo>
                  <a:lnTo>
                    <a:pt x="5000623" y="1374776"/>
                  </a:lnTo>
                  <a:lnTo>
                    <a:pt x="5010148" y="1374776"/>
                  </a:lnTo>
                  <a:lnTo>
                    <a:pt x="5019673" y="1377951"/>
                  </a:lnTo>
                  <a:lnTo>
                    <a:pt x="5032373" y="1381126"/>
                  </a:lnTo>
                  <a:lnTo>
                    <a:pt x="5045073" y="1384301"/>
                  </a:lnTo>
                  <a:lnTo>
                    <a:pt x="5064123" y="1393826"/>
                  </a:lnTo>
                  <a:lnTo>
                    <a:pt x="5079998" y="1403351"/>
                  </a:lnTo>
                  <a:lnTo>
                    <a:pt x="5086348" y="1409701"/>
                  </a:lnTo>
                  <a:lnTo>
                    <a:pt x="5092698" y="1412876"/>
                  </a:lnTo>
                  <a:lnTo>
                    <a:pt x="5102223" y="1409701"/>
                  </a:lnTo>
                  <a:lnTo>
                    <a:pt x="5111748" y="1409701"/>
                  </a:lnTo>
                  <a:lnTo>
                    <a:pt x="5118098" y="1403351"/>
                  </a:lnTo>
                  <a:lnTo>
                    <a:pt x="5127623" y="1390651"/>
                  </a:lnTo>
                  <a:lnTo>
                    <a:pt x="5127623" y="1374776"/>
                  </a:lnTo>
                  <a:lnTo>
                    <a:pt x="5127623" y="1368426"/>
                  </a:lnTo>
                  <a:lnTo>
                    <a:pt x="5121273" y="1368426"/>
                  </a:lnTo>
                  <a:lnTo>
                    <a:pt x="5118098" y="1365251"/>
                  </a:lnTo>
                  <a:lnTo>
                    <a:pt x="5118098" y="1355726"/>
                  </a:lnTo>
                  <a:lnTo>
                    <a:pt x="5121273" y="1349376"/>
                  </a:lnTo>
                  <a:lnTo>
                    <a:pt x="5130798" y="1339851"/>
                  </a:lnTo>
                  <a:lnTo>
                    <a:pt x="5146673" y="1327151"/>
                  </a:lnTo>
                  <a:lnTo>
                    <a:pt x="5156198" y="1323976"/>
                  </a:lnTo>
                  <a:lnTo>
                    <a:pt x="5172073" y="1323976"/>
                  </a:lnTo>
                  <a:lnTo>
                    <a:pt x="5184773" y="1323976"/>
                  </a:lnTo>
                  <a:lnTo>
                    <a:pt x="5184773" y="1327151"/>
                  </a:lnTo>
                  <a:lnTo>
                    <a:pt x="5181598" y="1327151"/>
                  </a:lnTo>
                  <a:lnTo>
                    <a:pt x="5187948" y="1330326"/>
                  </a:lnTo>
                  <a:lnTo>
                    <a:pt x="5191123" y="1330326"/>
                  </a:lnTo>
                  <a:lnTo>
                    <a:pt x="5191123" y="1327151"/>
                  </a:lnTo>
                  <a:lnTo>
                    <a:pt x="5197473" y="1327151"/>
                  </a:lnTo>
                  <a:lnTo>
                    <a:pt x="5216523" y="1330326"/>
                  </a:lnTo>
                  <a:lnTo>
                    <a:pt x="5226048" y="1336676"/>
                  </a:lnTo>
                  <a:lnTo>
                    <a:pt x="5229223" y="1336676"/>
                  </a:lnTo>
                  <a:lnTo>
                    <a:pt x="5232398" y="1339851"/>
                  </a:lnTo>
                  <a:lnTo>
                    <a:pt x="5229223" y="1343026"/>
                  </a:lnTo>
                  <a:lnTo>
                    <a:pt x="5229223" y="1346201"/>
                  </a:lnTo>
                  <a:lnTo>
                    <a:pt x="5238748" y="1346201"/>
                  </a:lnTo>
                  <a:lnTo>
                    <a:pt x="5251448" y="1346201"/>
                  </a:lnTo>
                  <a:lnTo>
                    <a:pt x="5251448" y="1352551"/>
                  </a:lnTo>
                  <a:lnTo>
                    <a:pt x="5254623" y="1352551"/>
                  </a:lnTo>
                  <a:lnTo>
                    <a:pt x="5264148" y="1352551"/>
                  </a:lnTo>
                  <a:lnTo>
                    <a:pt x="5270498" y="1352551"/>
                  </a:lnTo>
                  <a:lnTo>
                    <a:pt x="5273673" y="1355726"/>
                  </a:lnTo>
                  <a:lnTo>
                    <a:pt x="5273673" y="1358901"/>
                  </a:lnTo>
                  <a:lnTo>
                    <a:pt x="5276848" y="1358901"/>
                  </a:lnTo>
                  <a:lnTo>
                    <a:pt x="5273673" y="1374776"/>
                  </a:lnTo>
                  <a:lnTo>
                    <a:pt x="5273673" y="1400176"/>
                  </a:lnTo>
                  <a:lnTo>
                    <a:pt x="5280023" y="1403351"/>
                  </a:lnTo>
                  <a:lnTo>
                    <a:pt x="5280023" y="1406526"/>
                  </a:lnTo>
                  <a:lnTo>
                    <a:pt x="5276848" y="1412876"/>
                  </a:lnTo>
                  <a:lnTo>
                    <a:pt x="5270498" y="1422401"/>
                  </a:lnTo>
                  <a:lnTo>
                    <a:pt x="5270498" y="1425576"/>
                  </a:lnTo>
                  <a:lnTo>
                    <a:pt x="5273673" y="1428751"/>
                  </a:lnTo>
                  <a:lnTo>
                    <a:pt x="5280023" y="1435101"/>
                  </a:lnTo>
                  <a:lnTo>
                    <a:pt x="5276848" y="1438276"/>
                  </a:lnTo>
                  <a:lnTo>
                    <a:pt x="5276848" y="1444626"/>
                  </a:lnTo>
                  <a:lnTo>
                    <a:pt x="5273673" y="1460501"/>
                  </a:lnTo>
                  <a:lnTo>
                    <a:pt x="5292723" y="1730376"/>
                  </a:lnTo>
                  <a:lnTo>
                    <a:pt x="5613398" y="1730376"/>
                  </a:lnTo>
                  <a:lnTo>
                    <a:pt x="5622923" y="1733551"/>
                  </a:lnTo>
                  <a:lnTo>
                    <a:pt x="5632448" y="1733551"/>
                  </a:lnTo>
                  <a:lnTo>
                    <a:pt x="5638798" y="1733551"/>
                  </a:lnTo>
                  <a:lnTo>
                    <a:pt x="5638798" y="1730376"/>
                  </a:lnTo>
                  <a:lnTo>
                    <a:pt x="5635623" y="1727201"/>
                  </a:lnTo>
                  <a:lnTo>
                    <a:pt x="5638798" y="1724026"/>
                  </a:lnTo>
                  <a:lnTo>
                    <a:pt x="5645148" y="1724026"/>
                  </a:lnTo>
                  <a:lnTo>
                    <a:pt x="5651498" y="1717676"/>
                  </a:lnTo>
                  <a:lnTo>
                    <a:pt x="5654673" y="1714501"/>
                  </a:lnTo>
                  <a:lnTo>
                    <a:pt x="5657848" y="1711326"/>
                  </a:lnTo>
                  <a:lnTo>
                    <a:pt x="5664198" y="1714501"/>
                  </a:lnTo>
                  <a:lnTo>
                    <a:pt x="5667373" y="1708151"/>
                  </a:lnTo>
                  <a:lnTo>
                    <a:pt x="5683248" y="1724026"/>
                  </a:lnTo>
                  <a:lnTo>
                    <a:pt x="5692773" y="1730376"/>
                  </a:lnTo>
                  <a:lnTo>
                    <a:pt x="5695948" y="1733551"/>
                  </a:lnTo>
                  <a:lnTo>
                    <a:pt x="5695948" y="1739901"/>
                  </a:lnTo>
                  <a:lnTo>
                    <a:pt x="5699123" y="1746251"/>
                  </a:lnTo>
                  <a:lnTo>
                    <a:pt x="5699123" y="1755776"/>
                  </a:lnTo>
                  <a:lnTo>
                    <a:pt x="5708648" y="1768476"/>
                  </a:lnTo>
                  <a:lnTo>
                    <a:pt x="5714998" y="1781176"/>
                  </a:lnTo>
                  <a:lnTo>
                    <a:pt x="5714998" y="1784351"/>
                  </a:lnTo>
                  <a:lnTo>
                    <a:pt x="5714998" y="1787526"/>
                  </a:lnTo>
                  <a:lnTo>
                    <a:pt x="5711823" y="1797051"/>
                  </a:lnTo>
                  <a:lnTo>
                    <a:pt x="5711823" y="1812926"/>
                  </a:lnTo>
                  <a:lnTo>
                    <a:pt x="5714998" y="1838326"/>
                  </a:lnTo>
                  <a:lnTo>
                    <a:pt x="5721348" y="1857376"/>
                  </a:lnTo>
                  <a:lnTo>
                    <a:pt x="5724523" y="1863726"/>
                  </a:lnTo>
                  <a:lnTo>
                    <a:pt x="5730873" y="1863726"/>
                  </a:lnTo>
                  <a:lnTo>
                    <a:pt x="5737223" y="1863726"/>
                  </a:lnTo>
                  <a:lnTo>
                    <a:pt x="5740398" y="1870076"/>
                  </a:lnTo>
                  <a:lnTo>
                    <a:pt x="5743573" y="1873251"/>
                  </a:lnTo>
                  <a:lnTo>
                    <a:pt x="5746748" y="1876426"/>
                  </a:lnTo>
                  <a:lnTo>
                    <a:pt x="5746748" y="1873251"/>
                  </a:lnTo>
                  <a:lnTo>
                    <a:pt x="5749923" y="1873251"/>
                  </a:lnTo>
                  <a:lnTo>
                    <a:pt x="5753098" y="1873251"/>
                  </a:lnTo>
                  <a:lnTo>
                    <a:pt x="5759448" y="1889126"/>
                  </a:lnTo>
                  <a:lnTo>
                    <a:pt x="5759448" y="1889126"/>
                  </a:lnTo>
                  <a:lnTo>
                    <a:pt x="5784847" y="1927225"/>
                  </a:lnTo>
                  <a:lnTo>
                    <a:pt x="5791197" y="1943100"/>
                  </a:lnTo>
                  <a:lnTo>
                    <a:pt x="5797547" y="1968500"/>
                  </a:lnTo>
                  <a:lnTo>
                    <a:pt x="5803897" y="1990725"/>
                  </a:lnTo>
                  <a:lnTo>
                    <a:pt x="5810247" y="2003425"/>
                  </a:lnTo>
                  <a:lnTo>
                    <a:pt x="5813422" y="2003425"/>
                  </a:lnTo>
                  <a:lnTo>
                    <a:pt x="5816597" y="2003425"/>
                  </a:lnTo>
                  <a:lnTo>
                    <a:pt x="5819772" y="2000250"/>
                  </a:lnTo>
                  <a:lnTo>
                    <a:pt x="5822947" y="2006600"/>
                  </a:lnTo>
                  <a:lnTo>
                    <a:pt x="5829297" y="2012950"/>
                  </a:lnTo>
                  <a:lnTo>
                    <a:pt x="5832472" y="2016125"/>
                  </a:lnTo>
                  <a:lnTo>
                    <a:pt x="5838822" y="2019300"/>
                  </a:lnTo>
                  <a:lnTo>
                    <a:pt x="5845172" y="2022475"/>
                  </a:lnTo>
                  <a:lnTo>
                    <a:pt x="5851522" y="2025650"/>
                  </a:lnTo>
                  <a:lnTo>
                    <a:pt x="5854697" y="2028825"/>
                  </a:lnTo>
                  <a:lnTo>
                    <a:pt x="5861047" y="2028825"/>
                  </a:lnTo>
                  <a:lnTo>
                    <a:pt x="5864222" y="2032000"/>
                  </a:lnTo>
                  <a:lnTo>
                    <a:pt x="5870572" y="2035175"/>
                  </a:lnTo>
                  <a:lnTo>
                    <a:pt x="5880097" y="2047875"/>
                  </a:lnTo>
                  <a:lnTo>
                    <a:pt x="5889622" y="2060575"/>
                  </a:lnTo>
                  <a:lnTo>
                    <a:pt x="5902322" y="2073275"/>
                  </a:lnTo>
                  <a:lnTo>
                    <a:pt x="5911847" y="2082800"/>
                  </a:lnTo>
                  <a:lnTo>
                    <a:pt x="5915022" y="2092325"/>
                  </a:lnTo>
                  <a:lnTo>
                    <a:pt x="5915022" y="2095500"/>
                  </a:lnTo>
                  <a:lnTo>
                    <a:pt x="5918197" y="2098675"/>
                  </a:lnTo>
                  <a:lnTo>
                    <a:pt x="5924547" y="2098675"/>
                  </a:lnTo>
                  <a:lnTo>
                    <a:pt x="5924547" y="2101850"/>
                  </a:lnTo>
                  <a:lnTo>
                    <a:pt x="5934072" y="2114550"/>
                  </a:lnTo>
                  <a:lnTo>
                    <a:pt x="5943597" y="2120900"/>
                  </a:lnTo>
                  <a:lnTo>
                    <a:pt x="5949947" y="2130425"/>
                  </a:lnTo>
                  <a:lnTo>
                    <a:pt x="5949947" y="2136775"/>
                  </a:lnTo>
                  <a:lnTo>
                    <a:pt x="5949947" y="2143125"/>
                  </a:lnTo>
                  <a:lnTo>
                    <a:pt x="5946772" y="2152650"/>
                  </a:lnTo>
                  <a:lnTo>
                    <a:pt x="5940422" y="2155825"/>
                  </a:lnTo>
                  <a:lnTo>
                    <a:pt x="5934072" y="2159000"/>
                  </a:lnTo>
                  <a:lnTo>
                    <a:pt x="5927722" y="2159000"/>
                  </a:lnTo>
                  <a:lnTo>
                    <a:pt x="5915022" y="2165350"/>
                  </a:lnTo>
                  <a:lnTo>
                    <a:pt x="5921372" y="2165350"/>
                  </a:lnTo>
                  <a:lnTo>
                    <a:pt x="5934072" y="2162175"/>
                  </a:lnTo>
                  <a:lnTo>
                    <a:pt x="5937247" y="2162175"/>
                  </a:lnTo>
                  <a:lnTo>
                    <a:pt x="5940422" y="2165350"/>
                  </a:lnTo>
                  <a:lnTo>
                    <a:pt x="5949947" y="2178050"/>
                  </a:lnTo>
                  <a:lnTo>
                    <a:pt x="5965822" y="2190750"/>
                  </a:lnTo>
                  <a:lnTo>
                    <a:pt x="5984872" y="2203450"/>
                  </a:lnTo>
                  <a:lnTo>
                    <a:pt x="5994397" y="2206625"/>
                  </a:lnTo>
                  <a:lnTo>
                    <a:pt x="6000747" y="2203450"/>
                  </a:lnTo>
                  <a:lnTo>
                    <a:pt x="6022972" y="2193925"/>
                  </a:lnTo>
                  <a:lnTo>
                    <a:pt x="6029322" y="2190750"/>
                  </a:lnTo>
                  <a:lnTo>
                    <a:pt x="6045197" y="2193925"/>
                  </a:lnTo>
                  <a:lnTo>
                    <a:pt x="6061072" y="2190750"/>
                  </a:lnTo>
                  <a:lnTo>
                    <a:pt x="6073772" y="2187575"/>
                  </a:lnTo>
                  <a:lnTo>
                    <a:pt x="6080122" y="2181225"/>
                  </a:lnTo>
                  <a:lnTo>
                    <a:pt x="6095997" y="2181225"/>
                  </a:lnTo>
                  <a:lnTo>
                    <a:pt x="6108697" y="2181225"/>
                  </a:lnTo>
                  <a:lnTo>
                    <a:pt x="6115047" y="2178050"/>
                  </a:lnTo>
                  <a:lnTo>
                    <a:pt x="6118222" y="2174875"/>
                  </a:lnTo>
                  <a:lnTo>
                    <a:pt x="6127747" y="2174875"/>
                  </a:lnTo>
                  <a:lnTo>
                    <a:pt x="6143622" y="2171700"/>
                  </a:lnTo>
                  <a:lnTo>
                    <a:pt x="6159497" y="2165350"/>
                  </a:lnTo>
                  <a:lnTo>
                    <a:pt x="6178547" y="2149475"/>
                  </a:lnTo>
                  <a:lnTo>
                    <a:pt x="6188072" y="2149475"/>
                  </a:lnTo>
                  <a:lnTo>
                    <a:pt x="6197597" y="2149475"/>
                  </a:lnTo>
                  <a:lnTo>
                    <a:pt x="6200772" y="2152650"/>
                  </a:lnTo>
                  <a:lnTo>
                    <a:pt x="6203947" y="2159000"/>
                  </a:lnTo>
                  <a:lnTo>
                    <a:pt x="6200772" y="2168525"/>
                  </a:lnTo>
                  <a:lnTo>
                    <a:pt x="6200772" y="2178050"/>
                  </a:lnTo>
                  <a:lnTo>
                    <a:pt x="6207122" y="2187575"/>
                  </a:lnTo>
                  <a:lnTo>
                    <a:pt x="6210297" y="2193925"/>
                  </a:lnTo>
                  <a:lnTo>
                    <a:pt x="6207122" y="2193925"/>
                  </a:lnTo>
                  <a:lnTo>
                    <a:pt x="6203947" y="2193925"/>
                  </a:lnTo>
                  <a:lnTo>
                    <a:pt x="6203947" y="2200275"/>
                  </a:lnTo>
                  <a:lnTo>
                    <a:pt x="6207122" y="2212975"/>
                  </a:lnTo>
                  <a:lnTo>
                    <a:pt x="6203947" y="2225675"/>
                  </a:lnTo>
                  <a:lnTo>
                    <a:pt x="6203947" y="2228850"/>
                  </a:lnTo>
                  <a:lnTo>
                    <a:pt x="6203947" y="2232025"/>
                  </a:lnTo>
                  <a:lnTo>
                    <a:pt x="6200772" y="2247900"/>
                  </a:lnTo>
                  <a:lnTo>
                    <a:pt x="6191247" y="2266950"/>
                  </a:lnTo>
                  <a:lnTo>
                    <a:pt x="6188072" y="2273300"/>
                  </a:lnTo>
                  <a:lnTo>
                    <a:pt x="6184897" y="2276475"/>
                  </a:lnTo>
                  <a:lnTo>
                    <a:pt x="6184897" y="2279650"/>
                  </a:lnTo>
                  <a:lnTo>
                    <a:pt x="6184897" y="2289175"/>
                  </a:lnTo>
                  <a:lnTo>
                    <a:pt x="6181722" y="2298700"/>
                  </a:lnTo>
                  <a:lnTo>
                    <a:pt x="6169022" y="2320925"/>
                  </a:lnTo>
                  <a:lnTo>
                    <a:pt x="6159497" y="2346325"/>
                  </a:lnTo>
                  <a:lnTo>
                    <a:pt x="6153147" y="2359025"/>
                  </a:lnTo>
                  <a:lnTo>
                    <a:pt x="6153147" y="2371725"/>
                  </a:lnTo>
                  <a:lnTo>
                    <a:pt x="6149972" y="2387600"/>
                  </a:lnTo>
                  <a:lnTo>
                    <a:pt x="6146797" y="2400300"/>
                  </a:lnTo>
                  <a:lnTo>
                    <a:pt x="6140447" y="2409825"/>
                  </a:lnTo>
                  <a:lnTo>
                    <a:pt x="6134097" y="2419350"/>
                  </a:lnTo>
                  <a:lnTo>
                    <a:pt x="6118222" y="2435225"/>
                  </a:lnTo>
                  <a:lnTo>
                    <a:pt x="6111872" y="2441575"/>
                  </a:lnTo>
                  <a:lnTo>
                    <a:pt x="6108697" y="2447925"/>
                  </a:lnTo>
                  <a:lnTo>
                    <a:pt x="6102347" y="2466975"/>
                  </a:lnTo>
                  <a:lnTo>
                    <a:pt x="6089647" y="2489200"/>
                  </a:lnTo>
                  <a:lnTo>
                    <a:pt x="6048372" y="2533650"/>
                  </a:lnTo>
                  <a:lnTo>
                    <a:pt x="6029322" y="2555875"/>
                  </a:lnTo>
                  <a:lnTo>
                    <a:pt x="6013447" y="2568575"/>
                  </a:lnTo>
                  <a:lnTo>
                    <a:pt x="5997572" y="2578100"/>
                  </a:lnTo>
                  <a:lnTo>
                    <a:pt x="5984872" y="2597150"/>
                  </a:lnTo>
                  <a:lnTo>
                    <a:pt x="5968997" y="2616200"/>
                  </a:lnTo>
                  <a:lnTo>
                    <a:pt x="5953122" y="2632075"/>
                  </a:lnTo>
                  <a:lnTo>
                    <a:pt x="5940422" y="2644775"/>
                  </a:lnTo>
                  <a:lnTo>
                    <a:pt x="5927722" y="2663825"/>
                  </a:lnTo>
                  <a:lnTo>
                    <a:pt x="5915022" y="2689225"/>
                  </a:lnTo>
                  <a:lnTo>
                    <a:pt x="5908672" y="2698750"/>
                  </a:lnTo>
                  <a:lnTo>
                    <a:pt x="5886447" y="2714625"/>
                  </a:lnTo>
                  <a:lnTo>
                    <a:pt x="5870572" y="2724150"/>
                  </a:lnTo>
                  <a:lnTo>
                    <a:pt x="5867397" y="2727325"/>
                  </a:lnTo>
                  <a:lnTo>
                    <a:pt x="5861047" y="2733675"/>
                  </a:lnTo>
                  <a:lnTo>
                    <a:pt x="5861047" y="2740025"/>
                  </a:lnTo>
                  <a:lnTo>
                    <a:pt x="5857872" y="2749550"/>
                  </a:lnTo>
                  <a:lnTo>
                    <a:pt x="5857872" y="2762250"/>
                  </a:lnTo>
                  <a:lnTo>
                    <a:pt x="5857872" y="2765425"/>
                  </a:lnTo>
                  <a:lnTo>
                    <a:pt x="5854697" y="2771775"/>
                  </a:lnTo>
                  <a:lnTo>
                    <a:pt x="5854697" y="2784475"/>
                  </a:lnTo>
                  <a:lnTo>
                    <a:pt x="5851522" y="2794000"/>
                  </a:lnTo>
                  <a:lnTo>
                    <a:pt x="5848347" y="2800350"/>
                  </a:lnTo>
                  <a:lnTo>
                    <a:pt x="5845172" y="2806700"/>
                  </a:lnTo>
                  <a:lnTo>
                    <a:pt x="5841997" y="2816225"/>
                  </a:lnTo>
                  <a:lnTo>
                    <a:pt x="5838822" y="2828925"/>
                  </a:lnTo>
                  <a:lnTo>
                    <a:pt x="5832472" y="2832100"/>
                  </a:lnTo>
                  <a:lnTo>
                    <a:pt x="5807072" y="2809875"/>
                  </a:lnTo>
                  <a:lnTo>
                    <a:pt x="5778497" y="2787650"/>
                  </a:lnTo>
                  <a:lnTo>
                    <a:pt x="5775263" y="2784416"/>
                  </a:lnTo>
                  <a:lnTo>
                    <a:pt x="5778498" y="2787651"/>
                  </a:lnTo>
                  <a:lnTo>
                    <a:pt x="5807073" y="2809876"/>
                  </a:lnTo>
                  <a:lnTo>
                    <a:pt x="5832473" y="2832101"/>
                  </a:lnTo>
                  <a:lnTo>
                    <a:pt x="5826123" y="2841626"/>
                  </a:lnTo>
                  <a:lnTo>
                    <a:pt x="5826123" y="2851151"/>
                  </a:lnTo>
                  <a:lnTo>
                    <a:pt x="5822948" y="2863851"/>
                  </a:lnTo>
                  <a:lnTo>
                    <a:pt x="5810248" y="2882901"/>
                  </a:lnTo>
                  <a:lnTo>
                    <a:pt x="5807073" y="2895601"/>
                  </a:lnTo>
                  <a:lnTo>
                    <a:pt x="5807073" y="2905126"/>
                  </a:lnTo>
                  <a:lnTo>
                    <a:pt x="5810248" y="2911476"/>
                  </a:lnTo>
                  <a:lnTo>
                    <a:pt x="5816598" y="2917826"/>
                  </a:lnTo>
                  <a:lnTo>
                    <a:pt x="5822948" y="2924176"/>
                  </a:lnTo>
                  <a:lnTo>
                    <a:pt x="5829298" y="2930526"/>
                  </a:lnTo>
                  <a:lnTo>
                    <a:pt x="5832473" y="2936876"/>
                  </a:lnTo>
                  <a:lnTo>
                    <a:pt x="5829298" y="2946401"/>
                  </a:lnTo>
                  <a:lnTo>
                    <a:pt x="5826123" y="2955926"/>
                  </a:lnTo>
                  <a:lnTo>
                    <a:pt x="5826123" y="2959101"/>
                  </a:lnTo>
                  <a:lnTo>
                    <a:pt x="5826123" y="2962276"/>
                  </a:lnTo>
                  <a:lnTo>
                    <a:pt x="5819773" y="2974976"/>
                  </a:lnTo>
                  <a:lnTo>
                    <a:pt x="5816598" y="2981326"/>
                  </a:lnTo>
                  <a:lnTo>
                    <a:pt x="5816598" y="2987676"/>
                  </a:lnTo>
                  <a:lnTo>
                    <a:pt x="5819773" y="3000376"/>
                  </a:lnTo>
                  <a:lnTo>
                    <a:pt x="5829298" y="3013076"/>
                  </a:lnTo>
                  <a:lnTo>
                    <a:pt x="5832473" y="3022601"/>
                  </a:lnTo>
                  <a:lnTo>
                    <a:pt x="5832473" y="3035301"/>
                  </a:lnTo>
                  <a:lnTo>
                    <a:pt x="5832473" y="3044826"/>
                  </a:lnTo>
                  <a:lnTo>
                    <a:pt x="5835648" y="3051176"/>
                  </a:lnTo>
                  <a:lnTo>
                    <a:pt x="5848348" y="3067051"/>
                  </a:lnTo>
                  <a:lnTo>
                    <a:pt x="5851523" y="3076576"/>
                  </a:lnTo>
                  <a:lnTo>
                    <a:pt x="5851523" y="3089276"/>
                  </a:lnTo>
                  <a:lnTo>
                    <a:pt x="5851523" y="3098801"/>
                  </a:lnTo>
                  <a:lnTo>
                    <a:pt x="5851523" y="3108326"/>
                  </a:lnTo>
                  <a:lnTo>
                    <a:pt x="5851523" y="3117851"/>
                  </a:lnTo>
                  <a:lnTo>
                    <a:pt x="5848348" y="3124201"/>
                  </a:lnTo>
                  <a:lnTo>
                    <a:pt x="5845173" y="3133726"/>
                  </a:lnTo>
                  <a:lnTo>
                    <a:pt x="5848348" y="3149601"/>
                  </a:lnTo>
                  <a:lnTo>
                    <a:pt x="5848348" y="3165476"/>
                  </a:lnTo>
                  <a:lnTo>
                    <a:pt x="5845173" y="3178176"/>
                  </a:lnTo>
                  <a:lnTo>
                    <a:pt x="5841998" y="3194051"/>
                  </a:lnTo>
                  <a:lnTo>
                    <a:pt x="5848348" y="3216276"/>
                  </a:lnTo>
                  <a:lnTo>
                    <a:pt x="5854698" y="3235326"/>
                  </a:lnTo>
                  <a:lnTo>
                    <a:pt x="5854698" y="3248026"/>
                  </a:lnTo>
                  <a:lnTo>
                    <a:pt x="5851523" y="3257551"/>
                  </a:lnTo>
                  <a:lnTo>
                    <a:pt x="5841998" y="3276601"/>
                  </a:lnTo>
                  <a:lnTo>
                    <a:pt x="5835648" y="3289301"/>
                  </a:lnTo>
                  <a:lnTo>
                    <a:pt x="5829298" y="3289301"/>
                  </a:lnTo>
                  <a:lnTo>
                    <a:pt x="5826123" y="3292476"/>
                  </a:lnTo>
                  <a:lnTo>
                    <a:pt x="5819773" y="3302001"/>
                  </a:lnTo>
                  <a:lnTo>
                    <a:pt x="5810248" y="3317876"/>
                  </a:lnTo>
                  <a:lnTo>
                    <a:pt x="5794373" y="3330576"/>
                  </a:lnTo>
                  <a:lnTo>
                    <a:pt x="5778498" y="3340101"/>
                  </a:lnTo>
                  <a:lnTo>
                    <a:pt x="5772148" y="3343276"/>
                  </a:lnTo>
                  <a:lnTo>
                    <a:pt x="5762623" y="3343276"/>
                  </a:lnTo>
                  <a:lnTo>
                    <a:pt x="5759448" y="3346451"/>
                  </a:lnTo>
                  <a:lnTo>
                    <a:pt x="5759448" y="3349626"/>
                  </a:lnTo>
                  <a:lnTo>
                    <a:pt x="5753098" y="3355976"/>
                  </a:lnTo>
                  <a:lnTo>
                    <a:pt x="5737223" y="3359151"/>
                  </a:lnTo>
                  <a:lnTo>
                    <a:pt x="5727698" y="3362326"/>
                  </a:lnTo>
                  <a:lnTo>
                    <a:pt x="5714998" y="3371851"/>
                  </a:lnTo>
                  <a:lnTo>
                    <a:pt x="5692773" y="3390901"/>
                  </a:lnTo>
                  <a:lnTo>
                    <a:pt x="5673723" y="3413126"/>
                  </a:lnTo>
                  <a:lnTo>
                    <a:pt x="5664198" y="3419476"/>
                  </a:lnTo>
                  <a:lnTo>
                    <a:pt x="5657848" y="3425826"/>
                  </a:lnTo>
                  <a:lnTo>
                    <a:pt x="5648323" y="3432176"/>
                  </a:lnTo>
                  <a:lnTo>
                    <a:pt x="5638798" y="3438526"/>
                  </a:lnTo>
                  <a:lnTo>
                    <a:pt x="5629273" y="3457576"/>
                  </a:lnTo>
                  <a:lnTo>
                    <a:pt x="5626098" y="3467101"/>
                  </a:lnTo>
                  <a:lnTo>
                    <a:pt x="5626098" y="3473451"/>
                  </a:lnTo>
                  <a:lnTo>
                    <a:pt x="5626098" y="3479801"/>
                  </a:lnTo>
                  <a:lnTo>
                    <a:pt x="5632448" y="3482976"/>
                  </a:lnTo>
                  <a:lnTo>
                    <a:pt x="5635623" y="3489326"/>
                  </a:lnTo>
                  <a:lnTo>
                    <a:pt x="5638798" y="3495676"/>
                  </a:lnTo>
                  <a:lnTo>
                    <a:pt x="5638798" y="3508376"/>
                  </a:lnTo>
                  <a:lnTo>
                    <a:pt x="5645148" y="3524251"/>
                  </a:lnTo>
                  <a:lnTo>
                    <a:pt x="5645148" y="3540126"/>
                  </a:lnTo>
                  <a:lnTo>
                    <a:pt x="5645148" y="3549651"/>
                  </a:lnTo>
                  <a:lnTo>
                    <a:pt x="5648323" y="3562351"/>
                  </a:lnTo>
                  <a:lnTo>
                    <a:pt x="5648323" y="3568701"/>
                  </a:lnTo>
                  <a:lnTo>
                    <a:pt x="5648323" y="3575051"/>
                  </a:lnTo>
                  <a:lnTo>
                    <a:pt x="5641973" y="3581401"/>
                  </a:lnTo>
                  <a:lnTo>
                    <a:pt x="5638798" y="3590926"/>
                  </a:lnTo>
                  <a:lnTo>
                    <a:pt x="5635623" y="3603626"/>
                  </a:lnTo>
                  <a:lnTo>
                    <a:pt x="5632448" y="3613151"/>
                  </a:lnTo>
                  <a:lnTo>
                    <a:pt x="5626098" y="3629026"/>
                  </a:lnTo>
                  <a:lnTo>
                    <a:pt x="5616573" y="3635376"/>
                  </a:lnTo>
                  <a:lnTo>
                    <a:pt x="5607048" y="3644901"/>
                  </a:lnTo>
                  <a:lnTo>
                    <a:pt x="5594348" y="3654426"/>
                  </a:lnTo>
                  <a:lnTo>
                    <a:pt x="5578473" y="3660776"/>
                  </a:lnTo>
                  <a:lnTo>
                    <a:pt x="5549898" y="3673476"/>
                  </a:lnTo>
                  <a:lnTo>
                    <a:pt x="5543548" y="3679826"/>
                  </a:lnTo>
                  <a:lnTo>
                    <a:pt x="5543548" y="3683001"/>
                  </a:lnTo>
                  <a:lnTo>
                    <a:pt x="5546723" y="3692526"/>
                  </a:lnTo>
                  <a:lnTo>
                    <a:pt x="5546723" y="3698876"/>
                  </a:lnTo>
                  <a:lnTo>
                    <a:pt x="5546723" y="3708401"/>
                  </a:lnTo>
                  <a:lnTo>
                    <a:pt x="5537198" y="3746501"/>
                  </a:lnTo>
                  <a:lnTo>
                    <a:pt x="5530848" y="3768726"/>
                  </a:lnTo>
                  <a:lnTo>
                    <a:pt x="5524498" y="3778251"/>
                  </a:lnTo>
                  <a:lnTo>
                    <a:pt x="5521323" y="3781426"/>
                  </a:lnTo>
                  <a:lnTo>
                    <a:pt x="5508623" y="3784601"/>
                  </a:lnTo>
                  <a:lnTo>
                    <a:pt x="5499098" y="3787776"/>
                  </a:lnTo>
                  <a:lnTo>
                    <a:pt x="5489573" y="3800476"/>
                  </a:lnTo>
                  <a:lnTo>
                    <a:pt x="5470523" y="3832226"/>
                  </a:lnTo>
                  <a:lnTo>
                    <a:pt x="5451473" y="3867151"/>
                  </a:lnTo>
                  <a:lnTo>
                    <a:pt x="5438773" y="3879851"/>
                  </a:lnTo>
                  <a:lnTo>
                    <a:pt x="5426073" y="3886201"/>
                  </a:lnTo>
                  <a:lnTo>
                    <a:pt x="5419723" y="3889376"/>
                  </a:lnTo>
                  <a:lnTo>
                    <a:pt x="5416548" y="3892551"/>
                  </a:lnTo>
                  <a:lnTo>
                    <a:pt x="5403848" y="3908426"/>
                  </a:lnTo>
                  <a:lnTo>
                    <a:pt x="5394323" y="3924301"/>
                  </a:lnTo>
                  <a:lnTo>
                    <a:pt x="5384798" y="3933826"/>
                  </a:lnTo>
                  <a:lnTo>
                    <a:pt x="5375273" y="3946526"/>
                  </a:lnTo>
                  <a:lnTo>
                    <a:pt x="5362573" y="3962401"/>
                  </a:lnTo>
                  <a:lnTo>
                    <a:pt x="5356223" y="3968751"/>
                  </a:lnTo>
                  <a:lnTo>
                    <a:pt x="5343523" y="3975101"/>
                  </a:lnTo>
                  <a:lnTo>
                    <a:pt x="5330823" y="3981451"/>
                  </a:lnTo>
                  <a:lnTo>
                    <a:pt x="5314948" y="3984626"/>
                  </a:lnTo>
                  <a:lnTo>
                    <a:pt x="5308598" y="3984626"/>
                  </a:lnTo>
                  <a:lnTo>
                    <a:pt x="5302248" y="3987801"/>
                  </a:lnTo>
                  <a:lnTo>
                    <a:pt x="5295898" y="3994151"/>
                  </a:lnTo>
                  <a:lnTo>
                    <a:pt x="5289548" y="4000501"/>
                  </a:lnTo>
                  <a:lnTo>
                    <a:pt x="5286373" y="4000501"/>
                  </a:lnTo>
                  <a:lnTo>
                    <a:pt x="5280023" y="4000501"/>
                  </a:lnTo>
                  <a:lnTo>
                    <a:pt x="5273673" y="3997326"/>
                  </a:lnTo>
                  <a:lnTo>
                    <a:pt x="5270498" y="4000501"/>
                  </a:lnTo>
                  <a:lnTo>
                    <a:pt x="5267323" y="4003676"/>
                  </a:lnTo>
                  <a:lnTo>
                    <a:pt x="5264148" y="4006851"/>
                  </a:lnTo>
                  <a:lnTo>
                    <a:pt x="5254623" y="4003676"/>
                  </a:lnTo>
                  <a:lnTo>
                    <a:pt x="5238748" y="4000501"/>
                  </a:lnTo>
                  <a:lnTo>
                    <a:pt x="5229223" y="4000501"/>
                  </a:lnTo>
                  <a:lnTo>
                    <a:pt x="5219698" y="4000501"/>
                  </a:lnTo>
                  <a:lnTo>
                    <a:pt x="5213348" y="4000501"/>
                  </a:lnTo>
                  <a:lnTo>
                    <a:pt x="5206998" y="3997326"/>
                  </a:lnTo>
                  <a:lnTo>
                    <a:pt x="5197473" y="3997326"/>
                  </a:lnTo>
                  <a:lnTo>
                    <a:pt x="5191123" y="4000501"/>
                  </a:lnTo>
                  <a:lnTo>
                    <a:pt x="5187948" y="4006851"/>
                  </a:lnTo>
                  <a:lnTo>
                    <a:pt x="5181598" y="4010026"/>
                  </a:lnTo>
                  <a:lnTo>
                    <a:pt x="5175248" y="4010026"/>
                  </a:lnTo>
                  <a:lnTo>
                    <a:pt x="5168898" y="4010026"/>
                  </a:lnTo>
                  <a:lnTo>
                    <a:pt x="5162548" y="4013201"/>
                  </a:lnTo>
                  <a:lnTo>
                    <a:pt x="5159373" y="4010026"/>
                  </a:lnTo>
                  <a:lnTo>
                    <a:pt x="5153023" y="4010026"/>
                  </a:lnTo>
                  <a:lnTo>
                    <a:pt x="5140323" y="4016376"/>
                  </a:lnTo>
                  <a:lnTo>
                    <a:pt x="5130798" y="4019551"/>
                  </a:lnTo>
                  <a:lnTo>
                    <a:pt x="5121273" y="4019551"/>
                  </a:lnTo>
                  <a:lnTo>
                    <a:pt x="5111748" y="4016376"/>
                  </a:lnTo>
                  <a:lnTo>
                    <a:pt x="5105398" y="4013201"/>
                  </a:lnTo>
                  <a:lnTo>
                    <a:pt x="5092698" y="4003676"/>
                  </a:lnTo>
                  <a:lnTo>
                    <a:pt x="5089523" y="4000501"/>
                  </a:lnTo>
                  <a:lnTo>
                    <a:pt x="5083173" y="4000501"/>
                  </a:lnTo>
                  <a:lnTo>
                    <a:pt x="5079998" y="4003676"/>
                  </a:lnTo>
                  <a:lnTo>
                    <a:pt x="5083173" y="4010026"/>
                  </a:lnTo>
                  <a:lnTo>
                    <a:pt x="5086348" y="4016376"/>
                  </a:lnTo>
                  <a:lnTo>
                    <a:pt x="5076823" y="4010026"/>
                  </a:lnTo>
                  <a:lnTo>
                    <a:pt x="5073648" y="4006851"/>
                  </a:lnTo>
                  <a:lnTo>
                    <a:pt x="5070473" y="4003676"/>
                  </a:lnTo>
                  <a:lnTo>
                    <a:pt x="5070473" y="4000501"/>
                  </a:lnTo>
                  <a:lnTo>
                    <a:pt x="5070473" y="3990976"/>
                  </a:lnTo>
                  <a:lnTo>
                    <a:pt x="5070473" y="3984626"/>
                  </a:lnTo>
                  <a:lnTo>
                    <a:pt x="5064123" y="3981451"/>
                  </a:lnTo>
                  <a:lnTo>
                    <a:pt x="5060948" y="3975101"/>
                  </a:lnTo>
                  <a:lnTo>
                    <a:pt x="5060948" y="3968751"/>
                  </a:lnTo>
                  <a:lnTo>
                    <a:pt x="5060948" y="3962401"/>
                  </a:lnTo>
                  <a:lnTo>
                    <a:pt x="5054598" y="3952876"/>
                  </a:lnTo>
                  <a:lnTo>
                    <a:pt x="5064123" y="3946526"/>
                  </a:lnTo>
                  <a:lnTo>
                    <a:pt x="5067298" y="3940176"/>
                  </a:lnTo>
                  <a:lnTo>
                    <a:pt x="5064123" y="3930651"/>
                  </a:lnTo>
                  <a:lnTo>
                    <a:pt x="5064123" y="3921126"/>
                  </a:lnTo>
                  <a:lnTo>
                    <a:pt x="5067298" y="3908426"/>
                  </a:lnTo>
                  <a:lnTo>
                    <a:pt x="5067298" y="3905251"/>
                  </a:lnTo>
                  <a:lnTo>
                    <a:pt x="5064123" y="3898901"/>
                  </a:lnTo>
                  <a:lnTo>
                    <a:pt x="5060948" y="3892551"/>
                  </a:lnTo>
                  <a:lnTo>
                    <a:pt x="5051423" y="3886201"/>
                  </a:lnTo>
                  <a:lnTo>
                    <a:pt x="5041898" y="3876676"/>
                  </a:lnTo>
                  <a:lnTo>
                    <a:pt x="5035548" y="3860801"/>
                  </a:lnTo>
                  <a:lnTo>
                    <a:pt x="5029198" y="3848101"/>
                  </a:lnTo>
                  <a:lnTo>
                    <a:pt x="5026023" y="3829051"/>
                  </a:lnTo>
                  <a:lnTo>
                    <a:pt x="5022848" y="3803651"/>
                  </a:lnTo>
                  <a:lnTo>
                    <a:pt x="5019673" y="3790951"/>
                  </a:lnTo>
                  <a:lnTo>
                    <a:pt x="5019673" y="3787776"/>
                  </a:lnTo>
                  <a:lnTo>
                    <a:pt x="5003798" y="3775076"/>
                  </a:lnTo>
                  <a:lnTo>
                    <a:pt x="4994273" y="3759201"/>
                  </a:lnTo>
                  <a:lnTo>
                    <a:pt x="4987923" y="3743326"/>
                  </a:lnTo>
                  <a:lnTo>
                    <a:pt x="4984748" y="3730626"/>
                  </a:lnTo>
                  <a:lnTo>
                    <a:pt x="4984748" y="3721101"/>
                  </a:lnTo>
                  <a:lnTo>
                    <a:pt x="4984748" y="3714751"/>
                  </a:lnTo>
                  <a:lnTo>
                    <a:pt x="4981573" y="3702051"/>
                  </a:lnTo>
                  <a:lnTo>
                    <a:pt x="4972048" y="3667126"/>
                  </a:lnTo>
                  <a:lnTo>
                    <a:pt x="4965698" y="3629026"/>
                  </a:lnTo>
                  <a:lnTo>
                    <a:pt x="4962523" y="3613151"/>
                  </a:lnTo>
                  <a:lnTo>
                    <a:pt x="4962523" y="3600451"/>
                  </a:lnTo>
                  <a:lnTo>
                    <a:pt x="4965698" y="3587751"/>
                  </a:lnTo>
                  <a:lnTo>
                    <a:pt x="4962523" y="3584576"/>
                  </a:lnTo>
                  <a:lnTo>
                    <a:pt x="4962523" y="3578226"/>
                  </a:lnTo>
                  <a:lnTo>
                    <a:pt x="4965698" y="3565526"/>
                  </a:lnTo>
                  <a:lnTo>
                    <a:pt x="4962523" y="3559176"/>
                  </a:lnTo>
                  <a:lnTo>
                    <a:pt x="4959348" y="3546476"/>
                  </a:lnTo>
                  <a:lnTo>
                    <a:pt x="4937123" y="3514726"/>
                  </a:lnTo>
                  <a:lnTo>
                    <a:pt x="4918073" y="3473451"/>
                  </a:lnTo>
                  <a:lnTo>
                    <a:pt x="4911723" y="3457576"/>
                  </a:lnTo>
                  <a:lnTo>
                    <a:pt x="4908548" y="3441701"/>
                  </a:lnTo>
                  <a:lnTo>
                    <a:pt x="4908548" y="3432176"/>
                  </a:lnTo>
                  <a:lnTo>
                    <a:pt x="4905373" y="3422651"/>
                  </a:lnTo>
                  <a:lnTo>
                    <a:pt x="4892673" y="3400426"/>
                  </a:lnTo>
                  <a:lnTo>
                    <a:pt x="4883148" y="3375026"/>
                  </a:lnTo>
                  <a:lnTo>
                    <a:pt x="4879973" y="3359151"/>
                  </a:lnTo>
                  <a:lnTo>
                    <a:pt x="4876798" y="3343276"/>
                  </a:lnTo>
                  <a:lnTo>
                    <a:pt x="4876798" y="3308351"/>
                  </a:lnTo>
                  <a:lnTo>
                    <a:pt x="4876798" y="3295651"/>
                  </a:lnTo>
                  <a:lnTo>
                    <a:pt x="4876798" y="3292476"/>
                  </a:lnTo>
                  <a:lnTo>
                    <a:pt x="4883148" y="3289301"/>
                  </a:lnTo>
                  <a:lnTo>
                    <a:pt x="4886323" y="3282951"/>
                  </a:lnTo>
                  <a:lnTo>
                    <a:pt x="4889498" y="3273426"/>
                  </a:lnTo>
                  <a:lnTo>
                    <a:pt x="4889498" y="3244851"/>
                  </a:lnTo>
                  <a:lnTo>
                    <a:pt x="4889498" y="3209926"/>
                  </a:lnTo>
                  <a:lnTo>
                    <a:pt x="4892673" y="3190876"/>
                  </a:lnTo>
                  <a:lnTo>
                    <a:pt x="4899023" y="3175001"/>
                  </a:lnTo>
                  <a:lnTo>
                    <a:pt x="4908548" y="3155951"/>
                  </a:lnTo>
                  <a:lnTo>
                    <a:pt x="4911723" y="3152776"/>
                  </a:lnTo>
                  <a:lnTo>
                    <a:pt x="4918073" y="3149601"/>
                  </a:lnTo>
                  <a:lnTo>
                    <a:pt x="4924423" y="3136901"/>
                  </a:lnTo>
                  <a:lnTo>
                    <a:pt x="4930773" y="3127376"/>
                  </a:lnTo>
                  <a:lnTo>
                    <a:pt x="4937123" y="3124201"/>
                  </a:lnTo>
                  <a:lnTo>
                    <a:pt x="4943473" y="3117851"/>
                  </a:lnTo>
                  <a:lnTo>
                    <a:pt x="4949823" y="3098801"/>
                  </a:lnTo>
                  <a:lnTo>
                    <a:pt x="4949823" y="3086101"/>
                  </a:lnTo>
                  <a:lnTo>
                    <a:pt x="4949823" y="3073401"/>
                  </a:lnTo>
                  <a:lnTo>
                    <a:pt x="4943473" y="3051176"/>
                  </a:lnTo>
                  <a:lnTo>
                    <a:pt x="4933948" y="3032126"/>
                  </a:lnTo>
                  <a:lnTo>
                    <a:pt x="4930773" y="3025776"/>
                  </a:lnTo>
                  <a:lnTo>
                    <a:pt x="4933948" y="3016251"/>
                  </a:lnTo>
                  <a:lnTo>
                    <a:pt x="4933948" y="3009901"/>
                  </a:lnTo>
                  <a:lnTo>
                    <a:pt x="4930773" y="3006726"/>
                  </a:lnTo>
                  <a:lnTo>
                    <a:pt x="4930773" y="3000376"/>
                  </a:lnTo>
                  <a:lnTo>
                    <a:pt x="4933948" y="2984501"/>
                  </a:lnTo>
                  <a:lnTo>
                    <a:pt x="4933948" y="2978151"/>
                  </a:lnTo>
                  <a:lnTo>
                    <a:pt x="4933948" y="2968626"/>
                  </a:lnTo>
                  <a:lnTo>
                    <a:pt x="4930773" y="2952751"/>
                  </a:lnTo>
                  <a:lnTo>
                    <a:pt x="4924423" y="2933701"/>
                  </a:lnTo>
                  <a:lnTo>
                    <a:pt x="4918073" y="2917826"/>
                  </a:lnTo>
                  <a:lnTo>
                    <a:pt x="4914898" y="2905126"/>
                  </a:lnTo>
                  <a:lnTo>
                    <a:pt x="4905373" y="2895601"/>
                  </a:lnTo>
                  <a:lnTo>
                    <a:pt x="4902198" y="2889251"/>
                  </a:lnTo>
                  <a:lnTo>
                    <a:pt x="4905373" y="2886076"/>
                  </a:lnTo>
                  <a:lnTo>
                    <a:pt x="4921248" y="2879726"/>
                  </a:lnTo>
                  <a:lnTo>
                    <a:pt x="4927598" y="2876551"/>
                  </a:lnTo>
                  <a:lnTo>
                    <a:pt x="4921248" y="2876551"/>
                  </a:lnTo>
                  <a:lnTo>
                    <a:pt x="4918073" y="2876551"/>
                  </a:lnTo>
                  <a:lnTo>
                    <a:pt x="4914898" y="2879726"/>
                  </a:lnTo>
                  <a:lnTo>
                    <a:pt x="4908548" y="2879726"/>
                  </a:lnTo>
                  <a:lnTo>
                    <a:pt x="4902198" y="2879726"/>
                  </a:lnTo>
                  <a:lnTo>
                    <a:pt x="4899023" y="2873376"/>
                  </a:lnTo>
                  <a:lnTo>
                    <a:pt x="4892673" y="2867026"/>
                  </a:lnTo>
                  <a:lnTo>
                    <a:pt x="4892673" y="2863851"/>
                  </a:lnTo>
                  <a:lnTo>
                    <a:pt x="4895848" y="2863851"/>
                  </a:lnTo>
                  <a:lnTo>
                    <a:pt x="4895848" y="2860676"/>
                  </a:lnTo>
                  <a:lnTo>
                    <a:pt x="4895848" y="2857501"/>
                  </a:lnTo>
                  <a:lnTo>
                    <a:pt x="4892673" y="2851151"/>
                  </a:lnTo>
                  <a:lnTo>
                    <a:pt x="4892673" y="2847976"/>
                  </a:lnTo>
                  <a:lnTo>
                    <a:pt x="4892673" y="2844801"/>
                  </a:lnTo>
                  <a:lnTo>
                    <a:pt x="4886323" y="2835276"/>
                  </a:lnTo>
                  <a:lnTo>
                    <a:pt x="4883148" y="2832101"/>
                  </a:lnTo>
                  <a:lnTo>
                    <a:pt x="4886323" y="2828926"/>
                  </a:lnTo>
                  <a:lnTo>
                    <a:pt x="4889498" y="2832101"/>
                  </a:lnTo>
                  <a:lnTo>
                    <a:pt x="4895848" y="2828926"/>
                  </a:lnTo>
                  <a:lnTo>
                    <a:pt x="4895848" y="2825751"/>
                  </a:lnTo>
                  <a:lnTo>
                    <a:pt x="4889498" y="2825751"/>
                  </a:lnTo>
                  <a:lnTo>
                    <a:pt x="4886323" y="2825751"/>
                  </a:lnTo>
                  <a:lnTo>
                    <a:pt x="4883148" y="2825751"/>
                  </a:lnTo>
                  <a:lnTo>
                    <a:pt x="4879973" y="2816226"/>
                  </a:lnTo>
                  <a:lnTo>
                    <a:pt x="4867273" y="2800351"/>
                  </a:lnTo>
                  <a:lnTo>
                    <a:pt x="4857748" y="2790826"/>
                  </a:lnTo>
                  <a:lnTo>
                    <a:pt x="4854573" y="2787651"/>
                  </a:lnTo>
                  <a:lnTo>
                    <a:pt x="4854573" y="2784476"/>
                  </a:lnTo>
                  <a:lnTo>
                    <a:pt x="4851398" y="2781301"/>
                  </a:lnTo>
                  <a:lnTo>
                    <a:pt x="4848223" y="2778126"/>
                  </a:lnTo>
                  <a:lnTo>
                    <a:pt x="4851398" y="2774951"/>
                  </a:lnTo>
                  <a:lnTo>
                    <a:pt x="4848223" y="2771776"/>
                  </a:lnTo>
                  <a:lnTo>
                    <a:pt x="4841873" y="2765426"/>
                  </a:lnTo>
                  <a:lnTo>
                    <a:pt x="4835523" y="2759076"/>
                  </a:lnTo>
                  <a:lnTo>
                    <a:pt x="4829173" y="2752726"/>
                  </a:lnTo>
                  <a:lnTo>
                    <a:pt x="4829173" y="2749551"/>
                  </a:lnTo>
                  <a:lnTo>
                    <a:pt x="4822823" y="2743201"/>
                  </a:lnTo>
                  <a:lnTo>
                    <a:pt x="4813298" y="2736851"/>
                  </a:lnTo>
                  <a:lnTo>
                    <a:pt x="4803773" y="2720976"/>
                  </a:lnTo>
                  <a:lnTo>
                    <a:pt x="4806948" y="2724151"/>
                  </a:lnTo>
                  <a:lnTo>
                    <a:pt x="4806948" y="2720976"/>
                  </a:lnTo>
                  <a:lnTo>
                    <a:pt x="4803773" y="2717801"/>
                  </a:lnTo>
                  <a:lnTo>
                    <a:pt x="4794248" y="2708276"/>
                  </a:lnTo>
                  <a:lnTo>
                    <a:pt x="4794248" y="2701926"/>
                  </a:lnTo>
                  <a:lnTo>
                    <a:pt x="4794248" y="2698751"/>
                  </a:lnTo>
                  <a:lnTo>
                    <a:pt x="4797423" y="2695576"/>
                  </a:lnTo>
                  <a:lnTo>
                    <a:pt x="4797423" y="2692401"/>
                  </a:lnTo>
                  <a:lnTo>
                    <a:pt x="4794248" y="2692401"/>
                  </a:lnTo>
                  <a:lnTo>
                    <a:pt x="4781548" y="2670176"/>
                  </a:lnTo>
                  <a:lnTo>
                    <a:pt x="4778373" y="2657476"/>
                  </a:lnTo>
                  <a:lnTo>
                    <a:pt x="4778373" y="2654301"/>
                  </a:lnTo>
                  <a:lnTo>
                    <a:pt x="4787898" y="2657476"/>
                  </a:lnTo>
                  <a:lnTo>
                    <a:pt x="4791073" y="2654301"/>
                  </a:lnTo>
                  <a:lnTo>
                    <a:pt x="4791073" y="2647951"/>
                  </a:lnTo>
                  <a:lnTo>
                    <a:pt x="4794248" y="2641601"/>
                  </a:lnTo>
                  <a:lnTo>
                    <a:pt x="4797423" y="2635251"/>
                  </a:lnTo>
                  <a:lnTo>
                    <a:pt x="4797423" y="2628901"/>
                  </a:lnTo>
                  <a:lnTo>
                    <a:pt x="4797423" y="2619376"/>
                  </a:lnTo>
                  <a:lnTo>
                    <a:pt x="4800598" y="2616201"/>
                  </a:lnTo>
                  <a:lnTo>
                    <a:pt x="4803773" y="2616201"/>
                  </a:lnTo>
                  <a:lnTo>
                    <a:pt x="4803773" y="2619376"/>
                  </a:lnTo>
                  <a:lnTo>
                    <a:pt x="4810123" y="2622551"/>
                  </a:lnTo>
                  <a:lnTo>
                    <a:pt x="4819648" y="2628901"/>
                  </a:lnTo>
                  <a:lnTo>
                    <a:pt x="4819648" y="2625726"/>
                  </a:lnTo>
                  <a:lnTo>
                    <a:pt x="4819648" y="2622551"/>
                  </a:lnTo>
                  <a:lnTo>
                    <a:pt x="4816473" y="2622551"/>
                  </a:lnTo>
                  <a:lnTo>
                    <a:pt x="4803773" y="2613026"/>
                  </a:lnTo>
                  <a:lnTo>
                    <a:pt x="4800598" y="2609851"/>
                  </a:lnTo>
                  <a:lnTo>
                    <a:pt x="4800598" y="2606676"/>
                  </a:lnTo>
                  <a:lnTo>
                    <a:pt x="4803773" y="2606676"/>
                  </a:lnTo>
                  <a:lnTo>
                    <a:pt x="4813298" y="2606676"/>
                  </a:lnTo>
                  <a:lnTo>
                    <a:pt x="4813298" y="2600326"/>
                  </a:lnTo>
                  <a:lnTo>
                    <a:pt x="4813298" y="2593976"/>
                  </a:lnTo>
                  <a:lnTo>
                    <a:pt x="4816473" y="2590801"/>
                  </a:lnTo>
                  <a:lnTo>
                    <a:pt x="4822823" y="2587626"/>
                  </a:lnTo>
                  <a:lnTo>
                    <a:pt x="4813298" y="2584451"/>
                  </a:lnTo>
                  <a:lnTo>
                    <a:pt x="4806948" y="2584451"/>
                  </a:lnTo>
                  <a:lnTo>
                    <a:pt x="4800598" y="2584451"/>
                  </a:lnTo>
                  <a:lnTo>
                    <a:pt x="4797423" y="2581276"/>
                  </a:lnTo>
                  <a:lnTo>
                    <a:pt x="4800598" y="2574926"/>
                  </a:lnTo>
                  <a:lnTo>
                    <a:pt x="4803773" y="2568576"/>
                  </a:lnTo>
                  <a:lnTo>
                    <a:pt x="4810123" y="2562226"/>
                  </a:lnTo>
                  <a:lnTo>
                    <a:pt x="4810123" y="2555876"/>
                  </a:lnTo>
                  <a:lnTo>
                    <a:pt x="4810123" y="2552701"/>
                  </a:lnTo>
                  <a:lnTo>
                    <a:pt x="4813298" y="2546351"/>
                  </a:lnTo>
                  <a:lnTo>
                    <a:pt x="4816473" y="2543176"/>
                  </a:lnTo>
                  <a:lnTo>
                    <a:pt x="4816473" y="2520951"/>
                  </a:lnTo>
                  <a:lnTo>
                    <a:pt x="4816473" y="2514601"/>
                  </a:lnTo>
                  <a:lnTo>
                    <a:pt x="4816473" y="2508251"/>
                  </a:lnTo>
                  <a:lnTo>
                    <a:pt x="4819648" y="2498726"/>
                  </a:lnTo>
                  <a:lnTo>
                    <a:pt x="4816473" y="2492376"/>
                  </a:lnTo>
                  <a:lnTo>
                    <a:pt x="4813298" y="2489201"/>
                  </a:lnTo>
                  <a:lnTo>
                    <a:pt x="4813298" y="2486026"/>
                  </a:lnTo>
                  <a:lnTo>
                    <a:pt x="4813298" y="2482851"/>
                  </a:lnTo>
                  <a:lnTo>
                    <a:pt x="4806948" y="2479676"/>
                  </a:lnTo>
                  <a:lnTo>
                    <a:pt x="4803773" y="2476501"/>
                  </a:lnTo>
                  <a:lnTo>
                    <a:pt x="4810123" y="2476501"/>
                  </a:lnTo>
                  <a:lnTo>
                    <a:pt x="4816473" y="2476501"/>
                  </a:lnTo>
                  <a:lnTo>
                    <a:pt x="4816473" y="2473326"/>
                  </a:lnTo>
                  <a:lnTo>
                    <a:pt x="4813298" y="2470151"/>
                  </a:lnTo>
                  <a:lnTo>
                    <a:pt x="4813298" y="2466976"/>
                  </a:lnTo>
                  <a:lnTo>
                    <a:pt x="4810123" y="2466976"/>
                  </a:lnTo>
                  <a:lnTo>
                    <a:pt x="4806948" y="2463801"/>
                  </a:lnTo>
                  <a:lnTo>
                    <a:pt x="4806948" y="2466976"/>
                  </a:lnTo>
                  <a:lnTo>
                    <a:pt x="4803773" y="2470151"/>
                  </a:lnTo>
                  <a:lnTo>
                    <a:pt x="4797423" y="2466976"/>
                  </a:lnTo>
                  <a:lnTo>
                    <a:pt x="4787898" y="2457451"/>
                  </a:lnTo>
                  <a:lnTo>
                    <a:pt x="4784723" y="2451101"/>
                  </a:lnTo>
                  <a:lnTo>
                    <a:pt x="4784723" y="2447926"/>
                  </a:lnTo>
                  <a:lnTo>
                    <a:pt x="4781548" y="2451101"/>
                  </a:lnTo>
                  <a:lnTo>
                    <a:pt x="4778373" y="2447926"/>
                  </a:lnTo>
                  <a:lnTo>
                    <a:pt x="4768848" y="2444751"/>
                  </a:lnTo>
                  <a:lnTo>
                    <a:pt x="4762498" y="2441576"/>
                  </a:lnTo>
                  <a:lnTo>
                    <a:pt x="4765673" y="2444751"/>
                  </a:lnTo>
                  <a:lnTo>
                    <a:pt x="4762498" y="2447926"/>
                  </a:lnTo>
                  <a:lnTo>
                    <a:pt x="4756148" y="2451101"/>
                  </a:lnTo>
                  <a:lnTo>
                    <a:pt x="4749798" y="2447926"/>
                  </a:lnTo>
                  <a:lnTo>
                    <a:pt x="4749798" y="2451101"/>
                  </a:lnTo>
                  <a:lnTo>
                    <a:pt x="4746623" y="2451101"/>
                  </a:lnTo>
                  <a:lnTo>
                    <a:pt x="4743448" y="2451101"/>
                  </a:lnTo>
                  <a:lnTo>
                    <a:pt x="4737098" y="2444751"/>
                  </a:lnTo>
                  <a:lnTo>
                    <a:pt x="4730748" y="2447926"/>
                  </a:lnTo>
                  <a:lnTo>
                    <a:pt x="4730748" y="2451101"/>
                  </a:lnTo>
                  <a:lnTo>
                    <a:pt x="4727573" y="2454276"/>
                  </a:lnTo>
                  <a:lnTo>
                    <a:pt x="4724398" y="2454276"/>
                  </a:lnTo>
                  <a:lnTo>
                    <a:pt x="4718048" y="2457451"/>
                  </a:lnTo>
                  <a:lnTo>
                    <a:pt x="4714873" y="2457451"/>
                  </a:lnTo>
                  <a:lnTo>
                    <a:pt x="4711698" y="2457451"/>
                  </a:lnTo>
                  <a:lnTo>
                    <a:pt x="4708523" y="2457451"/>
                  </a:lnTo>
                  <a:lnTo>
                    <a:pt x="4698998" y="2454276"/>
                  </a:lnTo>
                  <a:lnTo>
                    <a:pt x="4679948" y="2444751"/>
                  </a:lnTo>
                  <a:lnTo>
                    <a:pt x="4676773" y="2441576"/>
                  </a:lnTo>
                  <a:lnTo>
                    <a:pt x="4676773" y="2438401"/>
                  </a:lnTo>
                  <a:lnTo>
                    <a:pt x="4673598" y="2435226"/>
                  </a:lnTo>
                  <a:lnTo>
                    <a:pt x="4670423" y="2432051"/>
                  </a:lnTo>
                  <a:lnTo>
                    <a:pt x="4670423" y="2428876"/>
                  </a:lnTo>
                  <a:lnTo>
                    <a:pt x="4673598" y="2425701"/>
                  </a:lnTo>
                  <a:lnTo>
                    <a:pt x="4676773" y="2422526"/>
                  </a:lnTo>
                  <a:lnTo>
                    <a:pt x="4676773" y="2419351"/>
                  </a:lnTo>
                  <a:lnTo>
                    <a:pt x="4683123" y="2416176"/>
                  </a:lnTo>
                  <a:lnTo>
                    <a:pt x="4676773" y="2416176"/>
                  </a:lnTo>
                  <a:lnTo>
                    <a:pt x="4670423" y="2422526"/>
                  </a:lnTo>
                  <a:lnTo>
                    <a:pt x="4670423" y="2419351"/>
                  </a:lnTo>
                  <a:lnTo>
                    <a:pt x="4670423" y="2416176"/>
                  </a:lnTo>
                  <a:lnTo>
                    <a:pt x="4667248" y="2413001"/>
                  </a:lnTo>
                  <a:lnTo>
                    <a:pt x="4667248" y="2409826"/>
                  </a:lnTo>
                  <a:lnTo>
                    <a:pt x="4664073" y="2406651"/>
                  </a:lnTo>
                  <a:lnTo>
                    <a:pt x="4667248" y="2403476"/>
                  </a:lnTo>
                  <a:lnTo>
                    <a:pt x="4667248" y="2400301"/>
                  </a:lnTo>
                  <a:lnTo>
                    <a:pt x="4664073" y="2397126"/>
                  </a:lnTo>
                  <a:lnTo>
                    <a:pt x="4657723" y="2390776"/>
                  </a:lnTo>
                  <a:lnTo>
                    <a:pt x="4645023" y="2384426"/>
                  </a:lnTo>
                  <a:lnTo>
                    <a:pt x="4632323" y="2384426"/>
                  </a:lnTo>
                  <a:lnTo>
                    <a:pt x="4616448" y="2381251"/>
                  </a:lnTo>
                  <a:lnTo>
                    <a:pt x="4613273" y="2381251"/>
                  </a:lnTo>
                  <a:lnTo>
                    <a:pt x="4619623" y="2378076"/>
                  </a:lnTo>
                  <a:lnTo>
                    <a:pt x="4606923" y="2378076"/>
                  </a:lnTo>
                  <a:lnTo>
                    <a:pt x="4603748" y="2381251"/>
                  </a:lnTo>
                  <a:lnTo>
                    <a:pt x="4591048" y="2381251"/>
                  </a:lnTo>
                  <a:lnTo>
                    <a:pt x="4581523" y="2381251"/>
                  </a:lnTo>
                  <a:lnTo>
                    <a:pt x="4575173" y="2378076"/>
                  </a:lnTo>
                  <a:lnTo>
                    <a:pt x="4571998" y="2381251"/>
                  </a:lnTo>
                  <a:lnTo>
                    <a:pt x="4575173" y="2381251"/>
                  </a:lnTo>
                  <a:lnTo>
                    <a:pt x="4575173" y="2384426"/>
                  </a:lnTo>
                  <a:lnTo>
                    <a:pt x="4571998" y="2384426"/>
                  </a:lnTo>
                  <a:lnTo>
                    <a:pt x="4562473" y="2384426"/>
                  </a:lnTo>
                  <a:lnTo>
                    <a:pt x="4556123" y="2390776"/>
                  </a:lnTo>
                  <a:lnTo>
                    <a:pt x="4549773" y="2390776"/>
                  </a:lnTo>
                  <a:lnTo>
                    <a:pt x="4533898" y="2393951"/>
                  </a:lnTo>
                  <a:lnTo>
                    <a:pt x="4527548" y="2406651"/>
                  </a:lnTo>
                  <a:lnTo>
                    <a:pt x="4524373" y="2406651"/>
                  </a:lnTo>
                  <a:lnTo>
                    <a:pt x="4521198" y="2406651"/>
                  </a:lnTo>
                  <a:lnTo>
                    <a:pt x="4518023" y="2403476"/>
                  </a:lnTo>
                  <a:lnTo>
                    <a:pt x="4511673" y="2403476"/>
                  </a:lnTo>
                  <a:lnTo>
                    <a:pt x="4514848" y="2406651"/>
                  </a:lnTo>
                  <a:lnTo>
                    <a:pt x="4505323" y="2413001"/>
                  </a:lnTo>
                  <a:lnTo>
                    <a:pt x="4492623" y="2422526"/>
                  </a:lnTo>
                  <a:lnTo>
                    <a:pt x="4470398" y="2425701"/>
                  </a:lnTo>
                  <a:lnTo>
                    <a:pt x="4457698" y="2428876"/>
                  </a:lnTo>
                  <a:lnTo>
                    <a:pt x="4454523" y="2428876"/>
                  </a:lnTo>
                  <a:lnTo>
                    <a:pt x="4451348" y="2432051"/>
                  </a:lnTo>
                  <a:lnTo>
                    <a:pt x="4444998" y="2432051"/>
                  </a:lnTo>
                  <a:lnTo>
                    <a:pt x="4438648" y="2432051"/>
                  </a:lnTo>
                  <a:lnTo>
                    <a:pt x="4435473" y="2428876"/>
                  </a:lnTo>
                  <a:lnTo>
                    <a:pt x="4432298" y="2425701"/>
                  </a:lnTo>
                  <a:lnTo>
                    <a:pt x="4419598" y="2422526"/>
                  </a:lnTo>
                  <a:lnTo>
                    <a:pt x="4403723" y="2422526"/>
                  </a:lnTo>
                  <a:lnTo>
                    <a:pt x="4397373" y="2419351"/>
                  </a:lnTo>
                  <a:lnTo>
                    <a:pt x="4384673" y="2419351"/>
                  </a:lnTo>
                  <a:lnTo>
                    <a:pt x="4381498" y="2416176"/>
                  </a:lnTo>
                  <a:lnTo>
                    <a:pt x="4378323" y="2413001"/>
                  </a:lnTo>
                  <a:lnTo>
                    <a:pt x="4371973" y="2413001"/>
                  </a:lnTo>
                  <a:lnTo>
                    <a:pt x="4362448" y="2413001"/>
                  </a:lnTo>
                  <a:lnTo>
                    <a:pt x="4356098" y="2413001"/>
                  </a:lnTo>
                  <a:lnTo>
                    <a:pt x="4362448" y="2416176"/>
                  </a:lnTo>
                  <a:lnTo>
                    <a:pt x="4368798" y="2416176"/>
                  </a:lnTo>
                  <a:lnTo>
                    <a:pt x="4371973" y="2416176"/>
                  </a:lnTo>
                  <a:lnTo>
                    <a:pt x="4378323" y="2419351"/>
                  </a:lnTo>
                  <a:lnTo>
                    <a:pt x="4365623" y="2419351"/>
                  </a:lnTo>
                  <a:lnTo>
                    <a:pt x="4343398" y="2422526"/>
                  </a:lnTo>
                  <a:lnTo>
                    <a:pt x="4317998" y="2425701"/>
                  </a:lnTo>
                  <a:lnTo>
                    <a:pt x="4302123" y="2428876"/>
                  </a:lnTo>
                  <a:lnTo>
                    <a:pt x="4295773" y="2432051"/>
                  </a:lnTo>
                  <a:lnTo>
                    <a:pt x="4292598" y="2428876"/>
                  </a:lnTo>
                  <a:lnTo>
                    <a:pt x="4289423" y="2425701"/>
                  </a:lnTo>
                  <a:lnTo>
                    <a:pt x="4283073" y="2419351"/>
                  </a:lnTo>
                  <a:lnTo>
                    <a:pt x="4283073" y="2432051"/>
                  </a:lnTo>
                  <a:lnTo>
                    <a:pt x="4273548" y="2438401"/>
                  </a:lnTo>
                  <a:lnTo>
                    <a:pt x="4260848" y="2444751"/>
                  </a:lnTo>
                  <a:lnTo>
                    <a:pt x="4244973" y="2451101"/>
                  </a:lnTo>
                  <a:lnTo>
                    <a:pt x="4235448" y="2451101"/>
                  </a:lnTo>
                  <a:lnTo>
                    <a:pt x="4232273" y="2451101"/>
                  </a:lnTo>
                  <a:lnTo>
                    <a:pt x="4229098" y="2447926"/>
                  </a:lnTo>
                  <a:lnTo>
                    <a:pt x="4232273" y="2444751"/>
                  </a:lnTo>
                  <a:lnTo>
                    <a:pt x="4232273" y="2444750"/>
                  </a:lnTo>
                  <a:lnTo>
                    <a:pt x="4219573" y="2444750"/>
                  </a:lnTo>
                  <a:lnTo>
                    <a:pt x="4216398" y="2441575"/>
                  </a:lnTo>
                  <a:lnTo>
                    <a:pt x="4210048" y="2435225"/>
                  </a:lnTo>
                  <a:lnTo>
                    <a:pt x="4194173" y="2428875"/>
                  </a:lnTo>
                  <a:lnTo>
                    <a:pt x="4187823" y="2425700"/>
                  </a:lnTo>
                  <a:lnTo>
                    <a:pt x="4187823" y="2422525"/>
                  </a:lnTo>
                  <a:lnTo>
                    <a:pt x="4181473" y="2419350"/>
                  </a:lnTo>
                  <a:lnTo>
                    <a:pt x="4175123" y="2416175"/>
                  </a:lnTo>
                  <a:lnTo>
                    <a:pt x="4171948" y="2409825"/>
                  </a:lnTo>
                  <a:lnTo>
                    <a:pt x="4168773" y="2403475"/>
                  </a:lnTo>
                  <a:lnTo>
                    <a:pt x="4156073" y="2397125"/>
                  </a:lnTo>
                  <a:lnTo>
                    <a:pt x="4143373" y="2387600"/>
                  </a:lnTo>
                  <a:lnTo>
                    <a:pt x="4137023" y="2381250"/>
                  </a:lnTo>
                  <a:lnTo>
                    <a:pt x="4137023" y="2378075"/>
                  </a:lnTo>
                  <a:lnTo>
                    <a:pt x="4137023" y="2374900"/>
                  </a:lnTo>
                  <a:lnTo>
                    <a:pt x="4130673" y="2371725"/>
                  </a:lnTo>
                  <a:lnTo>
                    <a:pt x="4127498" y="2368550"/>
                  </a:lnTo>
                  <a:lnTo>
                    <a:pt x="4121148" y="2365375"/>
                  </a:lnTo>
                  <a:lnTo>
                    <a:pt x="4114798" y="2359025"/>
                  </a:lnTo>
                  <a:lnTo>
                    <a:pt x="4108448" y="2355850"/>
                  </a:lnTo>
                  <a:lnTo>
                    <a:pt x="4111623" y="2355850"/>
                  </a:lnTo>
                  <a:lnTo>
                    <a:pt x="4114798" y="2352675"/>
                  </a:lnTo>
                  <a:lnTo>
                    <a:pt x="4105273" y="2346325"/>
                  </a:lnTo>
                  <a:lnTo>
                    <a:pt x="4095748" y="2343150"/>
                  </a:lnTo>
                  <a:lnTo>
                    <a:pt x="4083048" y="2336800"/>
                  </a:lnTo>
                  <a:lnTo>
                    <a:pt x="4073523" y="2330450"/>
                  </a:lnTo>
                  <a:lnTo>
                    <a:pt x="4079873" y="2330450"/>
                  </a:lnTo>
                  <a:lnTo>
                    <a:pt x="4083048" y="2330450"/>
                  </a:lnTo>
                  <a:lnTo>
                    <a:pt x="4079873" y="2327275"/>
                  </a:lnTo>
                  <a:lnTo>
                    <a:pt x="4079873" y="2324100"/>
                  </a:lnTo>
                  <a:lnTo>
                    <a:pt x="4076698" y="2324100"/>
                  </a:lnTo>
                  <a:lnTo>
                    <a:pt x="4076698" y="2320925"/>
                  </a:lnTo>
                  <a:lnTo>
                    <a:pt x="4076698" y="2317750"/>
                  </a:lnTo>
                  <a:lnTo>
                    <a:pt x="4073523" y="2320925"/>
                  </a:lnTo>
                  <a:lnTo>
                    <a:pt x="4070348" y="2320925"/>
                  </a:lnTo>
                  <a:lnTo>
                    <a:pt x="4063998" y="2317750"/>
                  </a:lnTo>
                  <a:lnTo>
                    <a:pt x="4054473" y="2311400"/>
                  </a:lnTo>
                  <a:lnTo>
                    <a:pt x="4057648" y="2311400"/>
                  </a:lnTo>
                  <a:lnTo>
                    <a:pt x="4060823" y="2308225"/>
                  </a:lnTo>
                  <a:lnTo>
                    <a:pt x="4057648" y="2305050"/>
                  </a:lnTo>
                  <a:lnTo>
                    <a:pt x="4054473" y="2298700"/>
                  </a:lnTo>
                  <a:lnTo>
                    <a:pt x="4044948" y="2292350"/>
                  </a:lnTo>
                  <a:lnTo>
                    <a:pt x="4044948" y="2289175"/>
                  </a:lnTo>
                  <a:lnTo>
                    <a:pt x="4048123" y="2289175"/>
                  </a:lnTo>
                  <a:lnTo>
                    <a:pt x="4051298" y="2289175"/>
                  </a:lnTo>
                  <a:lnTo>
                    <a:pt x="4051298" y="2286000"/>
                  </a:lnTo>
                  <a:lnTo>
                    <a:pt x="4051298" y="2282825"/>
                  </a:lnTo>
                  <a:lnTo>
                    <a:pt x="4048123" y="2279650"/>
                  </a:lnTo>
                  <a:lnTo>
                    <a:pt x="4044948" y="2279650"/>
                  </a:lnTo>
                  <a:lnTo>
                    <a:pt x="4048123" y="2276475"/>
                  </a:lnTo>
                  <a:lnTo>
                    <a:pt x="4048123" y="2273300"/>
                  </a:lnTo>
                  <a:lnTo>
                    <a:pt x="4044948" y="2270125"/>
                  </a:lnTo>
                  <a:lnTo>
                    <a:pt x="4044948" y="2266950"/>
                  </a:lnTo>
                  <a:lnTo>
                    <a:pt x="4041773" y="2266950"/>
                  </a:lnTo>
                  <a:lnTo>
                    <a:pt x="4041773" y="2263775"/>
                  </a:lnTo>
                  <a:lnTo>
                    <a:pt x="4048123" y="2260600"/>
                  </a:lnTo>
                  <a:lnTo>
                    <a:pt x="4048123" y="2257425"/>
                  </a:lnTo>
                  <a:lnTo>
                    <a:pt x="4041773" y="2254250"/>
                  </a:lnTo>
                  <a:lnTo>
                    <a:pt x="4032248" y="2244725"/>
                  </a:lnTo>
                  <a:lnTo>
                    <a:pt x="4025898" y="2238375"/>
                  </a:lnTo>
                  <a:lnTo>
                    <a:pt x="4025898" y="2235200"/>
                  </a:lnTo>
                  <a:lnTo>
                    <a:pt x="4029073" y="2232025"/>
                  </a:lnTo>
                  <a:lnTo>
                    <a:pt x="4019548" y="2232025"/>
                  </a:lnTo>
                  <a:lnTo>
                    <a:pt x="4013198" y="2225675"/>
                  </a:lnTo>
                  <a:lnTo>
                    <a:pt x="4013198" y="2219325"/>
                  </a:lnTo>
                  <a:lnTo>
                    <a:pt x="4013198" y="2212975"/>
                  </a:lnTo>
                  <a:lnTo>
                    <a:pt x="4013198" y="2209800"/>
                  </a:lnTo>
                  <a:lnTo>
                    <a:pt x="4006848" y="2206625"/>
                  </a:lnTo>
                  <a:lnTo>
                    <a:pt x="4003673" y="2203450"/>
                  </a:lnTo>
                  <a:lnTo>
                    <a:pt x="4003673" y="2197100"/>
                  </a:lnTo>
                  <a:lnTo>
                    <a:pt x="3997323" y="2197100"/>
                  </a:lnTo>
                  <a:lnTo>
                    <a:pt x="3990973" y="2190750"/>
                  </a:lnTo>
                  <a:lnTo>
                    <a:pt x="3987798" y="2184400"/>
                  </a:lnTo>
                  <a:lnTo>
                    <a:pt x="3987798" y="2178050"/>
                  </a:lnTo>
                  <a:lnTo>
                    <a:pt x="3981448" y="2174875"/>
                  </a:lnTo>
                  <a:lnTo>
                    <a:pt x="3981448" y="2171700"/>
                  </a:lnTo>
                  <a:lnTo>
                    <a:pt x="3981448" y="2168525"/>
                  </a:lnTo>
                  <a:lnTo>
                    <a:pt x="3978273" y="2168525"/>
                  </a:lnTo>
                  <a:lnTo>
                    <a:pt x="3978273" y="2162175"/>
                  </a:lnTo>
                  <a:lnTo>
                    <a:pt x="3981448" y="2159000"/>
                  </a:lnTo>
                  <a:lnTo>
                    <a:pt x="3984623" y="2159000"/>
                  </a:lnTo>
                  <a:lnTo>
                    <a:pt x="3984623" y="2155825"/>
                  </a:lnTo>
                  <a:lnTo>
                    <a:pt x="3987798" y="2149475"/>
                  </a:lnTo>
                  <a:lnTo>
                    <a:pt x="3981448" y="2152650"/>
                  </a:lnTo>
                  <a:lnTo>
                    <a:pt x="3978273" y="2155825"/>
                  </a:lnTo>
                  <a:lnTo>
                    <a:pt x="3975098" y="2159000"/>
                  </a:lnTo>
                  <a:lnTo>
                    <a:pt x="3971923" y="2159000"/>
                  </a:lnTo>
                  <a:lnTo>
                    <a:pt x="3968748" y="2159000"/>
                  </a:lnTo>
                  <a:lnTo>
                    <a:pt x="3968748" y="2155825"/>
                  </a:lnTo>
                  <a:lnTo>
                    <a:pt x="3965573" y="2152650"/>
                  </a:lnTo>
                  <a:lnTo>
                    <a:pt x="3978273" y="2149475"/>
                  </a:lnTo>
                  <a:lnTo>
                    <a:pt x="3984623" y="2146300"/>
                  </a:lnTo>
                  <a:lnTo>
                    <a:pt x="3990973" y="2146300"/>
                  </a:lnTo>
                  <a:lnTo>
                    <a:pt x="3984623" y="2143125"/>
                  </a:lnTo>
                  <a:lnTo>
                    <a:pt x="3975098" y="2146300"/>
                  </a:lnTo>
                  <a:lnTo>
                    <a:pt x="3968748" y="2149475"/>
                  </a:lnTo>
                  <a:lnTo>
                    <a:pt x="3962398" y="2149475"/>
                  </a:lnTo>
                  <a:lnTo>
                    <a:pt x="3962398" y="2146300"/>
                  </a:lnTo>
                  <a:lnTo>
                    <a:pt x="3965573" y="2146300"/>
                  </a:lnTo>
                  <a:lnTo>
                    <a:pt x="3965573" y="2143125"/>
                  </a:lnTo>
                  <a:lnTo>
                    <a:pt x="3962398" y="2143125"/>
                  </a:lnTo>
                  <a:lnTo>
                    <a:pt x="3959223" y="2146300"/>
                  </a:lnTo>
                  <a:lnTo>
                    <a:pt x="3952873" y="2143125"/>
                  </a:lnTo>
                  <a:lnTo>
                    <a:pt x="3949698" y="2139950"/>
                  </a:lnTo>
                  <a:lnTo>
                    <a:pt x="3946523" y="2139950"/>
                  </a:lnTo>
                  <a:lnTo>
                    <a:pt x="3956048" y="2133600"/>
                  </a:lnTo>
                  <a:lnTo>
                    <a:pt x="3946523" y="2136775"/>
                  </a:lnTo>
                  <a:lnTo>
                    <a:pt x="3943348" y="2133600"/>
                  </a:lnTo>
                  <a:lnTo>
                    <a:pt x="3940173" y="2127250"/>
                  </a:lnTo>
                  <a:lnTo>
                    <a:pt x="3940173" y="2124075"/>
                  </a:lnTo>
                  <a:lnTo>
                    <a:pt x="3946523" y="2120900"/>
                  </a:lnTo>
                  <a:lnTo>
                    <a:pt x="3949698" y="2120900"/>
                  </a:lnTo>
                  <a:lnTo>
                    <a:pt x="3949698" y="2117725"/>
                  </a:lnTo>
                  <a:lnTo>
                    <a:pt x="3959223" y="2117725"/>
                  </a:lnTo>
                  <a:lnTo>
                    <a:pt x="3962398" y="2117725"/>
                  </a:lnTo>
                  <a:lnTo>
                    <a:pt x="3965573" y="2114550"/>
                  </a:lnTo>
                  <a:lnTo>
                    <a:pt x="3975098" y="2114550"/>
                  </a:lnTo>
                  <a:lnTo>
                    <a:pt x="3978273" y="2114550"/>
                  </a:lnTo>
                  <a:lnTo>
                    <a:pt x="3981448" y="2114550"/>
                  </a:lnTo>
                  <a:lnTo>
                    <a:pt x="3987798" y="2117725"/>
                  </a:lnTo>
                  <a:lnTo>
                    <a:pt x="3990973" y="2117725"/>
                  </a:lnTo>
                  <a:lnTo>
                    <a:pt x="3994148" y="2114550"/>
                  </a:lnTo>
                  <a:lnTo>
                    <a:pt x="3990973" y="2114550"/>
                  </a:lnTo>
                  <a:lnTo>
                    <a:pt x="3987798" y="2111375"/>
                  </a:lnTo>
                  <a:lnTo>
                    <a:pt x="3981448" y="2111375"/>
                  </a:lnTo>
                  <a:lnTo>
                    <a:pt x="3975098" y="2111375"/>
                  </a:lnTo>
                  <a:lnTo>
                    <a:pt x="3971923" y="2111375"/>
                  </a:lnTo>
                  <a:lnTo>
                    <a:pt x="3968748" y="2111375"/>
                  </a:lnTo>
                  <a:lnTo>
                    <a:pt x="3965573" y="2111375"/>
                  </a:lnTo>
                  <a:lnTo>
                    <a:pt x="3959223" y="2114550"/>
                  </a:lnTo>
                  <a:lnTo>
                    <a:pt x="3956048" y="2114550"/>
                  </a:lnTo>
                  <a:lnTo>
                    <a:pt x="3952873" y="2111375"/>
                  </a:lnTo>
                  <a:lnTo>
                    <a:pt x="3949698" y="2114550"/>
                  </a:lnTo>
                  <a:lnTo>
                    <a:pt x="3943348" y="2117725"/>
                  </a:lnTo>
                  <a:lnTo>
                    <a:pt x="3940173" y="2117725"/>
                  </a:lnTo>
                  <a:lnTo>
                    <a:pt x="3940173" y="2114550"/>
                  </a:lnTo>
                  <a:lnTo>
                    <a:pt x="3943348" y="2101850"/>
                  </a:lnTo>
                  <a:lnTo>
                    <a:pt x="3943348" y="2095500"/>
                  </a:lnTo>
                  <a:lnTo>
                    <a:pt x="3946523" y="2095500"/>
                  </a:lnTo>
                  <a:lnTo>
                    <a:pt x="3956048" y="2095500"/>
                  </a:lnTo>
                  <a:lnTo>
                    <a:pt x="3959223" y="2092325"/>
                  </a:lnTo>
                  <a:lnTo>
                    <a:pt x="3959223" y="2089150"/>
                  </a:lnTo>
                  <a:lnTo>
                    <a:pt x="3962398" y="2085975"/>
                  </a:lnTo>
                  <a:lnTo>
                    <a:pt x="3956048" y="2089150"/>
                  </a:lnTo>
                  <a:lnTo>
                    <a:pt x="3956048" y="2092325"/>
                  </a:lnTo>
                  <a:lnTo>
                    <a:pt x="3952873" y="2092325"/>
                  </a:lnTo>
                  <a:lnTo>
                    <a:pt x="3946523" y="2095500"/>
                  </a:lnTo>
                  <a:lnTo>
                    <a:pt x="3946523" y="2092325"/>
                  </a:lnTo>
                  <a:lnTo>
                    <a:pt x="3943348" y="2089150"/>
                  </a:lnTo>
                  <a:lnTo>
                    <a:pt x="3940173" y="2079625"/>
                  </a:lnTo>
                  <a:lnTo>
                    <a:pt x="3936998" y="2076450"/>
                  </a:lnTo>
                  <a:lnTo>
                    <a:pt x="3940173" y="2073275"/>
                  </a:lnTo>
                  <a:lnTo>
                    <a:pt x="3936998" y="2066925"/>
                  </a:lnTo>
                  <a:lnTo>
                    <a:pt x="3933823" y="2063750"/>
                  </a:lnTo>
                  <a:lnTo>
                    <a:pt x="3936998" y="2060575"/>
                  </a:lnTo>
                  <a:lnTo>
                    <a:pt x="3946523" y="2060575"/>
                  </a:lnTo>
                  <a:lnTo>
                    <a:pt x="3940173" y="2057400"/>
                  </a:lnTo>
                  <a:lnTo>
                    <a:pt x="3936998" y="2060575"/>
                  </a:lnTo>
                  <a:lnTo>
                    <a:pt x="3933823" y="2060575"/>
                  </a:lnTo>
                  <a:lnTo>
                    <a:pt x="3927473" y="2060575"/>
                  </a:lnTo>
                  <a:lnTo>
                    <a:pt x="3924298" y="2054225"/>
                  </a:lnTo>
                  <a:lnTo>
                    <a:pt x="3927473" y="2054225"/>
                  </a:lnTo>
                  <a:lnTo>
                    <a:pt x="3921123" y="2051050"/>
                  </a:lnTo>
                  <a:lnTo>
                    <a:pt x="3914773" y="2047875"/>
                  </a:lnTo>
                  <a:lnTo>
                    <a:pt x="3917948" y="2044700"/>
                  </a:lnTo>
                  <a:lnTo>
                    <a:pt x="3911598" y="2041525"/>
                  </a:lnTo>
                  <a:lnTo>
                    <a:pt x="3905248" y="2038350"/>
                  </a:lnTo>
                  <a:lnTo>
                    <a:pt x="3914773" y="2028825"/>
                  </a:lnTo>
                  <a:lnTo>
                    <a:pt x="3924298" y="2022475"/>
                  </a:lnTo>
                  <a:lnTo>
                    <a:pt x="3936998" y="2003425"/>
                  </a:lnTo>
                  <a:lnTo>
                    <a:pt x="3949698" y="1981200"/>
                  </a:lnTo>
                  <a:lnTo>
                    <a:pt x="3956048" y="1965325"/>
                  </a:lnTo>
                  <a:lnTo>
                    <a:pt x="3952873" y="1955800"/>
                  </a:lnTo>
                  <a:lnTo>
                    <a:pt x="3956048" y="1949450"/>
                  </a:lnTo>
                  <a:lnTo>
                    <a:pt x="3959223" y="1939925"/>
                  </a:lnTo>
                  <a:lnTo>
                    <a:pt x="3962398" y="1930400"/>
                  </a:lnTo>
                  <a:lnTo>
                    <a:pt x="3965573" y="1914525"/>
                  </a:lnTo>
                  <a:lnTo>
                    <a:pt x="3968748" y="1889125"/>
                  </a:lnTo>
                  <a:lnTo>
                    <a:pt x="3965573" y="1873250"/>
                  </a:lnTo>
                  <a:lnTo>
                    <a:pt x="3959223" y="1863725"/>
                  </a:lnTo>
                  <a:lnTo>
                    <a:pt x="3952873" y="1851025"/>
                  </a:lnTo>
                  <a:lnTo>
                    <a:pt x="3952873" y="1847850"/>
                  </a:lnTo>
                  <a:lnTo>
                    <a:pt x="3959223" y="1844675"/>
                  </a:lnTo>
                  <a:lnTo>
                    <a:pt x="3959223" y="1841500"/>
                  </a:lnTo>
                  <a:lnTo>
                    <a:pt x="3952873" y="1841500"/>
                  </a:lnTo>
                  <a:lnTo>
                    <a:pt x="3956048" y="1828800"/>
                  </a:lnTo>
                  <a:lnTo>
                    <a:pt x="3959223" y="1819275"/>
                  </a:lnTo>
                  <a:lnTo>
                    <a:pt x="3959223" y="1812925"/>
                  </a:lnTo>
                  <a:lnTo>
                    <a:pt x="3956048" y="1800225"/>
                  </a:lnTo>
                  <a:lnTo>
                    <a:pt x="3952873" y="1793875"/>
                  </a:lnTo>
                  <a:lnTo>
                    <a:pt x="3949698" y="1790700"/>
                  </a:lnTo>
                  <a:lnTo>
                    <a:pt x="3943348" y="1790700"/>
                  </a:lnTo>
                  <a:lnTo>
                    <a:pt x="3943348" y="1787525"/>
                  </a:lnTo>
                  <a:lnTo>
                    <a:pt x="3943348" y="1768475"/>
                  </a:lnTo>
                  <a:lnTo>
                    <a:pt x="3945465" y="1765300"/>
                  </a:lnTo>
                  <a:lnTo>
                    <a:pt x="3943348" y="1765300"/>
                  </a:lnTo>
                  <a:lnTo>
                    <a:pt x="3940173" y="1768475"/>
                  </a:lnTo>
                  <a:lnTo>
                    <a:pt x="3936998" y="1768475"/>
                  </a:lnTo>
                  <a:lnTo>
                    <a:pt x="3940173" y="1755775"/>
                  </a:lnTo>
                  <a:lnTo>
                    <a:pt x="3946523" y="1739900"/>
                  </a:lnTo>
                  <a:lnTo>
                    <a:pt x="3956048" y="1727200"/>
                  </a:lnTo>
                  <a:lnTo>
                    <a:pt x="3962398" y="1714500"/>
                  </a:lnTo>
                  <a:lnTo>
                    <a:pt x="3968748" y="1689100"/>
                  </a:lnTo>
                  <a:lnTo>
                    <a:pt x="3971923" y="1676400"/>
                  </a:lnTo>
                  <a:lnTo>
                    <a:pt x="3978273" y="1663700"/>
                  </a:lnTo>
                  <a:lnTo>
                    <a:pt x="3990973" y="1644650"/>
                  </a:lnTo>
                  <a:lnTo>
                    <a:pt x="4006848" y="1625600"/>
                  </a:lnTo>
                  <a:lnTo>
                    <a:pt x="4013198" y="1612900"/>
                  </a:lnTo>
                  <a:lnTo>
                    <a:pt x="4019548" y="1597025"/>
                  </a:lnTo>
                  <a:lnTo>
                    <a:pt x="4025898" y="1581150"/>
                  </a:lnTo>
                  <a:lnTo>
                    <a:pt x="4032248" y="1571625"/>
                  </a:lnTo>
                  <a:lnTo>
                    <a:pt x="4038598" y="1565275"/>
                  </a:lnTo>
                  <a:lnTo>
                    <a:pt x="4041773" y="1565275"/>
                  </a:lnTo>
                  <a:lnTo>
                    <a:pt x="4048123" y="1565275"/>
                  </a:lnTo>
                  <a:lnTo>
                    <a:pt x="4051298" y="1562100"/>
                  </a:lnTo>
                  <a:lnTo>
                    <a:pt x="4054473" y="1555750"/>
                  </a:lnTo>
                  <a:lnTo>
                    <a:pt x="4060823" y="1543050"/>
                  </a:lnTo>
                  <a:lnTo>
                    <a:pt x="4067173" y="1524000"/>
                  </a:lnTo>
                  <a:lnTo>
                    <a:pt x="4076698" y="1511300"/>
                  </a:lnTo>
                  <a:lnTo>
                    <a:pt x="4076699" y="1511300"/>
                  </a:lnTo>
                  <a:lnTo>
                    <a:pt x="4083048" y="1501776"/>
                  </a:lnTo>
                  <a:lnTo>
                    <a:pt x="4092573" y="1495426"/>
                  </a:lnTo>
                  <a:lnTo>
                    <a:pt x="4102098" y="1495426"/>
                  </a:lnTo>
                  <a:lnTo>
                    <a:pt x="4111623" y="1492251"/>
                  </a:lnTo>
                  <a:lnTo>
                    <a:pt x="4127498" y="1489076"/>
                  </a:lnTo>
                  <a:lnTo>
                    <a:pt x="4133848" y="1485901"/>
                  </a:lnTo>
                  <a:lnTo>
                    <a:pt x="4140198" y="1479551"/>
                  </a:lnTo>
                  <a:lnTo>
                    <a:pt x="4143373" y="1473201"/>
                  </a:lnTo>
                  <a:lnTo>
                    <a:pt x="4152898" y="1466851"/>
                  </a:lnTo>
                  <a:lnTo>
                    <a:pt x="4168773" y="1454151"/>
                  </a:lnTo>
                  <a:lnTo>
                    <a:pt x="4184648" y="1441451"/>
                  </a:lnTo>
                  <a:lnTo>
                    <a:pt x="4190998" y="1431926"/>
                  </a:lnTo>
                  <a:lnTo>
                    <a:pt x="4197348" y="1422401"/>
                  </a:lnTo>
                  <a:lnTo>
                    <a:pt x="4197348" y="1416051"/>
                  </a:lnTo>
                  <a:lnTo>
                    <a:pt x="4194173" y="1412876"/>
                  </a:lnTo>
                  <a:lnTo>
                    <a:pt x="4187823" y="1406526"/>
                  </a:lnTo>
                  <a:lnTo>
                    <a:pt x="4181473" y="1400176"/>
                  </a:lnTo>
                  <a:lnTo>
                    <a:pt x="4181473" y="1393826"/>
                  </a:lnTo>
                  <a:lnTo>
                    <a:pt x="4181473" y="1384301"/>
                  </a:lnTo>
                  <a:lnTo>
                    <a:pt x="4194173" y="1362076"/>
                  </a:lnTo>
                  <a:lnTo>
                    <a:pt x="4203698" y="1352551"/>
                  </a:lnTo>
                  <a:lnTo>
                    <a:pt x="4210048" y="1343026"/>
                  </a:lnTo>
                  <a:lnTo>
                    <a:pt x="4216398" y="1320801"/>
                  </a:lnTo>
                  <a:lnTo>
                    <a:pt x="4222748" y="1314451"/>
                  </a:lnTo>
                  <a:lnTo>
                    <a:pt x="4225923" y="1308101"/>
                  </a:lnTo>
                  <a:lnTo>
                    <a:pt x="4244973" y="1301751"/>
                  </a:lnTo>
                  <a:lnTo>
                    <a:pt x="4254498" y="1298576"/>
                  </a:lnTo>
                  <a:lnTo>
                    <a:pt x="4267198" y="1289051"/>
                  </a:lnTo>
                  <a:lnTo>
                    <a:pt x="4279898" y="1276351"/>
                  </a:lnTo>
                  <a:lnTo>
                    <a:pt x="4292598" y="1254126"/>
                  </a:lnTo>
                  <a:lnTo>
                    <a:pt x="4302123" y="1238251"/>
                  </a:lnTo>
                  <a:lnTo>
                    <a:pt x="4308473" y="1231901"/>
                  </a:lnTo>
                  <a:lnTo>
                    <a:pt x="4314823" y="1225551"/>
                  </a:lnTo>
                  <a:lnTo>
                    <a:pt x="4321173" y="1219201"/>
                  </a:lnTo>
                  <a:lnTo>
                    <a:pt x="4327523" y="1209676"/>
                  </a:lnTo>
                  <a:lnTo>
                    <a:pt x="4333873" y="1209676"/>
                  </a:lnTo>
                  <a:lnTo>
                    <a:pt x="4337048" y="1212851"/>
                  </a:lnTo>
                  <a:lnTo>
                    <a:pt x="4337048" y="1216026"/>
                  </a:lnTo>
                  <a:lnTo>
                    <a:pt x="4340223" y="1219201"/>
                  </a:lnTo>
                  <a:lnTo>
                    <a:pt x="4346573" y="1222376"/>
                  </a:lnTo>
                  <a:lnTo>
                    <a:pt x="4352923" y="1222376"/>
                  </a:lnTo>
                  <a:lnTo>
                    <a:pt x="4359273" y="1225551"/>
                  </a:lnTo>
                  <a:lnTo>
                    <a:pt x="4365623" y="1228726"/>
                  </a:lnTo>
                  <a:lnTo>
                    <a:pt x="4375148" y="1231901"/>
                  </a:lnTo>
                  <a:lnTo>
                    <a:pt x="4384673" y="1231901"/>
                  </a:lnTo>
                  <a:lnTo>
                    <a:pt x="4387848" y="1231901"/>
                  </a:lnTo>
                  <a:lnTo>
                    <a:pt x="4391023" y="1235076"/>
                  </a:lnTo>
                  <a:lnTo>
                    <a:pt x="4397373" y="1235076"/>
                  </a:lnTo>
                  <a:lnTo>
                    <a:pt x="4406898" y="1225551"/>
                  </a:lnTo>
                  <a:lnTo>
                    <a:pt x="4406898" y="1228726"/>
                  </a:lnTo>
                  <a:lnTo>
                    <a:pt x="4406898" y="1231901"/>
                  </a:lnTo>
                  <a:lnTo>
                    <a:pt x="4410073" y="1235076"/>
                  </a:lnTo>
                  <a:lnTo>
                    <a:pt x="4416423" y="1235076"/>
                  </a:lnTo>
                  <a:lnTo>
                    <a:pt x="4425948" y="1238251"/>
                  </a:lnTo>
                  <a:lnTo>
                    <a:pt x="4432298" y="1238251"/>
                  </a:lnTo>
                  <a:lnTo>
                    <a:pt x="4432298" y="1235076"/>
                  </a:lnTo>
                  <a:lnTo>
                    <a:pt x="4435473" y="1235076"/>
                  </a:lnTo>
                  <a:lnTo>
                    <a:pt x="4441823" y="1235076"/>
                  </a:lnTo>
                  <a:lnTo>
                    <a:pt x="4448173" y="1231901"/>
                  </a:lnTo>
                  <a:lnTo>
                    <a:pt x="4448173" y="1228726"/>
                  </a:lnTo>
                  <a:lnTo>
                    <a:pt x="4451348" y="1222376"/>
                  </a:lnTo>
                  <a:lnTo>
                    <a:pt x="4460873" y="1219201"/>
                  </a:lnTo>
                  <a:lnTo>
                    <a:pt x="4467223" y="1219201"/>
                  </a:lnTo>
                  <a:lnTo>
                    <a:pt x="4470398" y="1212851"/>
                  </a:lnTo>
                  <a:lnTo>
                    <a:pt x="4470398" y="1209676"/>
                  </a:lnTo>
                  <a:lnTo>
                    <a:pt x="4476748" y="1212851"/>
                  </a:lnTo>
                  <a:lnTo>
                    <a:pt x="4483098" y="1219201"/>
                  </a:lnTo>
                  <a:lnTo>
                    <a:pt x="4486273" y="1219201"/>
                  </a:lnTo>
                  <a:lnTo>
                    <a:pt x="4492623" y="1216026"/>
                  </a:lnTo>
                  <a:lnTo>
                    <a:pt x="4498973" y="1209676"/>
                  </a:lnTo>
                  <a:lnTo>
                    <a:pt x="4502148" y="1206501"/>
                  </a:lnTo>
                  <a:lnTo>
                    <a:pt x="4511673" y="1203326"/>
                  </a:lnTo>
                  <a:lnTo>
                    <a:pt x="4521198" y="1193801"/>
                  </a:lnTo>
                  <a:lnTo>
                    <a:pt x="4530723" y="1187451"/>
                  </a:lnTo>
                  <a:lnTo>
                    <a:pt x="4540248" y="1184276"/>
                  </a:lnTo>
                  <a:lnTo>
                    <a:pt x="4546598" y="1184276"/>
                  </a:lnTo>
                  <a:lnTo>
                    <a:pt x="4549773" y="1181101"/>
                  </a:lnTo>
                  <a:lnTo>
                    <a:pt x="4556123" y="1177926"/>
                  </a:lnTo>
                  <a:lnTo>
                    <a:pt x="4571998" y="1177926"/>
                  </a:lnTo>
                  <a:lnTo>
                    <a:pt x="4591048" y="1177926"/>
                  </a:lnTo>
                  <a:lnTo>
                    <a:pt x="4597398" y="1177926"/>
                  </a:lnTo>
                  <a:lnTo>
                    <a:pt x="4600573" y="1181101"/>
                  </a:lnTo>
                  <a:lnTo>
                    <a:pt x="4603748" y="1177926"/>
                  </a:lnTo>
                  <a:lnTo>
                    <a:pt x="4613273" y="1171576"/>
                  </a:lnTo>
                  <a:lnTo>
                    <a:pt x="4622798" y="1168401"/>
                  </a:lnTo>
                  <a:lnTo>
                    <a:pt x="4629148" y="1168401"/>
                  </a:lnTo>
                  <a:lnTo>
                    <a:pt x="4638673" y="1168401"/>
                  </a:lnTo>
                  <a:lnTo>
                    <a:pt x="4645023" y="1168401"/>
                  </a:lnTo>
                  <a:lnTo>
                    <a:pt x="4657723" y="1168401"/>
                  </a:lnTo>
                  <a:lnTo>
                    <a:pt x="4664073" y="1168401"/>
                  </a:lnTo>
                  <a:lnTo>
                    <a:pt x="4667248" y="1171576"/>
                  </a:lnTo>
                  <a:lnTo>
                    <a:pt x="4667248" y="1174751"/>
                  </a:lnTo>
                  <a:lnTo>
                    <a:pt x="4673598" y="1171576"/>
                  </a:lnTo>
                  <a:lnTo>
                    <a:pt x="4679948" y="1168401"/>
                  </a:lnTo>
                  <a:lnTo>
                    <a:pt x="4686298" y="1168401"/>
                  </a:lnTo>
                  <a:lnTo>
                    <a:pt x="4692648" y="1168401"/>
                  </a:lnTo>
                  <a:lnTo>
                    <a:pt x="4695823" y="1165226"/>
                  </a:lnTo>
                  <a:lnTo>
                    <a:pt x="4698998" y="1158876"/>
                  </a:lnTo>
                  <a:lnTo>
                    <a:pt x="4702173" y="1162051"/>
                  </a:lnTo>
                  <a:lnTo>
                    <a:pt x="4705348" y="1165226"/>
                  </a:lnTo>
                  <a:lnTo>
                    <a:pt x="4711698" y="1165226"/>
                  </a:lnTo>
                  <a:lnTo>
                    <a:pt x="4714873" y="1162051"/>
                  </a:lnTo>
                  <a:lnTo>
                    <a:pt x="4711698" y="1158876"/>
                  </a:lnTo>
                  <a:lnTo>
                    <a:pt x="4724398" y="1162051"/>
                  </a:lnTo>
                  <a:lnTo>
                    <a:pt x="4727573" y="1165226"/>
                  </a:lnTo>
                  <a:lnTo>
                    <a:pt x="4730748" y="1165226"/>
                  </a:lnTo>
                  <a:lnTo>
                    <a:pt x="4743448" y="1168401"/>
                  </a:lnTo>
                  <a:lnTo>
                    <a:pt x="4762498" y="1158876"/>
                  </a:lnTo>
                  <a:lnTo>
                    <a:pt x="4775198" y="1155701"/>
                  </a:lnTo>
                  <a:close/>
                  <a:moveTo>
                    <a:pt x="4270373" y="1139825"/>
                  </a:moveTo>
                  <a:lnTo>
                    <a:pt x="4267198" y="1146175"/>
                  </a:lnTo>
                  <a:lnTo>
                    <a:pt x="4260848" y="1155700"/>
                  </a:lnTo>
                  <a:lnTo>
                    <a:pt x="4257673" y="1162050"/>
                  </a:lnTo>
                  <a:lnTo>
                    <a:pt x="4257673" y="1162051"/>
                  </a:lnTo>
                  <a:lnTo>
                    <a:pt x="4260848" y="1155701"/>
                  </a:lnTo>
                  <a:lnTo>
                    <a:pt x="4267198" y="1146176"/>
                  </a:lnTo>
                  <a:lnTo>
                    <a:pt x="4270373" y="1139826"/>
                  </a:lnTo>
                  <a:close/>
                  <a:moveTo>
                    <a:pt x="5870513" y="1136591"/>
                  </a:moveTo>
                  <a:lnTo>
                    <a:pt x="5873748" y="1139826"/>
                  </a:lnTo>
                  <a:lnTo>
                    <a:pt x="5880098" y="1139826"/>
                  </a:lnTo>
                  <a:lnTo>
                    <a:pt x="5883272" y="1139826"/>
                  </a:lnTo>
                  <a:lnTo>
                    <a:pt x="5883272" y="1139825"/>
                  </a:lnTo>
                  <a:lnTo>
                    <a:pt x="5880097" y="1139825"/>
                  </a:lnTo>
                  <a:lnTo>
                    <a:pt x="5873747" y="1139825"/>
                  </a:lnTo>
                  <a:close/>
                  <a:moveTo>
                    <a:pt x="4972048" y="1120776"/>
                  </a:moveTo>
                  <a:lnTo>
                    <a:pt x="4972048" y="1123951"/>
                  </a:lnTo>
                  <a:lnTo>
                    <a:pt x="4968873" y="1133476"/>
                  </a:lnTo>
                  <a:lnTo>
                    <a:pt x="4962523" y="1139826"/>
                  </a:lnTo>
                  <a:lnTo>
                    <a:pt x="4959348" y="1143001"/>
                  </a:lnTo>
                  <a:lnTo>
                    <a:pt x="4959348" y="1146176"/>
                  </a:lnTo>
                  <a:lnTo>
                    <a:pt x="4962523" y="1149351"/>
                  </a:lnTo>
                  <a:lnTo>
                    <a:pt x="4959348" y="1149351"/>
                  </a:lnTo>
                  <a:lnTo>
                    <a:pt x="4959348" y="1152526"/>
                  </a:lnTo>
                  <a:lnTo>
                    <a:pt x="4959348" y="1155701"/>
                  </a:lnTo>
                  <a:lnTo>
                    <a:pt x="4959348" y="1158876"/>
                  </a:lnTo>
                  <a:lnTo>
                    <a:pt x="4959348" y="1165226"/>
                  </a:lnTo>
                  <a:lnTo>
                    <a:pt x="4956173" y="1171576"/>
                  </a:lnTo>
                  <a:lnTo>
                    <a:pt x="4956173" y="1174751"/>
                  </a:lnTo>
                  <a:lnTo>
                    <a:pt x="4952998" y="1174751"/>
                  </a:lnTo>
                  <a:lnTo>
                    <a:pt x="4946648" y="1171576"/>
                  </a:lnTo>
                  <a:lnTo>
                    <a:pt x="4943473" y="1171576"/>
                  </a:lnTo>
                  <a:lnTo>
                    <a:pt x="4940298" y="1171576"/>
                  </a:lnTo>
                  <a:lnTo>
                    <a:pt x="4937123" y="1171576"/>
                  </a:lnTo>
                  <a:lnTo>
                    <a:pt x="4930773" y="1165226"/>
                  </a:lnTo>
                  <a:lnTo>
                    <a:pt x="4927598" y="1162051"/>
                  </a:lnTo>
                  <a:lnTo>
                    <a:pt x="4918073" y="1162051"/>
                  </a:lnTo>
                  <a:lnTo>
                    <a:pt x="4911723" y="1162051"/>
                  </a:lnTo>
                  <a:lnTo>
                    <a:pt x="4908548" y="1158876"/>
                  </a:lnTo>
                  <a:lnTo>
                    <a:pt x="4902198" y="1152526"/>
                  </a:lnTo>
                  <a:lnTo>
                    <a:pt x="4892673" y="1149351"/>
                  </a:lnTo>
                  <a:lnTo>
                    <a:pt x="4886323" y="1146176"/>
                  </a:lnTo>
                  <a:lnTo>
                    <a:pt x="4876798" y="1143001"/>
                  </a:lnTo>
                  <a:lnTo>
                    <a:pt x="4873623" y="1139826"/>
                  </a:lnTo>
                  <a:lnTo>
                    <a:pt x="4876798" y="1133476"/>
                  </a:lnTo>
                  <a:lnTo>
                    <a:pt x="4883148" y="1127126"/>
                  </a:lnTo>
                  <a:lnTo>
                    <a:pt x="4886323" y="1127126"/>
                  </a:lnTo>
                  <a:lnTo>
                    <a:pt x="4889498" y="1127126"/>
                  </a:lnTo>
                  <a:lnTo>
                    <a:pt x="4895848" y="1130301"/>
                  </a:lnTo>
                  <a:lnTo>
                    <a:pt x="4899023" y="1127126"/>
                  </a:lnTo>
                  <a:lnTo>
                    <a:pt x="4905373" y="1127126"/>
                  </a:lnTo>
                  <a:lnTo>
                    <a:pt x="4908548" y="1127126"/>
                  </a:lnTo>
                  <a:lnTo>
                    <a:pt x="4914898" y="1130301"/>
                  </a:lnTo>
                  <a:lnTo>
                    <a:pt x="4918073" y="1130301"/>
                  </a:lnTo>
                  <a:lnTo>
                    <a:pt x="4924423" y="1133476"/>
                  </a:lnTo>
                  <a:lnTo>
                    <a:pt x="4927598" y="1130301"/>
                  </a:lnTo>
                  <a:lnTo>
                    <a:pt x="4930773" y="1130301"/>
                  </a:lnTo>
                  <a:lnTo>
                    <a:pt x="4933948" y="1130301"/>
                  </a:lnTo>
                  <a:lnTo>
                    <a:pt x="4940298" y="1130301"/>
                  </a:lnTo>
                  <a:lnTo>
                    <a:pt x="4943473" y="1127126"/>
                  </a:lnTo>
                  <a:lnTo>
                    <a:pt x="4946648" y="1123951"/>
                  </a:lnTo>
                  <a:lnTo>
                    <a:pt x="4952998" y="1127126"/>
                  </a:lnTo>
                  <a:lnTo>
                    <a:pt x="4956173" y="1127126"/>
                  </a:lnTo>
                  <a:lnTo>
                    <a:pt x="4959348" y="1127126"/>
                  </a:lnTo>
                  <a:lnTo>
                    <a:pt x="4962523" y="1123951"/>
                  </a:lnTo>
                  <a:lnTo>
                    <a:pt x="4968873" y="1123951"/>
                  </a:lnTo>
                  <a:close/>
                  <a:moveTo>
                    <a:pt x="4273548" y="1108076"/>
                  </a:moveTo>
                  <a:lnTo>
                    <a:pt x="4270373" y="1114425"/>
                  </a:lnTo>
                  <a:lnTo>
                    <a:pt x="4264023" y="1120775"/>
                  </a:lnTo>
                  <a:lnTo>
                    <a:pt x="4264023" y="1120776"/>
                  </a:lnTo>
                  <a:lnTo>
                    <a:pt x="4270373" y="1114426"/>
                  </a:lnTo>
                  <a:close/>
                  <a:moveTo>
                    <a:pt x="4276723" y="1079500"/>
                  </a:moveTo>
                  <a:lnTo>
                    <a:pt x="4273548" y="1082675"/>
                  </a:lnTo>
                  <a:lnTo>
                    <a:pt x="4264023" y="1082675"/>
                  </a:lnTo>
                  <a:lnTo>
                    <a:pt x="4260848" y="1082675"/>
                  </a:lnTo>
                  <a:lnTo>
                    <a:pt x="4260849" y="1082676"/>
                  </a:lnTo>
                  <a:lnTo>
                    <a:pt x="4264023" y="1082676"/>
                  </a:lnTo>
                  <a:lnTo>
                    <a:pt x="4273548" y="1082676"/>
                  </a:lnTo>
                  <a:lnTo>
                    <a:pt x="4276723" y="1079501"/>
                  </a:lnTo>
                  <a:close/>
                  <a:moveTo>
                    <a:pt x="4279898" y="1066800"/>
                  </a:moveTo>
                  <a:lnTo>
                    <a:pt x="4276723" y="1076325"/>
                  </a:lnTo>
                  <a:lnTo>
                    <a:pt x="4276723" y="1076326"/>
                  </a:lnTo>
                  <a:lnTo>
                    <a:pt x="4279898" y="1066801"/>
                  </a:lnTo>
                  <a:close/>
                  <a:moveTo>
                    <a:pt x="4279898" y="1054100"/>
                  </a:moveTo>
                  <a:lnTo>
                    <a:pt x="4276723" y="1057275"/>
                  </a:lnTo>
                  <a:lnTo>
                    <a:pt x="4276723" y="1057276"/>
                  </a:lnTo>
                  <a:lnTo>
                    <a:pt x="4279898" y="1054101"/>
                  </a:lnTo>
                  <a:close/>
                  <a:moveTo>
                    <a:pt x="5826123" y="1047750"/>
                  </a:moveTo>
                  <a:lnTo>
                    <a:pt x="5826123" y="1047751"/>
                  </a:lnTo>
                  <a:lnTo>
                    <a:pt x="5829298" y="1047751"/>
                  </a:lnTo>
                  <a:lnTo>
                    <a:pt x="5838823" y="1050926"/>
                  </a:lnTo>
                  <a:lnTo>
                    <a:pt x="5851523" y="1054101"/>
                  </a:lnTo>
                  <a:lnTo>
                    <a:pt x="5853140" y="1055718"/>
                  </a:lnTo>
                  <a:lnTo>
                    <a:pt x="5851522" y="1054100"/>
                  </a:lnTo>
                  <a:lnTo>
                    <a:pt x="5838822" y="1050925"/>
                  </a:lnTo>
                  <a:lnTo>
                    <a:pt x="5829297" y="1047750"/>
                  </a:lnTo>
                  <a:close/>
                  <a:moveTo>
                    <a:pt x="4762498" y="1025526"/>
                  </a:moveTo>
                  <a:lnTo>
                    <a:pt x="4765673" y="1025526"/>
                  </a:lnTo>
                  <a:lnTo>
                    <a:pt x="4768848" y="1028701"/>
                  </a:lnTo>
                  <a:lnTo>
                    <a:pt x="4772023" y="1031876"/>
                  </a:lnTo>
                  <a:lnTo>
                    <a:pt x="4775198" y="1038226"/>
                  </a:lnTo>
                  <a:lnTo>
                    <a:pt x="4775198" y="1041401"/>
                  </a:lnTo>
                  <a:lnTo>
                    <a:pt x="4778373" y="1047751"/>
                  </a:lnTo>
                  <a:lnTo>
                    <a:pt x="4778373" y="1054101"/>
                  </a:lnTo>
                  <a:lnTo>
                    <a:pt x="4775198" y="1057276"/>
                  </a:lnTo>
                  <a:lnTo>
                    <a:pt x="4775198" y="1060451"/>
                  </a:lnTo>
                  <a:lnTo>
                    <a:pt x="4778373" y="1063626"/>
                  </a:lnTo>
                  <a:lnTo>
                    <a:pt x="4775198" y="1069976"/>
                  </a:lnTo>
                  <a:lnTo>
                    <a:pt x="4775198" y="1076326"/>
                  </a:lnTo>
                  <a:lnTo>
                    <a:pt x="4775198" y="1079501"/>
                  </a:lnTo>
                  <a:lnTo>
                    <a:pt x="4775198" y="1082676"/>
                  </a:lnTo>
                  <a:lnTo>
                    <a:pt x="4775198" y="1089026"/>
                  </a:lnTo>
                  <a:lnTo>
                    <a:pt x="4775198" y="1092201"/>
                  </a:lnTo>
                  <a:lnTo>
                    <a:pt x="4775198" y="1095376"/>
                  </a:lnTo>
                  <a:lnTo>
                    <a:pt x="4772023" y="1092201"/>
                  </a:lnTo>
                  <a:lnTo>
                    <a:pt x="4768848" y="1092201"/>
                  </a:lnTo>
                  <a:lnTo>
                    <a:pt x="4762498" y="1089026"/>
                  </a:lnTo>
                  <a:lnTo>
                    <a:pt x="4765673" y="1095376"/>
                  </a:lnTo>
                  <a:lnTo>
                    <a:pt x="4765673" y="1098551"/>
                  </a:lnTo>
                  <a:lnTo>
                    <a:pt x="4762498" y="1098551"/>
                  </a:lnTo>
                  <a:lnTo>
                    <a:pt x="4756148" y="1098551"/>
                  </a:lnTo>
                  <a:lnTo>
                    <a:pt x="4752973" y="1101726"/>
                  </a:lnTo>
                  <a:lnTo>
                    <a:pt x="4752973" y="1098551"/>
                  </a:lnTo>
                  <a:lnTo>
                    <a:pt x="4749798" y="1095376"/>
                  </a:lnTo>
                  <a:lnTo>
                    <a:pt x="4746623" y="1092201"/>
                  </a:lnTo>
                  <a:lnTo>
                    <a:pt x="4746623" y="1089026"/>
                  </a:lnTo>
                  <a:lnTo>
                    <a:pt x="4746623" y="1076326"/>
                  </a:lnTo>
                  <a:lnTo>
                    <a:pt x="4746623" y="1069976"/>
                  </a:lnTo>
                  <a:lnTo>
                    <a:pt x="4749798" y="1066801"/>
                  </a:lnTo>
                  <a:lnTo>
                    <a:pt x="4746623" y="1066801"/>
                  </a:lnTo>
                  <a:lnTo>
                    <a:pt x="4746623" y="1063626"/>
                  </a:lnTo>
                  <a:lnTo>
                    <a:pt x="4746623" y="1060451"/>
                  </a:lnTo>
                  <a:lnTo>
                    <a:pt x="4749798" y="1057276"/>
                  </a:lnTo>
                  <a:lnTo>
                    <a:pt x="4749798" y="1050926"/>
                  </a:lnTo>
                  <a:lnTo>
                    <a:pt x="4746623" y="1047751"/>
                  </a:lnTo>
                  <a:lnTo>
                    <a:pt x="4740273" y="1044576"/>
                  </a:lnTo>
                  <a:lnTo>
                    <a:pt x="4740273" y="1038226"/>
                  </a:lnTo>
                  <a:lnTo>
                    <a:pt x="4740273" y="1031876"/>
                  </a:lnTo>
                  <a:lnTo>
                    <a:pt x="4743448" y="1031876"/>
                  </a:lnTo>
                  <a:lnTo>
                    <a:pt x="4749798" y="1035051"/>
                  </a:lnTo>
                  <a:lnTo>
                    <a:pt x="4752973" y="1031876"/>
                  </a:lnTo>
                  <a:lnTo>
                    <a:pt x="4756148" y="1028701"/>
                  </a:lnTo>
                  <a:close/>
                  <a:moveTo>
                    <a:pt x="5820077" y="1022655"/>
                  </a:moveTo>
                  <a:lnTo>
                    <a:pt x="5826122" y="1028700"/>
                  </a:lnTo>
                  <a:lnTo>
                    <a:pt x="5826122" y="1028700"/>
                  </a:lnTo>
                  <a:close/>
                  <a:moveTo>
                    <a:pt x="5810247" y="1022350"/>
                  </a:moveTo>
                  <a:lnTo>
                    <a:pt x="5810248" y="1022351"/>
                  </a:lnTo>
                  <a:lnTo>
                    <a:pt x="5819773" y="1022351"/>
                  </a:lnTo>
                  <a:lnTo>
                    <a:pt x="5819772" y="1022350"/>
                  </a:lnTo>
                  <a:close/>
                  <a:moveTo>
                    <a:pt x="4295773" y="1019175"/>
                  </a:moveTo>
                  <a:lnTo>
                    <a:pt x="4289423" y="1022350"/>
                  </a:lnTo>
                  <a:lnTo>
                    <a:pt x="4286248" y="1028700"/>
                  </a:lnTo>
                  <a:lnTo>
                    <a:pt x="4283073" y="1035050"/>
                  </a:lnTo>
                  <a:lnTo>
                    <a:pt x="4279898" y="1038225"/>
                  </a:lnTo>
                  <a:lnTo>
                    <a:pt x="4276723" y="1038225"/>
                  </a:lnTo>
                  <a:lnTo>
                    <a:pt x="4276724" y="1038226"/>
                  </a:lnTo>
                  <a:lnTo>
                    <a:pt x="4279898" y="1038226"/>
                  </a:lnTo>
                  <a:lnTo>
                    <a:pt x="4283073" y="1035051"/>
                  </a:lnTo>
                  <a:lnTo>
                    <a:pt x="4286248" y="1028701"/>
                  </a:lnTo>
                  <a:lnTo>
                    <a:pt x="4289423" y="1022351"/>
                  </a:lnTo>
                  <a:lnTo>
                    <a:pt x="4295773" y="1019176"/>
                  </a:lnTo>
                  <a:close/>
                  <a:moveTo>
                    <a:pt x="5803898" y="1016001"/>
                  </a:moveTo>
                  <a:lnTo>
                    <a:pt x="5803898" y="1016001"/>
                  </a:lnTo>
                  <a:lnTo>
                    <a:pt x="5807073" y="1019176"/>
                  </a:lnTo>
                  <a:lnTo>
                    <a:pt x="5810167" y="1022269"/>
                  </a:lnTo>
                  <a:lnTo>
                    <a:pt x="5807072" y="1019175"/>
                  </a:lnTo>
                  <a:close/>
                  <a:moveTo>
                    <a:pt x="8728072" y="1009650"/>
                  </a:moveTo>
                  <a:lnTo>
                    <a:pt x="8737597" y="1012825"/>
                  </a:lnTo>
                  <a:lnTo>
                    <a:pt x="8743947" y="1012825"/>
                  </a:lnTo>
                  <a:lnTo>
                    <a:pt x="8747122" y="1012825"/>
                  </a:lnTo>
                  <a:lnTo>
                    <a:pt x="8750297" y="1016000"/>
                  </a:lnTo>
                  <a:lnTo>
                    <a:pt x="8750297" y="1022350"/>
                  </a:lnTo>
                  <a:lnTo>
                    <a:pt x="8750297" y="1028700"/>
                  </a:lnTo>
                  <a:lnTo>
                    <a:pt x="8753472" y="1031875"/>
                  </a:lnTo>
                  <a:lnTo>
                    <a:pt x="8766172" y="1035050"/>
                  </a:lnTo>
                  <a:lnTo>
                    <a:pt x="8778872" y="1041400"/>
                  </a:lnTo>
                  <a:lnTo>
                    <a:pt x="8791572" y="1047750"/>
                  </a:lnTo>
                  <a:lnTo>
                    <a:pt x="8804272" y="1063625"/>
                  </a:lnTo>
                  <a:lnTo>
                    <a:pt x="8807447" y="1073150"/>
                  </a:lnTo>
                  <a:lnTo>
                    <a:pt x="8810622" y="1082675"/>
                  </a:lnTo>
                  <a:lnTo>
                    <a:pt x="8816972" y="1104900"/>
                  </a:lnTo>
                  <a:lnTo>
                    <a:pt x="8820147" y="1111250"/>
                  </a:lnTo>
                  <a:lnTo>
                    <a:pt x="8816972" y="1114425"/>
                  </a:lnTo>
                  <a:lnTo>
                    <a:pt x="8813797" y="1111250"/>
                  </a:lnTo>
                  <a:lnTo>
                    <a:pt x="8810622" y="1111250"/>
                  </a:lnTo>
                  <a:lnTo>
                    <a:pt x="8807447" y="1114425"/>
                  </a:lnTo>
                  <a:lnTo>
                    <a:pt x="8807447" y="1123950"/>
                  </a:lnTo>
                  <a:lnTo>
                    <a:pt x="8813797" y="1130300"/>
                  </a:lnTo>
                  <a:lnTo>
                    <a:pt x="8823322" y="1139825"/>
                  </a:lnTo>
                  <a:lnTo>
                    <a:pt x="8829672" y="1149350"/>
                  </a:lnTo>
                  <a:lnTo>
                    <a:pt x="8829672" y="1158875"/>
                  </a:lnTo>
                  <a:lnTo>
                    <a:pt x="8829672" y="1181100"/>
                  </a:lnTo>
                  <a:lnTo>
                    <a:pt x="8832847" y="1190625"/>
                  </a:lnTo>
                  <a:lnTo>
                    <a:pt x="8836022" y="1193800"/>
                  </a:lnTo>
                  <a:lnTo>
                    <a:pt x="8845547" y="1200150"/>
                  </a:lnTo>
                  <a:lnTo>
                    <a:pt x="8848722" y="1206500"/>
                  </a:lnTo>
                  <a:lnTo>
                    <a:pt x="8845547" y="1212850"/>
                  </a:lnTo>
                  <a:lnTo>
                    <a:pt x="8842372" y="1222375"/>
                  </a:lnTo>
                  <a:lnTo>
                    <a:pt x="8842372" y="1228725"/>
                  </a:lnTo>
                  <a:lnTo>
                    <a:pt x="8839197" y="1231900"/>
                  </a:lnTo>
                  <a:lnTo>
                    <a:pt x="8832847" y="1238250"/>
                  </a:lnTo>
                  <a:lnTo>
                    <a:pt x="8832847" y="1228725"/>
                  </a:lnTo>
                  <a:lnTo>
                    <a:pt x="8829672" y="1216025"/>
                  </a:lnTo>
                  <a:lnTo>
                    <a:pt x="8826497" y="1212850"/>
                  </a:lnTo>
                  <a:lnTo>
                    <a:pt x="8823322" y="1212850"/>
                  </a:lnTo>
                  <a:lnTo>
                    <a:pt x="8820147" y="1216025"/>
                  </a:lnTo>
                  <a:lnTo>
                    <a:pt x="8820147" y="1219200"/>
                  </a:lnTo>
                  <a:lnTo>
                    <a:pt x="8823322" y="1222375"/>
                  </a:lnTo>
                  <a:lnTo>
                    <a:pt x="8823322" y="1225550"/>
                  </a:lnTo>
                  <a:lnTo>
                    <a:pt x="8823322" y="1228725"/>
                  </a:lnTo>
                  <a:lnTo>
                    <a:pt x="8823322" y="1231900"/>
                  </a:lnTo>
                  <a:lnTo>
                    <a:pt x="8820147" y="1231900"/>
                  </a:lnTo>
                  <a:lnTo>
                    <a:pt x="8813797" y="1235075"/>
                  </a:lnTo>
                  <a:lnTo>
                    <a:pt x="8816972" y="1238250"/>
                  </a:lnTo>
                  <a:lnTo>
                    <a:pt x="8816972" y="1244600"/>
                  </a:lnTo>
                  <a:lnTo>
                    <a:pt x="8813797" y="1247775"/>
                  </a:lnTo>
                  <a:lnTo>
                    <a:pt x="8810622" y="1247775"/>
                  </a:lnTo>
                  <a:lnTo>
                    <a:pt x="8807447" y="1244600"/>
                  </a:lnTo>
                  <a:lnTo>
                    <a:pt x="8804272" y="1241425"/>
                  </a:lnTo>
                  <a:lnTo>
                    <a:pt x="8801097" y="1238250"/>
                  </a:lnTo>
                  <a:lnTo>
                    <a:pt x="8797922" y="1238250"/>
                  </a:lnTo>
                  <a:lnTo>
                    <a:pt x="8794747" y="1244600"/>
                  </a:lnTo>
                  <a:lnTo>
                    <a:pt x="8791572" y="1247775"/>
                  </a:lnTo>
                  <a:lnTo>
                    <a:pt x="8785222" y="1250950"/>
                  </a:lnTo>
                  <a:lnTo>
                    <a:pt x="8775697" y="1250950"/>
                  </a:lnTo>
                  <a:lnTo>
                    <a:pt x="8756647" y="1247775"/>
                  </a:lnTo>
                  <a:lnTo>
                    <a:pt x="8753472" y="1247775"/>
                  </a:lnTo>
                  <a:lnTo>
                    <a:pt x="8756647" y="1244600"/>
                  </a:lnTo>
                  <a:lnTo>
                    <a:pt x="8753472" y="1244600"/>
                  </a:lnTo>
                  <a:lnTo>
                    <a:pt x="8743947" y="1244600"/>
                  </a:lnTo>
                  <a:lnTo>
                    <a:pt x="8740772" y="1241425"/>
                  </a:lnTo>
                  <a:lnTo>
                    <a:pt x="8737597" y="1241425"/>
                  </a:lnTo>
                  <a:lnTo>
                    <a:pt x="8737597" y="1244600"/>
                  </a:lnTo>
                  <a:lnTo>
                    <a:pt x="8737597" y="1247775"/>
                  </a:lnTo>
                  <a:lnTo>
                    <a:pt x="8740772" y="1250950"/>
                  </a:lnTo>
                  <a:lnTo>
                    <a:pt x="8743947" y="1250950"/>
                  </a:lnTo>
                  <a:lnTo>
                    <a:pt x="8747122" y="1250950"/>
                  </a:lnTo>
                  <a:lnTo>
                    <a:pt x="8750297" y="1254125"/>
                  </a:lnTo>
                  <a:lnTo>
                    <a:pt x="8753472" y="1257300"/>
                  </a:lnTo>
                  <a:lnTo>
                    <a:pt x="8750297" y="1260475"/>
                  </a:lnTo>
                  <a:lnTo>
                    <a:pt x="8747122" y="1263650"/>
                  </a:lnTo>
                  <a:lnTo>
                    <a:pt x="8743947" y="1270000"/>
                  </a:lnTo>
                  <a:lnTo>
                    <a:pt x="8743947" y="1276350"/>
                  </a:lnTo>
                  <a:lnTo>
                    <a:pt x="8743947" y="1279525"/>
                  </a:lnTo>
                  <a:lnTo>
                    <a:pt x="8747122" y="1282700"/>
                  </a:lnTo>
                  <a:lnTo>
                    <a:pt x="8740772" y="1285875"/>
                  </a:lnTo>
                  <a:lnTo>
                    <a:pt x="8731247" y="1282700"/>
                  </a:lnTo>
                  <a:lnTo>
                    <a:pt x="8721722" y="1279525"/>
                  </a:lnTo>
                  <a:lnTo>
                    <a:pt x="8715372" y="1279525"/>
                  </a:lnTo>
                  <a:lnTo>
                    <a:pt x="8709022" y="1276350"/>
                  </a:lnTo>
                  <a:lnTo>
                    <a:pt x="8705847" y="1276350"/>
                  </a:lnTo>
                  <a:lnTo>
                    <a:pt x="8705847" y="1266825"/>
                  </a:lnTo>
                  <a:lnTo>
                    <a:pt x="8705847" y="1260475"/>
                  </a:lnTo>
                  <a:lnTo>
                    <a:pt x="8702672" y="1257300"/>
                  </a:lnTo>
                  <a:lnTo>
                    <a:pt x="8699497" y="1254125"/>
                  </a:lnTo>
                  <a:lnTo>
                    <a:pt x="8702672" y="1247775"/>
                  </a:lnTo>
                  <a:lnTo>
                    <a:pt x="8689972" y="1250950"/>
                  </a:lnTo>
                  <a:lnTo>
                    <a:pt x="8674097" y="1247775"/>
                  </a:lnTo>
                  <a:lnTo>
                    <a:pt x="8667747" y="1250950"/>
                  </a:lnTo>
                  <a:lnTo>
                    <a:pt x="8664572" y="1250950"/>
                  </a:lnTo>
                  <a:lnTo>
                    <a:pt x="8664572" y="1254125"/>
                  </a:lnTo>
                  <a:lnTo>
                    <a:pt x="8658222" y="1254125"/>
                  </a:lnTo>
                  <a:lnTo>
                    <a:pt x="8651872" y="1254125"/>
                  </a:lnTo>
                  <a:lnTo>
                    <a:pt x="8648697" y="1257300"/>
                  </a:lnTo>
                  <a:lnTo>
                    <a:pt x="8645522" y="1260475"/>
                  </a:lnTo>
                  <a:lnTo>
                    <a:pt x="8639172" y="1257300"/>
                  </a:lnTo>
                  <a:lnTo>
                    <a:pt x="8635997" y="1257300"/>
                  </a:lnTo>
                  <a:lnTo>
                    <a:pt x="8632822" y="1260475"/>
                  </a:lnTo>
                  <a:lnTo>
                    <a:pt x="8632822" y="1263650"/>
                  </a:lnTo>
                  <a:lnTo>
                    <a:pt x="8626472" y="1260475"/>
                  </a:lnTo>
                  <a:lnTo>
                    <a:pt x="8623297" y="1263650"/>
                  </a:lnTo>
                  <a:lnTo>
                    <a:pt x="8620122" y="1270000"/>
                  </a:lnTo>
                  <a:lnTo>
                    <a:pt x="8616947" y="1276350"/>
                  </a:lnTo>
                  <a:lnTo>
                    <a:pt x="8613772" y="1276350"/>
                  </a:lnTo>
                  <a:lnTo>
                    <a:pt x="8610597" y="1276350"/>
                  </a:lnTo>
                  <a:lnTo>
                    <a:pt x="8601072" y="1273175"/>
                  </a:lnTo>
                  <a:lnTo>
                    <a:pt x="8591547" y="1276350"/>
                  </a:lnTo>
                  <a:lnTo>
                    <a:pt x="8582022" y="1276350"/>
                  </a:lnTo>
                  <a:lnTo>
                    <a:pt x="8575672" y="1276350"/>
                  </a:lnTo>
                  <a:lnTo>
                    <a:pt x="8569322" y="1270000"/>
                  </a:lnTo>
                  <a:lnTo>
                    <a:pt x="8562972" y="1263650"/>
                  </a:lnTo>
                  <a:lnTo>
                    <a:pt x="8562972" y="1260475"/>
                  </a:lnTo>
                  <a:lnTo>
                    <a:pt x="8566147" y="1260475"/>
                  </a:lnTo>
                  <a:lnTo>
                    <a:pt x="8575672" y="1257300"/>
                  </a:lnTo>
                  <a:lnTo>
                    <a:pt x="8578847" y="1257300"/>
                  </a:lnTo>
                  <a:lnTo>
                    <a:pt x="8582022" y="1254125"/>
                  </a:lnTo>
                  <a:lnTo>
                    <a:pt x="8588372" y="1241425"/>
                  </a:lnTo>
                  <a:lnTo>
                    <a:pt x="8594722" y="1231900"/>
                  </a:lnTo>
                  <a:lnTo>
                    <a:pt x="8601072" y="1225550"/>
                  </a:lnTo>
                  <a:lnTo>
                    <a:pt x="8597897" y="1222375"/>
                  </a:lnTo>
                  <a:lnTo>
                    <a:pt x="8607422" y="1219200"/>
                  </a:lnTo>
                  <a:lnTo>
                    <a:pt x="8616947" y="1216025"/>
                  </a:lnTo>
                  <a:lnTo>
                    <a:pt x="8623297" y="1216025"/>
                  </a:lnTo>
                  <a:lnTo>
                    <a:pt x="8639172" y="1212850"/>
                  </a:lnTo>
                  <a:lnTo>
                    <a:pt x="8661397" y="1206500"/>
                  </a:lnTo>
                  <a:lnTo>
                    <a:pt x="8664572" y="1206500"/>
                  </a:lnTo>
                  <a:lnTo>
                    <a:pt x="8667747" y="1206500"/>
                  </a:lnTo>
                  <a:lnTo>
                    <a:pt x="8670922" y="1209675"/>
                  </a:lnTo>
                  <a:lnTo>
                    <a:pt x="8674097" y="1206500"/>
                  </a:lnTo>
                  <a:lnTo>
                    <a:pt x="8680447" y="1206500"/>
                  </a:lnTo>
                  <a:lnTo>
                    <a:pt x="8683622" y="1209675"/>
                  </a:lnTo>
                  <a:lnTo>
                    <a:pt x="8686797" y="1212850"/>
                  </a:lnTo>
                  <a:lnTo>
                    <a:pt x="8693147" y="1209675"/>
                  </a:lnTo>
                  <a:lnTo>
                    <a:pt x="8696322" y="1206500"/>
                  </a:lnTo>
                  <a:lnTo>
                    <a:pt x="8693147" y="1203325"/>
                  </a:lnTo>
                  <a:lnTo>
                    <a:pt x="8689972" y="1200150"/>
                  </a:lnTo>
                  <a:lnTo>
                    <a:pt x="8689972" y="1190625"/>
                  </a:lnTo>
                  <a:lnTo>
                    <a:pt x="8689972" y="1181100"/>
                  </a:lnTo>
                  <a:lnTo>
                    <a:pt x="8686797" y="1174750"/>
                  </a:lnTo>
                  <a:lnTo>
                    <a:pt x="8683622" y="1168400"/>
                  </a:lnTo>
                  <a:lnTo>
                    <a:pt x="8686797" y="1158875"/>
                  </a:lnTo>
                  <a:lnTo>
                    <a:pt x="8696322" y="1146175"/>
                  </a:lnTo>
                  <a:lnTo>
                    <a:pt x="8699497" y="1146175"/>
                  </a:lnTo>
                  <a:lnTo>
                    <a:pt x="8702672" y="1146175"/>
                  </a:lnTo>
                  <a:lnTo>
                    <a:pt x="8702672" y="1149350"/>
                  </a:lnTo>
                  <a:lnTo>
                    <a:pt x="8702672" y="1155700"/>
                  </a:lnTo>
                  <a:lnTo>
                    <a:pt x="8699497" y="1158875"/>
                  </a:lnTo>
                  <a:lnTo>
                    <a:pt x="8702672" y="1158875"/>
                  </a:lnTo>
                  <a:lnTo>
                    <a:pt x="8705847" y="1162050"/>
                  </a:lnTo>
                  <a:lnTo>
                    <a:pt x="8705847" y="1168400"/>
                  </a:lnTo>
                  <a:lnTo>
                    <a:pt x="8712197" y="1168400"/>
                  </a:lnTo>
                  <a:lnTo>
                    <a:pt x="8721722" y="1158875"/>
                  </a:lnTo>
                  <a:lnTo>
                    <a:pt x="8737597" y="1146175"/>
                  </a:lnTo>
                  <a:lnTo>
                    <a:pt x="8743947" y="1139825"/>
                  </a:lnTo>
                  <a:lnTo>
                    <a:pt x="8743947" y="1133475"/>
                  </a:lnTo>
                  <a:lnTo>
                    <a:pt x="8743947" y="1127125"/>
                  </a:lnTo>
                  <a:lnTo>
                    <a:pt x="8747122" y="1120775"/>
                  </a:lnTo>
                  <a:lnTo>
                    <a:pt x="8750297" y="1108075"/>
                  </a:lnTo>
                  <a:lnTo>
                    <a:pt x="8747122" y="1095375"/>
                  </a:lnTo>
                  <a:lnTo>
                    <a:pt x="8743947" y="1085850"/>
                  </a:lnTo>
                  <a:lnTo>
                    <a:pt x="8737597" y="1079500"/>
                  </a:lnTo>
                  <a:lnTo>
                    <a:pt x="8734422" y="1076325"/>
                  </a:lnTo>
                  <a:lnTo>
                    <a:pt x="8731247" y="1076325"/>
                  </a:lnTo>
                  <a:lnTo>
                    <a:pt x="8728072" y="1076325"/>
                  </a:lnTo>
                  <a:lnTo>
                    <a:pt x="8724897" y="1073150"/>
                  </a:lnTo>
                  <a:lnTo>
                    <a:pt x="8724897" y="1069975"/>
                  </a:lnTo>
                  <a:lnTo>
                    <a:pt x="8728072" y="1066800"/>
                  </a:lnTo>
                  <a:lnTo>
                    <a:pt x="8728072" y="1060450"/>
                  </a:lnTo>
                  <a:lnTo>
                    <a:pt x="8715372" y="1047750"/>
                  </a:lnTo>
                  <a:lnTo>
                    <a:pt x="8712197" y="1044575"/>
                  </a:lnTo>
                  <a:lnTo>
                    <a:pt x="8712197" y="1041400"/>
                  </a:lnTo>
                  <a:lnTo>
                    <a:pt x="8718547" y="1035050"/>
                  </a:lnTo>
                  <a:lnTo>
                    <a:pt x="8715372" y="1031875"/>
                  </a:lnTo>
                  <a:lnTo>
                    <a:pt x="8712197" y="1028700"/>
                  </a:lnTo>
                  <a:lnTo>
                    <a:pt x="8712197" y="1025525"/>
                  </a:lnTo>
                  <a:lnTo>
                    <a:pt x="8715372" y="1022350"/>
                  </a:lnTo>
                  <a:lnTo>
                    <a:pt x="8718547" y="1022350"/>
                  </a:lnTo>
                  <a:lnTo>
                    <a:pt x="8724897" y="1025525"/>
                  </a:lnTo>
                  <a:lnTo>
                    <a:pt x="8731247" y="1028700"/>
                  </a:lnTo>
                  <a:lnTo>
                    <a:pt x="8734422" y="1028700"/>
                  </a:lnTo>
                  <a:lnTo>
                    <a:pt x="8737597" y="1019175"/>
                  </a:lnTo>
                  <a:lnTo>
                    <a:pt x="8737597" y="1016000"/>
                  </a:lnTo>
                  <a:lnTo>
                    <a:pt x="8731247" y="1019175"/>
                  </a:lnTo>
                  <a:lnTo>
                    <a:pt x="8728072" y="1022350"/>
                  </a:lnTo>
                  <a:lnTo>
                    <a:pt x="8724897" y="1022350"/>
                  </a:lnTo>
                  <a:lnTo>
                    <a:pt x="8724897" y="1016000"/>
                  </a:lnTo>
                  <a:lnTo>
                    <a:pt x="8724897" y="1012825"/>
                  </a:lnTo>
                  <a:close/>
                  <a:moveTo>
                    <a:pt x="5857873" y="971551"/>
                  </a:moveTo>
                  <a:lnTo>
                    <a:pt x="5864222" y="977900"/>
                  </a:lnTo>
                  <a:lnTo>
                    <a:pt x="5864680" y="978358"/>
                  </a:lnTo>
                  <a:lnTo>
                    <a:pt x="5864223" y="977901"/>
                  </a:lnTo>
                  <a:lnTo>
                    <a:pt x="5857873" y="971551"/>
                  </a:lnTo>
                  <a:close/>
                  <a:moveTo>
                    <a:pt x="4765673" y="965201"/>
                  </a:moveTo>
                  <a:lnTo>
                    <a:pt x="4765673" y="971551"/>
                  </a:lnTo>
                  <a:lnTo>
                    <a:pt x="4768848" y="984251"/>
                  </a:lnTo>
                  <a:lnTo>
                    <a:pt x="4772023" y="996951"/>
                  </a:lnTo>
                  <a:lnTo>
                    <a:pt x="4768848" y="1006476"/>
                  </a:lnTo>
                  <a:lnTo>
                    <a:pt x="4765673" y="1022351"/>
                  </a:lnTo>
                  <a:lnTo>
                    <a:pt x="4762498" y="1022351"/>
                  </a:lnTo>
                  <a:lnTo>
                    <a:pt x="4762498" y="1019176"/>
                  </a:lnTo>
                  <a:lnTo>
                    <a:pt x="4759323" y="1016001"/>
                  </a:lnTo>
                  <a:lnTo>
                    <a:pt x="4756148" y="1016001"/>
                  </a:lnTo>
                  <a:lnTo>
                    <a:pt x="4749798" y="1012826"/>
                  </a:lnTo>
                  <a:lnTo>
                    <a:pt x="4749798" y="1009651"/>
                  </a:lnTo>
                  <a:lnTo>
                    <a:pt x="4749798" y="1006476"/>
                  </a:lnTo>
                  <a:lnTo>
                    <a:pt x="4746623" y="1006476"/>
                  </a:lnTo>
                  <a:lnTo>
                    <a:pt x="4746623" y="1003301"/>
                  </a:lnTo>
                  <a:lnTo>
                    <a:pt x="4746623" y="1000126"/>
                  </a:lnTo>
                  <a:lnTo>
                    <a:pt x="4746623" y="996951"/>
                  </a:lnTo>
                  <a:lnTo>
                    <a:pt x="4743448" y="993776"/>
                  </a:lnTo>
                  <a:lnTo>
                    <a:pt x="4743448" y="990601"/>
                  </a:lnTo>
                  <a:lnTo>
                    <a:pt x="4743448" y="987426"/>
                  </a:lnTo>
                  <a:lnTo>
                    <a:pt x="4743448" y="984251"/>
                  </a:lnTo>
                  <a:lnTo>
                    <a:pt x="4743448" y="981076"/>
                  </a:lnTo>
                  <a:lnTo>
                    <a:pt x="4743448" y="977901"/>
                  </a:lnTo>
                  <a:lnTo>
                    <a:pt x="4746623" y="977901"/>
                  </a:lnTo>
                  <a:lnTo>
                    <a:pt x="4749798" y="977901"/>
                  </a:lnTo>
                  <a:lnTo>
                    <a:pt x="4749798" y="974726"/>
                  </a:lnTo>
                  <a:lnTo>
                    <a:pt x="4752973" y="971551"/>
                  </a:lnTo>
                  <a:lnTo>
                    <a:pt x="4756148" y="971551"/>
                  </a:lnTo>
                  <a:lnTo>
                    <a:pt x="4759323" y="971551"/>
                  </a:lnTo>
                  <a:lnTo>
                    <a:pt x="4762498" y="968376"/>
                  </a:lnTo>
                  <a:close/>
                  <a:moveTo>
                    <a:pt x="8655047" y="876300"/>
                  </a:moveTo>
                  <a:lnTo>
                    <a:pt x="8658222" y="876300"/>
                  </a:lnTo>
                  <a:lnTo>
                    <a:pt x="8661397" y="879475"/>
                  </a:lnTo>
                  <a:lnTo>
                    <a:pt x="8674097" y="889000"/>
                  </a:lnTo>
                  <a:lnTo>
                    <a:pt x="8683622" y="895350"/>
                  </a:lnTo>
                  <a:lnTo>
                    <a:pt x="8696322" y="901700"/>
                  </a:lnTo>
                  <a:lnTo>
                    <a:pt x="8709022" y="904875"/>
                  </a:lnTo>
                  <a:lnTo>
                    <a:pt x="8718547" y="911225"/>
                  </a:lnTo>
                  <a:lnTo>
                    <a:pt x="8731247" y="917575"/>
                  </a:lnTo>
                  <a:lnTo>
                    <a:pt x="8743947" y="920750"/>
                  </a:lnTo>
                  <a:lnTo>
                    <a:pt x="8769347" y="927100"/>
                  </a:lnTo>
                  <a:lnTo>
                    <a:pt x="8778872" y="930275"/>
                  </a:lnTo>
                  <a:lnTo>
                    <a:pt x="8782047" y="927100"/>
                  </a:lnTo>
                  <a:lnTo>
                    <a:pt x="8791572" y="920750"/>
                  </a:lnTo>
                  <a:lnTo>
                    <a:pt x="8797922" y="911225"/>
                  </a:lnTo>
                  <a:lnTo>
                    <a:pt x="8801097" y="911225"/>
                  </a:lnTo>
                  <a:lnTo>
                    <a:pt x="8797922" y="927100"/>
                  </a:lnTo>
                  <a:lnTo>
                    <a:pt x="8797922" y="933450"/>
                  </a:lnTo>
                  <a:lnTo>
                    <a:pt x="8801097" y="936625"/>
                  </a:lnTo>
                  <a:lnTo>
                    <a:pt x="8807447" y="936625"/>
                  </a:lnTo>
                  <a:lnTo>
                    <a:pt x="8807447" y="939800"/>
                  </a:lnTo>
                  <a:lnTo>
                    <a:pt x="8810622" y="946150"/>
                  </a:lnTo>
                  <a:lnTo>
                    <a:pt x="8813797" y="946150"/>
                  </a:lnTo>
                  <a:lnTo>
                    <a:pt x="8823322" y="946150"/>
                  </a:lnTo>
                  <a:lnTo>
                    <a:pt x="8829672" y="946150"/>
                  </a:lnTo>
                  <a:lnTo>
                    <a:pt x="8820147" y="952500"/>
                  </a:lnTo>
                  <a:lnTo>
                    <a:pt x="8807447" y="962025"/>
                  </a:lnTo>
                  <a:lnTo>
                    <a:pt x="8801097" y="962025"/>
                  </a:lnTo>
                  <a:lnTo>
                    <a:pt x="8791572" y="962025"/>
                  </a:lnTo>
                  <a:lnTo>
                    <a:pt x="8785222" y="965200"/>
                  </a:lnTo>
                  <a:lnTo>
                    <a:pt x="8778872" y="971550"/>
                  </a:lnTo>
                  <a:lnTo>
                    <a:pt x="8778872" y="977900"/>
                  </a:lnTo>
                  <a:lnTo>
                    <a:pt x="8778872" y="984250"/>
                  </a:lnTo>
                  <a:lnTo>
                    <a:pt x="8785222" y="990600"/>
                  </a:lnTo>
                  <a:lnTo>
                    <a:pt x="8782047" y="990600"/>
                  </a:lnTo>
                  <a:lnTo>
                    <a:pt x="8772522" y="990600"/>
                  </a:lnTo>
                  <a:lnTo>
                    <a:pt x="8759822" y="987425"/>
                  </a:lnTo>
                  <a:lnTo>
                    <a:pt x="8750297" y="984250"/>
                  </a:lnTo>
                  <a:lnTo>
                    <a:pt x="8740772" y="984250"/>
                  </a:lnTo>
                  <a:lnTo>
                    <a:pt x="8728072" y="977900"/>
                  </a:lnTo>
                  <a:lnTo>
                    <a:pt x="8721722" y="974725"/>
                  </a:lnTo>
                  <a:lnTo>
                    <a:pt x="8718547" y="974725"/>
                  </a:lnTo>
                  <a:lnTo>
                    <a:pt x="8712197" y="977900"/>
                  </a:lnTo>
                  <a:lnTo>
                    <a:pt x="8709022" y="981075"/>
                  </a:lnTo>
                  <a:lnTo>
                    <a:pt x="8705847" y="984250"/>
                  </a:lnTo>
                  <a:lnTo>
                    <a:pt x="8702672" y="981075"/>
                  </a:lnTo>
                  <a:lnTo>
                    <a:pt x="8693147" y="981075"/>
                  </a:lnTo>
                  <a:lnTo>
                    <a:pt x="8686797" y="984250"/>
                  </a:lnTo>
                  <a:lnTo>
                    <a:pt x="8686797" y="987425"/>
                  </a:lnTo>
                  <a:lnTo>
                    <a:pt x="8696322" y="990600"/>
                  </a:lnTo>
                  <a:lnTo>
                    <a:pt x="8709022" y="993775"/>
                  </a:lnTo>
                  <a:lnTo>
                    <a:pt x="8718547" y="1000125"/>
                  </a:lnTo>
                  <a:lnTo>
                    <a:pt x="8724897" y="1006475"/>
                  </a:lnTo>
                  <a:lnTo>
                    <a:pt x="8712197" y="1009650"/>
                  </a:lnTo>
                  <a:lnTo>
                    <a:pt x="8709022" y="1016000"/>
                  </a:lnTo>
                  <a:lnTo>
                    <a:pt x="8705847" y="1019175"/>
                  </a:lnTo>
                  <a:lnTo>
                    <a:pt x="8699497" y="1019175"/>
                  </a:lnTo>
                  <a:lnTo>
                    <a:pt x="8696322" y="1019175"/>
                  </a:lnTo>
                  <a:lnTo>
                    <a:pt x="8693147" y="1016000"/>
                  </a:lnTo>
                  <a:lnTo>
                    <a:pt x="8693147" y="1006475"/>
                  </a:lnTo>
                  <a:lnTo>
                    <a:pt x="8693147" y="1000125"/>
                  </a:lnTo>
                  <a:lnTo>
                    <a:pt x="8689972" y="1000125"/>
                  </a:lnTo>
                  <a:lnTo>
                    <a:pt x="8686797" y="996950"/>
                  </a:lnTo>
                  <a:lnTo>
                    <a:pt x="8677272" y="993775"/>
                  </a:lnTo>
                  <a:lnTo>
                    <a:pt x="8670922" y="990600"/>
                  </a:lnTo>
                  <a:lnTo>
                    <a:pt x="8667747" y="984250"/>
                  </a:lnTo>
                  <a:lnTo>
                    <a:pt x="8670922" y="977900"/>
                  </a:lnTo>
                  <a:lnTo>
                    <a:pt x="8674097" y="974725"/>
                  </a:lnTo>
                  <a:lnTo>
                    <a:pt x="8674097" y="971550"/>
                  </a:lnTo>
                  <a:lnTo>
                    <a:pt x="8670922" y="965200"/>
                  </a:lnTo>
                  <a:lnTo>
                    <a:pt x="8664572" y="962025"/>
                  </a:lnTo>
                  <a:lnTo>
                    <a:pt x="8664572" y="958850"/>
                  </a:lnTo>
                  <a:lnTo>
                    <a:pt x="8667747" y="958850"/>
                  </a:lnTo>
                  <a:lnTo>
                    <a:pt x="8674097" y="958850"/>
                  </a:lnTo>
                  <a:lnTo>
                    <a:pt x="8680447" y="958850"/>
                  </a:lnTo>
                  <a:lnTo>
                    <a:pt x="8686797" y="952500"/>
                  </a:lnTo>
                  <a:lnTo>
                    <a:pt x="8686797" y="949325"/>
                  </a:lnTo>
                  <a:lnTo>
                    <a:pt x="8680447" y="942975"/>
                  </a:lnTo>
                  <a:lnTo>
                    <a:pt x="8677272" y="936625"/>
                  </a:lnTo>
                  <a:lnTo>
                    <a:pt x="8677272" y="933450"/>
                  </a:lnTo>
                  <a:lnTo>
                    <a:pt x="8677272" y="927100"/>
                  </a:lnTo>
                  <a:lnTo>
                    <a:pt x="8680447" y="923925"/>
                  </a:lnTo>
                  <a:lnTo>
                    <a:pt x="8677272" y="920750"/>
                  </a:lnTo>
                  <a:lnTo>
                    <a:pt x="8670922" y="917575"/>
                  </a:lnTo>
                  <a:lnTo>
                    <a:pt x="8667747" y="914400"/>
                  </a:lnTo>
                  <a:lnTo>
                    <a:pt x="8661397" y="901700"/>
                  </a:lnTo>
                  <a:lnTo>
                    <a:pt x="8655047" y="895350"/>
                  </a:lnTo>
                  <a:lnTo>
                    <a:pt x="8648697" y="892175"/>
                  </a:lnTo>
                  <a:lnTo>
                    <a:pt x="8648697" y="889000"/>
                  </a:lnTo>
                  <a:lnTo>
                    <a:pt x="8651872" y="885825"/>
                  </a:lnTo>
                  <a:close/>
                  <a:moveTo>
                    <a:pt x="6235697" y="844550"/>
                  </a:moveTo>
                  <a:lnTo>
                    <a:pt x="6235697" y="857250"/>
                  </a:lnTo>
                  <a:lnTo>
                    <a:pt x="6235697" y="869950"/>
                  </a:lnTo>
                  <a:lnTo>
                    <a:pt x="6235697" y="876300"/>
                  </a:lnTo>
                  <a:lnTo>
                    <a:pt x="6229347" y="866775"/>
                  </a:lnTo>
                  <a:lnTo>
                    <a:pt x="6222997" y="860425"/>
                  </a:lnTo>
                  <a:lnTo>
                    <a:pt x="6219822" y="873125"/>
                  </a:lnTo>
                  <a:lnTo>
                    <a:pt x="6219822" y="876300"/>
                  </a:lnTo>
                  <a:lnTo>
                    <a:pt x="6219822" y="885825"/>
                  </a:lnTo>
                  <a:lnTo>
                    <a:pt x="6222997" y="892175"/>
                  </a:lnTo>
                  <a:lnTo>
                    <a:pt x="6222997" y="895350"/>
                  </a:lnTo>
                  <a:lnTo>
                    <a:pt x="6219822" y="898525"/>
                  </a:lnTo>
                  <a:lnTo>
                    <a:pt x="6216647" y="908050"/>
                  </a:lnTo>
                  <a:lnTo>
                    <a:pt x="6216647" y="917575"/>
                  </a:lnTo>
                  <a:lnTo>
                    <a:pt x="6219822" y="927100"/>
                  </a:lnTo>
                  <a:lnTo>
                    <a:pt x="6222997" y="930275"/>
                  </a:lnTo>
                  <a:lnTo>
                    <a:pt x="6226172" y="933450"/>
                  </a:lnTo>
                  <a:lnTo>
                    <a:pt x="6232522" y="936625"/>
                  </a:lnTo>
                  <a:lnTo>
                    <a:pt x="6232522" y="939800"/>
                  </a:lnTo>
                  <a:lnTo>
                    <a:pt x="6235697" y="942975"/>
                  </a:lnTo>
                  <a:lnTo>
                    <a:pt x="6245222" y="942975"/>
                  </a:lnTo>
                  <a:lnTo>
                    <a:pt x="6254747" y="942975"/>
                  </a:lnTo>
                  <a:lnTo>
                    <a:pt x="6257922" y="946150"/>
                  </a:lnTo>
                  <a:lnTo>
                    <a:pt x="6264272" y="946150"/>
                  </a:lnTo>
                  <a:lnTo>
                    <a:pt x="6276972" y="946150"/>
                  </a:lnTo>
                  <a:lnTo>
                    <a:pt x="6292847" y="942975"/>
                  </a:lnTo>
                  <a:lnTo>
                    <a:pt x="6296022" y="936625"/>
                  </a:lnTo>
                  <a:lnTo>
                    <a:pt x="6302372" y="933450"/>
                  </a:lnTo>
                  <a:lnTo>
                    <a:pt x="6308722" y="930275"/>
                  </a:lnTo>
                  <a:lnTo>
                    <a:pt x="6311897" y="927100"/>
                  </a:lnTo>
                  <a:lnTo>
                    <a:pt x="6315072" y="923925"/>
                  </a:lnTo>
                  <a:lnTo>
                    <a:pt x="6315072" y="920750"/>
                  </a:lnTo>
                  <a:lnTo>
                    <a:pt x="6318247" y="917575"/>
                  </a:lnTo>
                  <a:lnTo>
                    <a:pt x="6318247" y="914400"/>
                  </a:lnTo>
                  <a:lnTo>
                    <a:pt x="6321422" y="914400"/>
                  </a:lnTo>
                  <a:lnTo>
                    <a:pt x="6321422" y="911225"/>
                  </a:lnTo>
                  <a:lnTo>
                    <a:pt x="6321422" y="908050"/>
                  </a:lnTo>
                  <a:lnTo>
                    <a:pt x="6318247" y="898525"/>
                  </a:lnTo>
                  <a:lnTo>
                    <a:pt x="6311897" y="885825"/>
                  </a:lnTo>
                  <a:lnTo>
                    <a:pt x="6308722" y="882650"/>
                  </a:lnTo>
                  <a:lnTo>
                    <a:pt x="6302372" y="879475"/>
                  </a:lnTo>
                  <a:lnTo>
                    <a:pt x="6305547" y="876300"/>
                  </a:lnTo>
                  <a:lnTo>
                    <a:pt x="6302372" y="873125"/>
                  </a:lnTo>
                  <a:lnTo>
                    <a:pt x="6299197" y="873125"/>
                  </a:lnTo>
                  <a:lnTo>
                    <a:pt x="6296022" y="869950"/>
                  </a:lnTo>
                  <a:lnTo>
                    <a:pt x="6296022" y="860425"/>
                  </a:lnTo>
                  <a:lnTo>
                    <a:pt x="6292847" y="857250"/>
                  </a:lnTo>
                  <a:lnTo>
                    <a:pt x="6292847" y="854075"/>
                  </a:lnTo>
                  <a:lnTo>
                    <a:pt x="6286497" y="854075"/>
                  </a:lnTo>
                  <a:lnTo>
                    <a:pt x="6276972" y="854075"/>
                  </a:lnTo>
                  <a:lnTo>
                    <a:pt x="6267447" y="857250"/>
                  </a:lnTo>
                  <a:lnTo>
                    <a:pt x="6261097" y="854075"/>
                  </a:lnTo>
                  <a:lnTo>
                    <a:pt x="6257922" y="854075"/>
                  </a:lnTo>
                  <a:lnTo>
                    <a:pt x="6257922" y="850900"/>
                  </a:lnTo>
                  <a:lnTo>
                    <a:pt x="6254747" y="847725"/>
                  </a:lnTo>
                  <a:lnTo>
                    <a:pt x="6248397" y="850900"/>
                  </a:lnTo>
                  <a:lnTo>
                    <a:pt x="6245222" y="854075"/>
                  </a:lnTo>
                  <a:lnTo>
                    <a:pt x="6242047" y="854075"/>
                  </a:lnTo>
                  <a:lnTo>
                    <a:pt x="6238872" y="847725"/>
                  </a:lnTo>
                  <a:close/>
                  <a:moveTo>
                    <a:pt x="5934072" y="838200"/>
                  </a:moveTo>
                  <a:lnTo>
                    <a:pt x="5934073" y="838201"/>
                  </a:lnTo>
                  <a:lnTo>
                    <a:pt x="5940422" y="841376"/>
                  </a:lnTo>
                  <a:lnTo>
                    <a:pt x="5940422" y="841375"/>
                  </a:lnTo>
                  <a:close/>
                  <a:moveTo>
                    <a:pt x="2724148" y="838200"/>
                  </a:moveTo>
                  <a:lnTo>
                    <a:pt x="2727323" y="838200"/>
                  </a:lnTo>
                  <a:lnTo>
                    <a:pt x="2727323" y="841375"/>
                  </a:lnTo>
                  <a:lnTo>
                    <a:pt x="2727323" y="844550"/>
                  </a:lnTo>
                  <a:lnTo>
                    <a:pt x="2730498" y="847725"/>
                  </a:lnTo>
                  <a:lnTo>
                    <a:pt x="2727323" y="850900"/>
                  </a:lnTo>
                  <a:lnTo>
                    <a:pt x="2724148" y="854075"/>
                  </a:lnTo>
                  <a:lnTo>
                    <a:pt x="2733673" y="854075"/>
                  </a:lnTo>
                  <a:lnTo>
                    <a:pt x="2736848" y="854075"/>
                  </a:lnTo>
                  <a:lnTo>
                    <a:pt x="2736848" y="857250"/>
                  </a:lnTo>
                  <a:lnTo>
                    <a:pt x="2736848" y="860425"/>
                  </a:lnTo>
                  <a:lnTo>
                    <a:pt x="2740023" y="863600"/>
                  </a:lnTo>
                  <a:lnTo>
                    <a:pt x="2736848" y="863600"/>
                  </a:lnTo>
                  <a:lnTo>
                    <a:pt x="2727323" y="866775"/>
                  </a:lnTo>
                  <a:lnTo>
                    <a:pt x="2720973" y="869950"/>
                  </a:lnTo>
                  <a:lnTo>
                    <a:pt x="2714623" y="869950"/>
                  </a:lnTo>
                  <a:lnTo>
                    <a:pt x="2708273" y="873125"/>
                  </a:lnTo>
                  <a:lnTo>
                    <a:pt x="2701923" y="873125"/>
                  </a:lnTo>
                  <a:lnTo>
                    <a:pt x="2698748" y="873125"/>
                  </a:lnTo>
                  <a:lnTo>
                    <a:pt x="2695574" y="869950"/>
                  </a:lnTo>
                  <a:lnTo>
                    <a:pt x="2695574" y="860425"/>
                  </a:lnTo>
                  <a:lnTo>
                    <a:pt x="2701923" y="857250"/>
                  </a:lnTo>
                  <a:lnTo>
                    <a:pt x="2714623" y="847725"/>
                  </a:lnTo>
                  <a:close/>
                  <a:moveTo>
                    <a:pt x="2619373" y="831850"/>
                  </a:moveTo>
                  <a:lnTo>
                    <a:pt x="2622548" y="831850"/>
                  </a:lnTo>
                  <a:lnTo>
                    <a:pt x="2625723" y="835025"/>
                  </a:lnTo>
                  <a:lnTo>
                    <a:pt x="2628898" y="838200"/>
                  </a:lnTo>
                  <a:lnTo>
                    <a:pt x="2635249" y="838200"/>
                  </a:lnTo>
                  <a:lnTo>
                    <a:pt x="2638423" y="841375"/>
                  </a:lnTo>
                  <a:lnTo>
                    <a:pt x="2638423" y="844550"/>
                  </a:lnTo>
                  <a:lnTo>
                    <a:pt x="2641598" y="844550"/>
                  </a:lnTo>
                  <a:lnTo>
                    <a:pt x="2647948" y="844550"/>
                  </a:lnTo>
                  <a:lnTo>
                    <a:pt x="2654298" y="847725"/>
                  </a:lnTo>
                  <a:lnTo>
                    <a:pt x="2663823" y="847725"/>
                  </a:lnTo>
                  <a:lnTo>
                    <a:pt x="2676523" y="844550"/>
                  </a:lnTo>
                  <a:lnTo>
                    <a:pt x="2676523" y="847725"/>
                  </a:lnTo>
                  <a:lnTo>
                    <a:pt x="2670173" y="850900"/>
                  </a:lnTo>
                  <a:lnTo>
                    <a:pt x="2666998" y="854075"/>
                  </a:lnTo>
                  <a:lnTo>
                    <a:pt x="2670173" y="857250"/>
                  </a:lnTo>
                  <a:lnTo>
                    <a:pt x="2666998" y="860425"/>
                  </a:lnTo>
                  <a:lnTo>
                    <a:pt x="2660648" y="860425"/>
                  </a:lnTo>
                  <a:lnTo>
                    <a:pt x="2657473" y="857250"/>
                  </a:lnTo>
                  <a:lnTo>
                    <a:pt x="2651123" y="854075"/>
                  </a:lnTo>
                  <a:lnTo>
                    <a:pt x="2647948" y="854075"/>
                  </a:lnTo>
                  <a:lnTo>
                    <a:pt x="2647948" y="857250"/>
                  </a:lnTo>
                  <a:lnTo>
                    <a:pt x="2644773" y="857250"/>
                  </a:lnTo>
                  <a:lnTo>
                    <a:pt x="2635249" y="854075"/>
                  </a:lnTo>
                  <a:lnTo>
                    <a:pt x="2635249" y="850900"/>
                  </a:lnTo>
                  <a:lnTo>
                    <a:pt x="2632073" y="850900"/>
                  </a:lnTo>
                  <a:lnTo>
                    <a:pt x="2625723" y="850900"/>
                  </a:lnTo>
                  <a:lnTo>
                    <a:pt x="2625723" y="847725"/>
                  </a:lnTo>
                  <a:lnTo>
                    <a:pt x="2625723" y="844550"/>
                  </a:lnTo>
                  <a:lnTo>
                    <a:pt x="2622548" y="847725"/>
                  </a:lnTo>
                  <a:lnTo>
                    <a:pt x="2619373" y="844550"/>
                  </a:lnTo>
                  <a:close/>
                  <a:moveTo>
                    <a:pt x="8410572" y="822326"/>
                  </a:moveTo>
                  <a:lnTo>
                    <a:pt x="8413747" y="828675"/>
                  </a:lnTo>
                  <a:lnTo>
                    <a:pt x="8410572" y="835025"/>
                  </a:lnTo>
                  <a:lnTo>
                    <a:pt x="8401047" y="844550"/>
                  </a:lnTo>
                  <a:lnTo>
                    <a:pt x="8397872" y="847725"/>
                  </a:lnTo>
                  <a:lnTo>
                    <a:pt x="8394697" y="850900"/>
                  </a:lnTo>
                  <a:lnTo>
                    <a:pt x="8394697" y="860425"/>
                  </a:lnTo>
                  <a:lnTo>
                    <a:pt x="8394697" y="863600"/>
                  </a:lnTo>
                  <a:lnTo>
                    <a:pt x="8391522" y="869950"/>
                  </a:lnTo>
                  <a:lnTo>
                    <a:pt x="8381997" y="876300"/>
                  </a:lnTo>
                  <a:lnTo>
                    <a:pt x="8369297" y="889000"/>
                  </a:lnTo>
                  <a:lnTo>
                    <a:pt x="8362947" y="892175"/>
                  </a:lnTo>
                  <a:lnTo>
                    <a:pt x="8362947" y="895350"/>
                  </a:lnTo>
                  <a:lnTo>
                    <a:pt x="8372472" y="904875"/>
                  </a:lnTo>
                  <a:lnTo>
                    <a:pt x="8372472" y="904875"/>
                  </a:lnTo>
                  <a:lnTo>
                    <a:pt x="8362948" y="895351"/>
                  </a:lnTo>
                  <a:lnTo>
                    <a:pt x="8362948" y="892176"/>
                  </a:lnTo>
                  <a:lnTo>
                    <a:pt x="8369298" y="889001"/>
                  </a:lnTo>
                  <a:lnTo>
                    <a:pt x="8381998" y="876301"/>
                  </a:lnTo>
                  <a:lnTo>
                    <a:pt x="8391523" y="869951"/>
                  </a:lnTo>
                  <a:lnTo>
                    <a:pt x="8394698" y="863601"/>
                  </a:lnTo>
                  <a:lnTo>
                    <a:pt x="8394698" y="860426"/>
                  </a:lnTo>
                  <a:lnTo>
                    <a:pt x="8394698" y="850901"/>
                  </a:lnTo>
                  <a:lnTo>
                    <a:pt x="8397873" y="847726"/>
                  </a:lnTo>
                  <a:lnTo>
                    <a:pt x="8401048" y="844551"/>
                  </a:lnTo>
                  <a:lnTo>
                    <a:pt x="8410573" y="835026"/>
                  </a:lnTo>
                  <a:lnTo>
                    <a:pt x="8413748" y="828676"/>
                  </a:lnTo>
                  <a:lnTo>
                    <a:pt x="8410573" y="822326"/>
                  </a:lnTo>
                  <a:close/>
                  <a:moveTo>
                    <a:pt x="6022972" y="809625"/>
                  </a:moveTo>
                  <a:lnTo>
                    <a:pt x="5991222" y="815975"/>
                  </a:lnTo>
                  <a:lnTo>
                    <a:pt x="5988047" y="815975"/>
                  </a:lnTo>
                  <a:lnTo>
                    <a:pt x="5984872" y="819150"/>
                  </a:lnTo>
                  <a:lnTo>
                    <a:pt x="5978522" y="825500"/>
                  </a:lnTo>
                  <a:lnTo>
                    <a:pt x="5972172" y="828675"/>
                  </a:lnTo>
                  <a:lnTo>
                    <a:pt x="5965822" y="828675"/>
                  </a:lnTo>
                  <a:lnTo>
                    <a:pt x="5956297" y="835025"/>
                  </a:lnTo>
                  <a:lnTo>
                    <a:pt x="5943597" y="841375"/>
                  </a:lnTo>
                  <a:lnTo>
                    <a:pt x="5940423" y="844549"/>
                  </a:lnTo>
                  <a:lnTo>
                    <a:pt x="5940423" y="844551"/>
                  </a:lnTo>
                  <a:lnTo>
                    <a:pt x="5934073" y="847726"/>
                  </a:lnTo>
                  <a:lnTo>
                    <a:pt x="5927723" y="847726"/>
                  </a:lnTo>
                  <a:lnTo>
                    <a:pt x="5921373" y="844551"/>
                  </a:lnTo>
                  <a:lnTo>
                    <a:pt x="5921373" y="850901"/>
                  </a:lnTo>
                  <a:lnTo>
                    <a:pt x="5918198" y="857251"/>
                  </a:lnTo>
                  <a:lnTo>
                    <a:pt x="5915023" y="863601"/>
                  </a:lnTo>
                  <a:lnTo>
                    <a:pt x="5905498" y="866776"/>
                  </a:lnTo>
                  <a:lnTo>
                    <a:pt x="5899148" y="863601"/>
                  </a:lnTo>
                  <a:lnTo>
                    <a:pt x="5892798" y="860426"/>
                  </a:lnTo>
                  <a:lnTo>
                    <a:pt x="5889623" y="860426"/>
                  </a:lnTo>
                  <a:lnTo>
                    <a:pt x="5892798" y="869951"/>
                  </a:lnTo>
                  <a:lnTo>
                    <a:pt x="5892798" y="882651"/>
                  </a:lnTo>
                  <a:lnTo>
                    <a:pt x="5892798" y="885826"/>
                  </a:lnTo>
                  <a:lnTo>
                    <a:pt x="5886448" y="889001"/>
                  </a:lnTo>
                  <a:lnTo>
                    <a:pt x="5886448" y="892176"/>
                  </a:lnTo>
                  <a:lnTo>
                    <a:pt x="5892798" y="895351"/>
                  </a:lnTo>
                  <a:lnTo>
                    <a:pt x="5892798" y="898526"/>
                  </a:lnTo>
                  <a:lnTo>
                    <a:pt x="5886448" y="901701"/>
                  </a:lnTo>
                  <a:lnTo>
                    <a:pt x="5880098" y="904876"/>
                  </a:lnTo>
                  <a:lnTo>
                    <a:pt x="5876923" y="904876"/>
                  </a:lnTo>
                  <a:lnTo>
                    <a:pt x="5886448" y="911226"/>
                  </a:lnTo>
                  <a:lnTo>
                    <a:pt x="5902323" y="920751"/>
                  </a:lnTo>
                  <a:lnTo>
                    <a:pt x="5908673" y="927101"/>
                  </a:lnTo>
                  <a:lnTo>
                    <a:pt x="5911848" y="933451"/>
                  </a:lnTo>
                  <a:lnTo>
                    <a:pt x="5918198" y="949326"/>
                  </a:lnTo>
                  <a:lnTo>
                    <a:pt x="5924548" y="965201"/>
                  </a:lnTo>
                  <a:lnTo>
                    <a:pt x="5937248" y="981076"/>
                  </a:lnTo>
                  <a:lnTo>
                    <a:pt x="5956297" y="996950"/>
                  </a:lnTo>
                  <a:lnTo>
                    <a:pt x="5956297" y="996950"/>
                  </a:lnTo>
                  <a:lnTo>
                    <a:pt x="5968997" y="1006475"/>
                  </a:lnTo>
                  <a:lnTo>
                    <a:pt x="5975347" y="1016000"/>
                  </a:lnTo>
                  <a:lnTo>
                    <a:pt x="5984872" y="1025525"/>
                  </a:lnTo>
                  <a:lnTo>
                    <a:pt x="5991222" y="1035050"/>
                  </a:lnTo>
                  <a:lnTo>
                    <a:pt x="6007097" y="1044575"/>
                  </a:lnTo>
                  <a:lnTo>
                    <a:pt x="6010272" y="1047750"/>
                  </a:lnTo>
                  <a:lnTo>
                    <a:pt x="6013447" y="1044575"/>
                  </a:lnTo>
                  <a:lnTo>
                    <a:pt x="6016622" y="1044575"/>
                  </a:lnTo>
                  <a:lnTo>
                    <a:pt x="6022972" y="1050925"/>
                  </a:lnTo>
                  <a:lnTo>
                    <a:pt x="6026147" y="1057275"/>
                  </a:lnTo>
                  <a:lnTo>
                    <a:pt x="6026147" y="1060450"/>
                  </a:lnTo>
                  <a:lnTo>
                    <a:pt x="6019797" y="1060450"/>
                  </a:lnTo>
                  <a:lnTo>
                    <a:pt x="6013447" y="1060450"/>
                  </a:lnTo>
                  <a:lnTo>
                    <a:pt x="6010272" y="1060450"/>
                  </a:lnTo>
                  <a:lnTo>
                    <a:pt x="6007097" y="1066800"/>
                  </a:lnTo>
                  <a:lnTo>
                    <a:pt x="6007097" y="1073150"/>
                  </a:lnTo>
                  <a:lnTo>
                    <a:pt x="6007097" y="1076325"/>
                  </a:lnTo>
                  <a:lnTo>
                    <a:pt x="6007097" y="1082675"/>
                  </a:lnTo>
                  <a:lnTo>
                    <a:pt x="6003922" y="1089025"/>
                  </a:lnTo>
                  <a:lnTo>
                    <a:pt x="6003922" y="1092200"/>
                  </a:lnTo>
                  <a:lnTo>
                    <a:pt x="6007097" y="1098550"/>
                  </a:lnTo>
                  <a:lnTo>
                    <a:pt x="6007097" y="1101725"/>
                  </a:lnTo>
                  <a:lnTo>
                    <a:pt x="6003922" y="1101725"/>
                  </a:lnTo>
                  <a:lnTo>
                    <a:pt x="6000747" y="1098550"/>
                  </a:lnTo>
                  <a:lnTo>
                    <a:pt x="5997572" y="1092200"/>
                  </a:lnTo>
                  <a:lnTo>
                    <a:pt x="5994397" y="1095375"/>
                  </a:lnTo>
                  <a:lnTo>
                    <a:pt x="5994397" y="1101725"/>
                  </a:lnTo>
                  <a:lnTo>
                    <a:pt x="5997572" y="1108075"/>
                  </a:lnTo>
                  <a:lnTo>
                    <a:pt x="6003922" y="1123950"/>
                  </a:lnTo>
                  <a:lnTo>
                    <a:pt x="6007097" y="1136650"/>
                  </a:lnTo>
                  <a:lnTo>
                    <a:pt x="6013447" y="1146175"/>
                  </a:lnTo>
                  <a:lnTo>
                    <a:pt x="6019797" y="1149350"/>
                  </a:lnTo>
                  <a:lnTo>
                    <a:pt x="6035672" y="1149350"/>
                  </a:lnTo>
                  <a:lnTo>
                    <a:pt x="6045197" y="1149350"/>
                  </a:lnTo>
                  <a:lnTo>
                    <a:pt x="6051547" y="1152525"/>
                  </a:lnTo>
                  <a:lnTo>
                    <a:pt x="6061072" y="1162050"/>
                  </a:lnTo>
                  <a:lnTo>
                    <a:pt x="6073772" y="1171575"/>
                  </a:lnTo>
                  <a:lnTo>
                    <a:pt x="6099172" y="1177925"/>
                  </a:lnTo>
                  <a:lnTo>
                    <a:pt x="6111872" y="1174750"/>
                  </a:lnTo>
                  <a:lnTo>
                    <a:pt x="6118222" y="1171575"/>
                  </a:lnTo>
                  <a:lnTo>
                    <a:pt x="6127747" y="1171575"/>
                  </a:lnTo>
                  <a:lnTo>
                    <a:pt x="6137272" y="1171575"/>
                  </a:lnTo>
                  <a:lnTo>
                    <a:pt x="6143622" y="1171575"/>
                  </a:lnTo>
                  <a:lnTo>
                    <a:pt x="6149972" y="1165225"/>
                  </a:lnTo>
                  <a:lnTo>
                    <a:pt x="6156322" y="1165225"/>
                  </a:lnTo>
                  <a:lnTo>
                    <a:pt x="6165847" y="1165225"/>
                  </a:lnTo>
                  <a:lnTo>
                    <a:pt x="6156322" y="1171575"/>
                  </a:lnTo>
                  <a:lnTo>
                    <a:pt x="6165847" y="1171575"/>
                  </a:lnTo>
                  <a:lnTo>
                    <a:pt x="6175372" y="1165225"/>
                  </a:lnTo>
                  <a:lnTo>
                    <a:pt x="6175372" y="1158875"/>
                  </a:lnTo>
                  <a:lnTo>
                    <a:pt x="6171138" y="1146175"/>
                  </a:lnTo>
                  <a:lnTo>
                    <a:pt x="6169022" y="1146175"/>
                  </a:lnTo>
                  <a:lnTo>
                    <a:pt x="6169022" y="1139825"/>
                  </a:lnTo>
                  <a:lnTo>
                    <a:pt x="6165847" y="1123950"/>
                  </a:lnTo>
                  <a:lnTo>
                    <a:pt x="6165847" y="1111250"/>
                  </a:lnTo>
                  <a:lnTo>
                    <a:pt x="6165847" y="1101725"/>
                  </a:lnTo>
                  <a:lnTo>
                    <a:pt x="6162672" y="1098550"/>
                  </a:lnTo>
                  <a:lnTo>
                    <a:pt x="6156322" y="1095375"/>
                  </a:lnTo>
                  <a:lnTo>
                    <a:pt x="6146797" y="1089025"/>
                  </a:lnTo>
                  <a:lnTo>
                    <a:pt x="6143622" y="1085850"/>
                  </a:lnTo>
                  <a:lnTo>
                    <a:pt x="6137272" y="1082675"/>
                  </a:lnTo>
                  <a:lnTo>
                    <a:pt x="6134097" y="1082675"/>
                  </a:lnTo>
                  <a:lnTo>
                    <a:pt x="6127747" y="1085850"/>
                  </a:lnTo>
                  <a:lnTo>
                    <a:pt x="6127747" y="1089025"/>
                  </a:lnTo>
                  <a:lnTo>
                    <a:pt x="6124572" y="1089025"/>
                  </a:lnTo>
                  <a:lnTo>
                    <a:pt x="6118222" y="1079500"/>
                  </a:lnTo>
                  <a:lnTo>
                    <a:pt x="6115047" y="1069975"/>
                  </a:lnTo>
                  <a:lnTo>
                    <a:pt x="6118222" y="1069975"/>
                  </a:lnTo>
                  <a:lnTo>
                    <a:pt x="6121397" y="1073150"/>
                  </a:lnTo>
                  <a:lnTo>
                    <a:pt x="6130922" y="1073150"/>
                  </a:lnTo>
                  <a:lnTo>
                    <a:pt x="6134097" y="1069975"/>
                  </a:lnTo>
                  <a:lnTo>
                    <a:pt x="6130922" y="1066800"/>
                  </a:lnTo>
                  <a:lnTo>
                    <a:pt x="6130922" y="1063625"/>
                  </a:lnTo>
                  <a:lnTo>
                    <a:pt x="6130922" y="1060450"/>
                  </a:lnTo>
                  <a:lnTo>
                    <a:pt x="6124572" y="1060450"/>
                  </a:lnTo>
                  <a:lnTo>
                    <a:pt x="6118222" y="1063625"/>
                  </a:lnTo>
                  <a:lnTo>
                    <a:pt x="6115047" y="1060450"/>
                  </a:lnTo>
                  <a:lnTo>
                    <a:pt x="6111872" y="1060450"/>
                  </a:lnTo>
                  <a:lnTo>
                    <a:pt x="6108697" y="1044575"/>
                  </a:lnTo>
                  <a:lnTo>
                    <a:pt x="6108697" y="1038225"/>
                  </a:lnTo>
                  <a:lnTo>
                    <a:pt x="6108697" y="1031875"/>
                  </a:lnTo>
                  <a:lnTo>
                    <a:pt x="6115047" y="1038225"/>
                  </a:lnTo>
                  <a:lnTo>
                    <a:pt x="6121397" y="1041400"/>
                  </a:lnTo>
                  <a:lnTo>
                    <a:pt x="6127747" y="1038225"/>
                  </a:lnTo>
                  <a:lnTo>
                    <a:pt x="6130922" y="1038225"/>
                  </a:lnTo>
                  <a:lnTo>
                    <a:pt x="6134097" y="1035050"/>
                  </a:lnTo>
                  <a:lnTo>
                    <a:pt x="6140447" y="1035050"/>
                  </a:lnTo>
                  <a:lnTo>
                    <a:pt x="6146797" y="1035050"/>
                  </a:lnTo>
                  <a:lnTo>
                    <a:pt x="6149972" y="1031875"/>
                  </a:lnTo>
                  <a:lnTo>
                    <a:pt x="6149972" y="1028700"/>
                  </a:lnTo>
                  <a:lnTo>
                    <a:pt x="6153147" y="1025525"/>
                  </a:lnTo>
                  <a:lnTo>
                    <a:pt x="6156322" y="1022350"/>
                  </a:lnTo>
                  <a:lnTo>
                    <a:pt x="6153147" y="1019175"/>
                  </a:lnTo>
                  <a:lnTo>
                    <a:pt x="6146797" y="1016000"/>
                  </a:lnTo>
                  <a:lnTo>
                    <a:pt x="6137272" y="1012825"/>
                  </a:lnTo>
                  <a:lnTo>
                    <a:pt x="6134097" y="1006475"/>
                  </a:lnTo>
                  <a:lnTo>
                    <a:pt x="6130922" y="1003300"/>
                  </a:lnTo>
                  <a:lnTo>
                    <a:pt x="6127747" y="1003300"/>
                  </a:lnTo>
                  <a:lnTo>
                    <a:pt x="6115047" y="1003300"/>
                  </a:lnTo>
                  <a:lnTo>
                    <a:pt x="6108697" y="1009650"/>
                  </a:lnTo>
                  <a:lnTo>
                    <a:pt x="6108697" y="1012825"/>
                  </a:lnTo>
                  <a:lnTo>
                    <a:pt x="6111872" y="1016000"/>
                  </a:lnTo>
                  <a:lnTo>
                    <a:pt x="6111872" y="1019175"/>
                  </a:lnTo>
                  <a:lnTo>
                    <a:pt x="6111872" y="1025525"/>
                  </a:lnTo>
                  <a:lnTo>
                    <a:pt x="6108697" y="1031875"/>
                  </a:lnTo>
                  <a:lnTo>
                    <a:pt x="6105522" y="1028700"/>
                  </a:lnTo>
                  <a:lnTo>
                    <a:pt x="6095997" y="1019175"/>
                  </a:lnTo>
                  <a:lnTo>
                    <a:pt x="6089647" y="1016000"/>
                  </a:lnTo>
                  <a:lnTo>
                    <a:pt x="6083297" y="1012825"/>
                  </a:lnTo>
                  <a:lnTo>
                    <a:pt x="6080122" y="1003300"/>
                  </a:lnTo>
                  <a:lnTo>
                    <a:pt x="6080122" y="993775"/>
                  </a:lnTo>
                  <a:lnTo>
                    <a:pt x="6083297" y="990600"/>
                  </a:lnTo>
                  <a:lnTo>
                    <a:pt x="6086472" y="984250"/>
                  </a:lnTo>
                  <a:lnTo>
                    <a:pt x="6086472" y="977900"/>
                  </a:lnTo>
                  <a:lnTo>
                    <a:pt x="6086472" y="968375"/>
                  </a:lnTo>
                  <a:lnTo>
                    <a:pt x="6086472" y="962025"/>
                  </a:lnTo>
                  <a:lnTo>
                    <a:pt x="6083297" y="962025"/>
                  </a:lnTo>
                  <a:lnTo>
                    <a:pt x="6067422" y="965200"/>
                  </a:lnTo>
                  <a:lnTo>
                    <a:pt x="6051547" y="965200"/>
                  </a:lnTo>
                  <a:lnTo>
                    <a:pt x="6048372" y="965200"/>
                  </a:lnTo>
                  <a:lnTo>
                    <a:pt x="6048372" y="958850"/>
                  </a:lnTo>
                  <a:lnTo>
                    <a:pt x="6051547" y="952500"/>
                  </a:lnTo>
                  <a:lnTo>
                    <a:pt x="6048372" y="952500"/>
                  </a:lnTo>
                  <a:lnTo>
                    <a:pt x="6038847" y="949325"/>
                  </a:lnTo>
                  <a:lnTo>
                    <a:pt x="6029322" y="949325"/>
                  </a:lnTo>
                  <a:lnTo>
                    <a:pt x="6026147" y="946150"/>
                  </a:lnTo>
                  <a:lnTo>
                    <a:pt x="6022972" y="939800"/>
                  </a:lnTo>
                  <a:lnTo>
                    <a:pt x="6016622" y="930275"/>
                  </a:lnTo>
                  <a:lnTo>
                    <a:pt x="6010272" y="927100"/>
                  </a:lnTo>
                  <a:lnTo>
                    <a:pt x="6003922" y="923925"/>
                  </a:lnTo>
                  <a:lnTo>
                    <a:pt x="5997572" y="923925"/>
                  </a:lnTo>
                  <a:lnTo>
                    <a:pt x="5984872" y="923925"/>
                  </a:lnTo>
                  <a:lnTo>
                    <a:pt x="5978522" y="920750"/>
                  </a:lnTo>
                  <a:lnTo>
                    <a:pt x="5975347" y="914400"/>
                  </a:lnTo>
                  <a:lnTo>
                    <a:pt x="5975347" y="911225"/>
                  </a:lnTo>
                  <a:lnTo>
                    <a:pt x="5981697" y="911225"/>
                  </a:lnTo>
                  <a:lnTo>
                    <a:pt x="5994397" y="908050"/>
                  </a:lnTo>
                  <a:lnTo>
                    <a:pt x="6010272" y="911225"/>
                  </a:lnTo>
                  <a:lnTo>
                    <a:pt x="6016622" y="908050"/>
                  </a:lnTo>
                  <a:lnTo>
                    <a:pt x="6019797" y="908050"/>
                  </a:lnTo>
                  <a:lnTo>
                    <a:pt x="6022972" y="904875"/>
                  </a:lnTo>
                  <a:lnTo>
                    <a:pt x="6016622" y="904875"/>
                  </a:lnTo>
                  <a:lnTo>
                    <a:pt x="6010272" y="901700"/>
                  </a:lnTo>
                  <a:lnTo>
                    <a:pt x="6000747" y="898525"/>
                  </a:lnTo>
                  <a:lnTo>
                    <a:pt x="6000747" y="895350"/>
                  </a:lnTo>
                  <a:lnTo>
                    <a:pt x="5997572" y="892175"/>
                  </a:lnTo>
                  <a:lnTo>
                    <a:pt x="6003922" y="882650"/>
                  </a:lnTo>
                  <a:lnTo>
                    <a:pt x="6010272" y="876300"/>
                  </a:lnTo>
                  <a:lnTo>
                    <a:pt x="6016622" y="876300"/>
                  </a:lnTo>
                  <a:lnTo>
                    <a:pt x="6019797" y="876300"/>
                  </a:lnTo>
                  <a:lnTo>
                    <a:pt x="6026147" y="879475"/>
                  </a:lnTo>
                  <a:lnTo>
                    <a:pt x="6032497" y="876300"/>
                  </a:lnTo>
                  <a:lnTo>
                    <a:pt x="6038847" y="876300"/>
                  </a:lnTo>
                  <a:lnTo>
                    <a:pt x="6048372" y="882650"/>
                  </a:lnTo>
                  <a:lnTo>
                    <a:pt x="6054722" y="885825"/>
                  </a:lnTo>
                  <a:lnTo>
                    <a:pt x="6061072" y="889000"/>
                  </a:lnTo>
                  <a:lnTo>
                    <a:pt x="6067422" y="885825"/>
                  </a:lnTo>
                  <a:lnTo>
                    <a:pt x="6064247" y="882650"/>
                  </a:lnTo>
                  <a:lnTo>
                    <a:pt x="6061072" y="879475"/>
                  </a:lnTo>
                  <a:lnTo>
                    <a:pt x="6061072" y="876300"/>
                  </a:lnTo>
                  <a:lnTo>
                    <a:pt x="6067422" y="873125"/>
                  </a:lnTo>
                  <a:lnTo>
                    <a:pt x="6070597" y="869950"/>
                  </a:lnTo>
                  <a:lnTo>
                    <a:pt x="6070597" y="866775"/>
                  </a:lnTo>
                  <a:lnTo>
                    <a:pt x="6067422" y="863600"/>
                  </a:lnTo>
                  <a:lnTo>
                    <a:pt x="6064247" y="857250"/>
                  </a:lnTo>
                  <a:lnTo>
                    <a:pt x="6064247" y="854075"/>
                  </a:lnTo>
                  <a:lnTo>
                    <a:pt x="6064247" y="847725"/>
                  </a:lnTo>
                  <a:lnTo>
                    <a:pt x="6057897" y="844550"/>
                  </a:lnTo>
                  <a:lnTo>
                    <a:pt x="6054722" y="844550"/>
                  </a:lnTo>
                  <a:lnTo>
                    <a:pt x="6054722" y="838200"/>
                  </a:lnTo>
                  <a:lnTo>
                    <a:pt x="6054722" y="835025"/>
                  </a:lnTo>
                  <a:lnTo>
                    <a:pt x="6051547" y="828675"/>
                  </a:lnTo>
                  <a:lnTo>
                    <a:pt x="6045197" y="825500"/>
                  </a:lnTo>
                  <a:lnTo>
                    <a:pt x="6045197" y="815975"/>
                  </a:lnTo>
                  <a:lnTo>
                    <a:pt x="6042022" y="812800"/>
                  </a:lnTo>
                  <a:lnTo>
                    <a:pt x="6038847" y="812800"/>
                  </a:lnTo>
                  <a:lnTo>
                    <a:pt x="6032497" y="809625"/>
                  </a:lnTo>
                  <a:close/>
                  <a:moveTo>
                    <a:pt x="2952748" y="796925"/>
                  </a:moveTo>
                  <a:lnTo>
                    <a:pt x="2959098" y="796925"/>
                  </a:lnTo>
                  <a:lnTo>
                    <a:pt x="2955923" y="800100"/>
                  </a:lnTo>
                  <a:lnTo>
                    <a:pt x="2949573" y="806450"/>
                  </a:lnTo>
                  <a:lnTo>
                    <a:pt x="2955923" y="803275"/>
                  </a:lnTo>
                  <a:lnTo>
                    <a:pt x="2959098" y="803275"/>
                  </a:lnTo>
                  <a:lnTo>
                    <a:pt x="2959098" y="812800"/>
                  </a:lnTo>
                  <a:lnTo>
                    <a:pt x="2955923" y="819150"/>
                  </a:lnTo>
                  <a:lnTo>
                    <a:pt x="2952748" y="825500"/>
                  </a:lnTo>
                  <a:lnTo>
                    <a:pt x="2952748" y="831850"/>
                  </a:lnTo>
                  <a:lnTo>
                    <a:pt x="2952748" y="835025"/>
                  </a:lnTo>
                  <a:lnTo>
                    <a:pt x="2949573" y="838200"/>
                  </a:lnTo>
                  <a:lnTo>
                    <a:pt x="2943223" y="838200"/>
                  </a:lnTo>
                  <a:lnTo>
                    <a:pt x="2940048" y="838200"/>
                  </a:lnTo>
                  <a:lnTo>
                    <a:pt x="2936873" y="838200"/>
                  </a:lnTo>
                  <a:lnTo>
                    <a:pt x="2933698" y="838200"/>
                  </a:lnTo>
                  <a:lnTo>
                    <a:pt x="2933698" y="828675"/>
                  </a:lnTo>
                  <a:lnTo>
                    <a:pt x="2936873" y="822325"/>
                  </a:lnTo>
                  <a:lnTo>
                    <a:pt x="2933698" y="822325"/>
                  </a:lnTo>
                  <a:lnTo>
                    <a:pt x="2930523" y="831850"/>
                  </a:lnTo>
                  <a:lnTo>
                    <a:pt x="2924173" y="838200"/>
                  </a:lnTo>
                  <a:lnTo>
                    <a:pt x="2920998" y="838200"/>
                  </a:lnTo>
                  <a:lnTo>
                    <a:pt x="2920998" y="835025"/>
                  </a:lnTo>
                  <a:lnTo>
                    <a:pt x="2920998" y="825500"/>
                  </a:lnTo>
                  <a:lnTo>
                    <a:pt x="2920998" y="819150"/>
                  </a:lnTo>
                  <a:lnTo>
                    <a:pt x="2924173" y="815975"/>
                  </a:lnTo>
                  <a:lnTo>
                    <a:pt x="2924173" y="812800"/>
                  </a:lnTo>
                  <a:lnTo>
                    <a:pt x="2927348" y="809625"/>
                  </a:lnTo>
                  <a:lnTo>
                    <a:pt x="2933698" y="806450"/>
                  </a:lnTo>
                  <a:lnTo>
                    <a:pt x="2936873" y="806450"/>
                  </a:lnTo>
                  <a:close/>
                  <a:moveTo>
                    <a:pt x="5892738" y="796866"/>
                  </a:moveTo>
                  <a:lnTo>
                    <a:pt x="5895973" y="800101"/>
                  </a:lnTo>
                  <a:lnTo>
                    <a:pt x="5899148" y="800101"/>
                  </a:lnTo>
                  <a:lnTo>
                    <a:pt x="5908673" y="800101"/>
                  </a:lnTo>
                  <a:lnTo>
                    <a:pt x="5921373" y="809626"/>
                  </a:lnTo>
                  <a:lnTo>
                    <a:pt x="5934073" y="815976"/>
                  </a:lnTo>
                  <a:lnTo>
                    <a:pt x="5934072" y="815975"/>
                  </a:lnTo>
                  <a:lnTo>
                    <a:pt x="5921372" y="809625"/>
                  </a:lnTo>
                  <a:lnTo>
                    <a:pt x="5908672" y="800100"/>
                  </a:lnTo>
                  <a:lnTo>
                    <a:pt x="5899147" y="800100"/>
                  </a:lnTo>
                  <a:lnTo>
                    <a:pt x="5895972" y="800100"/>
                  </a:lnTo>
                  <a:close/>
                  <a:moveTo>
                    <a:pt x="5883272" y="793750"/>
                  </a:moveTo>
                  <a:lnTo>
                    <a:pt x="5876922" y="796925"/>
                  </a:lnTo>
                  <a:lnTo>
                    <a:pt x="5873747" y="796925"/>
                  </a:lnTo>
                  <a:lnTo>
                    <a:pt x="5870572" y="796925"/>
                  </a:lnTo>
                  <a:lnTo>
                    <a:pt x="5870573" y="796926"/>
                  </a:lnTo>
                  <a:lnTo>
                    <a:pt x="5873748" y="796926"/>
                  </a:lnTo>
                  <a:lnTo>
                    <a:pt x="5876923" y="796926"/>
                  </a:lnTo>
                  <a:lnTo>
                    <a:pt x="5883273" y="793751"/>
                  </a:lnTo>
                  <a:lnTo>
                    <a:pt x="5886448" y="793751"/>
                  </a:lnTo>
                  <a:lnTo>
                    <a:pt x="5889623" y="793751"/>
                  </a:lnTo>
                  <a:lnTo>
                    <a:pt x="5889622" y="793750"/>
                  </a:lnTo>
                  <a:lnTo>
                    <a:pt x="5886447" y="793750"/>
                  </a:lnTo>
                  <a:close/>
                  <a:moveTo>
                    <a:pt x="5851523" y="777876"/>
                  </a:moveTo>
                  <a:lnTo>
                    <a:pt x="5851523" y="777876"/>
                  </a:lnTo>
                  <a:lnTo>
                    <a:pt x="5861048" y="781051"/>
                  </a:lnTo>
                  <a:lnTo>
                    <a:pt x="5864222" y="781051"/>
                  </a:lnTo>
                  <a:lnTo>
                    <a:pt x="5864222" y="781050"/>
                  </a:lnTo>
                  <a:lnTo>
                    <a:pt x="5861047" y="781050"/>
                  </a:lnTo>
                  <a:close/>
                  <a:moveTo>
                    <a:pt x="5848348" y="771526"/>
                  </a:moveTo>
                  <a:lnTo>
                    <a:pt x="5848348" y="771526"/>
                  </a:lnTo>
                  <a:lnTo>
                    <a:pt x="5851522" y="774700"/>
                  </a:lnTo>
                  <a:lnTo>
                    <a:pt x="5851522" y="774700"/>
                  </a:lnTo>
                  <a:close/>
                  <a:moveTo>
                    <a:pt x="8397872" y="771526"/>
                  </a:moveTo>
                  <a:lnTo>
                    <a:pt x="8401047" y="781050"/>
                  </a:lnTo>
                  <a:lnTo>
                    <a:pt x="8401047" y="787400"/>
                  </a:lnTo>
                  <a:lnTo>
                    <a:pt x="8394697" y="796925"/>
                  </a:lnTo>
                  <a:lnTo>
                    <a:pt x="8391522" y="803275"/>
                  </a:lnTo>
                  <a:lnTo>
                    <a:pt x="8394697" y="809625"/>
                  </a:lnTo>
                  <a:lnTo>
                    <a:pt x="8404222" y="819150"/>
                  </a:lnTo>
                  <a:lnTo>
                    <a:pt x="8404222" y="819150"/>
                  </a:lnTo>
                  <a:lnTo>
                    <a:pt x="8394698" y="809626"/>
                  </a:lnTo>
                  <a:lnTo>
                    <a:pt x="8391523" y="803276"/>
                  </a:lnTo>
                  <a:lnTo>
                    <a:pt x="8394698" y="796926"/>
                  </a:lnTo>
                  <a:lnTo>
                    <a:pt x="8401048" y="787401"/>
                  </a:lnTo>
                  <a:lnTo>
                    <a:pt x="8401048" y="781051"/>
                  </a:lnTo>
                  <a:lnTo>
                    <a:pt x="8397873" y="771526"/>
                  </a:lnTo>
                  <a:close/>
                  <a:moveTo>
                    <a:pt x="1958973" y="771525"/>
                  </a:moveTo>
                  <a:lnTo>
                    <a:pt x="1962148" y="777875"/>
                  </a:lnTo>
                  <a:lnTo>
                    <a:pt x="1958973" y="781050"/>
                  </a:lnTo>
                  <a:lnTo>
                    <a:pt x="1952623" y="784225"/>
                  </a:lnTo>
                  <a:lnTo>
                    <a:pt x="1952623" y="777875"/>
                  </a:lnTo>
                  <a:lnTo>
                    <a:pt x="1952623" y="774700"/>
                  </a:lnTo>
                  <a:lnTo>
                    <a:pt x="1949448" y="777875"/>
                  </a:lnTo>
                  <a:lnTo>
                    <a:pt x="1946273" y="781050"/>
                  </a:lnTo>
                  <a:lnTo>
                    <a:pt x="1943098" y="784225"/>
                  </a:lnTo>
                  <a:lnTo>
                    <a:pt x="1936748" y="787400"/>
                  </a:lnTo>
                  <a:lnTo>
                    <a:pt x="1933573" y="790575"/>
                  </a:lnTo>
                  <a:lnTo>
                    <a:pt x="1933573" y="787400"/>
                  </a:lnTo>
                  <a:lnTo>
                    <a:pt x="1930398" y="784225"/>
                  </a:lnTo>
                  <a:lnTo>
                    <a:pt x="1930398" y="781050"/>
                  </a:lnTo>
                  <a:lnTo>
                    <a:pt x="1924048" y="787400"/>
                  </a:lnTo>
                  <a:lnTo>
                    <a:pt x="1911348" y="796925"/>
                  </a:lnTo>
                  <a:lnTo>
                    <a:pt x="1901823" y="800100"/>
                  </a:lnTo>
                  <a:lnTo>
                    <a:pt x="1885948" y="803275"/>
                  </a:lnTo>
                  <a:lnTo>
                    <a:pt x="1870073" y="803275"/>
                  </a:lnTo>
                  <a:lnTo>
                    <a:pt x="1863723" y="806450"/>
                  </a:lnTo>
                  <a:lnTo>
                    <a:pt x="1847848" y="819150"/>
                  </a:lnTo>
                  <a:lnTo>
                    <a:pt x="1835148" y="825500"/>
                  </a:lnTo>
                  <a:lnTo>
                    <a:pt x="1825623" y="831850"/>
                  </a:lnTo>
                  <a:lnTo>
                    <a:pt x="1800223" y="844550"/>
                  </a:lnTo>
                  <a:lnTo>
                    <a:pt x="1793873" y="847725"/>
                  </a:lnTo>
                  <a:lnTo>
                    <a:pt x="1797048" y="850900"/>
                  </a:lnTo>
                  <a:lnTo>
                    <a:pt x="1819273" y="847725"/>
                  </a:lnTo>
                  <a:lnTo>
                    <a:pt x="1838323" y="847725"/>
                  </a:lnTo>
                  <a:lnTo>
                    <a:pt x="1838323" y="854075"/>
                  </a:lnTo>
                  <a:lnTo>
                    <a:pt x="1838323" y="857250"/>
                  </a:lnTo>
                  <a:lnTo>
                    <a:pt x="1841498" y="857250"/>
                  </a:lnTo>
                  <a:lnTo>
                    <a:pt x="1854199" y="854075"/>
                  </a:lnTo>
                  <a:lnTo>
                    <a:pt x="1863723" y="850900"/>
                  </a:lnTo>
                  <a:lnTo>
                    <a:pt x="1882773" y="844550"/>
                  </a:lnTo>
                  <a:lnTo>
                    <a:pt x="1895473" y="841375"/>
                  </a:lnTo>
                  <a:lnTo>
                    <a:pt x="1898648" y="835025"/>
                  </a:lnTo>
                  <a:lnTo>
                    <a:pt x="1904998" y="831850"/>
                  </a:lnTo>
                  <a:lnTo>
                    <a:pt x="1917698" y="825500"/>
                  </a:lnTo>
                  <a:lnTo>
                    <a:pt x="1927223" y="825500"/>
                  </a:lnTo>
                  <a:lnTo>
                    <a:pt x="1930398" y="825500"/>
                  </a:lnTo>
                  <a:lnTo>
                    <a:pt x="1920873" y="828675"/>
                  </a:lnTo>
                  <a:lnTo>
                    <a:pt x="1911348" y="835025"/>
                  </a:lnTo>
                  <a:lnTo>
                    <a:pt x="1908173" y="835025"/>
                  </a:lnTo>
                  <a:lnTo>
                    <a:pt x="1911348" y="838200"/>
                  </a:lnTo>
                  <a:lnTo>
                    <a:pt x="1917698" y="835025"/>
                  </a:lnTo>
                  <a:lnTo>
                    <a:pt x="1924048" y="835025"/>
                  </a:lnTo>
                  <a:lnTo>
                    <a:pt x="1930398" y="838200"/>
                  </a:lnTo>
                  <a:lnTo>
                    <a:pt x="1936748" y="841375"/>
                  </a:lnTo>
                  <a:lnTo>
                    <a:pt x="1936748" y="844550"/>
                  </a:lnTo>
                  <a:lnTo>
                    <a:pt x="1949448" y="850900"/>
                  </a:lnTo>
                  <a:lnTo>
                    <a:pt x="1962148" y="847725"/>
                  </a:lnTo>
                  <a:lnTo>
                    <a:pt x="1971673" y="847725"/>
                  </a:lnTo>
                  <a:lnTo>
                    <a:pt x="1981198" y="847725"/>
                  </a:lnTo>
                  <a:lnTo>
                    <a:pt x="1990723" y="847725"/>
                  </a:lnTo>
                  <a:lnTo>
                    <a:pt x="2003423" y="847725"/>
                  </a:lnTo>
                  <a:lnTo>
                    <a:pt x="2006598" y="850900"/>
                  </a:lnTo>
                  <a:lnTo>
                    <a:pt x="2003423" y="854075"/>
                  </a:lnTo>
                  <a:lnTo>
                    <a:pt x="2003423" y="857250"/>
                  </a:lnTo>
                  <a:lnTo>
                    <a:pt x="2012948" y="857250"/>
                  </a:lnTo>
                  <a:lnTo>
                    <a:pt x="2022473" y="857250"/>
                  </a:lnTo>
                  <a:lnTo>
                    <a:pt x="2025648" y="857250"/>
                  </a:lnTo>
                  <a:lnTo>
                    <a:pt x="2028823" y="857250"/>
                  </a:lnTo>
                  <a:lnTo>
                    <a:pt x="2035174" y="863600"/>
                  </a:lnTo>
                  <a:lnTo>
                    <a:pt x="2035174" y="866775"/>
                  </a:lnTo>
                  <a:lnTo>
                    <a:pt x="2035174" y="869950"/>
                  </a:lnTo>
                  <a:lnTo>
                    <a:pt x="2022473" y="869950"/>
                  </a:lnTo>
                  <a:lnTo>
                    <a:pt x="2009773" y="869950"/>
                  </a:lnTo>
                  <a:lnTo>
                    <a:pt x="2003423" y="869950"/>
                  </a:lnTo>
                  <a:lnTo>
                    <a:pt x="2003423" y="873125"/>
                  </a:lnTo>
                  <a:lnTo>
                    <a:pt x="1997073" y="869950"/>
                  </a:lnTo>
                  <a:lnTo>
                    <a:pt x="1990723" y="866775"/>
                  </a:lnTo>
                  <a:lnTo>
                    <a:pt x="1981198" y="869950"/>
                  </a:lnTo>
                  <a:lnTo>
                    <a:pt x="1978023" y="869950"/>
                  </a:lnTo>
                  <a:lnTo>
                    <a:pt x="1968498" y="869950"/>
                  </a:lnTo>
                  <a:lnTo>
                    <a:pt x="1962148" y="869950"/>
                  </a:lnTo>
                  <a:lnTo>
                    <a:pt x="1952623" y="876300"/>
                  </a:lnTo>
                  <a:lnTo>
                    <a:pt x="1943098" y="879475"/>
                  </a:lnTo>
                  <a:lnTo>
                    <a:pt x="1939923" y="879475"/>
                  </a:lnTo>
                  <a:lnTo>
                    <a:pt x="1936748" y="879475"/>
                  </a:lnTo>
                  <a:lnTo>
                    <a:pt x="1939923" y="876300"/>
                  </a:lnTo>
                  <a:lnTo>
                    <a:pt x="1939923" y="873125"/>
                  </a:lnTo>
                  <a:lnTo>
                    <a:pt x="1930398" y="879475"/>
                  </a:lnTo>
                  <a:lnTo>
                    <a:pt x="1914524" y="892175"/>
                  </a:lnTo>
                  <a:lnTo>
                    <a:pt x="1898648" y="908050"/>
                  </a:lnTo>
                  <a:lnTo>
                    <a:pt x="1914524" y="898525"/>
                  </a:lnTo>
                  <a:lnTo>
                    <a:pt x="1927223" y="892175"/>
                  </a:lnTo>
                  <a:lnTo>
                    <a:pt x="1936748" y="885825"/>
                  </a:lnTo>
                  <a:lnTo>
                    <a:pt x="1924048" y="898525"/>
                  </a:lnTo>
                  <a:lnTo>
                    <a:pt x="1911348" y="911225"/>
                  </a:lnTo>
                  <a:lnTo>
                    <a:pt x="1898648" y="923925"/>
                  </a:lnTo>
                  <a:lnTo>
                    <a:pt x="1885948" y="939800"/>
                  </a:lnTo>
                  <a:lnTo>
                    <a:pt x="1879598" y="946150"/>
                  </a:lnTo>
                  <a:lnTo>
                    <a:pt x="1876423" y="955675"/>
                  </a:lnTo>
                  <a:lnTo>
                    <a:pt x="1866898" y="968375"/>
                  </a:lnTo>
                  <a:lnTo>
                    <a:pt x="1854199" y="984250"/>
                  </a:lnTo>
                  <a:lnTo>
                    <a:pt x="1851023" y="1000125"/>
                  </a:lnTo>
                  <a:lnTo>
                    <a:pt x="1854199" y="1009650"/>
                  </a:lnTo>
                  <a:lnTo>
                    <a:pt x="1854199" y="1012825"/>
                  </a:lnTo>
                  <a:lnTo>
                    <a:pt x="1860548" y="1012825"/>
                  </a:lnTo>
                  <a:lnTo>
                    <a:pt x="1882773" y="1006475"/>
                  </a:lnTo>
                  <a:lnTo>
                    <a:pt x="1895473" y="1000125"/>
                  </a:lnTo>
                  <a:lnTo>
                    <a:pt x="1911348" y="990600"/>
                  </a:lnTo>
                  <a:lnTo>
                    <a:pt x="1920873" y="977900"/>
                  </a:lnTo>
                  <a:lnTo>
                    <a:pt x="1924048" y="965200"/>
                  </a:lnTo>
                  <a:lnTo>
                    <a:pt x="1927223" y="958850"/>
                  </a:lnTo>
                  <a:lnTo>
                    <a:pt x="1924048" y="952500"/>
                  </a:lnTo>
                  <a:lnTo>
                    <a:pt x="1920873" y="949325"/>
                  </a:lnTo>
                  <a:lnTo>
                    <a:pt x="1924048" y="946150"/>
                  </a:lnTo>
                  <a:lnTo>
                    <a:pt x="1930398" y="930275"/>
                  </a:lnTo>
                  <a:lnTo>
                    <a:pt x="1939923" y="917575"/>
                  </a:lnTo>
                  <a:lnTo>
                    <a:pt x="1943098" y="911225"/>
                  </a:lnTo>
                  <a:lnTo>
                    <a:pt x="1952623" y="901700"/>
                  </a:lnTo>
                  <a:lnTo>
                    <a:pt x="1955798" y="898525"/>
                  </a:lnTo>
                  <a:lnTo>
                    <a:pt x="1958973" y="898525"/>
                  </a:lnTo>
                  <a:lnTo>
                    <a:pt x="1962148" y="901700"/>
                  </a:lnTo>
                  <a:lnTo>
                    <a:pt x="1958973" y="908050"/>
                  </a:lnTo>
                  <a:lnTo>
                    <a:pt x="1962148" y="908050"/>
                  </a:lnTo>
                  <a:lnTo>
                    <a:pt x="1965323" y="901700"/>
                  </a:lnTo>
                  <a:lnTo>
                    <a:pt x="1968498" y="898525"/>
                  </a:lnTo>
                  <a:lnTo>
                    <a:pt x="1971673" y="895350"/>
                  </a:lnTo>
                  <a:lnTo>
                    <a:pt x="1978023" y="892175"/>
                  </a:lnTo>
                  <a:lnTo>
                    <a:pt x="1981198" y="885825"/>
                  </a:lnTo>
                  <a:lnTo>
                    <a:pt x="1984373" y="882650"/>
                  </a:lnTo>
                  <a:lnTo>
                    <a:pt x="1990723" y="879475"/>
                  </a:lnTo>
                  <a:lnTo>
                    <a:pt x="2000248" y="876300"/>
                  </a:lnTo>
                  <a:lnTo>
                    <a:pt x="2006598" y="876300"/>
                  </a:lnTo>
                  <a:lnTo>
                    <a:pt x="2012948" y="879475"/>
                  </a:lnTo>
                  <a:lnTo>
                    <a:pt x="2019298" y="885825"/>
                  </a:lnTo>
                  <a:lnTo>
                    <a:pt x="2022473" y="892175"/>
                  </a:lnTo>
                  <a:lnTo>
                    <a:pt x="2022473" y="895350"/>
                  </a:lnTo>
                  <a:lnTo>
                    <a:pt x="2025648" y="901700"/>
                  </a:lnTo>
                  <a:lnTo>
                    <a:pt x="2022473" y="911225"/>
                  </a:lnTo>
                  <a:lnTo>
                    <a:pt x="2016123" y="920750"/>
                  </a:lnTo>
                  <a:lnTo>
                    <a:pt x="2012948" y="923925"/>
                  </a:lnTo>
                  <a:lnTo>
                    <a:pt x="2012948" y="927100"/>
                  </a:lnTo>
                  <a:lnTo>
                    <a:pt x="2009773" y="930275"/>
                  </a:lnTo>
                  <a:lnTo>
                    <a:pt x="2003423" y="933450"/>
                  </a:lnTo>
                  <a:lnTo>
                    <a:pt x="2006598" y="936625"/>
                  </a:lnTo>
                  <a:lnTo>
                    <a:pt x="2012948" y="936625"/>
                  </a:lnTo>
                  <a:lnTo>
                    <a:pt x="2016123" y="936625"/>
                  </a:lnTo>
                  <a:lnTo>
                    <a:pt x="2019298" y="936625"/>
                  </a:lnTo>
                  <a:lnTo>
                    <a:pt x="2022473" y="933450"/>
                  </a:lnTo>
                  <a:lnTo>
                    <a:pt x="2022473" y="930275"/>
                  </a:lnTo>
                  <a:lnTo>
                    <a:pt x="2025648" y="930275"/>
                  </a:lnTo>
                  <a:lnTo>
                    <a:pt x="2028823" y="933450"/>
                  </a:lnTo>
                  <a:lnTo>
                    <a:pt x="2028823" y="942975"/>
                  </a:lnTo>
                  <a:lnTo>
                    <a:pt x="2025648" y="962025"/>
                  </a:lnTo>
                  <a:lnTo>
                    <a:pt x="2022473" y="971550"/>
                  </a:lnTo>
                  <a:lnTo>
                    <a:pt x="2019298" y="971550"/>
                  </a:lnTo>
                  <a:lnTo>
                    <a:pt x="2016123" y="971550"/>
                  </a:lnTo>
                  <a:lnTo>
                    <a:pt x="2012948" y="977900"/>
                  </a:lnTo>
                  <a:lnTo>
                    <a:pt x="2003423" y="993775"/>
                  </a:lnTo>
                  <a:lnTo>
                    <a:pt x="1990723" y="1006475"/>
                  </a:lnTo>
                  <a:lnTo>
                    <a:pt x="1990723" y="1009650"/>
                  </a:lnTo>
                  <a:lnTo>
                    <a:pt x="2000248" y="1012825"/>
                  </a:lnTo>
                  <a:lnTo>
                    <a:pt x="2019298" y="1019175"/>
                  </a:lnTo>
                  <a:lnTo>
                    <a:pt x="2025648" y="1019175"/>
                  </a:lnTo>
                  <a:lnTo>
                    <a:pt x="2031998" y="1016000"/>
                  </a:lnTo>
                  <a:lnTo>
                    <a:pt x="2035174" y="1016000"/>
                  </a:lnTo>
                  <a:lnTo>
                    <a:pt x="2041523" y="1016000"/>
                  </a:lnTo>
                  <a:lnTo>
                    <a:pt x="2054223" y="1012825"/>
                  </a:lnTo>
                  <a:lnTo>
                    <a:pt x="2070098" y="1003300"/>
                  </a:lnTo>
                  <a:lnTo>
                    <a:pt x="2089148" y="993775"/>
                  </a:lnTo>
                  <a:lnTo>
                    <a:pt x="2098673" y="990600"/>
                  </a:lnTo>
                  <a:lnTo>
                    <a:pt x="2108198" y="987425"/>
                  </a:lnTo>
                  <a:lnTo>
                    <a:pt x="2120898" y="981075"/>
                  </a:lnTo>
                  <a:lnTo>
                    <a:pt x="2133598" y="974725"/>
                  </a:lnTo>
                  <a:lnTo>
                    <a:pt x="2136773" y="971550"/>
                  </a:lnTo>
                  <a:lnTo>
                    <a:pt x="2133598" y="962025"/>
                  </a:lnTo>
                  <a:lnTo>
                    <a:pt x="2152648" y="962025"/>
                  </a:lnTo>
                  <a:lnTo>
                    <a:pt x="2162173" y="962025"/>
                  </a:lnTo>
                  <a:lnTo>
                    <a:pt x="2168523" y="962025"/>
                  </a:lnTo>
                  <a:lnTo>
                    <a:pt x="2184398" y="962025"/>
                  </a:lnTo>
                  <a:lnTo>
                    <a:pt x="2193923" y="958850"/>
                  </a:lnTo>
                  <a:lnTo>
                    <a:pt x="2200273" y="955675"/>
                  </a:lnTo>
                  <a:lnTo>
                    <a:pt x="2209798" y="952500"/>
                  </a:lnTo>
                  <a:lnTo>
                    <a:pt x="2225673" y="952500"/>
                  </a:lnTo>
                  <a:lnTo>
                    <a:pt x="2225673" y="949325"/>
                  </a:lnTo>
                  <a:lnTo>
                    <a:pt x="2225673" y="946150"/>
                  </a:lnTo>
                  <a:lnTo>
                    <a:pt x="2222498" y="942975"/>
                  </a:lnTo>
                  <a:lnTo>
                    <a:pt x="2225673" y="939800"/>
                  </a:lnTo>
                  <a:lnTo>
                    <a:pt x="2228848" y="936625"/>
                  </a:lnTo>
                  <a:lnTo>
                    <a:pt x="2225673" y="936625"/>
                  </a:lnTo>
                  <a:lnTo>
                    <a:pt x="2225673" y="933450"/>
                  </a:lnTo>
                  <a:lnTo>
                    <a:pt x="2232023" y="927100"/>
                  </a:lnTo>
                  <a:lnTo>
                    <a:pt x="2225673" y="930275"/>
                  </a:lnTo>
                  <a:lnTo>
                    <a:pt x="2212973" y="930275"/>
                  </a:lnTo>
                  <a:lnTo>
                    <a:pt x="2206623" y="930275"/>
                  </a:lnTo>
                  <a:lnTo>
                    <a:pt x="2209798" y="933450"/>
                  </a:lnTo>
                  <a:lnTo>
                    <a:pt x="2212973" y="933450"/>
                  </a:lnTo>
                  <a:lnTo>
                    <a:pt x="2212973" y="936625"/>
                  </a:lnTo>
                  <a:lnTo>
                    <a:pt x="2209798" y="936625"/>
                  </a:lnTo>
                  <a:lnTo>
                    <a:pt x="2206623" y="939800"/>
                  </a:lnTo>
                  <a:lnTo>
                    <a:pt x="2200273" y="939800"/>
                  </a:lnTo>
                  <a:lnTo>
                    <a:pt x="2190748" y="936625"/>
                  </a:lnTo>
                  <a:lnTo>
                    <a:pt x="2171698" y="936625"/>
                  </a:lnTo>
                  <a:lnTo>
                    <a:pt x="2149473" y="939800"/>
                  </a:lnTo>
                  <a:lnTo>
                    <a:pt x="2130423" y="949325"/>
                  </a:lnTo>
                  <a:lnTo>
                    <a:pt x="2117723" y="955675"/>
                  </a:lnTo>
                  <a:lnTo>
                    <a:pt x="2114548" y="958850"/>
                  </a:lnTo>
                  <a:lnTo>
                    <a:pt x="2117723" y="962025"/>
                  </a:lnTo>
                  <a:lnTo>
                    <a:pt x="2130423" y="965200"/>
                  </a:lnTo>
                  <a:lnTo>
                    <a:pt x="2130423" y="968375"/>
                  </a:lnTo>
                  <a:lnTo>
                    <a:pt x="2130423" y="971550"/>
                  </a:lnTo>
                  <a:lnTo>
                    <a:pt x="2120898" y="971550"/>
                  </a:lnTo>
                  <a:lnTo>
                    <a:pt x="2108198" y="971550"/>
                  </a:lnTo>
                  <a:lnTo>
                    <a:pt x="2101848" y="974725"/>
                  </a:lnTo>
                  <a:lnTo>
                    <a:pt x="2098673" y="977900"/>
                  </a:lnTo>
                  <a:lnTo>
                    <a:pt x="2105023" y="977900"/>
                  </a:lnTo>
                  <a:lnTo>
                    <a:pt x="2101848" y="981075"/>
                  </a:lnTo>
                  <a:lnTo>
                    <a:pt x="2089148" y="977900"/>
                  </a:lnTo>
                  <a:lnTo>
                    <a:pt x="2079623" y="977900"/>
                  </a:lnTo>
                  <a:lnTo>
                    <a:pt x="2073273" y="981075"/>
                  </a:lnTo>
                  <a:lnTo>
                    <a:pt x="2070098" y="984250"/>
                  </a:lnTo>
                  <a:lnTo>
                    <a:pt x="2066923" y="987425"/>
                  </a:lnTo>
                  <a:lnTo>
                    <a:pt x="2060573" y="987425"/>
                  </a:lnTo>
                  <a:lnTo>
                    <a:pt x="2057398" y="987425"/>
                  </a:lnTo>
                  <a:lnTo>
                    <a:pt x="2051048" y="990600"/>
                  </a:lnTo>
                  <a:lnTo>
                    <a:pt x="2038348" y="990600"/>
                  </a:lnTo>
                  <a:lnTo>
                    <a:pt x="2031998" y="996950"/>
                  </a:lnTo>
                  <a:lnTo>
                    <a:pt x="2025648" y="1003300"/>
                  </a:lnTo>
                  <a:lnTo>
                    <a:pt x="2022473" y="1003300"/>
                  </a:lnTo>
                  <a:lnTo>
                    <a:pt x="2022473" y="1000125"/>
                  </a:lnTo>
                  <a:lnTo>
                    <a:pt x="2016123" y="1000125"/>
                  </a:lnTo>
                  <a:lnTo>
                    <a:pt x="2012948" y="1000125"/>
                  </a:lnTo>
                  <a:lnTo>
                    <a:pt x="2009773" y="1000125"/>
                  </a:lnTo>
                  <a:lnTo>
                    <a:pt x="2003423" y="996950"/>
                  </a:lnTo>
                  <a:lnTo>
                    <a:pt x="2009773" y="990600"/>
                  </a:lnTo>
                  <a:lnTo>
                    <a:pt x="2016123" y="984250"/>
                  </a:lnTo>
                  <a:lnTo>
                    <a:pt x="2025648" y="984250"/>
                  </a:lnTo>
                  <a:lnTo>
                    <a:pt x="2028823" y="981075"/>
                  </a:lnTo>
                  <a:lnTo>
                    <a:pt x="2025648" y="977900"/>
                  </a:lnTo>
                  <a:lnTo>
                    <a:pt x="2025648" y="971550"/>
                  </a:lnTo>
                  <a:lnTo>
                    <a:pt x="2028823" y="965200"/>
                  </a:lnTo>
                  <a:lnTo>
                    <a:pt x="2035174" y="958850"/>
                  </a:lnTo>
                  <a:lnTo>
                    <a:pt x="2047873" y="955675"/>
                  </a:lnTo>
                  <a:lnTo>
                    <a:pt x="2060573" y="946150"/>
                  </a:lnTo>
                  <a:lnTo>
                    <a:pt x="2060573" y="939800"/>
                  </a:lnTo>
                  <a:lnTo>
                    <a:pt x="2060573" y="933450"/>
                  </a:lnTo>
                  <a:lnTo>
                    <a:pt x="2063749" y="930275"/>
                  </a:lnTo>
                  <a:lnTo>
                    <a:pt x="2070098" y="923925"/>
                  </a:lnTo>
                  <a:lnTo>
                    <a:pt x="2085973" y="914400"/>
                  </a:lnTo>
                  <a:lnTo>
                    <a:pt x="2085973" y="908050"/>
                  </a:lnTo>
                  <a:lnTo>
                    <a:pt x="2085973" y="901700"/>
                  </a:lnTo>
                  <a:lnTo>
                    <a:pt x="2085973" y="895350"/>
                  </a:lnTo>
                  <a:lnTo>
                    <a:pt x="2082798" y="892175"/>
                  </a:lnTo>
                  <a:lnTo>
                    <a:pt x="2079623" y="892175"/>
                  </a:lnTo>
                  <a:lnTo>
                    <a:pt x="2082798" y="889000"/>
                  </a:lnTo>
                  <a:lnTo>
                    <a:pt x="2085973" y="889000"/>
                  </a:lnTo>
                  <a:lnTo>
                    <a:pt x="2089148" y="892175"/>
                  </a:lnTo>
                  <a:lnTo>
                    <a:pt x="2092323" y="895350"/>
                  </a:lnTo>
                  <a:lnTo>
                    <a:pt x="2095498" y="908050"/>
                  </a:lnTo>
                  <a:lnTo>
                    <a:pt x="2098673" y="908050"/>
                  </a:lnTo>
                  <a:lnTo>
                    <a:pt x="2101848" y="908050"/>
                  </a:lnTo>
                  <a:lnTo>
                    <a:pt x="2105023" y="908050"/>
                  </a:lnTo>
                  <a:lnTo>
                    <a:pt x="2111373" y="911225"/>
                  </a:lnTo>
                  <a:lnTo>
                    <a:pt x="2114548" y="911225"/>
                  </a:lnTo>
                  <a:lnTo>
                    <a:pt x="2117723" y="904875"/>
                  </a:lnTo>
                  <a:lnTo>
                    <a:pt x="2117723" y="901700"/>
                  </a:lnTo>
                  <a:lnTo>
                    <a:pt x="2124074" y="901700"/>
                  </a:lnTo>
                  <a:lnTo>
                    <a:pt x="2127248" y="904875"/>
                  </a:lnTo>
                  <a:lnTo>
                    <a:pt x="2130423" y="904875"/>
                  </a:lnTo>
                  <a:lnTo>
                    <a:pt x="2130423" y="901700"/>
                  </a:lnTo>
                  <a:lnTo>
                    <a:pt x="2127248" y="898525"/>
                  </a:lnTo>
                  <a:lnTo>
                    <a:pt x="2127248" y="895350"/>
                  </a:lnTo>
                  <a:lnTo>
                    <a:pt x="2127248" y="885825"/>
                  </a:lnTo>
                  <a:lnTo>
                    <a:pt x="2127248" y="882650"/>
                  </a:lnTo>
                  <a:lnTo>
                    <a:pt x="2124074" y="879475"/>
                  </a:lnTo>
                  <a:lnTo>
                    <a:pt x="2120898" y="879475"/>
                  </a:lnTo>
                  <a:lnTo>
                    <a:pt x="2114548" y="873125"/>
                  </a:lnTo>
                  <a:lnTo>
                    <a:pt x="2108198" y="863600"/>
                  </a:lnTo>
                  <a:lnTo>
                    <a:pt x="2101848" y="863600"/>
                  </a:lnTo>
                  <a:lnTo>
                    <a:pt x="2092323" y="863600"/>
                  </a:lnTo>
                  <a:lnTo>
                    <a:pt x="2082798" y="860425"/>
                  </a:lnTo>
                  <a:lnTo>
                    <a:pt x="2070098" y="857250"/>
                  </a:lnTo>
                  <a:lnTo>
                    <a:pt x="2066923" y="857250"/>
                  </a:lnTo>
                  <a:lnTo>
                    <a:pt x="2057398" y="857250"/>
                  </a:lnTo>
                  <a:lnTo>
                    <a:pt x="2047873" y="857250"/>
                  </a:lnTo>
                  <a:lnTo>
                    <a:pt x="2035174" y="854075"/>
                  </a:lnTo>
                  <a:lnTo>
                    <a:pt x="2028823" y="850900"/>
                  </a:lnTo>
                  <a:lnTo>
                    <a:pt x="2028823" y="847725"/>
                  </a:lnTo>
                  <a:lnTo>
                    <a:pt x="2031998" y="844550"/>
                  </a:lnTo>
                  <a:lnTo>
                    <a:pt x="2025648" y="841375"/>
                  </a:lnTo>
                  <a:lnTo>
                    <a:pt x="2025648" y="835025"/>
                  </a:lnTo>
                  <a:lnTo>
                    <a:pt x="2028823" y="831850"/>
                  </a:lnTo>
                  <a:lnTo>
                    <a:pt x="2025648" y="825500"/>
                  </a:lnTo>
                  <a:lnTo>
                    <a:pt x="2022473" y="822325"/>
                  </a:lnTo>
                  <a:lnTo>
                    <a:pt x="2022473" y="819150"/>
                  </a:lnTo>
                  <a:lnTo>
                    <a:pt x="2028823" y="809625"/>
                  </a:lnTo>
                  <a:lnTo>
                    <a:pt x="2025648" y="809625"/>
                  </a:lnTo>
                  <a:lnTo>
                    <a:pt x="2016123" y="809625"/>
                  </a:lnTo>
                  <a:lnTo>
                    <a:pt x="2009773" y="809625"/>
                  </a:lnTo>
                  <a:lnTo>
                    <a:pt x="2006598" y="806450"/>
                  </a:lnTo>
                  <a:lnTo>
                    <a:pt x="2003423" y="800100"/>
                  </a:lnTo>
                  <a:lnTo>
                    <a:pt x="2000248" y="793750"/>
                  </a:lnTo>
                  <a:lnTo>
                    <a:pt x="1993898" y="784225"/>
                  </a:lnTo>
                  <a:lnTo>
                    <a:pt x="1990723" y="777875"/>
                  </a:lnTo>
                  <a:lnTo>
                    <a:pt x="1984373" y="777875"/>
                  </a:lnTo>
                  <a:lnTo>
                    <a:pt x="1974848" y="777875"/>
                  </a:lnTo>
                  <a:lnTo>
                    <a:pt x="1968498" y="774700"/>
                  </a:lnTo>
                  <a:lnTo>
                    <a:pt x="1965323" y="774700"/>
                  </a:lnTo>
                  <a:close/>
                  <a:moveTo>
                    <a:pt x="7004047" y="752476"/>
                  </a:moveTo>
                  <a:lnTo>
                    <a:pt x="7004047" y="755650"/>
                  </a:lnTo>
                  <a:lnTo>
                    <a:pt x="7005605" y="757208"/>
                  </a:lnTo>
                  <a:lnTo>
                    <a:pt x="7004048" y="755651"/>
                  </a:lnTo>
                  <a:lnTo>
                    <a:pt x="7004048" y="752476"/>
                  </a:lnTo>
                  <a:close/>
                  <a:moveTo>
                    <a:pt x="6992396" y="747174"/>
                  </a:moveTo>
                  <a:lnTo>
                    <a:pt x="6994522" y="749300"/>
                  </a:lnTo>
                  <a:lnTo>
                    <a:pt x="6994522" y="749300"/>
                  </a:lnTo>
                  <a:close/>
                  <a:moveTo>
                    <a:pt x="6902144" y="742646"/>
                  </a:moveTo>
                  <a:lnTo>
                    <a:pt x="6902447" y="742950"/>
                  </a:lnTo>
                  <a:lnTo>
                    <a:pt x="6902447" y="742950"/>
                  </a:lnTo>
                  <a:close/>
                  <a:moveTo>
                    <a:pt x="6981823" y="736601"/>
                  </a:moveTo>
                  <a:lnTo>
                    <a:pt x="6983949" y="738727"/>
                  </a:lnTo>
                  <a:lnTo>
                    <a:pt x="6981823" y="736601"/>
                  </a:lnTo>
                  <a:close/>
                  <a:moveTo>
                    <a:pt x="6875490" y="735043"/>
                  </a:moveTo>
                  <a:lnTo>
                    <a:pt x="6877047" y="736600"/>
                  </a:lnTo>
                  <a:lnTo>
                    <a:pt x="6880222" y="739775"/>
                  </a:lnTo>
                  <a:lnTo>
                    <a:pt x="6880222" y="739775"/>
                  </a:lnTo>
                  <a:lnTo>
                    <a:pt x="6877048" y="736601"/>
                  </a:lnTo>
                  <a:close/>
                  <a:moveTo>
                    <a:pt x="7534273" y="733426"/>
                  </a:moveTo>
                  <a:lnTo>
                    <a:pt x="7537447" y="739775"/>
                  </a:lnTo>
                  <a:lnTo>
                    <a:pt x="7537448" y="739775"/>
                  </a:lnTo>
                  <a:lnTo>
                    <a:pt x="7534273" y="733426"/>
                  </a:lnTo>
                  <a:close/>
                  <a:moveTo>
                    <a:pt x="6864348" y="723901"/>
                  </a:moveTo>
                  <a:lnTo>
                    <a:pt x="6864805" y="724358"/>
                  </a:lnTo>
                  <a:lnTo>
                    <a:pt x="6864348" y="723901"/>
                  </a:lnTo>
                  <a:close/>
                  <a:moveTo>
                    <a:pt x="7524748" y="723901"/>
                  </a:moveTo>
                  <a:lnTo>
                    <a:pt x="7527922" y="730250"/>
                  </a:lnTo>
                  <a:lnTo>
                    <a:pt x="7527923" y="730251"/>
                  </a:lnTo>
                  <a:lnTo>
                    <a:pt x="7524748" y="723901"/>
                  </a:lnTo>
                  <a:close/>
                  <a:moveTo>
                    <a:pt x="7390941" y="720269"/>
                  </a:moveTo>
                  <a:lnTo>
                    <a:pt x="7391397" y="720725"/>
                  </a:lnTo>
                  <a:lnTo>
                    <a:pt x="7391397" y="720725"/>
                  </a:lnTo>
                  <a:close/>
                  <a:moveTo>
                    <a:pt x="5894924" y="716502"/>
                  </a:moveTo>
                  <a:lnTo>
                    <a:pt x="5899147" y="720725"/>
                  </a:lnTo>
                  <a:lnTo>
                    <a:pt x="5899147" y="720725"/>
                  </a:lnTo>
                  <a:close/>
                  <a:moveTo>
                    <a:pt x="6845297" y="711200"/>
                  </a:moveTo>
                  <a:lnTo>
                    <a:pt x="6851647" y="720725"/>
                  </a:lnTo>
                  <a:lnTo>
                    <a:pt x="6851648" y="720725"/>
                  </a:lnTo>
                  <a:lnTo>
                    <a:pt x="6845298" y="711201"/>
                  </a:lnTo>
                  <a:close/>
                  <a:moveTo>
                    <a:pt x="860425" y="711200"/>
                  </a:moveTo>
                  <a:lnTo>
                    <a:pt x="866775" y="711200"/>
                  </a:lnTo>
                  <a:lnTo>
                    <a:pt x="873125" y="714375"/>
                  </a:lnTo>
                  <a:lnTo>
                    <a:pt x="876300" y="717550"/>
                  </a:lnTo>
                  <a:lnTo>
                    <a:pt x="876300" y="720725"/>
                  </a:lnTo>
                  <a:lnTo>
                    <a:pt x="879475" y="723900"/>
                  </a:lnTo>
                  <a:lnTo>
                    <a:pt x="892175" y="723900"/>
                  </a:lnTo>
                  <a:lnTo>
                    <a:pt x="895350" y="723900"/>
                  </a:lnTo>
                  <a:lnTo>
                    <a:pt x="901700" y="727075"/>
                  </a:lnTo>
                  <a:lnTo>
                    <a:pt x="908050" y="733425"/>
                  </a:lnTo>
                  <a:lnTo>
                    <a:pt x="911225" y="733425"/>
                  </a:lnTo>
                  <a:lnTo>
                    <a:pt x="917575" y="736600"/>
                  </a:lnTo>
                  <a:lnTo>
                    <a:pt x="917575" y="742950"/>
                  </a:lnTo>
                  <a:lnTo>
                    <a:pt x="920750" y="749300"/>
                  </a:lnTo>
                  <a:lnTo>
                    <a:pt x="923925" y="752475"/>
                  </a:lnTo>
                  <a:lnTo>
                    <a:pt x="920750" y="755650"/>
                  </a:lnTo>
                  <a:lnTo>
                    <a:pt x="920750" y="758825"/>
                  </a:lnTo>
                  <a:lnTo>
                    <a:pt x="923925" y="762000"/>
                  </a:lnTo>
                  <a:lnTo>
                    <a:pt x="930275" y="765175"/>
                  </a:lnTo>
                  <a:lnTo>
                    <a:pt x="933450" y="768350"/>
                  </a:lnTo>
                  <a:lnTo>
                    <a:pt x="933450" y="771525"/>
                  </a:lnTo>
                  <a:lnTo>
                    <a:pt x="939800" y="784225"/>
                  </a:lnTo>
                  <a:lnTo>
                    <a:pt x="939800" y="790575"/>
                  </a:lnTo>
                  <a:lnTo>
                    <a:pt x="939800" y="793750"/>
                  </a:lnTo>
                  <a:lnTo>
                    <a:pt x="923925" y="793750"/>
                  </a:lnTo>
                  <a:lnTo>
                    <a:pt x="914400" y="793750"/>
                  </a:lnTo>
                  <a:lnTo>
                    <a:pt x="904875" y="790575"/>
                  </a:lnTo>
                  <a:lnTo>
                    <a:pt x="892175" y="784225"/>
                  </a:lnTo>
                  <a:lnTo>
                    <a:pt x="889000" y="781050"/>
                  </a:lnTo>
                  <a:lnTo>
                    <a:pt x="889000" y="777875"/>
                  </a:lnTo>
                  <a:lnTo>
                    <a:pt x="892175" y="774700"/>
                  </a:lnTo>
                  <a:lnTo>
                    <a:pt x="885825" y="774700"/>
                  </a:lnTo>
                  <a:lnTo>
                    <a:pt x="879475" y="774700"/>
                  </a:lnTo>
                  <a:lnTo>
                    <a:pt x="873125" y="768350"/>
                  </a:lnTo>
                  <a:lnTo>
                    <a:pt x="873125" y="762000"/>
                  </a:lnTo>
                  <a:lnTo>
                    <a:pt x="869950" y="755650"/>
                  </a:lnTo>
                  <a:lnTo>
                    <a:pt x="863600" y="752475"/>
                  </a:lnTo>
                  <a:lnTo>
                    <a:pt x="860425" y="749300"/>
                  </a:lnTo>
                  <a:lnTo>
                    <a:pt x="860425" y="746125"/>
                  </a:lnTo>
                  <a:lnTo>
                    <a:pt x="857250" y="742950"/>
                  </a:lnTo>
                  <a:lnTo>
                    <a:pt x="854075" y="739775"/>
                  </a:lnTo>
                  <a:lnTo>
                    <a:pt x="854075" y="736600"/>
                  </a:lnTo>
                  <a:lnTo>
                    <a:pt x="850900" y="736600"/>
                  </a:lnTo>
                  <a:lnTo>
                    <a:pt x="847725" y="736600"/>
                  </a:lnTo>
                  <a:lnTo>
                    <a:pt x="844550" y="736600"/>
                  </a:lnTo>
                  <a:lnTo>
                    <a:pt x="844550" y="733425"/>
                  </a:lnTo>
                  <a:lnTo>
                    <a:pt x="850900" y="730250"/>
                  </a:lnTo>
                  <a:lnTo>
                    <a:pt x="850900" y="723900"/>
                  </a:lnTo>
                  <a:lnTo>
                    <a:pt x="850900" y="720725"/>
                  </a:lnTo>
                  <a:lnTo>
                    <a:pt x="847725" y="717550"/>
                  </a:lnTo>
                  <a:lnTo>
                    <a:pt x="847725" y="714375"/>
                  </a:lnTo>
                  <a:close/>
                  <a:moveTo>
                    <a:pt x="6778682" y="708085"/>
                  </a:moveTo>
                  <a:lnTo>
                    <a:pt x="6781797" y="711200"/>
                  </a:lnTo>
                  <a:lnTo>
                    <a:pt x="6781797" y="711200"/>
                  </a:lnTo>
                  <a:close/>
                  <a:moveTo>
                    <a:pt x="7178673" y="708026"/>
                  </a:moveTo>
                  <a:lnTo>
                    <a:pt x="7181847" y="714375"/>
                  </a:lnTo>
                  <a:lnTo>
                    <a:pt x="7191372" y="723900"/>
                  </a:lnTo>
                  <a:lnTo>
                    <a:pt x="7191372" y="723900"/>
                  </a:lnTo>
                  <a:lnTo>
                    <a:pt x="7181848" y="714376"/>
                  </a:lnTo>
                  <a:lnTo>
                    <a:pt x="7178673" y="708026"/>
                  </a:lnTo>
                  <a:close/>
                  <a:moveTo>
                    <a:pt x="6838948" y="704851"/>
                  </a:moveTo>
                  <a:lnTo>
                    <a:pt x="6842063" y="707966"/>
                  </a:lnTo>
                  <a:lnTo>
                    <a:pt x="6838948" y="704851"/>
                  </a:lnTo>
                  <a:close/>
                  <a:moveTo>
                    <a:pt x="5867398" y="704851"/>
                  </a:moveTo>
                  <a:lnTo>
                    <a:pt x="5867398" y="704852"/>
                  </a:lnTo>
                  <a:lnTo>
                    <a:pt x="5870572" y="711200"/>
                  </a:lnTo>
                  <a:lnTo>
                    <a:pt x="5880097" y="727075"/>
                  </a:lnTo>
                  <a:lnTo>
                    <a:pt x="5886447" y="733425"/>
                  </a:lnTo>
                  <a:lnTo>
                    <a:pt x="5886447" y="733425"/>
                  </a:lnTo>
                  <a:lnTo>
                    <a:pt x="5880098" y="727076"/>
                  </a:lnTo>
                  <a:lnTo>
                    <a:pt x="5870573" y="711201"/>
                  </a:lnTo>
                  <a:close/>
                  <a:moveTo>
                    <a:pt x="7118348" y="701676"/>
                  </a:moveTo>
                  <a:lnTo>
                    <a:pt x="7118348" y="701676"/>
                  </a:lnTo>
                  <a:lnTo>
                    <a:pt x="7121522" y="704850"/>
                  </a:lnTo>
                  <a:lnTo>
                    <a:pt x="7121522" y="704850"/>
                  </a:lnTo>
                  <a:close/>
                  <a:moveTo>
                    <a:pt x="7150098" y="698501"/>
                  </a:moveTo>
                  <a:lnTo>
                    <a:pt x="7153272" y="704850"/>
                  </a:lnTo>
                  <a:lnTo>
                    <a:pt x="7153273" y="704850"/>
                  </a:lnTo>
                  <a:lnTo>
                    <a:pt x="7150098" y="698501"/>
                  </a:lnTo>
                  <a:close/>
                  <a:moveTo>
                    <a:pt x="6769098" y="695326"/>
                  </a:moveTo>
                  <a:lnTo>
                    <a:pt x="6775447" y="704850"/>
                  </a:lnTo>
                  <a:lnTo>
                    <a:pt x="6775448" y="704851"/>
                  </a:lnTo>
                  <a:lnTo>
                    <a:pt x="6769098" y="695326"/>
                  </a:lnTo>
                  <a:close/>
                  <a:moveTo>
                    <a:pt x="7264398" y="695326"/>
                  </a:moveTo>
                  <a:lnTo>
                    <a:pt x="7264398" y="695326"/>
                  </a:lnTo>
                  <a:lnTo>
                    <a:pt x="7267573" y="698501"/>
                  </a:lnTo>
                  <a:lnTo>
                    <a:pt x="7286623" y="708026"/>
                  </a:lnTo>
                  <a:lnTo>
                    <a:pt x="7289857" y="711260"/>
                  </a:lnTo>
                  <a:lnTo>
                    <a:pt x="7286622" y="708025"/>
                  </a:lnTo>
                  <a:lnTo>
                    <a:pt x="7267572" y="698500"/>
                  </a:lnTo>
                  <a:close/>
                  <a:moveTo>
                    <a:pt x="6026148" y="688976"/>
                  </a:moveTo>
                  <a:lnTo>
                    <a:pt x="6029322" y="692150"/>
                  </a:lnTo>
                  <a:lnTo>
                    <a:pt x="6029322" y="692150"/>
                  </a:lnTo>
                  <a:lnTo>
                    <a:pt x="6026148" y="688976"/>
                  </a:lnTo>
                  <a:close/>
                  <a:moveTo>
                    <a:pt x="6115048" y="685801"/>
                  </a:moveTo>
                  <a:lnTo>
                    <a:pt x="6115048" y="685801"/>
                  </a:lnTo>
                  <a:lnTo>
                    <a:pt x="6118222" y="692150"/>
                  </a:lnTo>
                  <a:lnTo>
                    <a:pt x="6121397" y="695325"/>
                  </a:lnTo>
                  <a:lnTo>
                    <a:pt x="6121397" y="695325"/>
                  </a:lnTo>
                  <a:lnTo>
                    <a:pt x="6118223" y="692151"/>
                  </a:lnTo>
                  <a:close/>
                  <a:moveTo>
                    <a:pt x="6086473" y="685801"/>
                  </a:moveTo>
                  <a:lnTo>
                    <a:pt x="6086473" y="685801"/>
                  </a:lnTo>
                  <a:lnTo>
                    <a:pt x="6089647" y="688975"/>
                  </a:lnTo>
                  <a:lnTo>
                    <a:pt x="6089647" y="688975"/>
                  </a:lnTo>
                  <a:close/>
                  <a:moveTo>
                    <a:pt x="6165848" y="682626"/>
                  </a:moveTo>
                  <a:lnTo>
                    <a:pt x="6165848" y="682626"/>
                  </a:lnTo>
                  <a:lnTo>
                    <a:pt x="6169022" y="685800"/>
                  </a:lnTo>
                  <a:lnTo>
                    <a:pt x="6169022" y="688975"/>
                  </a:lnTo>
                  <a:lnTo>
                    <a:pt x="6162672" y="695325"/>
                  </a:lnTo>
                  <a:lnTo>
                    <a:pt x="6162672" y="701675"/>
                  </a:lnTo>
                  <a:lnTo>
                    <a:pt x="6165847" y="704850"/>
                  </a:lnTo>
                  <a:lnTo>
                    <a:pt x="6165847" y="704850"/>
                  </a:lnTo>
                  <a:lnTo>
                    <a:pt x="6162673" y="701676"/>
                  </a:lnTo>
                  <a:lnTo>
                    <a:pt x="6162673" y="695326"/>
                  </a:lnTo>
                  <a:lnTo>
                    <a:pt x="6169023" y="688976"/>
                  </a:lnTo>
                  <a:lnTo>
                    <a:pt x="6169023" y="685801"/>
                  </a:lnTo>
                  <a:close/>
                  <a:moveTo>
                    <a:pt x="2908298" y="682625"/>
                  </a:moveTo>
                  <a:lnTo>
                    <a:pt x="2914648" y="682625"/>
                  </a:lnTo>
                  <a:lnTo>
                    <a:pt x="2917823" y="682625"/>
                  </a:lnTo>
                  <a:lnTo>
                    <a:pt x="2914648" y="685800"/>
                  </a:lnTo>
                  <a:lnTo>
                    <a:pt x="2917823" y="685800"/>
                  </a:lnTo>
                  <a:lnTo>
                    <a:pt x="2924173" y="685800"/>
                  </a:lnTo>
                  <a:lnTo>
                    <a:pt x="2924173" y="688975"/>
                  </a:lnTo>
                  <a:lnTo>
                    <a:pt x="2920998" y="692150"/>
                  </a:lnTo>
                  <a:lnTo>
                    <a:pt x="2917823" y="692150"/>
                  </a:lnTo>
                  <a:lnTo>
                    <a:pt x="2914648" y="695325"/>
                  </a:lnTo>
                  <a:lnTo>
                    <a:pt x="2920998" y="695325"/>
                  </a:lnTo>
                  <a:lnTo>
                    <a:pt x="2920998" y="698500"/>
                  </a:lnTo>
                  <a:lnTo>
                    <a:pt x="2920998" y="701675"/>
                  </a:lnTo>
                  <a:lnTo>
                    <a:pt x="2917823" y="704850"/>
                  </a:lnTo>
                  <a:lnTo>
                    <a:pt x="2914648" y="708025"/>
                  </a:lnTo>
                  <a:lnTo>
                    <a:pt x="2908298" y="711200"/>
                  </a:lnTo>
                  <a:lnTo>
                    <a:pt x="2905124" y="714375"/>
                  </a:lnTo>
                  <a:lnTo>
                    <a:pt x="2901948" y="714375"/>
                  </a:lnTo>
                  <a:lnTo>
                    <a:pt x="2898773" y="717550"/>
                  </a:lnTo>
                  <a:lnTo>
                    <a:pt x="2898773" y="720725"/>
                  </a:lnTo>
                  <a:lnTo>
                    <a:pt x="2895598" y="720725"/>
                  </a:lnTo>
                  <a:lnTo>
                    <a:pt x="2892423" y="720725"/>
                  </a:lnTo>
                  <a:lnTo>
                    <a:pt x="2889248" y="723900"/>
                  </a:lnTo>
                  <a:lnTo>
                    <a:pt x="2879723" y="730250"/>
                  </a:lnTo>
                  <a:lnTo>
                    <a:pt x="2876548" y="736600"/>
                  </a:lnTo>
                  <a:lnTo>
                    <a:pt x="2876548" y="739775"/>
                  </a:lnTo>
                  <a:lnTo>
                    <a:pt x="2886073" y="730250"/>
                  </a:lnTo>
                  <a:lnTo>
                    <a:pt x="2895598" y="727075"/>
                  </a:lnTo>
                  <a:lnTo>
                    <a:pt x="2898773" y="727075"/>
                  </a:lnTo>
                  <a:lnTo>
                    <a:pt x="2898773" y="730250"/>
                  </a:lnTo>
                  <a:lnTo>
                    <a:pt x="2901948" y="730250"/>
                  </a:lnTo>
                  <a:lnTo>
                    <a:pt x="2908298" y="730250"/>
                  </a:lnTo>
                  <a:lnTo>
                    <a:pt x="2911473" y="730250"/>
                  </a:lnTo>
                  <a:lnTo>
                    <a:pt x="2908298" y="733425"/>
                  </a:lnTo>
                  <a:lnTo>
                    <a:pt x="2901948" y="736600"/>
                  </a:lnTo>
                  <a:lnTo>
                    <a:pt x="2889248" y="739775"/>
                  </a:lnTo>
                  <a:lnTo>
                    <a:pt x="2901948" y="739775"/>
                  </a:lnTo>
                  <a:lnTo>
                    <a:pt x="2901948" y="742950"/>
                  </a:lnTo>
                  <a:lnTo>
                    <a:pt x="2905124" y="742950"/>
                  </a:lnTo>
                  <a:lnTo>
                    <a:pt x="2908298" y="742950"/>
                  </a:lnTo>
                  <a:lnTo>
                    <a:pt x="2908298" y="746125"/>
                  </a:lnTo>
                  <a:lnTo>
                    <a:pt x="2908298" y="749300"/>
                  </a:lnTo>
                  <a:lnTo>
                    <a:pt x="2911473" y="749300"/>
                  </a:lnTo>
                  <a:lnTo>
                    <a:pt x="2914648" y="749300"/>
                  </a:lnTo>
                  <a:lnTo>
                    <a:pt x="2914648" y="752475"/>
                  </a:lnTo>
                  <a:lnTo>
                    <a:pt x="2914648" y="755650"/>
                  </a:lnTo>
                  <a:lnTo>
                    <a:pt x="2917823" y="755650"/>
                  </a:lnTo>
                  <a:lnTo>
                    <a:pt x="2927348" y="752475"/>
                  </a:lnTo>
                  <a:lnTo>
                    <a:pt x="2930523" y="752475"/>
                  </a:lnTo>
                  <a:lnTo>
                    <a:pt x="2936873" y="752475"/>
                  </a:lnTo>
                  <a:lnTo>
                    <a:pt x="2946398" y="752475"/>
                  </a:lnTo>
                  <a:lnTo>
                    <a:pt x="2952748" y="752475"/>
                  </a:lnTo>
                  <a:lnTo>
                    <a:pt x="2955923" y="755650"/>
                  </a:lnTo>
                  <a:lnTo>
                    <a:pt x="2955923" y="758825"/>
                  </a:lnTo>
                  <a:lnTo>
                    <a:pt x="2955923" y="762000"/>
                  </a:lnTo>
                  <a:lnTo>
                    <a:pt x="2952748" y="762000"/>
                  </a:lnTo>
                  <a:lnTo>
                    <a:pt x="2949573" y="765175"/>
                  </a:lnTo>
                  <a:lnTo>
                    <a:pt x="2946398" y="765175"/>
                  </a:lnTo>
                  <a:lnTo>
                    <a:pt x="2943223" y="768350"/>
                  </a:lnTo>
                  <a:lnTo>
                    <a:pt x="2936873" y="771525"/>
                  </a:lnTo>
                  <a:lnTo>
                    <a:pt x="2940048" y="771525"/>
                  </a:lnTo>
                  <a:lnTo>
                    <a:pt x="2946398" y="771525"/>
                  </a:lnTo>
                  <a:lnTo>
                    <a:pt x="2952748" y="771525"/>
                  </a:lnTo>
                  <a:lnTo>
                    <a:pt x="2959098" y="771525"/>
                  </a:lnTo>
                  <a:lnTo>
                    <a:pt x="2962273" y="771525"/>
                  </a:lnTo>
                  <a:lnTo>
                    <a:pt x="2962273" y="774700"/>
                  </a:lnTo>
                  <a:lnTo>
                    <a:pt x="2959098" y="777875"/>
                  </a:lnTo>
                  <a:lnTo>
                    <a:pt x="2955923" y="781050"/>
                  </a:lnTo>
                  <a:lnTo>
                    <a:pt x="2949573" y="784225"/>
                  </a:lnTo>
                  <a:lnTo>
                    <a:pt x="2943223" y="784225"/>
                  </a:lnTo>
                  <a:lnTo>
                    <a:pt x="2946398" y="787400"/>
                  </a:lnTo>
                  <a:lnTo>
                    <a:pt x="2952748" y="787400"/>
                  </a:lnTo>
                  <a:lnTo>
                    <a:pt x="2952748" y="790575"/>
                  </a:lnTo>
                  <a:lnTo>
                    <a:pt x="2943223" y="796925"/>
                  </a:lnTo>
                  <a:lnTo>
                    <a:pt x="2940048" y="796925"/>
                  </a:lnTo>
                  <a:lnTo>
                    <a:pt x="2936873" y="796925"/>
                  </a:lnTo>
                  <a:lnTo>
                    <a:pt x="2936873" y="793750"/>
                  </a:lnTo>
                  <a:lnTo>
                    <a:pt x="2930523" y="800100"/>
                  </a:lnTo>
                  <a:lnTo>
                    <a:pt x="2927348" y="803275"/>
                  </a:lnTo>
                  <a:lnTo>
                    <a:pt x="2920998" y="806450"/>
                  </a:lnTo>
                  <a:lnTo>
                    <a:pt x="2914648" y="809625"/>
                  </a:lnTo>
                  <a:lnTo>
                    <a:pt x="2911473" y="812800"/>
                  </a:lnTo>
                  <a:lnTo>
                    <a:pt x="2905124" y="815975"/>
                  </a:lnTo>
                  <a:lnTo>
                    <a:pt x="2905124" y="819150"/>
                  </a:lnTo>
                  <a:lnTo>
                    <a:pt x="2898773" y="822325"/>
                  </a:lnTo>
                  <a:lnTo>
                    <a:pt x="2895598" y="825500"/>
                  </a:lnTo>
                  <a:lnTo>
                    <a:pt x="2879723" y="831850"/>
                  </a:lnTo>
                  <a:lnTo>
                    <a:pt x="2876548" y="828675"/>
                  </a:lnTo>
                  <a:lnTo>
                    <a:pt x="2873373" y="828675"/>
                  </a:lnTo>
                  <a:lnTo>
                    <a:pt x="2870198" y="828675"/>
                  </a:lnTo>
                  <a:lnTo>
                    <a:pt x="2870198" y="825500"/>
                  </a:lnTo>
                  <a:lnTo>
                    <a:pt x="2873373" y="822325"/>
                  </a:lnTo>
                  <a:lnTo>
                    <a:pt x="2882898" y="819150"/>
                  </a:lnTo>
                  <a:lnTo>
                    <a:pt x="2886073" y="815975"/>
                  </a:lnTo>
                  <a:lnTo>
                    <a:pt x="2892423" y="809625"/>
                  </a:lnTo>
                  <a:lnTo>
                    <a:pt x="2898773" y="806450"/>
                  </a:lnTo>
                  <a:lnTo>
                    <a:pt x="2889248" y="806450"/>
                  </a:lnTo>
                  <a:lnTo>
                    <a:pt x="2882898" y="806450"/>
                  </a:lnTo>
                  <a:lnTo>
                    <a:pt x="2879723" y="806450"/>
                  </a:lnTo>
                  <a:lnTo>
                    <a:pt x="2873373" y="806450"/>
                  </a:lnTo>
                  <a:lnTo>
                    <a:pt x="2873373" y="803275"/>
                  </a:lnTo>
                  <a:lnTo>
                    <a:pt x="2870198" y="803275"/>
                  </a:lnTo>
                  <a:lnTo>
                    <a:pt x="2863848" y="806450"/>
                  </a:lnTo>
                  <a:lnTo>
                    <a:pt x="2860673" y="806450"/>
                  </a:lnTo>
                  <a:lnTo>
                    <a:pt x="2857498" y="803275"/>
                  </a:lnTo>
                  <a:lnTo>
                    <a:pt x="2854323" y="803275"/>
                  </a:lnTo>
                  <a:lnTo>
                    <a:pt x="2851148" y="806450"/>
                  </a:lnTo>
                  <a:lnTo>
                    <a:pt x="2851148" y="803275"/>
                  </a:lnTo>
                  <a:lnTo>
                    <a:pt x="2847973" y="803275"/>
                  </a:lnTo>
                  <a:lnTo>
                    <a:pt x="2844799" y="806450"/>
                  </a:lnTo>
                  <a:lnTo>
                    <a:pt x="2838448" y="809625"/>
                  </a:lnTo>
                  <a:lnTo>
                    <a:pt x="2835273" y="809625"/>
                  </a:lnTo>
                  <a:lnTo>
                    <a:pt x="2828923" y="809625"/>
                  </a:lnTo>
                  <a:lnTo>
                    <a:pt x="2822573" y="809625"/>
                  </a:lnTo>
                  <a:lnTo>
                    <a:pt x="2813048" y="809625"/>
                  </a:lnTo>
                  <a:lnTo>
                    <a:pt x="2806698" y="809625"/>
                  </a:lnTo>
                  <a:lnTo>
                    <a:pt x="2797173" y="809625"/>
                  </a:lnTo>
                  <a:lnTo>
                    <a:pt x="2784473" y="809625"/>
                  </a:lnTo>
                  <a:lnTo>
                    <a:pt x="2778123" y="812800"/>
                  </a:lnTo>
                  <a:lnTo>
                    <a:pt x="2774948" y="812800"/>
                  </a:lnTo>
                  <a:lnTo>
                    <a:pt x="2774948" y="806450"/>
                  </a:lnTo>
                  <a:lnTo>
                    <a:pt x="2774948" y="803275"/>
                  </a:lnTo>
                  <a:lnTo>
                    <a:pt x="2771773" y="800100"/>
                  </a:lnTo>
                  <a:lnTo>
                    <a:pt x="2774948" y="796925"/>
                  </a:lnTo>
                  <a:lnTo>
                    <a:pt x="2784473" y="790575"/>
                  </a:lnTo>
                  <a:lnTo>
                    <a:pt x="2790823" y="787400"/>
                  </a:lnTo>
                  <a:lnTo>
                    <a:pt x="2800348" y="784225"/>
                  </a:lnTo>
                  <a:lnTo>
                    <a:pt x="2787648" y="787400"/>
                  </a:lnTo>
                  <a:lnTo>
                    <a:pt x="2784473" y="787400"/>
                  </a:lnTo>
                  <a:lnTo>
                    <a:pt x="2784473" y="784225"/>
                  </a:lnTo>
                  <a:lnTo>
                    <a:pt x="2790823" y="784225"/>
                  </a:lnTo>
                  <a:lnTo>
                    <a:pt x="2797173" y="781050"/>
                  </a:lnTo>
                  <a:lnTo>
                    <a:pt x="2803523" y="777875"/>
                  </a:lnTo>
                  <a:lnTo>
                    <a:pt x="2806698" y="771525"/>
                  </a:lnTo>
                  <a:lnTo>
                    <a:pt x="2816223" y="768350"/>
                  </a:lnTo>
                  <a:lnTo>
                    <a:pt x="2825748" y="768350"/>
                  </a:lnTo>
                  <a:lnTo>
                    <a:pt x="2825748" y="765175"/>
                  </a:lnTo>
                  <a:lnTo>
                    <a:pt x="2822573" y="762000"/>
                  </a:lnTo>
                  <a:lnTo>
                    <a:pt x="2822573" y="758825"/>
                  </a:lnTo>
                  <a:lnTo>
                    <a:pt x="2828923" y="755650"/>
                  </a:lnTo>
                  <a:lnTo>
                    <a:pt x="2835273" y="749300"/>
                  </a:lnTo>
                  <a:lnTo>
                    <a:pt x="2838448" y="746125"/>
                  </a:lnTo>
                  <a:lnTo>
                    <a:pt x="2844799" y="742950"/>
                  </a:lnTo>
                  <a:lnTo>
                    <a:pt x="2844799" y="739775"/>
                  </a:lnTo>
                  <a:lnTo>
                    <a:pt x="2851148" y="733425"/>
                  </a:lnTo>
                  <a:lnTo>
                    <a:pt x="2870198" y="708025"/>
                  </a:lnTo>
                  <a:lnTo>
                    <a:pt x="2879723" y="704850"/>
                  </a:lnTo>
                  <a:lnTo>
                    <a:pt x="2882898" y="701675"/>
                  </a:lnTo>
                  <a:lnTo>
                    <a:pt x="2882898" y="698500"/>
                  </a:lnTo>
                  <a:lnTo>
                    <a:pt x="2889248" y="695325"/>
                  </a:lnTo>
                  <a:lnTo>
                    <a:pt x="2895598" y="688975"/>
                  </a:lnTo>
                  <a:lnTo>
                    <a:pt x="2901948" y="685800"/>
                  </a:lnTo>
                  <a:close/>
                  <a:moveTo>
                    <a:pt x="7359648" y="679451"/>
                  </a:moveTo>
                  <a:lnTo>
                    <a:pt x="7375522" y="701675"/>
                  </a:lnTo>
                  <a:lnTo>
                    <a:pt x="7381872" y="711200"/>
                  </a:lnTo>
                  <a:lnTo>
                    <a:pt x="7381873" y="711201"/>
                  </a:lnTo>
                  <a:lnTo>
                    <a:pt x="7375523" y="701676"/>
                  </a:lnTo>
                  <a:lnTo>
                    <a:pt x="7359648" y="679451"/>
                  </a:lnTo>
                  <a:close/>
                  <a:moveTo>
                    <a:pt x="5970615" y="671543"/>
                  </a:moveTo>
                  <a:lnTo>
                    <a:pt x="5972172" y="673100"/>
                  </a:lnTo>
                  <a:lnTo>
                    <a:pt x="5972172" y="673100"/>
                  </a:lnTo>
                  <a:close/>
                  <a:moveTo>
                    <a:pt x="5934073" y="669926"/>
                  </a:moveTo>
                  <a:lnTo>
                    <a:pt x="5937247" y="673100"/>
                  </a:lnTo>
                  <a:lnTo>
                    <a:pt x="5939374" y="675227"/>
                  </a:lnTo>
                  <a:lnTo>
                    <a:pt x="5937248" y="673101"/>
                  </a:lnTo>
                  <a:lnTo>
                    <a:pt x="5934073" y="669926"/>
                  </a:lnTo>
                  <a:close/>
                  <a:moveTo>
                    <a:pt x="6178548" y="666751"/>
                  </a:moveTo>
                  <a:lnTo>
                    <a:pt x="6178548" y="666751"/>
                  </a:lnTo>
                  <a:lnTo>
                    <a:pt x="6188073" y="669926"/>
                  </a:lnTo>
                  <a:lnTo>
                    <a:pt x="6213473" y="676276"/>
                  </a:lnTo>
                  <a:lnTo>
                    <a:pt x="6232523" y="676276"/>
                  </a:lnTo>
                  <a:lnTo>
                    <a:pt x="6238873" y="676276"/>
                  </a:lnTo>
                  <a:lnTo>
                    <a:pt x="6245223" y="679451"/>
                  </a:lnTo>
                  <a:lnTo>
                    <a:pt x="6248317" y="682544"/>
                  </a:lnTo>
                  <a:lnTo>
                    <a:pt x="6245222" y="679450"/>
                  </a:lnTo>
                  <a:lnTo>
                    <a:pt x="6238872" y="676275"/>
                  </a:lnTo>
                  <a:lnTo>
                    <a:pt x="6232522" y="676275"/>
                  </a:lnTo>
                  <a:lnTo>
                    <a:pt x="6213472" y="676275"/>
                  </a:lnTo>
                  <a:lnTo>
                    <a:pt x="6188072" y="669925"/>
                  </a:lnTo>
                  <a:close/>
                  <a:moveTo>
                    <a:pt x="6692898" y="660401"/>
                  </a:moveTo>
                  <a:lnTo>
                    <a:pt x="6718297" y="685800"/>
                  </a:lnTo>
                  <a:lnTo>
                    <a:pt x="6718298" y="685801"/>
                  </a:lnTo>
                  <a:lnTo>
                    <a:pt x="6692898" y="660401"/>
                  </a:lnTo>
                  <a:close/>
                  <a:moveTo>
                    <a:pt x="4254498" y="650875"/>
                  </a:moveTo>
                  <a:lnTo>
                    <a:pt x="4251958" y="652145"/>
                  </a:lnTo>
                  <a:lnTo>
                    <a:pt x="4238623" y="654050"/>
                  </a:lnTo>
                  <a:lnTo>
                    <a:pt x="4241798" y="654050"/>
                  </a:lnTo>
                  <a:lnTo>
                    <a:pt x="4248148" y="654050"/>
                  </a:lnTo>
                  <a:lnTo>
                    <a:pt x="4251958" y="652145"/>
                  </a:lnTo>
                  <a:lnTo>
                    <a:pt x="4260848" y="650875"/>
                  </a:lnTo>
                  <a:close/>
                  <a:moveTo>
                    <a:pt x="7862855" y="646083"/>
                  </a:moveTo>
                  <a:lnTo>
                    <a:pt x="7864473" y="647701"/>
                  </a:lnTo>
                  <a:lnTo>
                    <a:pt x="7880348" y="647701"/>
                  </a:lnTo>
                  <a:lnTo>
                    <a:pt x="7893048" y="647701"/>
                  </a:lnTo>
                  <a:lnTo>
                    <a:pt x="7899397" y="650876"/>
                  </a:lnTo>
                  <a:lnTo>
                    <a:pt x="7899397" y="650875"/>
                  </a:lnTo>
                  <a:lnTo>
                    <a:pt x="7893047" y="647700"/>
                  </a:lnTo>
                  <a:lnTo>
                    <a:pt x="7880347" y="647700"/>
                  </a:lnTo>
                  <a:lnTo>
                    <a:pt x="7864472" y="647700"/>
                  </a:lnTo>
                  <a:close/>
                  <a:moveTo>
                    <a:pt x="6188073" y="641350"/>
                  </a:moveTo>
                  <a:lnTo>
                    <a:pt x="6188073" y="641351"/>
                  </a:lnTo>
                  <a:lnTo>
                    <a:pt x="6200773" y="644526"/>
                  </a:lnTo>
                  <a:lnTo>
                    <a:pt x="6210297" y="644526"/>
                  </a:lnTo>
                  <a:lnTo>
                    <a:pt x="6210297" y="644525"/>
                  </a:lnTo>
                  <a:lnTo>
                    <a:pt x="6200772" y="644525"/>
                  </a:lnTo>
                  <a:close/>
                  <a:moveTo>
                    <a:pt x="6178548" y="628651"/>
                  </a:moveTo>
                  <a:lnTo>
                    <a:pt x="6178548" y="628651"/>
                  </a:lnTo>
                  <a:lnTo>
                    <a:pt x="6184898" y="631826"/>
                  </a:lnTo>
                  <a:lnTo>
                    <a:pt x="6191247" y="635001"/>
                  </a:lnTo>
                  <a:lnTo>
                    <a:pt x="6191247" y="635000"/>
                  </a:lnTo>
                  <a:lnTo>
                    <a:pt x="6184897" y="631825"/>
                  </a:lnTo>
                  <a:close/>
                  <a:moveTo>
                    <a:pt x="6518272" y="606426"/>
                  </a:moveTo>
                  <a:lnTo>
                    <a:pt x="6515097" y="622300"/>
                  </a:lnTo>
                  <a:lnTo>
                    <a:pt x="6518272" y="625475"/>
                  </a:lnTo>
                  <a:lnTo>
                    <a:pt x="6518272" y="625475"/>
                  </a:lnTo>
                  <a:lnTo>
                    <a:pt x="6515098" y="622301"/>
                  </a:lnTo>
                  <a:lnTo>
                    <a:pt x="6518273" y="606426"/>
                  </a:lnTo>
                  <a:close/>
                  <a:moveTo>
                    <a:pt x="6478615" y="604868"/>
                  </a:moveTo>
                  <a:lnTo>
                    <a:pt x="6480172" y="606425"/>
                  </a:lnTo>
                  <a:lnTo>
                    <a:pt x="6480172" y="606425"/>
                  </a:lnTo>
                  <a:close/>
                  <a:moveTo>
                    <a:pt x="6594472" y="603251"/>
                  </a:moveTo>
                  <a:lnTo>
                    <a:pt x="6594472" y="606425"/>
                  </a:lnTo>
                  <a:lnTo>
                    <a:pt x="6581772" y="612775"/>
                  </a:lnTo>
                  <a:lnTo>
                    <a:pt x="6581774" y="612776"/>
                  </a:lnTo>
                  <a:lnTo>
                    <a:pt x="6594473" y="606426"/>
                  </a:lnTo>
                  <a:lnTo>
                    <a:pt x="6594473" y="603251"/>
                  </a:lnTo>
                  <a:close/>
                  <a:moveTo>
                    <a:pt x="6451597" y="590551"/>
                  </a:moveTo>
                  <a:lnTo>
                    <a:pt x="6448422" y="596900"/>
                  </a:lnTo>
                  <a:lnTo>
                    <a:pt x="6448422" y="600075"/>
                  </a:lnTo>
                  <a:lnTo>
                    <a:pt x="6451538" y="603191"/>
                  </a:lnTo>
                  <a:lnTo>
                    <a:pt x="6448423" y="600076"/>
                  </a:lnTo>
                  <a:lnTo>
                    <a:pt x="6448423" y="596901"/>
                  </a:lnTo>
                  <a:lnTo>
                    <a:pt x="6451598" y="590551"/>
                  </a:lnTo>
                  <a:close/>
                  <a:moveTo>
                    <a:pt x="8413747" y="587375"/>
                  </a:moveTo>
                  <a:lnTo>
                    <a:pt x="8429622" y="587375"/>
                  </a:lnTo>
                  <a:lnTo>
                    <a:pt x="8435972" y="587375"/>
                  </a:lnTo>
                  <a:lnTo>
                    <a:pt x="8445497" y="593725"/>
                  </a:lnTo>
                  <a:lnTo>
                    <a:pt x="8448672" y="603250"/>
                  </a:lnTo>
                  <a:lnTo>
                    <a:pt x="8451847" y="606425"/>
                  </a:lnTo>
                  <a:lnTo>
                    <a:pt x="8455022" y="606425"/>
                  </a:lnTo>
                  <a:lnTo>
                    <a:pt x="8464547" y="609600"/>
                  </a:lnTo>
                  <a:lnTo>
                    <a:pt x="8477247" y="615950"/>
                  </a:lnTo>
                  <a:lnTo>
                    <a:pt x="8480422" y="619125"/>
                  </a:lnTo>
                  <a:lnTo>
                    <a:pt x="8477247" y="619125"/>
                  </a:lnTo>
                  <a:lnTo>
                    <a:pt x="8474072" y="622300"/>
                  </a:lnTo>
                  <a:lnTo>
                    <a:pt x="8480422" y="625475"/>
                  </a:lnTo>
                  <a:lnTo>
                    <a:pt x="8493122" y="631825"/>
                  </a:lnTo>
                  <a:lnTo>
                    <a:pt x="8496297" y="641350"/>
                  </a:lnTo>
                  <a:lnTo>
                    <a:pt x="8502647" y="647700"/>
                  </a:lnTo>
                  <a:lnTo>
                    <a:pt x="8518522" y="660400"/>
                  </a:lnTo>
                  <a:lnTo>
                    <a:pt x="8540747" y="673100"/>
                  </a:lnTo>
                  <a:lnTo>
                    <a:pt x="8547097" y="679450"/>
                  </a:lnTo>
                  <a:lnTo>
                    <a:pt x="8553447" y="685800"/>
                  </a:lnTo>
                  <a:lnTo>
                    <a:pt x="8559797" y="692150"/>
                  </a:lnTo>
                  <a:lnTo>
                    <a:pt x="8569322" y="695325"/>
                  </a:lnTo>
                  <a:lnTo>
                    <a:pt x="8578847" y="704850"/>
                  </a:lnTo>
                  <a:lnTo>
                    <a:pt x="8594722" y="717550"/>
                  </a:lnTo>
                  <a:lnTo>
                    <a:pt x="8607422" y="730250"/>
                  </a:lnTo>
                  <a:lnTo>
                    <a:pt x="8623297" y="739775"/>
                  </a:lnTo>
                  <a:lnTo>
                    <a:pt x="8632822" y="746125"/>
                  </a:lnTo>
                  <a:lnTo>
                    <a:pt x="8639172" y="749300"/>
                  </a:lnTo>
                  <a:lnTo>
                    <a:pt x="8639172" y="752475"/>
                  </a:lnTo>
                  <a:lnTo>
                    <a:pt x="8632822" y="749300"/>
                  </a:lnTo>
                  <a:lnTo>
                    <a:pt x="8616947" y="742950"/>
                  </a:lnTo>
                  <a:lnTo>
                    <a:pt x="8601072" y="742950"/>
                  </a:lnTo>
                  <a:lnTo>
                    <a:pt x="8601072" y="746125"/>
                  </a:lnTo>
                  <a:lnTo>
                    <a:pt x="8597897" y="746125"/>
                  </a:lnTo>
                  <a:lnTo>
                    <a:pt x="8604247" y="755650"/>
                  </a:lnTo>
                  <a:lnTo>
                    <a:pt x="8610597" y="762000"/>
                  </a:lnTo>
                  <a:lnTo>
                    <a:pt x="8613772" y="771525"/>
                  </a:lnTo>
                  <a:lnTo>
                    <a:pt x="8616947" y="784225"/>
                  </a:lnTo>
                  <a:lnTo>
                    <a:pt x="8632822" y="796925"/>
                  </a:lnTo>
                  <a:lnTo>
                    <a:pt x="8639172" y="800100"/>
                  </a:lnTo>
                  <a:lnTo>
                    <a:pt x="8642347" y="803275"/>
                  </a:lnTo>
                  <a:lnTo>
                    <a:pt x="8648697" y="806450"/>
                  </a:lnTo>
                  <a:lnTo>
                    <a:pt x="8655047" y="809625"/>
                  </a:lnTo>
                  <a:lnTo>
                    <a:pt x="8661397" y="815975"/>
                  </a:lnTo>
                  <a:lnTo>
                    <a:pt x="8667747" y="815975"/>
                  </a:lnTo>
                  <a:lnTo>
                    <a:pt x="8674097" y="819150"/>
                  </a:lnTo>
                  <a:lnTo>
                    <a:pt x="8683622" y="825500"/>
                  </a:lnTo>
                  <a:lnTo>
                    <a:pt x="8689972" y="835025"/>
                  </a:lnTo>
                  <a:lnTo>
                    <a:pt x="8693147" y="844550"/>
                  </a:lnTo>
                  <a:lnTo>
                    <a:pt x="8693147" y="847725"/>
                  </a:lnTo>
                  <a:lnTo>
                    <a:pt x="8689972" y="847725"/>
                  </a:lnTo>
                  <a:lnTo>
                    <a:pt x="8683622" y="838200"/>
                  </a:lnTo>
                  <a:lnTo>
                    <a:pt x="8677272" y="835025"/>
                  </a:lnTo>
                  <a:lnTo>
                    <a:pt x="8670922" y="835025"/>
                  </a:lnTo>
                  <a:lnTo>
                    <a:pt x="8661397" y="835025"/>
                  </a:lnTo>
                  <a:lnTo>
                    <a:pt x="8655047" y="831850"/>
                  </a:lnTo>
                  <a:lnTo>
                    <a:pt x="8651872" y="831850"/>
                  </a:lnTo>
                  <a:lnTo>
                    <a:pt x="8655047" y="835025"/>
                  </a:lnTo>
                  <a:lnTo>
                    <a:pt x="8661397" y="869950"/>
                  </a:lnTo>
                  <a:lnTo>
                    <a:pt x="8658222" y="869950"/>
                  </a:lnTo>
                  <a:lnTo>
                    <a:pt x="8651872" y="863600"/>
                  </a:lnTo>
                  <a:lnTo>
                    <a:pt x="8635997" y="850900"/>
                  </a:lnTo>
                  <a:lnTo>
                    <a:pt x="8632822" y="844550"/>
                  </a:lnTo>
                  <a:lnTo>
                    <a:pt x="8632822" y="841375"/>
                  </a:lnTo>
                  <a:lnTo>
                    <a:pt x="8635997" y="835025"/>
                  </a:lnTo>
                  <a:lnTo>
                    <a:pt x="8635997" y="831850"/>
                  </a:lnTo>
                  <a:lnTo>
                    <a:pt x="8635997" y="825500"/>
                  </a:lnTo>
                  <a:lnTo>
                    <a:pt x="8629647" y="819150"/>
                  </a:lnTo>
                  <a:lnTo>
                    <a:pt x="8623297" y="812800"/>
                  </a:lnTo>
                  <a:lnTo>
                    <a:pt x="8616947" y="809625"/>
                  </a:lnTo>
                  <a:lnTo>
                    <a:pt x="8613772" y="800100"/>
                  </a:lnTo>
                  <a:lnTo>
                    <a:pt x="8604247" y="781050"/>
                  </a:lnTo>
                  <a:lnTo>
                    <a:pt x="8597897" y="777875"/>
                  </a:lnTo>
                  <a:lnTo>
                    <a:pt x="8591547" y="771525"/>
                  </a:lnTo>
                  <a:lnTo>
                    <a:pt x="8578847" y="765175"/>
                  </a:lnTo>
                  <a:lnTo>
                    <a:pt x="8572497" y="758825"/>
                  </a:lnTo>
                  <a:lnTo>
                    <a:pt x="8566147" y="739775"/>
                  </a:lnTo>
                  <a:lnTo>
                    <a:pt x="8553447" y="723900"/>
                  </a:lnTo>
                  <a:lnTo>
                    <a:pt x="8540747" y="708025"/>
                  </a:lnTo>
                  <a:lnTo>
                    <a:pt x="8521697" y="695325"/>
                  </a:lnTo>
                  <a:lnTo>
                    <a:pt x="8505822" y="685800"/>
                  </a:lnTo>
                  <a:lnTo>
                    <a:pt x="8499472" y="679450"/>
                  </a:lnTo>
                  <a:lnTo>
                    <a:pt x="8499472" y="673100"/>
                  </a:lnTo>
                  <a:lnTo>
                    <a:pt x="8496297" y="669925"/>
                  </a:lnTo>
                  <a:lnTo>
                    <a:pt x="8483597" y="660400"/>
                  </a:lnTo>
                  <a:lnTo>
                    <a:pt x="8458197" y="650875"/>
                  </a:lnTo>
                  <a:lnTo>
                    <a:pt x="8451847" y="647700"/>
                  </a:lnTo>
                  <a:lnTo>
                    <a:pt x="8448672" y="641350"/>
                  </a:lnTo>
                  <a:lnTo>
                    <a:pt x="8435972" y="628650"/>
                  </a:lnTo>
                  <a:lnTo>
                    <a:pt x="8429622" y="619125"/>
                  </a:lnTo>
                  <a:lnTo>
                    <a:pt x="8429622" y="615950"/>
                  </a:lnTo>
                  <a:lnTo>
                    <a:pt x="8432797" y="612775"/>
                  </a:lnTo>
                  <a:lnTo>
                    <a:pt x="8439147" y="615950"/>
                  </a:lnTo>
                  <a:lnTo>
                    <a:pt x="8442322" y="615950"/>
                  </a:lnTo>
                  <a:lnTo>
                    <a:pt x="8439147" y="609600"/>
                  </a:lnTo>
                  <a:lnTo>
                    <a:pt x="8435972" y="606425"/>
                  </a:lnTo>
                  <a:lnTo>
                    <a:pt x="8423272" y="596900"/>
                  </a:lnTo>
                  <a:lnTo>
                    <a:pt x="8413747" y="590550"/>
                  </a:lnTo>
                  <a:close/>
                  <a:moveTo>
                    <a:pt x="4762498" y="577851"/>
                  </a:moveTo>
                  <a:lnTo>
                    <a:pt x="4765673" y="577851"/>
                  </a:lnTo>
                  <a:lnTo>
                    <a:pt x="4768848" y="581026"/>
                  </a:lnTo>
                  <a:lnTo>
                    <a:pt x="4772023" y="581026"/>
                  </a:lnTo>
                  <a:lnTo>
                    <a:pt x="4772023" y="577851"/>
                  </a:lnTo>
                  <a:lnTo>
                    <a:pt x="4775198" y="581026"/>
                  </a:lnTo>
                  <a:lnTo>
                    <a:pt x="4778373" y="584201"/>
                  </a:lnTo>
                  <a:lnTo>
                    <a:pt x="4775198" y="587376"/>
                  </a:lnTo>
                  <a:lnTo>
                    <a:pt x="4772023" y="590551"/>
                  </a:lnTo>
                  <a:lnTo>
                    <a:pt x="4765673" y="590551"/>
                  </a:lnTo>
                  <a:lnTo>
                    <a:pt x="4759323" y="587376"/>
                  </a:lnTo>
                  <a:lnTo>
                    <a:pt x="4749798" y="584201"/>
                  </a:lnTo>
                  <a:lnTo>
                    <a:pt x="4746623" y="581026"/>
                  </a:lnTo>
                  <a:lnTo>
                    <a:pt x="4749798" y="581026"/>
                  </a:lnTo>
                  <a:close/>
                  <a:moveTo>
                    <a:pt x="4305298" y="574675"/>
                  </a:moveTo>
                  <a:lnTo>
                    <a:pt x="4308473" y="574675"/>
                  </a:lnTo>
                  <a:lnTo>
                    <a:pt x="4314823" y="577850"/>
                  </a:lnTo>
                  <a:lnTo>
                    <a:pt x="4311648" y="581025"/>
                  </a:lnTo>
                  <a:lnTo>
                    <a:pt x="4305298" y="584200"/>
                  </a:lnTo>
                  <a:lnTo>
                    <a:pt x="4308473" y="584200"/>
                  </a:lnTo>
                  <a:lnTo>
                    <a:pt x="4314823" y="581025"/>
                  </a:lnTo>
                  <a:lnTo>
                    <a:pt x="4317998" y="581025"/>
                  </a:lnTo>
                  <a:lnTo>
                    <a:pt x="4324348" y="577850"/>
                  </a:lnTo>
                  <a:lnTo>
                    <a:pt x="4330698" y="577850"/>
                  </a:lnTo>
                  <a:lnTo>
                    <a:pt x="4333873" y="581025"/>
                  </a:lnTo>
                  <a:lnTo>
                    <a:pt x="4337048" y="581025"/>
                  </a:lnTo>
                  <a:lnTo>
                    <a:pt x="4337048" y="584200"/>
                  </a:lnTo>
                  <a:lnTo>
                    <a:pt x="4337048" y="587375"/>
                  </a:lnTo>
                  <a:lnTo>
                    <a:pt x="4343398" y="590550"/>
                  </a:lnTo>
                  <a:lnTo>
                    <a:pt x="4343398" y="593725"/>
                  </a:lnTo>
                  <a:lnTo>
                    <a:pt x="4340223" y="593725"/>
                  </a:lnTo>
                  <a:lnTo>
                    <a:pt x="4337048" y="596900"/>
                  </a:lnTo>
                  <a:lnTo>
                    <a:pt x="4343398" y="596900"/>
                  </a:lnTo>
                  <a:lnTo>
                    <a:pt x="4346573" y="596900"/>
                  </a:lnTo>
                  <a:lnTo>
                    <a:pt x="4346573" y="600075"/>
                  </a:lnTo>
                  <a:lnTo>
                    <a:pt x="4349748" y="603250"/>
                  </a:lnTo>
                  <a:lnTo>
                    <a:pt x="4346573" y="606425"/>
                  </a:lnTo>
                  <a:lnTo>
                    <a:pt x="4343398" y="609600"/>
                  </a:lnTo>
                  <a:lnTo>
                    <a:pt x="4340223" y="609600"/>
                  </a:lnTo>
                  <a:lnTo>
                    <a:pt x="4337048" y="609600"/>
                  </a:lnTo>
                  <a:lnTo>
                    <a:pt x="4337048" y="612775"/>
                  </a:lnTo>
                  <a:lnTo>
                    <a:pt x="4330698" y="615950"/>
                  </a:lnTo>
                  <a:lnTo>
                    <a:pt x="4327523" y="615950"/>
                  </a:lnTo>
                  <a:lnTo>
                    <a:pt x="4324348" y="615950"/>
                  </a:lnTo>
                  <a:lnTo>
                    <a:pt x="4324348" y="619125"/>
                  </a:lnTo>
                  <a:lnTo>
                    <a:pt x="4327523" y="622300"/>
                  </a:lnTo>
                  <a:lnTo>
                    <a:pt x="4330698" y="628650"/>
                  </a:lnTo>
                  <a:lnTo>
                    <a:pt x="4330698" y="631825"/>
                  </a:lnTo>
                  <a:lnTo>
                    <a:pt x="4327523" y="635000"/>
                  </a:lnTo>
                  <a:lnTo>
                    <a:pt x="4330698" y="641350"/>
                  </a:lnTo>
                  <a:lnTo>
                    <a:pt x="4330698" y="644525"/>
                  </a:lnTo>
                  <a:lnTo>
                    <a:pt x="4330698" y="647700"/>
                  </a:lnTo>
                  <a:lnTo>
                    <a:pt x="4330698" y="650875"/>
                  </a:lnTo>
                  <a:lnTo>
                    <a:pt x="4330698" y="654050"/>
                  </a:lnTo>
                  <a:lnTo>
                    <a:pt x="4327523" y="654050"/>
                  </a:lnTo>
                  <a:lnTo>
                    <a:pt x="4327523" y="657225"/>
                  </a:lnTo>
                  <a:lnTo>
                    <a:pt x="4321173" y="663575"/>
                  </a:lnTo>
                  <a:lnTo>
                    <a:pt x="4321173" y="666750"/>
                  </a:lnTo>
                  <a:lnTo>
                    <a:pt x="4324348" y="669925"/>
                  </a:lnTo>
                  <a:lnTo>
                    <a:pt x="4321173" y="669925"/>
                  </a:lnTo>
                  <a:lnTo>
                    <a:pt x="4317998" y="669925"/>
                  </a:lnTo>
                  <a:lnTo>
                    <a:pt x="4311648" y="666750"/>
                  </a:lnTo>
                  <a:lnTo>
                    <a:pt x="4308473" y="669925"/>
                  </a:lnTo>
                  <a:lnTo>
                    <a:pt x="4305298" y="669925"/>
                  </a:lnTo>
                  <a:lnTo>
                    <a:pt x="4305298" y="660400"/>
                  </a:lnTo>
                  <a:lnTo>
                    <a:pt x="4302123" y="669925"/>
                  </a:lnTo>
                  <a:lnTo>
                    <a:pt x="4292598" y="669925"/>
                  </a:lnTo>
                  <a:lnTo>
                    <a:pt x="4289423" y="669925"/>
                  </a:lnTo>
                  <a:lnTo>
                    <a:pt x="4286248" y="669925"/>
                  </a:lnTo>
                  <a:lnTo>
                    <a:pt x="4283073" y="673100"/>
                  </a:lnTo>
                  <a:lnTo>
                    <a:pt x="4279898" y="673100"/>
                  </a:lnTo>
                  <a:lnTo>
                    <a:pt x="4276723" y="676275"/>
                  </a:lnTo>
                  <a:lnTo>
                    <a:pt x="4273548" y="676275"/>
                  </a:lnTo>
                  <a:lnTo>
                    <a:pt x="4270373" y="679450"/>
                  </a:lnTo>
                  <a:lnTo>
                    <a:pt x="4267198" y="679450"/>
                  </a:lnTo>
                  <a:lnTo>
                    <a:pt x="4260848" y="682625"/>
                  </a:lnTo>
                  <a:lnTo>
                    <a:pt x="4257673" y="682625"/>
                  </a:lnTo>
                  <a:lnTo>
                    <a:pt x="4251323" y="682625"/>
                  </a:lnTo>
                  <a:lnTo>
                    <a:pt x="4244973" y="685800"/>
                  </a:lnTo>
                  <a:lnTo>
                    <a:pt x="4238623" y="685800"/>
                  </a:lnTo>
                  <a:lnTo>
                    <a:pt x="4235448" y="685800"/>
                  </a:lnTo>
                  <a:lnTo>
                    <a:pt x="4229098" y="685800"/>
                  </a:lnTo>
                  <a:lnTo>
                    <a:pt x="4225923" y="685800"/>
                  </a:lnTo>
                  <a:lnTo>
                    <a:pt x="4229098" y="682625"/>
                  </a:lnTo>
                  <a:lnTo>
                    <a:pt x="4232273" y="682625"/>
                  </a:lnTo>
                  <a:lnTo>
                    <a:pt x="4235448" y="679450"/>
                  </a:lnTo>
                  <a:lnTo>
                    <a:pt x="4229098" y="679450"/>
                  </a:lnTo>
                  <a:lnTo>
                    <a:pt x="4225923" y="679450"/>
                  </a:lnTo>
                  <a:lnTo>
                    <a:pt x="4219573" y="682625"/>
                  </a:lnTo>
                  <a:lnTo>
                    <a:pt x="4219573" y="679450"/>
                  </a:lnTo>
                  <a:lnTo>
                    <a:pt x="4235448" y="673100"/>
                  </a:lnTo>
                  <a:lnTo>
                    <a:pt x="4222748" y="676275"/>
                  </a:lnTo>
                  <a:lnTo>
                    <a:pt x="4219573" y="676275"/>
                  </a:lnTo>
                  <a:lnTo>
                    <a:pt x="4216398" y="676275"/>
                  </a:lnTo>
                  <a:lnTo>
                    <a:pt x="4210048" y="676275"/>
                  </a:lnTo>
                  <a:lnTo>
                    <a:pt x="4210048" y="673100"/>
                  </a:lnTo>
                  <a:lnTo>
                    <a:pt x="4213223" y="673100"/>
                  </a:lnTo>
                  <a:lnTo>
                    <a:pt x="4225923" y="666750"/>
                  </a:lnTo>
                  <a:lnTo>
                    <a:pt x="4219573" y="666750"/>
                  </a:lnTo>
                  <a:lnTo>
                    <a:pt x="4213223" y="666750"/>
                  </a:lnTo>
                  <a:lnTo>
                    <a:pt x="4210048" y="666750"/>
                  </a:lnTo>
                  <a:lnTo>
                    <a:pt x="4216398" y="663575"/>
                  </a:lnTo>
                  <a:lnTo>
                    <a:pt x="4222748" y="663575"/>
                  </a:lnTo>
                  <a:lnTo>
                    <a:pt x="4225923" y="663575"/>
                  </a:lnTo>
                  <a:lnTo>
                    <a:pt x="4229098" y="663575"/>
                  </a:lnTo>
                  <a:lnTo>
                    <a:pt x="4232273" y="663575"/>
                  </a:lnTo>
                  <a:lnTo>
                    <a:pt x="4229098" y="660400"/>
                  </a:lnTo>
                  <a:lnTo>
                    <a:pt x="4232273" y="657225"/>
                  </a:lnTo>
                  <a:lnTo>
                    <a:pt x="4235448" y="654050"/>
                  </a:lnTo>
                  <a:lnTo>
                    <a:pt x="4232273" y="654050"/>
                  </a:lnTo>
                  <a:lnTo>
                    <a:pt x="4229098" y="654050"/>
                  </a:lnTo>
                  <a:lnTo>
                    <a:pt x="4232273" y="650875"/>
                  </a:lnTo>
                  <a:lnTo>
                    <a:pt x="4238623" y="647700"/>
                  </a:lnTo>
                  <a:lnTo>
                    <a:pt x="4241798" y="647700"/>
                  </a:lnTo>
                  <a:lnTo>
                    <a:pt x="4244973" y="644525"/>
                  </a:lnTo>
                  <a:lnTo>
                    <a:pt x="4241798" y="644525"/>
                  </a:lnTo>
                  <a:lnTo>
                    <a:pt x="4244973" y="641350"/>
                  </a:lnTo>
                  <a:lnTo>
                    <a:pt x="4248148" y="638175"/>
                  </a:lnTo>
                  <a:lnTo>
                    <a:pt x="4251323" y="638175"/>
                  </a:lnTo>
                  <a:lnTo>
                    <a:pt x="4257673" y="635000"/>
                  </a:lnTo>
                  <a:lnTo>
                    <a:pt x="4254498" y="635000"/>
                  </a:lnTo>
                  <a:lnTo>
                    <a:pt x="4244973" y="635000"/>
                  </a:lnTo>
                  <a:lnTo>
                    <a:pt x="4241798" y="635000"/>
                  </a:lnTo>
                  <a:lnTo>
                    <a:pt x="4241798" y="631825"/>
                  </a:lnTo>
                  <a:lnTo>
                    <a:pt x="4238623" y="631825"/>
                  </a:lnTo>
                  <a:lnTo>
                    <a:pt x="4232273" y="631825"/>
                  </a:lnTo>
                  <a:lnTo>
                    <a:pt x="4235448" y="628650"/>
                  </a:lnTo>
                  <a:lnTo>
                    <a:pt x="4232273" y="628650"/>
                  </a:lnTo>
                  <a:lnTo>
                    <a:pt x="4225923" y="628650"/>
                  </a:lnTo>
                  <a:lnTo>
                    <a:pt x="4229098" y="625475"/>
                  </a:lnTo>
                  <a:lnTo>
                    <a:pt x="4225923" y="625475"/>
                  </a:lnTo>
                  <a:lnTo>
                    <a:pt x="4229098" y="622300"/>
                  </a:lnTo>
                  <a:lnTo>
                    <a:pt x="4235448" y="625475"/>
                  </a:lnTo>
                  <a:lnTo>
                    <a:pt x="4235448" y="622300"/>
                  </a:lnTo>
                  <a:lnTo>
                    <a:pt x="4232273" y="619125"/>
                  </a:lnTo>
                  <a:lnTo>
                    <a:pt x="4238623" y="619125"/>
                  </a:lnTo>
                  <a:lnTo>
                    <a:pt x="4241798" y="615950"/>
                  </a:lnTo>
                  <a:lnTo>
                    <a:pt x="4238623" y="615950"/>
                  </a:lnTo>
                  <a:lnTo>
                    <a:pt x="4235448" y="615950"/>
                  </a:lnTo>
                  <a:lnTo>
                    <a:pt x="4232273" y="612775"/>
                  </a:lnTo>
                  <a:lnTo>
                    <a:pt x="4229098" y="612775"/>
                  </a:lnTo>
                  <a:lnTo>
                    <a:pt x="4232273" y="609600"/>
                  </a:lnTo>
                  <a:lnTo>
                    <a:pt x="4235448" y="612775"/>
                  </a:lnTo>
                  <a:lnTo>
                    <a:pt x="4235448" y="606425"/>
                  </a:lnTo>
                  <a:lnTo>
                    <a:pt x="4232273" y="606425"/>
                  </a:lnTo>
                  <a:lnTo>
                    <a:pt x="4235448" y="603250"/>
                  </a:lnTo>
                  <a:lnTo>
                    <a:pt x="4241798" y="603250"/>
                  </a:lnTo>
                  <a:lnTo>
                    <a:pt x="4254498" y="603250"/>
                  </a:lnTo>
                  <a:lnTo>
                    <a:pt x="4254498" y="606425"/>
                  </a:lnTo>
                  <a:lnTo>
                    <a:pt x="4257673" y="606425"/>
                  </a:lnTo>
                  <a:lnTo>
                    <a:pt x="4260848" y="603250"/>
                  </a:lnTo>
                  <a:lnTo>
                    <a:pt x="4267198" y="606425"/>
                  </a:lnTo>
                  <a:lnTo>
                    <a:pt x="4270373" y="606425"/>
                  </a:lnTo>
                  <a:lnTo>
                    <a:pt x="4267198" y="603250"/>
                  </a:lnTo>
                  <a:lnTo>
                    <a:pt x="4270373" y="603250"/>
                  </a:lnTo>
                  <a:lnTo>
                    <a:pt x="4276723" y="600075"/>
                  </a:lnTo>
                  <a:lnTo>
                    <a:pt x="4279898" y="596900"/>
                  </a:lnTo>
                  <a:lnTo>
                    <a:pt x="4273548" y="596900"/>
                  </a:lnTo>
                  <a:lnTo>
                    <a:pt x="4267198" y="593725"/>
                  </a:lnTo>
                  <a:lnTo>
                    <a:pt x="4264023" y="593725"/>
                  </a:lnTo>
                  <a:lnTo>
                    <a:pt x="4267198" y="590550"/>
                  </a:lnTo>
                  <a:lnTo>
                    <a:pt x="4270373" y="590550"/>
                  </a:lnTo>
                  <a:lnTo>
                    <a:pt x="4273548" y="587375"/>
                  </a:lnTo>
                  <a:lnTo>
                    <a:pt x="4276723" y="587375"/>
                  </a:lnTo>
                  <a:lnTo>
                    <a:pt x="4273548" y="584200"/>
                  </a:lnTo>
                  <a:lnTo>
                    <a:pt x="4276723" y="584200"/>
                  </a:lnTo>
                  <a:lnTo>
                    <a:pt x="4279898" y="581025"/>
                  </a:lnTo>
                  <a:lnTo>
                    <a:pt x="4279898" y="577850"/>
                  </a:lnTo>
                  <a:lnTo>
                    <a:pt x="4283073" y="577850"/>
                  </a:lnTo>
                  <a:lnTo>
                    <a:pt x="4286248" y="577850"/>
                  </a:lnTo>
                  <a:lnTo>
                    <a:pt x="4289423" y="577850"/>
                  </a:lnTo>
                  <a:lnTo>
                    <a:pt x="4292598" y="577850"/>
                  </a:lnTo>
                  <a:lnTo>
                    <a:pt x="4295773" y="577850"/>
                  </a:lnTo>
                  <a:lnTo>
                    <a:pt x="4298948" y="581025"/>
                  </a:lnTo>
                  <a:lnTo>
                    <a:pt x="4298948" y="584200"/>
                  </a:lnTo>
                  <a:lnTo>
                    <a:pt x="4302123" y="581025"/>
                  </a:lnTo>
                  <a:lnTo>
                    <a:pt x="4302123" y="577850"/>
                  </a:lnTo>
                  <a:close/>
                  <a:moveTo>
                    <a:pt x="6442072" y="571501"/>
                  </a:moveTo>
                  <a:lnTo>
                    <a:pt x="6442072" y="577850"/>
                  </a:lnTo>
                  <a:lnTo>
                    <a:pt x="6445247" y="587375"/>
                  </a:lnTo>
                  <a:lnTo>
                    <a:pt x="6448422" y="590550"/>
                  </a:lnTo>
                  <a:lnTo>
                    <a:pt x="6448422" y="590550"/>
                  </a:lnTo>
                  <a:lnTo>
                    <a:pt x="6445248" y="587376"/>
                  </a:lnTo>
                  <a:lnTo>
                    <a:pt x="6442073" y="577851"/>
                  </a:lnTo>
                  <a:lnTo>
                    <a:pt x="6442073" y="571501"/>
                  </a:lnTo>
                  <a:close/>
                  <a:moveTo>
                    <a:pt x="4810123" y="555626"/>
                  </a:moveTo>
                  <a:lnTo>
                    <a:pt x="4816473" y="555626"/>
                  </a:lnTo>
                  <a:lnTo>
                    <a:pt x="4819648" y="555626"/>
                  </a:lnTo>
                  <a:lnTo>
                    <a:pt x="4819648" y="561976"/>
                  </a:lnTo>
                  <a:lnTo>
                    <a:pt x="4819648" y="568326"/>
                  </a:lnTo>
                  <a:lnTo>
                    <a:pt x="4816473" y="571501"/>
                  </a:lnTo>
                  <a:lnTo>
                    <a:pt x="4813298" y="574676"/>
                  </a:lnTo>
                  <a:lnTo>
                    <a:pt x="4816473" y="577851"/>
                  </a:lnTo>
                  <a:lnTo>
                    <a:pt x="4819648" y="577851"/>
                  </a:lnTo>
                  <a:lnTo>
                    <a:pt x="4816473" y="581026"/>
                  </a:lnTo>
                  <a:lnTo>
                    <a:pt x="4813298" y="584201"/>
                  </a:lnTo>
                  <a:lnTo>
                    <a:pt x="4810123" y="587376"/>
                  </a:lnTo>
                  <a:lnTo>
                    <a:pt x="4813298" y="593726"/>
                  </a:lnTo>
                  <a:lnTo>
                    <a:pt x="4806948" y="593726"/>
                  </a:lnTo>
                  <a:lnTo>
                    <a:pt x="4797423" y="590551"/>
                  </a:lnTo>
                  <a:lnTo>
                    <a:pt x="4794248" y="590551"/>
                  </a:lnTo>
                  <a:lnTo>
                    <a:pt x="4794248" y="587376"/>
                  </a:lnTo>
                  <a:lnTo>
                    <a:pt x="4797423" y="587376"/>
                  </a:lnTo>
                  <a:lnTo>
                    <a:pt x="4800598" y="584201"/>
                  </a:lnTo>
                  <a:lnTo>
                    <a:pt x="4794248" y="587376"/>
                  </a:lnTo>
                  <a:lnTo>
                    <a:pt x="4787898" y="587376"/>
                  </a:lnTo>
                  <a:lnTo>
                    <a:pt x="4784723" y="584201"/>
                  </a:lnTo>
                  <a:lnTo>
                    <a:pt x="4784723" y="577851"/>
                  </a:lnTo>
                  <a:lnTo>
                    <a:pt x="4784723" y="574676"/>
                  </a:lnTo>
                  <a:lnTo>
                    <a:pt x="4781548" y="571501"/>
                  </a:lnTo>
                  <a:lnTo>
                    <a:pt x="4784723" y="568326"/>
                  </a:lnTo>
                  <a:lnTo>
                    <a:pt x="4794248" y="568326"/>
                  </a:lnTo>
                  <a:lnTo>
                    <a:pt x="4800598" y="565151"/>
                  </a:lnTo>
                  <a:lnTo>
                    <a:pt x="4797423" y="561976"/>
                  </a:lnTo>
                  <a:lnTo>
                    <a:pt x="4803773" y="561976"/>
                  </a:lnTo>
                  <a:lnTo>
                    <a:pt x="4806948" y="568326"/>
                  </a:lnTo>
                  <a:lnTo>
                    <a:pt x="4806948" y="565151"/>
                  </a:lnTo>
                  <a:lnTo>
                    <a:pt x="4810123" y="565151"/>
                  </a:lnTo>
                  <a:lnTo>
                    <a:pt x="4810123" y="568326"/>
                  </a:lnTo>
                  <a:lnTo>
                    <a:pt x="4813298" y="565151"/>
                  </a:lnTo>
                  <a:lnTo>
                    <a:pt x="4813298" y="561976"/>
                  </a:lnTo>
                  <a:lnTo>
                    <a:pt x="4810123" y="561976"/>
                  </a:lnTo>
                  <a:lnTo>
                    <a:pt x="4806948" y="561976"/>
                  </a:lnTo>
                  <a:lnTo>
                    <a:pt x="4806948" y="558801"/>
                  </a:lnTo>
                  <a:close/>
                  <a:moveTo>
                    <a:pt x="4718048" y="527051"/>
                  </a:moveTo>
                  <a:lnTo>
                    <a:pt x="4721223" y="527051"/>
                  </a:lnTo>
                  <a:lnTo>
                    <a:pt x="4724398" y="527051"/>
                  </a:lnTo>
                  <a:lnTo>
                    <a:pt x="4727573" y="527051"/>
                  </a:lnTo>
                  <a:lnTo>
                    <a:pt x="4730748" y="530226"/>
                  </a:lnTo>
                  <a:lnTo>
                    <a:pt x="4727573" y="530226"/>
                  </a:lnTo>
                  <a:lnTo>
                    <a:pt x="4721223" y="530226"/>
                  </a:lnTo>
                  <a:lnTo>
                    <a:pt x="4718048" y="536576"/>
                  </a:lnTo>
                  <a:lnTo>
                    <a:pt x="4718048" y="539751"/>
                  </a:lnTo>
                  <a:lnTo>
                    <a:pt x="4714873" y="536576"/>
                  </a:lnTo>
                  <a:lnTo>
                    <a:pt x="4711698" y="533401"/>
                  </a:lnTo>
                  <a:close/>
                  <a:moveTo>
                    <a:pt x="355600" y="517525"/>
                  </a:moveTo>
                  <a:lnTo>
                    <a:pt x="361950" y="520700"/>
                  </a:lnTo>
                  <a:lnTo>
                    <a:pt x="368300" y="523875"/>
                  </a:lnTo>
                  <a:lnTo>
                    <a:pt x="374650" y="523875"/>
                  </a:lnTo>
                  <a:lnTo>
                    <a:pt x="381000" y="523875"/>
                  </a:lnTo>
                  <a:lnTo>
                    <a:pt x="381000" y="527050"/>
                  </a:lnTo>
                  <a:lnTo>
                    <a:pt x="384175" y="530225"/>
                  </a:lnTo>
                  <a:lnTo>
                    <a:pt x="387350" y="533400"/>
                  </a:lnTo>
                  <a:lnTo>
                    <a:pt x="390525" y="533400"/>
                  </a:lnTo>
                  <a:lnTo>
                    <a:pt x="387350" y="536575"/>
                  </a:lnTo>
                  <a:lnTo>
                    <a:pt x="384175" y="536575"/>
                  </a:lnTo>
                  <a:lnTo>
                    <a:pt x="384175" y="539750"/>
                  </a:lnTo>
                  <a:lnTo>
                    <a:pt x="387350" y="546100"/>
                  </a:lnTo>
                  <a:lnTo>
                    <a:pt x="387350" y="549275"/>
                  </a:lnTo>
                  <a:lnTo>
                    <a:pt x="381000" y="549275"/>
                  </a:lnTo>
                  <a:lnTo>
                    <a:pt x="365125" y="549275"/>
                  </a:lnTo>
                  <a:lnTo>
                    <a:pt x="374650" y="552450"/>
                  </a:lnTo>
                  <a:lnTo>
                    <a:pt x="371475" y="555625"/>
                  </a:lnTo>
                  <a:lnTo>
                    <a:pt x="365125" y="558800"/>
                  </a:lnTo>
                  <a:lnTo>
                    <a:pt x="355600" y="558800"/>
                  </a:lnTo>
                  <a:lnTo>
                    <a:pt x="349250" y="558800"/>
                  </a:lnTo>
                  <a:lnTo>
                    <a:pt x="342900" y="558800"/>
                  </a:lnTo>
                  <a:lnTo>
                    <a:pt x="339725" y="558800"/>
                  </a:lnTo>
                  <a:lnTo>
                    <a:pt x="323850" y="565150"/>
                  </a:lnTo>
                  <a:lnTo>
                    <a:pt x="307975" y="565150"/>
                  </a:lnTo>
                  <a:lnTo>
                    <a:pt x="301625" y="565150"/>
                  </a:lnTo>
                  <a:lnTo>
                    <a:pt x="311150" y="561975"/>
                  </a:lnTo>
                  <a:lnTo>
                    <a:pt x="317500" y="555625"/>
                  </a:lnTo>
                  <a:lnTo>
                    <a:pt x="307975" y="558800"/>
                  </a:lnTo>
                  <a:lnTo>
                    <a:pt x="295275" y="558800"/>
                  </a:lnTo>
                  <a:lnTo>
                    <a:pt x="295275" y="555625"/>
                  </a:lnTo>
                  <a:lnTo>
                    <a:pt x="295275" y="552450"/>
                  </a:lnTo>
                  <a:lnTo>
                    <a:pt x="292100" y="549275"/>
                  </a:lnTo>
                  <a:lnTo>
                    <a:pt x="285750" y="546100"/>
                  </a:lnTo>
                  <a:lnTo>
                    <a:pt x="282575" y="542925"/>
                  </a:lnTo>
                  <a:lnTo>
                    <a:pt x="285750" y="542925"/>
                  </a:lnTo>
                  <a:lnTo>
                    <a:pt x="295275" y="536575"/>
                  </a:lnTo>
                  <a:lnTo>
                    <a:pt x="320675" y="533400"/>
                  </a:lnTo>
                  <a:lnTo>
                    <a:pt x="323850" y="533400"/>
                  </a:lnTo>
                  <a:lnTo>
                    <a:pt x="327025" y="533400"/>
                  </a:lnTo>
                  <a:lnTo>
                    <a:pt x="327025" y="536575"/>
                  </a:lnTo>
                  <a:lnTo>
                    <a:pt x="330200" y="536575"/>
                  </a:lnTo>
                  <a:lnTo>
                    <a:pt x="333375" y="533400"/>
                  </a:lnTo>
                  <a:lnTo>
                    <a:pt x="330200" y="533400"/>
                  </a:lnTo>
                  <a:lnTo>
                    <a:pt x="330200" y="530225"/>
                  </a:lnTo>
                  <a:lnTo>
                    <a:pt x="330200" y="527050"/>
                  </a:lnTo>
                  <a:lnTo>
                    <a:pt x="336550" y="527050"/>
                  </a:lnTo>
                  <a:lnTo>
                    <a:pt x="339725" y="527050"/>
                  </a:lnTo>
                  <a:lnTo>
                    <a:pt x="339725" y="530225"/>
                  </a:lnTo>
                  <a:lnTo>
                    <a:pt x="342900" y="527050"/>
                  </a:lnTo>
                  <a:lnTo>
                    <a:pt x="349250" y="520700"/>
                  </a:lnTo>
                  <a:close/>
                  <a:moveTo>
                    <a:pt x="4756148" y="514351"/>
                  </a:moveTo>
                  <a:lnTo>
                    <a:pt x="4759323" y="514351"/>
                  </a:lnTo>
                  <a:lnTo>
                    <a:pt x="4759323" y="517526"/>
                  </a:lnTo>
                  <a:lnTo>
                    <a:pt x="4756148" y="517526"/>
                  </a:lnTo>
                  <a:lnTo>
                    <a:pt x="4759323" y="520701"/>
                  </a:lnTo>
                  <a:lnTo>
                    <a:pt x="4759323" y="523876"/>
                  </a:lnTo>
                  <a:lnTo>
                    <a:pt x="4759323" y="527051"/>
                  </a:lnTo>
                  <a:lnTo>
                    <a:pt x="4756148" y="530226"/>
                  </a:lnTo>
                  <a:lnTo>
                    <a:pt x="4752973" y="536576"/>
                  </a:lnTo>
                  <a:lnTo>
                    <a:pt x="4746623" y="530226"/>
                  </a:lnTo>
                  <a:lnTo>
                    <a:pt x="4740273" y="527051"/>
                  </a:lnTo>
                  <a:lnTo>
                    <a:pt x="4737098" y="527051"/>
                  </a:lnTo>
                  <a:lnTo>
                    <a:pt x="4733923" y="530226"/>
                  </a:lnTo>
                  <a:lnTo>
                    <a:pt x="4730748" y="530226"/>
                  </a:lnTo>
                  <a:lnTo>
                    <a:pt x="4733923" y="527051"/>
                  </a:lnTo>
                  <a:lnTo>
                    <a:pt x="4740273" y="520701"/>
                  </a:lnTo>
                  <a:lnTo>
                    <a:pt x="4749798" y="517526"/>
                  </a:lnTo>
                  <a:close/>
                  <a:moveTo>
                    <a:pt x="4368798" y="485776"/>
                  </a:moveTo>
                  <a:lnTo>
                    <a:pt x="4375148" y="485776"/>
                  </a:lnTo>
                  <a:lnTo>
                    <a:pt x="4375148" y="488951"/>
                  </a:lnTo>
                  <a:lnTo>
                    <a:pt x="4378323" y="488951"/>
                  </a:lnTo>
                  <a:lnTo>
                    <a:pt x="4381498" y="488951"/>
                  </a:lnTo>
                  <a:lnTo>
                    <a:pt x="4384673" y="488951"/>
                  </a:lnTo>
                  <a:lnTo>
                    <a:pt x="4391023" y="485776"/>
                  </a:lnTo>
                  <a:lnTo>
                    <a:pt x="4403723" y="485776"/>
                  </a:lnTo>
                  <a:lnTo>
                    <a:pt x="4410073" y="485776"/>
                  </a:lnTo>
                  <a:lnTo>
                    <a:pt x="4410073" y="488951"/>
                  </a:lnTo>
                  <a:lnTo>
                    <a:pt x="4410073" y="492126"/>
                  </a:lnTo>
                  <a:lnTo>
                    <a:pt x="4406898" y="495301"/>
                  </a:lnTo>
                  <a:lnTo>
                    <a:pt x="4391023" y="504826"/>
                  </a:lnTo>
                  <a:lnTo>
                    <a:pt x="4387848" y="508001"/>
                  </a:lnTo>
                  <a:lnTo>
                    <a:pt x="4391023" y="508001"/>
                  </a:lnTo>
                  <a:lnTo>
                    <a:pt x="4391023" y="511176"/>
                  </a:lnTo>
                  <a:lnTo>
                    <a:pt x="4387848" y="514351"/>
                  </a:lnTo>
                  <a:lnTo>
                    <a:pt x="4384673" y="514351"/>
                  </a:lnTo>
                  <a:lnTo>
                    <a:pt x="4384673" y="517526"/>
                  </a:lnTo>
                  <a:lnTo>
                    <a:pt x="4391023" y="514351"/>
                  </a:lnTo>
                  <a:lnTo>
                    <a:pt x="4400548" y="514351"/>
                  </a:lnTo>
                  <a:lnTo>
                    <a:pt x="4410073" y="514351"/>
                  </a:lnTo>
                  <a:lnTo>
                    <a:pt x="4419598" y="514351"/>
                  </a:lnTo>
                  <a:lnTo>
                    <a:pt x="4425948" y="514351"/>
                  </a:lnTo>
                  <a:lnTo>
                    <a:pt x="4432298" y="514351"/>
                  </a:lnTo>
                  <a:lnTo>
                    <a:pt x="4435473" y="514351"/>
                  </a:lnTo>
                  <a:lnTo>
                    <a:pt x="4438648" y="517526"/>
                  </a:lnTo>
                  <a:lnTo>
                    <a:pt x="4438648" y="520701"/>
                  </a:lnTo>
                  <a:lnTo>
                    <a:pt x="4435473" y="523876"/>
                  </a:lnTo>
                  <a:lnTo>
                    <a:pt x="4432298" y="523876"/>
                  </a:lnTo>
                  <a:lnTo>
                    <a:pt x="4432298" y="527051"/>
                  </a:lnTo>
                  <a:lnTo>
                    <a:pt x="4429123" y="533401"/>
                  </a:lnTo>
                  <a:lnTo>
                    <a:pt x="4425948" y="539751"/>
                  </a:lnTo>
                  <a:lnTo>
                    <a:pt x="4419598" y="546101"/>
                  </a:lnTo>
                  <a:lnTo>
                    <a:pt x="4413248" y="549276"/>
                  </a:lnTo>
                  <a:lnTo>
                    <a:pt x="4416423" y="552451"/>
                  </a:lnTo>
                  <a:lnTo>
                    <a:pt x="4416423" y="555626"/>
                  </a:lnTo>
                  <a:lnTo>
                    <a:pt x="4410073" y="555626"/>
                  </a:lnTo>
                  <a:lnTo>
                    <a:pt x="4406898" y="558801"/>
                  </a:lnTo>
                  <a:lnTo>
                    <a:pt x="4397373" y="558801"/>
                  </a:lnTo>
                  <a:lnTo>
                    <a:pt x="4391023" y="558801"/>
                  </a:lnTo>
                  <a:lnTo>
                    <a:pt x="4397373" y="561976"/>
                  </a:lnTo>
                  <a:lnTo>
                    <a:pt x="4406898" y="561976"/>
                  </a:lnTo>
                  <a:lnTo>
                    <a:pt x="4416423" y="558801"/>
                  </a:lnTo>
                  <a:lnTo>
                    <a:pt x="4422773" y="561976"/>
                  </a:lnTo>
                  <a:lnTo>
                    <a:pt x="4429123" y="565151"/>
                  </a:lnTo>
                  <a:lnTo>
                    <a:pt x="4432298" y="568326"/>
                  </a:lnTo>
                  <a:lnTo>
                    <a:pt x="4438648" y="571501"/>
                  </a:lnTo>
                  <a:lnTo>
                    <a:pt x="4441823" y="574676"/>
                  </a:lnTo>
                  <a:lnTo>
                    <a:pt x="4441823" y="577851"/>
                  </a:lnTo>
                  <a:lnTo>
                    <a:pt x="4444998" y="587376"/>
                  </a:lnTo>
                  <a:lnTo>
                    <a:pt x="4448173" y="596901"/>
                  </a:lnTo>
                  <a:lnTo>
                    <a:pt x="4451348" y="600076"/>
                  </a:lnTo>
                  <a:lnTo>
                    <a:pt x="4454523" y="600076"/>
                  </a:lnTo>
                  <a:lnTo>
                    <a:pt x="4464048" y="603251"/>
                  </a:lnTo>
                  <a:lnTo>
                    <a:pt x="4470398" y="606426"/>
                  </a:lnTo>
                  <a:lnTo>
                    <a:pt x="4476748" y="612776"/>
                  </a:lnTo>
                  <a:lnTo>
                    <a:pt x="4479923" y="615951"/>
                  </a:lnTo>
                  <a:lnTo>
                    <a:pt x="4476748" y="615951"/>
                  </a:lnTo>
                  <a:lnTo>
                    <a:pt x="4476748" y="619126"/>
                  </a:lnTo>
                  <a:lnTo>
                    <a:pt x="4483098" y="625476"/>
                  </a:lnTo>
                  <a:lnTo>
                    <a:pt x="4483098" y="628651"/>
                  </a:lnTo>
                  <a:lnTo>
                    <a:pt x="4479923" y="628651"/>
                  </a:lnTo>
                  <a:lnTo>
                    <a:pt x="4470398" y="625476"/>
                  </a:lnTo>
                  <a:lnTo>
                    <a:pt x="4486273" y="631826"/>
                  </a:lnTo>
                  <a:lnTo>
                    <a:pt x="4489448" y="635001"/>
                  </a:lnTo>
                  <a:lnTo>
                    <a:pt x="4492623" y="638176"/>
                  </a:lnTo>
                  <a:lnTo>
                    <a:pt x="4489448" y="641351"/>
                  </a:lnTo>
                  <a:lnTo>
                    <a:pt x="4486273" y="644526"/>
                  </a:lnTo>
                  <a:lnTo>
                    <a:pt x="4483098" y="647701"/>
                  </a:lnTo>
                  <a:lnTo>
                    <a:pt x="4486273" y="650876"/>
                  </a:lnTo>
                  <a:lnTo>
                    <a:pt x="4492623" y="654051"/>
                  </a:lnTo>
                  <a:lnTo>
                    <a:pt x="4495798" y="650876"/>
                  </a:lnTo>
                  <a:lnTo>
                    <a:pt x="4498973" y="644526"/>
                  </a:lnTo>
                  <a:lnTo>
                    <a:pt x="4502148" y="644526"/>
                  </a:lnTo>
                  <a:lnTo>
                    <a:pt x="4511673" y="644526"/>
                  </a:lnTo>
                  <a:lnTo>
                    <a:pt x="4524373" y="650876"/>
                  </a:lnTo>
                  <a:lnTo>
                    <a:pt x="4527548" y="657226"/>
                  </a:lnTo>
                  <a:lnTo>
                    <a:pt x="4527548" y="663576"/>
                  </a:lnTo>
                  <a:lnTo>
                    <a:pt x="4524373" y="666751"/>
                  </a:lnTo>
                  <a:lnTo>
                    <a:pt x="4524373" y="669926"/>
                  </a:lnTo>
                  <a:lnTo>
                    <a:pt x="4521198" y="673101"/>
                  </a:lnTo>
                  <a:lnTo>
                    <a:pt x="4514848" y="676276"/>
                  </a:lnTo>
                  <a:lnTo>
                    <a:pt x="4518023" y="676276"/>
                  </a:lnTo>
                  <a:lnTo>
                    <a:pt x="4514848" y="679451"/>
                  </a:lnTo>
                  <a:lnTo>
                    <a:pt x="4508498" y="679451"/>
                  </a:lnTo>
                  <a:lnTo>
                    <a:pt x="4505323" y="679451"/>
                  </a:lnTo>
                  <a:lnTo>
                    <a:pt x="4505323" y="682626"/>
                  </a:lnTo>
                  <a:lnTo>
                    <a:pt x="4508498" y="682626"/>
                  </a:lnTo>
                  <a:lnTo>
                    <a:pt x="4508498" y="685801"/>
                  </a:lnTo>
                  <a:lnTo>
                    <a:pt x="4502148" y="688976"/>
                  </a:lnTo>
                  <a:lnTo>
                    <a:pt x="4495798" y="688976"/>
                  </a:lnTo>
                  <a:lnTo>
                    <a:pt x="4492623" y="688976"/>
                  </a:lnTo>
                  <a:lnTo>
                    <a:pt x="4508498" y="692151"/>
                  </a:lnTo>
                  <a:lnTo>
                    <a:pt x="4518023" y="692151"/>
                  </a:lnTo>
                  <a:lnTo>
                    <a:pt x="4521198" y="692151"/>
                  </a:lnTo>
                  <a:lnTo>
                    <a:pt x="4521198" y="695326"/>
                  </a:lnTo>
                  <a:lnTo>
                    <a:pt x="4521198" y="698501"/>
                  </a:lnTo>
                  <a:lnTo>
                    <a:pt x="4518023" y="701676"/>
                  </a:lnTo>
                  <a:lnTo>
                    <a:pt x="4511673" y="704851"/>
                  </a:lnTo>
                  <a:lnTo>
                    <a:pt x="4508498" y="704851"/>
                  </a:lnTo>
                  <a:lnTo>
                    <a:pt x="4505323" y="704851"/>
                  </a:lnTo>
                  <a:lnTo>
                    <a:pt x="4502148" y="704851"/>
                  </a:lnTo>
                  <a:lnTo>
                    <a:pt x="4498973" y="708026"/>
                  </a:lnTo>
                  <a:lnTo>
                    <a:pt x="4492623" y="711201"/>
                  </a:lnTo>
                  <a:lnTo>
                    <a:pt x="4486273" y="708026"/>
                  </a:lnTo>
                  <a:lnTo>
                    <a:pt x="4476748" y="708026"/>
                  </a:lnTo>
                  <a:lnTo>
                    <a:pt x="4467223" y="711201"/>
                  </a:lnTo>
                  <a:lnTo>
                    <a:pt x="4464048" y="711201"/>
                  </a:lnTo>
                  <a:lnTo>
                    <a:pt x="4460873" y="711201"/>
                  </a:lnTo>
                  <a:lnTo>
                    <a:pt x="4457698" y="711201"/>
                  </a:lnTo>
                  <a:lnTo>
                    <a:pt x="4454523" y="711201"/>
                  </a:lnTo>
                  <a:lnTo>
                    <a:pt x="4451348" y="708026"/>
                  </a:lnTo>
                  <a:lnTo>
                    <a:pt x="4448173" y="704851"/>
                  </a:lnTo>
                  <a:lnTo>
                    <a:pt x="4448173" y="708026"/>
                  </a:lnTo>
                  <a:lnTo>
                    <a:pt x="4448173" y="711201"/>
                  </a:lnTo>
                  <a:lnTo>
                    <a:pt x="4444998" y="711201"/>
                  </a:lnTo>
                  <a:lnTo>
                    <a:pt x="4435473" y="711201"/>
                  </a:lnTo>
                  <a:lnTo>
                    <a:pt x="4432298" y="711201"/>
                  </a:lnTo>
                  <a:lnTo>
                    <a:pt x="4435473" y="714376"/>
                  </a:lnTo>
                  <a:lnTo>
                    <a:pt x="4432298" y="717551"/>
                  </a:lnTo>
                  <a:lnTo>
                    <a:pt x="4425948" y="717551"/>
                  </a:lnTo>
                  <a:lnTo>
                    <a:pt x="4419598" y="714376"/>
                  </a:lnTo>
                  <a:lnTo>
                    <a:pt x="4416423" y="714376"/>
                  </a:lnTo>
                  <a:lnTo>
                    <a:pt x="4410073" y="711201"/>
                  </a:lnTo>
                  <a:lnTo>
                    <a:pt x="4403723" y="711201"/>
                  </a:lnTo>
                  <a:lnTo>
                    <a:pt x="4397373" y="711201"/>
                  </a:lnTo>
                  <a:lnTo>
                    <a:pt x="4394198" y="714376"/>
                  </a:lnTo>
                  <a:lnTo>
                    <a:pt x="4391023" y="720726"/>
                  </a:lnTo>
                  <a:lnTo>
                    <a:pt x="4387848" y="723901"/>
                  </a:lnTo>
                  <a:lnTo>
                    <a:pt x="4381498" y="723901"/>
                  </a:lnTo>
                  <a:lnTo>
                    <a:pt x="4378323" y="723901"/>
                  </a:lnTo>
                  <a:lnTo>
                    <a:pt x="4375148" y="720726"/>
                  </a:lnTo>
                  <a:lnTo>
                    <a:pt x="4371973" y="720726"/>
                  </a:lnTo>
                  <a:lnTo>
                    <a:pt x="4368798" y="720726"/>
                  </a:lnTo>
                  <a:lnTo>
                    <a:pt x="4362448" y="723901"/>
                  </a:lnTo>
                  <a:lnTo>
                    <a:pt x="4359273" y="720726"/>
                  </a:lnTo>
                  <a:lnTo>
                    <a:pt x="4359273" y="723901"/>
                  </a:lnTo>
                  <a:lnTo>
                    <a:pt x="4356098" y="723901"/>
                  </a:lnTo>
                  <a:lnTo>
                    <a:pt x="4352923" y="723901"/>
                  </a:lnTo>
                  <a:lnTo>
                    <a:pt x="4349748" y="727076"/>
                  </a:lnTo>
                  <a:lnTo>
                    <a:pt x="4349748" y="730251"/>
                  </a:lnTo>
                  <a:lnTo>
                    <a:pt x="4346573" y="730251"/>
                  </a:lnTo>
                  <a:lnTo>
                    <a:pt x="4343398" y="730251"/>
                  </a:lnTo>
                  <a:lnTo>
                    <a:pt x="4340223" y="727076"/>
                  </a:lnTo>
                  <a:lnTo>
                    <a:pt x="4337048" y="727076"/>
                  </a:lnTo>
                  <a:lnTo>
                    <a:pt x="4333873" y="727076"/>
                  </a:lnTo>
                  <a:lnTo>
                    <a:pt x="4337048" y="723901"/>
                  </a:lnTo>
                  <a:lnTo>
                    <a:pt x="4343398" y="723901"/>
                  </a:lnTo>
                  <a:lnTo>
                    <a:pt x="4349748" y="717551"/>
                  </a:lnTo>
                  <a:lnTo>
                    <a:pt x="4362448" y="708026"/>
                  </a:lnTo>
                  <a:lnTo>
                    <a:pt x="4365623" y="708026"/>
                  </a:lnTo>
                  <a:lnTo>
                    <a:pt x="4365623" y="704851"/>
                  </a:lnTo>
                  <a:lnTo>
                    <a:pt x="4365623" y="701676"/>
                  </a:lnTo>
                  <a:lnTo>
                    <a:pt x="4368798" y="701676"/>
                  </a:lnTo>
                  <a:lnTo>
                    <a:pt x="4371973" y="701676"/>
                  </a:lnTo>
                  <a:lnTo>
                    <a:pt x="4371973" y="698501"/>
                  </a:lnTo>
                  <a:lnTo>
                    <a:pt x="4375148" y="698501"/>
                  </a:lnTo>
                  <a:lnTo>
                    <a:pt x="4387848" y="695326"/>
                  </a:lnTo>
                  <a:lnTo>
                    <a:pt x="4391023" y="698501"/>
                  </a:lnTo>
                  <a:lnTo>
                    <a:pt x="4400548" y="698501"/>
                  </a:lnTo>
                  <a:lnTo>
                    <a:pt x="4403723" y="698501"/>
                  </a:lnTo>
                  <a:lnTo>
                    <a:pt x="4406898" y="695326"/>
                  </a:lnTo>
                  <a:lnTo>
                    <a:pt x="4410073" y="692151"/>
                  </a:lnTo>
                  <a:lnTo>
                    <a:pt x="4413248" y="688976"/>
                  </a:lnTo>
                  <a:lnTo>
                    <a:pt x="4416423" y="688976"/>
                  </a:lnTo>
                  <a:lnTo>
                    <a:pt x="4419598" y="682626"/>
                  </a:lnTo>
                  <a:lnTo>
                    <a:pt x="4413248" y="685801"/>
                  </a:lnTo>
                  <a:lnTo>
                    <a:pt x="4406898" y="688976"/>
                  </a:lnTo>
                  <a:lnTo>
                    <a:pt x="4400548" y="688976"/>
                  </a:lnTo>
                  <a:lnTo>
                    <a:pt x="4394198" y="692151"/>
                  </a:lnTo>
                  <a:lnTo>
                    <a:pt x="4391023" y="692151"/>
                  </a:lnTo>
                  <a:lnTo>
                    <a:pt x="4387848" y="688976"/>
                  </a:lnTo>
                  <a:lnTo>
                    <a:pt x="4384673" y="685801"/>
                  </a:lnTo>
                  <a:lnTo>
                    <a:pt x="4375148" y="685801"/>
                  </a:lnTo>
                  <a:lnTo>
                    <a:pt x="4371973" y="682626"/>
                  </a:lnTo>
                  <a:lnTo>
                    <a:pt x="4368798" y="682626"/>
                  </a:lnTo>
                  <a:lnTo>
                    <a:pt x="4365623" y="682626"/>
                  </a:lnTo>
                  <a:lnTo>
                    <a:pt x="4359273" y="682626"/>
                  </a:lnTo>
                  <a:lnTo>
                    <a:pt x="4356098" y="682626"/>
                  </a:lnTo>
                  <a:lnTo>
                    <a:pt x="4352923" y="682626"/>
                  </a:lnTo>
                  <a:lnTo>
                    <a:pt x="4349748" y="682626"/>
                  </a:lnTo>
                  <a:lnTo>
                    <a:pt x="4346573" y="682626"/>
                  </a:lnTo>
                  <a:lnTo>
                    <a:pt x="4349748" y="679451"/>
                  </a:lnTo>
                  <a:lnTo>
                    <a:pt x="4346573" y="676276"/>
                  </a:lnTo>
                  <a:lnTo>
                    <a:pt x="4349748" y="673101"/>
                  </a:lnTo>
                  <a:lnTo>
                    <a:pt x="4365623" y="669926"/>
                  </a:lnTo>
                  <a:lnTo>
                    <a:pt x="4375148" y="666751"/>
                  </a:lnTo>
                  <a:lnTo>
                    <a:pt x="4378323" y="663576"/>
                  </a:lnTo>
                  <a:lnTo>
                    <a:pt x="4381498" y="660401"/>
                  </a:lnTo>
                  <a:lnTo>
                    <a:pt x="4378323" y="657226"/>
                  </a:lnTo>
                  <a:lnTo>
                    <a:pt x="4381498" y="654051"/>
                  </a:lnTo>
                  <a:lnTo>
                    <a:pt x="4378323" y="654051"/>
                  </a:lnTo>
                  <a:lnTo>
                    <a:pt x="4378323" y="650876"/>
                  </a:lnTo>
                  <a:lnTo>
                    <a:pt x="4381498" y="647701"/>
                  </a:lnTo>
                  <a:lnTo>
                    <a:pt x="4371973" y="647701"/>
                  </a:lnTo>
                  <a:lnTo>
                    <a:pt x="4368798" y="650876"/>
                  </a:lnTo>
                  <a:lnTo>
                    <a:pt x="4365623" y="654051"/>
                  </a:lnTo>
                  <a:lnTo>
                    <a:pt x="4362448" y="650876"/>
                  </a:lnTo>
                  <a:lnTo>
                    <a:pt x="4368798" y="647701"/>
                  </a:lnTo>
                  <a:lnTo>
                    <a:pt x="4371973" y="644526"/>
                  </a:lnTo>
                  <a:lnTo>
                    <a:pt x="4375148" y="641351"/>
                  </a:lnTo>
                  <a:lnTo>
                    <a:pt x="4375148" y="638176"/>
                  </a:lnTo>
                  <a:lnTo>
                    <a:pt x="4368798" y="638176"/>
                  </a:lnTo>
                  <a:lnTo>
                    <a:pt x="4365623" y="638176"/>
                  </a:lnTo>
                  <a:lnTo>
                    <a:pt x="4368798" y="635001"/>
                  </a:lnTo>
                  <a:lnTo>
                    <a:pt x="4375148" y="635001"/>
                  </a:lnTo>
                  <a:lnTo>
                    <a:pt x="4378323" y="635001"/>
                  </a:lnTo>
                  <a:lnTo>
                    <a:pt x="4378323" y="638176"/>
                  </a:lnTo>
                  <a:lnTo>
                    <a:pt x="4387848" y="638176"/>
                  </a:lnTo>
                  <a:lnTo>
                    <a:pt x="4391023" y="638176"/>
                  </a:lnTo>
                  <a:lnTo>
                    <a:pt x="4397373" y="638176"/>
                  </a:lnTo>
                  <a:lnTo>
                    <a:pt x="4400548" y="638176"/>
                  </a:lnTo>
                  <a:lnTo>
                    <a:pt x="4403723" y="638176"/>
                  </a:lnTo>
                  <a:lnTo>
                    <a:pt x="4403723" y="635001"/>
                  </a:lnTo>
                  <a:lnTo>
                    <a:pt x="4410073" y="638176"/>
                  </a:lnTo>
                  <a:lnTo>
                    <a:pt x="4413248" y="638176"/>
                  </a:lnTo>
                  <a:lnTo>
                    <a:pt x="4416423" y="635001"/>
                  </a:lnTo>
                  <a:lnTo>
                    <a:pt x="4410073" y="635001"/>
                  </a:lnTo>
                  <a:lnTo>
                    <a:pt x="4403723" y="631826"/>
                  </a:lnTo>
                  <a:lnTo>
                    <a:pt x="4410073" y="625476"/>
                  </a:lnTo>
                  <a:lnTo>
                    <a:pt x="4406898" y="625476"/>
                  </a:lnTo>
                  <a:lnTo>
                    <a:pt x="4406898" y="622301"/>
                  </a:lnTo>
                  <a:lnTo>
                    <a:pt x="4413248" y="612776"/>
                  </a:lnTo>
                  <a:lnTo>
                    <a:pt x="4410073" y="612776"/>
                  </a:lnTo>
                  <a:lnTo>
                    <a:pt x="4406898" y="612776"/>
                  </a:lnTo>
                  <a:lnTo>
                    <a:pt x="4403723" y="609601"/>
                  </a:lnTo>
                  <a:lnTo>
                    <a:pt x="4403723" y="615951"/>
                  </a:lnTo>
                  <a:lnTo>
                    <a:pt x="4397373" y="609601"/>
                  </a:lnTo>
                  <a:lnTo>
                    <a:pt x="4394198" y="600076"/>
                  </a:lnTo>
                  <a:lnTo>
                    <a:pt x="4397373" y="596901"/>
                  </a:lnTo>
                  <a:lnTo>
                    <a:pt x="4403723" y="590551"/>
                  </a:lnTo>
                  <a:lnTo>
                    <a:pt x="4400548" y="590551"/>
                  </a:lnTo>
                  <a:lnTo>
                    <a:pt x="4394198" y="590551"/>
                  </a:lnTo>
                  <a:lnTo>
                    <a:pt x="4394198" y="593726"/>
                  </a:lnTo>
                  <a:lnTo>
                    <a:pt x="4391023" y="593726"/>
                  </a:lnTo>
                  <a:lnTo>
                    <a:pt x="4387848" y="593726"/>
                  </a:lnTo>
                  <a:lnTo>
                    <a:pt x="4384673" y="593726"/>
                  </a:lnTo>
                  <a:lnTo>
                    <a:pt x="4384673" y="596901"/>
                  </a:lnTo>
                  <a:lnTo>
                    <a:pt x="4381498" y="593726"/>
                  </a:lnTo>
                  <a:lnTo>
                    <a:pt x="4378323" y="593726"/>
                  </a:lnTo>
                  <a:lnTo>
                    <a:pt x="4375148" y="593726"/>
                  </a:lnTo>
                  <a:lnTo>
                    <a:pt x="4371973" y="596901"/>
                  </a:lnTo>
                  <a:lnTo>
                    <a:pt x="4365623" y="593726"/>
                  </a:lnTo>
                  <a:lnTo>
                    <a:pt x="4362448" y="593726"/>
                  </a:lnTo>
                  <a:lnTo>
                    <a:pt x="4362448" y="596901"/>
                  </a:lnTo>
                  <a:lnTo>
                    <a:pt x="4359273" y="593726"/>
                  </a:lnTo>
                  <a:lnTo>
                    <a:pt x="4356098" y="590551"/>
                  </a:lnTo>
                  <a:lnTo>
                    <a:pt x="4359273" y="590551"/>
                  </a:lnTo>
                  <a:lnTo>
                    <a:pt x="4362448" y="590551"/>
                  </a:lnTo>
                  <a:lnTo>
                    <a:pt x="4362448" y="587376"/>
                  </a:lnTo>
                  <a:lnTo>
                    <a:pt x="4362448" y="584201"/>
                  </a:lnTo>
                  <a:lnTo>
                    <a:pt x="4365623" y="577851"/>
                  </a:lnTo>
                  <a:lnTo>
                    <a:pt x="4368798" y="574676"/>
                  </a:lnTo>
                  <a:lnTo>
                    <a:pt x="4371973" y="574676"/>
                  </a:lnTo>
                  <a:lnTo>
                    <a:pt x="4368798" y="571501"/>
                  </a:lnTo>
                  <a:lnTo>
                    <a:pt x="4365623" y="568326"/>
                  </a:lnTo>
                  <a:lnTo>
                    <a:pt x="4365623" y="565151"/>
                  </a:lnTo>
                  <a:lnTo>
                    <a:pt x="4368798" y="561976"/>
                  </a:lnTo>
                  <a:lnTo>
                    <a:pt x="4365623" y="558801"/>
                  </a:lnTo>
                  <a:lnTo>
                    <a:pt x="4362448" y="561976"/>
                  </a:lnTo>
                  <a:lnTo>
                    <a:pt x="4359273" y="565151"/>
                  </a:lnTo>
                  <a:lnTo>
                    <a:pt x="4356098" y="561976"/>
                  </a:lnTo>
                  <a:lnTo>
                    <a:pt x="4352923" y="558801"/>
                  </a:lnTo>
                  <a:lnTo>
                    <a:pt x="4352923" y="561976"/>
                  </a:lnTo>
                  <a:lnTo>
                    <a:pt x="4352923" y="565151"/>
                  </a:lnTo>
                  <a:lnTo>
                    <a:pt x="4352923" y="568326"/>
                  </a:lnTo>
                  <a:lnTo>
                    <a:pt x="4346573" y="574676"/>
                  </a:lnTo>
                  <a:lnTo>
                    <a:pt x="4346573" y="577851"/>
                  </a:lnTo>
                  <a:lnTo>
                    <a:pt x="4343398" y="577851"/>
                  </a:lnTo>
                  <a:lnTo>
                    <a:pt x="4343398" y="574676"/>
                  </a:lnTo>
                  <a:lnTo>
                    <a:pt x="4349748" y="568326"/>
                  </a:lnTo>
                  <a:lnTo>
                    <a:pt x="4349748" y="561976"/>
                  </a:lnTo>
                  <a:lnTo>
                    <a:pt x="4349748" y="555626"/>
                  </a:lnTo>
                  <a:lnTo>
                    <a:pt x="4352923" y="549276"/>
                  </a:lnTo>
                  <a:lnTo>
                    <a:pt x="4352923" y="546101"/>
                  </a:lnTo>
                  <a:lnTo>
                    <a:pt x="4352923" y="542926"/>
                  </a:lnTo>
                  <a:lnTo>
                    <a:pt x="4349748" y="542926"/>
                  </a:lnTo>
                  <a:lnTo>
                    <a:pt x="4349748" y="539751"/>
                  </a:lnTo>
                  <a:lnTo>
                    <a:pt x="4343398" y="539751"/>
                  </a:lnTo>
                  <a:lnTo>
                    <a:pt x="4337048" y="539751"/>
                  </a:lnTo>
                  <a:lnTo>
                    <a:pt x="4340223" y="536576"/>
                  </a:lnTo>
                  <a:lnTo>
                    <a:pt x="4346573" y="533401"/>
                  </a:lnTo>
                  <a:lnTo>
                    <a:pt x="4349748" y="530226"/>
                  </a:lnTo>
                  <a:lnTo>
                    <a:pt x="4352923" y="527051"/>
                  </a:lnTo>
                  <a:lnTo>
                    <a:pt x="4356098" y="527051"/>
                  </a:lnTo>
                  <a:lnTo>
                    <a:pt x="4349748" y="523876"/>
                  </a:lnTo>
                  <a:lnTo>
                    <a:pt x="4352923" y="520701"/>
                  </a:lnTo>
                  <a:lnTo>
                    <a:pt x="4352923" y="517526"/>
                  </a:lnTo>
                  <a:lnTo>
                    <a:pt x="4349748" y="517526"/>
                  </a:lnTo>
                  <a:lnTo>
                    <a:pt x="4352923" y="514351"/>
                  </a:lnTo>
                  <a:lnTo>
                    <a:pt x="4349748" y="511176"/>
                  </a:lnTo>
                  <a:lnTo>
                    <a:pt x="4346573" y="508001"/>
                  </a:lnTo>
                  <a:lnTo>
                    <a:pt x="4349748" y="508001"/>
                  </a:lnTo>
                  <a:lnTo>
                    <a:pt x="4356098" y="504826"/>
                  </a:lnTo>
                  <a:lnTo>
                    <a:pt x="4359273" y="504826"/>
                  </a:lnTo>
                  <a:lnTo>
                    <a:pt x="4362448" y="508001"/>
                  </a:lnTo>
                  <a:lnTo>
                    <a:pt x="4365623" y="508001"/>
                  </a:lnTo>
                  <a:lnTo>
                    <a:pt x="4359273" y="504826"/>
                  </a:lnTo>
                  <a:lnTo>
                    <a:pt x="4356098" y="501651"/>
                  </a:lnTo>
                  <a:lnTo>
                    <a:pt x="4359273" y="501651"/>
                  </a:lnTo>
                  <a:lnTo>
                    <a:pt x="4359273" y="498476"/>
                  </a:lnTo>
                  <a:lnTo>
                    <a:pt x="4359273" y="495301"/>
                  </a:lnTo>
                  <a:lnTo>
                    <a:pt x="4362448" y="492126"/>
                  </a:lnTo>
                  <a:lnTo>
                    <a:pt x="4365623" y="492126"/>
                  </a:lnTo>
                  <a:lnTo>
                    <a:pt x="4368798" y="492126"/>
                  </a:lnTo>
                  <a:lnTo>
                    <a:pt x="4365623" y="488951"/>
                  </a:lnTo>
                  <a:close/>
                  <a:moveTo>
                    <a:pt x="866776" y="469900"/>
                  </a:moveTo>
                  <a:lnTo>
                    <a:pt x="860425" y="473075"/>
                  </a:lnTo>
                  <a:lnTo>
                    <a:pt x="854075" y="476250"/>
                  </a:lnTo>
                  <a:lnTo>
                    <a:pt x="854076" y="476250"/>
                  </a:lnTo>
                  <a:lnTo>
                    <a:pt x="860426" y="473075"/>
                  </a:lnTo>
                  <a:close/>
                  <a:moveTo>
                    <a:pt x="2362198" y="304800"/>
                  </a:moveTo>
                  <a:lnTo>
                    <a:pt x="2365373" y="307975"/>
                  </a:lnTo>
                  <a:lnTo>
                    <a:pt x="2365373" y="311150"/>
                  </a:lnTo>
                  <a:lnTo>
                    <a:pt x="2362198" y="314326"/>
                  </a:lnTo>
                  <a:lnTo>
                    <a:pt x="2362198" y="320676"/>
                  </a:lnTo>
                  <a:lnTo>
                    <a:pt x="2365373" y="320676"/>
                  </a:lnTo>
                  <a:lnTo>
                    <a:pt x="2371723" y="317501"/>
                  </a:lnTo>
                  <a:lnTo>
                    <a:pt x="2378073" y="314326"/>
                  </a:lnTo>
                  <a:lnTo>
                    <a:pt x="2381248" y="314326"/>
                  </a:lnTo>
                  <a:lnTo>
                    <a:pt x="2384423" y="317501"/>
                  </a:lnTo>
                  <a:lnTo>
                    <a:pt x="2387598" y="320676"/>
                  </a:lnTo>
                  <a:lnTo>
                    <a:pt x="2397123" y="323851"/>
                  </a:lnTo>
                  <a:lnTo>
                    <a:pt x="2403473" y="327026"/>
                  </a:lnTo>
                  <a:lnTo>
                    <a:pt x="2406648" y="330201"/>
                  </a:lnTo>
                  <a:lnTo>
                    <a:pt x="2406648" y="336551"/>
                  </a:lnTo>
                  <a:lnTo>
                    <a:pt x="2406648" y="339725"/>
                  </a:lnTo>
                  <a:lnTo>
                    <a:pt x="2416173" y="342901"/>
                  </a:lnTo>
                  <a:lnTo>
                    <a:pt x="2428873" y="346075"/>
                  </a:lnTo>
                  <a:lnTo>
                    <a:pt x="2428873" y="349250"/>
                  </a:lnTo>
                  <a:lnTo>
                    <a:pt x="2428873" y="352425"/>
                  </a:lnTo>
                  <a:lnTo>
                    <a:pt x="2432048" y="355601"/>
                  </a:lnTo>
                  <a:lnTo>
                    <a:pt x="2435223" y="355601"/>
                  </a:lnTo>
                  <a:lnTo>
                    <a:pt x="2432048" y="358776"/>
                  </a:lnTo>
                  <a:lnTo>
                    <a:pt x="2425698" y="365126"/>
                  </a:lnTo>
                  <a:lnTo>
                    <a:pt x="2422523" y="365126"/>
                  </a:lnTo>
                  <a:lnTo>
                    <a:pt x="2412998" y="358776"/>
                  </a:lnTo>
                  <a:lnTo>
                    <a:pt x="2397123" y="358776"/>
                  </a:lnTo>
                  <a:lnTo>
                    <a:pt x="2393948" y="358776"/>
                  </a:lnTo>
                  <a:lnTo>
                    <a:pt x="2397123" y="355601"/>
                  </a:lnTo>
                  <a:lnTo>
                    <a:pt x="2403473" y="349250"/>
                  </a:lnTo>
                  <a:lnTo>
                    <a:pt x="2397123" y="349250"/>
                  </a:lnTo>
                  <a:lnTo>
                    <a:pt x="2384423" y="349250"/>
                  </a:lnTo>
                  <a:lnTo>
                    <a:pt x="2387598" y="346075"/>
                  </a:lnTo>
                  <a:lnTo>
                    <a:pt x="2387598" y="342901"/>
                  </a:lnTo>
                  <a:lnTo>
                    <a:pt x="2381248" y="346075"/>
                  </a:lnTo>
                  <a:lnTo>
                    <a:pt x="2371723" y="346075"/>
                  </a:lnTo>
                  <a:lnTo>
                    <a:pt x="2368548" y="346075"/>
                  </a:lnTo>
                  <a:lnTo>
                    <a:pt x="2362198" y="346075"/>
                  </a:lnTo>
                  <a:lnTo>
                    <a:pt x="2359023" y="349250"/>
                  </a:lnTo>
                  <a:lnTo>
                    <a:pt x="2355848" y="355601"/>
                  </a:lnTo>
                  <a:lnTo>
                    <a:pt x="2349498" y="355601"/>
                  </a:lnTo>
                  <a:lnTo>
                    <a:pt x="2336798" y="358776"/>
                  </a:lnTo>
                  <a:lnTo>
                    <a:pt x="2330448" y="358776"/>
                  </a:lnTo>
                  <a:lnTo>
                    <a:pt x="2327273" y="361951"/>
                  </a:lnTo>
                  <a:lnTo>
                    <a:pt x="2320923" y="368301"/>
                  </a:lnTo>
                  <a:lnTo>
                    <a:pt x="2317748" y="371476"/>
                  </a:lnTo>
                  <a:lnTo>
                    <a:pt x="2301873" y="374650"/>
                  </a:lnTo>
                  <a:lnTo>
                    <a:pt x="2289173" y="374650"/>
                  </a:lnTo>
                  <a:lnTo>
                    <a:pt x="2285998" y="374650"/>
                  </a:lnTo>
                  <a:lnTo>
                    <a:pt x="2285998" y="371476"/>
                  </a:lnTo>
                  <a:lnTo>
                    <a:pt x="2292348" y="368301"/>
                  </a:lnTo>
                  <a:lnTo>
                    <a:pt x="2295523" y="365126"/>
                  </a:lnTo>
                  <a:lnTo>
                    <a:pt x="2295523" y="361951"/>
                  </a:lnTo>
                  <a:lnTo>
                    <a:pt x="2289173" y="361951"/>
                  </a:lnTo>
                  <a:lnTo>
                    <a:pt x="2270123" y="361951"/>
                  </a:lnTo>
                  <a:lnTo>
                    <a:pt x="2266948" y="361951"/>
                  </a:lnTo>
                  <a:lnTo>
                    <a:pt x="2263773" y="361951"/>
                  </a:lnTo>
                  <a:lnTo>
                    <a:pt x="2273298" y="355601"/>
                  </a:lnTo>
                  <a:lnTo>
                    <a:pt x="2305049" y="346075"/>
                  </a:lnTo>
                  <a:lnTo>
                    <a:pt x="2305049" y="339725"/>
                  </a:lnTo>
                  <a:lnTo>
                    <a:pt x="2308223" y="333376"/>
                  </a:lnTo>
                  <a:lnTo>
                    <a:pt x="2327273" y="323851"/>
                  </a:lnTo>
                  <a:lnTo>
                    <a:pt x="2339973" y="314326"/>
                  </a:lnTo>
                  <a:lnTo>
                    <a:pt x="2355848" y="307975"/>
                  </a:lnTo>
                  <a:close/>
                  <a:moveTo>
                    <a:pt x="4073523" y="288925"/>
                  </a:moveTo>
                  <a:lnTo>
                    <a:pt x="4076698" y="292100"/>
                  </a:lnTo>
                  <a:lnTo>
                    <a:pt x="4083048" y="295275"/>
                  </a:lnTo>
                  <a:lnTo>
                    <a:pt x="4083048" y="298450"/>
                  </a:lnTo>
                  <a:lnTo>
                    <a:pt x="4092573" y="295275"/>
                  </a:lnTo>
                  <a:lnTo>
                    <a:pt x="4098923" y="292100"/>
                  </a:lnTo>
                  <a:lnTo>
                    <a:pt x="4108448" y="292100"/>
                  </a:lnTo>
                  <a:lnTo>
                    <a:pt x="4105273" y="295275"/>
                  </a:lnTo>
                  <a:lnTo>
                    <a:pt x="4098923" y="298450"/>
                  </a:lnTo>
                  <a:lnTo>
                    <a:pt x="4105273" y="298450"/>
                  </a:lnTo>
                  <a:lnTo>
                    <a:pt x="4108448" y="301625"/>
                  </a:lnTo>
                  <a:lnTo>
                    <a:pt x="4105273" y="304800"/>
                  </a:lnTo>
                  <a:lnTo>
                    <a:pt x="4098923" y="307975"/>
                  </a:lnTo>
                  <a:lnTo>
                    <a:pt x="4111623" y="307975"/>
                  </a:lnTo>
                  <a:lnTo>
                    <a:pt x="4117973" y="307975"/>
                  </a:lnTo>
                  <a:lnTo>
                    <a:pt x="4124323" y="311150"/>
                  </a:lnTo>
                  <a:lnTo>
                    <a:pt x="4124323" y="314325"/>
                  </a:lnTo>
                  <a:lnTo>
                    <a:pt x="4121148" y="317500"/>
                  </a:lnTo>
                  <a:lnTo>
                    <a:pt x="4127498" y="317500"/>
                  </a:lnTo>
                  <a:lnTo>
                    <a:pt x="4130673" y="317500"/>
                  </a:lnTo>
                  <a:lnTo>
                    <a:pt x="4130673" y="320675"/>
                  </a:lnTo>
                  <a:lnTo>
                    <a:pt x="4127498" y="323850"/>
                  </a:lnTo>
                  <a:lnTo>
                    <a:pt x="4121148" y="323850"/>
                  </a:lnTo>
                  <a:lnTo>
                    <a:pt x="4121148" y="327025"/>
                  </a:lnTo>
                  <a:lnTo>
                    <a:pt x="4117973" y="330200"/>
                  </a:lnTo>
                  <a:lnTo>
                    <a:pt x="4114798" y="330200"/>
                  </a:lnTo>
                  <a:lnTo>
                    <a:pt x="4111623" y="330200"/>
                  </a:lnTo>
                  <a:lnTo>
                    <a:pt x="4108448" y="333375"/>
                  </a:lnTo>
                  <a:lnTo>
                    <a:pt x="4108448" y="336550"/>
                  </a:lnTo>
                  <a:lnTo>
                    <a:pt x="4105273" y="339725"/>
                  </a:lnTo>
                  <a:lnTo>
                    <a:pt x="4095748" y="342900"/>
                  </a:lnTo>
                  <a:lnTo>
                    <a:pt x="4092573" y="342900"/>
                  </a:lnTo>
                  <a:lnTo>
                    <a:pt x="4083048" y="342900"/>
                  </a:lnTo>
                  <a:lnTo>
                    <a:pt x="4073523" y="346075"/>
                  </a:lnTo>
                  <a:lnTo>
                    <a:pt x="4060823" y="352425"/>
                  </a:lnTo>
                  <a:lnTo>
                    <a:pt x="4054473" y="352425"/>
                  </a:lnTo>
                  <a:lnTo>
                    <a:pt x="4044948" y="355600"/>
                  </a:lnTo>
                  <a:lnTo>
                    <a:pt x="4035423" y="355600"/>
                  </a:lnTo>
                  <a:lnTo>
                    <a:pt x="4025898" y="358775"/>
                  </a:lnTo>
                  <a:lnTo>
                    <a:pt x="4016373" y="365125"/>
                  </a:lnTo>
                  <a:lnTo>
                    <a:pt x="3997323" y="368300"/>
                  </a:lnTo>
                  <a:lnTo>
                    <a:pt x="3981448" y="368300"/>
                  </a:lnTo>
                  <a:lnTo>
                    <a:pt x="3968748" y="365125"/>
                  </a:lnTo>
                  <a:lnTo>
                    <a:pt x="3962398" y="365125"/>
                  </a:lnTo>
                  <a:lnTo>
                    <a:pt x="3949698" y="358775"/>
                  </a:lnTo>
                  <a:lnTo>
                    <a:pt x="3943348" y="358775"/>
                  </a:lnTo>
                  <a:lnTo>
                    <a:pt x="3933823" y="358775"/>
                  </a:lnTo>
                  <a:lnTo>
                    <a:pt x="3930648" y="358775"/>
                  </a:lnTo>
                  <a:lnTo>
                    <a:pt x="3921123" y="358775"/>
                  </a:lnTo>
                  <a:lnTo>
                    <a:pt x="3911598" y="358775"/>
                  </a:lnTo>
                  <a:lnTo>
                    <a:pt x="3902073" y="358775"/>
                  </a:lnTo>
                  <a:lnTo>
                    <a:pt x="3905248" y="355600"/>
                  </a:lnTo>
                  <a:lnTo>
                    <a:pt x="3921123" y="352425"/>
                  </a:lnTo>
                  <a:lnTo>
                    <a:pt x="3924298" y="349250"/>
                  </a:lnTo>
                  <a:lnTo>
                    <a:pt x="3927473" y="346075"/>
                  </a:lnTo>
                  <a:lnTo>
                    <a:pt x="3924298" y="346075"/>
                  </a:lnTo>
                  <a:lnTo>
                    <a:pt x="3927473" y="342900"/>
                  </a:lnTo>
                  <a:lnTo>
                    <a:pt x="3921123" y="342900"/>
                  </a:lnTo>
                  <a:lnTo>
                    <a:pt x="3917948" y="339725"/>
                  </a:lnTo>
                  <a:lnTo>
                    <a:pt x="3914773" y="336550"/>
                  </a:lnTo>
                  <a:lnTo>
                    <a:pt x="3905248" y="333375"/>
                  </a:lnTo>
                  <a:lnTo>
                    <a:pt x="3892548" y="336550"/>
                  </a:lnTo>
                  <a:lnTo>
                    <a:pt x="3886198" y="336550"/>
                  </a:lnTo>
                  <a:lnTo>
                    <a:pt x="3883023" y="336550"/>
                  </a:lnTo>
                  <a:lnTo>
                    <a:pt x="3895723" y="333375"/>
                  </a:lnTo>
                  <a:lnTo>
                    <a:pt x="3911598" y="330200"/>
                  </a:lnTo>
                  <a:lnTo>
                    <a:pt x="3924298" y="330200"/>
                  </a:lnTo>
                  <a:lnTo>
                    <a:pt x="3936998" y="327025"/>
                  </a:lnTo>
                  <a:lnTo>
                    <a:pt x="3933823" y="327025"/>
                  </a:lnTo>
                  <a:lnTo>
                    <a:pt x="3924298" y="327025"/>
                  </a:lnTo>
                  <a:lnTo>
                    <a:pt x="3917948" y="327025"/>
                  </a:lnTo>
                  <a:lnTo>
                    <a:pt x="3924298" y="320675"/>
                  </a:lnTo>
                  <a:lnTo>
                    <a:pt x="3936998" y="320675"/>
                  </a:lnTo>
                  <a:lnTo>
                    <a:pt x="3936998" y="317500"/>
                  </a:lnTo>
                  <a:lnTo>
                    <a:pt x="3921123" y="317500"/>
                  </a:lnTo>
                  <a:lnTo>
                    <a:pt x="3914773" y="317500"/>
                  </a:lnTo>
                  <a:lnTo>
                    <a:pt x="3895723" y="320675"/>
                  </a:lnTo>
                  <a:lnTo>
                    <a:pt x="3889373" y="320675"/>
                  </a:lnTo>
                  <a:lnTo>
                    <a:pt x="3883023" y="317500"/>
                  </a:lnTo>
                  <a:lnTo>
                    <a:pt x="3876673" y="317500"/>
                  </a:lnTo>
                  <a:lnTo>
                    <a:pt x="3883023" y="314325"/>
                  </a:lnTo>
                  <a:lnTo>
                    <a:pt x="3889373" y="314325"/>
                  </a:lnTo>
                  <a:lnTo>
                    <a:pt x="3889373" y="311150"/>
                  </a:lnTo>
                  <a:lnTo>
                    <a:pt x="3892548" y="311150"/>
                  </a:lnTo>
                  <a:lnTo>
                    <a:pt x="3898898" y="314325"/>
                  </a:lnTo>
                  <a:lnTo>
                    <a:pt x="3905248" y="311150"/>
                  </a:lnTo>
                  <a:lnTo>
                    <a:pt x="3898898" y="311150"/>
                  </a:lnTo>
                  <a:lnTo>
                    <a:pt x="3895723" y="307975"/>
                  </a:lnTo>
                  <a:lnTo>
                    <a:pt x="3898898" y="307975"/>
                  </a:lnTo>
                  <a:lnTo>
                    <a:pt x="3898898" y="304800"/>
                  </a:lnTo>
                  <a:lnTo>
                    <a:pt x="3902073" y="304800"/>
                  </a:lnTo>
                  <a:lnTo>
                    <a:pt x="3905248" y="304800"/>
                  </a:lnTo>
                  <a:lnTo>
                    <a:pt x="3905248" y="301625"/>
                  </a:lnTo>
                  <a:lnTo>
                    <a:pt x="3911598" y="301625"/>
                  </a:lnTo>
                  <a:lnTo>
                    <a:pt x="3927473" y="307975"/>
                  </a:lnTo>
                  <a:lnTo>
                    <a:pt x="3930648" y="307975"/>
                  </a:lnTo>
                  <a:lnTo>
                    <a:pt x="3930648" y="304800"/>
                  </a:lnTo>
                  <a:lnTo>
                    <a:pt x="3927473" y="301625"/>
                  </a:lnTo>
                  <a:lnTo>
                    <a:pt x="3924298" y="301625"/>
                  </a:lnTo>
                  <a:lnTo>
                    <a:pt x="3927473" y="298450"/>
                  </a:lnTo>
                  <a:lnTo>
                    <a:pt x="3924298" y="298450"/>
                  </a:lnTo>
                  <a:lnTo>
                    <a:pt x="3914773" y="298450"/>
                  </a:lnTo>
                  <a:lnTo>
                    <a:pt x="3917948" y="295275"/>
                  </a:lnTo>
                  <a:lnTo>
                    <a:pt x="3930648" y="295275"/>
                  </a:lnTo>
                  <a:lnTo>
                    <a:pt x="3936998" y="295275"/>
                  </a:lnTo>
                  <a:lnTo>
                    <a:pt x="3940173" y="298450"/>
                  </a:lnTo>
                  <a:lnTo>
                    <a:pt x="3943348" y="301625"/>
                  </a:lnTo>
                  <a:lnTo>
                    <a:pt x="3946523" y="304800"/>
                  </a:lnTo>
                  <a:lnTo>
                    <a:pt x="3949698" y="304800"/>
                  </a:lnTo>
                  <a:lnTo>
                    <a:pt x="3949698" y="307975"/>
                  </a:lnTo>
                  <a:lnTo>
                    <a:pt x="3952873" y="311150"/>
                  </a:lnTo>
                  <a:lnTo>
                    <a:pt x="3949698" y="314325"/>
                  </a:lnTo>
                  <a:lnTo>
                    <a:pt x="3940173" y="314325"/>
                  </a:lnTo>
                  <a:lnTo>
                    <a:pt x="3949698" y="317500"/>
                  </a:lnTo>
                  <a:lnTo>
                    <a:pt x="3949698" y="320675"/>
                  </a:lnTo>
                  <a:lnTo>
                    <a:pt x="3952873" y="323850"/>
                  </a:lnTo>
                  <a:lnTo>
                    <a:pt x="3956048" y="323850"/>
                  </a:lnTo>
                  <a:lnTo>
                    <a:pt x="3956048" y="320675"/>
                  </a:lnTo>
                  <a:lnTo>
                    <a:pt x="3956048" y="317500"/>
                  </a:lnTo>
                  <a:lnTo>
                    <a:pt x="3962398" y="314325"/>
                  </a:lnTo>
                  <a:lnTo>
                    <a:pt x="3965573" y="314325"/>
                  </a:lnTo>
                  <a:lnTo>
                    <a:pt x="3968748" y="314325"/>
                  </a:lnTo>
                  <a:lnTo>
                    <a:pt x="3971923" y="314325"/>
                  </a:lnTo>
                  <a:lnTo>
                    <a:pt x="3975098" y="311150"/>
                  </a:lnTo>
                  <a:lnTo>
                    <a:pt x="3971923" y="307975"/>
                  </a:lnTo>
                  <a:lnTo>
                    <a:pt x="3975098" y="301625"/>
                  </a:lnTo>
                  <a:lnTo>
                    <a:pt x="3981448" y="301625"/>
                  </a:lnTo>
                  <a:lnTo>
                    <a:pt x="3984623" y="301625"/>
                  </a:lnTo>
                  <a:lnTo>
                    <a:pt x="3984623" y="304800"/>
                  </a:lnTo>
                  <a:lnTo>
                    <a:pt x="3987798" y="304800"/>
                  </a:lnTo>
                  <a:lnTo>
                    <a:pt x="3987798" y="307975"/>
                  </a:lnTo>
                  <a:lnTo>
                    <a:pt x="3994148" y="311150"/>
                  </a:lnTo>
                  <a:lnTo>
                    <a:pt x="3997323" y="307975"/>
                  </a:lnTo>
                  <a:lnTo>
                    <a:pt x="3994148" y="304800"/>
                  </a:lnTo>
                  <a:lnTo>
                    <a:pt x="3997323" y="304800"/>
                  </a:lnTo>
                  <a:lnTo>
                    <a:pt x="4010023" y="298450"/>
                  </a:lnTo>
                  <a:lnTo>
                    <a:pt x="4016373" y="301625"/>
                  </a:lnTo>
                  <a:lnTo>
                    <a:pt x="4019548" y="304800"/>
                  </a:lnTo>
                  <a:lnTo>
                    <a:pt x="4022723" y="307975"/>
                  </a:lnTo>
                  <a:lnTo>
                    <a:pt x="4029073" y="307975"/>
                  </a:lnTo>
                  <a:lnTo>
                    <a:pt x="4022723" y="301625"/>
                  </a:lnTo>
                  <a:lnTo>
                    <a:pt x="4032248" y="301625"/>
                  </a:lnTo>
                  <a:lnTo>
                    <a:pt x="4041773" y="304800"/>
                  </a:lnTo>
                  <a:lnTo>
                    <a:pt x="4044948" y="304800"/>
                  </a:lnTo>
                  <a:lnTo>
                    <a:pt x="4044948" y="301625"/>
                  </a:lnTo>
                  <a:lnTo>
                    <a:pt x="4048123" y="301625"/>
                  </a:lnTo>
                  <a:lnTo>
                    <a:pt x="4051298" y="298450"/>
                  </a:lnTo>
                  <a:lnTo>
                    <a:pt x="4057648" y="298450"/>
                  </a:lnTo>
                  <a:lnTo>
                    <a:pt x="4060823" y="298450"/>
                  </a:lnTo>
                  <a:lnTo>
                    <a:pt x="4063998" y="295275"/>
                  </a:lnTo>
                  <a:lnTo>
                    <a:pt x="4060823" y="292100"/>
                  </a:lnTo>
                  <a:lnTo>
                    <a:pt x="4063998" y="292100"/>
                  </a:lnTo>
                  <a:close/>
                  <a:moveTo>
                    <a:pt x="5187948" y="247651"/>
                  </a:moveTo>
                  <a:lnTo>
                    <a:pt x="5191123" y="254001"/>
                  </a:lnTo>
                  <a:lnTo>
                    <a:pt x="5194298" y="254001"/>
                  </a:lnTo>
                  <a:close/>
                  <a:moveTo>
                    <a:pt x="3197223" y="212725"/>
                  </a:moveTo>
                  <a:lnTo>
                    <a:pt x="3213098" y="215900"/>
                  </a:lnTo>
                  <a:lnTo>
                    <a:pt x="3225798" y="215900"/>
                  </a:lnTo>
                  <a:lnTo>
                    <a:pt x="3232148" y="219075"/>
                  </a:lnTo>
                  <a:lnTo>
                    <a:pt x="3241673" y="222250"/>
                  </a:lnTo>
                  <a:lnTo>
                    <a:pt x="3244848" y="225425"/>
                  </a:lnTo>
                  <a:lnTo>
                    <a:pt x="3244848" y="228600"/>
                  </a:lnTo>
                  <a:lnTo>
                    <a:pt x="3241673" y="231775"/>
                  </a:lnTo>
                  <a:lnTo>
                    <a:pt x="3238498" y="231775"/>
                  </a:lnTo>
                  <a:lnTo>
                    <a:pt x="3225798" y="234950"/>
                  </a:lnTo>
                  <a:lnTo>
                    <a:pt x="3216273" y="231775"/>
                  </a:lnTo>
                  <a:lnTo>
                    <a:pt x="3209923" y="231775"/>
                  </a:lnTo>
                  <a:lnTo>
                    <a:pt x="3203573" y="228600"/>
                  </a:lnTo>
                  <a:lnTo>
                    <a:pt x="3197223" y="225425"/>
                  </a:lnTo>
                  <a:lnTo>
                    <a:pt x="3194048" y="225425"/>
                  </a:lnTo>
                  <a:lnTo>
                    <a:pt x="3187698" y="222250"/>
                  </a:lnTo>
                  <a:lnTo>
                    <a:pt x="3190873" y="215900"/>
                  </a:lnTo>
                  <a:close/>
                  <a:moveTo>
                    <a:pt x="2308223" y="161925"/>
                  </a:moveTo>
                  <a:lnTo>
                    <a:pt x="2317748" y="165101"/>
                  </a:lnTo>
                  <a:lnTo>
                    <a:pt x="2327273" y="171451"/>
                  </a:lnTo>
                  <a:lnTo>
                    <a:pt x="2327273" y="174626"/>
                  </a:lnTo>
                  <a:lnTo>
                    <a:pt x="2327273" y="177800"/>
                  </a:lnTo>
                  <a:lnTo>
                    <a:pt x="2324098" y="180977"/>
                  </a:lnTo>
                  <a:lnTo>
                    <a:pt x="2327273" y="184151"/>
                  </a:lnTo>
                  <a:lnTo>
                    <a:pt x="2333623" y="190501"/>
                  </a:lnTo>
                  <a:lnTo>
                    <a:pt x="2336798" y="193676"/>
                  </a:lnTo>
                  <a:lnTo>
                    <a:pt x="2336798" y="196851"/>
                  </a:lnTo>
                  <a:lnTo>
                    <a:pt x="2336798" y="200026"/>
                  </a:lnTo>
                  <a:lnTo>
                    <a:pt x="2327273" y="200026"/>
                  </a:lnTo>
                  <a:lnTo>
                    <a:pt x="2324098" y="200026"/>
                  </a:lnTo>
                  <a:lnTo>
                    <a:pt x="2324098" y="196851"/>
                  </a:lnTo>
                  <a:lnTo>
                    <a:pt x="2317748" y="196851"/>
                  </a:lnTo>
                  <a:lnTo>
                    <a:pt x="2314573" y="200026"/>
                  </a:lnTo>
                  <a:lnTo>
                    <a:pt x="2317748" y="203201"/>
                  </a:lnTo>
                  <a:lnTo>
                    <a:pt x="2317748" y="206376"/>
                  </a:lnTo>
                  <a:lnTo>
                    <a:pt x="2317748" y="209551"/>
                  </a:lnTo>
                  <a:lnTo>
                    <a:pt x="2314573" y="212726"/>
                  </a:lnTo>
                  <a:lnTo>
                    <a:pt x="2308223" y="215901"/>
                  </a:lnTo>
                  <a:lnTo>
                    <a:pt x="2317748" y="215901"/>
                  </a:lnTo>
                  <a:lnTo>
                    <a:pt x="2327273" y="219076"/>
                  </a:lnTo>
                  <a:lnTo>
                    <a:pt x="2327273" y="222251"/>
                  </a:lnTo>
                  <a:lnTo>
                    <a:pt x="2327273" y="225427"/>
                  </a:lnTo>
                  <a:lnTo>
                    <a:pt x="2317748" y="234951"/>
                  </a:lnTo>
                  <a:lnTo>
                    <a:pt x="2336798" y="234951"/>
                  </a:lnTo>
                  <a:lnTo>
                    <a:pt x="2343148" y="231775"/>
                  </a:lnTo>
                  <a:lnTo>
                    <a:pt x="2352673" y="225427"/>
                  </a:lnTo>
                  <a:lnTo>
                    <a:pt x="2359023" y="222251"/>
                  </a:lnTo>
                  <a:lnTo>
                    <a:pt x="2362198" y="222251"/>
                  </a:lnTo>
                  <a:lnTo>
                    <a:pt x="2371723" y="225427"/>
                  </a:lnTo>
                  <a:lnTo>
                    <a:pt x="2374898" y="228601"/>
                  </a:lnTo>
                  <a:lnTo>
                    <a:pt x="2378073" y="231775"/>
                  </a:lnTo>
                  <a:lnTo>
                    <a:pt x="2378073" y="238126"/>
                  </a:lnTo>
                  <a:lnTo>
                    <a:pt x="2371723" y="241301"/>
                  </a:lnTo>
                  <a:lnTo>
                    <a:pt x="2365373" y="247651"/>
                  </a:lnTo>
                  <a:lnTo>
                    <a:pt x="2365373" y="254001"/>
                  </a:lnTo>
                  <a:lnTo>
                    <a:pt x="2368548" y="260352"/>
                  </a:lnTo>
                  <a:lnTo>
                    <a:pt x="2368548" y="266701"/>
                  </a:lnTo>
                  <a:lnTo>
                    <a:pt x="2390773" y="254001"/>
                  </a:lnTo>
                  <a:lnTo>
                    <a:pt x="2406648" y="247651"/>
                  </a:lnTo>
                  <a:lnTo>
                    <a:pt x="2419348" y="244476"/>
                  </a:lnTo>
                  <a:lnTo>
                    <a:pt x="2428873" y="238126"/>
                  </a:lnTo>
                  <a:lnTo>
                    <a:pt x="2441573" y="231775"/>
                  </a:lnTo>
                  <a:lnTo>
                    <a:pt x="2454274" y="228601"/>
                  </a:lnTo>
                  <a:lnTo>
                    <a:pt x="2447923" y="225427"/>
                  </a:lnTo>
                  <a:lnTo>
                    <a:pt x="2444748" y="222251"/>
                  </a:lnTo>
                  <a:lnTo>
                    <a:pt x="2447923" y="219076"/>
                  </a:lnTo>
                  <a:lnTo>
                    <a:pt x="2451098" y="215901"/>
                  </a:lnTo>
                  <a:lnTo>
                    <a:pt x="2463798" y="209551"/>
                  </a:lnTo>
                  <a:lnTo>
                    <a:pt x="2473323" y="209551"/>
                  </a:lnTo>
                  <a:lnTo>
                    <a:pt x="2479673" y="209551"/>
                  </a:lnTo>
                  <a:lnTo>
                    <a:pt x="2492373" y="212726"/>
                  </a:lnTo>
                  <a:lnTo>
                    <a:pt x="2505073" y="215901"/>
                  </a:lnTo>
                  <a:lnTo>
                    <a:pt x="2514599" y="215901"/>
                  </a:lnTo>
                  <a:lnTo>
                    <a:pt x="2520948" y="219076"/>
                  </a:lnTo>
                  <a:lnTo>
                    <a:pt x="2539998" y="228601"/>
                  </a:lnTo>
                  <a:lnTo>
                    <a:pt x="2543173" y="231775"/>
                  </a:lnTo>
                  <a:lnTo>
                    <a:pt x="2539998" y="234951"/>
                  </a:lnTo>
                  <a:lnTo>
                    <a:pt x="2533648" y="234951"/>
                  </a:lnTo>
                  <a:lnTo>
                    <a:pt x="2533648" y="238126"/>
                  </a:lnTo>
                  <a:lnTo>
                    <a:pt x="2530473" y="241301"/>
                  </a:lnTo>
                  <a:lnTo>
                    <a:pt x="2520948" y="241301"/>
                  </a:lnTo>
                  <a:lnTo>
                    <a:pt x="2514599" y="241301"/>
                  </a:lnTo>
                  <a:lnTo>
                    <a:pt x="2514599" y="244476"/>
                  </a:lnTo>
                  <a:lnTo>
                    <a:pt x="2514599" y="247651"/>
                  </a:lnTo>
                  <a:lnTo>
                    <a:pt x="2514599" y="250826"/>
                  </a:lnTo>
                  <a:lnTo>
                    <a:pt x="2511423" y="254001"/>
                  </a:lnTo>
                  <a:lnTo>
                    <a:pt x="2511423" y="257176"/>
                  </a:lnTo>
                  <a:lnTo>
                    <a:pt x="2514599" y="260352"/>
                  </a:lnTo>
                  <a:lnTo>
                    <a:pt x="2514599" y="263526"/>
                  </a:lnTo>
                  <a:lnTo>
                    <a:pt x="2514599" y="266701"/>
                  </a:lnTo>
                  <a:lnTo>
                    <a:pt x="2501898" y="276226"/>
                  </a:lnTo>
                  <a:lnTo>
                    <a:pt x="2486023" y="279401"/>
                  </a:lnTo>
                  <a:lnTo>
                    <a:pt x="2476498" y="279401"/>
                  </a:lnTo>
                  <a:lnTo>
                    <a:pt x="2470148" y="279401"/>
                  </a:lnTo>
                  <a:lnTo>
                    <a:pt x="2457448" y="282576"/>
                  </a:lnTo>
                  <a:lnTo>
                    <a:pt x="2447923" y="285751"/>
                  </a:lnTo>
                  <a:lnTo>
                    <a:pt x="2441573" y="285751"/>
                  </a:lnTo>
                  <a:lnTo>
                    <a:pt x="2435223" y="285751"/>
                  </a:lnTo>
                  <a:lnTo>
                    <a:pt x="2428873" y="285751"/>
                  </a:lnTo>
                  <a:lnTo>
                    <a:pt x="2422523" y="288926"/>
                  </a:lnTo>
                  <a:lnTo>
                    <a:pt x="2419348" y="285751"/>
                  </a:lnTo>
                  <a:lnTo>
                    <a:pt x="2412998" y="279401"/>
                  </a:lnTo>
                  <a:lnTo>
                    <a:pt x="2403473" y="276226"/>
                  </a:lnTo>
                  <a:lnTo>
                    <a:pt x="2397123" y="273051"/>
                  </a:lnTo>
                  <a:lnTo>
                    <a:pt x="2395536" y="273845"/>
                  </a:lnTo>
                  <a:lnTo>
                    <a:pt x="2393948" y="273051"/>
                  </a:lnTo>
                  <a:lnTo>
                    <a:pt x="2390773" y="273051"/>
                  </a:lnTo>
                  <a:lnTo>
                    <a:pt x="2390773" y="276226"/>
                  </a:lnTo>
                  <a:lnTo>
                    <a:pt x="2395536" y="273845"/>
                  </a:lnTo>
                  <a:lnTo>
                    <a:pt x="2400298" y="276226"/>
                  </a:lnTo>
                  <a:lnTo>
                    <a:pt x="2409823" y="282576"/>
                  </a:lnTo>
                  <a:lnTo>
                    <a:pt x="2412998" y="288926"/>
                  </a:lnTo>
                  <a:lnTo>
                    <a:pt x="2412998" y="292101"/>
                  </a:lnTo>
                  <a:lnTo>
                    <a:pt x="2406648" y="292101"/>
                  </a:lnTo>
                  <a:lnTo>
                    <a:pt x="2397123" y="292101"/>
                  </a:lnTo>
                  <a:lnTo>
                    <a:pt x="2387598" y="292101"/>
                  </a:lnTo>
                  <a:lnTo>
                    <a:pt x="2384423" y="292101"/>
                  </a:lnTo>
                  <a:lnTo>
                    <a:pt x="2381248" y="285751"/>
                  </a:lnTo>
                  <a:lnTo>
                    <a:pt x="2381248" y="282576"/>
                  </a:lnTo>
                  <a:lnTo>
                    <a:pt x="2374898" y="282576"/>
                  </a:lnTo>
                  <a:lnTo>
                    <a:pt x="2368548" y="282576"/>
                  </a:lnTo>
                  <a:lnTo>
                    <a:pt x="2355848" y="285751"/>
                  </a:lnTo>
                  <a:lnTo>
                    <a:pt x="2349498" y="288926"/>
                  </a:lnTo>
                  <a:lnTo>
                    <a:pt x="2349498" y="292101"/>
                  </a:lnTo>
                  <a:lnTo>
                    <a:pt x="2359023" y="295276"/>
                  </a:lnTo>
                  <a:lnTo>
                    <a:pt x="2362198" y="295276"/>
                  </a:lnTo>
                  <a:lnTo>
                    <a:pt x="2362198" y="298451"/>
                  </a:lnTo>
                  <a:lnTo>
                    <a:pt x="2355848" y="301626"/>
                  </a:lnTo>
                  <a:lnTo>
                    <a:pt x="2336798" y="307976"/>
                  </a:lnTo>
                  <a:lnTo>
                    <a:pt x="2308223" y="314326"/>
                  </a:lnTo>
                  <a:lnTo>
                    <a:pt x="2301873" y="317501"/>
                  </a:lnTo>
                  <a:lnTo>
                    <a:pt x="2285998" y="314326"/>
                  </a:lnTo>
                  <a:lnTo>
                    <a:pt x="2279648" y="314326"/>
                  </a:lnTo>
                  <a:lnTo>
                    <a:pt x="2273298" y="311151"/>
                  </a:lnTo>
                  <a:lnTo>
                    <a:pt x="2270123" y="304801"/>
                  </a:lnTo>
                  <a:lnTo>
                    <a:pt x="2266948" y="301626"/>
                  </a:lnTo>
                  <a:lnTo>
                    <a:pt x="2263773" y="298451"/>
                  </a:lnTo>
                  <a:lnTo>
                    <a:pt x="2244724" y="298451"/>
                  </a:lnTo>
                  <a:lnTo>
                    <a:pt x="2257423" y="301626"/>
                  </a:lnTo>
                  <a:lnTo>
                    <a:pt x="2263773" y="307976"/>
                  </a:lnTo>
                  <a:lnTo>
                    <a:pt x="2270123" y="314326"/>
                  </a:lnTo>
                  <a:lnTo>
                    <a:pt x="2279648" y="317501"/>
                  </a:lnTo>
                  <a:lnTo>
                    <a:pt x="2295523" y="320676"/>
                  </a:lnTo>
                  <a:lnTo>
                    <a:pt x="2305049" y="320676"/>
                  </a:lnTo>
                  <a:lnTo>
                    <a:pt x="2308223" y="320676"/>
                  </a:lnTo>
                  <a:lnTo>
                    <a:pt x="2298698" y="327027"/>
                  </a:lnTo>
                  <a:lnTo>
                    <a:pt x="2273298" y="339726"/>
                  </a:lnTo>
                  <a:lnTo>
                    <a:pt x="2263773" y="346076"/>
                  </a:lnTo>
                  <a:lnTo>
                    <a:pt x="2251073" y="346076"/>
                  </a:lnTo>
                  <a:lnTo>
                    <a:pt x="2232023" y="346076"/>
                  </a:lnTo>
                  <a:lnTo>
                    <a:pt x="2222498" y="346076"/>
                  </a:lnTo>
                  <a:lnTo>
                    <a:pt x="2216148" y="339726"/>
                  </a:lnTo>
                  <a:lnTo>
                    <a:pt x="2212973" y="346076"/>
                  </a:lnTo>
                  <a:lnTo>
                    <a:pt x="2209798" y="349250"/>
                  </a:lnTo>
                  <a:lnTo>
                    <a:pt x="2197098" y="352426"/>
                  </a:lnTo>
                  <a:lnTo>
                    <a:pt x="2187573" y="352426"/>
                  </a:lnTo>
                  <a:lnTo>
                    <a:pt x="2174873" y="349250"/>
                  </a:lnTo>
                  <a:lnTo>
                    <a:pt x="2158998" y="346076"/>
                  </a:lnTo>
                  <a:lnTo>
                    <a:pt x="2124074" y="346076"/>
                  </a:lnTo>
                  <a:lnTo>
                    <a:pt x="2146298" y="349250"/>
                  </a:lnTo>
                  <a:lnTo>
                    <a:pt x="2146298" y="352426"/>
                  </a:lnTo>
                  <a:lnTo>
                    <a:pt x="2139948" y="355601"/>
                  </a:lnTo>
                  <a:lnTo>
                    <a:pt x="2155823" y="352426"/>
                  </a:lnTo>
                  <a:lnTo>
                    <a:pt x="2168523" y="352426"/>
                  </a:lnTo>
                  <a:lnTo>
                    <a:pt x="2174873" y="352426"/>
                  </a:lnTo>
                  <a:lnTo>
                    <a:pt x="2178048" y="358776"/>
                  </a:lnTo>
                  <a:lnTo>
                    <a:pt x="2181223" y="365126"/>
                  </a:lnTo>
                  <a:lnTo>
                    <a:pt x="2178048" y="368301"/>
                  </a:lnTo>
                  <a:lnTo>
                    <a:pt x="2168523" y="368301"/>
                  </a:lnTo>
                  <a:lnTo>
                    <a:pt x="2152648" y="368301"/>
                  </a:lnTo>
                  <a:lnTo>
                    <a:pt x="2133598" y="368301"/>
                  </a:lnTo>
                  <a:lnTo>
                    <a:pt x="2133598" y="371477"/>
                  </a:lnTo>
                  <a:lnTo>
                    <a:pt x="2139948" y="374650"/>
                  </a:lnTo>
                  <a:lnTo>
                    <a:pt x="2136773" y="377825"/>
                  </a:lnTo>
                  <a:lnTo>
                    <a:pt x="2117723" y="381001"/>
                  </a:lnTo>
                  <a:lnTo>
                    <a:pt x="2111373" y="384176"/>
                  </a:lnTo>
                  <a:lnTo>
                    <a:pt x="2105023" y="390525"/>
                  </a:lnTo>
                  <a:lnTo>
                    <a:pt x="2098673" y="390525"/>
                  </a:lnTo>
                  <a:lnTo>
                    <a:pt x="2089148" y="393700"/>
                  </a:lnTo>
                  <a:lnTo>
                    <a:pt x="2073273" y="400050"/>
                  </a:lnTo>
                  <a:lnTo>
                    <a:pt x="2063749" y="406400"/>
                  </a:lnTo>
                  <a:lnTo>
                    <a:pt x="2054223" y="409575"/>
                  </a:lnTo>
                  <a:lnTo>
                    <a:pt x="2047873" y="409575"/>
                  </a:lnTo>
                  <a:lnTo>
                    <a:pt x="2047873" y="412750"/>
                  </a:lnTo>
                  <a:lnTo>
                    <a:pt x="2041523" y="419100"/>
                  </a:lnTo>
                  <a:lnTo>
                    <a:pt x="2022473" y="425450"/>
                  </a:lnTo>
                  <a:lnTo>
                    <a:pt x="2016123" y="428625"/>
                  </a:lnTo>
                  <a:lnTo>
                    <a:pt x="2016123" y="431800"/>
                  </a:lnTo>
                  <a:lnTo>
                    <a:pt x="2016123" y="434975"/>
                  </a:lnTo>
                  <a:lnTo>
                    <a:pt x="2006598" y="434975"/>
                  </a:lnTo>
                  <a:lnTo>
                    <a:pt x="2000248" y="438150"/>
                  </a:lnTo>
                  <a:lnTo>
                    <a:pt x="2000248" y="441325"/>
                  </a:lnTo>
                  <a:lnTo>
                    <a:pt x="1993898" y="447675"/>
                  </a:lnTo>
                  <a:lnTo>
                    <a:pt x="1984373" y="454025"/>
                  </a:lnTo>
                  <a:lnTo>
                    <a:pt x="1981198" y="463550"/>
                  </a:lnTo>
                  <a:lnTo>
                    <a:pt x="1974848" y="469900"/>
                  </a:lnTo>
                  <a:lnTo>
                    <a:pt x="1965323" y="479425"/>
                  </a:lnTo>
                  <a:lnTo>
                    <a:pt x="1974848" y="479425"/>
                  </a:lnTo>
                  <a:lnTo>
                    <a:pt x="1974848" y="488950"/>
                  </a:lnTo>
                  <a:lnTo>
                    <a:pt x="1978023" y="485775"/>
                  </a:lnTo>
                  <a:lnTo>
                    <a:pt x="1984373" y="485775"/>
                  </a:lnTo>
                  <a:lnTo>
                    <a:pt x="1997073" y="482600"/>
                  </a:lnTo>
                  <a:lnTo>
                    <a:pt x="2003423" y="485775"/>
                  </a:lnTo>
                  <a:lnTo>
                    <a:pt x="2006598" y="488950"/>
                  </a:lnTo>
                  <a:lnTo>
                    <a:pt x="2006598" y="495300"/>
                  </a:lnTo>
                  <a:lnTo>
                    <a:pt x="2006598" y="498475"/>
                  </a:lnTo>
                  <a:lnTo>
                    <a:pt x="2006598" y="504825"/>
                  </a:lnTo>
                  <a:lnTo>
                    <a:pt x="2009773" y="511175"/>
                  </a:lnTo>
                  <a:lnTo>
                    <a:pt x="2009773" y="517525"/>
                  </a:lnTo>
                  <a:lnTo>
                    <a:pt x="2009773" y="520700"/>
                  </a:lnTo>
                  <a:lnTo>
                    <a:pt x="1997073" y="527050"/>
                  </a:lnTo>
                  <a:lnTo>
                    <a:pt x="1990723" y="527050"/>
                  </a:lnTo>
                  <a:lnTo>
                    <a:pt x="1987548" y="527050"/>
                  </a:lnTo>
                  <a:lnTo>
                    <a:pt x="1978023" y="533400"/>
                  </a:lnTo>
                  <a:lnTo>
                    <a:pt x="1984373" y="530225"/>
                  </a:lnTo>
                  <a:lnTo>
                    <a:pt x="1997073" y="530225"/>
                  </a:lnTo>
                  <a:lnTo>
                    <a:pt x="2009773" y="527050"/>
                  </a:lnTo>
                  <a:lnTo>
                    <a:pt x="2025648" y="523875"/>
                  </a:lnTo>
                  <a:lnTo>
                    <a:pt x="2038348" y="520700"/>
                  </a:lnTo>
                  <a:lnTo>
                    <a:pt x="2044698" y="523875"/>
                  </a:lnTo>
                  <a:lnTo>
                    <a:pt x="2047873" y="527050"/>
                  </a:lnTo>
                  <a:lnTo>
                    <a:pt x="2051048" y="533400"/>
                  </a:lnTo>
                  <a:lnTo>
                    <a:pt x="2057398" y="536575"/>
                  </a:lnTo>
                  <a:lnTo>
                    <a:pt x="2073273" y="539750"/>
                  </a:lnTo>
                  <a:lnTo>
                    <a:pt x="2089148" y="542925"/>
                  </a:lnTo>
                  <a:lnTo>
                    <a:pt x="2095498" y="546100"/>
                  </a:lnTo>
                  <a:lnTo>
                    <a:pt x="2098673" y="549275"/>
                  </a:lnTo>
                  <a:lnTo>
                    <a:pt x="2101848" y="555625"/>
                  </a:lnTo>
                  <a:lnTo>
                    <a:pt x="2105023" y="555625"/>
                  </a:lnTo>
                  <a:lnTo>
                    <a:pt x="2108198" y="555625"/>
                  </a:lnTo>
                  <a:lnTo>
                    <a:pt x="2114548" y="558800"/>
                  </a:lnTo>
                  <a:lnTo>
                    <a:pt x="2127248" y="565150"/>
                  </a:lnTo>
                  <a:lnTo>
                    <a:pt x="2136773" y="565150"/>
                  </a:lnTo>
                  <a:lnTo>
                    <a:pt x="2143123" y="568325"/>
                  </a:lnTo>
                  <a:lnTo>
                    <a:pt x="2143123" y="574675"/>
                  </a:lnTo>
                  <a:lnTo>
                    <a:pt x="2143123" y="577850"/>
                  </a:lnTo>
                  <a:lnTo>
                    <a:pt x="2149473" y="577850"/>
                  </a:lnTo>
                  <a:lnTo>
                    <a:pt x="2165348" y="577850"/>
                  </a:lnTo>
                  <a:lnTo>
                    <a:pt x="2181223" y="577850"/>
                  </a:lnTo>
                  <a:lnTo>
                    <a:pt x="2193923" y="581025"/>
                  </a:lnTo>
                  <a:lnTo>
                    <a:pt x="2200273" y="584200"/>
                  </a:lnTo>
                  <a:lnTo>
                    <a:pt x="2209798" y="584200"/>
                  </a:lnTo>
                  <a:lnTo>
                    <a:pt x="2212973" y="584200"/>
                  </a:lnTo>
                  <a:lnTo>
                    <a:pt x="2209798" y="590550"/>
                  </a:lnTo>
                  <a:lnTo>
                    <a:pt x="2200273" y="596900"/>
                  </a:lnTo>
                  <a:lnTo>
                    <a:pt x="2200273" y="600075"/>
                  </a:lnTo>
                  <a:lnTo>
                    <a:pt x="2203448" y="603250"/>
                  </a:lnTo>
                  <a:lnTo>
                    <a:pt x="2203448" y="609600"/>
                  </a:lnTo>
                  <a:lnTo>
                    <a:pt x="2197098" y="612775"/>
                  </a:lnTo>
                  <a:lnTo>
                    <a:pt x="2193923" y="612775"/>
                  </a:lnTo>
                  <a:lnTo>
                    <a:pt x="2190748" y="612775"/>
                  </a:lnTo>
                  <a:lnTo>
                    <a:pt x="2184398" y="615950"/>
                  </a:lnTo>
                  <a:lnTo>
                    <a:pt x="2181223" y="615950"/>
                  </a:lnTo>
                  <a:lnTo>
                    <a:pt x="2168523" y="612775"/>
                  </a:lnTo>
                  <a:lnTo>
                    <a:pt x="2171698" y="615950"/>
                  </a:lnTo>
                  <a:lnTo>
                    <a:pt x="2174873" y="615950"/>
                  </a:lnTo>
                  <a:lnTo>
                    <a:pt x="2184398" y="619125"/>
                  </a:lnTo>
                  <a:lnTo>
                    <a:pt x="2190748" y="622300"/>
                  </a:lnTo>
                  <a:lnTo>
                    <a:pt x="2193923" y="622300"/>
                  </a:lnTo>
                  <a:lnTo>
                    <a:pt x="2193923" y="628650"/>
                  </a:lnTo>
                  <a:lnTo>
                    <a:pt x="2193923" y="635000"/>
                  </a:lnTo>
                  <a:lnTo>
                    <a:pt x="2193923" y="638175"/>
                  </a:lnTo>
                  <a:lnTo>
                    <a:pt x="2178048" y="638175"/>
                  </a:lnTo>
                  <a:lnTo>
                    <a:pt x="2187573" y="641350"/>
                  </a:lnTo>
                  <a:lnTo>
                    <a:pt x="2193923" y="647700"/>
                  </a:lnTo>
                  <a:lnTo>
                    <a:pt x="2197098" y="650875"/>
                  </a:lnTo>
                  <a:lnTo>
                    <a:pt x="2197098" y="657225"/>
                  </a:lnTo>
                  <a:lnTo>
                    <a:pt x="2197098" y="666750"/>
                  </a:lnTo>
                  <a:lnTo>
                    <a:pt x="2197098" y="673100"/>
                  </a:lnTo>
                  <a:lnTo>
                    <a:pt x="2200273" y="676275"/>
                  </a:lnTo>
                  <a:lnTo>
                    <a:pt x="2203448" y="679450"/>
                  </a:lnTo>
                  <a:lnTo>
                    <a:pt x="2197098" y="679450"/>
                  </a:lnTo>
                  <a:lnTo>
                    <a:pt x="2190748" y="685800"/>
                  </a:lnTo>
                  <a:lnTo>
                    <a:pt x="2184398" y="688975"/>
                  </a:lnTo>
                  <a:lnTo>
                    <a:pt x="2181223" y="695325"/>
                  </a:lnTo>
                  <a:lnTo>
                    <a:pt x="2190748" y="685800"/>
                  </a:lnTo>
                  <a:lnTo>
                    <a:pt x="2206623" y="679450"/>
                  </a:lnTo>
                  <a:lnTo>
                    <a:pt x="2209798" y="679450"/>
                  </a:lnTo>
                  <a:lnTo>
                    <a:pt x="2212973" y="679450"/>
                  </a:lnTo>
                  <a:lnTo>
                    <a:pt x="2212973" y="688975"/>
                  </a:lnTo>
                  <a:lnTo>
                    <a:pt x="2212973" y="698500"/>
                  </a:lnTo>
                  <a:lnTo>
                    <a:pt x="2212973" y="701675"/>
                  </a:lnTo>
                  <a:lnTo>
                    <a:pt x="2219323" y="698500"/>
                  </a:lnTo>
                  <a:lnTo>
                    <a:pt x="2222498" y="701675"/>
                  </a:lnTo>
                  <a:lnTo>
                    <a:pt x="2225673" y="701675"/>
                  </a:lnTo>
                  <a:lnTo>
                    <a:pt x="2225673" y="698500"/>
                  </a:lnTo>
                  <a:lnTo>
                    <a:pt x="2225673" y="695325"/>
                  </a:lnTo>
                  <a:lnTo>
                    <a:pt x="2232023" y="692150"/>
                  </a:lnTo>
                  <a:lnTo>
                    <a:pt x="2247898" y="688975"/>
                  </a:lnTo>
                  <a:lnTo>
                    <a:pt x="2251073" y="688975"/>
                  </a:lnTo>
                  <a:lnTo>
                    <a:pt x="2254248" y="692150"/>
                  </a:lnTo>
                  <a:lnTo>
                    <a:pt x="2257423" y="701675"/>
                  </a:lnTo>
                  <a:lnTo>
                    <a:pt x="2260598" y="704850"/>
                  </a:lnTo>
                  <a:lnTo>
                    <a:pt x="2266948" y="708025"/>
                  </a:lnTo>
                  <a:lnTo>
                    <a:pt x="2260598" y="701675"/>
                  </a:lnTo>
                  <a:lnTo>
                    <a:pt x="2260598" y="698500"/>
                  </a:lnTo>
                  <a:lnTo>
                    <a:pt x="2263773" y="698500"/>
                  </a:lnTo>
                  <a:lnTo>
                    <a:pt x="2273298" y="698500"/>
                  </a:lnTo>
                  <a:lnTo>
                    <a:pt x="2263773" y="692150"/>
                  </a:lnTo>
                  <a:lnTo>
                    <a:pt x="2260598" y="688975"/>
                  </a:lnTo>
                  <a:lnTo>
                    <a:pt x="2260598" y="682625"/>
                  </a:lnTo>
                  <a:lnTo>
                    <a:pt x="2263773" y="679450"/>
                  </a:lnTo>
                  <a:lnTo>
                    <a:pt x="2266948" y="679450"/>
                  </a:lnTo>
                  <a:lnTo>
                    <a:pt x="2279648" y="676275"/>
                  </a:lnTo>
                  <a:lnTo>
                    <a:pt x="2282823" y="673100"/>
                  </a:lnTo>
                  <a:lnTo>
                    <a:pt x="2289173" y="669925"/>
                  </a:lnTo>
                  <a:lnTo>
                    <a:pt x="2292348" y="663575"/>
                  </a:lnTo>
                  <a:lnTo>
                    <a:pt x="2292348" y="657225"/>
                  </a:lnTo>
                  <a:lnTo>
                    <a:pt x="2292348" y="647700"/>
                  </a:lnTo>
                  <a:lnTo>
                    <a:pt x="2295523" y="644525"/>
                  </a:lnTo>
                  <a:lnTo>
                    <a:pt x="2298698" y="638175"/>
                  </a:lnTo>
                  <a:lnTo>
                    <a:pt x="2295523" y="619125"/>
                  </a:lnTo>
                  <a:lnTo>
                    <a:pt x="2295523" y="612775"/>
                  </a:lnTo>
                  <a:lnTo>
                    <a:pt x="2292348" y="612775"/>
                  </a:lnTo>
                  <a:lnTo>
                    <a:pt x="2289173" y="609600"/>
                  </a:lnTo>
                  <a:lnTo>
                    <a:pt x="2285998" y="606425"/>
                  </a:lnTo>
                  <a:lnTo>
                    <a:pt x="2282823" y="603250"/>
                  </a:lnTo>
                  <a:lnTo>
                    <a:pt x="2279648" y="603250"/>
                  </a:lnTo>
                  <a:lnTo>
                    <a:pt x="2282823" y="596900"/>
                  </a:lnTo>
                  <a:lnTo>
                    <a:pt x="2295523" y="596900"/>
                  </a:lnTo>
                  <a:lnTo>
                    <a:pt x="2327273" y="590550"/>
                  </a:lnTo>
                  <a:lnTo>
                    <a:pt x="2343148" y="587375"/>
                  </a:lnTo>
                  <a:lnTo>
                    <a:pt x="2362198" y="577850"/>
                  </a:lnTo>
                  <a:lnTo>
                    <a:pt x="2381248" y="568325"/>
                  </a:lnTo>
                  <a:lnTo>
                    <a:pt x="2400298" y="552450"/>
                  </a:lnTo>
                  <a:lnTo>
                    <a:pt x="2416173" y="533400"/>
                  </a:lnTo>
                  <a:lnTo>
                    <a:pt x="2422523" y="517525"/>
                  </a:lnTo>
                  <a:lnTo>
                    <a:pt x="2422523" y="508000"/>
                  </a:lnTo>
                  <a:lnTo>
                    <a:pt x="2416173" y="498475"/>
                  </a:lnTo>
                  <a:lnTo>
                    <a:pt x="2403473" y="488950"/>
                  </a:lnTo>
                  <a:lnTo>
                    <a:pt x="2400298" y="485775"/>
                  </a:lnTo>
                  <a:lnTo>
                    <a:pt x="2400298" y="482600"/>
                  </a:lnTo>
                  <a:lnTo>
                    <a:pt x="2403473" y="479425"/>
                  </a:lnTo>
                  <a:lnTo>
                    <a:pt x="2403473" y="473075"/>
                  </a:lnTo>
                  <a:lnTo>
                    <a:pt x="2406648" y="469900"/>
                  </a:lnTo>
                  <a:lnTo>
                    <a:pt x="2425698" y="463550"/>
                  </a:lnTo>
                  <a:lnTo>
                    <a:pt x="2435223" y="460375"/>
                  </a:lnTo>
                  <a:lnTo>
                    <a:pt x="2435223" y="457200"/>
                  </a:lnTo>
                  <a:lnTo>
                    <a:pt x="2441573" y="454025"/>
                  </a:lnTo>
                  <a:lnTo>
                    <a:pt x="2447923" y="450850"/>
                  </a:lnTo>
                  <a:lnTo>
                    <a:pt x="2447923" y="447675"/>
                  </a:lnTo>
                  <a:lnTo>
                    <a:pt x="2444748" y="447675"/>
                  </a:lnTo>
                  <a:lnTo>
                    <a:pt x="2444748" y="444500"/>
                  </a:lnTo>
                  <a:lnTo>
                    <a:pt x="2447923" y="441325"/>
                  </a:lnTo>
                  <a:lnTo>
                    <a:pt x="2454274" y="438150"/>
                  </a:lnTo>
                  <a:lnTo>
                    <a:pt x="2463798" y="428625"/>
                  </a:lnTo>
                  <a:lnTo>
                    <a:pt x="2460623" y="425450"/>
                  </a:lnTo>
                  <a:lnTo>
                    <a:pt x="2457448" y="425450"/>
                  </a:lnTo>
                  <a:lnTo>
                    <a:pt x="2457448" y="422275"/>
                  </a:lnTo>
                  <a:lnTo>
                    <a:pt x="2460623" y="422275"/>
                  </a:lnTo>
                  <a:lnTo>
                    <a:pt x="2466973" y="415925"/>
                  </a:lnTo>
                  <a:lnTo>
                    <a:pt x="2470148" y="412750"/>
                  </a:lnTo>
                  <a:lnTo>
                    <a:pt x="2473323" y="406400"/>
                  </a:lnTo>
                  <a:lnTo>
                    <a:pt x="2476498" y="393700"/>
                  </a:lnTo>
                  <a:lnTo>
                    <a:pt x="2479673" y="384176"/>
                  </a:lnTo>
                  <a:lnTo>
                    <a:pt x="2486023" y="381001"/>
                  </a:lnTo>
                  <a:lnTo>
                    <a:pt x="2489198" y="377825"/>
                  </a:lnTo>
                  <a:lnTo>
                    <a:pt x="2505073" y="374650"/>
                  </a:lnTo>
                  <a:lnTo>
                    <a:pt x="2520948" y="374650"/>
                  </a:lnTo>
                  <a:lnTo>
                    <a:pt x="2552698" y="384176"/>
                  </a:lnTo>
                  <a:lnTo>
                    <a:pt x="2565398" y="387350"/>
                  </a:lnTo>
                  <a:lnTo>
                    <a:pt x="2574923" y="387350"/>
                  </a:lnTo>
                  <a:lnTo>
                    <a:pt x="2587623" y="381001"/>
                  </a:lnTo>
                  <a:lnTo>
                    <a:pt x="2590798" y="377825"/>
                  </a:lnTo>
                  <a:lnTo>
                    <a:pt x="2600323" y="381001"/>
                  </a:lnTo>
                  <a:lnTo>
                    <a:pt x="2609848" y="384176"/>
                  </a:lnTo>
                  <a:lnTo>
                    <a:pt x="2622548" y="393700"/>
                  </a:lnTo>
                  <a:lnTo>
                    <a:pt x="2622548" y="403225"/>
                  </a:lnTo>
                  <a:lnTo>
                    <a:pt x="2628898" y="409575"/>
                  </a:lnTo>
                  <a:lnTo>
                    <a:pt x="2632073" y="409575"/>
                  </a:lnTo>
                  <a:lnTo>
                    <a:pt x="2638423" y="412750"/>
                  </a:lnTo>
                  <a:lnTo>
                    <a:pt x="2644773" y="419100"/>
                  </a:lnTo>
                  <a:lnTo>
                    <a:pt x="2651123" y="415925"/>
                  </a:lnTo>
                  <a:lnTo>
                    <a:pt x="2654298" y="412750"/>
                  </a:lnTo>
                  <a:lnTo>
                    <a:pt x="2657473" y="412750"/>
                  </a:lnTo>
                  <a:lnTo>
                    <a:pt x="2660648" y="415925"/>
                  </a:lnTo>
                  <a:lnTo>
                    <a:pt x="2660648" y="419100"/>
                  </a:lnTo>
                  <a:lnTo>
                    <a:pt x="2657473" y="422275"/>
                  </a:lnTo>
                  <a:lnTo>
                    <a:pt x="2660648" y="425450"/>
                  </a:lnTo>
                  <a:lnTo>
                    <a:pt x="2663823" y="428625"/>
                  </a:lnTo>
                  <a:lnTo>
                    <a:pt x="2670173" y="425450"/>
                  </a:lnTo>
                  <a:lnTo>
                    <a:pt x="2676523" y="422275"/>
                  </a:lnTo>
                  <a:lnTo>
                    <a:pt x="2679698" y="422275"/>
                  </a:lnTo>
                  <a:lnTo>
                    <a:pt x="2682873" y="425450"/>
                  </a:lnTo>
                  <a:lnTo>
                    <a:pt x="2682873" y="428625"/>
                  </a:lnTo>
                  <a:lnTo>
                    <a:pt x="2676523" y="431800"/>
                  </a:lnTo>
                  <a:lnTo>
                    <a:pt x="2666998" y="434975"/>
                  </a:lnTo>
                  <a:lnTo>
                    <a:pt x="2660648" y="438150"/>
                  </a:lnTo>
                  <a:lnTo>
                    <a:pt x="2657473" y="438150"/>
                  </a:lnTo>
                  <a:lnTo>
                    <a:pt x="2660648" y="444500"/>
                  </a:lnTo>
                  <a:lnTo>
                    <a:pt x="2663823" y="447675"/>
                  </a:lnTo>
                  <a:lnTo>
                    <a:pt x="2644773" y="454025"/>
                  </a:lnTo>
                  <a:lnTo>
                    <a:pt x="2651123" y="454025"/>
                  </a:lnTo>
                  <a:lnTo>
                    <a:pt x="2654298" y="454025"/>
                  </a:lnTo>
                  <a:lnTo>
                    <a:pt x="2657473" y="457200"/>
                  </a:lnTo>
                  <a:lnTo>
                    <a:pt x="2657473" y="463550"/>
                  </a:lnTo>
                  <a:lnTo>
                    <a:pt x="2654298" y="466725"/>
                  </a:lnTo>
                  <a:lnTo>
                    <a:pt x="2641598" y="469900"/>
                  </a:lnTo>
                  <a:lnTo>
                    <a:pt x="2632073" y="476250"/>
                  </a:lnTo>
                  <a:lnTo>
                    <a:pt x="2628898" y="479425"/>
                  </a:lnTo>
                  <a:lnTo>
                    <a:pt x="2628898" y="482600"/>
                  </a:lnTo>
                  <a:lnTo>
                    <a:pt x="2644773" y="479425"/>
                  </a:lnTo>
                  <a:lnTo>
                    <a:pt x="2657473" y="479425"/>
                  </a:lnTo>
                  <a:lnTo>
                    <a:pt x="2660648" y="482600"/>
                  </a:lnTo>
                  <a:lnTo>
                    <a:pt x="2657473" y="488950"/>
                  </a:lnTo>
                  <a:lnTo>
                    <a:pt x="2644773" y="498475"/>
                  </a:lnTo>
                  <a:lnTo>
                    <a:pt x="2638423" y="498475"/>
                  </a:lnTo>
                  <a:lnTo>
                    <a:pt x="2635249" y="498475"/>
                  </a:lnTo>
                  <a:lnTo>
                    <a:pt x="2635249" y="492125"/>
                  </a:lnTo>
                  <a:lnTo>
                    <a:pt x="2628898" y="498475"/>
                  </a:lnTo>
                  <a:lnTo>
                    <a:pt x="2619373" y="504825"/>
                  </a:lnTo>
                  <a:lnTo>
                    <a:pt x="2628898" y="504825"/>
                  </a:lnTo>
                  <a:lnTo>
                    <a:pt x="2632073" y="508000"/>
                  </a:lnTo>
                  <a:lnTo>
                    <a:pt x="2632073" y="514350"/>
                  </a:lnTo>
                  <a:lnTo>
                    <a:pt x="2647948" y="501650"/>
                  </a:lnTo>
                  <a:lnTo>
                    <a:pt x="2663823" y="495300"/>
                  </a:lnTo>
                  <a:lnTo>
                    <a:pt x="2676523" y="492125"/>
                  </a:lnTo>
                  <a:lnTo>
                    <a:pt x="2676523" y="495300"/>
                  </a:lnTo>
                  <a:lnTo>
                    <a:pt x="2676523" y="498475"/>
                  </a:lnTo>
                  <a:lnTo>
                    <a:pt x="2676523" y="504825"/>
                  </a:lnTo>
                  <a:lnTo>
                    <a:pt x="2679698" y="504825"/>
                  </a:lnTo>
                  <a:lnTo>
                    <a:pt x="2686048" y="504825"/>
                  </a:lnTo>
                  <a:lnTo>
                    <a:pt x="2686048" y="508000"/>
                  </a:lnTo>
                  <a:lnTo>
                    <a:pt x="2692398" y="498475"/>
                  </a:lnTo>
                  <a:lnTo>
                    <a:pt x="2701923" y="492125"/>
                  </a:lnTo>
                  <a:lnTo>
                    <a:pt x="2711448" y="488950"/>
                  </a:lnTo>
                  <a:lnTo>
                    <a:pt x="2720973" y="482600"/>
                  </a:lnTo>
                  <a:lnTo>
                    <a:pt x="2724148" y="479425"/>
                  </a:lnTo>
                  <a:lnTo>
                    <a:pt x="2727323" y="482600"/>
                  </a:lnTo>
                  <a:lnTo>
                    <a:pt x="2727323" y="488950"/>
                  </a:lnTo>
                  <a:lnTo>
                    <a:pt x="2727323" y="492125"/>
                  </a:lnTo>
                  <a:lnTo>
                    <a:pt x="2730498" y="492125"/>
                  </a:lnTo>
                  <a:lnTo>
                    <a:pt x="2730498" y="488950"/>
                  </a:lnTo>
                  <a:lnTo>
                    <a:pt x="2733673" y="482600"/>
                  </a:lnTo>
                  <a:lnTo>
                    <a:pt x="2736848" y="479425"/>
                  </a:lnTo>
                  <a:lnTo>
                    <a:pt x="2746373" y="473075"/>
                  </a:lnTo>
                  <a:lnTo>
                    <a:pt x="2752723" y="473075"/>
                  </a:lnTo>
                  <a:lnTo>
                    <a:pt x="2755898" y="469900"/>
                  </a:lnTo>
                  <a:lnTo>
                    <a:pt x="2755898" y="463550"/>
                  </a:lnTo>
                  <a:lnTo>
                    <a:pt x="2755898" y="457200"/>
                  </a:lnTo>
                  <a:lnTo>
                    <a:pt x="2755898" y="454025"/>
                  </a:lnTo>
                  <a:lnTo>
                    <a:pt x="2759073" y="454025"/>
                  </a:lnTo>
                  <a:lnTo>
                    <a:pt x="2768598" y="444500"/>
                  </a:lnTo>
                  <a:lnTo>
                    <a:pt x="2774948" y="438150"/>
                  </a:lnTo>
                  <a:lnTo>
                    <a:pt x="2781298" y="431800"/>
                  </a:lnTo>
                  <a:lnTo>
                    <a:pt x="2784473" y="431800"/>
                  </a:lnTo>
                  <a:lnTo>
                    <a:pt x="2784473" y="434975"/>
                  </a:lnTo>
                  <a:lnTo>
                    <a:pt x="2790823" y="441325"/>
                  </a:lnTo>
                  <a:lnTo>
                    <a:pt x="2797173" y="444500"/>
                  </a:lnTo>
                  <a:lnTo>
                    <a:pt x="2800348" y="447675"/>
                  </a:lnTo>
                  <a:lnTo>
                    <a:pt x="2800348" y="450850"/>
                  </a:lnTo>
                  <a:lnTo>
                    <a:pt x="2800348" y="454025"/>
                  </a:lnTo>
                  <a:lnTo>
                    <a:pt x="2800348" y="457200"/>
                  </a:lnTo>
                  <a:lnTo>
                    <a:pt x="2803523" y="460375"/>
                  </a:lnTo>
                  <a:lnTo>
                    <a:pt x="2803523" y="463550"/>
                  </a:lnTo>
                  <a:lnTo>
                    <a:pt x="2803523" y="469900"/>
                  </a:lnTo>
                  <a:lnTo>
                    <a:pt x="2806698" y="469900"/>
                  </a:lnTo>
                  <a:lnTo>
                    <a:pt x="2809873" y="473075"/>
                  </a:lnTo>
                  <a:lnTo>
                    <a:pt x="2809873" y="479425"/>
                  </a:lnTo>
                  <a:lnTo>
                    <a:pt x="2809873" y="482600"/>
                  </a:lnTo>
                  <a:lnTo>
                    <a:pt x="2809873" y="485775"/>
                  </a:lnTo>
                  <a:lnTo>
                    <a:pt x="2816223" y="488950"/>
                  </a:lnTo>
                  <a:lnTo>
                    <a:pt x="2819398" y="495300"/>
                  </a:lnTo>
                  <a:lnTo>
                    <a:pt x="2819398" y="498475"/>
                  </a:lnTo>
                  <a:lnTo>
                    <a:pt x="2816223" y="504825"/>
                  </a:lnTo>
                  <a:lnTo>
                    <a:pt x="2825748" y="508000"/>
                  </a:lnTo>
                  <a:lnTo>
                    <a:pt x="2828923" y="511175"/>
                  </a:lnTo>
                  <a:lnTo>
                    <a:pt x="2828923" y="514350"/>
                  </a:lnTo>
                  <a:lnTo>
                    <a:pt x="2828923" y="517525"/>
                  </a:lnTo>
                  <a:lnTo>
                    <a:pt x="2819398" y="523875"/>
                  </a:lnTo>
                  <a:lnTo>
                    <a:pt x="2800348" y="530225"/>
                  </a:lnTo>
                  <a:lnTo>
                    <a:pt x="2809873" y="530225"/>
                  </a:lnTo>
                  <a:lnTo>
                    <a:pt x="2828923" y="527050"/>
                  </a:lnTo>
                  <a:lnTo>
                    <a:pt x="2832098" y="527050"/>
                  </a:lnTo>
                  <a:lnTo>
                    <a:pt x="2835273" y="527050"/>
                  </a:lnTo>
                  <a:lnTo>
                    <a:pt x="2832098" y="533400"/>
                  </a:lnTo>
                  <a:lnTo>
                    <a:pt x="2825748" y="539750"/>
                  </a:lnTo>
                  <a:lnTo>
                    <a:pt x="2825748" y="546100"/>
                  </a:lnTo>
                  <a:lnTo>
                    <a:pt x="2828923" y="549275"/>
                  </a:lnTo>
                  <a:lnTo>
                    <a:pt x="2832098" y="552450"/>
                  </a:lnTo>
                  <a:lnTo>
                    <a:pt x="2835273" y="555625"/>
                  </a:lnTo>
                  <a:lnTo>
                    <a:pt x="2835273" y="565150"/>
                  </a:lnTo>
                  <a:lnTo>
                    <a:pt x="2835273" y="574675"/>
                  </a:lnTo>
                  <a:lnTo>
                    <a:pt x="2838448" y="571500"/>
                  </a:lnTo>
                  <a:lnTo>
                    <a:pt x="2844799" y="571500"/>
                  </a:lnTo>
                  <a:lnTo>
                    <a:pt x="2847973" y="574675"/>
                  </a:lnTo>
                  <a:lnTo>
                    <a:pt x="2847973" y="577850"/>
                  </a:lnTo>
                  <a:lnTo>
                    <a:pt x="2847973" y="581025"/>
                  </a:lnTo>
                  <a:lnTo>
                    <a:pt x="2854323" y="581025"/>
                  </a:lnTo>
                  <a:lnTo>
                    <a:pt x="2860673" y="581025"/>
                  </a:lnTo>
                  <a:lnTo>
                    <a:pt x="2860673" y="584200"/>
                  </a:lnTo>
                  <a:lnTo>
                    <a:pt x="2867023" y="587375"/>
                  </a:lnTo>
                  <a:lnTo>
                    <a:pt x="2873373" y="587375"/>
                  </a:lnTo>
                  <a:lnTo>
                    <a:pt x="2873373" y="590550"/>
                  </a:lnTo>
                  <a:lnTo>
                    <a:pt x="2876548" y="593725"/>
                  </a:lnTo>
                  <a:lnTo>
                    <a:pt x="2882898" y="593725"/>
                  </a:lnTo>
                  <a:lnTo>
                    <a:pt x="2901948" y="596900"/>
                  </a:lnTo>
                  <a:lnTo>
                    <a:pt x="2905124" y="600075"/>
                  </a:lnTo>
                  <a:lnTo>
                    <a:pt x="2895598" y="603250"/>
                  </a:lnTo>
                  <a:lnTo>
                    <a:pt x="2867023" y="606425"/>
                  </a:lnTo>
                  <a:lnTo>
                    <a:pt x="2854323" y="609600"/>
                  </a:lnTo>
                  <a:lnTo>
                    <a:pt x="2838448" y="612775"/>
                  </a:lnTo>
                  <a:lnTo>
                    <a:pt x="2825748" y="612775"/>
                  </a:lnTo>
                  <a:lnTo>
                    <a:pt x="2825748" y="615950"/>
                  </a:lnTo>
                  <a:lnTo>
                    <a:pt x="2809873" y="625475"/>
                  </a:lnTo>
                  <a:lnTo>
                    <a:pt x="2825748" y="625475"/>
                  </a:lnTo>
                  <a:lnTo>
                    <a:pt x="2841623" y="622300"/>
                  </a:lnTo>
                  <a:lnTo>
                    <a:pt x="2870198" y="612775"/>
                  </a:lnTo>
                  <a:lnTo>
                    <a:pt x="2889248" y="609600"/>
                  </a:lnTo>
                  <a:lnTo>
                    <a:pt x="2895598" y="609600"/>
                  </a:lnTo>
                  <a:lnTo>
                    <a:pt x="2905124" y="612775"/>
                  </a:lnTo>
                  <a:lnTo>
                    <a:pt x="2908298" y="615950"/>
                  </a:lnTo>
                  <a:lnTo>
                    <a:pt x="2905124" y="619125"/>
                  </a:lnTo>
                  <a:lnTo>
                    <a:pt x="2901948" y="619125"/>
                  </a:lnTo>
                  <a:lnTo>
                    <a:pt x="2905124" y="622300"/>
                  </a:lnTo>
                  <a:lnTo>
                    <a:pt x="2908298" y="622300"/>
                  </a:lnTo>
                  <a:lnTo>
                    <a:pt x="2914648" y="622300"/>
                  </a:lnTo>
                  <a:lnTo>
                    <a:pt x="2920998" y="619125"/>
                  </a:lnTo>
                  <a:lnTo>
                    <a:pt x="2927348" y="622300"/>
                  </a:lnTo>
                  <a:lnTo>
                    <a:pt x="2933698" y="625475"/>
                  </a:lnTo>
                  <a:lnTo>
                    <a:pt x="2933698" y="631825"/>
                  </a:lnTo>
                  <a:lnTo>
                    <a:pt x="2927348" y="635000"/>
                  </a:lnTo>
                  <a:lnTo>
                    <a:pt x="2924173" y="638175"/>
                  </a:lnTo>
                  <a:lnTo>
                    <a:pt x="2927348" y="644525"/>
                  </a:lnTo>
                  <a:lnTo>
                    <a:pt x="2930523" y="647700"/>
                  </a:lnTo>
                  <a:lnTo>
                    <a:pt x="2927348" y="647700"/>
                  </a:lnTo>
                  <a:lnTo>
                    <a:pt x="2930523" y="650875"/>
                  </a:lnTo>
                  <a:lnTo>
                    <a:pt x="2933698" y="654050"/>
                  </a:lnTo>
                  <a:lnTo>
                    <a:pt x="2933698" y="657225"/>
                  </a:lnTo>
                  <a:lnTo>
                    <a:pt x="2933698" y="663575"/>
                  </a:lnTo>
                  <a:lnTo>
                    <a:pt x="2927348" y="666750"/>
                  </a:lnTo>
                  <a:lnTo>
                    <a:pt x="2917823" y="673100"/>
                  </a:lnTo>
                  <a:lnTo>
                    <a:pt x="2905124" y="679450"/>
                  </a:lnTo>
                  <a:lnTo>
                    <a:pt x="2898773" y="676275"/>
                  </a:lnTo>
                  <a:lnTo>
                    <a:pt x="2895598" y="676275"/>
                  </a:lnTo>
                  <a:lnTo>
                    <a:pt x="2876548" y="685800"/>
                  </a:lnTo>
                  <a:lnTo>
                    <a:pt x="2860673" y="692150"/>
                  </a:lnTo>
                  <a:lnTo>
                    <a:pt x="2857498" y="692150"/>
                  </a:lnTo>
                  <a:lnTo>
                    <a:pt x="2857498" y="695325"/>
                  </a:lnTo>
                  <a:lnTo>
                    <a:pt x="2857498" y="698500"/>
                  </a:lnTo>
                  <a:lnTo>
                    <a:pt x="2854323" y="698500"/>
                  </a:lnTo>
                  <a:lnTo>
                    <a:pt x="2851148" y="698500"/>
                  </a:lnTo>
                  <a:lnTo>
                    <a:pt x="2844799" y="704850"/>
                  </a:lnTo>
                  <a:lnTo>
                    <a:pt x="2841623" y="708025"/>
                  </a:lnTo>
                  <a:lnTo>
                    <a:pt x="2838448" y="708025"/>
                  </a:lnTo>
                  <a:lnTo>
                    <a:pt x="2832098" y="708025"/>
                  </a:lnTo>
                  <a:lnTo>
                    <a:pt x="2806698" y="717550"/>
                  </a:lnTo>
                  <a:lnTo>
                    <a:pt x="2784473" y="723900"/>
                  </a:lnTo>
                  <a:lnTo>
                    <a:pt x="2774948" y="723900"/>
                  </a:lnTo>
                  <a:lnTo>
                    <a:pt x="2765423" y="720725"/>
                  </a:lnTo>
                  <a:lnTo>
                    <a:pt x="2743198" y="723900"/>
                  </a:lnTo>
                  <a:lnTo>
                    <a:pt x="2730498" y="723900"/>
                  </a:lnTo>
                  <a:lnTo>
                    <a:pt x="2724148" y="723900"/>
                  </a:lnTo>
                  <a:lnTo>
                    <a:pt x="2711448" y="720725"/>
                  </a:lnTo>
                  <a:lnTo>
                    <a:pt x="2670173" y="720725"/>
                  </a:lnTo>
                  <a:lnTo>
                    <a:pt x="2609848" y="727075"/>
                  </a:lnTo>
                  <a:lnTo>
                    <a:pt x="2600323" y="730250"/>
                  </a:lnTo>
                  <a:lnTo>
                    <a:pt x="2597148" y="733425"/>
                  </a:lnTo>
                  <a:lnTo>
                    <a:pt x="2597148" y="736600"/>
                  </a:lnTo>
                  <a:lnTo>
                    <a:pt x="2593973" y="742950"/>
                  </a:lnTo>
                  <a:lnTo>
                    <a:pt x="2587623" y="746125"/>
                  </a:lnTo>
                  <a:lnTo>
                    <a:pt x="2562223" y="749300"/>
                  </a:lnTo>
                  <a:lnTo>
                    <a:pt x="2552698" y="752475"/>
                  </a:lnTo>
                  <a:lnTo>
                    <a:pt x="2546348" y="758825"/>
                  </a:lnTo>
                  <a:lnTo>
                    <a:pt x="2543173" y="762000"/>
                  </a:lnTo>
                  <a:lnTo>
                    <a:pt x="2536823" y="758825"/>
                  </a:lnTo>
                  <a:lnTo>
                    <a:pt x="2533648" y="758825"/>
                  </a:lnTo>
                  <a:lnTo>
                    <a:pt x="2530473" y="762000"/>
                  </a:lnTo>
                  <a:lnTo>
                    <a:pt x="2527298" y="765175"/>
                  </a:lnTo>
                  <a:lnTo>
                    <a:pt x="2520948" y="768350"/>
                  </a:lnTo>
                  <a:lnTo>
                    <a:pt x="2511423" y="771525"/>
                  </a:lnTo>
                  <a:lnTo>
                    <a:pt x="2501898" y="774700"/>
                  </a:lnTo>
                  <a:lnTo>
                    <a:pt x="2482848" y="790575"/>
                  </a:lnTo>
                  <a:lnTo>
                    <a:pt x="2463798" y="803275"/>
                  </a:lnTo>
                  <a:lnTo>
                    <a:pt x="2447923" y="812800"/>
                  </a:lnTo>
                  <a:lnTo>
                    <a:pt x="2438398" y="815975"/>
                  </a:lnTo>
                  <a:lnTo>
                    <a:pt x="2435223" y="819150"/>
                  </a:lnTo>
                  <a:lnTo>
                    <a:pt x="2428873" y="825500"/>
                  </a:lnTo>
                  <a:lnTo>
                    <a:pt x="2416173" y="835025"/>
                  </a:lnTo>
                  <a:lnTo>
                    <a:pt x="2432048" y="828675"/>
                  </a:lnTo>
                  <a:lnTo>
                    <a:pt x="2454274" y="815975"/>
                  </a:lnTo>
                  <a:lnTo>
                    <a:pt x="2479673" y="800100"/>
                  </a:lnTo>
                  <a:lnTo>
                    <a:pt x="2520948" y="784225"/>
                  </a:lnTo>
                  <a:lnTo>
                    <a:pt x="2562223" y="771525"/>
                  </a:lnTo>
                  <a:lnTo>
                    <a:pt x="2597148" y="762000"/>
                  </a:lnTo>
                  <a:lnTo>
                    <a:pt x="2619373" y="758825"/>
                  </a:lnTo>
                  <a:lnTo>
                    <a:pt x="2632073" y="762000"/>
                  </a:lnTo>
                  <a:lnTo>
                    <a:pt x="2641598" y="765175"/>
                  </a:lnTo>
                  <a:lnTo>
                    <a:pt x="2644773" y="771525"/>
                  </a:lnTo>
                  <a:lnTo>
                    <a:pt x="2641598" y="774700"/>
                  </a:lnTo>
                  <a:lnTo>
                    <a:pt x="2641598" y="771525"/>
                  </a:lnTo>
                  <a:lnTo>
                    <a:pt x="2638423" y="771525"/>
                  </a:lnTo>
                  <a:lnTo>
                    <a:pt x="2638423" y="774700"/>
                  </a:lnTo>
                  <a:lnTo>
                    <a:pt x="2638423" y="777875"/>
                  </a:lnTo>
                  <a:lnTo>
                    <a:pt x="2641598" y="777875"/>
                  </a:lnTo>
                  <a:lnTo>
                    <a:pt x="2641598" y="781050"/>
                  </a:lnTo>
                  <a:lnTo>
                    <a:pt x="2635249" y="784225"/>
                  </a:lnTo>
                  <a:lnTo>
                    <a:pt x="2632073" y="784225"/>
                  </a:lnTo>
                  <a:lnTo>
                    <a:pt x="2622548" y="784225"/>
                  </a:lnTo>
                  <a:lnTo>
                    <a:pt x="2613023" y="790575"/>
                  </a:lnTo>
                  <a:lnTo>
                    <a:pt x="2603498" y="793750"/>
                  </a:lnTo>
                  <a:lnTo>
                    <a:pt x="2597148" y="793750"/>
                  </a:lnTo>
                  <a:lnTo>
                    <a:pt x="2590798" y="793750"/>
                  </a:lnTo>
                  <a:lnTo>
                    <a:pt x="2581273" y="800100"/>
                  </a:lnTo>
                  <a:lnTo>
                    <a:pt x="2590798" y="800100"/>
                  </a:lnTo>
                  <a:lnTo>
                    <a:pt x="2593973" y="800100"/>
                  </a:lnTo>
                  <a:lnTo>
                    <a:pt x="2603498" y="800100"/>
                  </a:lnTo>
                  <a:lnTo>
                    <a:pt x="2606673" y="800100"/>
                  </a:lnTo>
                  <a:lnTo>
                    <a:pt x="2609848" y="803275"/>
                  </a:lnTo>
                  <a:lnTo>
                    <a:pt x="2609848" y="806450"/>
                  </a:lnTo>
                  <a:lnTo>
                    <a:pt x="2609848" y="809625"/>
                  </a:lnTo>
                  <a:lnTo>
                    <a:pt x="2603498" y="815975"/>
                  </a:lnTo>
                  <a:lnTo>
                    <a:pt x="2593973" y="819150"/>
                  </a:lnTo>
                  <a:lnTo>
                    <a:pt x="2600323" y="822325"/>
                  </a:lnTo>
                  <a:lnTo>
                    <a:pt x="2603498" y="828675"/>
                  </a:lnTo>
                  <a:lnTo>
                    <a:pt x="2609848" y="841375"/>
                  </a:lnTo>
                  <a:lnTo>
                    <a:pt x="2613023" y="854075"/>
                  </a:lnTo>
                  <a:lnTo>
                    <a:pt x="2622548" y="857250"/>
                  </a:lnTo>
                  <a:lnTo>
                    <a:pt x="2628898" y="860425"/>
                  </a:lnTo>
                  <a:lnTo>
                    <a:pt x="2632073" y="866775"/>
                  </a:lnTo>
                  <a:lnTo>
                    <a:pt x="2644773" y="869950"/>
                  </a:lnTo>
                  <a:lnTo>
                    <a:pt x="2654298" y="869950"/>
                  </a:lnTo>
                  <a:lnTo>
                    <a:pt x="2657473" y="873125"/>
                  </a:lnTo>
                  <a:lnTo>
                    <a:pt x="2657473" y="876300"/>
                  </a:lnTo>
                  <a:lnTo>
                    <a:pt x="2666998" y="873125"/>
                  </a:lnTo>
                  <a:lnTo>
                    <a:pt x="2676523" y="869950"/>
                  </a:lnTo>
                  <a:lnTo>
                    <a:pt x="2676523" y="873125"/>
                  </a:lnTo>
                  <a:lnTo>
                    <a:pt x="2676523" y="876300"/>
                  </a:lnTo>
                  <a:lnTo>
                    <a:pt x="2682873" y="873125"/>
                  </a:lnTo>
                  <a:lnTo>
                    <a:pt x="2689223" y="873125"/>
                  </a:lnTo>
                  <a:lnTo>
                    <a:pt x="2695574" y="873125"/>
                  </a:lnTo>
                  <a:lnTo>
                    <a:pt x="2695574" y="876300"/>
                  </a:lnTo>
                  <a:lnTo>
                    <a:pt x="2692398" y="876300"/>
                  </a:lnTo>
                  <a:lnTo>
                    <a:pt x="2698748" y="879475"/>
                  </a:lnTo>
                  <a:lnTo>
                    <a:pt x="2695574" y="885825"/>
                  </a:lnTo>
                  <a:lnTo>
                    <a:pt x="2686048" y="889000"/>
                  </a:lnTo>
                  <a:lnTo>
                    <a:pt x="2676523" y="892175"/>
                  </a:lnTo>
                  <a:lnTo>
                    <a:pt x="2666998" y="895350"/>
                  </a:lnTo>
                  <a:lnTo>
                    <a:pt x="2657473" y="901700"/>
                  </a:lnTo>
                  <a:lnTo>
                    <a:pt x="2647948" y="908050"/>
                  </a:lnTo>
                  <a:lnTo>
                    <a:pt x="2638423" y="904875"/>
                  </a:lnTo>
                  <a:lnTo>
                    <a:pt x="2632073" y="904875"/>
                  </a:lnTo>
                  <a:lnTo>
                    <a:pt x="2628898" y="908050"/>
                  </a:lnTo>
                  <a:lnTo>
                    <a:pt x="2628898" y="911225"/>
                  </a:lnTo>
                  <a:lnTo>
                    <a:pt x="2616198" y="911225"/>
                  </a:lnTo>
                  <a:lnTo>
                    <a:pt x="2606673" y="908050"/>
                  </a:lnTo>
                  <a:lnTo>
                    <a:pt x="2603498" y="911225"/>
                  </a:lnTo>
                  <a:lnTo>
                    <a:pt x="2600323" y="914400"/>
                  </a:lnTo>
                  <a:lnTo>
                    <a:pt x="2590798" y="917575"/>
                  </a:lnTo>
                  <a:lnTo>
                    <a:pt x="2584448" y="917575"/>
                  </a:lnTo>
                  <a:lnTo>
                    <a:pt x="2584448" y="920750"/>
                  </a:lnTo>
                  <a:lnTo>
                    <a:pt x="2587623" y="923925"/>
                  </a:lnTo>
                  <a:lnTo>
                    <a:pt x="2581273" y="927100"/>
                  </a:lnTo>
                  <a:lnTo>
                    <a:pt x="2571748" y="933450"/>
                  </a:lnTo>
                  <a:lnTo>
                    <a:pt x="2562223" y="936625"/>
                  </a:lnTo>
                  <a:lnTo>
                    <a:pt x="2555873" y="942975"/>
                  </a:lnTo>
                  <a:lnTo>
                    <a:pt x="2549523" y="942975"/>
                  </a:lnTo>
                  <a:lnTo>
                    <a:pt x="2546348" y="939800"/>
                  </a:lnTo>
                  <a:lnTo>
                    <a:pt x="2546348" y="942975"/>
                  </a:lnTo>
                  <a:lnTo>
                    <a:pt x="2546348" y="946150"/>
                  </a:lnTo>
                  <a:lnTo>
                    <a:pt x="2543173" y="949325"/>
                  </a:lnTo>
                  <a:lnTo>
                    <a:pt x="2536823" y="946150"/>
                  </a:lnTo>
                  <a:lnTo>
                    <a:pt x="2536823" y="942975"/>
                  </a:lnTo>
                  <a:lnTo>
                    <a:pt x="2536823" y="936625"/>
                  </a:lnTo>
                  <a:lnTo>
                    <a:pt x="2533648" y="930275"/>
                  </a:lnTo>
                  <a:lnTo>
                    <a:pt x="2536823" y="923925"/>
                  </a:lnTo>
                  <a:lnTo>
                    <a:pt x="2559048" y="904875"/>
                  </a:lnTo>
                  <a:lnTo>
                    <a:pt x="2574923" y="895350"/>
                  </a:lnTo>
                  <a:lnTo>
                    <a:pt x="2587623" y="892175"/>
                  </a:lnTo>
                  <a:lnTo>
                    <a:pt x="2600323" y="892175"/>
                  </a:lnTo>
                  <a:lnTo>
                    <a:pt x="2606673" y="892175"/>
                  </a:lnTo>
                  <a:lnTo>
                    <a:pt x="2632073" y="885825"/>
                  </a:lnTo>
                  <a:lnTo>
                    <a:pt x="2616198" y="889000"/>
                  </a:lnTo>
                  <a:lnTo>
                    <a:pt x="2600323" y="885825"/>
                  </a:lnTo>
                  <a:lnTo>
                    <a:pt x="2593973" y="885825"/>
                  </a:lnTo>
                  <a:lnTo>
                    <a:pt x="2584448" y="889000"/>
                  </a:lnTo>
                  <a:lnTo>
                    <a:pt x="2578098" y="889000"/>
                  </a:lnTo>
                  <a:lnTo>
                    <a:pt x="2571748" y="889000"/>
                  </a:lnTo>
                  <a:lnTo>
                    <a:pt x="2574923" y="885825"/>
                  </a:lnTo>
                  <a:lnTo>
                    <a:pt x="2584448" y="882650"/>
                  </a:lnTo>
                  <a:lnTo>
                    <a:pt x="2590798" y="879475"/>
                  </a:lnTo>
                  <a:lnTo>
                    <a:pt x="2590798" y="876300"/>
                  </a:lnTo>
                  <a:lnTo>
                    <a:pt x="2590798" y="869950"/>
                  </a:lnTo>
                  <a:lnTo>
                    <a:pt x="2584448" y="866775"/>
                  </a:lnTo>
                  <a:lnTo>
                    <a:pt x="2587623" y="873125"/>
                  </a:lnTo>
                  <a:lnTo>
                    <a:pt x="2584448" y="876300"/>
                  </a:lnTo>
                  <a:lnTo>
                    <a:pt x="2565398" y="889000"/>
                  </a:lnTo>
                  <a:lnTo>
                    <a:pt x="2549523" y="892175"/>
                  </a:lnTo>
                  <a:lnTo>
                    <a:pt x="2539998" y="892175"/>
                  </a:lnTo>
                  <a:lnTo>
                    <a:pt x="2533648" y="892175"/>
                  </a:lnTo>
                  <a:lnTo>
                    <a:pt x="2527298" y="895350"/>
                  </a:lnTo>
                  <a:lnTo>
                    <a:pt x="2530473" y="898525"/>
                  </a:lnTo>
                  <a:lnTo>
                    <a:pt x="2524123" y="901700"/>
                  </a:lnTo>
                  <a:lnTo>
                    <a:pt x="2511423" y="908050"/>
                  </a:lnTo>
                  <a:lnTo>
                    <a:pt x="2492373" y="917575"/>
                  </a:lnTo>
                  <a:lnTo>
                    <a:pt x="2489198" y="920750"/>
                  </a:lnTo>
                  <a:lnTo>
                    <a:pt x="2486023" y="920750"/>
                  </a:lnTo>
                  <a:lnTo>
                    <a:pt x="2479673" y="917575"/>
                  </a:lnTo>
                  <a:lnTo>
                    <a:pt x="2473323" y="914400"/>
                  </a:lnTo>
                  <a:lnTo>
                    <a:pt x="2470148" y="917575"/>
                  </a:lnTo>
                  <a:lnTo>
                    <a:pt x="2466973" y="923925"/>
                  </a:lnTo>
                  <a:lnTo>
                    <a:pt x="2463798" y="930275"/>
                  </a:lnTo>
                  <a:lnTo>
                    <a:pt x="2460623" y="927100"/>
                  </a:lnTo>
                  <a:lnTo>
                    <a:pt x="2460623" y="920750"/>
                  </a:lnTo>
                  <a:lnTo>
                    <a:pt x="2457448" y="917575"/>
                  </a:lnTo>
                  <a:lnTo>
                    <a:pt x="2457448" y="920750"/>
                  </a:lnTo>
                  <a:lnTo>
                    <a:pt x="2447923" y="933450"/>
                  </a:lnTo>
                  <a:lnTo>
                    <a:pt x="2444748" y="936625"/>
                  </a:lnTo>
                  <a:lnTo>
                    <a:pt x="2438398" y="933450"/>
                  </a:lnTo>
                  <a:lnTo>
                    <a:pt x="2432048" y="936625"/>
                  </a:lnTo>
                  <a:lnTo>
                    <a:pt x="2422523" y="939800"/>
                  </a:lnTo>
                  <a:lnTo>
                    <a:pt x="2416173" y="939800"/>
                  </a:lnTo>
                  <a:lnTo>
                    <a:pt x="2406648" y="942975"/>
                  </a:lnTo>
                  <a:lnTo>
                    <a:pt x="2397123" y="952500"/>
                  </a:lnTo>
                  <a:lnTo>
                    <a:pt x="2387598" y="965200"/>
                  </a:lnTo>
                  <a:lnTo>
                    <a:pt x="2378073" y="971550"/>
                  </a:lnTo>
                  <a:lnTo>
                    <a:pt x="2371723" y="984250"/>
                  </a:lnTo>
                  <a:lnTo>
                    <a:pt x="2368548" y="987425"/>
                  </a:lnTo>
                  <a:lnTo>
                    <a:pt x="2371723" y="996950"/>
                  </a:lnTo>
                  <a:lnTo>
                    <a:pt x="2374898" y="1000125"/>
                  </a:lnTo>
                  <a:lnTo>
                    <a:pt x="2378073" y="1000125"/>
                  </a:lnTo>
                  <a:lnTo>
                    <a:pt x="2384423" y="1000125"/>
                  </a:lnTo>
                  <a:lnTo>
                    <a:pt x="2381248" y="1009650"/>
                  </a:lnTo>
                  <a:lnTo>
                    <a:pt x="2378073" y="1006475"/>
                  </a:lnTo>
                  <a:lnTo>
                    <a:pt x="2374898" y="1006475"/>
                  </a:lnTo>
                  <a:lnTo>
                    <a:pt x="2365373" y="1009650"/>
                  </a:lnTo>
                  <a:lnTo>
                    <a:pt x="2359023" y="1012825"/>
                  </a:lnTo>
                  <a:lnTo>
                    <a:pt x="2355848" y="1012825"/>
                  </a:lnTo>
                  <a:lnTo>
                    <a:pt x="2352673" y="1006475"/>
                  </a:lnTo>
                  <a:lnTo>
                    <a:pt x="2349498" y="1012825"/>
                  </a:lnTo>
                  <a:lnTo>
                    <a:pt x="2343148" y="1016000"/>
                  </a:lnTo>
                  <a:lnTo>
                    <a:pt x="2336798" y="1019175"/>
                  </a:lnTo>
                  <a:lnTo>
                    <a:pt x="2327273" y="1019175"/>
                  </a:lnTo>
                  <a:lnTo>
                    <a:pt x="2320923" y="1019175"/>
                  </a:lnTo>
                  <a:lnTo>
                    <a:pt x="2317748" y="1022350"/>
                  </a:lnTo>
                  <a:lnTo>
                    <a:pt x="2301873" y="1022350"/>
                  </a:lnTo>
                  <a:lnTo>
                    <a:pt x="2289173" y="1025525"/>
                  </a:lnTo>
                  <a:lnTo>
                    <a:pt x="2279648" y="1031875"/>
                  </a:lnTo>
                  <a:lnTo>
                    <a:pt x="2273298" y="1035050"/>
                  </a:lnTo>
                  <a:lnTo>
                    <a:pt x="2266948" y="1038225"/>
                  </a:lnTo>
                  <a:lnTo>
                    <a:pt x="2263773" y="1041400"/>
                  </a:lnTo>
                  <a:lnTo>
                    <a:pt x="2260598" y="1041400"/>
                  </a:lnTo>
                  <a:lnTo>
                    <a:pt x="2257423" y="1047750"/>
                  </a:lnTo>
                  <a:lnTo>
                    <a:pt x="2257423" y="1050925"/>
                  </a:lnTo>
                  <a:lnTo>
                    <a:pt x="2260598" y="1050925"/>
                  </a:lnTo>
                  <a:lnTo>
                    <a:pt x="2254248" y="1057275"/>
                  </a:lnTo>
                  <a:lnTo>
                    <a:pt x="2244724" y="1066800"/>
                  </a:lnTo>
                  <a:lnTo>
                    <a:pt x="2238373" y="1073150"/>
                  </a:lnTo>
                  <a:lnTo>
                    <a:pt x="2235198" y="1076325"/>
                  </a:lnTo>
                  <a:lnTo>
                    <a:pt x="2232023" y="1076325"/>
                  </a:lnTo>
                  <a:lnTo>
                    <a:pt x="2219323" y="1069975"/>
                  </a:lnTo>
                  <a:lnTo>
                    <a:pt x="2222498" y="1073150"/>
                  </a:lnTo>
                  <a:lnTo>
                    <a:pt x="2232023" y="1079500"/>
                  </a:lnTo>
                  <a:lnTo>
                    <a:pt x="2225673" y="1082675"/>
                  </a:lnTo>
                  <a:lnTo>
                    <a:pt x="2222498" y="1082675"/>
                  </a:lnTo>
                  <a:lnTo>
                    <a:pt x="2219323" y="1082675"/>
                  </a:lnTo>
                  <a:lnTo>
                    <a:pt x="2216148" y="1085850"/>
                  </a:lnTo>
                  <a:lnTo>
                    <a:pt x="2212973" y="1092200"/>
                  </a:lnTo>
                  <a:lnTo>
                    <a:pt x="2209798" y="1092200"/>
                  </a:lnTo>
                  <a:lnTo>
                    <a:pt x="2203448" y="1095375"/>
                  </a:lnTo>
                  <a:lnTo>
                    <a:pt x="2197098" y="1101725"/>
                  </a:lnTo>
                  <a:lnTo>
                    <a:pt x="2190748" y="1111250"/>
                  </a:lnTo>
                  <a:lnTo>
                    <a:pt x="2187573" y="1104900"/>
                  </a:lnTo>
                  <a:lnTo>
                    <a:pt x="2187573" y="1098550"/>
                  </a:lnTo>
                  <a:lnTo>
                    <a:pt x="2184398" y="1095375"/>
                  </a:lnTo>
                  <a:lnTo>
                    <a:pt x="2178048" y="1092200"/>
                  </a:lnTo>
                  <a:lnTo>
                    <a:pt x="2174873" y="1085850"/>
                  </a:lnTo>
                  <a:lnTo>
                    <a:pt x="2174873" y="1092200"/>
                  </a:lnTo>
                  <a:lnTo>
                    <a:pt x="2174873" y="1095375"/>
                  </a:lnTo>
                  <a:lnTo>
                    <a:pt x="2181223" y="1098550"/>
                  </a:lnTo>
                  <a:lnTo>
                    <a:pt x="2184398" y="1101725"/>
                  </a:lnTo>
                  <a:lnTo>
                    <a:pt x="2184398" y="1104900"/>
                  </a:lnTo>
                  <a:lnTo>
                    <a:pt x="2184398" y="1108075"/>
                  </a:lnTo>
                  <a:lnTo>
                    <a:pt x="2187573" y="1111250"/>
                  </a:lnTo>
                  <a:lnTo>
                    <a:pt x="2190748" y="1114425"/>
                  </a:lnTo>
                  <a:lnTo>
                    <a:pt x="2190748" y="1117600"/>
                  </a:lnTo>
                  <a:lnTo>
                    <a:pt x="2187573" y="1127125"/>
                  </a:lnTo>
                  <a:lnTo>
                    <a:pt x="2174873" y="1146175"/>
                  </a:lnTo>
                  <a:lnTo>
                    <a:pt x="2181223" y="1133475"/>
                  </a:lnTo>
                  <a:lnTo>
                    <a:pt x="2184398" y="1127125"/>
                  </a:lnTo>
                  <a:lnTo>
                    <a:pt x="2184398" y="1123950"/>
                  </a:lnTo>
                  <a:lnTo>
                    <a:pt x="2181223" y="1127125"/>
                  </a:lnTo>
                  <a:lnTo>
                    <a:pt x="2174873" y="1133475"/>
                  </a:lnTo>
                  <a:lnTo>
                    <a:pt x="2168523" y="1146175"/>
                  </a:lnTo>
                  <a:lnTo>
                    <a:pt x="2165348" y="1155700"/>
                  </a:lnTo>
                  <a:lnTo>
                    <a:pt x="2158998" y="1162050"/>
                  </a:lnTo>
                  <a:lnTo>
                    <a:pt x="2152648" y="1162050"/>
                  </a:lnTo>
                  <a:lnTo>
                    <a:pt x="2149473" y="1162050"/>
                  </a:lnTo>
                  <a:lnTo>
                    <a:pt x="2158998" y="1149350"/>
                  </a:lnTo>
                  <a:lnTo>
                    <a:pt x="2158998" y="1143000"/>
                  </a:lnTo>
                  <a:lnTo>
                    <a:pt x="2155823" y="1139825"/>
                  </a:lnTo>
                  <a:lnTo>
                    <a:pt x="2152648" y="1133475"/>
                  </a:lnTo>
                  <a:lnTo>
                    <a:pt x="2155823" y="1130300"/>
                  </a:lnTo>
                  <a:lnTo>
                    <a:pt x="2155823" y="1123950"/>
                  </a:lnTo>
                  <a:lnTo>
                    <a:pt x="2152648" y="1120775"/>
                  </a:lnTo>
                  <a:lnTo>
                    <a:pt x="2152648" y="1117600"/>
                  </a:lnTo>
                  <a:lnTo>
                    <a:pt x="2152648" y="1114425"/>
                  </a:lnTo>
                  <a:lnTo>
                    <a:pt x="2155823" y="1108075"/>
                  </a:lnTo>
                  <a:lnTo>
                    <a:pt x="2152648" y="1108075"/>
                  </a:lnTo>
                  <a:lnTo>
                    <a:pt x="2152648" y="1104900"/>
                  </a:lnTo>
                  <a:lnTo>
                    <a:pt x="2158998" y="1101725"/>
                  </a:lnTo>
                  <a:lnTo>
                    <a:pt x="2165348" y="1095375"/>
                  </a:lnTo>
                  <a:lnTo>
                    <a:pt x="2162173" y="1095375"/>
                  </a:lnTo>
                  <a:lnTo>
                    <a:pt x="2146298" y="1101725"/>
                  </a:lnTo>
                  <a:lnTo>
                    <a:pt x="2139948" y="1108075"/>
                  </a:lnTo>
                  <a:lnTo>
                    <a:pt x="2139948" y="1114425"/>
                  </a:lnTo>
                  <a:lnTo>
                    <a:pt x="2139948" y="1117600"/>
                  </a:lnTo>
                  <a:lnTo>
                    <a:pt x="2136773" y="1117600"/>
                  </a:lnTo>
                  <a:lnTo>
                    <a:pt x="2139948" y="1123950"/>
                  </a:lnTo>
                  <a:lnTo>
                    <a:pt x="2136773" y="1127125"/>
                  </a:lnTo>
                  <a:lnTo>
                    <a:pt x="2127248" y="1123950"/>
                  </a:lnTo>
                  <a:lnTo>
                    <a:pt x="2136773" y="1130300"/>
                  </a:lnTo>
                  <a:lnTo>
                    <a:pt x="2136773" y="1133475"/>
                  </a:lnTo>
                  <a:lnTo>
                    <a:pt x="2139948" y="1136650"/>
                  </a:lnTo>
                  <a:lnTo>
                    <a:pt x="2143123" y="1143000"/>
                  </a:lnTo>
                  <a:lnTo>
                    <a:pt x="2136773" y="1143000"/>
                  </a:lnTo>
                  <a:lnTo>
                    <a:pt x="2127248" y="1143000"/>
                  </a:lnTo>
                  <a:lnTo>
                    <a:pt x="2130423" y="1146175"/>
                  </a:lnTo>
                  <a:lnTo>
                    <a:pt x="2136773" y="1149350"/>
                  </a:lnTo>
                  <a:lnTo>
                    <a:pt x="2139948" y="1152525"/>
                  </a:lnTo>
                  <a:lnTo>
                    <a:pt x="2133598" y="1158875"/>
                  </a:lnTo>
                  <a:lnTo>
                    <a:pt x="2136773" y="1158875"/>
                  </a:lnTo>
                  <a:lnTo>
                    <a:pt x="2139948" y="1158875"/>
                  </a:lnTo>
                  <a:lnTo>
                    <a:pt x="2143123" y="1165225"/>
                  </a:lnTo>
                  <a:lnTo>
                    <a:pt x="2143123" y="1174750"/>
                  </a:lnTo>
                  <a:lnTo>
                    <a:pt x="2143123" y="1184275"/>
                  </a:lnTo>
                  <a:lnTo>
                    <a:pt x="2146298" y="1203325"/>
                  </a:lnTo>
                  <a:lnTo>
                    <a:pt x="2143123" y="1209675"/>
                  </a:lnTo>
                  <a:lnTo>
                    <a:pt x="2139948" y="1212850"/>
                  </a:lnTo>
                  <a:lnTo>
                    <a:pt x="2127248" y="1212850"/>
                  </a:lnTo>
                  <a:lnTo>
                    <a:pt x="2120898" y="1212850"/>
                  </a:lnTo>
                  <a:lnTo>
                    <a:pt x="2117723" y="1206500"/>
                  </a:lnTo>
                  <a:lnTo>
                    <a:pt x="2114548" y="1216025"/>
                  </a:lnTo>
                  <a:lnTo>
                    <a:pt x="2117723" y="1216025"/>
                  </a:lnTo>
                  <a:lnTo>
                    <a:pt x="2124074" y="1216025"/>
                  </a:lnTo>
                  <a:lnTo>
                    <a:pt x="2130423" y="1219200"/>
                  </a:lnTo>
                  <a:lnTo>
                    <a:pt x="2133598" y="1219200"/>
                  </a:lnTo>
                  <a:lnTo>
                    <a:pt x="2136773" y="1216025"/>
                  </a:lnTo>
                  <a:lnTo>
                    <a:pt x="2139948" y="1219200"/>
                  </a:lnTo>
                  <a:lnTo>
                    <a:pt x="2139948" y="1222375"/>
                  </a:lnTo>
                  <a:lnTo>
                    <a:pt x="2136773" y="1228725"/>
                  </a:lnTo>
                  <a:lnTo>
                    <a:pt x="2130423" y="1235075"/>
                  </a:lnTo>
                  <a:lnTo>
                    <a:pt x="2114548" y="1231900"/>
                  </a:lnTo>
                  <a:lnTo>
                    <a:pt x="2108198" y="1228725"/>
                  </a:lnTo>
                  <a:lnTo>
                    <a:pt x="2111373" y="1235075"/>
                  </a:lnTo>
                  <a:lnTo>
                    <a:pt x="2114548" y="1235075"/>
                  </a:lnTo>
                  <a:lnTo>
                    <a:pt x="2111373" y="1238250"/>
                  </a:lnTo>
                  <a:lnTo>
                    <a:pt x="2108198" y="1241425"/>
                  </a:lnTo>
                  <a:lnTo>
                    <a:pt x="2111373" y="1241425"/>
                  </a:lnTo>
                  <a:lnTo>
                    <a:pt x="2117723" y="1241425"/>
                  </a:lnTo>
                  <a:lnTo>
                    <a:pt x="2114548" y="1247775"/>
                  </a:lnTo>
                  <a:lnTo>
                    <a:pt x="2111373" y="1250950"/>
                  </a:lnTo>
                  <a:lnTo>
                    <a:pt x="2105023" y="1254125"/>
                  </a:lnTo>
                  <a:lnTo>
                    <a:pt x="2095498" y="1257300"/>
                  </a:lnTo>
                  <a:lnTo>
                    <a:pt x="2085973" y="1260475"/>
                  </a:lnTo>
                  <a:lnTo>
                    <a:pt x="2079623" y="1266825"/>
                  </a:lnTo>
                  <a:lnTo>
                    <a:pt x="2073273" y="1273175"/>
                  </a:lnTo>
                  <a:lnTo>
                    <a:pt x="2070098" y="1273175"/>
                  </a:lnTo>
                  <a:lnTo>
                    <a:pt x="2063749" y="1276350"/>
                  </a:lnTo>
                  <a:lnTo>
                    <a:pt x="2054223" y="1282700"/>
                  </a:lnTo>
                  <a:lnTo>
                    <a:pt x="2044698" y="1292225"/>
                  </a:lnTo>
                  <a:lnTo>
                    <a:pt x="2041523" y="1295400"/>
                  </a:lnTo>
                  <a:lnTo>
                    <a:pt x="2035174" y="1295400"/>
                  </a:lnTo>
                  <a:lnTo>
                    <a:pt x="2028823" y="1295400"/>
                  </a:lnTo>
                  <a:lnTo>
                    <a:pt x="2019298" y="1298575"/>
                  </a:lnTo>
                  <a:lnTo>
                    <a:pt x="2006598" y="1308100"/>
                  </a:lnTo>
                  <a:lnTo>
                    <a:pt x="2000248" y="1317625"/>
                  </a:lnTo>
                  <a:lnTo>
                    <a:pt x="1997073" y="1320800"/>
                  </a:lnTo>
                  <a:lnTo>
                    <a:pt x="1993898" y="1320800"/>
                  </a:lnTo>
                  <a:lnTo>
                    <a:pt x="1990723" y="1323975"/>
                  </a:lnTo>
                  <a:lnTo>
                    <a:pt x="1974848" y="1336675"/>
                  </a:lnTo>
                  <a:lnTo>
                    <a:pt x="1968498" y="1336675"/>
                  </a:lnTo>
                  <a:lnTo>
                    <a:pt x="1968498" y="1333500"/>
                  </a:lnTo>
                  <a:lnTo>
                    <a:pt x="1965323" y="1333500"/>
                  </a:lnTo>
                  <a:lnTo>
                    <a:pt x="1962148" y="1336675"/>
                  </a:lnTo>
                  <a:lnTo>
                    <a:pt x="1958973" y="1339850"/>
                  </a:lnTo>
                  <a:lnTo>
                    <a:pt x="1949448" y="1336675"/>
                  </a:lnTo>
                  <a:lnTo>
                    <a:pt x="1946273" y="1333500"/>
                  </a:lnTo>
                  <a:lnTo>
                    <a:pt x="1946273" y="1336675"/>
                  </a:lnTo>
                  <a:lnTo>
                    <a:pt x="1949448" y="1343025"/>
                  </a:lnTo>
                  <a:lnTo>
                    <a:pt x="1949448" y="1346200"/>
                  </a:lnTo>
                  <a:lnTo>
                    <a:pt x="1946273" y="1349375"/>
                  </a:lnTo>
                  <a:lnTo>
                    <a:pt x="1946273" y="1352550"/>
                  </a:lnTo>
                  <a:lnTo>
                    <a:pt x="1946273" y="1355725"/>
                  </a:lnTo>
                  <a:lnTo>
                    <a:pt x="1943098" y="1355725"/>
                  </a:lnTo>
                  <a:lnTo>
                    <a:pt x="1939923" y="1358900"/>
                  </a:lnTo>
                  <a:lnTo>
                    <a:pt x="1930398" y="1365250"/>
                  </a:lnTo>
                  <a:lnTo>
                    <a:pt x="1911348" y="1390650"/>
                  </a:lnTo>
                  <a:lnTo>
                    <a:pt x="1904998" y="1406525"/>
                  </a:lnTo>
                  <a:lnTo>
                    <a:pt x="1904998" y="1412875"/>
                  </a:lnTo>
                  <a:lnTo>
                    <a:pt x="1901823" y="1419225"/>
                  </a:lnTo>
                  <a:lnTo>
                    <a:pt x="1898648" y="1428750"/>
                  </a:lnTo>
                  <a:lnTo>
                    <a:pt x="1898648" y="1444625"/>
                  </a:lnTo>
                  <a:lnTo>
                    <a:pt x="1904998" y="1476375"/>
                  </a:lnTo>
                  <a:lnTo>
                    <a:pt x="1904998" y="1482725"/>
                  </a:lnTo>
                  <a:lnTo>
                    <a:pt x="1908173" y="1482725"/>
                  </a:lnTo>
                  <a:lnTo>
                    <a:pt x="1908173" y="1485900"/>
                  </a:lnTo>
                  <a:lnTo>
                    <a:pt x="1911348" y="1511300"/>
                  </a:lnTo>
                  <a:lnTo>
                    <a:pt x="1911348" y="1520825"/>
                  </a:lnTo>
                  <a:lnTo>
                    <a:pt x="1911348" y="1524000"/>
                  </a:lnTo>
                  <a:lnTo>
                    <a:pt x="1908173" y="1520825"/>
                  </a:lnTo>
                  <a:lnTo>
                    <a:pt x="1904998" y="1508125"/>
                  </a:lnTo>
                  <a:lnTo>
                    <a:pt x="1904998" y="1524000"/>
                  </a:lnTo>
                  <a:lnTo>
                    <a:pt x="1911348" y="1533525"/>
                  </a:lnTo>
                  <a:lnTo>
                    <a:pt x="1914524" y="1543050"/>
                  </a:lnTo>
                  <a:lnTo>
                    <a:pt x="1914524" y="1549400"/>
                  </a:lnTo>
                  <a:lnTo>
                    <a:pt x="1917698" y="1555750"/>
                  </a:lnTo>
                  <a:lnTo>
                    <a:pt x="1917698" y="1568450"/>
                  </a:lnTo>
                  <a:lnTo>
                    <a:pt x="1904998" y="1597025"/>
                  </a:lnTo>
                  <a:lnTo>
                    <a:pt x="1901823" y="1606550"/>
                  </a:lnTo>
                  <a:lnTo>
                    <a:pt x="1901823" y="1609725"/>
                  </a:lnTo>
                  <a:lnTo>
                    <a:pt x="1901823" y="1612900"/>
                  </a:lnTo>
                  <a:lnTo>
                    <a:pt x="1895473" y="1616075"/>
                  </a:lnTo>
                  <a:lnTo>
                    <a:pt x="1892298" y="1616075"/>
                  </a:lnTo>
                  <a:lnTo>
                    <a:pt x="1889123" y="1616075"/>
                  </a:lnTo>
                  <a:lnTo>
                    <a:pt x="1889123" y="1619250"/>
                  </a:lnTo>
                  <a:lnTo>
                    <a:pt x="1885948" y="1619250"/>
                  </a:lnTo>
                  <a:lnTo>
                    <a:pt x="1882773" y="1619250"/>
                  </a:lnTo>
                  <a:lnTo>
                    <a:pt x="1879598" y="1622425"/>
                  </a:lnTo>
                  <a:lnTo>
                    <a:pt x="1870073" y="1622425"/>
                  </a:lnTo>
                  <a:lnTo>
                    <a:pt x="1863723" y="1619250"/>
                  </a:lnTo>
                  <a:lnTo>
                    <a:pt x="1863723" y="1612900"/>
                  </a:lnTo>
                  <a:lnTo>
                    <a:pt x="1866898" y="1612900"/>
                  </a:lnTo>
                  <a:lnTo>
                    <a:pt x="1870073" y="1616075"/>
                  </a:lnTo>
                  <a:lnTo>
                    <a:pt x="1870073" y="1612900"/>
                  </a:lnTo>
                  <a:lnTo>
                    <a:pt x="1870073" y="1609725"/>
                  </a:lnTo>
                  <a:lnTo>
                    <a:pt x="1873248" y="1606550"/>
                  </a:lnTo>
                  <a:lnTo>
                    <a:pt x="1876423" y="1606550"/>
                  </a:lnTo>
                  <a:lnTo>
                    <a:pt x="1873248" y="1603375"/>
                  </a:lnTo>
                  <a:lnTo>
                    <a:pt x="1866898" y="1600200"/>
                  </a:lnTo>
                  <a:lnTo>
                    <a:pt x="1863723" y="1593850"/>
                  </a:lnTo>
                  <a:lnTo>
                    <a:pt x="1860548" y="1590675"/>
                  </a:lnTo>
                  <a:lnTo>
                    <a:pt x="1854199" y="1590675"/>
                  </a:lnTo>
                  <a:lnTo>
                    <a:pt x="1851023" y="1587500"/>
                  </a:lnTo>
                  <a:lnTo>
                    <a:pt x="1851023" y="1574800"/>
                  </a:lnTo>
                  <a:lnTo>
                    <a:pt x="1847848" y="1565275"/>
                  </a:lnTo>
                  <a:lnTo>
                    <a:pt x="1847848" y="1562100"/>
                  </a:lnTo>
                  <a:lnTo>
                    <a:pt x="1851023" y="1555750"/>
                  </a:lnTo>
                  <a:lnTo>
                    <a:pt x="1851023" y="1552575"/>
                  </a:lnTo>
                  <a:lnTo>
                    <a:pt x="1844673" y="1552575"/>
                  </a:lnTo>
                  <a:lnTo>
                    <a:pt x="1838323" y="1533525"/>
                  </a:lnTo>
                  <a:lnTo>
                    <a:pt x="1838323" y="1524000"/>
                  </a:lnTo>
                  <a:lnTo>
                    <a:pt x="1838323" y="1520825"/>
                  </a:lnTo>
                  <a:lnTo>
                    <a:pt x="1838323" y="1514475"/>
                  </a:lnTo>
                  <a:lnTo>
                    <a:pt x="1838323" y="1511300"/>
                  </a:lnTo>
                  <a:lnTo>
                    <a:pt x="1838323" y="1504950"/>
                  </a:lnTo>
                  <a:lnTo>
                    <a:pt x="1847848" y="1489075"/>
                  </a:lnTo>
                  <a:lnTo>
                    <a:pt x="1851023" y="1476375"/>
                  </a:lnTo>
                  <a:lnTo>
                    <a:pt x="1851023" y="1470025"/>
                  </a:lnTo>
                  <a:lnTo>
                    <a:pt x="1847848" y="1466850"/>
                  </a:lnTo>
                  <a:lnTo>
                    <a:pt x="1841498" y="1460500"/>
                  </a:lnTo>
                  <a:lnTo>
                    <a:pt x="1841498" y="1454150"/>
                  </a:lnTo>
                  <a:lnTo>
                    <a:pt x="1838323" y="1447800"/>
                  </a:lnTo>
                  <a:lnTo>
                    <a:pt x="1831973" y="1444625"/>
                  </a:lnTo>
                  <a:lnTo>
                    <a:pt x="1825623" y="1441450"/>
                  </a:lnTo>
                  <a:lnTo>
                    <a:pt x="1822448" y="1435100"/>
                  </a:lnTo>
                  <a:lnTo>
                    <a:pt x="1816098" y="1435100"/>
                  </a:lnTo>
                  <a:lnTo>
                    <a:pt x="1806573" y="1438275"/>
                  </a:lnTo>
                  <a:lnTo>
                    <a:pt x="1793873" y="1444625"/>
                  </a:lnTo>
                  <a:lnTo>
                    <a:pt x="1787523" y="1444625"/>
                  </a:lnTo>
                  <a:lnTo>
                    <a:pt x="1784348" y="1444625"/>
                  </a:lnTo>
                  <a:lnTo>
                    <a:pt x="1781173" y="1444625"/>
                  </a:lnTo>
                  <a:lnTo>
                    <a:pt x="1774823" y="1447800"/>
                  </a:lnTo>
                  <a:lnTo>
                    <a:pt x="1771648" y="1447800"/>
                  </a:lnTo>
                  <a:lnTo>
                    <a:pt x="1768473" y="1444625"/>
                  </a:lnTo>
                  <a:lnTo>
                    <a:pt x="1771648" y="1441450"/>
                  </a:lnTo>
                  <a:lnTo>
                    <a:pt x="1774823" y="1438275"/>
                  </a:lnTo>
                  <a:lnTo>
                    <a:pt x="1771648" y="1435100"/>
                  </a:lnTo>
                  <a:lnTo>
                    <a:pt x="1736723" y="1428750"/>
                  </a:lnTo>
                  <a:lnTo>
                    <a:pt x="1727198" y="1422400"/>
                  </a:lnTo>
                  <a:lnTo>
                    <a:pt x="1736723" y="1422400"/>
                  </a:lnTo>
                  <a:lnTo>
                    <a:pt x="1749423" y="1419225"/>
                  </a:lnTo>
                  <a:lnTo>
                    <a:pt x="1730373" y="1419225"/>
                  </a:lnTo>
                  <a:lnTo>
                    <a:pt x="1724023" y="1419225"/>
                  </a:lnTo>
                  <a:lnTo>
                    <a:pt x="1720848" y="1419225"/>
                  </a:lnTo>
                  <a:lnTo>
                    <a:pt x="1720848" y="1422400"/>
                  </a:lnTo>
                  <a:lnTo>
                    <a:pt x="1724023" y="1422400"/>
                  </a:lnTo>
                  <a:lnTo>
                    <a:pt x="1720848" y="1425575"/>
                  </a:lnTo>
                  <a:lnTo>
                    <a:pt x="1711323" y="1425575"/>
                  </a:lnTo>
                  <a:lnTo>
                    <a:pt x="1701798" y="1425575"/>
                  </a:lnTo>
                  <a:lnTo>
                    <a:pt x="1692273" y="1419225"/>
                  </a:lnTo>
                  <a:lnTo>
                    <a:pt x="1692273" y="1422400"/>
                  </a:lnTo>
                  <a:lnTo>
                    <a:pt x="1679573" y="1428750"/>
                  </a:lnTo>
                  <a:lnTo>
                    <a:pt x="1673224" y="1428750"/>
                  </a:lnTo>
                  <a:lnTo>
                    <a:pt x="1670048" y="1425575"/>
                  </a:lnTo>
                  <a:lnTo>
                    <a:pt x="1670048" y="1416050"/>
                  </a:lnTo>
                  <a:lnTo>
                    <a:pt x="1666873" y="1428750"/>
                  </a:lnTo>
                  <a:lnTo>
                    <a:pt x="1666873" y="1431925"/>
                  </a:lnTo>
                  <a:lnTo>
                    <a:pt x="1660523" y="1431925"/>
                  </a:lnTo>
                  <a:lnTo>
                    <a:pt x="1644649" y="1431925"/>
                  </a:lnTo>
                  <a:lnTo>
                    <a:pt x="1638298" y="1431925"/>
                  </a:lnTo>
                  <a:lnTo>
                    <a:pt x="1631948" y="1431925"/>
                  </a:lnTo>
                  <a:lnTo>
                    <a:pt x="1622423" y="1428750"/>
                  </a:lnTo>
                  <a:lnTo>
                    <a:pt x="1616073" y="1425575"/>
                  </a:lnTo>
                  <a:lnTo>
                    <a:pt x="1612899" y="1428750"/>
                  </a:lnTo>
                  <a:lnTo>
                    <a:pt x="1612899" y="1435100"/>
                  </a:lnTo>
                  <a:lnTo>
                    <a:pt x="1612899" y="1438275"/>
                  </a:lnTo>
                  <a:lnTo>
                    <a:pt x="1622423" y="1438275"/>
                  </a:lnTo>
                  <a:lnTo>
                    <a:pt x="1631948" y="1441450"/>
                  </a:lnTo>
                  <a:lnTo>
                    <a:pt x="1631948" y="1444625"/>
                  </a:lnTo>
                  <a:lnTo>
                    <a:pt x="1631948" y="1447800"/>
                  </a:lnTo>
                  <a:lnTo>
                    <a:pt x="1631948" y="1450975"/>
                  </a:lnTo>
                  <a:lnTo>
                    <a:pt x="1635123" y="1454150"/>
                  </a:lnTo>
                  <a:lnTo>
                    <a:pt x="1638298" y="1454150"/>
                  </a:lnTo>
                  <a:lnTo>
                    <a:pt x="1638298" y="1457325"/>
                  </a:lnTo>
                  <a:lnTo>
                    <a:pt x="1638298" y="1460500"/>
                  </a:lnTo>
                  <a:lnTo>
                    <a:pt x="1641473" y="1463675"/>
                  </a:lnTo>
                  <a:lnTo>
                    <a:pt x="1644649" y="1466850"/>
                  </a:lnTo>
                  <a:lnTo>
                    <a:pt x="1641473" y="1470025"/>
                  </a:lnTo>
                  <a:lnTo>
                    <a:pt x="1631948" y="1470025"/>
                  </a:lnTo>
                  <a:lnTo>
                    <a:pt x="1628773" y="1466850"/>
                  </a:lnTo>
                  <a:lnTo>
                    <a:pt x="1625598" y="1463675"/>
                  </a:lnTo>
                  <a:lnTo>
                    <a:pt x="1622423" y="1466850"/>
                  </a:lnTo>
                  <a:lnTo>
                    <a:pt x="1619248" y="1470025"/>
                  </a:lnTo>
                  <a:lnTo>
                    <a:pt x="1612899" y="1466850"/>
                  </a:lnTo>
                  <a:lnTo>
                    <a:pt x="1606548" y="1463675"/>
                  </a:lnTo>
                  <a:lnTo>
                    <a:pt x="1597023" y="1463675"/>
                  </a:lnTo>
                  <a:lnTo>
                    <a:pt x="1587501" y="1460500"/>
                  </a:lnTo>
                  <a:lnTo>
                    <a:pt x="1584326" y="1457325"/>
                  </a:lnTo>
                  <a:lnTo>
                    <a:pt x="1581151" y="1454150"/>
                  </a:lnTo>
                  <a:lnTo>
                    <a:pt x="1581151" y="1457325"/>
                  </a:lnTo>
                  <a:lnTo>
                    <a:pt x="1577976" y="1457325"/>
                  </a:lnTo>
                  <a:lnTo>
                    <a:pt x="1574801" y="1454150"/>
                  </a:lnTo>
                  <a:lnTo>
                    <a:pt x="1571626" y="1447800"/>
                  </a:lnTo>
                  <a:lnTo>
                    <a:pt x="1568451" y="1447800"/>
                  </a:lnTo>
                  <a:lnTo>
                    <a:pt x="1565276" y="1450975"/>
                  </a:lnTo>
                  <a:lnTo>
                    <a:pt x="1558926" y="1454150"/>
                  </a:lnTo>
                  <a:lnTo>
                    <a:pt x="1552576" y="1454150"/>
                  </a:lnTo>
                  <a:lnTo>
                    <a:pt x="1546226" y="1454150"/>
                  </a:lnTo>
                  <a:lnTo>
                    <a:pt x="1533526" y="1447800"/>
                  </a:lnTo>
                  <a:lnTo>
                    <a:pt x="1527176" y="1444625"/>
                  </a:lnTo>
                  <a:lnTo>
                    <a:pt x="1520826" y="1441450"/>
                  </a:lnTo>
                  <a:lnTo>
                    <a:pt x="1511300" y="1444625"/>
                  </a:lnTo>
                  <a:lnTo>
                    <a:pt x="1498600" y="1450975"/>
                  </a:lnTo>
                  <a:lnTo>
                    <a:pt x="1479550" y="1463675"/>
                  </a:lnTo>
                  <a:lnTo>
                    <a:pt x="1473200" y="1466850"/>
                  </a:lnTo>
                  <a:lnTo>
                    <a:pt x="1476375" y="1463675"/>
                  </a:lnTo>
                  <a:lnTo>
                    <a:pt x="1476375" y="1460500"/>
                  </a:lnTo>
                  <a:lnTo>
                    <a:pt x="1476375" y="1457325"/>
                  </a:lnTo>
                  <a:lnTo>
                    <a:pt x="1476375" y="1450975"/>
                  </a:lnTo>
                  <a:lnTo>
                    <a:pt x="1482725" y="1444625"/>
                  </a:lnTo>
                  <a:lnTo>
                    <a:pt x="1470025" y="1450975"/>
                  </a:lnTo>
                  <a:lnTo>
                    <a:pt x="1470025" y="1454150"/>
                  </a:lnTo>
                  <a:lnTo>
                    <a:pt x="1470025" y="1457325"/>
                  </a:lnTo>
                  <a:lnTo>
                    <a:pt x="1466850" y="1460500"/>
                  </a:lnTo>
                  <a:lnTo>
                    <a:pt x="1466850" y="1463675"/>
                  </a:lnTo>
                  <a:lnTo>
                    <a:pt x="1470025" y="1466850"/>
                  </a:lnTo>
                  <a:lnTo>
                    <a:pt x="1466850" y="1470025"/>
                  </a:lnTo>
                  <a:lnTo>
                    <a:pt x="1457326" y="1473200"/>
                  </a:lnTo>
                  <a:lnTo>
                    <a:pt x="1450975" y="1476375"/>
                  </a:lnTo>
                  <a:lnTo>
                    <a:pt x="1444626" y="1482725"/>
                  </a:lnTo>
                  <a:lnTo>
                    <a:pt x="1438276" y="1485900"/>
                  </a:lnTo>
                  <a:lnTo>
                    <a:pt x="1435100" y="1485900"/>
                  </a:lnTo>
                  <a:lnTo>
                    <a:pt x="1431926" y="1485900"/>
                  </a:lnTo>
                  <a:lnTo>
                    <a:pt x="1428751" y="1485900"/>
                  </a:lnTo>
                  <a:lnTo>
                    <a:pt x="1425576" y="1489075"/>
                  </a:lnTo>
                  <a:lnTo>
                    <a:pt x="1422400" y="1489075"/>
                  </a:lnTo>
                  <a:lnTo>
                    <a:pt x="1416051" y="1485900"/>
                  </a:lnTo>
                  <a:lnTo>
                    <a:pt x="1416051" y="1489075"/>
                  </a:lnTo>
                  <a:lnTo>
                    <a:pt x="1416051" y="1492250"/>
                  </a:lnTo>
                  <a:lnTo>
                    <a:pt x="1412876" y="1492250"/>
                  </a:lnTo>
                  <a:lnTo>
                    <a:pt x="1412876" y="1495425"/>
                  </a:lnTo>
                  <a:lnTo>
                    <a:pt x="1412876" y="1501775"/>
                  </a:lnTo>
                  <a:lnTo>
                    <a:pt x="1409701" y="1504950"/>
                  </a:lnTo>
                  <a:lnTo>
                    <a:pt x="1403350" y="1501775"/>
                  </a:lnTo>
                  <a:lnTo>
                    <a:pt x="1403350" y="1504950"/>
                  </a:lnTo>
                  <a:lnTo>
                    <a:pt x="1400175" y="1511300"/>
                  </a:lnTo>
                  <a:lnTo>
                    <a:pt x="1397001" y="1517650"/>
                  </a:lnTo>
                  <a:lnTo>
                    <a:pt x="1390650" y="1520825"/>
                  </a:lnTo>
                  <a:lnTo>
                    <a:pt x="1387476" y="1524000"/>
                  </a:lnTo>
                  <a:lnTo>
                    <a:pt x="1381126" y="1527175"/>
                  </a:lnTo>
                  <a:lnTo>
                    <a:pt x="1377950" y="1533525"/>
                  </a:lnTo>
                  <a:lnTo>
                    <a:pt x="1374775" y="1533525"/>
                  </a:lnTo>
                  <a:lnTo>
                    <a:pt x="1371601" y="1533525"/>
                  </a:lnTo>
                  <a:lnTo>
                    <a:pt x="1371601" y="1536700"/>
                  </a:lnTo>
                  <a:lnTo>
                    <a:pt x="1368426" y="1536700"/>
                  </a:lnTo>
                  <a:lnTo>
                    <a:pt x="1362075" y="1536700"/>
                  </a:lnTo>
                  <a:lnTo>
                    <a:pt x="1362075" y="1539875"/>
                  </a:lnTo>
                  <a:lnTo>
                    <a:pt x="1362075" y="1543050"/>
                  </a:lnTo>
                  <a:lnTo>
                    <a:pt x="1362075" y="1552575"/>
                  </a:lnTo>
                  <a:lnTo>
                    <a:pt x="1358900" y="1562100"/>
                  </a:lnTo>
                  <a:lnTo>
                    <a:pt x="1355726" y="1565275"/>
                  </a:lnTo>
                  <a:lnTo>
                    <a:pt x="1352551" y="1568450"/>
                  </a:lnTo>
                  <a:lnTo>
                    <a:pt x="1352551" y="1574800"/>
                  </a:lnTo>
                  <a:lnTo>
                    <a:pt x="1355726" y="1577975"/>
                  </a:lnTo>
                  <a:lnTo>
                    <a:pt x="1352551" y="1581150"/>
                  </a:lnTo>
                  <a:lnTo>
                    <a:pt x="1352551" y="1587500"/>
                  </a:lnTo>
                  <a:lnTo>
                    <a:pt x="1349376" y="1597025"/>
                  </a:lnTo>
                  <a:lnTo>
                    <a:pt x="1349376" y="1609725"/>
                  </a:lnTo>
                  <a:lnTo>
                    <a:pt x="1346200" y="1619250"/>
                  </a:lnTo>
                  <a:lnTo>
                    <a:pt x="1336676" y="1631950"/>
                  </a:lnTo>
                  <a:lnTo>
                    <a:pt x="1330325" y="1641475"/>
                  </a:lnTo>
                  <a:lnTo>
                    <a:pt x="1327151" y="1654175"/>
                  </a:lnTo>
                  <a:lnTo>
                    <a:pt x="1320801" y="1679575"/>
                  </a:lnTo>
                  <a:lnTo>
                    <a:pt x="1317625" y="1704975"/>
                  </a:lnTo>
                  <a:lnTo>
                    <a:pt x="1314450" y="1717675"/>
                  </a:lnTo>
                  <a:lnTo>
                    <a:pt x="1311276" y="1727200"/>
                  </a:lnTo>
                  <a:lnTo>
                    <a:pt x="1308101" y="1733550"/>
                  </a:lnTo>
                  <a:lnTo>
                    <a:pt x="1304926" y="1743075"/>
                  </a:lnTo>
                  <a:lnTo>
                    <a:pt x="1308101" y="1755775"/>
                  </a:lnTo>
                  <a:lnTo>
                    <a:pt x="1314450" y="1765300"/>
                  </a:lnTo>
                  <a:lnTo>
                    <a:pt x="1314450" y="1771650"/>
                  </a:lnTo>
                  <a:lnTo>
                    <a:pt x="1314450" y="1778000"/>
                  </a:lnTo>
                  <a:lnTo>
                    <a:pt x="1311276" y="1784350"/>
                  </a:lnTo>
                  <a:lnTo>
                    <a:pt x="1311276" y="1790700"/>
                  </a:lnTo>
                  <a:lnTo>
                    <a:pt x="1314450" y="1806575"/>
                  </a:lnTo>
                  <a:lnTo>
                    <a:pt x="1330325" y="1838325"/>
                  </a:lnTo>
                  <a:lnTo>
                    <a:pt x="1333501" y="1847850"/>
                  </a:lnTo>
                  <a:lnTo>
                    <a:pt x="1333501" y="1854200"/>
                  </a:lnTo>
                  <a:lnTo>
                    <a:pt x="1333501" y="1857375"/>
                  </a:lnTo>
                  <a:lnTo>
                    <a:pt x="1339851" y="1860550"/>
                  </a:lnTo>
                  <a:lnTo>
                    <a:pt x="1343025" y="1863725"/>
                  </a:lnTo>
                  <a:lnTo>
                    <a:pt x="1343025" y="1866900"/>
                  </a:lnTo>
                  <a:lnTo>
                    <a:pt x="1343025" y="1873250"/>
                  </a:lnTo>
                  <a:lnTo>
                    <a:pt x="1346200" y="1879600"/>
                  </a:lnTo>
                  <a:lnTo>
                    <a:pt x="1349376" y="1879600"/>
                  </a:lnTo>
                  <a:lnTo>
                    <a:pt x="1352551" y="1879600"/>
                  </a:lnTo>
                  <a:lnTo>
                    <a:pt x="1358900" y="1879600"/>
                  </a:lnTo>
                  <a:lnTo>
                    <a:pt x="1365251" y="1882775"/>
                  </a:lnTo>
                  <a:lnTo>
                    <a:pt x="1371601" y="1885950"/>
                  </a:lnTo>
                  <a:lnTo>
                    <a:pt x="1381126" y="1892300"/>
                  </a:lnTo>
                  <a:lnTo>
                    <a:pt x="1390650" y="1892300"/>
                  </a:lnTo>
                  <a:lnTo>
                    <a:pt x="1400175" y="1889125"/>
                  </a:lnTo>
                  <a:lnTo>
                    <a:pt x="1412876" y="1882775"/>
                  </a:lnTo>
                  <a:lnTo>
                    <a:pt x="1422400" y="1882775"/>
                  </a:lnTo>
                  <a:lnTo>
                    <a:pt x="1431926" y="1879600"/>
                  </a:lnTo>
                  <a:lnTo>
                    <a:pt x="1444626" y="1876425"/>
                  </a:lnTo>
                  <a:lnTo>
                    <a:pt x="1454150" y="1873250"/>
                  </a:lnTo>
                  <a:lnTo>
                    <a:pt x="1460501" y="1870075"/>
                  </a:lnTo>
                  <a:lnTo>
                    <a:pt x="1466850" y="1870075"/>
                  </a:lnTo>
                  <a:lnTo>
                    <a:pt x="1473200" y="1866900"/>
                  </a:lnTo>
                  <a:lnTo>
                    <a:pt x="1479550" y="1863725"/>
                  </a:lnTo>
                  <a:lnTo>
                    <a:pt x="1485900" y="1863725"/>
                  </a:lnTo>
                  <a:lnTo>
                    <a:pt x="1485900" y="1866900"/>
                  </a:lnTo>
                  <a:lnTo>
                    <a:pt x="1482725" y="1866900"/>
                  </a:lnTo>
                  <a:lnTo>
                    <a:pt x="1476375" y="1870075"/>
                  </a:lnTo>
                  <a:lnTo>
                    <a:pt x="1476375" y="1873250"/>
                  </a:lnTo>
                  <a:lnTo>
                    <a:pt x="1479550" y="1873250"/>
                  </a:lnTo>
                  <a:lnTo>
                    <a:pt x="1489075" y="1870075"/>
                  </a:lnTo>
                  <a:lnTo>
                    <a:pt x="1495425" y="1866900"/>
                  </a:lnTo>
                  <a:lnTo>
                    <a:pt x="1492250" y="1863725"/>
                  </a:lnTo>
                  <a:lnTo>
                    <a:pt x="1492250" y="1860550"/>
                  </a:lnTo>
                  <a:lnTo>
                    <a:pt x="1501775" y="1854200"/>
                  </a:lnTo>
                  <a:lnTo>
                    <a:pt x="1504951" y="1851025"/>
                  </a:lnTo>
                  <a:lnTo>
                    <a:pt x="1508125" y="1847850"/>
                  </a:lnTo>
                  <a:lnTo>
                    <a:pt x="1508125" y="1838325"/>
                  </a:lnTo>
                  <a:lnTo>
                    <a:pt x="1511300" y="1831975"/>
                  </a:lnTo>
                  <a:lnTo>
                    <a:pt x="1514475" y="1828800"/>
                  </a:lnTo>
                  <a:lnTo>
                    <a:pt x="1517651" y="1825625"/>
                  </a:lnTo>
                  <a:lnTo>
                    <a:pt x="1520826" y="1822450"/>
                  </a:lnTo>
                  <a:lnTo>
                    <a:pt x="1524001" y="1812925"/>
                  </a:lnTo>
                  <a:lnTo>
                    <a:pt x="1524001" y="1787525"/>
                  </a:lnTo>
                  <a:lnTo>
                    <a:pt x="1524001" y="1781175"/>
                  </a:lnTo>
                  <a:lnTo>
                    <a:pt x="1530351" y="1778000"/>
                  </a:lnTo>
                  <a:lnTo>
                    <a:pt x="1546226" y="1768475"/>
                  </a:lnTo>
                  <a:lnTo>
                    <a:pt x="1565276" y="1765300"/>
                  </a:lnTo>
                  <a:lnTo>
                    <a:pt x="1574801" y="1765300"/>
                  </a:lnTo>
                  <a:lnTo>
                    <a:pt x="1581151" y="1768475"/>
                  </a:lnTo>
                  <a:lnTo>
                    <a:pt x="1590676" y="1765300"/>
                  </a:lnTo>
                  <a:lnTo>
                    <a:pt x="1600198" y="1762125"/>
                  </a:lnTo>
                  <a:lnTo>
                    <a:pt x="1616073" y="1762125"/>
                  </a:lnTo>
                  <a:lnTo>
                    <a:pt x="1625598" y="1762125"/>
                  </a:lnTo>
                  <a:lnTo>
                    <a:pt x="1631948" y="1762125"/>
                  </a:lnTo>
                  <a:lnTo>
                    <a:pt x="1635123" y="1762125"/>
                  </a:lnTo>
                  <a:lnTo>
                    <a:pt x="1638298" y="1765300"/>
                  </a:lnTo>
                  <a:lnTo>
                    <a:pt x="1644649" y="1771650"/>
                  </a:lnTo>
                  <a:lnTo>
                    <a:pt x="1647823" y="1774825"/>
                  </a:lnTo>
                  <a:lnTo>
                    <a:pt x="1650998" y="1778000"/>
                  </a:lnTo>
                  <a:lnTo>
                    <a:pt x="1650998" y="1787525"/>
                  </a:lnTo>
                  <a:lnTo>
                    <a:pt x="1647823" y="1793875"/>
                  </a:lnTo>
                  <a:lnTo>
                    <a:pt x="1641473" y="1800225"/>
                  </a:lnTo>
                  <a:lnTo>
                    <a:pt x="1635123" y="1806575"/>
                  </a:lnTo>
                  <a:lnTo>
                    <a:pt x="1631948" y="1819275"/>
                  </a:lnTo>
                  <a:lnTo>
                    <a:pt x="1628773" y="1825625"/>
                  </a:lnTo>
                  <a:lnTo>
                    <a:pt x="1622423" y="1825625"/>
                  </a:lnTo>
                  <a:lnTo>
                    <a:pt x="1619248" y="1828800"/>
                  </a:lnTo>
                  <a:lnTo>
                    <a:pt x="1622423" y="1828800"/>
                  </a:lnTo>
                  <a:lnTo>
                    <a:pt x="1625598" y="1831975"/>
                  </a:lnTo>
                  <a:lnTo>
                    <a:pt x="1625598" y="1835150"/>
                  </a:lnTo>
                  <a:lnTo>
                    <a:pt x="1619248" y="1841500"/>
                  </a:lnTo>
                  <a:lnTo>
                    <a:pt x="1612899" y="1854200"/>
                  </a:lnTo>
                  <a:lnTo>
                    <a:pt x="1606548" y="1866900"/>
                  </a:lnTo>
                  <a:lnTo>
                    <a:pt x="1603373" y="1879600"/>
                  </a:lnTo>
                  <a:lnTo>
                    <a:pt x="1600198" y="1885950"/>
                  </a:lnTo>
                  <a:lnTo>
                    <a:pt x="1597023" y="1889125"/>
                  </a:lnTo>
                  <a:lnTo>
                    <a:pt x="1597023" y="1898650"/>
                  </a:lnTo>
                  <a:lnTo>
                    <a:pt x="1597023" y="1905000"/>
                  </a:lnTo>
                  <a:lnTo>
                    <a:pt x="1593848" y="1908175"/>
                  </a:lnTo>
                  <a:lnTo>
                    <a:pt x="1593848" y="1898650"/>
                  </a:lnTo>
                  <a:lnTo>
                    <a:pt x="1590676" y="1892300"/>
                  </a:lnTo>
                  <a:lnTo>
                    <a:pt x="1590676" y="1889125"/>
                  </a:lnTo>
                  <a:lnTo>
                    <a:pt x="1590676" y="1879600"/>
                  </a:lnTo>
                  <a:lnTo>
                    <a:pt x="1584326" y="1889125"/>
                  </a:lnTo>
                  <a:lnTo>
                    <a:pt x="1581151" y="1892300"/>
                  </a:lnTo>
                  <a:lnTo>
                    <a:pt x="1587500" y="1892300"/>
                  </a:lnTo>
                  <a:lnTo>
                    <a:pt x="1587500" y="1895475"/>
                  </a:lnTo>
                  <a:lnTo>
                    <a:pt x="1587500" y="1905000"/>
                  </a:lnTo>
                  <a:lnTo>
                    <a:pt x="1581150" y="1917700"/>
                  </a:lnTo>
                  <a:lnTo>
                    <a:pt x="1581150" y="1930400"/>
                  </a:lnTo>
                  <a:lnTo>
                    <a:pt x="1577976" y="1939925"/>
                  </a:lnTo>
                  <a:lnTo>
                    <a:pt x="1574800" y="1946275"/>
                  </a:lnTo>
                  <a:lnTo>
                    <a:pt x="1562101" y="1965325"/>
                  </a:lnTo>
                  <a:lnTo>
                    <a:pt x="1558925" y="1971675"/>
                  </a:lnTo>
                  <a:lnTo>
                    <a:pt x="1552575" y="1974850"/>
                  </a:lnTo>
                  <a:lnTo>
                    <a:pt x="1549400" y="1978025"/>
                  </a:lnTo>
                  <a:lnTo>
                    <a:pt x="1549400" y="1984375"/>
                  </a:lnTo>
                  <a:lnTo>
                    <a:pt x="1549401" y="1984375"/>
                  </a:lnTo>
                  <a:lnTo>
                    <a:pt x="1549401" y="1987550"/>
                  </a:lnTo>
                  <a:lnTo>
                    <a:pt x="1552576" y="1987550"/>
                  </a:lnTo>
                  <a:lnTo>
                    <a:pt x="1555751" y="1987550"/>
                  </a:lnTo>
                  <a:lnTo>
                    <a:pt x="1562101" y="1990725"/>
                  </a:lnTo>
                  <a:lnTo>
                    <a:pt x="1565276" y="1993900"/>
                  </a:lnTo>
                  <a:lnTo>
                    <a:pt x="1568451" y="1993900"/>
                  </a:lnTo>
                  <a:lnTo>
                    <a:pt x="1571626" y="1990725"/>
                  </a:lnTo>
                  <a:lnTo>
                    <a:pt x="1577976" y="1990725"/>
                  </a:lnTo>
                  <a:lnTo>
                    <a:pt x="1577976" y="1984375"/>
                  </a:lnTo>
                  <a:lnTo>
                    <a:pt x="1584326" y="1984375"/>
                  </a:lnTo>
                  <a:lnTo>
                    <a:pt x="1593848" y="1987550"/>
                  </a:lnTo>
                  <a:lnTo>
                    <a:pt x="1600198" y="1990725"/>
                  </a:lnTo>
                  <a:lnTo>
                    <a:pt x="1609723" y="1990725"/>
                  </a:lnTo>
                  <a:lnTo>
                    <a:pt x="1625598" y="1987550"/>
                  </a:lnTo>
                  <a:lnTo>
                    <a:pt x="1644649" y="1984375"/>
                  </a:lnTo>
                  <a:lnTo>
                    <a:pt x="1654173" y="1984375"/>
                  </a:lnTo>
                  <a:lnTo>
                    <a:pt x="1660523" y="1984375"/>
                  </a:lnTo>
                  <a:lnTo>
                    <a:pt x="1666873" y="1987550"/>
                  </a:lnTo>
                  <a:lnTo>
                    <a:pt x="1666873" y="1984375"/>
                  </a:lnTo>
                  <a:lnTo>
                    <a:pt x="1676398" y="1984375"/>
                  </a:lnTo>
                  <a:lnTo>
                    <a:pt x="1679573" y="1987550"/>
                  </a:lnTo>
                  <a:lnTo>
                    <a:pt x="1692273" y="1990725"/>
                  </a:lnTo>
                  <a:lnTo>
                    <a:pt x="1701798" y="1993900"/>
                  </a:lnTo>
                  <a:lnTo>
                    <a:pt x="1695448" y="1993900"/>
                  </a:lnTo>
                  <a:lnTo>
                    <a:pt x="1689098" y="1997075"/>
                  </a:lnTo>
                  <a:lnTo>
                    <a:pt x="1685923" y="1997075"/>
                  </a:lnTo>
                  <a:lnTo>
                    <a:pt x="1692273" y="2000250"/>
                  </a:lnTo>
                  <a:lnTo>
                    <a:pt x="1698623" y="2003425"/>
                  </a:lnTo>
                  <a:lnTo>
                    <a:pt x="1708148" y="2006600"/>
                  </a:lnTo>
                  <a:lnTo>
                    <a:pt x="1704973" y="2003425"/>
                  </a:lnTo>
                  <a:lnTo>
                    <a:pt x="1704973" y="1997075"/>
                  </a:lnTo>
                  <a:lnTo>
                    <a:pt x="1711323" y="2000250"/>
                  </a:lnTo>
                  <a:lnTo>
                    <a:pt x="1720848" y="2006600"/>
                  </a:lnTo>
                  <a:lnTo>
                    <a:pt x="1727198" y="2012950"/>
                  </a:lnTo>
                  <a:lnTo>
                    <a:pt x="1727198" y="2016125"/>
                  </a:lnTo>
                  <a:lnTo>
                    <a:pt x="1730373" y="2019300"/>
                  </a:lnTo>
                  <a:lnTo>
                    <a:pt x="1730373" y="2022475"/>
                  </a:lnTo>
                  <a:lnTo>
                    <a:pt x="1727198" y="2025650"/>
                  </a:lnTo>
                  <a:lnTo>
                    <a:pt x="1724023" y="2028825"/>
                  </a:lnTo>
                  <a:lnTo>
                    <a:pt x="1724023" y="2032000"/>
                  </a:lnTo>
                  <a:lnTo>
                    <a:pt x="1727198" y="2035175"/>
                  </a:lnTo>
                  <a:lnTo>
                    <a:pt x="1730373" y="2038350"/>
                  </a:lnTo>
                  <a:lnTo>
                    <a:pt x="1727198" y="2047875"/>
                  </a:lnTo>
                  <a:lnTo>
                    <a:pt x="1724023" y="2057400"/>
                  </a:lnTo>
                  <a:lnTo>
                    <a:pt x="1717673" y="2063750"/>
                  </a:lnTo>
                  <a:lnTo>
                    <a:pt x="1720848" y="2063750"/>
                  </a:lnTo>
                  <a:lnTo>
                    <a:pt x="1720848" y="2070100"/>
                  </a:lnTo>
                  <a:lnTo>
                    <a:pt x="1714498" y="2085975"/>
                  </a:lnTo>
                  <a:lnTo>
                    <a:pt x="1711323" y="2101850"/>
                  </a:lnTo>
                  <a:lnTo>
                    <a:pt x="1711323" y="2111375"/>
                  </a:lnTo>
                  <a:lnTo>
                    <a:pt x="1711323" y="2114550"/>
                  </a:lnTo>
                  <a:lnTo>
                    <a:pt x="1708148" y="2120900"/>
                  </a:lnTo>
                  <a:lnTo>
                    <a:pt x="1708148" y="2127250"/>
                  </a:lnTo>
                  <a:lnTo>
                    <a:pt x="1708148" y="2133600"/>
                  </a:lnTo>
                  <a:lnTo>
                    <a:pt x="1708148" y="2136775"/>
                  </a:lnTo>
                  <a:lnTo>
                    <a:pt x="1704973" y="2136775"/>
                  </a:lnTo>
                  <a:lnTo>
                    <a:pt x="1701798" y="2139950"/>
                  </a:lnTo>
                  <a:lnTo>
                    <a:pt x="1704973" y="2143125"/>
                  </a:lnTo>
                  <a:lnTo>
                    <a:pt x="1708148" y="2146300"/>
                  </a:lnTo>
                  <a:lnTo>
                    <a:pt x="1708148" y="2149475"/>
                  </a:lnTo>
                  <a:lnTo>
                    <a:pt x="1708148" y="2152650"/>
                  </a:lnTo>
                  <a:lnTo>
                    <a:pt x="1708148" y="2159000"/>
                  </a:lnTo>
                  <a:lnTo>
                    <a:pt x="1704973" y="2162175"/>
                  </a:lnTo>
                  <a:lnTo>
                    <a:pt x="1701798" y="2165350"/>
                  </a:lnTo>
                  <a:lnTo>
                    <a:pt x="1698623" y="2168525"/>
                  </a:lnTo>
                  <a:lnTo>
                    <a:pt x="1698623" y="2178050"/>
                  </a:lnTo>
                  <a:lnTo>
                    <a:pt x="1704973" y="2197100"/>
                  </a:lnTo>
                  <a:lnTo>
                    <a:pt x="1708148" y="2200275"/>
                  </a:lnTo>
                  <a:lnTo>
                    <a:pt x="1708148" y="2206625"/>
                  </a:lnTo>
                  <a:lnTo>
                    <a:pt x="1711323" y="2216150"/>
                  </a:lnTo>
                  <a:lnTo>
                    <a:pt x="1714498" y="2225675"/>
                  </a:lnTo>
                  <a:lnTo>
                    <a:pt x="1730373" y="2241550"/>
                  </a:lnTo>
                  <a:lnTo>
                    <a:pt x="1736723" y="2247900"/>
                  </a:lnTo>
                  <a:lnTo>
                    <a:pt x="1739898" y="2251075"/>
                  </a:lnTo>
                  <a:lnTo>
                    <a:pt x="1736723" y="2254250"/>
                  </a:lnTo>
                  <a:lnTo>
                    <a:pt x="1739898" y="2257425"/>
                  </a:lnTo>
                  <a:lnTo>
                    <a:pt x="1736723" y="2260600"/>
                  </a:lnTo>
                  <a:lnTo>
                    <a:pt x="1736723" y="2263775"/>
                  </a:lnTo>
                  <a:lnTo>
                    <a:pt x="1743073" y="2266950"/>
                  </a:lnTo>
                  <a:lnTo>
                    <a:pt x="1746248" y="2266950"/>
                  </a:lnTo>
                  <a:lnTo>
                    <a:pt x="1746248" y="2263775"/>
                  </a:lnTo>
                  <a:lnTo>
                    <a:pt x="1746248" y="2257425"/>
                  </a:lnTo>
                  <a:lnTo>
                    <a:pt x="1752598" y="2263775"/>
                  </a:lnTo>
                  <a:lnTo>
                    <a:pt x="1758948" y="2270125"/>
                  </a:lnTo>
                  <a:lnTo>
                    <a:pt x="1762123" y="2273300"/>
                  </a:lnTo>
                  <a:lnTo>
                    <a:pt x="1774823" y="2273300"/>
                  </a:lnTo>
                  <a:lnTo>
                    <a:pt x="1784348" y="2273300"/>
                  </a:lnTo>
                  <a:lnTo>
                    <a:pt x="1790698" y="2270125"/>
                  </a:lnTo>
                  <a:lnTo>
                    <a:pt x="1797048" y="2266950"/>
                  </a:lnTo>
                  <a:lnTo>
                    <a:pt x="1806573" y="2266950"/>
                  </a:lnTo>
                  <a:lnTo>
                    <a:pt x="1812923" y="2263775"/>
                  </a:lnTo>
                  <a:lnTo>
                    <a:pt x="1816098" y="2260600"/>
                  </a:lnTo>
                  <a:lnTo>
                    <a:pt x="1819273" y="2257425"/>
                  </a:lnTo>
                  <a:lnTo>
                    <a:pt x="1822448" y="2257425"/>
                  </a:lnTo>
                  <a:lnTo>
                    <a:pt x="1822448" y="2260600"/>
                  </a:lnTo>
                  <a:lnTo>
                    <a:pt x="1819273" y="2266950"/>
                  </a:lnTo>
                  <a:lnTo>
                    <a:pt x="1816098" y="2273300"/>
                  </a:lnTo>
                  <a:lnTo>
                    <a:pt x="1819273" y="2273300"/>
                  </a:lnTo>
                  <a:lnTo>
                    <a:pt x="1828798" y="2270125"/>
                  </a:lnTo>
                  <a:lnTo>
                    <a:pt x="1835148" y="2266950"/>
                  </a:lnTo>
                  <a:lnTo>
                    <a:pt x="1825623" y="2260600"/>
                  </a:lnTo>
                  <a:lnTo>
                    <a:pt x="1825623" y="2257425"/>
                  </a:lnTo>
                  <a:lnTo>
                    <a:pt x="1828798" y="2254250"/>
                  </a:lnTo>
                  <a:lnTo>
                    <a:pt x="1835148" y="2247900"/>
                  </a:lnTo>
                  <a:lnTo>
                    <a:pt x="1844673" y="2244725"/>
                  </a:lnTo>
                  <a:lnTo>
                    <a:pt x="1854199" y="2247900"/>
                  </a:lnTo>
                  <a:lnTo>
                    <a:pt x="1860548" y="2247900"/>
                  </a:lnTo>
                  <a:lnTo>
                    <a:pt x="1876423" y="2257425"/>
                  </a:lnTo>
                  <a:lnTo>
                    <a:pt x="1885948" y="2263775"/>
                  </a:lnTo>
                  <a:lnTo>
                    <a:pt x="1882773" y="2263775"/>
                  </a:lnTo>
                  <a:lnTo>
                    <a:pt x="1885948" y="2266950"/>
                  </a:lnTo>
                  <a:lnTo>
                    <a:pt x="1889123" y="2270125"/>
                  </a:lnTo>
                  <a:lnTo>
                    <a:pt x="1892298" y="2273300"/>
                  </a:lnTo>
                  <a:lnTo>
                    <a:pt x="1895473" y="2273300"/>
                  </a:lnTo>
                  <a:lnTo>
                    <a:pt x="1901823" y="2279650"/>
                  </a:lnTo>
                  <a:lnTo>
                    <a:pt x="1904998" y="2282825"/>
                  </a:lnTo>
                  <a:lnTo>
                    <a:pt x="1908173" y="2286000"/>
                  </a:lnTo>
                  <a:lnTo>
                    <a:pt x="1914524" y="2292350"/>
                  </a:lnTo>
                  <a:lnTo>
                    <a:pt x="1924048" y="2305050"/>
                  </a:lnTo>
                  <a:lnTo>
                    <a:pt x="1920873" y="2298700"/>
                  </a:lnTo>
                  <a:lnTo>
                    <a:pt x="1924048" y="2295525"/>
                  </a:lnTo>
                  <a:lnTo>
                    <a:pt x="1927223" y="2289175"/>
                  </a:lnTo>
                  <a:lnTo>
                    <a:pt x="1920873" y="2286000"/>
                  </a:lnTo>
                  <a:lnTo>
                    <a:pt x="1917698" y="2286000"/>
                  </a:lnTo>
                  <a:lnTo>
                    <a:pt x="1917698" y="2282825"/>
                  </a:lnTo>
                  <a:lnTo>
                    <a:pt x="1924048" y="2279650"/>
                  </a:lnTo>
                  <a:lnTo>
                    <a:pt x="1930398" y="2276475"/>
                  </a:lnTo>
                  <a:lnTo>
                    <a:pt x="1936748" y="2266950"/>
                  </a:lnTo>
                  <a:lnTo>
                    <a:pt x="1943098" y="2257425"/>
                  </a:lnTo>
                  <a:lnTo>
                    <a:pt x="1949448" y="2254250"/>
                  </a:lnTo>
                  <a:lnTo>
                    <a:pt x="1955798" y="2254250"/>
                  </a:lnTo>
                  <a:lnTo>
                    <a:pt x="1962148" y="2247900"/>
                  </a:lnTo>
                  <a:lnTo>
                    <a:pt x="1958973" y="2244725"/>
                  </a:lnTo>
                  <a:lnTo>
                    <a:pt x="1958973" y="2241550"/>
                  </a:lnTo>
                  <a:lnTo>
                    <a:pt x="1958973" y="2235200"/>
                  </a:lnTo>
                  <a:lnTo>
                    <a:pt x="1962148" y="2225675"/>
                  </a:lnTo>
                  <a:lnTo>
                    <a:pt x="1962148" y="2219325"/>
                  </a:lnTo>
                  <a:lnTo>
                    <a:pt x="1962148" y="2212975"/>
                  </a:lnTo>
                  <a:lnTo>
                    <a:pt x="1965323" y="2209800"/>
                  </a:lnTo>
                  <a:lnTo>
                    <a:pt x="1968498" y="2203450"/>
                  </a:lnTo>
                  <a:lnTo>
                    <a:pt x="1974848" y="2197100"/>
                  </a:lnTo>
                  <a:lnTo>
                    <a:pt x="1981198" y="2190750"/>
                  </a:lnTo>
                  <a:lnTo>
                    <a:pt x="1990723" y="2187575"/>
                  </a:lnTo>
                  <a:lnTo>
                    <a:pt x="2003423" y="2184400"/>
                  </a:lnTo>
                  <a:lnTo>
                    <a:pt x="2003423" y="2187575"/>
                  </a:lnTo>
                  <a:lnTo>
                    <a:pt x="2000248" y="2193925"/>
                  </a:lnTo>
                  <a:lnTo>
                    <a:pt x="2006598" y="2197100"/>
                  </a:lnTo>
                  <a:lnTo>
                    <a:pt x="2006598" y="2190750"/>
                  </a:lnTo>
                  <a:lnTo>
                    <a:pt x="2009773" y="2184400"/>
                  </a:lnTo>
                  <a:lnTo>
                    <a:pt x="2019298" y="2178050"/>
                  </a:lnTo>
                  <a:lnTo>
                    <a:pt x="2025648" y="2174875"/>
                  </a:lnTo>
                  <a:lnTo>
                    <a:pt x="2031998" y="2174875"/>
                  </a:lnTo>
                  <a:lnTo>
                    <a:pt x="2038348" y="2171700"/>
                  </a:lnTo>
                  <a:lnTo>
                    <a:pt x="2070098" y="2155825"/>
                  </a:lnTo>
                  <a:lnTo>
                    <a:pt x="2076448" y="2149475"/>
                  </a:lnTo>
                  <a:lnTo>
                    <a:pt x="2082798" y="2146300"/>
                  </a:lnTo>
                  <a:lnTo>
                    <a:pt x="2082798" y="2143125"/>
                  </a:lnTo>
                  <a:lnTo>
                    <a:pt x="2082798" y="2139950"/>
                  </a:lnTo>
                  <a:lnTo>
                    <a:pt x="2082798" y="2133600"/>
                  </a:lnTo>
                  <a:lnTo>
                    <a:pt x="2085973" y="2133600"/>
                  </a:lnTo>
                  <a:lnTo>
                    <a:pt x="2095498" y="2133600"/>
                  </a:lnTo>
                  <a:lnTo>
                    <a:pt x="2095498" y="2130425"/>
                  </a:lnTo>
                  <a:lnTo>
                    <a:pt x="2098673" y="2130425"/>
                  </a:lnTo>
                  <a:lnTo>
                    <a:pt x="2108198" y="2130425"/>
                  </a:lnTo>
                  <a:lnTo>
                    <a:pt x="2114548" y="2133600"/>
                  </a:lnTo>
                  <a:lnTo>
                    <a:pt x="2117723" y="2139950"/>
                  </a:lnTo>
                  <a:lnTo>
                    <a:pt x="2117723" y="2146300"/>
                  </a:lnTo>
                  <a:lnTo>
                    <a:pt x="2108198" y="2152650"/>
                  </a:lnTo>
                  <a:lnTo>
                    <a:pt x="2108198" y="2155825"/>
                  </a:lnTo>
                  <a:lnTo>
                    <a:pt x="2098673" y="2162175"/>
                  </a:lnTo>
                  <a:lnTo>
                    <a:pt x="2095498" y="2165350"/>
                  </a:lnTo>
                  <a:lnTo>
                    <a:pt x="2092323" y="2168525"/>
                  </a:lnTo>
                  <a:lnTo>
                    <a:pt x="2095498" y="2174875"/>
                  </a:lnTo>
                  <a:lnTo>
                    <a:pt x="2105023" y="2187575"/>
                  </a:lnTo>
                  <a:lnTo>
                    <a:pt x="2108198" y="2197100"/>
                  </a:lnTo>
                  <a:lnTo>
                    <a:pt x="2105023" y="2197100"/>
                  </a:lnTo>
                  <a:lnTo>
                    <a:pt x="2098673" y="2197100"/>
                  </a:lnTo>
                  <a:lnTo>
                    <a:pt x="2101848" y="2203450"/>
                  </a:lnTo>
                  <a:lnTo>
                    <a:pt x="2105023" y="2206625"/>
                  </a:lnTo>
                  <a:lnTo>
                    <a:pt x="2101848" y="2209800"/>
                  </a:lnTo>
                  <a:lnTo>
                    <a:pt x="2095498" y="2216150"/>
                  </a:lnTo>
                  <a:lnTo>
                    <a:pt x="2085973" y="2222500"/>
                  </a:lnTo>
                  <a:lnTo>
                    <a:pt x="2082798" y="2225675"/>
                  </a:lnTo>
                  <a:lnTo>
                    <a:pt x="2079623" y="2228850"/>
                  </a:lnTo>
                  <a:lnTo>
                    <a:pt x="2079623" y="2235200"/>
                  </a:lnTo>
                  <a:lnTo>
                    <a:pt x="2079623" y="2238375"/>
                  </a:lnTo>
                  <a:lnTo>
                    <a:pt x="2085973" y="2241550"/>
                  </a:lnTo>
                  <a:lnTo>
                    <a:pt x="2092323" y="2244725"/>
                  </a:lnTo>
                  <a:lnTo>
                    <a:pt x="2095498" y="2251075"/>
                  </a:lnTo>
                  <a:lnTo>
                    <a:pt x="2095498" y="2254250"/>
                  </a:lnTo>
                  <a:lnTo>
                    <a:pt x="2098673" y="2257425"/>
                  </a:lnTo>
                  <a:lnTo>
                    <a:pt x="2108198" y="2257425"/>
                  </a:lnTo>
                  <a:lnTo>
                    <a:pt x="2117723" y="2254250"/>
                  </a:lnTo>
                  <a:lnTo>
                    <a:pt x="2120898" y="2247900"/>
                  </a:lnTo>
                  <a:lnTo>
                    <a:pt x="2120898" y="2235200"/>
                  </a:lnTo>
                  <a:lnTo>
                    <a:pt x="2117723" y="2222500"/>
                  </a:lnTo>
                  <a:lnTo>
                    <a:pt x="2117723" y="2219325"/>
                  </a:lnTo>
                  <a:lnTo>
                    <a:pt x="2114548" y="2219325"/>
                  </a:lnTo>
                  <a:lnTo>
                    <a:pt x="2114548" y="2212975"/>
                  </a:lnTo>
                  <a:lnTo>
                    <a:pt x="2111373" y="2212975"/>
                  </a:lnTo>
                  <a:lnTo>
                    <a:pt x="2108198" y="2209800"/>
                  </a:lnTo>
                  <a:lnTo>
                    <a:pt x="2111373" y="2206625"/>
                  </a:lnTo>
                  <a:lnTo>
                    <a:pt x="2111373" y="2203450"/>
                  </a:lnTo>
                  <a:lnTo>
                    <a:pt x="2111373" y="2200275"/>
                  </a:lnTo>
                  <a:lnTo>
                    <a:pt x="2114548" y="2193925"/>
                  </a:lnTo>
                  <a:lnTo>
                    <a:pt x="2117723" y="2187575"/>
                  </a:lnTo>
                  <a:lnTo>
                    <a:pt x="2130423" y="2174875"/>
                  </a:lnTo>
                  <a:lnTo>
                    <a:pt x="2146298" y="2171700"/>
                  </a:lnTo>
                  <a:lnTo>
                    <a:pt x="2152648" y="2168525"/>
                  </a:lnTo>
                  <a:lnTo>
                    <a:pt x="2155823" y="2162175"/>
                  </a:lnTo>
                  <a:lnTo>
                    <a:pt x="2158998" y="2162175"/>
                  </a:lnTo>
                  <a:lnTo>
                    <a:pt x="2165348" y="2162175"/>
                  </a:lnTo>
                  <a:lnTo>
                    <a:pt x="2165348" y="2159000"/>
                  </a:lnTo>
                  <a:lnTo>
                    <a:pt x="2165348" y="2155825"/>
                  </a:lnTo>
                  <a:lnTo>
                    <a:pt x="2158998" y="2155825"/>
                  </a:lnTo>
                  <a:lnTo>
                    <a:pt x="2152648" y="2155825"/>
                  </a:lnTo>
                  <a:lnTo>
                    <a:pt x="2149473" y="2155825"/>
                  </a:lnTo>
                  <a:lnTo>
                    <a:pt x="2149473" y="2146300"/>
                  </a:lnTo>
                  <a:lnTo>
                    <a:pt x="2152648" y="2139950"/>
                  </a:lnTo>
                  <a:lnTo>
                    <a:pt x="2158998" y="2136775"/>
                  </a:lnTo>
                  <a:lnTo>
                    <a:pt x="2165348" y="2139950"/>
                  </a:lnTo>
                  <a:lnTo>
                    <a:pt x="2168523" y="2149475"/>
                  </a:lnTo>
                  <a:lnTo>
                    <a:pt x="2168523" y="2155825"/>
                  </a:lnTo>
                  <a:lnTo>
                    <a:pt x="2171698" y="2159000"/>
                  </a:lnTo>
                  <a:lnTo>
                    <a:pt x="2187573" y="2162175"/>
                  </a:lnTo>
                  <a:lnTo>
                    <a:pt x="2193923" y="2165350"/>
                  </a:lnTo>
                  <a:lnTo>
                    <a:pt x="2197098" y="2165350"/>
                  </a:lnTo>
                  <a:lnTo>
                    <a:pt x="2200273" y="2165350"/>
                  </a:lnTo>
                  <a:lnTo>
                    <a:pt x="2203448" y="2165350"/>
                  </a:lnTo>
                  <a:lnTo>
                    <a:pt x="2216148" y="2174875"/>
                  </a:lnTo>
                  <a:lnTo>
                    <a:pt x="2219323" y="2181225"/>
                  </a:lnTo>
                  <a:lnTo>
                    <a:pt x="2216148" y="2184400"/>
                  </a:lnTo>
                  <a:lnTo>
                    <a:pt x="2212973" y="2187575"/>
                  </a:lnTo>
                  <a:lnTo>
                    <a:pt x="2216148" y="2193925"/>
                  </a:lnTo>
                  <a:lnTo>
                    <a:pt x="2228848" y="2197100"/>
                  </a:lnTo>
                  <a:lnTo>
                    <a:pt x="2247898" y="2193925"/>
                  </a:lnTo>
                  <a:lnTo>
                    <a:pt x="2266948" y="2193925"/>
                  </a:lnTo>
                  <a:lnTo>
                    <a:pt x="2285998" y="2193925"/>
                  </a:lnTo>
                  <a:lnTo>
                    <a:pt x="2295523" y="2197100"/>
                  </a:lnTo>
                  <a:lnTo>
                    <a:pt x="2295523" y="2200275"/>
                  </a:lnTo>
                  <a:lnTo>
                    <a:pt x="2295523" y="2206625"/>
                  </a:lnTo>
                  <a:lnTo>
                    <a:pt x="2301873" y="2209800"/>
                  </a:lnTo>
                  <a:lnTo>
                    <a:pt x="2314573" y="2212975"/>
                  </a:lnTo>
                  <a:lnTo>
                    <a:pt x="2336798" y="2209800"/>
                  </a:lnTo>
                  <a:lnTo>
                    <a:pt x="2352673" y="2206625"/>
                  </a:lnTo>
                  <a:lnTo>
                    <a:pt x="2355848" y="2203450"/>
                  </a:lnTo>
                  <a:lnTo>
                    <a:pt x="2359023" y="2197100"/>
                  </a:lnTo>
                  <a:lnTo>
                    <a:pt x="2368548" y="2193925"/>
                  </a:lnTo>
                  <a:lnTo>
                    <a:pt x="2355848" y="2190750"/>
                  </a:lnTo>
                  <a:lnTo>
                    <a:pt x="2352673" y="2190750"/>
                  </a:lnTo>
                  <a:lnTo>
                    <a:pt x="2359023" y="2187575"/>
                  </a:lnTo>
                  <a:lnTo>
                    <a:pt x="2371723" y="2190750"/>
                  </a:lnTo>
                  <a:lnTo>
                    <a:pt x="2381248" y="2190750"/>
                  </a:lnTo>
                  <a:lnTo>
                    <a:pt x="2387598" y="2190750"/>
                  </a:lnTo>
                  <a:lnTo>
                    <a:pt x="2390773" y="2187575"/>
                  </a:lnTo>
                  <a:lnTo>
                    <a:pt x="2400298" y="2190750"/>
                  </a:lnTo>
                  <a:lnTo>
                    <a:pt x="2425698" y="2190750"/>
                  </a:lnTo>
                  <a:lnTo>
                    <a:pt x="2422523" y="2193925"/>
                  </a:lnTo>
                  <a:lnTo>
                    <a:pt x="2416173" y="2193925"/>
                  </a:lnTo>
                  <a:lnTo>
                    <a:pt x="2393948" y="2197100"/>
                  </a:lnTo>
                  <a:lnTo>
                    <a:pt x="2384423" y="2197100"/>
                  </a:lnTo>
                  <a:lnTo>
                    <a:pt x="2381248" y="2200275"/>
                  </a:lnTo>
                  <a:lnTo>
                    <a:pt x="2384423" y="2200275"/>
                  </a:lnTo>
                  <a:lnTo>
                    <a:pt x="2390773" y="2200275"/>
                  </a:lnTo>
                  <a:lnTo>
                    <a:pt x="2393948" y="2200275"/>
                  </a:lnTo>
                  <a:lnTo>
                    <a:pt x="2397123" y="2203450"/>
                  </a:lnTo>
                  <a:lnTo>
                    <a:pt x="2400298" y="2212975"/>
                  </a:lnTo>
                  <a:lnTo>
                    <a:pt x="2406648" y="2225675"/>
                  </a:lnTo>
                  <a:lnTo>
                    <a:pt x="2412998" y="2222500"/>
                  </a:lnTo>
                  <a:lnTo>
                    <a:pt x="2419348" y="2222500"/>
                  </a:lnTo>
                  <a:lnTo>
                    <a:pt x="2428873" y="2232025"/>
                  </a:lnTo>
                  <a:lnTo>
                    <a:pt x="2441573" y="2241550"/>
                  </a:lnTo>
                  <a:lnTo>
                    <a:pt x="2447923" y="2247900"/>
                  </a:lnTo>
                  <a:lnTo>
                    <a:pt x="2451098" y="2257425"/>
                  </a:lnTo>
                  <a:lnTo>
                    <a:pt x="2451098" y="2260600"/>
                  </a:lnTo>
                  <a:lnTo>
                    <a:pt x="2454274" y="2260600"/>
                  </a:lnTo>
                  <a:lnTo>
                    <a:pt x="2457448" y="2263775"/>
                  </a:lnTo>
                  <a:lnTo>
                    <a:pt x="2454274" y="2263775"/>
                  </a:lnTo>
                  <a:lnTo>
                    <a:pt x="2454274" y="2266950"/>
                  </a:lnTo>
                  <a:lnTo>
                    <a:pt x="2457448" y="2266950"/>
                  </a:lnTo>
                  <a:lnTo>
                    <a:pt x="2460623" y="2266950"/>
                  </a:lnTo>
                  <a:lnTo>
                    <a:pt x="2460623" y="2270125"/>
                  </a:lnTo>
                  <a:lnTo>
                    <a:pt x="2463798" y="2276475"/>
                  </a:lnTo>
                  <a:lnTo>
                    <a:pt x="2460623" y="2279650"/>
                  </a:lnTo>
                  <a:lnTo>
                    <a:pt x="2457448" y="2282825"/>
                  </a:lnTo>
                  <a:lnTo>
                    <a:pt x="2444748" y="2282825"/>
                  </a:lnTo>
                  <a:lnTo>
                    <a:pt x="2454274" y="2286000"/>
                  </a:lnTo>
                  <a:lnTo>
                    <a:pt x="2460623" y="2286000"/>
                  </a:lnTo>
                  <a:lnTo>
                    <a:pt x="2466973" y="2282825"/>
                  </a:lnTo>
                  <a:lnTo>
                    <a:pt x="2473323" y="2282825"/>
                  </a:lnTo>
                  <a:lnTo>
                    <a:pt x="2482848" y="2295525"/>
                  </a:lnTo>
                  <a:lnTo>
                    <a:pt x="2492373" y="2292350"/>
                  </a:lnTo>
                  <a:lnTo>
                    <a:pt x="2498723" y="2292350"/>
                  </a:lnTo>
                  <a:lnTo>
                    <a:pt x="2524123" y="2311400"/>
                  </a:lnTo>
                  <a:lnTo>
                    <a:pt x="2536823" y="2324100"/>
                  </a:lnTo>
                  <a:lnTo>
                    <a:pt x="2539998" y="2330450"/>
                  </a:lnTo>
                  <a:lnTo>
                    <a:pt x="2539998" y="2339975"/>
                  </a:lnTo>
                  <a:lnTo>
                    <a:pt x="2533648" y="2352675"/>
                  </a:lnTo>
                  <a:lnTo>
                    <a:pt x="2539998" y="2349500"/>
                  </a:lnTo>
                  <a:lnTo>
                    <a:pt x="2546348" y="2349500"/>
                  </a:lnTo>
                  <a:lnTo>
                    <a:pt x="2555873" y="2355850"/>
                  </a:lnTo>
                  <a:lnTo>
                    <a:pt x="2562223" y="2365375"/>
                  </a:lnTo>
                  <a:lnTo>
                    <a:pt x="2565398" y="2368550"/>
                  </a:lnTo>
                  <a:lnTo>
                    <a:pt x="2565398" y="2374900"/>
                  </a:lnTo>
                  <a:lnTo>
                    <a:pt x="2571748" y="2374900"/>
                  </a:lnTo>
                  <a:lnTo>
                    <a:pt x="2574923" y="2378075"/>
                  </a:lnTo>
                  <a:lnTo>
                    <a:pt x="2574923" y="2381250"/>
                  </a:lnTo>
                  <a:lnTo>
                    <a:pt x="2571748" y="2393950"/>
                  </a:lnTo>
                  <a:lnTo>
                    <a:pt x="2565398" y="2409825"/>
                  </a:lnTo>
                  <a:lnTo>
                    <a:pt x="2578098" y="2393950"/>
                  </a:lnTo>
                  <a:lnTo>
                    <a:pt x="2581273" y="2387600"/>
                  </a:lnTo>
                  <a:lnTo>
                    <a:pt x="2587623" y="2387600"/>
                  </a:lnTo>
                  <a:lnTo>
                    <a:pt x="2600323" y="2390775"/>
                  </a:lnTo>
                  <a:lnTo>
                    <a:pt x="2609848" y="2393950"/>
                  </a:lnTo>
                  <a:lnTo>
                    <a:pt x="2616198" y="2397125"/>
                  </a:lnTo>
                  <a:lnTo>
                    <a:pt x="2619373" y="2393950"/>
                  </a:lnTo>
                  <a:lnTo>
                    <a:pt x="2628898" y="2393950"/>
                  </a:lnTo>
                  <a:lnTo>
                    <a:pt x="2632073" y="2393950"/>
                  </a:lnTo>
                  <a:lnTo>
                    <a:pt x="2635249" y="2393950"/>
                  </a:lnTo>
                  <a:lnTo>
                    <a:pt x="2638423" y="2393950"/>
                  </a:lnTo>
                  <a:lnTo>
                    <a:pt x="2644773" y="2390775"/>
                  </a:lnTo>
                  <a:lnTo>
                    <a:pt x="2651123" y="2390775"/>
                  </a:lnTo>
                  <a:lnTo>
                    <a:pt x="2657473" y="2390775"/>
                  </a:lnTo>
                  <a:lnTo>
                    <a:pt x="2660648" y="2390775"/>
                  </a:lnTo>
                  <a:lnTo>
                    <a:pt x="2666998" y="2390775"/>
                  </a:lnTo>
                  <a:lnTo>
                    <a:pt x="2676523" y="2390775"/>
                  </a:lnTo>
                  <a:lnTo>
                    <a:pt x="2682873" y="2393950"/>
                  </a:lnTo>
                  <a:lnTo>
                    <a:pt x="2686048" y="2400300"/>
                  </a:lnTo>
                  <a:lnTo>
                    <a:pt x="2692398" y="2397125"/>
                  </a:lnTo>
                  <a:lnTo>
                    <a:pt x="2695574" y="2397125"/>
                  </a:lnTo>
                  <a:lnTo>
                    <a:pt x="2698748" y="2403475"/>
                  </a:lnTo>
                  <a:lnTo>
                    <a:pt x="2705098" y="2406650"/>
                  </a:lnTo>
                  <a:lnTo>
                    <a:pt x="2711448" y="2409825"/>
                  </a:lnTo>
                  <a:lnTo>
                    <a:pt x="2720973" y="2413000"/>
                  </a:lnTo>
                  <a:lnTo>
                    <a:pt x="2727323" y="2419350"/>
                  </a:lnTo>
                  <a:lnTo>
                    <a:pt x="2733673" y="2422525"/>
                  </a:lnTo>
                  <a:lnTo>
                    <a:pt x="2736848" y="2422525"/>
                  </a:lnTo>
                  <a:lnTo>
                    <a:pt x="2740023" y="2425700"/>
                  </a:lnTo>
                  <a:lnTo>
                    <a:pt x="2743198" y="2432050"/>
                  </a:lnTo>
                  <a:lnTo>
                    <a:pt x="2746373" y="2435225"/>
                  </a:lnTo>
                  <a:lnTo>
                    <a:pt x="2749548" y="2435225"/>
                  </a:lnTo>
                  <a:lnTo>
                    <a:pt x="2752723" y="2438400"/>
                  </a:lnTo>
                  <a:lnTo>
                    <a:pt x="2752723" y="2444750"/>
                  </a:lnTo>
                  <a:lnTo>
                    <a:pt x="2755898" y="2447925"/>
                  </a:lnTo>
                  <a:lnTo>
                    <a:pt x="2759073" y="2451100"/>
                  </a:lnTo>
                  <a:lnTo>
                    <a:pt x="2762248" y="2457450"/>
                  </a:lnTo>
                  <a:lnTo>
                    <a:pt x="2765423" y="2457450"/>
                  </a:lnTo>
                  <a:lnTo>
                    <a:pt x="2768598" y="2460625"/>
                  </a:lnTo>
                  <a:lnTo>
                    <a:pt x="2774948" y="2470150"/>
                  </a:lnTo>
                  <a:lnTo>
                    <a:pt x="2781298" y="2473325"/>
                  </a:lnTo>
                  <a:lnTo>
                    <a:pt x="2784473" y="2479675"/>
                  </a:lnTo>
                  <a:lnTo>
                    <a:pt x="2797173" y="2527300"/>
                  </a:lnTo>
                  <a:lnTo>
                    <a:pt x="2806698" y="2555875"/>
                  </a:lnTo>
                  <a:lnTo>
                    <a:pt x="2819398" y="2562225"/>
                  </a:lnTo>
                  <a:lnTo>
                    <a:pt x="2825748" y="2571750"/>
                  </a:lnTo>
                  <a:lnTo>
                    <a:pt x="2822573" y="2581275"/>
                  </a:lnTo>
                  <a:lnTo>
                    <a:pt x="2816223" y="2590800"/>
                  </a:lnTo>
                  <a:lnTo>
                    <a:pt x="2809873" y="2600325"/>
                  </a:lnTo>
                  <a:lnTo>
                    <a:pt x="2806698" y="2606675"/>
                  </a:lnTo>
                  <a:lnTo>
                    <a:pt x="2800348" y="2613025"/>
                  </a:lnTo>
                  <a:lnTo>
                    <a:pt x="2793998" y="2619375"/>
                  </a:lnTo>
                  <a:lnTo>
                    <a:pt x="2784473" y="2628900"/>
                  </a:lnTo>
                  <a:lnTo>
                    <a:pt x="2781298" y="2638425"/>
                  </a:lnTo>
                  <a:lnTo>
                    <a:pt x="2774948" y="2667000"/>
                  </a:lnTo>
                  <a:lnTo>
                    <a:pt x="2771773" y="2673350"/>
                  </a:lnTo>
                  <a:lnTo>
                    <a:pt x="2768598" y="2679700"/>
                  </a:lnTo>
                  <a:lnTo>
                    <a:pt x="2759073" y="2689225"/>
                  </a:lnTo>
                  <a:lnTo>
                    <a:pt x="2755898" y="2689225"/>
                  </a:lnTo>
                  <a:lnTo>
                    <a:pt x="2752723" y="2692400"/>
                  </a:lnTo>
                  <a:lnTo>
                    <a:pt x="2749548" y="2695575"/>
                  </a:lnTo>
                  <a:lnTo>
                    <a:pt x="2755898" y="2692400"/>
                  </a:lnTo>
                  <a:lnTo>
                    <a:pt x="2759073" y="2689225"/>
                  </a:lnTo>
                  <a:lnTo>
                    <a:pt x="2762248" y="2689225"/>
                  </a:lnTo>
                  <a:lnTo>
                    <a:pt x="2768598" y="2698750"/>
                  </a:lnTo>
                  <a:lnTo>
                    <a:pt x="2774948" y="2717800"/>
                  </a:lnTo>
                  <a:lnTo>
                    <a:pt x="2771773" y="2692400"/>
                  </a:lnTo>
                  <a:lnTo>
                    <a:pt x="2771773" y="2689225"/>
                  </a:lnTo>
                  <a:lnTo>
                    <a:pt x="2774948" y="2686050"/>
                  </a:lnTo>
                  <a:lnTo>
                    <a:pt x="2784473" y="2679700"/>
                  </a:lnTo>
                  <a:lnTo>
                    <a:pt x="2793998" y="2676525"/>
                  </a:lnTo>
                  <a:lnTo>
                    <a:pt x="2800348" y="2667000"/>
                  </a:lnTo>
                  <a:lnTo>
                    <a:pt x="2800348" y="2660650"/>
                  </a:lnTo>
                  <a:lnTo>
                    <a:pt x="2800348" y="2654300"/>
                  </a:lnTo>
                  <a:lnTo>
                    <a:pt x="2800348" y="2647950"/>
                  </a:lnTo>
                  <a:lnTo>
                    <a:pt x="2806698" y="2638425"/>
                  </a:lnTo>
                  <a:lnTo>
                    <a:pt x="2816223" y="2628900"/>
                  </a:lnTo>
                  <a:lnTo>
                    <a:pt x="2822573" y="2628900"/>
                  </a:lnTo>
                  <a:lnTo>
                    <a:pt x="2828923" y="2632075"/>
                  </a:lnTo>
                  <a:lnTo>
                    <a:pt x="2844799" y="2632075"/>
                  </a:lnTo>
                  <a:lnTo>
                    <a:pt x="2876548" y="2628900"/>
                  </a:lnTo>
                  <a:lnTo>
                    <a:pt x="2882898" y="2632075"/>
                  </a:lnTo>
                  <a:lnTo>
                    <a:pt x="2886073" y="2635250"/>
                  </a:lnTo>
                  <a:lnTo>
                    <a:pt x="2882898" y="2638425"/>
                  </a:lnTo>
                  <a:lnTo>
                    <a:pt x="2879723" y="2647950"/>
                  </a:lnTo>
                  <a:lnTo>
                    <a:pt x="2879723" y="2651125"/>
                  </a:lnTo>
                  <a:lnTo>
                    <a:pt x="2876548" y="2657475"/>
                  </a:lnTo>
                  <a:lnTo>
                    <a:pt x="2870198" y="2667000"/>
                  </a:lnTo>
                  <a:lnTo>
                    <a:pt x="2860673" y="2676525"/>
                  </a:lnTo>
                  <a:lnTo>
                    <a:pt x="2860673" y="2679700"/>
                  </a:lnTo>
                  <a:lnTo>
                    <a:pt x="2863848" y="2686050"/>
                  </a:lnTo>
                  <a:lnTo>
                    <a:pt x="2857498" y="2689225"/>
                  </a:lnTo>
                  <a:lnTo>
                    <a:pt x="2851148" y="2692400"/>
                  </a:lnTo>
                  <a:lnTo>
                    <a:pt x="2844799" y="2692400"/>
                  </a:lnTo>
                  <a:lnTo>
                    <a:pt x="2838448" y="2695575"/>
                  </a:lnTo>
                  <a:lnTo>
                    <a:pt x="2828923" y="2698750"/>
                  </a:lnTo>
                  <a:lnTo>
                    <a:pt x="2822573" y="2701925"/>
                  </a:lnTo>
                  <a:lnTo>
                    <a:pt x="2816223" y="2701925"/>
                  </a:lnTo>
                  <a:lnTo>
                    <a:pt x="2813048" y="2701925"/>
                  </a:lnTo>
                  <a:lnTo>
                    <a:pt x="2800348" y="2705100"/>
                  </a:lnTo>
                  <a:lnTo>
                    <a:pt x="2809873" y="2705100"/>
                  </a:lnTo>
                  <a:lnTo>
                    <a:pt x="2813048" y="2708275"/>
                  </a:lnTo>
                  <a:lnTo>
                    <a:pt x="2819398" y="2711450"/>
                  </a:lnTo>
                  <a:lnTo>
                    <a:pt x="2832098" y="2705100"/>
                  </a:lnTo>
                  <a:lnTo>
                    <a:pt x="2841623" y="2701925"/>
                  </a:lnTo>
                  <a:lnTo>
                    <a:pt x="2841623" y="2705100"/>
                  </a:lnTo>
                  <a:lnTo>
                    <a:pt x="2841623" y="2717800"/>
                  </a:lnTo>
                  <a:lnTo>
                    <a:pt x="2841623" y="2727325"/>
                  </a:lnTo>
                  <a:lnTo>
                    <a:pt x="2847973" y="2736850"/>
                  </a:lnTo>
                  <a:lnTo>
                    <a:pt x="2847973" y="2717800"/>
                  </a:lnTo>
                  <a:lnTo>
                    <a:pt x="2851148" y="2705100"/>
                  </a:lnTo>
                  <a:lnTo>
                    <a:pt x="2857498" y="2698750"/>
                  </a:lnTo>
                  <a:lnTo>
                    <a:pt x="2867023" y="2698750"/>
                  </a:lnTo>
                  <a:lnTo>
                    <a:pt x="2870198" y="2695575"/>
                  </a:lnTo>
                  <a:lnTo>
                    <a:pt x="2870198" y="2692400"/>
                  </a:lnTo>
                  <a:lnTo>
                    <a:pt x="2873373" y="2682875"/>
                  </a:lnTo>
                  <a:lnTo>
                    <a:pt x="2879723" y="2673350"/>
                  </a:lnTo>
                  <a:lnTo>
                    <a:pt x="2886073" y="2667000"/>
                  </a:lnTo>
                  <a:lnTo>
                    <a:pt x="2895598" y="2663825"/>
                  </a:lnTo>
                  <a:lnTo>
                    <a:pt x="2905124" y="2660650"/>
                  </a:lnTo>
                  <a:lnTo>
                    <a:pt x="2914648" y="2660650"/>
                  </a:lnTo>
                  <a:lnTo>
                    <a:pt x="2927348" y="2667000"/>
                  </a:lnTo>
                  <a:lnTo>
                    <a:pt x="2943223" y="2679700"/>
                  </a:lnTo>
                  <a:lnTo>
                    <a:pt x="2968623" y="2692400"/>
                  </a:lnTo>
                  <a:lnTo>
                    <a:pt x="2994023" y="2705100"/>
                  </a:lnTo>
                  <a:lnTo>
                    <a:pt x="3000373" y="2714625"/>
                  </a:lnTo>
                  <a:lnTo>
                    <a:pt x="3000373" y="2717800"/>
                  </a:lnTo>
                  <a:lnTo>
                    <a:pt x="2994023" y="2720975"/>
                  </a:lnTo>
                  <a:lnTo>
                    <a:pt x="2990848" y="2724150"/>
                  </a:lnTo>
                  <a:lnTo>
                    <a:pt x="2997198" y="2727325"/>
                  </a:lnTo>
                  <a:lnTo>
                    <a:pt x="3000373" y="2736850"/>
                  </a:lnTo>
                  <a:lnTo>
                    <a:pt x="3000373" y="2740025"/>
                  </a:lnTo>
                  <a:lnTo>
                    <a:pt x="3000373" y="2749550"/>
                  </a:lnTo>
                  <a:lnTo>
                    <a:pt x="3009898" y="2740025"/>
                  </a:lnTo>
                  <a:lnTo>
                    <a:pt x="3013073" y="2736850"/>
                  </a:lnTo>
                  <a:lnTo>
                    <a:pt x="3022598" y="2736850"/>
                  </a:lnTo>
                  <a:lnTo>
                    <a:pt x="3035298" y="2743200"/>
                  </a:lnTo>
                  <a:lnTo>
                    <a:pt x="3057523" y="2755900"/>
                  </a:lnTo>
                  <a:lnTo>
                    <a:pt x="3076573" y="2762250"/>
                  </a:lnTo>
                  <a:lnTo>
                    <a:pt x="3095623" y="2768600"/>
                  </a:lnTo>
                  <a:lnTo>
                    <a:pt x="3105148" y="2768600"/>
                  </a:lnTo>
                  <a:lnTo>
                    <a:pt x="3121023" y="2762250"/>
                  </a:lnTo>
                  <a:lnTo>
                    <a:pt x="3136898" y="2765425"/>
                  </a:lnTo>
                  <a:lnTo>
                    <a:pt x="3149598" y="2771775"/>
                  </a:lnTo>
                  <a:lnTo>
                    <a:pt x="3168648" y="2784475"/>
                  </a:lnTo>
                  <a:lnTo>
                    <a:pt x="3187698" y="2797175"/>
                  </a:lnTo>
                  <a:lnTo>
                    <a:pt x="3203573" y="2809875"/>
                  </a:lnTo>
                  <a:lnTo>
                    <a:pt x="3219448" y="2819400"/>
                  </a:lnTo>
                  <a:lnTo>
                    <a:pt x="3235323" y="2828925"/>
                  </a:lnTo>
                  <a:lnTo>
                    <a:pt x="3241673" y="2832100"/>
                  </a:lnTo>
                  <a:lnTo>
                    <a:pt x="3251198" y="2835275"/>
                  </a:lnTo>
                  <a:lnTo>
                    <a:pt x="3267073" y="2835275"/>
                  </a:lnTo>
                  <a:lnTo>
                    <a:pt x="3276598" y="2835275"/>
                  </a:lnTo>
                  <a:lnTo>
                    <a:pt x="3286123" y="2835275"/>
                  </a:lnTo>
                  <a:lnTo>
                    <a:pt x="3292473" y="2841625"/>
                  </a:lnTo>
                  <a:lnTo>
                    <a:pt x="3298823" y="2847975"/>
                  </a:lnTo>
                  <a:lnTo>
                    <a:pt x="3311523" y="2879725"/>
                  </a:lnTo>
                  <a:lnTo>
                    <a:pt x="3317873" y="2898775"/>
                  </a:lnTo>
                  <a:lnTo>
                    <a:pt x="3317873" y="2917825"/>
                  </a:lnTo>
                  <a:lnTo>
                    <a:pt x="3317873" y="2936875"/>
                  </a:lnTo>
                  <a:lnTo>
                    <a:pt x="3317873" y="2962275"/>
                  </a:lnTo>
                  <a:lnTo>
                    <a:pt x="3314698" y="2984500"/>
                  </a:lnTo>
                  <a:lnTo>
                    <a:pt x="3311523" y="2994025"/>
                  </a:lnTo>
                  <a:lnTo>
                    <a:pt x="3305173" y="3003550"/>
                  </a:lnTo>
                  <a:lnTo>
                    <a:pt x="3292473" y="3016250"/>
                  </a:lnTo>
                  <a:lnTo>
                    <a:pt x="3286123" y="3032125"/>
                  </a:lnTo>
                  <a:lnTo>
                    <a:pt x="3273423" y="3044825"/>
                  </a:lnTo>
                  <a:lnTo>
                    <a:pt x="3260723" y="3063875"/>
                  </a:lnTo>
                  <a:lnTo>
                    <a:pt x="3248023" y="3073400"/>
                  </a:lnTo>
                  <a:lnTo>
                    <a:pt x="3241673" y="3086100"/>
                  </a:lnTo>
                  <a:lnTo>
                    <a:pt x="3228973" y="3114675"/>
                  </a:lnTo>
                  <a:lnTo>
                    <a:pt x="3219448" y="3140075"/>
                  </a:lnTo>
                  <a:lnTo>
                    <a:pt x="3213098" y="3152775"/>
                  </a:lnTo>
                  <a:lnTo>
                    <a:pt x="3203573" y="3162300"/>
                  </a:lnTo>
                  <a:lnTo>
                    <a:pt x="3200398" y="3162300"/>
                  </a:lnTo>
                  <a:lnTo>
                    <a:pt x="3194048" y="3162300"/>
                  </a:lnTo>
                  <a:lnTo>
                    <a:pt x="3184523" y="3155950"/>
                  </a:lnTo>
                  <a:lnTo>
                    <a:pt x="3181348" y="3155950"/>
                  </a:lnTo>
                  <a:lnTo>
                    <a:pt x="3187698" y="3171825"/>
                  </a:lnTo>
                  <a:lnTo>
                    <a:pt x="3190873" y="3184525"/>
                  </a:lnTo>
                  <a:lnTo>
                    <a:pt x="3187698" y="3200400"/>
                  </a:lnTo>
                  <a:lnTo>
                    <a:pt x="3187698" y="3219450"/>
                  </a:lnTo>
                  <a:lnTo>
                    <a:pt x="3190873" y="3232150"/>
                  </a:lnTo>
                  <a:lnTo>
                    <a:pt x="3194048" y="3244850"/>
                  </a:lnTo>
                  <a:lnTo>
                    <a:pt x="3197223" y="3254375"/>
                  </a:lnTo>
                  <a:lnTo>
                    <a:pt x="3200398" y="3260725"/>
                  </a:lnTo>
                  <a:lnTo>
                    <a:pt x="3197223" y="3276600"/>
                  </a:lnTo>
                  <a:lnTo>
                    <a:pt x="3190873" y="3292475"/>
                  </a:lnTo>
                  <a:lnTo>
                    <a:pt x="3190873" y="3317875"/>
                  </a:lnTo>
                  <a:lnTo>
                    <a:pt x="3190873" y="3330575"/>
                  </a:lnTo>
                  <a:lnTo>
                    <a:pt x="3190873" y="3336925"/>
                  </a:lnTo>
                  <a:lnTo>
                    <a:pt x="3184523" y="3346450"/>
                  </a:lnTo>
                  <a:lnTo>
                    <a:pt x="3181348" y="3352800"/>
                  </a:lnTo>
                  <a:lnTo>
                    <a:pt x="3181348" y="3355975"/>
                  </a:lnTo>
                  <a:lnTo>
                    <a:pt x="3181348" y="3362325"/>
                  </a:lnTo>
                  <a:lnTo>
                    <a:pt x="3184523" y="3371850"/>
                  </a:lnTo>
                  <a:lnTo>
                    <a:pt x="3187698" y="3384550"/>
                  </a:lnTo>
                  <a:lnTo>
                    <a:pt x="3187698" y="3390900"/>
                  </a:lnTo>
                  <a:lnTo>
                    <a:pt x="3181348" y="3394075"/>
                  </a:lnTo>
                  <a:lnTo>
                    <a:pt x="3178173" y="3400425"/>
                  </a:lnTo>
                  <a:lnTo>
                    <a:pt x="3171823" y="3403600"/>
                  </a:lnTo>
                  <a:lnTo>
                    <a:pt x="3168648" y="3409950"/>
                  </a:lnTo>
                  <a:lnTo>
                    <a:pt x="3165473" y="3416300"/>
                  </a:lnTo>
                  <a:lnTo>
                    <a:pt x="3168648" y="3429000"/>
                  </a:lnTo>
                  <a:lnTo>
                    <a:pt x="3168648" y="3441700"/>
                  </a:lnTo>
                  <a:lnTo>
                    <a:pt x="3168648" y="3451225"/>
                  </a:lnTo>
                  <a:lnTo>
                    <a:pt x="3162298" y="3460750"/>
                  </a:lnTo>
                  <a:lnTo>
                    <a:pt x="3155948" y="3467100"/>
                  </a:lnTo>
                  <a:lnTo>
                    <a:pt x="3146423" y="3473450"/>
                  </a:lnTo>
                  <a:lnTo>
                    <a:pt x="3143248" y="3479800"/>
                  </a:lnTo>
                  <a:lnTo>
                    <a:pt x="3136898" y="3489325"/>
                  </a:lnTo>
                  <a:lnTo>
                    <a:pt x="3136898" y="3502025"/>
                  </a:lnTo>
                  <a:lnTo>
                    <a:pt x="3136898" y="3517900"/>
                  </a:lnTo>
                  <a:lnTo>
                    <a:pt x="3133723" y="3521075"/>
                  </a:lnTo>
                  <a:lnTo>
                    <a:pt x="3130548" y="3524250"/>
                  </a:lnTo>
                  <a:lnTo>
                    <a:pt x="3124198" y="3527425"/>
                  </a:lnTo>
                  <a:lnTo>
                    <a:pt x="3114673" y="3533775"/>
                  </a:lnTo>
                  <a:lnTo>
                    <a:pt x="3098798" y="3549650"/>
                  </a:lnTo>
                  <a:lnTo>
                    <a:pt x="3092448" y="3552825"/>
                  </a:lnTo>
                  <a:lnTo>
                    <a:pt x="3089273" y="3552825"/>
                  </a:lnTo>
                  <a:lnTo>
                    <a:pt x="3082923" y="3549650"/>
                  </a:lnTo>
                  <a:lnTo>
                    <a:pt x="3079748" y="3549650"/>
                  </a:lnTo>
                  <a:lnTo>
                    <a:pt x="3073398" y="3552825"/>
                  </a:lnTo>
                  <a:lnTo>
                    <a:pt x="3063873" y="3552825"/>
                  </a:lnTo>
                  <a:lnTo>
                    <a:pt x="3051173" y="3549650"/>
                  </a:lnTo>
                  <a:lnTo>
                    <a:pt x="3038473" y="3549650"/>
                  </a:lnTo>
                  <a:lnTo>
                    <a:pt x="3035298" y="3549650"/>
                  </a:lnTo>
                  <a:lnTo>
                    <a:pt x="3028948" y="3556000"/>
                  </a:lnTo>
                  <a:lnTo>
                    <a:pt x="3019423" y="3565525"/>
                  </a:lnTo>
                  <a:lnTo>
                    <a:pt x="3006723" y="3571875"/>
                  </a:lnTo>
                  <a:lnTo>
                    <a:pt x="2990848" y="3584575"/>
                  </a:lnTo>
                  <a:lnTo>
                    <a:pt x="2965448" y="3609975"/>
                  </a:lnTo>
                  <a:lnTo>
                    <a:pt x="2952748" y="3622675"/>
                  </a:lnTo>
                  <a:lnTo>
                    <a:pt x="2946398" y="3635375"/>
                  </a:lnTo>
                  <a:lnTo>
                    <a:pt x="2943223" y="3644900"/>
                  </a:lnTo>
                  <a:lnTo>
                    <a:pt x="2943223" y="3654425"/>
                  </a:lnTo>
                  <a:lnTo>
                    <a:pt x="2946398" y="3670300"/>
                  </a:lnTo>
                  <a:lnTo>
                    <a:pt x="2949573" y="3676650"/>
                  </a:lnTo>
                  <a:lnTo>
                    <a:pt x="2946398" y="3689350"/>
                  </a:lnTo>
                  <a:lnTo>
                    <a:pt x="2949573" y="3698875"/>
                  </a:lnTo>
                  <a:lnTo>
                    <a:pt x="2952748" y="3714750"/>
                  </a:lnTo>
                  <a:lnTo>
                    <a:pt x="2955923" y="3727450"/>
                  </a:lnTo>
                  <a:lnTo>
                    <a:pt x="2955923" y="3733800"/>
                  </a:lnTo>
                  <a:lnTo>
                    <a:pt x="2949573" y="3740150"/>
                  </a:lnTo>
                  <a:lnTo>
                    <a:pt x="2946398" y="3743325"/>
                  </a:lnTo>
                  <a:lnTo>
                    <a:pt x="2946398" y="3746500"/>
                  </a:lnTo>
                  <a:lnTo>
                    <a:pt x="2946398" y="3752850"/>
                  </a:lnTo>
                  <a:lnTo>
                    <a:pt x="2946398" y="3759200"/>
                  </a:lnTo>
                  <a:lnTo>
                    <a:pt x="2943223" y="3762375"/>
                  </a:lnTo>
                  <a:lnTo>
                    <a:pt x="2936873" y="3768725"/>
                  </a:lnTo>
                  <a:lnTo>
                    <a:pt x="2924173" y="3778250"/>
                  </a:lnTo>
                  <a:lnTo>
                    <a:pt x="2914648" y="3787775"/>
                  </a:lnTo>
                  <a:lnTo>
                    <a:pt x="2905124" y="3794125"/>
                  </a:lnTo>
                  <a:lnTo>
                    <a:pt x="2901948" y="3800475"/>
                  </a:lnTo>
                  <a:lnTo>
                    <a:pt x="2901948" y="3806825"/>
                  </a:lnTo>
                  <a:lnTo>
                    <a:pt x="2905124" y="3819525"/>
                  </a:lnTo>
                  <a:lnTo>
                    <a:pt x="2901948" y="3825875"/>
                  </a:lnTo>
                  <a:lnTo>
                    <a:pt x="2898773" y="3835400"/>
                  </a:lnTo>
                  <a:lnTo>
                    <a:pt x="2895598" y="3841750"/>
                  </a:lnTo>
                  <a:lnTo>
                    <a:pt x="2892423" y="3851275"/>
                  </a:lnTo>
                  <a:lnTo>
                    <a:pt x="2892423" y="3867150"/>
                  </a:lnTo>
                  <a:lnTo>
                    <a:pt x="2892423" y="3876675"/>
                  </a:lnTo>
                  <a:lnTo>
                    <a:pt x="2889248" y="3883025"/>
                  </a:lnTo>
                  <a:lnTo>
                    <a:pt x="2882898" y="3892550"/>
                  </a:lnTo>
                  <a:lnTo>
                    <a:pt x="2870198" y="3898900"/>
                  </a:lnTo>
                  <a:lnTo>
                    <a:pt x="2863848" y="3908425"/>
                  </a:lnTo>
                  <a:lnTo>
                    <a:pt x="2857498" y="3911600"/>
                  </a:lnTo>
                  <a:lnTo>
                    <a:pt x="2857498" y="3921125"/>
                  </a:lnTo>
                  <a:lnTo>
                    <a:pt x="2857498" y="3927475"/>
                  </a:lnTo>
                  <a:lnTo>
                    <a:pt x="2854323" y="3937000"/>
                  </a:lnTo>
                  <a:lnTo>
                    <a:pt x="2844799" y="3946525"/>
                  </a:lnTo>
                  <a:lnTo>
                    <a:pt x="2828923" y="3959225"/>
                  </a:lnTo>
                  <a:lnTo>
                    <a:pt x="2819398" y="3965575"/>
                  </a:lnTo>
                  <a:lnTo>
                    <a:pt x="2809873" y="3975100"/>
                  </a:lnTo>
                  <a:lnTo>
                    <a:pt x="2800348" y="3981450"/>
                  </a:lnTo>
                  <a:lnTo>
                    <a:pt x="2790823" y="3984625"/>
                  </a:lnTo>
                  <a:lnTo>
                    <a:pt x="2768598" y="3984625"/>
                  </a:lnTo>
                  <a:lnTo>
                    <a:pt x="2759073" y="3981450"/>
                  </a:lnTo>
                  <a:lnTo>
                    <a:pt x="2752723" y="3978275"/>
                  </a:lnTo>
                  <a:lnTo>
                    <a:pt x="2743198" y="3975100"/>
                  </a:lnTo>
                  <a:lnTo>
                    <a:pt x="2736848" y="3975100"/>
                  </a:lnTo>
                  <a:lnTo>
                    <a:pt x="2727323" y="3975100"/>
                  </a:lnTo>
                  <a:lnTo>
                    <a:pt x="2720973" y="3971925"/>
                  </a:lnTo>
                  <a:lnTo>
                    <a:pt x="2717798" y="3968750"/>
                  </a:lnTo>
                  <a:lnTo>
                    <a:pt x="2708273" y="3968750"/>
                  </a:lnTo>
                  <a:lnTo>
                    <a:pt x="2692398" y="3965575"/>
                  </a:lnTo>
                  <a:lnTo>
                    <a:pt x="2686048" y="3962400"/>
                  </a:lnTo>
                  <a:lnTo>
                    <a:pt x="2676523" y="3956050"/>
                  </a:lnTo>
                  <a:lnTo>
                    <a:pt x="2673348" y="3943350"/>
                  </a:lnTo>
                  <a:lnTo>
                    <a:pt x="2670173" y="3927475"/>
                  </a:lnTo>
                  <a:lnTo>
                    <a:pt x="2666998" y="3940175"/>
                  </a:lnTo>
                  <a:lnTo>
                    <a:pt x="2666998" y="3949700"/>
                  </a:lnTo>
                  <a:lnTo>
                    <a:pt x="2670173" y="3956050"/>
                  </a:lnTo>
                  <a:lnTo>
                    <a:pt x="2673348" y="3959225"/>
                  </a:lnTo>
                  <a:lnTo>
                    <a:pt x="2676523" y="3965575"/>
                  </a:lnTo>
                  <a:lnTo>
                    <a:pt x="2673348" y="3968750"/>
                  </a:lnTo>
                  <a:lnTo>
                    <a:pt x="2670173" y="3971925"/>
                  </a:lnTo>
                  <a:lnTo>
                    <a:pt x="2676523" y="3975100"/>
                  </a:lnTo>
                  <a:lnTo>
                    <a:pt x="2698748" y="3981450"/>
                  </a:lnTo>
                  <a:lnTo>
                    <a:pt x="2711448" y="3987800"/>
                  </a:lnTo>
                  <a:lnTo>
                    <a:pt x="2724148" y="3997325"/>
                  </a:lnTo>
                  <a:lnTo>
                    <a:pt x="2733673" y="4003675"/>
                  </a:lnTo>
                  <a:lnTo>
                    <a:pt x="2736848" y="4010025"/>
                  </a:lnTo>
                  <a:lnTo>
                    <a:pt x="2736848" y="4016375"/>
                  </a:lnTo>
                  <a:lnTo>
                    <a:pt x="2736848" y="4029075"/>
                  </a:lnTo>
                  <a:lnTo>
                    <a:pt x="2740023" y="4035425"/>
                  </a:lnTo>
                  <a:lnTo>
                    <a:pt x="2743198" y="4038600"/>
                  </a:lnTo>
                  <a:lnTo>
                    <a:pt x="2746373" y="4041775"/>
                  </a:lnTo>
                  <a:lnTo>
                    <a:pt x="2755898" y="4041775"/>
                  </a:lnTo>
                  <a:lnTo>
                    <a:pt x="2759073" y="4041775"/>
                  </a:lnTo>
                  <a:lnTo>
                    <a:pt x="2762248" y="4044950"/>
                  </a:lnTo>
                  <a:lnTo>
                    <a:pt x="2765423" y="4060825"/>
                  </a:lnTo>
                  <a:lnTo>
                    <a:pt x="2762248" y="4067175"/>
                  </a:lnTo>
                  <a:lnTo>
                    <a:pt x="2759073" y="4073525"/>
                  </a:lnTo>
                  <a:lnTo>
                    <a:pt x="2755898" y="4079875"/>
                  </a:lnTo>
                  <a:lnTo>
                    <a:pt x="2749548" y="4095750"/>
                  </a:lnTo>
                  <a:lnTo>
                    <a:pt x="2743198" y="4102100"/>
                  </a:lnTo>
                  <a:lnTo>
                    <a:pt x="2736848" y="4108450"/>
                  </a:lnTo>
                  <a:lnTo>
                    <a:pt x="2730498" y="4114800"/>
                  </a:lnTo>
                  <a:lnTo>
                    <a:pt x="2717798" y="4117975"/>
                  </a:lnTo>
                  <a:lnTo>
                    <a:pt x="2701923" y="4124325"/>
                  </a:lnTo>
                  <a:lnTo>
                    <a:pt x="2686048" y="4130675"/>
                  </a:lnTo>
                  <a:lnTo>
                    <a:pt x="2670173" y="4133850"/>
                  </a:lnTo>
                  <a:lnTo>
                    <a:pt x="2647948" y="4137025"/>
                  </a:lnTo>
                  <a:lnTo>
                    <a:pt x="2632073" y="4133850"/>
                  </a:lnTo>
                  <a:lnTo>
                    <a:pt x="2625723" y="4133850"/>
                  </a:lnTo>
                  <a:lnTo>
                    <a:pt x="2619373" y="4133850"/>
                  </a:lnTo>
                  <a:lnTo>
                    <a:pt x="2616198" y="4130675"/>
                  </a:lnTo>
                  <a:lnTo>
                    <a:pt x="2616198" y="4127500"/>
                  </a:lnTo>
                  <a:lnTo>
                    <a:pt x="2613023" y="4127500"/>
                  </a:lnTo>
                  <a:lnTo>
                    <a:pt x="2606673" y="4133850"/>
                  </a:lnTo>
                  <a:lnTo>
                    <a:pt x="2606673" y="4140200"/>
                  </a:lnTo>
                  <a:lnTo>
                    <a:pt x="2609848" y="4143375"/>
                  </a:lnTo>
                  <a:lnTo>
                    <a:pt x="2616198" y="4146550"/>
                  </a:lnTo>
                  <a:lnTo>
                    <a:pt x="2616198" y="4149725"/>
                  </a:lnTo>
                  <a:lnTo>
                    <a:pt x="2616198" y="4152900"/>
                  </a:lnTo>
                  <a:lnTo>
                    <a:pt x="2619373" y="4156075"/>
                  </a:lnTo>
                  <a:lnTo>
                    <a:pt x="2625723" y="4159250"/>
                  </a:lnTo>
                  <a:lnTo>
                    <a:pt x="2625723" y="4162425"/>
                  </a:lnTo>
                  <a:lnTo>
                    <a:pt x="2622548" y="4168775"/>
                  </a:lnTo>
                  <a:lnTo>
                    <a:pt x="2616198" y="4168775"/>
                  </a:lnTo>
                  <a:lnTo>
                    <a:pt x="2613023" y="4175125"/>
                  </a:lnTo>
                  <a:lnTo>
                    <a:pt x="2613023" y="4181475"/>
                  </a:lnTo>
                  <a:lnTo>
                    <a:pt x="2616198" y="4191000"/>
                  </a:lnTo>
                  <a:lnTo>
                    <a:pt x="2619373" y="4194175"/>
                  </a:lnTo>
                  <a:lnTo>
                    <a:pt x="2622548" y="4197350"/>
                  </a:lnTo>
                  <a:lnTo>
                    <a:pt x="2619373" y="4200525"/>
                  </a:lnTo>
                  <a:lnTo>
                    <a:pt x="2606673" y="4210050"/>
                  </a:lnTo>
                  <a:lnTo>
                    <a:pt x="2590798" y="4216400"/>
                  </a:lnTo>
                  <a:lnTo>
                    <a:pt x="2581273" y="4216400"/>
                  </a:lnTo>
                  <a:lnTo>
                    <a:pt x="2571748" y="4213225"/>
                  </a:lnTo>
                  <a:lnTo>
                    <a:pt x="2562223" y="4210050"/>
                  </a:lnTo>
                  <a:lnTo>
                    <a:pt x="2552698" y="4210050"/>
                  </a:lnTo>
                  <a:lnTo>
                    <a:pt x="2549523" y="4210050"/>
                  </a:lnTo>
                  <a:lnTo>
                    <a:pt x="2549523" y="4206875"/>
                  </a:lnTo>
                  <a:lnTo>
                    <a:pt x="2549523" y="4203700"/>
                  </a:lnTo>
                  <a:lnTo>
                    <a:pt x="2539998" y="4203700"/>
                  </a:lnTo>
                  <a:lnTo>
                    <a:pt x="2536823" y="4210050"/>
                  </a:lnTo>
                  <a:lnTo>
                    <a:pt x="2536823" y="4213225"/>
                  </a:lnTo>
                  <a:lnTo>
                    <a:pt x="2539998" y="4216400"/>
                  </a:lnTo>
                  <a:lnTo>
                    <a:pt x="2549523" y="4222750"/>
                  </a:lnTo>
                  <a:lnTo>
                    <a:pt x="2555873" y="4229100"/>
                  </a:lnTo>
                  <a:lnTo>
                    <a:pt x="2555873" y="4238625"/>
                  </a:lnTo>
                  <a:lnTo>
                    <a:pt x="2555873" y="4241800"/>
                  </a:lnTo>
                  <a:lnTo>
                    <a:pt x="2552698" y="4248150"/>
                  </a:lnTo>
                  <a:lnTo>
                    <a:pt x="2555873" y="4251325"/>
                  </a:lnTo>
                  <a:lnTo>
                    <a:pt x="2559048" y="4254500"/>
                  </a:lnTo>
                  <a:lnTo>
                    <a:pt x="2568573" y="4254500"/>
                  </a:lnTo>
                  <a:lnTo>
                    <a:pt x="2571748" y="4257675"/>
                  </a:lnTo>
                  <a:lnTo>
                    <a:pt x="2574923" y="4260850"/>
                  </a:lnTo>
                  <a:lnTo>
                    <a:pt x="2581273" y="4257675"/>
                  </a:lnTo>
                  <a:lnTo>
                    <a:pt x="2587623" y="4254500"/>
                  </a:lnTo>
                  <a:lnTo>
                    <a:pt x="2584448" y="4251325"/>
                  </a:lnTo>
                  <a:lnTo>
                    <a:pt x="2581273" y="4251325"/>
                  </a:lnTo>
                  <a:lnTo>
                    <a:pt x="2587623" y="4248150"/>
                  </a:lnTo>
                  <a:lnTo>
                    <a:pt x="2597148" y="4248150"/>
                  </a:lnTo>
                  <a:lnTo>
                    <a:pt x="2600323" y="4251325"/>
                  </a:lnTo>
                  <a:lnTo>
                    <a:pt x="2597148" y="4257675"/>
                  </a:lnTo>
                  <a:lnTo>
                    <a:pt x="2597148" y="4264025"/>
                  </a:lnTo>
                  <a:lnTo>
                    <a:pt x="2597148" y="4267200"/>
                  </a:lnTo>
                  <a:lnTo>
                    <a:pt x="2593973" y="4270375"/>
                  </a:lnTo>
                  <a:lnTo>
                    <a:pt x="2590798" y="4270375"/>
                  </a:lnTo>
                  <a:lnTo>
                    <a:pt x="2587623" y="4267200"/>
                  </a:lnTo>
                  <a:lnTo>
                    <a:pt x="2581273" y="4264025"/>
                  </a:lnTo>
                  <a:lnTo>
                    <a:pt x="2571748" y="4264025"/>
                  </a:lnTo>
                  <a:lnTo>
                    <a:pt x="2565398" y="4267200"/>
                  </a:lnTo>
                  <a:lnTo>
                    <a:pt x="2562223" y="4270375"/>
                  </a:lnTo>
                  <a:lnTo>
                    <a:pt x="2565398" y="4270375"/>
                  </a:lnTo>
                  <a:lnTo>
                    <a:pt x="2571748" y="4273550"/>
                  </a:lnTo>
                  <a:lnTo>
                    <a:pt x="2581273" y="4273550"/>
                  </a:lnTo>
                  <a:lnTo>
                    <a:pt x="2584448" y="4276725"/>
                  </a:lnTo>
                  <a:lnTo>
                    <a:pt x="2584448" y="4279900"/>
                  </a:lnTo>
                  <a:lnTo>
                    <a:pt x="2578098" y="4279900"/>
                  </a:lnTo>
                  <a:lnTo>
                    <a:pt x="2571748" y="4283075"/>
                  </a:lnTo>
                  <a:lnTo>
                    <a:pt x="2571748" y="4289425"/>
                  </a:lnTo>
                  <a:lnTo>
                    <a:pt x="2571748" y="4298950"/>
                  </a:lnTo>
                  <a:lnTo>
                    <a:pt x="2571748" y="4302125"/>
                  </a:lnTo>
                  <a:lnTo>
                    <a:pt x="2568573" y="4305300"/>
                  </a:lnTo>
                  <a:lnTo>
                    <a:pt x="2571748" y="4311650"/>
                  </a:lnTo>
                  <a:lnTo>
                    <a:pt x="2574923" y="4318000"/>
                  </a:lnTo>
                  <a:lnTo>
                    <a:pt x="2574923" y="4321175"/>
                  </a:lnTo>
                  <a:lnTo>
                    <a:pt x="2571748" y="4324350"/>
                  </a:lnTo>
                  <a:lnTo>
                    <a:pt x="2565398" y="4330700"/>
                  </a:lnTo>
                  <a:lnTo>
                    <a:pt x="2565398" y="4333875"/>
                  </a:lnTo>
                  <a:lnTo>
                    <a:pt x="2568573" y="4337050"/>
                  </a:lnTo>
                  <a:lnTo>
                    <a:pt x="2568573" y="4340225"/>
                  </a:lnTo>
                  <a:lnTo>
                    <a:pt x="2568573" y="4343400"/>
                  </a:lnTo>
                  <a:lnTo>
                    <a:pt x="2562223" y="4346575"/>
                  </a:lnTo>
                  <a:lnTo>
                    <a:pt x="2552698" y="4346575"/>
                  </a:lnTo>
                  <a:lnTo>
                    <a:pt x="2546348" y="4352925"/>
                  </a:lnTo>
                  <a:lnTo>
                    <a:pt x="2539998" y="4356100"/>
                  </a:lnTo>
                  <a:lnTo>
                    <a:pt x="2533648" y="4359275"/>
                  </a:lnTo>
                  <a:lnTo>
                    <a:pt x="2530473" y="4362450"/>
                  </a:lnTo>
                  <a:lnTo>
                    <a:pt x="2524123" y="4375150"/>
                  </a:lnTo>
                  <a:lnTo>
                    <a:pt x="2524123" y="4387850"/>
                  </a:lnTo>
                  <a:lnTo>
                    <a:pt x="2530473" y="4394200"/>
                  </a:lnTo>
                  <a:lnTo>
                    <a:pt x="2536823" y="4397375"/>
                  </a:lnTo>
                  <a:lnTo>
                    <a:pt x="2543173" y="4403725"/>
                  </a:lnTo>
                  <a:lnTo>
                    <a:pt x="2552698" y="4410075"/>
                  </a:lnTo>
                  <a:lnTo>
                    <a:pt x="2555873" y="4413250"/>
                  </a:lnTo>
                  <a:lnTo>
                    <a:pt x="2565398" y="4413250"/>
                  </a:lnTo>
                  <a:lnTo>
                    <a:pt x="2574923" y="4413250"/>
                  </a:lnTo>
                  <a:lnTo>
                    <a:pt x="2578098" y="4416425"/>
                  </a:lnTo>
                  <a:lnTo>
                    <a:pt x="2584448" y="4422775"/>
                  </a:lnTo>
                  <a:lnTo>
                    <a:pt x="2587623" y="4432300"/>
                  </a:lnTo>
                  <a:lnTo>
                    <a:pt x="2587623" y="4435475"/>
                  </a:lnTo>
                  <a:lnTo>
                    <a:pt x="2584448" y="4438650"/>
                  </a:lnTo>
                  <a:lnTo>
                    <a:pt x="2587623" y="4445000"/>
                  </a:lnTo>
                  <a:lnTo>
                    <a:pt x="2578098" y="4460875"/>
                  </a:lnTo>
                  <a:lnTo>
                    <a:pt x="2571748" y="4464050"/>
                  </a:lnTo>
                  <a:lnTo>
                    <a:pt x="2568573" y="4467225"/>
                  </a:lnTo>
                  <a:lnTo>
                    <a:pt x="2568573" y="4470400"/>
                  </a:lnTo>
                  <a:lnTo>
                    <a:pt x="2568573" y="4473575"/>
                  </a:lnTo>
                  <a:lnTo>
                    <a:pt x="2565398" y="4473575"/>
                  </a:lnTo>
                  <a:lnTo>
                    <a:pt x="2562223" y="4476750"/>
                  </a:lnTo>
                  <a:lnTo>
                    <a:pt x="2562223" y="4483100"/>
                  </a:lnTo>
                  <a:lnTo>
                    <a:pt x="2562223" y="4489450"/>
                  </a:lnTo>
                  <a:lnTo>
                    <a:pt x="2559048" y="4492625"/>
                  </a:lnTo>
                  <a:lnTo>
                    <a:pt x="2549523" y="4505325"/>
                  </a:lnTo>
                  <a:lnTo>
                    <a:pt x="2546348" y="4511675"/>
                  </a:lnTo>
                  <a:lnTo>
                    <a:pt x="2539998" y="4511675"/>
                  </a:lnTo>
                  <a:lnTo>
                    <a:pt x="2530473" y="4511675"/>
                  </a:lnTo>
                  <a:lnTo>
                    <a:pt x="2524123" y="4521200"/>
                  </a:lnTo>
                  <a:lnTo>
                    <a:pt x="2524123" y="4524375"/>
                  </a:lnTo>
                  <a:lnTo>
                    <a:pt x="2524123" y="4530725"/>
                  </a:lnTo>
                  <a:lnTo>
                    <a:pt x="2524123" y="4533900"/>
                  </a:lnTo>
                  <a:lnTo>
                    <a:pt x="2527298" y="4533900"/>
                  </a:lnTo>
                  <a:lnTo>
                    <a:pt x="2530473" y="4537075"/>
                  </a:lnTo>
                  <a:lnTo>
                    <a:pt x="2530473" y="4540250"/>
                  </a:lnTo>
                  <a:lnTo>
                    <a:pt x="2533648" y="4543425"/>
                  </a:lnTo>
                  <a:lnTo>
                    <a:pt x="2536823" y="4546600"/>
                  </a:lnTo>
                  <a:lnTo>
                    <a:pt x="2533648" y="4546600"/>
                  </a:lnTo>
                  <a:lnTo>
                    <a:pt x="2536823" y="4549775"/>
                  </a:lnTo>
                  <a:lnTo>
                    <a:pt x="2543173" y="4552950"/>
                  </a:lnTo>
                  <a:lnTo>
                    <a:pt x="2546348" y="4556125"/>
                  </a:lnTo>
                  <a:lnTo>
                    <a:pt x="2546348" y="4559300"/>
                  </a:lnTo>
                  <a:lnTo>
                    <a:pt x="2552698" y="4562475"/>
                  </a:lnTo>
                  <a:lnTo>
                    <a:pt x="2555873" y="4565650"/>
                  </a:lnTo>
                  <a:lnTo>
                    <a:pt x="2555873" y="4568825"/>
                  </a:lnTo>
                  <a:lnTo>
                    <a:pt x="2559048" y="4572000"/>
                  </a:lnTo>
                  <a:lnTo>
                    <a:pt x="2549523" y="4568825"/>
                  </a:lnTo>
                  <a:lnTo>
                    <a:pt x="2546348" y="4568825"/>
                  </a:lnTo>
                  <a:lnTo>
                    <a:pt x="2543173" y="4568825"/>
                  </a:lnTo>
                  <a:lnTo>
                    <a:pt x="2536823" y="4568825"/>
                  </a:lnTo>
                  <a:lnTo>
                    <a:pt x="2533648" y="4568825"/>
                  </a:lnTo>
                  <a:lnTo>
                    <a:pt x="2527298" y="4572000"/>
                  </a:lnTo>
                  <a:lnTo>
                    <a:pt x="2524123" y="4575175"/>
                  </a:lnTo>
                  <a:lnTo>
                    <a:pt x="2517773" y="4575175"/>
                  </a:lnTo>
                  <a:lnTo>
                    <a:pt x="2514599" y="4572000"/>
                  </a:lnTo>
                  <a:lnTo>
                    <a:pt x="2514599" y="4575175"/>
                  </a:lnTo>
                  <a:lnTo>
                    <a:pt x="2511423" y="4575175"/>
                  </a:lnTo>
                  <a:lnTo>
                    <a:pt x="2508248" y="4578350"/>
                  </a:lnTo>
                  <a:lnTo>
                    <a:pt x="2505073" y="4578350"/>
                  </a:lnTo>
                  <a:lnTo>
                    <a:pt x="2505073" y="4581525"/>
                  </a:lnTo>
                  <a:lnTo>
                    <a:pt x="2508248" y="4584700"/>
                  </a:lnTo>
                  <a:lnTo>
                    <a:pt x="2508248" y="4591050"/>
                  </a:lnTo>
                  <a:lnTo>
                    <a:pt x="2505073" y="4600575"/>
                  </a:lnTo>
                  <a:lnTo>
                    <a:pt x="2508248" y="4606925"/>
                  </a:lnTo>
                  <a:lnTo>
                    <a:pt x="2508248" y="4613275"/>
                  </a:lnTo>
                  <a:lnTo>
                    <a:pt x="2505073" y="4613275"/>
                  </a:lnTo>
                  <a:lnTo>
                    <a:pt x="2495548" y="4613275"/>
                  </a:lnTo>
                  <a:lnTo>
                    <a:pt x="2486023" y="4613275"/>
                  </a:lnTo>
                  <a:lnTo>
                    <a:pt x="2473323" y="4610100"/>
                  </a:lnTo>
                  <a:lnTo>
                    <a:pt x="2470148" y="4610100"/>
                  </a:lnTo>
                  <a:lnTo>
                    <a:pt x="2466973" y="4606925"/>
                  </a:lnTo>
                  <a:lnTo>
                    <a:pt x="2470148" y="4603750"/>
                  </a:lnTo>
                  <a:lnTo>
                    <a:pt x="2470148" y="4600575"/>
                  </a:lnTo>
                  <a:lnTo>
                    <a:pt x="2479673" y="4597400"/>
                  </a:lnTo>
                  <a:lnTo>
                    <a:pt x="2482848" y="4600575"/>
                  </a:lnTo>
                  <a:lnTo>
                    <a:pt x="2486023" y="4603750"/>
                  </a:lnTo>
                  <a:lnTo>
                    <a:pt x="2486023" y="4600575"/>
                  </a:lnTo>
                  <a:lnTo>
                    <a:pt x="2489198" y="4597400"/>
                  </a:lnTo>
                  <a:lnTo>
                    <a:pt x="2492373" y="4594225"/>
                  </a:lnTo>
                  <a:lnTo>
                    <a:pt x="2495548" y="4591050"/>
                  </a:lnTo>
                  <a:lnTo>
                    <a:pt x="2495548" y="4587875"/>
                  </a:lnTo>
                  <a:lnTo>
                    <a:pt x="2492373" y="4581525"/>
                  </a:lnTo>
                  <a:lnTo>
                    <a:pt x="2489198" y="4578350"/>
                  </a:lnTo>
                  <a:lnTo>
                    <a:pt x="2476498" y="4572000"/>
                  </a:lnTo>
                  <a:lnTo>
                    <a:pt x="2470148" y="4575175"/>
                  </a:lnTo>
                  <a:lnTo>
                    <a:pt x="2463798" y="4575175"/>
                  </a:lnTo>
                  <a:lnTo>
                    <a:pt x="2460623" y="4578350"/>
                  </a:lnTo>
                  <a:lnTo>
                    <a:pt x="2457448" y="4578350"/>
                  </a:lnTo>
                  <a:lnTo>
                    <a:pt x="2454274" y="4578350"/>
                  </a:lnTo>
                  <a:lnTo>
                    <a:pt x="2447923" y="4575175"/>
                  </a:lnTo>
                  <a:lnTo>
                    <a:pt x="2444748" y="4578350"/>
                  </a:lnTo>
                  <a:lnTo>
                    <a:pt x="2444748" y="4581525"/>
                  </a:lnTo>
                  <a:lnTo>
                    <a:pt x="2457448" y="4587875"/>
                  </a:lnTo>
                  <a:lnTo>
                    <a:pt x="2463798" y="4587875"/>
                  </a:lnTo>
                  <a:lnTo>
                    <a:pt x="2466973" y="4584700"/>
                  </a:lnTo>
                  <a:lnTo>
                    <a:pt x="2470148" y="4581525"/>
                  </a:lnTo>
                  <a:lnTo>
                    <a:pt x="2473323" y="4581525"/>
                  </a:lnTo>
                  <a:lnTo>
                    <a:pt x="2476498" y="4581525"/>
                  </a:lnTo>
                  <a:lnTo>
                    <a:pt x="2479673" y="4578350"/>
                  </a:lnTo>
                  <a:lnTo>
                    <a:pt x="2482848" y="4578350"/>
                  </a:lnTo>
                  <a:lnTo>
                    <a:pt x="2489198" y="4581525"/>
                  </a:lnTo>
                  <a:lnTo>
                    <a:pt x="2489198" y="4587875"/>
                  </a:lnTo>
                  <a:lnTo>
                    <a:pt x="2486023" y="4587875"/>
                  </a:lnTo>
                  <a:lnTo>
                    <a:pt x="2482848" y="4591050"/>
                  </a:lnTo>
                  <a:lnTo>
                    <a:pt x="2476498" y="4594225"/>
                  </a:lnTo>
                  <a:lnTo>
                    <a:pt x="2470148" y="4597400"/>
                  </a:lnTo>
                  <a:lnTo>
                    <a:pt x="2463798" y="4600575"/>
                  </a:lnTo>
                  <a:lnTo>
                    <a:pt x="2460623" y="4600575"/>
                  </a:lnTo>
                  <a:lnTo>
                    <a:pt x="2460623" y="4603750"/>
                  </a:lnTo>
                  <a:lnTo>
                    <a:pt x="2460623" y="4606925"/>
                  </a:lnTo>
                  <a:lnTo>
                    <a:pt x="2457448" y="4606925"/>
                  </a:lnTo>
                  <a:lnTo>
                    <a:pt x="2451098" y="4603750"/>
                  </a:lnTo>
                  <a:lnTo>
                    <a:pt x="2444748" y="4600575"/>
                  </a:lnTo>
                  <a:lnTo>
                    <a:pt x="2441573" y="4594225"/>
                  </a:lnTo>
                  <a:lnTo>
                    <a:pt x="2441573" y="4591050"/>
                  </a:lnTo>
                  <a:lnTo>
                    <a:pt x="2435223" y="4591050"/>
                  </a:lnTo>
                  <a:lnTo>
                    <a:pt x="2432048" y="4594225"/>
                  </a:lnTo>
                  <a:lnTo>
                    <a:pt x="2432048" y="4591050"/>
                  </a:lnTo>
                  <a:lnTo>
                    <a:pt x="2432048" y="4587875"/>
                  </a:lnTo>
                  <a:lnTo>
                    <a:pt x="2428873" y="4584700"/>
                  </a:lnTo>
                  <a:lnTo>
                    <a:pt x="2425698" y="4581525"/>
                  </a:lnTo>
                  <a:lnTo>
                    <a:pt x="2428873" y="4581525"/>
                  </a:lnTo>
                  <a:lnTo>
                    <a:pt x="2432048" y="4578350"/>
                  </a:lnTo>
                  <a:lnTo>
                    <a:pt x="2425698" y="4578350"/>
                  </a:lnTo>
                  <a:lnTo>
                    <a:pt x="2419348" y="4575175"/>
                  </a:lnTo>
                  <a:lnTo>
                    <a:pt x="2416173" y="4572000"/>
                  </a:lnTo>
                  <a:lnTo>
                    <a:pt x="2412998" y="4568825"/>
                  </a:lnTo>
                  <a:lnTo>
                    <a:pt x="2416173" y="4568825"/>
                  </a:lnTo>
                  <a:lnTo>
                    <a:pt x="2422523" y="4568825"/>
                  </a:lnTo>
                  <a:lnTo>
                    <a:pt x="2428873" y="4568825"/>
                  </a:lnTo>
                  <a:lnTo>
                    <a:pt x="2428873" y="4565650"/>
                  </a:lnTo>
                  <a:lnTo>
                    <a:pt x="2425698" y="4559300"/>
                  </a:lnTo>
                  <a:lnTo>
                    <a:pt x="2409823" y="4546600"/>
                  </a:lnTo>
                  <a:lnTo>
                    <a:pt x="2412998" y="4552950"/>
                  </a:lnTo>
                  <a:lnTo>
                    <a:pt x="2419348" y="4559300"/>
                  </a:lnTo>
                  <a:lnTo>
                    <a:pt x="2425698" y="4565650"/>
                  </a:lnTo>
                  <a:lnTo>
                    <a:pt x="2422523" y="4565650"/>
                  </a:lnTo>
                  <a:lnTo>
                    <a:pt x="2416173" y="4562475"/>
                  </a:lnTo>
                  <a:lnTo>
                    <a:pt x="2406648" y="4556125"/>
                  </a:lnTo>
                  <a:lnTo>
                    <a:pt x="2403473" y="4546600"/>
                  </a:lnTo>
                  <a:lnTo>
                    <a:pt x="2400298" y="4540250"/>
                  </a:lnTo>
                  <a:lnTo>
                    <a:pt x="2390773" y="4540250"/>
                  </a:lnTo>
                  <a:lnTo>
                    <a:pt x="2387598" y="4537075"/>
                  </a:lnTo>
                  <a:lnTo>
                    <a:pt x="2381248" y="4533900"/>
                  </a:lnTo>
                  <a:lnTo>
                    <a:pt x="2381248" y="4530725"/>
                  </a:lnTo>
                  <a:lnTo>
                    <a:pt x="2384423" y="4530725"/>
                  </a:lnTo>
                  <a:lnTo>
                    <a:pt x="2393948" y="4527550"/>
                  </a:lnTo>
                  <a:lnTo>
                    <a:pt x="2387598" y="4527550"/>
                  </a:lnTo>
                  <a:lnTo>
                    <a:pt x="2381248" y="4524375"/>
                  </a:lnTo>
                  <a:lnTo>
                    <a:pt x="2378073" y="4521200"/>
                  </a:lnTo>
                  <a:lnTo>
                    <a:pt x="2368548" y="4518025"/>
                  </a:lnTo>
                  <a:lnTo>
                    <a:pt x="2359023" y="4514850"/>
                  </a:lnTo>
                  <a:lnTo>
                    <a:pt x="2368548" y="4505325"/>
                  </a:lnTo>
                  <a:lnTo>
                    <a:pt x="2368548" y="4502150"/>
                  </a:lnTo>
                  <a:lnTo>
                    <a:pt x="2371723" y="4498975"/>
                  </a:lnTo>
                  <a:lnTo>
                    <a:pt x="2378073" y="4502150"/>
                  </a:lnTo>
                  <a:lnTo>
                    <a:pt x="2381248" y="4508500"/>
                  </a:lnTo>
                  <a:lnTo>
                    <a:pt x="2384423" y="4505325"/>
                  </a:lnTo>
                  <a:lnTo>
                    <a:pt x="2381248" y="4498975"/>
                  </a:lnTo>
                  <a:lnTo>
                    <a:pt x="2378073" y="4498975"/>
                  </a:lnTo>
                  <a:lnTo>
                    <a:pt x="2378073" y="4492625"/>
                  </a:lnTo>
                  <a:lnTo>
                    <a:pt x="2374898" y="4483100"/>
                  </a:lnTo>
                  <a:lnTo>
                    <a:pt x="2368548" y="4495800"/>
                  </a:lnTo>
                  <a:lnTo>
                    <a:pt x="2365373" y="4495800"/>
                  </a:lnTo>
                  <a:lnTo>
                    <a:pt x="2362198" y="4489450"/>
                  </a:lnTo>
                  <a:lnTo>
                    <a:pt x="2359023" y="4486275"/>
                  </a:lnTo>
                  <a:lnTo>
                    <a:pt x="2355848" y="4486275"/>
                  </a:lnTo>
                  <a:lnTo>
                    <a:pt x="2355848" y="4483100"/>
                  </a:lnTo>
                  <a:lnTo>
                    <a:pt x="2352673" y="4476750"/>
                  </a:lnTo>
                  <a:lnTo>
                    <a:pt x="2349498" y="4467225"/>
                  </a:lnTo>
                  <a:lnTo>
                    <a:pt x="2349498" y="4464050"/>
                  </a:lnTo>
                  <a:lnTo>
                    <a:pt x="2352673" y="4457700"/>
                  </a:lnTo>
                  <a:lnTo>
                    <a:pt x="2346323" y="4460875"/>
                  </a:lnTo>
                  <a:lnTo>
                    <a:pt x="2343148" y="4460875"/>
                  </a:lnTo>
                  <a:lnTo>
                    <a:pt x="2343148" y="4457700"/>
                  </a:lnTo>
                  <a:lnTo>
                    <a:pt x="2339973" y="4451350"/>
                  </a:lnTo>
                  <a:lnTo>
                    <a:pt x="2333623" y="4445000"/>
                  </a:lnTo>
                  <a:lnTo>
                    <a:pt x="2333623" y="4441825"/>
                  </a:lnTo>
                  <a:lnTo>
                    <a:pt x="2336798" y="4441825"/>
                  </a:lnTo>
                  <a:lnTo>
                    <a:pt x="2343148" y="4441825"/>
                  </a:lnTo>
                  <a:lnTo>
                    <a:pt x="2346323" y="4441825"/>
                  </a:lnTo>
                  <a:lnTo>
                    <a:pt x="2352673" y="4441825"/>
                  </a:lnTo>
                  <a:lnTo>
                    <a:pt x="2368548" y="4445000"/>
                  </a:lnTo>
                  <a:lnTo>
                    <a:pt x="2359023" y="4438650"/>
                  </a:lnTo>
                  <a:lnTo>
                    <a:pt x="2355848" y="4435475"/>
                  </a:lnTo>
                  <a:lnTo>
                    <a:pt x="2352673" y="4435475"/>
                  </a:lnTo>
                  <a:lnTo>
                    <a:pt x="2349498" y="4435475"/>
                  </a:lnTo>
                  <a:lnTo>
                    <a:pt x="2343148" y="4438650"/>
                  </a:lnTo>
                  <a:lnTo>
                    <a:pt x="2336798" y="4438650"/>
                  </a:lnTo>
                  <a:lnTo>
                    <a:pt x="2333623" y="4435475"/>
                  </a:lnTo>
                  <a:lnTo>
                    <a:pt x="2324098" y="4432300"/>
                  </a:lnTo>
                  <a:lnTo>
                    <a:pt x="2324098" y="4429125"/>
                  </a:lnTo>
                  <a:lnTo>
                    <a:pt x="2330448" y="4422775"/>
                  </a:lnTo>
                  <a:lnTo>
                    <a:pt x="2333623" y="4413250"/>
                  </a:lnTo>
                  <a:lnTo>
                    <a:pt x="2333623" y="4406900"/>
                  </a:lnTo>
                  <a:lnTo>
                    <a:pt x="2333623" y="4403725"/>
                  </a:lnTo>
                  <a:lnTo>
                    <a:pt x="2327273" y="4403725"/>
                  </a:lnTo>
                  <a:lnTo>
                    <a:pt x="2324098" y="4403725"/>
                  </a:lnTo>
                  <a:lnTo>
                    <a:pt x="2314573" y="4403725"/>
                  </a:lnTo>
                  <a:lnTo>
                    <a:pt x="2308223" y="4403725"/>
                  </a:lnTo>
                  <a:lnTo>
                    <a:pt x="2301873" y="4400550"/>
                  </a:lnTo>
                  <a:lnTo>
                    <a:pt x="2298698" y="4397375"/>
                  </a:lnTo>
                  <a:lnTo>
                    <a:pt x="2298698" y="4400550"/>
                  </a:lnTo>
                  <a:lnTo>
                    <a:pt x="2298698" y="4410075"/>
                  </a:lnTo>
                  <a:lnTo>
                    <a:pt x="2295523" y="4403725"/>
                  </a:lnTo>
                  <a:lnTo>
                    <a:pt x="2292348" y="4400550"/>
                  </a:lnTo>
                  <a:lnTo>
                    <a:pt x="2289173" y="4400550"/>
                  </a:lnTo>
                  <a:lnTo>
                    <a:pt x="2295523" y="4391025"/>
                  </a:lnTo>
                  <a:lnTo>
                    <a:pt x="2298698" y="4387850"/>
                  </a:lnTo>
                  <a:lnTo>
                    <a:pt x="2301873" y="4387850"/>
                  </a:lnTo>
                  <a:lnTo>
                    <a:pt x="2305049" y="4384675"/>
                  </a:lnTo>
                  <a:lnTo>
                    <a:pt x="2305049" y="4378325"/>
                  </a:lnTo>
                  <a:lnTo>
                    <a:pt x="2301873" y="4375150"/>
                  </a:lnTo>
                  <a:lnTo>
                    <a:pt x="2311398" y="4371975"/>
                  </a:lnTo>
                  <a:lnTo>
                    <a:pt x="2314573" y="4371975"/>
                  </a:lnTo>
                  <a:lnTo>
                    <a:pt x="2320923" y="4371975"/>
                  </a:lnTo>
                  <a:lnTo>
                    <a:pt x="2327273" y="4378325"/>
                  </a:lnTo>
                  <a:lnTo>
                    <a:pt x="2333623" y="4384675"/>
                  </a:lnTo>
                  <a:lnTo>
                    <a:pt x="2336798" y="4384675"/>
                  </a:lnTo>
                  <a:lnTo>
                    <a:pt x="2339973" y="4381500"/>
                  </a:lnTo>
                  <a:lnTo>
                    <a:pt x="2339973" y="4378325"/>
                  </a:lnTo>
                  <a:lnTo>
                    <a:pt x="2343148" y="4375150"/>
                  </a:lnTo>
                  <a:lnTo>
                    <a:pt x="2346323" y="4368800"/>
                  </a:lnTo>
                  <a:lnTo>
                    <a:pt x="2349498" y="4362450"/>
                  </a:lnTo>
                  <a:lnTo>
                    <a:pt x="2349498" y="4359275"/>
                  </a:lnTo>
                  <a:lnTo>
                    <a:pt x="2333623" y="4349750"/>
                  </a:lnTo>
                  <a:lnTo>
                    <a:pt x="2327273" y="4340225"/>
                  </a:lnTo>
                  <a:lnTo>
                    <a:pt x="2330448" y="4333875"/>
                  </a:lnTo>
                  <a:lnTo>
                    <a:pt x="2330448" y="4330700"/>
                  </a:lnTo>
                  <a:lnTo>
                    <a:pt x="2333623" y="4324350"/>
                  </a:lnTo>
                  <a:lnTo>
                    <a:pt x="2330448" y="4318000"/>
                  </a:lnTo>
                  <a:lnTo>
                    <a:pt x="2333623" y="4314825"/>
                  </a:lnTo>
                  <a:lnTo>
                    <a:pt x="2333623" y="4311650"/>
                  </a:lnTo>
                  <a:lnTo>
                    <a:pt x="2333623" y="4305300"/>
                  </a:lnTo>
                  <a:lnTo>
                    <a:pt x="2327273" y="4295775"/>
                  </a:lnTo>
                  <a:lnTo>
                    <a:pt x="2330448" y="4289425"/>
                  </a:lnTo>
                  <a:lnTo>
                    <a:pt x="2333623" y="4286250"/>
                  </a:lnTo>
                  <a:lnTo>
                    <a:pt x="2327273" y="4276725"/>
                  </a:lnTo>
                  <a:lnTo>
                    <a:pt x="2324098" y="4270375"/>
                  </a:lnTo>
                  <a:lnTo>
                    <a:pt x="2324098" y="4267200"/>
                  </a:lnTo>
                  <a:lnTo>
                    <a:pt x="2324098" y="4264025"/>
                  </a:lnTo>
                  <a:lnTo>
                    <a:pt x="2324098" y="4257675"/>
                  </a:lnTo>
                  <a:lnTo>
                    <a:pt x="2317748" y="4254500"/>
                  </a:lnTo>
                  <a:lnTo>
                    <a:pt x="2317748" y="4248150"/>
                  </a:lnTo>
                  <a:lnTo>
                    <a:pt x="2314573" y="4244975"/>
                  </a:lnTo>
                  <a:lnTo>
                    <a:pt x="2311398" y="4238625"/>
                  </a:lnTo>
                  <a:lnTo>
                    <a:pt x="2305049" y="4235450"/>
                  </a:lnTo>
                  <a:lnTo>
                    <a:pt x="2301873" y="4238625"/>
                  </a:lnTo>
                  <a:lnTo>
                    <a:pt x="2298698" y="4238625"/>
                  </a:lnTo>
                  <a:lnTo>
                    <a:pt x="2292348" y="4238625"/>
                  </a:lnTo>
                  <a:lnTo>
                    <a:pt x="2289173" y="4235450"/>
                  </a:lnTo>
                  <a:lnTo>
                    <a:pt x="2289173" y="4238625"/>
                  </a:lnTo>
                  <a:lnTo>
                    <a:pt x="2285998" y="4241800"/>
                  </a:lnTo>
                  <a:lnTo>
                    <a:pt x="2285998" y="4238625"/>
                  </a:lnTo>
                  <a:lnTo>
                    <a:pt x="2279648" y="4229100"/>
                  </a:lnTo>
                  <a:lnTo>
                    <a:pt x="2282823" y="4219575"/>
                  </a:lnTo>
                  <a:lnTo>
                    <a:pt x="2279648" y="4210050"/>
                  </a:lnTo>
                  <a:lnTo>
                    <a:pt x="2273298" y="4197350"/>
                  </a:lnTo>
                  <a:lnTo>
                    <a:pt x="2270123" y="4191000"/>
                  </a:lnTo>
                  <a:lnTo>
                    <a:pt x="2270123" y="4187825"/>
                  </a:lnTo>
                  <a:lnTo>
                    <a:pt x="2276473" y="4181475"/>
                  </a:lnTo>
                  <a:lnTo>
                    <a:pt x="2279648" y="4175125"/>
                  </a:lnTo>
                  <a:lnTo>
                    <a:pt x="2279648" y="4171950"/>
                  </a:lnTo>
                  <a:lnTo>
                    <a:pt x="2279648" y="4162425"/>
                  </a:lnTo>
                  <a:lnTo>
                    <a:pt x="2270123" y="4152900"/>
                  </a:lnTo>
                  <a:lnTo>
                    <a:pt x="2263773" y="4140200"/>
                  </a:lnTo>
                  <a:lnTo>
                    <a:pt x="2263773" y="4130675"/>
                  </a:lnTo>
                  <a:lnTo>
                    <a:pt x="2260598" y="4124325"/>
                  </a:lnTo>
                  <a:lnTo>
                    <a:pt x="2257423" y="4117975"/>
                  </a:lnTo>
                  <a:lnTo>
                    <a:pt x="2260598" y="4114800"/>
                  </a:lnTo>
                  <a:lnTo>
                    <a:pt x="2260598" y="4111625"/>
                  </a:lnTo>
                  <a:lnTo>
                    <a:pt x="2251073" y="4102100"/>
                  </a:lnTo>
                  <a:lnTo>
                    <a:pt x="2241548" y="4095750"/>
                  </a:lnTo>
                  <a:lnTo>
                    <a:pt x="2238373" y="4089400"/>
                  </a:lnTo>
                  <a:lnTo>
                    <a:pt x="2235198" y="4083050"/>
                  </a:lnTo>
                  <a:lnTo>
                    <a:pt x="2238373" y="4076700"/>
                  </a:lnTo>
                  <a:lnTo>
                    <a:pt x="2238373" y="4070350"/>
                  </a:lnTo>
                  <a:lnTo>
                    <a:pt x="2241548" y="4070350"/>
                  </a:lnTo>
                  <a:lnTo>
                    <a:pt x="2241548" y="4076700"/>
                  </a:lnTo>
                  <a:lnTo>
                    <a:pt x="2244724" y="4079875"/>
                  </a:lnTo>
                  <a:lnTo>
                    <a:pt x="2247898" y="4083050"/>
                  </a:lnTo>
                  <a:lnTo>
                    <a:pt x="2254248" y="4079875"/>
                  </a:lnTo>
                  <a:lnTo>
                    <a:pt x="2251073" y="4070350"/>
                  </a:lnTo>
                  <a:lnTo>
                    <a:pt x="2247898" y="4060825"/>
                  </a:lnTo>
                  <a:lnTo>
                    <a:pt x="2251073" y="4057650"/>
                  </a:lnTo>
                  <a:lnTo>
                    <a:pt x="2254248" y="4054475"/>
                  </a:lnTo>
                  <a:lnTo>
                    <a:pt x="2254248" y="4051300"/>
                  </a:lnTo>
                  <a:lnTo>
                    <a:pt x="2251073" y="4041775"/>
                  </a:lnTo>
                  <a:lnTo>
                    <a:pt x="2251073" y="4038600"/>
                  </a:lnTo>
                  <a:lnTo>
                    <a:pt x="2254248" y="4035425"/>
                  </a:lnTo>
                  <a:lnTo>
                    <a:pt x="2251073" y="4025900"/>
                  </a:lnTo>
                  <a:lnTo>
                    <a:pt x="2251073" y="4019550"/>
                  </a:lnTo>
                  <a:lnTo>
                    <a:pt x="2251073" y="4016375"/>
                  </a:lnTo>
                  <a:lnTo>
                    <a:pt x="2254248" y="4013200"/>
                  </a:lnTo>
                  <a:lnTo>
                    <a:pt x="2260598" y="4010025"/>
                  </a:lnTo>
                  <a:lnTo>
                    <a:pt x="2260598" y="4003675"/>
                  </a:lnTo>
                  <a:lnTo>
                    <a:pt x="2260598" y="3997325"/>
                  </a:lnTo>
                  <a:lnTo>
                    <a:pt x="2257423" y="3981450"/>
                  </a:lnTo>
                  <a:lnTo>
                    <a:pt x="2260598" y="3971925"/>
                  </a:lnTo>
                  <a:lnTo>
                    <a:pt x="2260598" y="3965575"/>
                  </a:lnTo>
                  <a:lnTo>
                    <a:pt x="2260598" y="3952875"/>
                  </a:lnTo>
                  <a:lnTo>
                    <a:pt x="2257423" y="3940175"/>
                  </a:lnTo>
                  <a:lnTo>
                    <a:pt x="2254248" y="3930650"/>
                  </a:lnTo>
                  <a:lnTo>
                    <a:pt x="2251073" y="3917950"/>
                  </a:lnTo>
                  <a:lnTo>
                    <a:pt x="2244724" y="3902075"/>
                  </a:lnTo>
                  <a:lnTo>
                    <a:pt x="2235198" y="3876675"/>
                  </a:lnTo>
                  <a:lnTo>
                    <a:pt x="2225673" y="3854450"/>
                  </a:lnTo>
                  <a:lnTo>
                    <a:pt x="2219323" y="3819525"/>
                  </a:lnTo>
                  <a:lnTo>
                    <a:pt x="2219323" y="3816350"/>
                  </a:lnTo>
                  <a:lnTo>
                    <a:pt x="2222498" y="3819525"/>
                  </a:lnTo>
                  <a:lnTo>
                    <a:pt x="2225673" y="3822700"/>
                  </a:lnTo>
                  <a:lnTo>
                    <a:pt x="2228848" y="3819525"/>
                  </a:lnTo>
                  <a:lnTo>
                    <a:pt x="2228848" y="3816350"/>
                  </a:lnTo>
                  <a:lnTo>
                    <a:pt x="2225673" y="3813175"/>
                  </a:lnTo>
                  <a:lnTo>
                    <a:pt x="2228848" y="3810000"/>
                  </a:lnTo>
                  <a:lnTo>
                    <a:pt x="2232023" y="3810000"/>
                  </a:lnTo>
                  <a:lnTo>
                    <a:pt x="2235198" y="3810000"/>
                  </a:lnTo>
                  <a:lnTo>
                    <a:pt x="2235198" y="3813175"/>
                  </a:lnTo>
                  <a:lnTo>
                    <a:pt x="2238373" y="3810000"/>
                  </a:lnTo>
                  <a:lnTo>
                    <a:pt x="2235198" y="3806825"/>
                  </a:lnTo>
                  <a:lnTo>
                    <a:pt x="2232023" y="3803650"/>
                  </a:lnTo>
                  <a:lnTo>
                    <a:pt x="2228848" y="3803650"/>
                  </a:lnTo>
                  <a:lnTo>
                    <a:pt x="2228848" y="3794125"/>
                  </a:lnTo>
                  <a:lnTo>
                    <a:pt x="2225673" y="3790950"/>
                  </a:lnTo>
                  <a:lnTo>
                    <a:pt x="2225673" y="3787775"/>
                  </a:lnTo>
                  <a:lnTo>
                    <a:pt x="2219323" y="3787775"/>
                  </a:lnTo>
                  <a:lnTo>
                    <a:pt x="2219323" y="3784600"/>
                  </a:lnTo>
                  <a:lnTo>
                    <a:pt x="2216148" y="3778250"/>
                  </a:lnTo>
                  <a:lnTo>
                    <a:pt x="2219323" y="3749675"/>
                  </a:lnTo>
                  <a:lnTo>
                    <a:pt x="2222498" y="3711575"/>
                  </a:lnTo>
                  <a:lnTo>
                    <a:pt x="2222498" y="3679825"/>
                  </a:lnTo>
                  <a:lnTo>
                    <a:pt x="2225673" y="3657600"/>
                  </a:lnTo>
                  <a:lnTo>
                    <a:pt x="2228848" y="3648075"/>
                  </a:lnTo>
                  <a:lnTo>
                    <a:pt x="2228848" y="3641725"/>
                  </a:lnTo>
                  <a:lnTo>
                    <a:pt x="2225673" y="3638550"/>
                  </a:lnTo>
                  <a:lnTo>
                    <a:pt x="2219323" y="3629025"/>
                  </a:lnTo>
                  <a:lnTo>
                    <a:pt x="2219323" y="3625850"/>
                  </a:lnTo>
                  <a:lnTo>
                    <a:pt x="2222498" y="3619500"/>
                  </a:lnTo>
                  <a:lnTo>
                    <a:pt x="2219323" y="3609975"/>
                  </a:lnTo>
                  <a:lnTo>
                    <a:pt x="2216148" y="3600450"/>
                  </a:lnTo>
                  <a:lnTo>
                    <a:pt x="2212973" y="3594100"/>
                  </a:lnTo>
                  <a:lnTo>
                    <a:pt x="2212973" y="3584575"/>
                  </a:lnTo>
                  <a:lnTo>
                    <a:pt x="2206623" y="3575050"/>
                  </a:lnTo>
                  <a:lnTo>
                    <a:pt x="2203448" y="3568700"/>
                  </a:lnTo>
                  <a:lnTo>
                    <a:pt x="2206623" y="3565525"/>
                  </a:lnTo>
                  <a:lnTo>
                    <a:pt x="2209798" y="3559175"/>
                  </a:lnTo>
                  <a:lnTo>
                    <a:pt x="2212973" y="3540125"/>
                  </a:lnTo>
                  <a:lnTo>
                    <a:pt x="2209798" y="3527425"/>
                  </a:lnTo>
                  <a:lnTo>
                    <a:pt x="2206623" y="3527425"/>
                  </a:lnTo>
                  <a:lnTo>
                    <a:pt x="2206623" y="3524250"/>
                  </a:lnTo>
                  <a:lnTo>
                    <a:pt x="2209798" y="3517900"/>
                  </a:lnTo>
                  <a:lnTo>
                    <a:pt x="2212973" y="3505200"/>
                  </a:lnTo>
                  <a:lnTo>
                    <a:pt x="2209798" y="3498850"/>
                  </a:lnTo>
                  <a:lnTo>
                    <a:pt x="2206623" y="3492500"/>
                  </a:lnTo>
                  <a:lnTo>
                    <a:pt x="2200273" y="3482975"/>
                  </a:lnTo>
                  <a:lnTo>
                    <a:pt x="2197098" y="3473450"/>
                  </a:lnTo>
                  <a:lnTo>
                    <a:pt x="2200273" y="3470275"/>
                  </a:lnTo>
                  <a:lnTo>
                    <a:pt x="2203448" y="3470275"/>
                  </a:lnTo>
                  <a:lnTo>
                    <a:pt x="2200273" y="3463925"/>
                  </a:lnTo>
                  <a:lnTo>
                    <a:pt x="2200273" y="3451225"/>
                  </a:lnTo>
                  <a:lnTo>
                    <a:pt x="2197098" y="3441700"/>
                  </a:lnTo>
                  <a:lnTo>
                    <a:pt x="2197098" y="3432175"/>
                  </a:lnTo>
                  <a:lnTo>
                    <a:pt x="2193923" y="3422650"/>
                  </a:lnTo>
                  <a:lnTo>
                    <a:pt x="2187573" y="3413125"/>
                  </a:lnTo>
                  <a:lnTo>
                    <a:pt x="2187573" y="3409950"/>
                  </a:lnTo>
                  <a:lnTo>
                    <a:pt x="2187573" y="3406775"/>
                  </a:lnTo>
                  <a:lnTo>
                    <a:pt x="2184398" y="3400425"/>
                  </a:lnTo>
                  <a:lnTo>
                    <a:pt x="2178048" y="3384550"/>
                  </a:lnTo>
                  <a:lnTo>
                    <a:pt x="2171698" y="3378200"/>
                  </a:lnTo>
                  <a:lnTo>
                    <a:pt x="2155823" y="3362325"/>
                  </a:lnTo>
                  <a:lnTo>
                    <a:pt x="2149473" y="3355975"/>
                  </a:lnTo>
                  <a:lnTo>
                    <a:pt x="2143123" y="3349625"/>
                  </a:lnTo>
                  <a:lnTo>
                    <a:pt x="2139948" y="3343275"/>
                  </a:lnTo>
                  <a:lnTo>
                    <a:pt x="2130423" y="3333750"/>
                  </a:lnTo>
                  <a:lnTo>
                    <a:pt x="2105023" y="3321050"/>
                  </a:lnTo>
                  <a:lnTo>
                    <a:pt x="2066923" y="3302000"/>
                  </a:lnTo>
                  <a:lnTo>
                    <a:pt x="2051048" y="3292475"/>
                  </a:lnTo>
                  <a:lnTo>
                    <a:pt x="2038348" y="3286125"/>
                  </a:lnTo>
                  <a:lnTo>
                    <a:pt x="2025648" y="3282950"/>
                  </a:lnTo>
                  <a:lnTo>
                    <a:pt x="2012948" y="3273425"/>
                  </a:lnTo>
                  <a:lnTo>
                    <a:pt x="2003423" y="3263900"/>
                  </a:lnTo>
                  <a:lnTo>
                    <a:pt x="1993898" y="3254375"/>
                  </a:lnTo>
                  <a:lnTo>
                    <a:pt x="1984373" y="3248025"/>
                  </a:lnTo>
                  <a:lnTo>
                    <a:pt x="1974848" y="3241675"/>
                  </a:lnTo>
                  <a:lnTo>
                    <a:pt x="1968498" y="3228975"/>
                  </a:lnTo>
                  <a:lnTo>
                    <a:pt x="1958973" y="3222625"/>
                  </a:lnTo>
                  <a:lnTo>
                    <a:pt x="1949448" y="3216275"/>
                  </a:lnTo>
                  <a:lnTo>
                    <a:pt x="1943098" y="3206750"/>
                  </a:lnTo>
                  <a:lnTo>
                    <a:pt x="1943098" y="3203575"/>
                  </a:lnTo>
                  <a:lnTo>
                    <a:pt x="1946273" y="3203575"/>
                  </a:lnTo>
                  <a:lnTo>
                    <a:pt x="1949448" y="3206750"/>
                  </a:lnTo>
                  <a:lnTo>
                    <a:pt x="1952623" y="3206750"/>
                  </a:lnTo>
                  <a:lnTo>
                    <a:pt x="1949448" y="3197225"/>
                  </a:lnTo>
                  <a:lnTo>
                    <a:pt x="1939923" y="3184525"/>
                  </a:lnTo>
                  <a:lnTo>
                    <a:pt x="1933573" y="3168650"/>
                  </a:lnTo>
                  <a:lnTo>
                    <a:pt x="1930398" y="3162300"/>
                  </a:lnTo>
                  <a:lnTo>
                    <a:pt x="1933573" y="3159125"/>
                  </a:lnTo>
                  <a:lnTo>
                    <a:pt x="1933573" y="3152775"/>
                  </a:lnTo>
                  <a:lnTo>
                    <a:pt x="1930398" y="3149600"/>
                  </a:lnTo>
                  <a:lnTo>
                    <a:pt x="1927223" y="3143250"/>
                  </a:lnTo>
                  <a:lnTo>
                    <a:pt x="1924048" y="3133725"/>
                  </a:lnTo>
                  <a:lnTo>
                    <a:pt x="1920873" y="3121025"/>
                  </a:lnTo>
                  <a:lnTo>
                    <a:pt x="1914524" y="3111500"/>
                  </a:lnTo>
                  <a:lnTo>
                    <a:pt x="1908173" y="3105150"/>
                  </a:lnTo>
                  <a:lnTo>
                    <a:pt x="1901823" y="3086100"/>
                  </a:lnTo>
                  <a:lnTo>
                    <a:pt x="1895473" y="3067050"/>
                  </a:lnTo>
                  <a:lnTo>
                    <a:pt x="1885948" y="3044825"/>
                  </a:lnTo>
                  <a:lnTo>
                    <a:pt x="1876423" y="3022600"/>
                  </a:lnTo>
                  <a:lnTo>
                    <a:pt x="1866898" y="3000375"/>
                  </a:lnTo>
                  <a:lnTo>
                    <a:pt x="1860548" y="2984500"/>
                  </a:lnTo>
                  <a:lnTo>
                    <a:pt x="1854199" y="2978150"/>
                  </a:lnTo>
                  <a:lnTo>
                    <a:pt x="1851023" y="2974975"/>
                  </a:lnTo>
                  <a:lnTo>
                    <a:pt x="1847848" y="2971800"/>
                  </a:lnTo>
                  <a:lnTo>
                    <a:pt x="1841498" y="2962275"/>
                  </a:lnTo>
                  <a:lnTo>
                    <a:pt x="1835148" y="2955925"/>
                  </a:lnTo>
                  <a:lnTo>
                    <a:pt x="1828798" y="2949575"/>
                  </a:lnTo>
                  <a:lnTo>
                    <a:pt x="1822448" y="2940050"/>
                  </a:lnTo>
                  <a:lnTo>
                    <a:pt x="1819273" y="2933700"/>
                  </a:lnTo>
                  <a:lnTo>
                    <a:pt x="1812923" y="2927350"/>
                  </a:lnTo>
                  <a:lnTo>
                    <a:pt x="1803398" y="2921000"/>
                  </a:lnTo>
                  <a:lnTo>
                    <a:pt x="1787523" y="2905125"/>
                  </a:lnTo>
                  <a:lnTo>
                    <a:pt x="1777998" y="2892425"/>
                  </a:lnTo>
                  <a:lnTo>
                    <a:pt x="1777998" y="2882900"/>
                  </a:lnTo>
                  <a:lnTo>
                    <a:pt x="1777998" y="2873375"/>
                  </a:lnTo>
                  <a:lnTo>
                    <a:pt x="1774823" y="2867025"/>
                  </a:lnTo>
                  <a:lnTo>
                    <a:pt x="1774823" y="2860675"/>
                  </a:lnTo>
                  <a:lnTo>
                    <a:pt x="1774823" y="2854325"/>
                  </a:lnTo>
                  <a:lnTo>
                    <a:pt x="1765298" y="2844800"/>
                  </a:lnTo>
                  <a:lnTo>
                    <a:pt x="1755773" y="2835275"/>
                  </a:lnTo>
                  <a:lnTo>
                    <a:pt x="1755773" y="2832100"/>
                  </a:lnTo>
                  <a:lnTo>
                    <a:pt x="1758948" y="2832100"/>
                  </a:lnTo>
                  <a:lnTo>
                    <a:pt x="1762123" y="2832100"/>
                  </a:lnTo>
                  <a:lnTo>
                    <a:pt x="1765298" y="2828925"/>
                  </a:lnTo>
                  <a:lnTo>
                    <a:pt x="1762123" y="2819400"/>
                  </a:lnTo>
                  <a:lnTo>
                    <a:pt x="1765298" y="2816225"/>
                  </a:lnTo>
                  <a:lnTo>
                    <a:pt x="1765298" y="2813050"/>
                  </a:lnTo>
                  <a:lnTo>
                    <a:pt x="1765298" y="2809875"/>
                  </a:lnTo>
                  <a:lnTo>
                    <a:pt x="1762123" y="2806700"/>
                  </a:lnTo>
                  <a:lnTo>
                    <a:pt x="1765298" y="2803525"/>
                  </a:lnTo>
                  <a:lnTo>
                    <a:pt x="1771648" y="2797175"/>
                  </a:lnTo>
                  <a:lnTo>
                    <a:pt x="1777998" y="2790825"/>
                  </a:lnTo>
                  <a:lnTo>
                    <a:pt x="1784348" y="2787650"/>
                  </a:lnTo>
                  <a:lnTo>
                    <a:pt x="1790698" y="2787650"/>
                  </a:lnTo>
                  <a:lnTo>
                    <a:pt x="1793873" y="2781300"/>
                  </a:lnTo>
                  <a:lnTo>
                    <a:pt x="1806573" y="2759075"/>
                  </a:lnTo>
                  <a:lnTo>
                    <a:pt x="1812923" y="2749550"/>
                  </a:lnTo>
                  <a:lnTo>
                    <a:pt x="1809748" y="2746375"/>
                  </a:lnTo>
                  <a:lnTo>
                    <a:pt x="1806573" y="2743200"/>
                  </a:lnTo>
                  <a:lnTo>
                    <a:pt x="1806573" y="2740025"/>
                  </a:lnTo>
                  <a:lnTo>
                    <a:pt x="1803398" y="2736850"/>
                  </a:lnTo>
                  <a:lnTo>
                    <a:pt x="1800223" y="2736850"/>
                  </a:lnTo>
                  <a:lnTo>
                    <a:pt x="1797048" y="2740025"/>
                  </a:lnTo>
                  <a:lnTo>
                    <a:pt x="1797048" y="2743200"/>
                  </a:lnTo>
                  <a:lnTo>
                    <a:pt x="1797048" y="2749550"/>
                  </a:lnTo>
                  <a:lnTo>
                    <a:pt x="1793873" y="2752725"/>
                  </a:lnTo>
                  <a:lnTo>
                    <a:pt x="1790698" y="2752725"/>
                  </a:lnTo>
                  <a:lnTo>
                    <a:pt x="1787523" y="2746375"/>
                  </a:lnTo>
                  <a:lnTo>
                    <a:pt x="1784348" y="2743200"/>
                  </a:lnTo>
                  <a:lnTo>
                    <a:pt x="1781173" y="2743200"/>
                  </a:lnTo>
                  <a:lnTo>
                    <a:pt x="1781173" y="2740025"/>
                  </a:lnTo>
                  <a:lnTo>
                    <a:pt x="1784348" y="2740025"/>
                  </a:lnTo>
                  <a:lnTo>
                    <a:pt x="1787523" y="2736850"/>
                  </a:lnTo>
                  <a:lnTo>
                    <a:pt x="1784348" y="2733675"/>
                  </a:lnTo>
                  <a:lnTo>
                    <a:pt x="1781173" y="2733675"/>
                  </a:lnTo>
                  <a:lnTo>
                    <a:pt x="1781173" y="2730500"/>
                  </a:lnTo>
                  <a:lnTo>
                    <a:pt x="1781173" y="2727325"/>
                  </a:lnTo>
                  <a:lnTo>
                    <a:pt x="1777998" y="2724150"/>
                  </a:lnTo>
                  <a:lnTo>
                    <a:pt x="1777998" y="2720975"/>
                  </a:lnTo>
                  <a:lnTo>
                    <a:pt x="1777998" y="2717800"/>
                  </a:lnTo>
                  <a:lnTo>
                    <a:pt x="1781173" y="2711450"/>
                  </a:lnTo>
                  <a:lnTo>
                    <a:pt x="1781173" y="2708275"/>
                  </a:lnTo>
                  <a:lnTo>
                    <a:pt x="1784348" y="2705100"/>
                  </a:lnTo>
                  <a:lnTo>
                    <a:pt x="1781173" y="2705100"/>
                  </a:lnTo>
                  <a:lnTo>
                    <a:pt x="1781173" y="2701925"/>
                  </a:lnTo>
                  <a:lnTo>
                    <a:pt x="1784348" y="2698750"/>
                  </a:lnTo>
                  <a:lnTo>
                    <a:pt x="1781173" y="2698750"/>
                  </a:lnTo>
                  <a:lnTo>
                    <a:pt x="1777998" y="2695575"/>
                  </a:lnTo>
                  <a:lnTo>
                    <a:pt x="1777998" y="2686050"/>
                  </a:lnTo>
                  <a:lnTo>
                    <a:pt x="1793873" y="2657475"/>
                  </a:lnTo>
                  <a:lnTo>
                    <a:pt x="1797048" y="2644775"/>
                  </a:lnTo>
                  <a:lnTo>
                    <a:pt x="1797048" y="2641600"/>
                  </a:lnTo>
                  <a:lnTo>
                    <a:pt x="1797048" y="2638425"/>
                  </a:lnTo>
                  <a:lnTo>
                    <a:pt x="1800223" y="2632075"/>
                  </a:lnTo>
                  <a:lnTo>
                    <a:pt x="1803398" y="2622550"/>
                  </a:lnTo>
                  <a:lnTo>
                    <a:pt x="1800223" y="2622550"/>
                  </a:lnTo>
                  <a:lnTo>
                    <a:pt x="1797048" y="2619375"/>
                  </a:lnTo>
                  <a:lnTo>
                    <a:pt x="1797048" y="2616200"/>
                  </a:lnTo>
                  <a:lnTo>
                    <a:pt x="1800223" y="2613025"/>
                  </a:lnTo>
                  <a:lnTo>
                    <a:pt x="1803398" y="2609850"/>
                  </a:lnTo>
                  <a:lnTo>
                    <a:pt x="1809748" y="2609850"/>
                  </a:lnTo>
                  <a:lnTo>
                    <a:pt x="1812923" y="2606675"/>
                  </a:lnTo>
                  <a:lnTo>
                    <a:pt x="1819273" y="2603500"/>
                  </a:lnTo>
                  <a:lnTo>
                    <a:pt x="1825623" y="2600325"/>
                  </a:lnTo>
                  <a:lnTo>
                    <a:pt x="1828798" y="2597150"/>
                  </a:lnTo>
                  <a:lnTo>
                    <a:pt x="1835148" y="2593975"/>
                  </a:lnTo>
                  <a:lnTo>
                    <a:pt x="1835148" y="2587625"/>
                  </a:lnTo>
                  <a:lnTo>
                    <a:pt x="1831973" y="2590800"/>
                  </a:lnTo>
                  <a:lnTo>
                    <a:pt x="1828798" y="2587625"/>
                  </a:lnTo>
                  <a:lnTo>
                    <a:pt x="1835148" y="2581275"/>
                  </a:lnTo>
                  <a:lnTo>
                    <a:pt x="1844673" y="2571750"/>
                  </a:lnTo>
                  <a:lnTo>
                    <a:pt x="1851023" y="2568575"/>
                  </a:lnTo>
                  <a:lnTo>
                    <a:pt x="1854199" y="2568575"/>
                  </a:lnTo>
                  <a:lnTo>
                    <a:pt x="1857373" y="2568575"/>
                  </a:lnTo>
                  <a:lnTo>
                    <a:pt x="1857373" y="2562225"/>
                  </a:lnTo>
                  <a:lnTo>
                    <a:pt x="1854199" y="2555875"/>
                  </a:lnTo>
                  <a:lnTo>
                    <a:pt x="1851023" y="2552700"/>
                  </a:lnTo>
                  <a:lnTo>
                    <a:pt x="1851023" y="2543175"/>
                  </a:lnTo>
                  <a:lnTo>
                    <a:pt x="1857373" y="2540000"/>
                  </a:lnTo>
                  <a:lnTo>
                    <a:pt x="1860548" y="2536825"/>
                  </a:lnTo>
                  <a:lnTo>
                    <a:pt x="1873248" y="2533650"/>
                  </a:lnTo>
                  <a:lnTo>
                    <a:pt x="1882773" y="2530475"/>
                  </a:lnTo>
                  <a:lnTo>
                    <a:pt x="1885948" y="2527300"/>
                  </a:lnTo>
                  <a:lnTo>
                    <a:pt x="1885948" y="2524125"/>
                  </a:lnTo>
                  <a:lnTo>
                    <a:pt x="1889123" y="2517775"/>
                  </a:lnTo>
                  <a:lnTo>
                    <a:pt x="1895473" y="2508250"/>
                  </a:lnTo>
                  <a:lnTo>
                    <a:pt x="1904998" y="2498725"/>
                  </a:lnTo>
                  <a:lnTo>
                    <a:pt x="1914524" y="2489200"/>
                  </a:lnTo>
                  <a:lnTo>
                    <a:pt x="1911348" y="2486025"/>
                  </a:lnTo>
                  <a:lnTo>
                    <a:pt x="1911348" y="2482850"/>
                  </a:lnTo>
                  <a:lnTo>
                    <a:pt x="1914524" y="2482850"/>
                  </a:lnTo>
                  <a:lnTo>
                    <a:pt x="1911348" y="2479675"/>
                  </a:lnTo>
                  <a:lnTo>
                    <a:pt x="1908173" y="2482850"/>
                  </a:lnTo>
                  <a:lnTo>
                    <a:pt x="1904998" y="2482850"/>
                  </a:lnTo>
                  <a:lnTo>
                    <a:pt x="1898648" y="2482850"/>
                  </a:lnTo>
                  <a:lnTo>
                    <a:pt x="1895473" y="2479675"/>
                  </a:lnTo>
                  <a:lnTo>
                    <a:pt x="1892298" y="2473325"/>
                  </a:lnTo>
                  <a:lnTo>
                    <a:pt x="1898648" y="2463800"/>
                  </a:lnTo>
                  <a:lnTo>
                    <a:pt x="1898648" y="2454275"/>
                  </a:lnTo>
                  <a:lnTo>
                    <a:pt x="1898648" y="2444750"/>
                  </a:lnTo>
                  <a:lnTo>
                    <a:pt x="1895473" y="2419350"/>
                  </a:lnTo>
                  <a:lnTo>
                    <a:pt x="1892298" y="2413000"/>
                  </a:lnTo>
                  <a:lnTo>
                    <a:pt x="1889123" y="2409825"/>
                  </a:lnTo>
                  <a:lnTo>
                    <a:pt x="1889123" y="2406650"/>
                  </a:lnTo>
                  <a:lnTo>
                    <a:pt x="1898648" y="2400300"/>
                  </a:lnTo>
                  <a:lnTo>
                    <a:pt x="1901823" y="2397125"/>
                  </a:lnTo>
                  <a:lnTo>
                    <a:pt x="1898648" y="2387600"/>
                  </a:lnTo>
                  <a:lnTo>
                    <a:pt x="1892298" y="2374900"/>
                  </a:lnTo>
                  <a:lnTo>
                    <a:pt x="1895473" y="2374900"/>
                  </a:lnTo>
                  <a:lnTo>
                    <a:pt x="1895473" y="2371725"/>
                  </a:lnTo>
                  <a:lnTo>
                    <a:pt x="1892298" y="2362200"/>
                  </a:lnTo>
                  <a:lnTo>
                    <a:pt x="1892298" y="2359025"/>
                  </a:lnTo>
                  <a:lnTo>
                    <a:pt x="1889123" y="2359025"/>
                  </a:lnTo>
                  <a:lnTo>
                    <a:pt x="1885948" y="2352675"/>
                  </a:lnTo>
                  <a:lnTo>
                    <a:pt x="1882773" y="2352675"/>
                  </a:lnTo>
                  <a:lnTo>
                    <a:pt x="1879598" y="2352675"/>
                  </a:lnTo>
                  <a:lnTo>
                    <a:pt x="1879598" y="2349500"/>
                  </a:lnTo>
                  <a:lnTo>
                    <a:pt x="1876423" y="2343150"/>
                  </a:lnTo>
                  <a:lnTo>
                    <a:pt x="1876423" y="2339975"/>
                  </a:lnTo>
                  <a:lnTo>
                    <a:pt x="1876423" y="2336800"/>
                  </a:lnTo>
                  <a:lnTo>
                    <a:pt x="1873248" y="2333625"/>
                  </a:lnTo>
                  <a:lnTo>
                    <a:pt x="1870073" y="2333625"/>
                  </a:lnTo>
                  <a:lnTo>
                    <a:pt x="1873248" y="2327275"/>
                  </a:lnTo>
                  <a:lnTo>
                    <a:pt x="1873248" y="2324100"/>
                  </a:lnTo>
                  <a:lnTo>
                    <a:pt x="1870073" y="2317750"/>
                  </a:lnTo>
                  <a:lnTo>
                    <a:pt x="1873248" y="2311400"/>
                  </a:lnTo>
                  <a:lnTo>
                    <a:pt x="1876423" y="2305050"/>
                  </a:lnTo>
                  <a:lnTo>
                    <a:pt x="1879598" y="2301875"/>
                  </a:lnTo>
                  <a:lnTo>
                    <a:pt x="1885948" y="2301875"/>
                  </a:lnTo>
                  <a:lnTo>
                    <a:pt x="1889123" y="2301875"/>
                  </a:lnTo>
                  <a:lnTo>
                    <a:pt x="1889123" y="2298700"/>
                  </a:lnTo>
                  <a:lnTo>
                    <a:pt x="1889123" y="2286000"/>
                  </a:lnTo>
                  <a:lnTo>
                    <a:pt x="1882773" y="2295525"/>
                  </a:lnTo>
                  <a:lnTo>
                    <a:pt x="1870073" y="2301875"/>
                  </a:lnTo>
                  <a:lnTo>
                    <a:pt x="1870073" y="2292350"/>
                  </a:lnTo>
                  <a:lnTo>
                    <a:pt x="1870073" y="2289175"/>
                  </a:lnTo>
                  <a:lnTo>
                    <a:pt x="1863723" y="2289175"/>
                  </a:lnTo>
                  <a:lnTo>
                    <a:pt x="1860548" y="2289175"/>
                  </a:lnTo>
                  <a:lnTo>
                    <a:pt x="1857373" y="2282825"/>
                  </a:lnTo>
                  <a:lnTo>
                    <a:pt x="1851023" y="2279650"/>
                  </a:lnTo>
                  <a:lnTo>
                    <a:pt x="1838323" y="2279650"/>
                  </a:lnTo>
                  <a:lnTo>
                    <a:pt x="1825623" y="2279650"/>
                  </a:lnTo>
                  <a:lnTo>
                    <a:pt x="1822448" y="2282825"/>
                  </a:lnTo>
                  <a:lnTo>
                    <a:pt x="1822448" y="2286000"/>
                  </a:lnTo>
                  <a:lnTo>
                    <a:pt x="1819273" y="2289175"/>
                  </a:lnTo>
                  <a:lnTo>
                    <a:pt x="1812923" y="2295525"/>
                  </a:lnTo>
                  <a:lnTo>
                    <a:pt x="1803398" y="2305050"/>
                  </a:lnTo>
                  <a:lnTo>
                    <a:pt x="1800223" y="2311400"/>
                  </a:lnTo>
                  <a:lnTo>
                    <a:pt x="1800223" y="2314575"/>
                  </a:lnTo>
                  <a:lnTo>
                    <a:pt x="1803398" y="2314575"/>
                  </a:lnTo>
                  <a:lnTo>
                    <a:pt x="1803398" y="2317750"/>
                  </a:lnTo>
                  <a:lnTo>
                    <a:pt x="1803398" y="2320925"/>
                  </a:lnTo>
                  <a:lnTo>
                    <a:pt x="1806573" y="2324100"/>
                  </a:lnTo>
                  <a:lnTo>
                    <a:pt x="1809748" y="2327275"/>
                  </a:lnTo>
                  <a:lnTo>
                    <a:pt x="1806573" y="2333625"/>
                  </a:lnTo>
                  <a:lnTo>
                    <a:pt x="1800223" y="2339975"/>
                  </a:lnTo>
                  <a:lnTo>
                    <a:pt x="1793873" y="2339975"/>
                  </a:lnTo>
                  <a:lnTo>
                    <a:pt x="1787523" y="2339975"/>
                  </a:lnTo>
                  <a:lnTo>
                    <a:pt x="1781173" y="2333625"/>
                  </a:lnTo>
                  <a:lnTo>
                    <a:pt x="1777998" y="2324100"/>
                  </a:lnTo>
                  <a:lnTo>
                    <a:pt x="1777998" y="2320925"/>
                  </a:lnTo>
                  <a:lnTo>
                    <a:pt x="1781173" y="2317750"/>
                  </a:lnTo>
                  <a:lnTo>
                    <a:pt x="1774823" y="2320925"/>
                  </a:lnTo>
                  <a:lnTo>
                    <a:pt x="1774823" y="2324100"/>
                  </a:lnTo>
                  <a:lnTo>
                    <a:pt x="1774823" y="2327275"/>
                  </a:lnTo>
                  <a:lnTo>
                    <a:pt x="1771648" y="2327275"/>
                  </a:lnTo>
                  <a:lnTo>
                    <a:pt x="1765298" y="2327275"/>
                  </a:lnTo>
                  <a:lnTo>
                    <a:pt x="1765298" y="2324100"/>
                  </a:lnTo>
                  <a:lnTo>
                    <a:pt x="1762123" y="2320925"/>
                  </a:lnTo>
                  <a:lnTo>
                    <a:pt x="1758948" y="2314575"/>
                  </a:lnTo>
                  <a:lnTo>
                    <a:pt x="1755773" y="2311400"/>
                  </a:lnTo>
                  <a:lnTo>
                    <a:pt x="1752598" y="2308225"/>
                  </a:lnTo>
                  <a:lnTo>
                    <a:pt x="1749423" y="2305050"/>
                  </a:lnTo>
                  <a:lnTo>
                    <a:pt x="1739898" y="2301875"/>
                  </a:lnTo>
                  <a:lnTo>
                    <a:pt x="1733548" y="2298700"/>
                  </a:lnTo>
                  <a:lnTo>
                    <a:pt x="1730373" y="2295525"/>
                  </a:lnTo>
                  <a:lnTo>
                    <a:pt x="1730373" y="2298700"/>
                  </a:lnTo>
                  <a:lnTo>
                    <a:pt x="1724023" y="2298700"/>
                  </a:lnTo>
                  <a:lnTo>
                    <a:pt x="1720848" y="2298700"/>
                  </a:lnTo>
                  <a:lnTo>
                    <a:pt x="1717673" y="2298700"/>
                  </a:lnTo>
                  <a:lnTo>
                    <a:pt x="1717673" y="2305050"/>
                  </a:lnTo>
                  <a:lnTo>
                    <a:pt x="1714498" y="2305050"/>
                  </a:lnTo>
                  <a:lnTo>
                    <a:pt x="1711323" y="2301875"/>
                  </a:lnTo>
                  <a:lnTo>
                    <a:pt x="1711323" y="2298700"/>
                  </a:lnTo>
                  <a:lnTo>
                    <a:pt x="1708148" y="2295525"/>
                  </a:lnTo>
                  <a:lnTo>
                    <a:pt x="1704973" y="2295525"/>
                  </a:lnTo>
                  <a:lnTo>
                    <a:pt x="1704973" y="2292350"/>
                  </a:lnTo>
                  <a:lnTo>
                    <a:pt x="1708148" y="2289175"/>
                  </a:lnTo>
                  <a:lnTo>
                    <a:pt x="1704973" y="2286000"/>
                  </a:lnTo>
                  <a:lnTo>
                    <a:pt x="1698623" y="2282825"/>
                  </a:lnTo>
                  <a:lnTo>
                    <a:pt x="1698623" y="2286000"/>
                  </a:lnTo>
                  <a:lnTo>
                    <a:pt x="1698623" y="2289175"/>
                  </a:lnTo>
                  <a:lnTo>
                    <a:pt x="1701798" y="2289175"/>
                  </a:lnTo>
                  <a:lnTo>
                    <a:pt x="1701798" y="2292350"/>
                  </a:lnTo>
                  <a:lnTo>
                    <a:pt x="1692273" y="2289175"/>
                  </a:lnTo>
                  <a:lnTo>
                    <a:pt x="1685923" y="2286000"/>
                  </a:lnTo>
                  <a:lnTo>
                    <a:pt x="1692273" y="2279650"/>
                  </a:lnTo>
                  <a:lnTo>
                    <a:pt x="1689098" y="2276475"/>
                  </a:lnTo>
                  <a:lnTo>
                    <a:pt x="1689098" y="2273300"/>
                  </a:lnTo>
                  <a:lnTo>
                    <a:pt x="1692273" y="2270125"/>
                  </a:lnTo>
                  <a:lnTo>
                    <a:pt x="1673224" y="2257425"/>
                  </a:lnTo>
                  <a:lnTo>
                    <a:pt x="1657348" y="2247900"/>
                  </a:lnTo>
                  <a:lnTo>
                    <a:pt x="1654173" y="2241550"/>
                  </a:lnTo>
                  <a:lnTo>
                    <a:pt x="1657348" y="2238375"/>
                  </a:lnTo>
                  <a:lnTo>
                    <a:pt x="1650998" y="2232025"/>
                  </a:lnTo>
                  <a:lnTo>
                    <a:pt x="1641473" y="2228850"/>
                  </a:lnTo>
                  <a:lnTo>
                    <a:pt x="1644649" y="2235200"/>
                  </a:lnTo>
                  <a:lnTo>
                    <a:pt x="1647823" y="2238375"/>
                  </a:lnTo>
                  <a:lnTo>
                    <a:pt x="1647823" y="2241550"/>
                  </a:lnTo>
                  <a:lnTo>
                    <a:pt x="1644649" y="2244725"/>
                  </a:lnTo>
                  <a:lnTo>
                    <a:pt x="1638298" y="2241550"/>
                  </a:lnTo>
                  <a:lnTo>
                    <a:pt x="1625598" y="2232025"/>
                  </a:lnTo>
                  <a:lnTo>
                    <a:pt x="1625598" y="2228850"/>
                  </a:lnTo>
                  <a:lnTo>
                    <a:pt x="1628773" y="2222500"/>
                  </a:lnTo>
                  <a:lnTo>
                    <a:pt x="1625598" y="2216150"/>
                  </a:lnTo>
                  <a:lnTo>
                    <a:pt x="1625598" y="2212975"/>
                  </a:lnTo>
                  <a:lnTo>
                    <a:pt x="1625598" y="2206625"/>
                  </a:lnTo>
                  <a:lnTo>
                    <a:pt x="1622423" y="2203450"/>
                  </a:lnTo>
                  <a:lnTo>
                    <a:pt x="1619248" y="2203450"/>
                  </a:lnTo>
                  <a:lnTo>
                    <a:pt x="1616073" y="2200275"/>
                  </a:lnTo>
                  <a:lnTo>
                    <a:pt x="1625598" y="2197100"/>
                  </a:lnTo>
                  <a:lnTo>
                    <a:pt x="1625598" y="2193925"/>
                  </a:lnTo>
                  <a:lnTo>
                    <a:pt x="1619248" y="2187575"/>
                  </a:lnTo>
                  <a:lnTo>
                    <a:pt x="1619248" y="2181225"/>
                  </a:lnTo>
                  <a:lnTo>
                    <a:pt x="1619248" y="2178050"/>
                  </a:lnTo>
                  <a:lnTo>
                    <a:pt x="1609723" y="2168525"/>
                  </a:lnTo>
                  <a:lnTo>
                    <a:pt x="1603373" y="2162175"/>
                  </a:lnTo>
                  <a:lnTo>
                    <a:pt x="1597023" y="2155825"/>
                  </a:lnTo>
                  <a:lnTo>
                    <a:pt x="1590676" y="2143125"/>
                  </a:lnTo>
                  <a:lnTo>
                    <a:pt x="1587501" y="2127250"/>
                  </a:lnTo>
                  <a:lnTo>
                    <a:pt x="1577976" y="2114550"/>
                  </a:lnTo>
                  <a:lnTo>
                    <a:pt x="1574801" y="2105025"/>
                  </a:lnTo>
                  <a:lnTo>
                    <a:pt x="1574801" y="2101850"/>
                  </a:lnTo>
                  <a:lnTo>
                    <a:pt x="1581151" y="2101850"/>
                  </a:lnTo>
                  <a:lnTo>
                    <a:pt x="1584326" y="2105025"/>
                  </a:lnTo>
                  <a:lnTo>
                    <a:pt x="1584326" y="2101850"/>
                  </a:lnTo>
                  <a:lnTo>
                    <a:pt x="1581151" y="2098675"/>
                  </a:lnTo>
                  <a:lnTo>
                    <a:pt x="1577976" y="2095500"/>
                  </a:lnTo>
                  <a:lnTo>
                    <a:pt x="1577976" y="2092325"/>
                  </a:lnTo>
                  <a:lnTo>
                    <a:pt x="1574801" y="2089150"/>
                  </a:lnTo>
                  <a:lnTo>
                    <a:pt x="1568451" y="2092325"/>
                  </a:lnTo>
                  <a:lnTo>
                    <a:pt x="1546226" y="2098675"/>
                  </a:lnTo>
                  <a:lnTo>
                    <a:pt x="1533526" y="2095500"/>
                  </a:lnTo>
                  <a:lnTo>
                    <a:pt x="1524001" y="2092325"/>
                  </a:lnTo>
                  <a:lnTo>
                    <a:pt x="1511300" y="2089150"/>
                  </a:lnTo>
                  <a:lnTo>
                    <a:pt x="1495425" y="2082800"/>
                  </a:lnTo>
                  <a:lnTo>
                    <a:pt x="1485900" y="2079625"/>
                  </a:lnTo>
                  <a:lnTo>
                    <a:pt x="1466850" y="2076450"/>
                  </a:lnTo>
                  <a:lnTo>
                    <a:pt x="1454150" y="2070100"/>
                  </a:lnTo>
                  <a:lnTo>
                    <a:pt x="1441451" y="2060575"/>
                  </a:lnTo>
                  <a:lnTo>
                    <a:pt x="1428751" y="2041525"/>
                  </a:lnTo>
                  <a:lnTo>
                    <a:pt x="1422400" y="2032000"/>
                  </a:lnTo>
                  <a:lnTo>
                    <a:pt x="1416051" y="2022475"/>
                  </a:lnTo>
                  <a:lnTo>
                    <a:pt x="1403350" y="2009775"/>
                  </a:lnTo>
                  <a:lnTo>
                    <a:pt x="1384301" y="1997075"/>
                  </a:lnTo>
                  <a:lnTo>
                    <a:pt x="1374775" y="1990725"/>
                  </a:lnTo>
                  <a:lnTo>
                    <a:pt x="1368426" y="1990725"/>
                  </a:lnTo>
                  <a:lnTo>
                    <a:pt x="1362075" y="1987550"/>
                  </a:lnTo>
                  <a:lnTo>
                    <a:pt x="1368426" y="1984375"/>
                  </a:lnTo>
                  <a:lnTo>
                    <a:pt x="1368426" y="1981200"/>
                  </a:lnTo>
                  <a:lnTo>
                    <a:pt x="1368426" y="1978025"/>
                  </a:lnTo>
                  <a:lnTo>
                    <a:pt x="1365251" y="1981200"/>
                  </a:lnTo>
                  <a:lnTo>
                    <a:pt x="1358900" y="1981200"/>
                  </a:lnTo>
                  <a:lnTo>
                    <a:pt x="1355726" y="1981200"/>
                  </a:lnTo>
                  <a:lnTo>
                    <a:pt x="1352551" y="1981200"/>
                  </a:lnTo>
                  <a:lnTo>
                    <a:pt x="1349376" y="1984375"/>
                  </a:lnTo>
                  <a:lnTo>
                    <a:pt x="1346200" y="1984375"/>
                  </a:lnTo>
                  <a:lnTo>
                    <a:pt x="1349376" y="1987550"/>
                  </a:lnTo>
                  <a:lnTo>
                    <a:pt x="1352551" y="1987550"/>
                  </a:lnTo>
                  <a:lnTo>
                    <a:pt x="1355726" y="1987550"/>
                  </a:lnTo>
                  <a:lnTo>
                    <a:pt x="1349376" y="1990725"/>
                  </a:lnTo>
                  <a:lnTo>
                    <a:pt x="1339851" y="1990725"/>
                  </a:lnTo>
                  <a:lnTo>
                    <a:pt x="1336676" y="1993900"/>
                  </a:lnTo>
                  <a:lnTo>
                    <a:pt x="1330325" y="1997075"/>
                  </a:lnTo>
                  <a:lnTo>
                    <a:pt x="1320801" y="1997075"/>
                  </a:lnTo>
                  <a:lnTo>
                    <a:pt x="1311276" y="2000250"/>
                  </a:lnTo>
                  <a:lnTo>
                    <a:pt x="1304926" y="2003425"/>
                  </a:lnTo>
                  <a:lnTo>
                    <a:pt x="1295401" y="2003425"/>
                  </a:lnTo>
                  <a:lnTo>
                    <a:pt x="1282700" y="1997075"/>
                  </a:lnTo>
                  <a:lnTo>
                    <a:pt x="1276351" y="1997075"/>
                  </a:lnTo>
                  <a:lnTo>
                    <a:pt x="1266825" y="1997075"/>
                  </a:lnTo>
                  <a:lnTo>
                    <a:pt x="1260475" y="1993900"/>
                  </a:lnTo>
                  <a:lnTo>
                    <a:pt x="1250950" y="1987550"/>
                  </a:lnTo>
                  <a:lnTo>
                    <a:pt x="1247775" y="1984375"/>
                  </a:lnTo>
                  <a:lnTo>
                    <a:pt x="1241425" y="1984375"/>
                  </a:lnTo>
                  <a:lnTo>
                    <a:pt x="1235076" y="1981200"/>
                  </a:lnTo>
                  <a:lnTo>
                    <a:pt x="1228725" y="1971675"/>
                  </a:lnTo>
                  <a:lnTo>
                    <a:pt x="1222375" y="1968500"/>
                  </a:lnTo>
                  <a:lnTo>
                    <a:pt x="1212850" y="1965325"/>
                  </a:lnTo>
                  <a:lnTo>
                    <a:pt x="1206500" y="1965325"/>
                  </a:lnTo>
                  <a:lnTo>
                    <a:pt x="1196976" y="1955800"/>
                  </a:lnTo>
                  <a:lnTo>
                    <a:pt x="1193801" y="1952625"/>
                  </a:lnTo>
                  <a:lnTo>
                    <a:pt x="1184276" y="1949450"/>
                  </a:lnTo>
                  <a:lnTo>
                    <a:pt x="1171576" y="1943100"/>
                  </a:lnTo>
                  <a:lnTo>
                    <a:pt x="1155701" y="1936750"/>
                  </a:lnTo>
                  <a:lnTo>
                    <a:pt x="1149350" y="1930400"/>
                  </a:lnTo>
                  <a:lnTo>
                    <a:pt x="1143001" y="1924050"/>
                  </a:lnTo>
                  <a:lnTo>
                    <a:pt x="1139826" y="1914525"/>
                  </a:lnTo>
                  <a:lnTo>
                    <a:pt x="1136651" y="1914525"/>
                  </a:lnTo>
                  <a:lnTo>
                    <a:pt x="1130301" y="1914525"/>
                  </a:lnTo>
                  <a:lnTo>
                    <a:pt x="1117601" y="1911350"/>
                  </a:lnTo>
                  <a:lnTo>
                    <a:pt x="1095376" y="1901825"/>
                  </a:lnTo>
                  <a:lnTo>
                    <a:pt x="1089026" y="1895475"/>
                  </a:lnTo>
                  <a:lnTo>
                    <a:pt x="1089026" y="1892300"/>
                  </a:lnTo>
                  <a:lnTo>
                    <a:pt x="1082675" y="1889125"/>
                  </a:lnTo>
                  <a:lnTo>
                    <a:pt x="1076325" y="1885950"/>
                  </a:lnTo>
                  <a:lnTo>
                    <a:pt x="1069976" y="1882775"/>
                  </a:lnTo>
                  <a:lnTo>
                    <a:pt x="1066800" y="1879600"/>
                  </a:lnTo>
                  <a:lnTo>
                    <a:pt x="1060451" y="1876425"/>
                  </a:lnTo>
                  <a:lnTo>
                    <a:pt x="1057275" y="1873250"/>
                  </a:lnTo>
                  <a:lnTo>
                    <a:pt x="1057275" y="1870075"/>
                  </a:lnTo>
                  <a:lnTo>
                    <a:pt x="1057275" y="1866900"/>
                  </a:lnTo>
                  <a:lnTo>
                    <a:pt x="1050925" y="1863725"/>
                  </a:lnTo>
                  <a:lnTo>
                    <a:pt x="1044576" y="1857375"/>
                  </a:lnTo>
                  <a:lnTo>
                    <a:pt x="1041400" y="1851025"/>
                  </a:lnTo>
                  <a:lnTo>
                    <a:pt x="1035051" y="1841500"/>
                  </a:lnTo>
                  <a:lnTo>
                    <a:pt x="1031875" y="1835150"/>
                  </a:lnTo>
                  <a:lnTo>
                    <a:pt x="1028701" y="1831975"/>
                  </a:lnTo>
                  <a:lnTo>
                    <a:pt x="1031875" y="1831975"/>
                  </a:lnTo>
                  <a:lnTo>
                    <a:pt x="1035051" y="1825625"/>
                  </a:lnTo>
                  <a:lnTo>
                    <a:pt x="1041400" y="1822450"/>
                  </a:lnTo>
                  <a:lnTo>
                    <a:pt x="1035051" y="1819275"/>
                  </a:lnTo>
                  <a:lnTo>
                    <a:pt x="1028701" y="1819275"/>
                  </a:lnTo>
                  <a:lnTo>
                    <a:pt x="1031875" y="1812925"/>
                  </a:lnTo>
                  <a:lnTo>
                    <a:pt x="1038226" y="1806575"/>
                  </a:lnTo>
                  <a:lnTo>
                    <a:pt x="1044576" y="1797050"/>
                  </a:lnTo>
                  <a:lnTo>
                    <a:pt x="1047750" y="1790700"/>
                  </a:lnTo>
                  <a:lnTo>
                    <a:pt x="1050925" y="1790700"/>
                  </a:lnTo>
                  <a:lnTo>
                    <a:pt x="1054101" y="1790700"/>
                  </a:lnTo>
                  <a:lnTo>
                    <a:pt x="1050925" y="1784350"/>
                  </a:lnTo>
                  <a:lnTo>
                    <a:pt x="1050925" y="1778000"/>
                  </a:lnTo>
                  <a:lnTo>
                    <a:pt x="1054101" y="1778000"/>
                  </a:lnTo>
                  <a:lnTo>
                    <a:pt x="1057275" y="1778000"/>
                  </a:lnTo>
                  <a:lnTo>
                    <a:pt x="1054101" y="1765300"/>
                  </a:lnTo>
                  <a:lnTo>
                    <a:pt x="1050925" y="1755775"/>
                  </a:lnTo>
                  <a:lnTo>
                    <a:pt x="1050925" y="1752600"/>
                  </a:lnTo>
                  <a:lnTo>
                    <a:pt x="1047750" y="1743075"/>
                  </a:lnTo>
                  <a:lnTo>
                    <a:pt x="1038226" y="1727200"/>
                  </a:lnTo>
                  <a:lnTo>
                    <a:pt x="1022351" y="1695450"/>
                  </a:lnTo>
                  <a:lnTo>
                    <a:pt x="1012825" y="1676400"/>
                  </a:lnTo>
                  <a:lnTo>
                    <a:pt x="996951" y="1651000"/>
                  </a:lnTo>
                  <a:lnTo>
                    <a:pt x="996951" y="1647825"/>
                  </a:lnTo>
                  <a:lnTo>
                    <a:pt x="1000126" y="1647825"/>
                  </a:lnTo>
                  <a:lnTo>
                    <a:pt x="1003300" y="1651000"/>
                  </a:lnTo>
                  <a:lnTo>
                    <a:pt x="1006476" y="1651000"/>
                  </a:lnTo>
                  <a:lnTo>
                    <a:pt x="1000126" y="1641475"/>
                  </a:lnTo>
                  <a:lnTo>
                    <a:pt x="993776" y="1638300"/>
                  </a:lnTo>
                  <a:lnTo>
                    <a:pt x="993776" y="1641475"/>
                  </a:lnTo>
                  <a:lnTo>
                    <a:pt x="987426" y="1638300"/>
                  </a:lnTo>
                  <a:lnTo>
                    <a:pt x="977900" y="1628775"/>
                  </a:lnTo>
                  <a:lnTo>
                    <a:pt x="974725" y="1625600"/>
                  </a:lnTo>
                  <a:lnTo>
                    <a:pt x="974725" y="1619250"/>
                  </a:lnTo>
                  <a:lnTo>
                    <a:pt x="971551" y="1616075"/>
                  </a:lnTo>
                  <a:lnTo>
                    <a:pt x="968376" y="1616075"/>
                  </a:lnTo>
                  <a:lnTo>
                    <a:pt x="968376" y="1606550"/>
                  </a:lnTo>
                  <a:lnTo>
                    <a:pt x="971551" y="1597025"/>
                  </a:lnTo>
                  <a:lnTo>
                    <a:pt x="974725" y="1590675"/>
                  </a:lnTo>
                  <a:lnTo>
                    <a:pt x="974725" y="1584325"/>
                  </a:lnTo>
                  <a:lnTo>
                    <a:pt x="965201" y="1571625"/>
                  </a:lnTo>
                  <a:lnTo>
                    <a:pt x="962026" y="1568450"/>
                  </a:lnTo>
                  <a:lnTo>
                    <a:pt x="958851" y="1568450"/>
                  </a:lnTo>
                  <a:lnTo>
                    <a:pt x="955676" y="1568450"/>
                  </a:lnTo>
                  <a:lnTo>
                    <a:pt x="952501" y="1565275"/>
                  </a:lnTo>
                  <a:lnTo>
                    <a:pt x="949325" y="1555750"/>
                  </a:lnTo>
                  <a:lnTo>
                    <a:pt x="949325" y="1549400"/>
                  </a:lnTo>
                  <a:lnTo>
                    <a:pt x="942975" y="1543050"/>
                  </a:lnTo>
                  <a:lnTo>
                    <a:pt x="936625" y="1539875"/>
                  </a:lnTo>
                  <a:lnTo>
                    <a:pt x="936625" y="1530350"/>
                  </a:lnTo>
                  <a:lnTo>
                    <a:pt x="939800" y="1524000"/>
                  </a:lnTo>
                  <a:lnTo>
                    <a:pt x="936625" y="1520825"/>
                  </a:lnTo>
                  <a:lnTo>
                    <a:pt x="936625" y="1517650"/>
                  </a:lnTo>
                  <a:lnTo>
                    <a:pt x="933450" y="1520825"/>
                  </a:lnTo>
                  <a:lnTo>
                    <a:pt x="933450" y="1524000"/>
                  </a:lnTo>
                  <a:lnTo>
                    <a:pt x="930276" y="1520825"/>
                  </a:lnTo>
                  <a:lnTo>
                    <a:pt x="923925" y="1511300"/>
                  </a:lnTo>
                  <a:lnTo>
                    <a:pt x="914400" y="1498600"/>
                  </a:lnTo>
                  <a:lnTo>
                    <a:pt x="914400" y="1495425"/>
                  </a:lnTo>
                  <a:lnTo>
                    <a:pt x="914400" y="1492250"/>
                  </a:lnTo>
                  <a:lnTo>
                    <a:pt x="914400" y="1485900"/>
                  </a:lnTo>
                  <a:lnTo>
                    <a:pt x="914400" y="1482725"/>
                  </a:lnTo>
                  <a:lnTo>
                    <a:pt x="911226" y="1476375"/>
                  </a:lnTo>
                  <a:lnTo>
                    <a:pt x="911226" y="1463675"/>
                  </a:lnTo>
                  <a:lnTo>
                    <a:pt x="911226" y="1447800"/>
                  </a:lnTo>
                  <a:lnTo>
                    <a:pt x="911226" y="1441450"/>
                  </a:lnTo>
                  <a:lnTo>
                    <a:pt x="908050" y="1435100"/>
                  </a:lnTo>
                  <a:lnTo>
                    <a:pt x="904875" y="1428750"/>
                  </a:lnTo>
                  <a:lnTo>
                    <a:pt x="904875" y="1425575"/>
                  </a:lnTo>
                  <a:lnTo>
                    <a:pt x="908050" y="1412875"/>
                  </a:lnTo>
                  <a:lnTo>
                    <a:pt x="908050" y="1409700"/>
                  </a:lnTo>
                  <a:lnTo>
                    <a:pt x="904875" y="1403350"/>
                  </a:lnTo>
                  <a:lnTo>
                    <a:pt x="901700" y="1397000"/>
                  </a:lnTo>
                  <a:lnTo>
                    <a:pt x="892175" y="1393825"/>
                  </a:lnTo>
                  <a:lnTo>
                    <a:pt x="892175" y="1387475"/>
                  </a:lnTo>
                  <a:lnTo>
                    <a:pt x="889000" y="1384300"/>
                  </a:lnTo>
                  <a:lnTo>
                    <a:pt x="885825" y="1381125"/>
                  </a:lnTo>
                  <a:lnTo>
                    <a:pt x="879476" y="1384300"/>
                  </a:lnTo>
                  <a:lnTo>
                    <a:pt x="876300" y="1387475"/>
                  </a:lnTo>
                  <a:lnTo>
                    <a:pt x="873125" y="1384300"/>
                  </a:lnTo>
                  <a:lnTo>
                    <a:pt x="869950" y="1377950"/>
                  </a:lnTo>
                  <a:lnTo>
                    <a:pt x="863601" y="1374775"/>
                  </a:lnTo>
                  <a:lnTo>
                    <a:pt x="866776" y="1381125"/>
                  </a:lnTo>
                  <a:lnTo>
                    <a:pt x="866776" y="1387475"/>
                  </a:lnTo>
                  <a:lnTo>
                    <a:pt x="863601" y="1400175"/>
                  </a:lnTo>
                  <a:lnTo>
                    <a:pt x="860426" y="1409700"/>
                  </a:lnTo>
                  <a:lnTo>
                    <a:pt x="860426" y="1412875"/>
                  </a:lnTo>
                  <a:lnTo>
                    <a:pt x="863601" y="1416050"/>
                  </a:lnTo>
                  <a:lnTo>
                    <a:pt x="863601" y="1425575"/>
                  </a:lnTo>
                  <a:lnTo>
                    <a:pt x="860426" y="1441450"/>
                  </a:lnTo>
                  <a:lnTo>
                    <a:pt x="863601" y="1457325"/>
                  </a:lnTo>
                  <a:lnTo>
                    <a:pt x="866776" y="1466850"/>
                  </a:lnTo>
                  <a:lnTo>
                    <a:pt x="873125" y="1476375"/>
                  </a:lnTo>
                  <a:lnTo>
                    <a:pt x="879476" y="1485900"/>
                  </a:lnTo>
                  <a:lnTo>
                    <a:pt x="885825" y="1498600"/>
                  </a:lnTo>
                  <a:lnTo>
                    <a:pt x="885825" y="1508125"/>
                  </a:lnTo>
                  <a:lnTo>
                    <a:pt x="885825" y="1511300"/>
                  </a:lnTo>
                  <a:lnTo>
                    <a:pt x="889000" y="1511300"/>
                  </a:lnTo>
                  <a:lnTo>
                    <a:pt x="892175" y="1517650"/>
                  </a:lnTo>
                  <a:lnTo>
                    <a:pt x="892175" y="1524000"/>
                  </a:lnTo>
                  <a:lnTo>
                    <a:pt x="892175" y="1527175"/>
                  </a:lnTo>
                  <a:lnTo>
                    <a:pt x="895351" y="1530350"/>
                  </a:lnTo>
                  <a:lnTo>
                    <a:pt x="892175" y="1536700"/>
                  </a:lnTo>
                  <a:lnTo>
                    <a:pt x="892175" y="1543050"/>
                  </a:lnTo>
                  <a:lnTo>
                    <a:pt x="898526" y="1549400"/>
                  </a:lnTo>
                  <a:lnTo>
                    <a:pt x="904875" y="1558925"/>
                  </a:lnTo>
                  <a:lnTo>
                    <a:pt x="904875" y="1565275"/>
                  </a:lnTo>
                  <a:lnTo>
                    <a:pt x="904875" y="1571625"/>
                  </a:lnTo>
                  <a:lnTo>
                    <a:pt x="908050" y="1577975"/>
                  </a:lnTo>
                  <a:lnTo>
                    <a:pt x="911226" y="1581150"/>
                  </a:lnTo>
                  <a:lnTo>
                    <a:pt x="908050" y="1581150"/>
                  </a:lnTo>
                  <a:lnTo>
                    <a:pt x="908050" y="1584325"/>
                  </a:lnTo>
                  <a:lnTo>
                    <a:pt x="908050" y="1590675"/>
                  </a:lnTo>
                  <a:lnTo>
                    <a:pt x="904875" y="1600200"/>
                  </a:lnTo>
                  <a:lnTo>
                    <a:pt x="901700" y="1606550"/>
                  </a:lnTo>
                  <a:lnTo>
                    <a:pt x="904875" y="1609725"/>
                  </a:lnTo>
                  <a:lnTo>
                    <a:pt x="908050" y="1606550"/>
                  </a:lnTo>
                  <a:lnTo>
                    <a:pt x="911226" y="1603375"/>
                  </a:lnTo>
                  <a:lnTo>
                    <a:pt x="908050" y="1600200"/>
                  </a:lnTo>
                  <a:lnTo>
                    <a:pt x="908050" y="1597025"/>
                  </a:lnTo>
                  <a:lnTo>
                    <a:pt x="911226" y="1587500"/>
                  </a:lnTo>
                  <a:lnTo>
                    <a:pt x="917575" y="1597025"/>
                  </a:lnTo>
                  <a:lnTo>
                    <a:pt x="920750" y="1603375"/>
                  </a:lnTo>
                  <a:lnTo>
                    <a:pt x="920750" y="1609725"/>
                  </a:lnTo>
                  <a:lnTo>
                    <a:pt x="917575" y="1619250"/>
                  </a:lnTo>
                  <a:lnTo>
                    <a:pt x="917575" y="1635125"/>
                  </a:lnTo>
                  <a:lnTo>
                    <a:pt x="917575" y="1641475"/>
                  </a:lnTo>
                  <a:lnTo>
                    <a:pt x="914400" y="1647825"/>
                  </a:lnTo>
                  <a:lnTo>
                    <a:pt x="911226" y="1651000"/>
                  </a:lnTo>
                  <a:lnTo>
                    <a:pt x="914400" y="1657350"/>
                  </a:lnTo>
                  <a:lnTo>
                    <a:pt x="917575" y="1663700"/>
                  </a:lnTo>
                  <a:lnTo>
                    <a:pt x="920750" y="1663700"/>
                  </a:lnTo>
                  <a:lnTo>
                    <a:pt x="923925" y="1663700"/>
                  </a:lnTo>
                  <a:lnTo>
                    <a:pt x="927100" y="1663700"/>
                  </a:lnTo>
                  <a:lnTo>
                    <a:pt x="930276" y="1666875"/>
                  </a:lnTo>
                  <a:lnTo>
                    <a:pt x="930276" y="1673225"/>
                  </a:lnTo>
                  <a:lnTo>
                    <a:pt x="933450" y="1676400"/>
                  </a:lnTo>
                  <a:lnTo>
                    <a:pt x="936625" y="1676400"/>
                  </a:lnTo>
                  <a:lnTo>
                    <a:pt x="936625" y="1682750"/>
                  </a:lnTo>
                  <a:lnTo>
                    <a:pt x="936625" y="1689100"/>
                  </a:lnTo>
                  <a:lnTo>
                    <a:pt x="936625" y="1692275"/>
                  </a:lnTo>
                  <a:lnTo>
                    <a:pt x="939800" y="1695450"/>
                  </a:lnTo>
                  <a:lnTo>
                    <a:pt x="939800" y="1701800"/>
                  </a:lnTo>
                  <a:lnTo>
                    <a:pt x="933450" y="1708150"/>
                  </a:lnTo>
                  <a:lnTo>
                    <a:pt x="920750" y="1714500"/>
                  </a:lnTo>
                  <a:lnTo>
                    <a:pt x="914400" y="1714500"/>
                  </a:lnTo>
                  <a:lnTo>
                    <a:pt x="911226" y="1711325"/>
                  </a:lnTo>
                  <a:lnTo>
                    <a:pt x="908050" y="1704975"/>
                  </a:lnTo>
                  <a:lnTo>
                    <a:pt x="904875" y="1692275"/>
                  </a:lnTo>
                  <a:lnTo>
                    <a:pt x="901700" y="1685925"/>
                  </a:lnTo>
                  <a:lnTo>
                    <a:pt x="895351" y="1682750"/>
                  </a:lnTo>
                  <a:lnTo>
                    <a:pt x="885825" y="1676400"/>
                  </a:lnTo>
                  <a:lnTo>
                    <a:pt x="879476" y="1666875"/>
                  </a:lnTo>
                  <a:lnTo>
                    <a:pt x="876300" y="1657350"/>
                  </a:lnTo>
                  <a:lnTo>
                    <a:pt x="873125" y="1647825"/>
                  </a:lnTo>
                  <a:lnTo>
                    <a:pt x="869950" y="1644650"/>
                  </a:lnTo>
                  <a:lnTo>
                    <a:pt x="866776" y="1644650"/>
                  </a:lnTo>
                  <a:lnTo>
                    <a:pt x="866776" y="1647825"/>
                  </a:lnTo>
                  <a:lnTo>
                    <a:pt x="863601" y="1644650"/>
                  </a:lnTo>
                  <a:lnTo>
                    <a:pt x="863601" y="1638300"/>
                  </a:lnTo>
                  <a:lnTo>
                    <a:pt x="866776" y="1622425"/>
                  </a:lnTo>
                  <a:lnTo>
                    <a:pt x="869950" y="1609725"/>
                  </a:lnTo>
                  <a:lnTo>
                    <a:pt x="869950" y="1600200"/>
                  </a:lnTo>
                  <a:lnTo>
                    <a:pt x="866776" y="1593850"/>
                  </a:lnTo>
                  <a:lnTo>
                    <a:pt x="863601" y="1587500"/>
                  </a:lnTo>
                  <a:lnTo>
                    <a:pt x="854076" y="1577975"/>
                  </a:lnTo>
                  <a:lnTo>
                    <a:pt x="850901" y="1571625"/>
                  </a:lnTo>
                  <a:lnTo>
                    <a:pt x="850901" y="1565275"/>
                  </a:lnTo>
                  <a:lnTo>
                    <a:pt x="847726" y="1568450"/>
                  </a:lnTo>
                  <a:lnTo>
                    <a:pt x="844551" y="1565275"/>
                  </a:lnTo>
                  <a:lnTo>
                    <a:pt x="841376" y="1562100"/>
                  </a:lnTo>
                  <a:lnTo>
                    <a:pt x="838201" y="1565275"/>
                  </a:lnTo>
                  <a:lnTo>
                    <a:pt x="831850" y="1565275"/>
                  </a:lnTo>
                  <a:lnTo>
                    <a:pt x="831850" y="1562100"/>
                  </a:lnTo>
                  <a:lnTo>
                    <a:pt x="825501" y="1552575"/>
                  </a:lnTo>
                  <a:lnTo>
                    <a:pt x="815976" y="1546225"/>
                  </a:lnTo>
                  <a:lnTo>
                    <a:pt x="812801" y="1543050"/>
                  </a:lnTo>
                  <a:lnTo>
                    <a:pt x="815976" y="1539875"/>
                  </a:lnTo>
                  <a:lnTo>
                    <a:pt x="815976" y="1536700"/>
                  </a:lnTo>
                  <a:lnTo>
                    <a:pt x="809626" y="1530350"/>
                  </a:lnTo>
                  <a:lnTo>
                    <a:pt x="806451" y="1527175"/>
                  </a:lnTo>
                  <a:lnTo>
                    <a:pt x="806451" y="1524000"/>
                  </a:lnTo>
                  <a:lnTo>
                    <a:pt x="819151" y="1524000"/>
                  </a:lnTo>
                  <a:lnTo>
                    <a:pt x="825501" y="1524000"/>
                  </a:lnTo>
                  <a:lnTo>
                    <a:pt x="831850" y="1520825"/>
                  </a:lnTo>
                  <a:lnTo>
                    <a:pt x="835026" y="1524000"/>
                  </a:lnTo>
                  <a:lnTo>
                    <a:pt x="838201" y="1527175"/>
                  </a:lnTo>
                  <a:lnTo>
                    <a:pt x="841376" y="1527175"/>
                  </a:lnTo>
                  <a:lnTo>
                    <a:pt x="841376" y="1524000"/>
                  </a:lnTo>
                  <a:lnTo>
                    <a:pt x="841376" y="1520825"/>
                  </a:lnTo>
                  <a:lnTo>
                    <a:pt x="838201" y="1520825"/>
                  </a:lnTo>
                  <a:lnTo>
                    <a:pt x="835026" y="1517650"/>
                  </a:lnTo>
                  <a:lnTo>
                    <a:pt x="841376" y="1511300"/>
                  </a:lnTo>
                  <a:lnTo>
                    <a:pt x="844551" y="1508125"/>
                  </a:lnTo>
                  <a:lnTo>
                    <a:pt x="847726" y="1498600"/>
                  </a:lnTo>
                  <a:lnTo>
                    <a:pt x="841376" y="1489075"/>
                  </a:lnTo>
                  <a:lnTo>
                    <a:pt x="831850" y="1476375"/>
                  </a:lnTo>
                  <a:lnTo>
                    <a:pt x="812801" y="1457325"/>
                  </a:lnTo>
                  <a:lnTo>
                    <a:pt x="809626" y="1450975"/>
                  </a:lnTo>
                  <a:lnTo>
                    <a:pt x="809626" y="1444625"/>
                  </a:lnTo>
                  <a:lnTo>
                    <a:pt x="809626" y="1438275"/>
                  </a:lnTo>
                  <a:lnTo>
                    <a:pt x="806451" y="1438275"/>
                  </a:lnTo>
                  <a:lnTo>
                    <a:pt x="803276" y="1438275"/>
                  </a:lnTo>
                  <a:lnTo>
                    <a:pt x="806451" y="1428750"/>
                  </a:lnTo>
                  <a:lnTo>
                    <a:pt x="806451" y="1419225"/>
                  </a:lnTo>
                  <a:lnTo>
                    <a:pt x="803276" y="1416050"/>
                  </a:lnTo>
                  <a:lnTo>
                    <a:pt x="800101" y="1412875"/>
                  </a:lnTo>
                  <a:lnTo>
                    <a:pt x="803276" y="1403350"/>
                  </a:lnTo>
                  <a:lnTo>
                    <a:pt x="803276" y="1397000"/>
                  </a:lnTo>
                  <a:lnTo>
                    <a:pt x="803276" y="1393825"/>
                  </a:lnTo>
                  <a:lnTo>
                    <a:pt x="800101" y="1387475"/>
                  </a:lnTo>
                  <a:lnTo>
                    <a:pt x="803276" y="1381125"/>
                  </a:lnTo>
                  <a:lnTo>
                    <a:pt x="806451" y="1371600"/>
                  </a:lnTo>
                  <a:lnTo>
                    <a:pt x="803276" y="1365250"/>
                  </a:lnTo>
                  <a:lnTo>
                    <a:pt x="800101" y="1362075"/>
                  </a:lnTo>
                  <a:lnTo>
                    <a:pt x="803276" y="1355725"/>
                  </a:lnTo>
                  <a:lnTo>
                    <a:pt x="806451" y="1349375"/>
                  </a:lnTo>
                  <a:lnTo>
                    <a:pt x="806451" y="1346200"/>
                  </a:lnTo>
                  <a:lnTo>
                    <a:pt x="803276" y="1346200"/>
                  </a:lnTo>
                  <a:lnTo>
                    <a:pt x="806451" y="1343025"/>
                  </a:lnTo>
                  <a:lnTo>
                    <a:pt x="809626" y="1336675"/>
                  </a:lnTo>
                  <a:lnTo>
                    <a:pt x="806451" y="1333500"/>
                  </a:lnTo>
                  <a:lnTo>
                    <a:pt x="803276" y="1333500"/>
                  </a:lnTo>
                  <a:lnTo>
                    <a:pt x="806451" y="1327150"/>
                  </a:lnTo>
                  <a:lnTo>
                    <a:pt x="809626" y="1323975"/>
                  </a:lnTo>
                  <a:lnTo>
                    <a:pt x="806451" y="1317625"/>
                  </a:lnTo>
                  <a:lnTo>
                    <a:pt x="787401" y="1301750"/>
                  </a:lnTo>
                  <a:lnTo>
                    <a:pt x="777875" y="1295400"/>
                  </a:lnTo>
                  <a:lnTo>
                    <a:pt x="771526" y="1292225"/>
                  </a:lnTo>
                  <a:lnTo>
                    <a:pt x="765176" y="1289050"/>
                  </a:lnTo>
                  <a:lnTo>
                    <a:pt x="765176" y="1285875"/>
                  </a:lnTo>
                  <a:lnTo>
                    <a:pt x="762000" y="1279525"/>
                  </a:lnTo>
                  <a:lnTo>
                    <a:pt x="755651" y="1276350"/>
                  </a:lnTo>
                  <a:lnTo>
                    <a:pt x="742950" y="1273175"/>
                  </a:lnTo>
                  <a:lnTo>
                    <a:pt x="733426" y="1270000"/>
                  </a:lnTo>
                  <a:lnTo>
                    <a:pt x="730251" y="1266825"/>
                  </a:lnTo>
                  <a:lnTo>
                    <a:pt x="730251" y="1260475"/>
                  </a:lnTo>
                  <a:lnTo>
                    <a:pt x="733426" y="1254125"/>
                  </a:lnTo>
                  <a:lnTo>
                    <a:pt x="730251" y="1250950"/>
                  </a:lnTo>
                  <a:lnTo>
                    <a:pt x="730251" y="1247775"/>
                  </a:lnTo>
                  <a:lnTo>
                    <a:pt x="730251" y="1244600"/>
                  </a:lnTo>
                  <a:lnTo>
                    <a:pt x="730251" y="1241425"/>
                  </a:lnTo>
                  <a:lnTo>
                    <a:pt x="727075" y="1238250"/>
                  </a:lnTo>
                  <a:lnTo>
                    <a:pt x="723901" y="1235075"/>
                  </a:lnTo>
                  <a:lnTo>
                    <a:pt x="727075" y="1231900"/>
                  </a:lnTo>
                  <a:lnTo>
                    <a:pt x="730251" y="1225550"/>
                  </a:lnTo>
                  <a:lnTo>
                    <a:pt x="730251" y="1222375"/>
                  </a:lnTo>
                  <a:lnTo>
                    <a:pt x="723901" y="1212850"/>
                  </a:lnTo>
                  <a:lnTo>
                    <a:pt x="720726" y="1203325"/>
                  </a:lnTo>
                  <a:lnTo>
                    <a:pt x="720726" y="1200150"/>
                  </a:lnTo>
                  <a:lnTo>
                    <a:pt x="727075" y="1196975"/>
                  </a:lnTo>
                  <a:lnTo>
                    <a:pt x="730251" y="1190625"/>
                  </a:lnTo>
                  <a:lnTo>
                    <a:pt x="730251" y="1187450"/>
                  </a:lnTo>
                  <a:lnTo>
                    <a:pt x="723901" y="1177925"/>
                  </a:lnTo>
                  <a:lnTo>
                    <a:pt x="717550" y="1165225"/>
                  </a:lnTo>
                  <a:lnTo>
                    <a:pt x="717550" y="1162050"/>
                  </a:lnTo>
                  <a:lnTo>
                    <a:pt x="723901" y="1158875"/>
                  </a:lnTo>
                  <a:lnTo>
                    <a:pt x="733426" y="1152525"/>
                  </a:lnTo>
                  <a:lnTo>
                    <a:pt x="736600" y="1149350"/>
                  </a:lnTo>
                  <a:lnTo>
                    <a:pt x="739776" y="1146175"/>
                  </a:lnTo>
                  <a:lnTo>
                    <a:pt x="736600" y="1146175"/>
                  </a:lnTo>
                  <a:lnTo>
                    <a:pt x="730251" y="1149350"/>
                  </a:lnTo>
                  <a:lnTo>
                    <a:pt x="727075" y="1152525"/>
                  </a:lnTo>
                  <a:lnTo>
                    <a:pt x="723901" y="1152525"/>
                  </a:lnTo>
                  <a:lnTo>
                    <a:pt x="720726" y="1149350"/>
                  </a:lnTo>
                  <a:lnTo>
                    <a:pt x="717550" y="1143000"/>
                  </a:lnTo>
                  <a:lnTo>
                    <a:pt x="717550" y="1136650"/>
                  </a:lnTo>
                  <a:lnTo>
                    <a:pt x="717550" y="1130300"/>
                  </a:lnTo>
                  <a:lnTo>
                    <a:pt x="720726" y="1123950"/>
                  </a:lnTo>
                  <a:lnTo>
                    <a:pt x="720726" y="1114425"/>
                  </a:lnTo>
                  <a:lnTo>
                    <a:pt x="720726" y="1098550"/>
                  </a:lnTo>
                  <a:lnTo>
                    <a:pt x="727075" y="1082675"/>
                  </a:lnTo>
                  <a:lnTo>
                    <a:pt x="727075" y="1076325"/>
                  </a:lnTo>
                  <a:lnTo>
                    <a:pt x="727075" y="1073150"/>
                  </a:lnTo>
                  <a:lnTo>
                    <a:pt x="723901" y="1066800"/>
                  </a:lnTo>
                  <a:lnTo>
                    <a:pt x="723901" y="1063625"/>
                  </a:lnTo>
                  <a:lnTo>
                    <a:pt x="723901" y="1057275"/>
                  </a:lnTo>
                  <a:lnTo>
                    <a:pt x="727075" y="1050925"/>
                  </a:lnTo>
                  <a:lnTo>
                    <a:pt x="736600" y="1044575"/>
                  </a:lnTo>
                  <a:lnTo>
                    <a:pt x="742950" y="1038225"/>
                  </a:lnTo>
                  <a:lnTo>
                    <a:pt x="739776" y="1035050"/>
                  </a:lnTo>
                  <a:lnTo>
                    <a:pt x="742950" y="1031875"/>
                  </a:lnTo>
                  <a:lnTo>
                    <a:pt x="755651" y="1025525"/>
                  </a:lnTo>
                  <a:lnTo>
                    <a:pt x="755651" y="1019175"/>
                  </a:lnTo>
                  <a:lnTo>
                    <a:pt x="755651" y="1000125"/>
                  </a:lnTo>
                  <a:lnTo>
                    <a:pt x="758826" y="993775"/>
                  </a:lnTo>
                  <a:lnTo>
                    <a:pt x="762000" y="984250"/>
                  </a:lnTo>
                  <a:lnTo>
                    <a:pt x="768351" y="974725"/>
                  </a:lnTo>
                  <a:lnTo>
                    <a:pt x="777875" y="968375"/>
                  </a:lnTo>
                  <a:lnTo>
                    <a:pt x="812801" y="930275"/>
                  </a:lnTo>
                  <a:lnTo>
                    <a:pt x="835026" y="898525"/>
                  </a:lnTo>
                  <a:lnTo>
                    <a:pt x="854076" y="873125"/>
                  </a:lnTo>
                  <a:lnTo>
                    <a:pt x="873125" y="876300"/>
                  </a:lnTo>
                  <a:lnTo>
                    <a:pt x="882651" y="879475"/>
                  </a:lnTo>
                  <a:lnTo>
                    <a:pt x="876300" y="873125"/>
                  </a:lnTo>
                  <a:lnTo>
                    <a:pt x="866776" y="869950"/>
                  </a:lnTo>
                  <a:lnTo>
                    <a:pt x="860426" y="866775"/>
                  </a:lnTo>
                  <a:lnTo>
                    <a:pt x="857251" y="863600"/>
                  </a:lnTo>
                  <a:lnTo>
                    <a:pt x="860426" y="860425"/>
                  </a:lnTo>
                  <a:lnTo>
                    <a:pt x="873125" y="841375"/>
                  </a:lnTo>
                  <a:lnTo>
                    <a:pt x="876300" y="831850"/>
                  </a:lnTo>
                  <a:lnTo>
                    <a:pt x="879476" y="822325"/>
                  </a:lnTo>
                  <a:lnTo>
                    <a:pt x="879476" y="812800"/>
                  </a:lnTo>
                  <a:lnTo>
                    <a:pt x="882651" y="800100"/>
                  </a:lnTo>
                  <a:lnTo>
                    <a:pt x="889000" y="793750"/>
                  </a:lnTo>
                  <a:lnTo>
                    <a:pt x="895351" y="793750"/>
                  </a:lnTo>
                  <a:lnTo>
                    <a:pt x="901700" y="796925"/>
                  </a:lnTo>
                  <a:lnTo>
                    <a:pt x="914400" y="800100"/>
                  </a:lnTo>
                  <a:lnTo>
                    <a:pt x="927100" y="800100"/>
                  </a:lnTo>
                  <a:lnTo>
                    <a:pt x="936625" y="800100"/>
                  </a:lnTo>
                  <a:lnTo>
                    <a:pt x="939800" y="803275"/>
                  </a:lnTo>
                  <a:lnTo>
                    <a:pt x="939800" y="806450"/>
                  </a:lnTo>
                  <a:lnTo>
                    <a:pt x="936625" y="812800"/>
                  </a:lnTo>
                  <a:lnTo>
                    <a:pt x="936625" y="819150"/>
                  </a:lnTo>
                  <a:lnTo>
                    <a:pt x="939800" y="822325"/>
                  </a:lnTo>
                  <a:lnTo>
                    <a:pt x="946150" y="809625"/>
                  </a:lnTo>
                  <a:lnTo>
                    <a:pt x="952501" y="803275"/>
                  </a:lnTo>
                  <a:lnTo>
                    <a:pt x="955676" y="800100"/>
                  </a:lnTo>
                  <a:lnTo>
                    <a:pt x="965201" y="796925"/>
                  </a:lnTo>
                  <a:lnTo>
                    <a:pt x="968376" y="796925"/>
                  </a:lnTo>
                  <a:lnTo>
                    <a:pt x="962026" y="790575"/>
                  </a:lnTo>
                  <a:lnTo>
                    <a:pt x="958851" y="784225"/>
                  </a:lnTo>
                  <a:lnTo>
                    <a:pt x="962026" y="784225"/>
                  </a:lnTo>
                  <a:lnTo>
                    <a:pt x="968376" y="781050"/>
                  </a:lnTo>
                  <a:lnTo>
                    <a:pt x="962026" y="774700"/>
                  </a:lnTo>
                  <a:lnTo>
                    <a:pt x="962025" y="774700"/>
                  </a:lnTo>
                  <a:lnTo>
                    <a:pt x="942975" y="755650"/>
                  </a:lnTo>
                  <a:lnTo>
                    <a:pt x="927100" y="739775"/>
                  </a:lnTo>
                  <a:lnTo>
                    <a:pt x="917575" y="733425"/>
                  </a:lnTo>
                  <a:lnTo>
                    <a:pt x="914400" y="727075"/>
                  </a:lnTo>
                  <a:lnTo>
                    <a:pt x="908050" y="720725"/>
                  </a:lnTo>
                  <a:lnTo>
                    <a:pt x="898526" y="717550"/>
                  </a:lnTo>
                  <a:lnTo>
                    <a:pt x="889000" y="717550"/>
                  </a:lnTo>
                  <a:lnTo>
                    <a:pt x="885825" y="714375"/>
                  </a:lnTo>
                  <a:lnTo>
                    <a:pt x="879476" y="711200"/>
                  </a:lnTo>
                  <a:lnTo>
                    <a:pt x="876300" y="704850"/>
                  </a:lnTo>
                  <a:lnTo>
                    <a:pt x="882651" y="698500"/>
                  </a:lnTo>
                  <a:lnTo>
                    <a:pt x="885825" y="688975"/>
                  </a:lnTo>
                  <a:lnTo>
                    <a:pt x="889000" y="676275"/>
                  </a:lnTo>
                  <a:lnTo>
                    <a:pt x="885825" y="660400"/>
                  </a:lnTo>
                  <a:lnTo>
                    <a:pt x="889000" y="647700"/>
                  </a:lnTo>
                  <a:lnTo>
                    <a:pt x="889000" y="644525"/>
                  </a:lnTo>
                  <a:lnTo>
                    <a:pt x="889000" y="641350"/>
                  </a:lnTo>
                  <a:lnTo>
                    <a:pt x="885825" y="638175"/>
                  </a:lnTo>
                  <a:lnTo>
                    <a:pt x="882651" y="635000"/>
                  </a:lnTo>
                  <a:lnTo>
                    <a:pt x="882651" y="631825"/>
                  </a:lnTo>
                  <a:lnTo>
                    <a:pt x="892175" y="612775"/>
                  </a:lnTo>
                  <a:lnTo>
                    <a:pt x="895351" y="609600"/>
                  </a:lnTo>
                  <a:lnTo>
                    <a:pt x="892175" y="609600"/>
                  </a:lnTo>
                  <a:lnTo>
                    <a:pt x="889000" y="609600"/>
                  </a:lnTo>
                  <a:lnTo>
                    <a:pt x="898526" y="593725"/>
                  </a:lnTo>
                  <a:lnTo>
                    <a:pt x="901700" y="584200"/>
                  </a:lnTo>
                  <a:lnTo>
                    <a:pt x="904875" y="577850"/>
                  </a:lnTo>
                  <a:lnTo>
                    <a:pt x="901700" y="574675"/>
                  </a:lnTo>
                  <a:lnTo>
                    <a:pt x="898526" y="574675"/>
                  </a:lnTo>
                  <a:lnTo>
                    <a:pt x="895351" y="574675"/>
                  </a:lnTo>
                  <a:lnTo>
                    <a:pt x="895351" y="571500"/>
                  </a:lnTo>
                  <a:lnTo>
                    <a:pt x="895351" y="565150"/>
                  </a:lnTo>
                  <a:lnTo>
                    <a:pt x="898526" y="558800"/>
                  </a:lnTo>
                  <a:lnTo>
                    <a:pt x="901700" y="555625"/>
                  </a:lnTo>
                  <a:lnTo>
                    <a:pt x="901700" y="552450"/>
                  </a:lnTo>
                  <a:lnTo>
                    <a:pt x="895351" y="546100"/>
                  </a:lnTo>
                  <a:lnTo>
                    <a:pt x="892175" y="539750"/>
                  </a:lnTo>
                  <a:lnTo>
                    <a:pt x="895351" y="536575"/>
                  </a:lnTo>
                  <a:lnTo>
                    <a:pt x="898526" y="527050"/>
                  </a:lnTo>
                  <a:lnTo>
                    <a:pt x="898526" y="520700"/>
                  </a:lnTo>
                  <a:lnTo>
                    <a:pt x="895351" y="514350"/>
                  </a:lnTo>
                  <a:lnTo>
                    <a:pt x="892175" y="501650"/>
                  </a:lnTo>
                  <a:lnTo>
                    <a:pt x="895351" y="498475"/>
                  </a:lnTo>
                  <a:lnTo>
                    <a:pt x="898526" y="492125"/>
                  </a:lnTo>
                  <a:lnTo>
                    <a:pt x="904875" y="479425"/>
                  </a:lnTo>
                  <a:lnTo>
                    <a:pt x="901700" y="476250"/>
                  </a:lnTo>
                  <a:lnTo>
                    <a:pt x="892175" y="479425"/>
                  </a:lnTo>
                  <a:lnTo>
                    <a:pt x="879476" y="488950"/>
                  </a:lnTo>
                  <a:lnTo>
                    <a:pt x="873125" y="495300"/>
                  </a:lnTo>
                  <a:lnTo>
                    <a:pt x="869950" y="498475"/>
                  </a:lnTo>
                  <a:lnTo>
                    <a:pt x="863601" y="495300"/>
                  </a:lnTo>
                  <a:lnTo>
                    <a:pt x="863601" y="492125"/>
                  </a:lnTo>
                  <a:lnTo>
                    <a:pt x="860426" y="488950"/>
                  </a:lnTo>
                  <a:lnTo>
                    <a:pt x="857251" y="485775"/>
                  </a:lnTo>
                  <a:lnTo>
                    <a:pt x="850901" y="488950"/>
                  </a:lnTo>
                  <a:lnTo>
                    <a:pt x="841376" y="492125"/>
                  </a:lnTo>
                  <a:lnTo>
                    <a:pt x="831850" y="498475"/>
                  </a:lnTo>
                  <a:lnTo>
                    <a:pt x="825501" y="495300"/>
                  </a:lnTo>
                  <a:lnTo>
                    <a:pt x="819151" y="492125"/>
                  </a:lnTo>
                  <a:lnTo>
                    <a:pt x="819151" y="488950"/>
                  </a:lnTo>
                  <a:lnTo>
                    <a:pt x="822326" y="485775"/>
                  </a:lnTo>
                  <a:lnTo>
                    <a:pt x="825501" y="482600"/>
                  </a:lnTo>
                  <a:lnTo>
                    <a:pt x="822326" y="482600"/>
                  </a:lnTo>
                  <a:lnTo>
                    <a:pt x="819151" y="479425"/>
                  </a:lnTo>
                  <a:lnTo>
                    <a:pt x="812801" y="473075"/>
                  </a:lnTo>
                  <a:lnTo>
                    <a:pt x="815976" y="466725"/>
                  </a:lnTo>
                  <a:lnTo>
                    <a:pt x="819151" y="463550"/>
                  </a:lnTo>
                  <a:lnTo>
                    <a:pt x="809626" y="463550"/>
                  </a:lnTo>
                  <a:lnTo>
                    <a:pt x="781051" y="466725"/>
                  </a:lnTo>
                  <a:lnTo>
                    <a:pt x="755651" y="463550"/>
                  </a:lnTo>
                  <a:lnTo>
                    <a:pt x="739776" y="457200"/>
                  </a:lnTo>
                  <a:lnTo>
                    <a:pt x="727075" y="454025"/>
                  </a:lnTo>
                  <a:lnTo>
                    <a:pt x="704850" y="457200"/>
                  </a:lnTo>
                  <a:lnTo>
                    <a:pt x="682626" y="457200"/>
                  </a:lnTo>
                  <a:lnTo>
                    <a:pt x="673101" y="454025"/>
                  </a:lnTo>
                  <a:lnTo>
                    <a:pt x="669925" y="450850"/>
                  </a:lnTo>
                  <a:lnTo>
                    <a:pt x="660401" y="447675"/>
                  </a:lnTo>
                  <a:lnTo>
                    <a:pt x="650876" y="447675"/>
                  </a:lnTo>
                  <a:lnTo>
                    <a:pt x="647701" y="444500"/>
                  </a:lnTo>
                  <a:lnTo>
                    <a:pt x="647701" y="441325"/>
                  </a:lnTo>
                  <a:lnTo>
                    <a:pt x="650876" y="438150"/>
                  </a:lnTo>
                  <a:lnTo>
                    <a:pt x="660401" y="431800"/>
                  </a:lnTo>
                  <a:lnTo>
                    <a:pt x="654051" y="431800"/>
                  </a:lnTo>
                  <a:lnTo>
                    <a:pt x="647701" y="428625"/>
                  </a:lnTo>
                  <a:lnTo>
                    <a:pt x="644526" y="428625"/>
                  </a:lnTo>
                  <a:lnTo>
                    <a:pt x="638176" y="419100"/>
                  </a:lnTo>
                  <a:lnTo>
                    <a:pt x="635001" y="415925"/>
                  </a:lnTo>
                  <a:lnTo>
                    <a:pt x="631826" y="412750"/>
                  </a:lnTo>
                  <a:lnTo>
                    <a:pt x="628651" y="415925"/>
                  </a:lnTo>
                  <a:lnTo>
                    <a:pt x="609601" y="422275"/>
                  </a:lnTo>
                  <a:lnTo>
                    <a:pt x="596900" y="422275"/>
                  </a:lnTo>
                  <a:lnTo>
                    <a:pt x="587375" y="425450"/>
                  </a:lnTo>
                  <a:lnTo>
                    <a:pt x="581025" y="428625"/>
                  </a:lnTo>
                  <a:lnTo>
                    <a:pt x="577850" y="434975"/>
                  </a:lnTo>
                  <a:lnTo>
                    <a:pt x="577850" y="441325"/>
                  </a:lnTo>
                  <a:lnTo>
                    <a:pt x="577850" y="444500"/>
                  </a:lnTo>
                  <a:lnTo>
                    <a:pt x="577850" y="447675"/>
                  </a:lnTo>
                  <a:lnTo>
                    <a:pt x="584200" y="447675"/>
                  </a:lnTo>
                  <a:lnTo>
                    <a:pt x="600075" y="447675"/>
                  </a:lnTo>
                  <a:lnTo>
                    <a:pt x="622301" y="444500"/>
                  </a:lnTo>
                  <a:lnTo>
                    <a:pt x="606425" y="454025"/>
                  </a:lnTo>
                  <a:lnTo>
                    <a:pt x="593726" y="457200"/>
                  </a:lnTo>
                  <a:lnTo>
                    <a:pt x="577850" y="457200"/>
                  </a:lnTo>
                  <a:lnTo>
                    <a:pt x="568326" y="457200"/>
                  </a:lnTo>
                  <a:lnTo>
                    <a:pt x="561976" y="457200"/>
                  </a:lnTo>
                  <a:lnTo>
                    <a:pt x="555625" y="460375"/>
                  </a:lnTo>
                  <a:lnTo>
                    <a:pt x="552451" y="460375"/>
                  </a:lnTo>
                  <a:lnTo>
                    <a:pt x="542926" y="460375"/>
                  </a:lnTo>
                  <a:lnTo>
                    <a:pt x="530226" y="463550"/>
                  </a:lnTo>
                  <a:lnTo>
                    <a:pt x="511176" y="473075"/>
                  </a:lnTo>
                  <a:lnTo>
                    <a:pt x="495301" y="476250"/>
                  </a:lnTo>
                  <a:lnTo>
                    <a:pt x="482601" y="476250"/>
                  </a:lnTo>
                  <a:lnTo>
                    <a:pt x="482601" y="473075"/>
                  </a:lnTo>
                  <a:lnTo>
                    <a:pt x="479426" y="469900"/>
                  </a:lnTo>
                  <a:lnTo>
                    <a:pt x="482601" y="466725"/>
                  </a:lnTo>
                  <a:lnTo>
                    <a:pt x="485776" y="463550"/>
                  </a:lnTo>
                  <a:lnTo>
                    <a:pt x="501651" y="463550"/>
                  </a:lnTo>
                  <a:lnTo>
                    <a:pt x="514351" y="460375"/>
                  </a:lnTo>
                  <a:lnTo>
                    <a:pt x="520701" y="457200"/>
                  </a:lnTo>
                  <a:lnTo>
                    <a:pt x="527051" y="450850"/>
                  </a:lnTo>
                  <a:lnTo>
                    <a:pt x="495301" y="457200"/>
                  </a:lnTo>
                  <a:lnTo>
                    <a:pt x="485776" y="457200"/>
                  </a:lnTo>
                  <a:lnTo>
                    <a:pt x="485776" y="454025"/>
                  </a:lnTo>
                  <a:lnTo>
                    <a:pt x="488951" y="450850"/>
                  </a:lnTo>
                  <a:lnTo>
                    <a:pt x="498476" y="441325"/>
                  </a:lnTo>
                  <a:lnTo>
                    <a:pt x="517526" y="428625"/>
                  </a:lnTo>
                  <a:lnTo>
                    <a:pt x="536576" y="419100"/>
                  </a:lnTo>
                  <a:lnTo>
                    <a:pt x="549276" y="415925"/>
                  </a:lnTo>
                  <a:lnTo>
                    <a:pt x="558800" y="415925"/>
                  </a:lnTo>
                  <a:lnTo>
                    <a:pt x="549276" y="412750"/>
                  </a:lnTo>
                  <a:lnTo>
                    <a:pt x="549276" y="406400"/>
                  </a:lnTo>
                  <a:lnTo>
                    <a:pt x="552451" y="400050"/>
                  </a:lnTo>
                  <a:lnTo>
                    <a:pt x="561976" y="390525"/>
                  </a:lnTo>
                  <a:lnTo>
                    <a:pt x="533401" y="409575"/>
                  </a:lnTo>
                  <a:lnTo>
                    <a:pt x="514351" y="419100"/>
                  </a:lnTo>
                  <a:lnTo>
                    <a:pt x="501651" y="422275"/>
                  </a:lnTo>
                  <a:lnTo>
                    <a:pt x="482601" y="422275"/>
                  </a:lnTo>
                  <a:lnTo>
                    <a:pt x="479426" y="422275"/>
                  </a:lnTo>
                  <a:lnTo>
                    <a:pt x="495301" y="425450"/>
                  </a:lnTo>
                  <a:lnTo>
                    <a:pt x="501651" y="428625"/>
                  </a:lnTo>
                  <a:lnTo>
                    <a:pt x="498476" y="431800"/>
                  </a:lnTo>
                  <a:lnTo>
                    <a:pt x="488951" y="434975"/>
                  </a:lnTo>
                  <a:lnTo>
                    <a:pt x="463551" y="438150"/>
                  </a:lnTo>
                  <a:lnTo>
                    <a:pt x="457201" y="441325"/>
                  </a:lnTo>
                  <a:lnTo>
                    <a:pt x="460376" y="441325"/>
                  </a:lnTo>
                  <a:lnTo>
                    <a:pt x="469901" y="447675"/>
                  </a:lnTo>
                  <a:lnTo>
                    <a:pt x="476251" y="450850"/>
                  </a:lnTo>
                  <a:lnTo>
                    <a:pt x="476251" y="454025"/>
                  </a:lnTo>
                  <a:lnTo>
                    <a:pt x="466726" y="457200"/>
                  </a:lnTo>
                  <a:lnTo>
                    <a:pt x="447676" y="460375"/>
                  </a:lnTo>
                  <a:lnTo>
                    <a:pt x="419101" y="463550"/>
                  </a:lnTo>
                  <a:lnTo>
                    <a:pt x="403226" y="466725"/>
                  </a:lnTo>
                  <a:lnTo>
                    <a:pt x="390526" y="466725"/>
                  </a:lnTo>
                  <a:lnTo>
                    <a:pt x="384176" y="469900"/>
                  </a:lnTo>
                  <a:lnTo>
                    <a:pt x="381001" y="473075"/>
                  </a:lnTo>
                  <a:lnTo>
                    <a:pt x="384176" y="473075"/>
                  </a:lnTo>
                  <a:lnTo>
                    <a:pt x="403226" y="473075"/>
                  </a:lnTo>
                  <a:lnTo>
                    <a:pt x="415926" y="476250"/>
                  </a:lnTo>
                  <a:lnTo>
                    <a:pt x="419101" y="479425"/>
                  </a:lnTo>
                  <a:lnTo>
                    <a:pt x="412751" y="485775"/>
                  </a:lnTo>
                  <a:lnTo>
                    <a:pt x="406401" y="488950"/>
                  </a:lnTo>
                  <a:lnTo>
                    <a:pt x="403226" y="488950"/>
                  </a:lnTo>
                  <a:lnTo>
                    <a:pt x="393701" y="488950"/>
                  </a:lnTo>
                  <a:lnTo>
                    <a:pt x="387351" y="488950"/>
                  </a:lnTo>
                  <a:lnTo>
                    <a:pt x="384176" y="488950"/>
                  </a:lnTo>
                  <a:lnTo>
                    <a:pt x="387351" y="492125"/>
                  </a:lnTo>
                  <a:lnTo>
                    <a:pt x="384176" y="495300"/>
                  </a:lnTo>
                  <a:lnTo>
                    <a:pt x="384176" y="498475"/>
                  </a:lnTo>
                  <a:lnTo>
                    <a:pt x="374651" y="498475"/>
                  </a:lnTo>
                  <a:lnTo>
                    <a:pt x="365126" y="498475"/>
                  </a:lnTo>
                  <a:lnTo>
                    <a:pt x="361951" y="498475"/>
                  </a:lnTo>
                  <a:lnTo>
                    <a:pt x="361951" y="501650"/>
                  </a:lnTo>
                  <a:lnTo>
                    <a:pt x="358776" y="504825"/>
                  </a:lnTo>
                  <a:lnTo>
                    <a:pt x="346076" y="508000"/>
                  </a:lnTo>
                  <a:lnTo>
                    <a:pt x="333376" y="511175"/>
                  </a:lnTo>
                  <a:lnTo>
                    <a:pt x="327026" y="517525"/>
                  </a:lnTo>
                  <a:lnTo>
                    <a:pt x="323851" y="520700"/>
                  </a:lnTo>
                  <a:lnTo>
                    <a:pt x="320676" y="520700"/>
                  </a:lnTo>
                  <a:lnTo>
                    <a:pt x="307976" y="523875"/>
                  </a:lnTo>
                  <a:lnTo>
                    <a:pt x="295276" y="523875"/>
                  </a:lnTo>
                  <a:lnTo>
                    <a:pt x="292101" y="527050"/>
                  </a:lnTo>
                  <a:lnTo>
                    <a:pt x="285751" y="530225"/>
                  </a:lnTo>
                  <a:lnTo>
                    <a:pt x="285751" y="533400"/>
                  </a:lnTo>
                  <a:lnTo>
                    <a:pt x="282576" y="533400"/>
                  </a:lnTo>
                  <a:lnTo>
                    <a:pt x="276226" y="533400"/>
                  </a:lnTo>
                  <a:lnTo>
                    <a:pt x="269876" y="533400"/>
                  </a:lnTo>
                  <a:lnTo>
                    <a:pt x="266701" y="536575"/>
                  </a:lnTo>
                  <a:lnTo>
                    <a:pt x="266701" y="542925"/>
                  </a:lnTo>
                  <a:lnTo>
                    <a:pt x="260351" y="546100"/>
                  </a:lnTo>
                  <a:lnTo>
                    <a:pt x="247651" y="546100"/>
                  </a:lnTo>
                  <a:lnTo>
                    <a:pt x="234951" y="546100"/>
                  </a:lnTo>
                  <a:lnTo>
                    <a:pt x="228600" y="549275"/>
                  </a:lnTo>
                  <a:lnTo>
                    <a:pt x="225425" y="552450"/>
                  </a:lnTo>
                  <a:lnTo>
                    <a:pt x="222251" y="555625"/>
                  </a:lnTo>
                  <a:lnTo>
                    <a:pt x="215901" y="558800"/>
                  </a:lnTo>
                  <a:lnTo>
                    <a:pt x="206376" y="558800"/>
                  </a:lnTo>
                  <a:lnTo>
                    <a:pt x="193676" y="558800"/>
                  </a:lnTo>
                  <a:lnTo>
                    <a:pt x="187326" y="558800"/>
                  </a:lnTo>
                  <a:lnTo>
                    <a:pt x="177801" y="561975"/>
                  </a:lnTo>
                  <a:lnTo>
                    <a:pt x="165101" y="568325"/>
                  </a:lnTo>
                  <a:lnTo>
                    <a:pt x="158751" y="571500"/>
                  </a:lnTo>
                  <a:lnTo>
                    <a:pt x="139701" y="574675"/>
                  </a:lnTo>
                  <a:lnTo>
                    <a:pt x="123826" y="577850"/>
                  </a:lnTo>
                  <a:lnTo>
                    <a:pt x="117476" y="577850"/>
                  </a:lnTo>
                  <a:lnTo>
                    <a:pt x="107951" y="577850"/>
                  </a:lnTo>
                  <a:lnTo>
                    <a:pt x="95250" y="581025"/>
                  </a:lnTo>
                  <a:lnTo>
                    <a:pt x="66676" y="590550"/>
                  </a:lnTo>
                  <a:lnTo>
                    <a:pt x="34926" y="593725"/>
                  </a:lnTo>
                  <a:lnTo>
                    <a:pt x="6350" y="600075"/>
                  </a:lnTo>
                  <a:lnTo>
                    <a:pt x="0" y="596900"/>
                  </a:lnTo>
                  <a:lnTo>
                    <a:pt x="3175" y="590550"/>
                  </a:lnTo>
                  <a:lnTo>
                    <a:pt x="9525" y="587375"/>
                  </a:lnTo>
                  <a:lnTo>
                    <a:pt x="22226" y="581025"/>
                  </a:lnTo>
                  <a:lnTo>
                    <a:pt x="50801" y="574675"/>
                  </a:lnTo>
                  <a:lnTo>
                    <a:pt x="76201" y="571500"/>
                  </a:lnTo>
                  <a:lnTo>
                    <a:pt x="85726" y="568325"/>
                  </a:lnTo>
                  <a:lnTo>
                    <a:pt x="85726" y="565150"/>
                  </a:lnTo>
                  <a:lnTo>
                    <a:pt x="95250" y="574675"/>
                  </a:lnTo>
                  <a:lnTo>
                    <a:pt x="101601" y="574675"/>
                  </a:lnTo>
                  <a:lnTo>
                    <a:pt x="104776" y="568325"/>
                  </a:lnTo>
                  <a:lnTo>
                    <a:pt x="104776" y="565150"/>
                  </a:lnTo>
                  <a:lnTo>
                    <a:pt x="114301" y="561975"/>
                  </a:lnTo>
                  <a:lnTo>
                    <a:pt x="155576" y="552450"/>
                  </a:lnTo>
                  <a:lnTo>
                    <a:pt x="177801" y="546100"/>
                  </a:lnTo>
                  <a:lnTo>
                    <a:pt x="187326" y="539750"/>
                  </a:lnTo>
                  <a:lnTo>
                    <a:pt x="193676" y="533400"/>
                  </a:lnTo>
                  <a:lnTo>
                    <a:pt x="212726" y="527050"/>
                  </a:lnTo>
                  <a:lnTo>
                    <a:pt x="241301" y="520700"/>
                  </a:lnTo>
                  <a:lnTo>
                    <a:pt x="260351" y="511175"/>
                  </a:lnTo>
                  <a:lnTo>
                    <a:pt x="292101" y="498475"/>
                  </a:lnTo>
                  <a:lnTo>
                    <a:pt x="298451" y="492125"/>
                  </a:lnTo>
                  <a:lnTo>
                    <a:pt x="304801" y="485775"/>
                  </a:lnTo>
                  <a:lnTo>
                    <a:pt x="288926" y="495300"/>
                  </a:lnTo>
                  <a:lnTo>
                    <a:pt x="279401" y="498475"/>
                  </a:lnTo>
                  <a:lnTo>
                    <a:pt x="269876" y="498475"/>
                  </a:lnTo>
                  <a:lnTo>
                    <a:pt x="266701" y="495300"/>
                  </a:lnTo>
                  <a:lnTo>
                    <a:pt x="260351" y="492125"/>
                  </a:lnTo>
                  <a:lnTo>
                    <a:pt x="257176" y="492125"/>
                  </a:lnTo>
                  <a:lnTo>
                    <a:pt x="257176" y="495300"/>
                  </a:lnTo>
                  <a:lnTo>
                    <a:pt x="254001" y="501650"/>
                  </a:lnTo>
                  <a:lnTo>
                    <a:pt x="250826" y="501650"/>
                  </a:lnTo>
                  <a:lnTo>
                    <a:pt x="244476" y="498475"/>
                  </a:lnTo>
                  <a:lnTo>
                    <a:pt x="234951" y="495300"/>
                  </a:lnTo>
                  <a:lnTo>
                    <a:pt x="231775" y="492125"/>
                  </a:lnTo>
                  <a:lnTo>
                    <a:pt x="228600" y="492125"/>
                  </a:lnTo>
                  <a:lnTo>
                    <a:pt x="225425" y="492125"/>
                  </a:lnTo>
                  <a:lnTo>
                    <a:pt x="222251" y="488950"/>
                  </a:lnTo>
                  <a:lnTo>
                    <a:pt x="215901" y="485775"/>
                  </a:lnTo>
                  <a:lnTo>
                    <a:pt x="200026" y="488950"/>
                  </a:lnTo>
                  <a:lnTo>
                    <a:pt x="184151" y="495300"/>
                  </a:lnTo>
                  <a:lnTo>
                    <a:pt x="184151" y="492125"/>
                  </a:lnTo>
                  <a:lnTo>
                    <a:pt x="187326" y="485775"/>
                  </a:lnTo>
                  <a:lnTo>
                    <a:pt x="196851" y="479425"/>
                  </a:lnTo>
                  <a:lnTo>
                    <a:pt x="212726" y="473075"/>
                  </a:lnTo>
                  <a:lnTo>
                    <a:pt x="219076" y="469900"/>
                  </a:lnTo>
                  <a:lnTo>
                    <a:pt x="215901" y="463550"/>
                  </a:lnTo>
                  <a:lnTo>
                    <a:pt x="212726" y="463550"/>
                  </a:lnTo>
                  <a:lnTo>
                    <a:pt x="215901" y="460375"/>
                  </a:lnTo>
                  <a:lnTo>
                    <a:pt x="222251" y="454025"/>
                  </a:lnTo>
                  <a:lnTo>
                    <a:pt x="250826" y="444500"/>
                  </a:lnTo>
                  <a:lnTo>
                    <a:pt x="238126" y="444500"/>
                  </a:lnTo>
                  <a:lnTo>
                    <a:pt x="225425" y="444500"/>
                  </a:lnTo>
                  <a:lnTo>
                    <a:pt x="212726" y="450850"/>
                  </a:lnTo>
                  <a:lnTo>
                    <a:pt x="206376" y="457200"/>
                  </a:lnTo>
                  <a:lnTo>
                    <a:pt x="200026" y="460375"/>
                  </a:lnTo>
                  <a:lnTo>
                    <a:pt x="187326" y="463550"/>
                  </a:lnTo>
                  <a:lnTo>
                    <a:pt x="174626" y="460375"/>
                  </a:lnTo>
                  <a:lnTo>
                    <a:pt x="171451" y="457200"/>
                  </a:lnTo>
                  <a:lnTo>
                    <a:pt x="168276" y="450850"/>
                  </a:lnTo>
                  <a:lnTo>
                    <a:pt x="165101" y="447675"/>
                  </a:lnTo>
                  <a:lnTo>
                    <a:pt x="161926" y="447675"/>
                  </a:lnTo>
                  <a:lnTo>
                    <a:pt x="171451" y="441325"/>
                  </a:lnTo>
                  <a:lnTo>
                    <a:pt x="180976" y="438150"/>
                  </a:lnTo>
                  <a:lnTo>
                    <a:pt x="184151" y="438150"/>
                  </a:lnTo>
                  <a:lnTo>
                    <a:pt x="187326" y="441325"/>
                  </a:lnTo>
                  <a:lnTo>
                    <a:pt x="187326" y="438150"/>
                  </a:lnTo>
                  <a:lnTo>
                    <a:pt x="187326" y="434975"/>
                  </a:lnTo>
                  <a:lnTo>
                    <a:pt x="180976" y="434975"/>
                  </a:lnTo>
                  <a:lnTo>
                    <a:pt x="171451" y="438150"/>
                  </a:lnTo>
                  <a:lnTo>
                    <a:pt x="158751" y="444500"/>
                  </a:lnTo>
                  <a:lnTo>
                    <a:pt x="155576" y="444500"/>
                  </a:lnTo>
                  <a:lnTo>
                    <a:pt x="155576" y="438150"/>
                  </a:lnTo>
                  <a:lnTo>
                    <a:pt x="155576" y="434975"/>
                  </a:lnTo>
                  <a:lnTo>
                    <a:pt x="158751" y="428625"/>
                  </a:lnTo>
                  <a:lnTo>
                    <a:pt x="165101" y="425450"/>
                  </a:lnTo>
                  <a:lnTo>
                    <a:pt x="177801" y="422275"/>
                  </a:lnTo>
                  <a:lnTo>
                    <a:pt x="187326" y="422275"/>
                  </a:lnTo>
                  <a:lnTo>
                    <a:pt x="187326" y="419100"/>
                  </a:lnTo>
                  <a:lnTo>
                    <a:pt x="168276" y="419100"/>
                  </a:lnTo>
                  <a:lnTo>
                    <a:pt x="161926" y="419100"/>
                  </a:lnTo>
                  <a:lnTo>
                    <a:pt x="165101" y="415925"/>
                  </a:lnTo>
                  <a:lnTo>
                    <a:pt x="165101" y="412750"/>
                  </a:lnTo>
                  <a:lnTo>
                    <a:pt x="161926" y="412750"/>
                  </a:lnTo>
                  <a:lnTo>
                    <a:pt x="161926" y="409575"/>
                  </a:lnTo>
                  <a:lnTo>
                    <a:pt x="161926" y="406400"/>
                  </a:lnTo>
                  <a:lnTo>
                    <a:pt x="168276" y="403225"/>
                  </a:lnTo>
                  <a:lnTo>
                    <a:pt x="174626" y="400050"/>
                  </a:lnTo>
                  <a:lnTo>
                    <a:pt x="177801" y="400050"/>
                  </a:lnTo>
                  <a:lnTo>
                    <a:pt x="180976" y="400050"/>
                  </a:lnTo>
                  <a:lnTo>
                    <a:pt x="184151" y="403225"/>
                  </a:lnTo>
                  <a:lnTo>
                    <a:pt x="187326" y="403225"/>
                  </a:lnTo>
                  <a:lnTo>
                    <a:pt x="193676" y="400050"/>
                  </a:lnTo>
                  <a:lnTo>
                    <a:pt x="206376" y="393700"/>
                  </a:lnTo>
                  <a:lnTo>
                    <a:pt x="225425" y="387350"/>
                  </a:lnTo>
                  <a:lnTo>
                    <a:pt x="231775" y="384176"/>
                  </a:lnTo>
                  <a:lnTo>
                    <a:pt x="228600" y="384176"/>
                  </a:lnTo>
                  <a:lnTo>
                    <a:pt x="225425" y="381001"/>
                  </a:lnTo>
                  <a:lnTo>
                    <a:pt x="238126" y="377826"/>
                  </a:lnTo>
                  <a:lnTo>
                    <a:pt x="254001" y="377826"/>
                  </a:lnTo>
                  <a:lnTo>
                    <a:pt x="260351" y="381001"/>
                  </a:lnTo>
                  <a:lnTo>
                    <a:pt x="263526" y="384176"/>
                  </a:lnTo>
                  <a:lnTo>
                    <a:pt x="269876" y="384176"/>
                  </a:lnTo>
                  <a:lnTo>
                    <a:pt x="279401" y="381001"/>
                  </a:lnTo>
                  <a:lnTo>
                    <a:pt x="295276" y="384176"/>
                  </a:lnTo>
                  <a:lnTo>
                    <a:pt x="304801" y="384176"/>
                  </a:lnTo>
                  <a:lnTo>
                    <a:pt x="307976" y="384176"/>
                  </a:lnTo>
                  <a:lnTo>
                    <a:pt x="307976" y="381001"/>
                  </a:lnTo>
                  <a:lnTo>
                    <a:pt x="307976" y="377826"/>
                  </a:lnTo>
                  <a:lnTo>
                    <a:pt x="311151" y="377826"/>
                  </a:lnTo>
                  <a:lnTo>
                    <a:pt x="320676" y="374652"/>
                  </a:lnTo>
                  <a:lnTo>
                    <a:pt x="330201" y="374652"/>
                  </a:lnTo>
                  <a:lnTo>
                    <a:pt x="336551" y="377826"/>
                  </a:lnTo>
                  <a:lnTo>
                    <a:pt x="339726" y="381001"/>
                  </a:lnTo>
                  <a:lnTo>
                    <a:pt x="342901" y="381001"/>
                  </a:lnTo>
                  <a:lnTo>
                    <a:pt x="349251" y="377826"/>
                  </a:lnTo>
                  <a:lnTo>
                    <a:pt x="352426" y="377826"/>
                  </a:lnTo>
                  <a:lnTo>
                    <a:pt x="361951" y="377826"/>
                  </a:lnTo>
                  <a:lnTo>
                    <a:pt x="368301" y="374652"/>
                  </a:lnTo>
                  <a:lnTo>
                    <a:pt x="368301" y="371477"/>
                  </a:lnTo>
                  <a:lnTo>
                    <a:pt x="371476" y="365126"/>
                  </a:lnTo>
                  <a:lnTo>
                    <a:pt x="371476" y="358776"/>
                  </a:lnTo>
                  <a:lnTo>
                    <a:pt x="374651" y="355601"/>
                  </a:lnTo>
                  <a:lnTo>
                    <a:pt x="377826" y="355601"/>
                  </a:lnTo>
                  <a:lnTo>
                    <a:pt x="387351" y="358776"/>
                  </a:lnTo>
                  <a:lnTo>
                    <a:pt x="396876" y="361951"/>
                  </a:lnTo>
                  <a:lnTo>
                    <a:pt x="406401" y="361951"/>
                  </a:lnTo>
                  <a:lnTo>
                    <a:pt x="422276" y="355601"/>
                  </a:lnTo>
                  <a:lnTo>
                    <a:pt x="434976" y="349251"/>
                  </a:lnTo>
                  <a:lnTo>
                    <a:pt x="441326" y="342901"/>
                  </a:lnTo>
                  <a:lnTo>
                    <a:pt x="441326" y="339726"/>
                  </a:lnTo>
                  <a:lnTo>
                    <a:pt x="438151" y="339726"/>
                  </a:lnTo>
                  <a:lnTo>
                    <a:pt x="425451" y="336551"/>
                  </a:lnTo>
                  <a:lnTo>
                    <a:pt x="409576" y="336551"/>
                  </a:lnTo>
                  <a:lnTo>
                    <a:pt x="403226" y="339726"/>
                  </a:lnTo>
                  <a:lnTo>
                    <a:pt x="400051" y="342901"/>
                  </a:lnTo>
                  <a:lnTo>
                    <a:pt x="396876" y="346076"/>
                  </a:lnTo>
                  <a:lnTo>
                    <a:pt x="393701" y="346076"/>
                  </a:lnTo>
                  <a:lnTo>
                    <a:pt x="384176" y="342901"/>
                  </a:lnTo>
                  <a:lnTo>
                    <a:pt x="368301" y="339726"/>
                  </a:lnTo>
                  <a:lnTo>
                    <a:pt x="346076" y="342901"/>
                  </a:lnTo>
                  <a:lnTo>
                    <a:pt x="333376" y="339726"/>
                  </a:lnTo>
                  <a:lnTo>
                    <a:pt x="323851" y="336551"/>
                  </a:lnTo>
                  <a:lnTo>
                    <a:pt x="320676" y="333376"/>
                  </a:lnTo>
                  <a:lnTo>
                    <a:pt x="314326" y="327027"/>
                  </a:lnTo>
                  <a:lnTo>
                    <a:pt x="307976" y="327027"/>
                  </a:lnTo>
                  <a:lnTo>
                    <a:pt x="307976" y="323851"/>
                  </a:lnTo>
                  <a:lnTo>
                    <a:pt x="320676" y="323851"/>
                  </a:lnTo>
                  <a:lnTo>
                    <a:pt x="327026" y="323851"/>
                  </a:lnTo>
                  <a:lnTo>
                    <a:pt x="304801" y="317501"/>
                  </a:lnTo>
                  <a:lnTo>
                    <a:pt x="292101" y="311152"/>
                  </a:lnTo>
                  <a:lnTo>
                    <a:pt x="288926" y="307976"/>
                  </a:lnTo>
                  <a:lnTo>
                    <a:pt x="288926" y="304802"/>
                  </a:lnTo>
                  <a:lnTo>
                    <a:pt x="292101" y="301626"/>
                  </a:lnTo>
                  <a:lnTo>
                    <a:pt x="304801" y="301626"/>
                  </a:lnTo>
                  <a:lnTo>
                    <a:pt x="317501" y="304802"/>
                  </a:lnTo>
                  <a:lnTo>
                    <a:pt x="327026" y="301626"/>
                  </a:lnTo>
                  <a:lnTo>
                    <a:pt x="339726" y="301626"/>
                  </a:lnTo>
                  <a:lnTo>
                    <a:pt x="361951" y="301626"/>
                  </a:lnTo>
                  <a:lnTo>
                    <a:pt x="377826" y="301626"/>
                  </a:lnTo>
                  <a:lnTo>
                    <a:pt x="381001" y="298451"/>
                  </a:lnTo>
                  <a:lnTo>
                    <a:pt x="377826" y="298451"/>
                  </a:lnTo>
                  <a:lnTo>
                    <a:pt x="374651" y="295276"/>
                  </a:lnTo>
                  <a:lnTo>
                    <a:pt x="374651" y="292101"/>
                  </a:lnTo>
                  <a:lnTo>
                    <a:pt x="381001" y="292101"/>
                  </a:lnTo>
                  <a:lnTo>
                    <a:pt x="419101" y="288926"/>
                  </a:lnTo>
                  <a:lnTo>
                    <a:pt x="441326" y="288926"/>
                  </a:lnTo>
                  <a:lnTo>
                    <a:pt x="463551" y="282576"/>
                  </a:lnTo>
                  <a:lnTo>
                    <a:pt x="479426" y="282576"/>
                  </a:lnTo>
                  <a:lnTo>
                    <a:pt x="492126" y="282576"/>
                  </a:lnTo>
                  <a:lnTo>
                    <a:pt x="492126" y="285752"/>
                  </a:lnTo>
                  <a:lnTo>
                    <a:pt x="492126" y="288926"/>
                  </a:lnTo>
                  <a:lnTo>
                    <a:pt x="482601" y="298451"/>
                  </a:lnTo>
                  <a:lnTo>
                    <a:pt x="492126" y="298451"/>
                  </a:lnTo>
                  <a:lnTo>
                    <a:pt x="498476" y="301626"/>
                  </a:lnTo>
                  <a:lnTo>
                    <a:pt x="504826" y="304802"/>
                  </a:lnTo>
                  <a:lnTo>
                    <a:pt x="514351" y="304802"/>
                  </a:lnTo>
                  <a:lnTo>
                    <a:pt x="523876" y="301626"/>
                  </a:lnTo>
                  <a:lnTo>
                    <a:pt x="523876" y="295276"/>
                  </a:lnTo>
                  <a:lnTo>
                    <a:pt x="520701" y="292101"/>
                  </a:lnTo>
                  <a:lnTo>
                    <a:pt x="523876" y="292101"/>
                  </a:lnTo>
                  <a:lnTo>
                    <a:pt x="530226" y="292101"/>
                  </a:lnTo>
                  <a:lnTo>
                    <a:pt x="536576" y="295276"/>
                  </a:lnTo>
                  <a:lnTo>
                    <a:pt x="546101" y="298451"/>
                  </a:lnTo>
                  <a:lnTo>
                    <a:pt x="561976" y="298451"/>
                  </a:lnTo>
                  <a:lnTo>
                    <a:pt x="546101" y="295276"/>
                  </a:lnTo>
                  <a:lnTo>
                    <a:pt x="542926" y="292101"/>
                  </a:lnTo>
                  <a:lnTo>
                    <a:pt x="549276" y="288926"/>
                  </a:lnTo>
                  <a:lnTo>
                    <a:pt x="561976" y="282576"/>
                  </a:lnTo>
                  <a:lnTo>
                    <a:pt x="549276" y="285752"/>
                  </a:lnTo>
                  <a:lnTo>
                    <a:pt x="536576" y="282576"/>
                  </a:lnTo>
                  <a:lnTo>
                    <a:pt x="527051" y="276226"/>
                  </a:lnTo>
                  <a:lnTo>
                    <a:pt x="520701" y="276226"/>
                  </a:lnTo>
                  <a:lnTo>
                    <a:pt x="517526" y="276226"/>
                  </a:lnTo>
                  <a:lnTo>
                    <a:pt x="517526" y="279401"/>
                  </a:lnTo>
                  <a:lnTo>
                    <a:pt x="517526" y="285752"/>
                  </a:lnTo>
                  <a:lnTo>
                    <a:pt x="511176" y="282576"/>
                  </a:lnTo>
                  <a:lnTo>
                    <a:pt x="498476" y="276226"/>
                  </a:lnTo>
                  <a:lnTo>
                    <a:pt x="488951" y="273051"/>
                  </a:lnTo>
                  <a:lnTo>
                    <a:pt x="479426" y="269876"/>
                  </a:lnTo>
                  <a:lnTo>
                    <a:pt x="473076" y="263526"/>
                  </a:lnTo>
                  <a:lnTo>
                    <a:pt x="466726" y="257176"/>
                  </a:lnTo>
                  <a:lnTo>
                    <a:pt x="460376" y="257176"/>
                  </a:lnTo>
                  <a:lnTo>
                    <a:pt x="447676" y="257176"/>
                  </a:lnTo>
                  <a:lnTo>
                    <a:pt x="438151" y="257176"/>
                  </a:lnTo>
                  <a:lnTo>
                    <a:pt x="434976" y="254001"/>
                  </a:lnTo>
                  <a:lnTo>
                    <a:pt x="438151" y="247651"/>
                  </a:lnTo>
                  <a:lnTo>
                    <a:pt x="441326" y="247651"/>
                  </a:lnTo>
                  <a:lnTo>
                    <a:pt x="447676" y="247651"/>
                  </a:lnTo>
                  <a:lnTo>
                    <a:pt x="463551" y="238126"/>
                  </a:lnTo>
                  <a:lnTo>
                    <a:pt x="473076" y="234951"/>
                  </a:lnTo>
                  <a:lnTo>
                    <a:pt x="479426" y="231776"/>
                  </a:lnTo>
                  <a:lnTo>
                    <a:pt x="488951" y="234951"/>
                  </a:lnTo>
                  <a:lnTo>
                    <a:pt x="498476" y="238126"/>
                  </a:lnTo>
                  <a:lnTo>
                    <a:pt x="501651" y="241301"/>
                  </a:lnTo>
                  <a:lnTo>
                    <a:pt x="508001" y="241301"/>
                  </a:lnTo>
                  <a:lnTo>
                    <a:pt x="514351" y="241301"/>
                  </a:lnTo>
                  <a:lnTo>
                    <a:pt x="523876" y="241301"/>
                  </a:lnTo>
                  <a:lnTo>
                    <a:pt x="536576" y="241301"/>
                  </a:lnTo>
                  <a:lnTo>
                    <a:pt x="568326" y="231776"/>
                  </a:lnTo>
                  <a:lnTo>
                    <a:pt x="584200" y="228601"/>
                  </a:lnTo>
                  <a:lnTo>
                    <a:pt x="590550" y="222251"/>
                  </a:lnTo>
                  <a:lnTo>
                    <a:pt x="600075" y="219076"/>
                  </a:lnTo>
                  <a:lnTo>
                    <a:pt x="622301" y="212726"/>
                  </a:lnTo>
                  <a:lnTo>
                    <a:pt x="641351" y="209551"/>
                  </a:lnTo>
                  <a:lnTo>
                    <a:pt x="650876" y="209551"/>
                  </a:lnTo>
                  <a:lnTo>
                    <a:pt x="660401" y="209551"/>
                  </a:lnTo>
                  <a:lnTo>
                    <a:pt x="679451" y="203201"/>
                  </a:lnTo>
                  <a:lnTo>
                    <a:pt x="692151" y="200026"/>
                  </a:lnTo>
                  <a:lnTo>
                    <a:pt x="698501" y="200026"/>
                  </a:lnTo>
                  <a:lnTo>
                    <a:pt x="698501" y="203201"/>
                  </a:lnTo>
                  <a:lnTo>
                    <a:pt x="695326" y="206377"/>
                  </a:lnTo>
                  <a:lnTo>
                    <a:pt x="695326" y="209551"/>
                  </a:lnTo>
                  <a:lnTo>
                    <a:pt x="698501" y="212726"/>
                  </a:lnTo>
                  <a:lnTo>
                    <a:pt x="704850" y="215901"/>
                  </a:lnTo>
                  <a:lnTo>
                    <a:pt x="708026" y="212726"/>
                  </a:lnTo>
                  <a:lnTo>
                    <a:pt x="708026" y="209551"/>
                  </a:lnTo>
                  <a:lnTo>
                    <a:pt x="708026" y="206377"/>
                  </a:lnTo>
                  <a:lnTo>
                    <a:pt x="701676" y="203201"/>
                  </a:lnTo>
                  <a:lnTo>
                    <a:pt x="704850" y="200026"/>
                  </a:lnTo>
                  <a:lnTo>
                    <a:pt x="723901" y="200026"/>
                  </a:lnTo>
                  <a:lnTo>
                    <a:pt x="736600" y="196851"/>
                  </a:lnTo>
                  <a:lnTo>
                    <a:pt x="733426" y="200026"/>
                  </a:lnTo>
                  <a:lnTo>
                    <a:pt x="727075" y="203201"/>
                  </a:lnTo>
                  <a:lnTo>
                    <a:pt x="727075" y="206377"/>
                  </a:lnTo>
                  <a:lnTo>
                    <a:pt x="733426" y="206377"/>
                  </a:lnTo>
                  <a:lnTo>
                    <a:pt x="742950" y="203201"/>
                  </a:lnTo>
                  <a:lnTo>
                    <a:pt x="771526" y="196851"/>
                  </a:lnTo>
                  <a:lnTo>
                    <a:pt x="803276" y="190502"/>
                  </a:lnTo>
                  <a:lnTo>
                    <a:pt x="831850" y="190502"/>
                  </a:lnTo>
                  <a:lnTo>
                    <a:pt x="847726" y="190502"/>
                  </a:lnTo>
                  <a:lnTo>
                    <a:pt x="847726" y="193676"/>
                  </a:lnTo>
                  <a:lnTo>
                    <a:pt x="844551" y="193676"/>
                  </a:lnTo>
                  <a:lnTo>
                    <a:pt x="841376" y="200026"/>
                  </a:lnTo>
                  <a:lnTo>
                    <a:pt x="847726" y="200026"/>
                  </a:lnTo>
                  <a:lnTo>
                    <a:pt x="860426" y="196851"/>
                  </a:lnTo>
                  <a:lnTo>
                    <a:pt x="857251" y="193676"/>
                  </a:lnTo>
                  <a:lnTo>
                    <a:pt x="854076" y="190502"/>
                  </a:lnTo>
                  <a:lnTo>
                    <a:pt x="857251" y="190502"/>
                  </a:lnTo>
                  <a:lnTo>
                    <a:pt x="866776" y="190502"/>
                  </a:lnTo>
                  <a:lnTo>
                    <a:pt x="873125" y="193676"/>
                  </a:lnTo>
                  <a:lnTo>
                    <a:pt x="879476" y="193676"/>
                  </a:lnTo>
                  <a:lnTo>
                    <a:pt x="898526" y="193676"/>
                  </a:lnTo>
                  <a:lnTo>
                    <a:pt x="917575" y="193676"/>
                  </a:lnTo>
                  <a:lnTo>
                    <a:pt x="920750" y="193676"/>
                  </a:lnTo>
                  <a:lnTo>
                    <a:pt x="920750" y="196851"/>
                  </a:lnTo>
                  <a:lnTo>
                    <a:pt x="914400" y="200026"/>
                  </a:lnTo>
                  <a:lnTo>
                    <a:pt x="901700" y="206377"/>
                  </a:lnTo>
                  <a:lnTo>
                    <a:pt x="914400" y="209551"/>
                  </a:lnTo>
                  <a:lnTo>
                    <a:pt x="923925" y="209551"/>
                  </a:lnTo>
                  <a:lnTo>
                    <a:pt x="936625" y="206377"/>
                  </a:lnTo>
                  <a:lnTo>
                    <a:pt x="946150" y="203201"/>
                  </a:lnTo>
                  <a:lnTo>
                    <a:pt x="949325" y="203201"/>
                  </a:lnTo>
                  <a:lnTo>
                    <a:pt x="955676" y="203201"/>
                  </a:lnTo>
                  <a:lnTo>
                    <a:pt x="965201" y="206377"/>
                  </a:lnTo>
                  <a:lnTo>
                    <a:pt x="971551" y="206377"/>
                  </a:lnTo>
                  <a:lnTo>
                    <a:pt x="977900" y="206377"/>
                  </a:lnTo>
                  <a:lnTo>
                    <a:pt x="990601" y="206377"/>
                  </a:lnTo>
                  <a:lnTo>
                    <a:pt x="1000126" y="206377"/>
                  </a:lnTo>
                  <a:lnTo>
                    <a:pt x="1012825" y="206377"/>
                  </a:lnTo>
                  <a:lnTo>
                    <a:pt x="1031875" y="206377"/>
                  </a:lnTo>
                  <a:lnTo>
                    <a:pt x="1066800" y="219076"/>
                  </a:lnTo>
                  <a:lnTo>
                    <a:pt x="1069976" y="212726"/>
                  </a:lnTo>
                  <a:lnTo>
                    <a:pt x="1073150" y="206377"/>
                  </a:lnTo>
                  <a:lnTo>
                    <a:pt x="1079501" y="203201"/>
                  </a:lnTo>
                  <a:lnTo>
                    <a:pt x="1082675" y="203201"/>
                  </a:lnTo>
                  <a:lnTo>
                    <a:pt x="1089026" y="203201"/>
                  </a:lnTo>
                  <a:lnTo>
                    <a:pt x="1095376" y="206377"/>
                  </a:lnTo>
                  <a:lnTo>
                    <a:pt x="1098551" y="212726"/>
                  </a:lnTo>
                  <a:lnTo>
                    <a:pt x="1104901" y="212726"/>
                  </a:lnTo>
                  <a:lnTo>
                    <a:pt x="1114426" y="212726"/>
                  </a:lnTo>
                  <a:lnTo>
                    <a:pt x="1127126" y="215901"/>
                  </a:lnTo>
                  <a:lnTo>
                    <a:pt x="1130301" y="215901"/>
                  </a:lnTo>
                  <a:lnTo>
                    <a:pt x="1136650" y="222251"/>
                  </a:lnTo>
                  <a:lnTo>
                    <a:pt x="1155701" y="222251"/>
                  </a:lnTo>
                  <a:lnTo>
                    <a:pt x="1174750" y="225427"/>
                  </a:lnTo>
                  <a:lnTo>
                    <a:pt x="1212850" y="241301"/>
                  </a:lnTo>
                  <a:lnTo>
                    <a:pt x="1222375" y="244476"/>
                  </a:lnTo>
                  <a:lnTo>
                    <a:pt x="1222375" y="238126"/>
                  </a:lnTo>
                  <a:lnTo>
                    <a:pt x="1222375" y="231775"/>
                  </a:lnTo>
                  <a:lnTo>
                    <a:pt x="1225550" y="228601"/>
                  </a:lnTo>
                  <a:lnTo>
                    <a:pt x="1231901" y="225427"/>
                  </a:lnTo>
                  <a:lnTo>
                    <a:pt x="1247775" y="225427"/>
                  </a:lnTo>
                  <a:lnTo>
                    <a:pt x="1263651" y="225427"/>
                  </a:lnTo>
                  <a:lnTo>
                    <a:pt x="1273176" y="225427"/>
                  </a:lnTo>
                  <a:lnTo>
                    <a:pt x="1276351" y="225427"/>
                  </a:lnTo>
                  <a:lnTo>
                    <a:pt x="1270001" y="231775"/>
                  </a:lnTo>
                  <a:lnTo>
                    <a:pt x="1266825" y="238126"/>
                  </a:lnTo>
                  <a:lnTo>
                    <a:pt x="1270001" y="238126"/>
                  </a:lnTo>
                  <a:lnTo>
                    <a:pt x="1292226" y="225427"/>
                  </a:lnTo>
                  <a:lnTo>
                    <a:pt x="1304926" y="222251"/>
                  </a:lnTo>
                  <a:lnTo>
                    <a:pt x="1317625" y="222251"/>
                  </a:lnTo>
                  <a:lnTo>
                    <a:pt x="1330325" y="222251"/>
                  </a:lnTo>
                  <a:lnTo>
                    <a:pt x="1346200" y="219076"/>
                  </a:lnTo>
                  <a:lnTo>
                    <a:pt x="1381126" y="209551"/>
                  </a:lnTo>
                  <a:lnTo>
                    <a:pt x="1403350" y="203201"/>
                  </a:lnTo>
                  <a:lnTo>
                    <a:pt x="1412876" y="203201"/>
                  </a:lnTo>
                  <a:lnTo>
                    <a:pt x="1419225" y="206376"/>
                  </a:lnTo>
                  <a:lnTo>
                    <a:pt x="1422400" y="209551"/>
                  </a:lnTo>
                  <a:lnTo>
                    <a:pt x="1412876" y="212726"/>
                  </a:lnTo>
                  <a:lnTo>
                    <a:pt x="1381126" y="219076"/>
                  </a:lnTo>
                  <a:lnTo>
                    <a:pt x="1365251" y="222251"/>
                  </a:lnTo>
                  <a:lnTo>
                    <a:pt x="1352551" y="231775"/>
                  </a:lnTo>
                  <a:lnTo>
                    <a:pt x="1365251" y="225427"/>
                  </a:lnTo>
                  <a:lnTo>
                    <a:pt x="1381126" y="225427"/>
                  </a:lnTo>
                  <a:lnTo>
                    <a:pt x="1403350" y="222251"/>
                  </a:lnTo>
                  <a:lnTo>
                    <a:pt x="1416050" y="219076"/>
                  </a:lnTo>
                  <a:lnTo>
                    <a:pt x="1425575" y="215901"/>
                  </a:lnTo>
                  <a:lnTo>
                    <a:pt x="1428751" y="219076"/>
                  </a:lnTo>
                  <a:lnTo>
                    <a:pt x="1428751" y="222251"/>
                  </a:lnTo>
                  <a:lnTo>
                    <a:pt x="1431925" y="225427"/>
                  </a:lnTo>
                  <a:lnTo>
                    <a:pt x="1441451" y="222251"/>
                  </a:lnTo>
                  <a:lnTo>
                    <a:pt x="1460501" y="209551"/>
                  </a:lnTo>
                  <a:lnTo>
                    <a:pt x="1460501" y="203201"/>
                  </a:lnTo>
                  <a:lnTo>
                    <a:pt x="1460501" y="200026"/>
                  </a:lnTo>
                  <a:lnTo>
                    <a:pt x="1463675" y="196851"/>
                  </a:lnTo>
                  <a:lnTo>
                    <a:pt x="1466850" y="196851"/>
                  </a:lnTo>
                  <a:lnTo>
                    <a:pt x="1482725" y="203201"/>
                  </a:lnTo>
                  <a:lnTo>
                    <a:pt x="1489075" y="206376"/>
                  </a:lnTo>
                  <a:lnTo>
                    <a:pt x="1492250" y="209551"/>
                  </a:lnTo>
                  <a:lnTo>
                    <a:pt x="1492250" y="219076"/>
                  </a:lnTo>
                  <a:lnTo>
                    <a:pt x="1492250" y="225427"/>
                  </a:lnTo>
                  <a:lnTo>
                    <a:pt x="1504951" y="225427"/>
                  </a:lnTo>
                  <a:lnTo>
                    <a:pt x="1511300" y="222251"/>
                  </a:lnTo>
                  <a:lnTo>
                    <a:pt x="1511300" y="219076"/>
                  </a:lnTo>
                  <a:lnTo>
                    <a:pt x="1511300" y="215901"/>
                  </a:lnTo>
                  <a:lnTo>
                    <a:pt x="1517651" y="209551"/>
                  </a:lnTo>
                  <a:lnTo>
                    <a:pt x="1524000" y="206376"/>
                  </a:lnTo>
                  <a:lnTo>
                    <a:pt x="1524000" y="203201"/>
                  </a:lnTo>
                  <a:lnTo>
                    <a:pt x="1527175" y="200026"/>
                  </a:lnTo>
                  <a:lnTo>
                    <a:pt x="1536700" y="196851"/>
                  </a:lnTo>
                  <a:lnTo>
                    <a:pt x="1555750" y="193676"/>
                  </a:lnTo>
                  <a:lnTo>
                    <a:pt x="1558926" y="196851"/>
                  </a:lnTo>
                  <a:lnTo>
                    <a:pt x="1552575" y="203201"/>
                  </a:lnTo>
                  <a:lnTo>
                    <a:pt x="1543051" y="206376"/>
                  </a:lnTo>
                  <a:lnTo>
                    <a:pt x="1546226" y="209551"/>
                  </a:lnTo>
                  <a:lnTo>
                    <a:pt x="1546226" y="212726"/>
                  </a:lnTo>
                  <a:lnTo>
                    <a:pt x="1536700" y="222251"/>
                  </a:lnTo>
                  <a:lnTo>
                    <a:pt x="1558926" y="219076"/>
                  </a:lnTo>
                  <a:lnTo>
                    <a:pt x="1568451" y="215901"/>
                  </a:lnTo>
                  <a:lnTo>
                    <a:pt x="1574801" y="212726"/>
                  </a:lnTo>
                  <a:lnTo>
                    <a:pt x="1587500" y="209551"/>
                  </a:lnTo>
                  <a:lnTo>
                    <a:pt x="1603373" y="209551"/>
                  </a:lnTo>
                  <a:lnTo>
                    <a:pt x="1616073" y="212726"/>
                  </a:lnTo>
                  <a:lnTo>
                    <a:pt x="1628773" y="219076"/>
                  </a:lnTo>
                  <a:lnTo>
                    <a:pt x="1650998" y="222251"/>
                  </a:lnTo>
                  <a:lnTo>
                    <a:pt x="1695448" y="228601"/>
                  </a:lnTo>
                  <a:lnTo>
                    <a:pt x="1708148" y="228601"/>
                  </a:lnTo>
                  <a:lnTo>
                    <a:pt x="1711323" y="225427"/>
                  </a:lnTo>
                  <a:lnTo>
                    <a:pt x="1708148" y="225427"/>
                  </a:lnTo>
                  <a:lnTo>
                    <a:pt x="1704973" y="222251"/>
                  </a:lnTo>
                  <a:lnTo>
                    <a:pt x="1708148" y="222251"/>
                  </a:lnTo>
                  <a:lnTo>
                    <a:pt x="1727198" y="225427"/>
                  </a:lnTo>
                  <a:lnTo>
                    <a:pt x="1733548" y="228601"/>
                  </a:lnTo>
                  <a:lnTo>
                    <a:pt x="1736723" y="231775"/>
                  </a:lnTo>
                  <a:lnTo>
                    <a:pt x="1739898" y="238126"/>
                  </a:lnTo>
                  <a:lnTo>
                    <a:pt x="1739898" y="241301"/>
                  </a:lnTo>
                  <a:lnTo>
                    <a:pt x="1730373" y="241301"/>
                  </a:lnTo>
                  <a:lnTo>
                    <a:pt x="1724023" y="238126"/>
                  </a:lnTo>
                  <a:lnTo>
                    <a:pt x="1711323" y="241301"/>
                  </a:lnTo>
                  <a:lnTo>
                    <a:pt x="1708148" y="241301"/>
                  </a:lnTo>
                  <a:lnTo>
                    <a:pt x="1701798" y="247651"/>
                  </a:lnTo>
                  <a:lnTo>
                    <a:pt x="1717673" y="247651"/>
                  </a:lnTo>
                  <a:lnTo>
                    <a:pt x="1720848" y="250826"/>
                  </a:lnTo>
                  <a:lnTo>
                    <a:pt x="1724023" y="254001"/>
                  </a:lnTo>
                  <a:lnTo>
                    <a:pt x="1736723" y="254001"/>
                  </a:lnTo>
                  <a:lnTo>
                    <a:pt x="1746248" y="254001"/>
                  </a:lnTo>
                  <a:lnTo>
                    <a:pt x="1755773" y="257176"/>
                  </a:lnTo>
                  <a:lnTo>
                    <a:pt x="1762123" y="260352"/>
                  </a:lnTo>
                  <a:lnTo>
                    <a:pt x="1774823" y="257176"/>
                  </a:lnTo>
                  <a:lnTo>
                    <a:pt x="1790698" y="254001"/>
                  </a:lnTo>
                  <a:lnTo>
                    <a:pt x="1800223" y="254001"/>
                  </a:lnTo>
                  <a:lnTo>
                    <a:pt x="1809748" y="250826"/>
                  </a:lnTo>
                  <a:lnTo>
                    <a:pt x="1819273" y="247651"/>
                  </a:lnTo>
                  <a:lnTo>
                    <a:pt x="1831973" y="244476"/>
                  </a:lnTo>
                  <a:lnTo>
                    <a:pt x="1841498" y="244476"/>
                  </a:lnTo>
                  <a:lnTo>
                    <a:pt x="1860548" y="257176"/>
                  </a:lnTo>
                  <a:lnTo>
                    <a:pt x="1866898" y="263526"/>
                  </a:lnTo>
                  <a:lnTo>
                    <a:pt x="1860548" y="266701"/>
                  </a:lnTo>
                  <a:lnTo>
                    <a:pt x="1857373" y="269876"/>
                  </a:lnTo>
                  <a:lnTo>
                    <a:pt x="1851023" y="273051"/>
                  </a:lnTo>
                  <a:lnTo>
                    <a:pt x="1847848" y="282576"/>
                  </a:lnTo>
                  <a:lnTo>
                    <a:pt x="1847848" y="292101"/>
                  </a:lnTo>
                  <a:lnTo>
                    <a:pt x="1851023" y="279401"/>
                  </a:lnTo>
                  <a:lnTo>
                    <a:pt x="1854199" y="276226"/>
                  </a:lnTo>
                  <a:lnTo>
                    <a:pt x="1863723" y="273051"/>
                  </a:lnTo>
                  <a:lnTo>
                    <a:pt x="1870073" y="266701"/>
                  </a:lnTo>
                  <a:lnTo>
                    <a:pt x="1870073" y="263526"/>
                  </a:lnTo>
                  <a:lnTo>
                    <a:pt x="1870073" y="260352"/>
                  </a:lnTo>
                  <a:lnTo>
                    <a:pt x="1870073" y="257176"/>
                  </a:lnTo>
                  <a:lnTo>
                    <a:pt x="1882773" y="250826"/>
                  </a:lnTo>
                  <a:lnTo>
                    <a:pt x="1904998" y="244476"/>
                  </a:lnTo>
                  <a:lnTo>
                    <a:pt x="1920873" y="244476"/>
                  </a:lnTo>
                  <a:lnTo>
                    <a:pt x="1930398" y="241301"/>
                  </a:lnTo>
                  <a:lnTo>
                    <a:pt x="1943098" y="241301"/>
                  </a:lnTo>
                  <a:lnTo>
                    <a:pt x="1946273" y="241301"/>
                  </a:lnTo>
                  <a:lnTo>
                    <a:pt x="1949448" y="238126"/>
                  </a:lnTo>
                  <a:lnTo>
                    <a:pt x="1946273" y="234951"/>
                  </a:lnTo>
                  <a:lnTo>
                    <a:pt x="1943098" y="234951"/>
                  </a:lnTo>
                  <a:lnTo>
                    <a:pt x="1936748" y="238126"/>
                  </a:lnTo>
                  <a:lnTo>
                    <a:pt x="1933573" y="238126"/>
                  </a:lnTo>
                  <a:lnTo>
                    <a:pt x="1930398" y="234951"/>
                  </a:lnTo>
                  <a:lnTo>
                    <a:pt x="1927223" y="238126"/>
                  </a:lnTo>
                  <a:lnTo>
                    <a:pt x="1920873" y="238126"/>
                  </a:lnTo>
                  <a:lnTo>
                    <a:pt x="1917698" y="238126"/>
                  </a:lnTo>
                  <a:lnTo>
                    <a:pt x="1914524" y="238126"/>
                  </a:lnTo>
                  <a:lnTo>
                    <a:pt x="1908173" y="241301"/>
                  </a:lnTo>
                  <a:lnTo>
                    <a:pt x="1898648" y="244476"/>
                  </a:lnTo>
                  <a:lnTo>
                    <a:pt x="1895473" y="241301"/>
                  </a:lnTo>
                  <a:lnTo>
                    <a:pt x="1892298" y="241301"/>
                  </a:lnTo>
                  <a:lnTo>
                    <a:pt x="1885948" y="241301"/>
                  </a:lnTo>
                  <a:lnTo>
                    <a:pt x="1885948" y="238126"/>
                  </a:lnTo>
                  <a:lnTo>
                    <a:pt x="1885948" y="234951"/>
                  </a:lnTo>
                  <a:lnTo>
                    <a:pt x="1892298" y="231775"/>
                  </a:lnTo>
                  <a:lnTo>
                    <a:pt x="1904998" y="228601"/>
                  </a:lnTo>
                  <a:lnTo>
                    <a:pt x="1924048" y="225427"/>
                  </a:lnTo>
                  <a:lnTo>
                    <a:pt x="1936748" y="222251"/>
                  </a:lnTo>
                  <a:lnTo>
                    <a:pt x="1946273" y="219076"/>
                  </a:lnTo>
                  <a:lnTo>
                    <a:pt x="1958973" y="219076"/>
                  </a:lnTo>
                  <a:lnTo>
                    <a:pt x="1962148" y="219076"/>
                  </a:lnTo>
                  <a:lnTo>
                    <a:pt x="1962148" y="222251"/>
                  </a:lnTo>
                  <a:lnTo>
                    <a:pt x="1958973" y="225427"/>
                  </a:lnTo>
                  <a:lnTo>
                    <a:pt x="1955798" y="231775"/>
                  </a:lnTo>
                  <a:lnTo>
                    <a:pt x="1955798" y="234951"/>
                  </a:lnTo>
                  <a:lnTo>
                    <a:pt x="1962148" y="238126"/>
                  </a:lnTo>
                  <a:lnTo>
                    <a:pt x="1962148" y="241301"/>
                  </a:lnTo>
                  <a:lnTo>
                    <a:pt x="1965323" y="238126"/>
                  </a:lnTo>
                  <a:lnTo>
                    <a:pt x="1971673" y="238126"/>
                  </a:lnTo>
                  <a:lnTo>
                    <a:pt x="1971673" y="241301"/>
                  </a:lnTo>
                  <a:lnTo>
                    <a:pt x="1971673" y="244476"/>
                  </a:lnTo>
                  <a:lnTo>
                    <a:pt x="1974848" y="247651"/>
                  </a:lnTo>
                  <a:lnTo>
                    <a:pt x="1984373" y="250826"/>
                  </a:lnTo>
                  <a:lnTo>
                    <a:pt x="1997073" y="250826"/>
                  </a:lnTo>
                  <a:lnTo>
                    <a:pt x="2028823" y="250826"/>
                  </a:lnTo>
                  <a:lnTo>
                    <a:pt x="2047873" y="250826"/>
                  </a:lnTo>
                  <a:lnTo>
                    <a:pt x="2063749" y="247651"/>
                  </a:lnTo>
                  <a:lnTo>
                    <a:pt x="2079623" y="244476"/>
                  </a:lnTo>
                  <a:lnTo>
                    <a:pt x="2085973" y="247651"/>
                  </a:lnTo>
                  <a:lnTo>
                    <a:pt x="2092323" y="247651"/>
                  </a:lnTo>
                  <a:lnTo>
                    <a:pt x="2098673" y="254001"/>
                  </a:lnTo>
                  <a:lnTo>
                    <a:pt x="2101848" y="254001"/>
                  </a:lnTo>
                  <a:lnTo>
                    <a:pt x="2108198" y="250826"/>
                  </a:lnTo>
                  <a:lnTo>
                    <a:pt x="2117723" y="250826"/>
                  </a:lnTo>
                  <a:lnTo>
                    <a:pt x="2127248" y="247651"/>
                  </a:lnTo>
                  <a:lnTo>
                    <a:pt x="2130423" y="244476"/>
                  </a:lnTo>
                  <a:lnTo>
                    <a:pt x="2133598" y="241301"/>
                  </a:lnTo>
                  <a:lnTo>
                    <a:pt x="2136773" y="247651"/>
                  </a:lnTo>
                  <a:lnTo>
                    <a:pt x="2143123" y="254001"/>
                  </a:lnTo>
                  <a:lnTo>
                    <a:pt x="2149473" y="257176"/>
                  </a:lnTo>
                  <a:lnTo>
                    <a:pt x="2152648" y="257176"/>
                  </a:lnTo>
                  <a:lnTo>
                    <a:pt x="2155823" y="254001"/>
                  </a:lnTo>
                  <a:lnTo>
                    <a:pt x="2152648" y="250826"/>
                  </a:lnTo>
                  <a:lnTo>
                    <a:pt x="2146298" y="247651"/>
                  </a:lnTo>
                  <a:lnTo>
                    <a:pt x="2139948" y="244476"/>
                  </a:lnTo>
                  <a:lnTo>
                    <a:pt x="2136773" y="234951"/>
                  </a:lnTo>
                  <a:lnTo>
                    <a:pt x="2146298" y="238126"/>
                  </a:lnTo>
                  <a:lnTo>
                    <a:pt x="2152648" y="234951"/>
                  </a:lnTo>
                  <a:lnTo>
                    <a:pt x="2155823" y="231775"/>
                  </a:lnTo>
                  <a:lnTo>
                    <a:pt x="2158998" y="234951"/>
                  </a:lnTo>
                  <a:lnTo>
                    <a:pt x="2168523" y="241301"/>
                  </a:lnTo>
                  <a:lnTo>
                    <a:pt x="2174873" y="241301"/>
                  </a:lnTo>
                  <a:lnTo>
                    <a:pt x="2174873" y="244476"/>
                  </a:lnTo>
                  <a:lnTo>
                    <a:pt x="2171698" y="247651"/>
                  </a:lnTo>
                  <a:lnTo>
                    <a:pt x="2165348" y="250826"/>
                  </a:lnTo>
                  <a:lnTo>
                    <a:pt x="2165348" y="254001"/>
                  </a:lnTo>
                  <a:lnTo>
                    <a:pt x="2165348" y="257176"/>
                  </a:lnTo>
                  <a:lnTo>
                    <a:pt x="2155823" y="266701"/>
                  </a:lnTo>
                  <a:lnTo>
                    <a:pt x="2168523" y="260352"/>
                  </a:lnTo>
                  <a:lnTo>
                    <a:pt x="2174873" y="257176"/>
                  </a:lnTo>
                  <a:lnTo>
                    <a:pt x="2174873" y="250826"/>
                  </a:lnTo>
                  <a:lnTo>
                    <a:pt x="2184398" y="247651"/>
                  </a:lnTo>
                  <a:lnTo>
                    <a:pt x="2190748" y="244476"/>
                  </a:lnTo>
                  <a:lnTo>
                    <a:pt x="2197098" y="244476"/>
                  </a:lnTo>
                  <a:lnTo>
                    <a:pt x="2206623" y="247651"/>
                  </a:lnTo>
                  <a:lnTo>
                    <a:pt x="2219323" y="247651"/>
                  </a:lnTo>
                  <a:lnTo>
                    <a:pt x="2247898" y="244476"/>
                  </a:lnTo>
                  <a:lnTo>
                    <a:pt x="2251073" y="244476"/>
                  </a:lnTo>
                  <a:lnTo>
                    <a:pt x="2247898" y="241301"/>
                  </a:lnTo>
                  <a:lnTo>
                    <a:pt x="2244724" y="238126"/>
                  </a:lnTo>
                  <a:lnTo>
                    <a:pt x="2241548" y="241301"/>
                  </a:lnTo>
                  <a:lnTo>
                    <a:pt x="2238373" y="244476"/>
                  </a:lnTo>
                  <a:lnTo>
                    <a:pt x="2235198" y="241301"/>
                  </a:lnTo>
                  <a:lnTo>
                    <a:pt x="2232023" y="241301"/>
                  </a:lnTo>
                  <a:lnTo>
                    <a:pt x="2232023" y="238126"/>
                  </a:lnTo>
                  <a:lnTo>
                    <a:pt x="2238373" y="234951"/>
                  </a:lnTo>
                  <a:lnTo>
                    <a:pt x="2251073" y="231775"/>
                  </a:lnTo>
                  <a:lnTo>
                    <a:pt x="2257423" y="231775"/>
                  </a:lnTo>
                  <a:lnTo>
                    <a:pt x="2263773" y="231775"/>
                  </a:lnTo>
                  <a:lnTo>
                    <a:pt x="2273298" y="228601"/>
                  </a:lnTo>
                  <a:lnTo>
                    <a:pt x="2282823" y="222251"/>
                  </a:lnTo>
                  <a:lnTo>
                    <a:pt x="2276473" y="222251"/>
                  </a:lnTo>
                  <a:lnTo>
                    <a:pt x="2263773" y="225427"/>
                  </a:lnTo>
                  <a:lnTo>
                    <a:pt x="2251073" y="228601"/>
                  </a:lnTo>
                  <a:lnTo>
                    <a:pt x="2241548" y="225427"/>
                  </a:lnTo>
                  <a:lnTo>
                    <a:pt x="2235198" y="225427"/>
                  </a:lnTo>
                  <a:lnTo>
                    <a:pt x="2232023" y="225427"/>
                  </a:lnTo>
                  <a:lnTo>
                    <a:pt x="2225673" y="225427"/>
                  </a:lnTo>
                  <a:lnTo>
                    <a:pt x="2216148" y="219076"/>
                  </a:lnTo>
                  <a:lnTo>
                    <a:pt x="2212973" y="212726"/>
                  </a:lnTo>
                  <a:lnTo>
                    <a:pt x="2212973" y="206376"/>
                  </a:lnTo>
                  <a:lnTo>
                    <a:pt x="2225673" y="203201"/>
                  </a:lnTo>
                  <a:lnTo>
                    <a:pt x="2238373" y="200026"/>
                  </a:lnTo>
                  <a:lnTo>
                    <a:pt x="2241548" y="196851"/>
                  </a:lnTo>
                  <a:lnTo>
                    <a:pt x="2241548" y="193676"/>
                  </a:lnTo>
                  <a:lnTo>
                    <a:pt x="2241548" y="190501"/>
                  </a:lnTo>
                  <a:lnTo>
                    <a:pt x="2247898" y="187326"/>
                  </a:lnTo>
                  <a:lnTo>
                    <a:pt x="2263773" y="177800"/>
                  </a:lnTo>
                  <a:lnTo>
                    <a:pt x="2270123" y="174626"/>
                  </a:lnTo>
                  <a:lnTo>
                    <a:pt x="2273298" y="177800"/>
                  </a:lnTo>
                  <a:lnTo>
                    <a:pt x="2276473" y="177800"/>
                  </a:lnTo>
                  <a:lnTo>
                    <a:pt x="2282823" y="174626"/>
                  </a:lnTo>
                  <a:lnTo>
                    <a:pt x="2282823" y="171451"/>
                  </a:lnTo>
                  <a:lnTo>
                    <a:pt x="2279648" y="171451"/>
                  </a:lnTo>
                  <a:lnTo>
                    <a:pt x="2276473" y="171451"/>
                  </a:lnTo>
                  <a:lnTo>
                    <a:pt x="2279648" y="168276"/>
                  </a:lnTo>
                  <a:lnTo>
                    <a:pt x="2295523" y="165101"/>
                  </a:lnTo>
                  <a:close/>
                  <a:moveTo>
                    <a:pt x="1882773" y="142876"/>
                  </a:moveTo>
                  <a:lnTo>
                    <a:pt x="1895473" y="142876"/>
                  </a:lnTo>
                  <a:lnTo>
                    <a:pt x="1901823" y="146051"/>
                  </a:lnTo>
                  <a:lnTo>
                    <a:pt x="1904998" y="146051"/>
                  </a:lnTo>
                  <a:lnTo>
                    <a:pt x="1901823" y="149226"/>
                  </a:lnTo>
                  <a:lnTo>
                    <a:pt x="1914524" y="146051"/>
                  </a:lnTo>
                  <a:lnTo>
                    <a:pt x="1927223" y="146051"/>
                  </a:lnTo>
                  <a:lnTo>
                    <a:pt x="1943098" y="146051"/>
                  </a:lnTo>
                  <a:lnTo>
                    <a:pt x="1949448" y="146051"/>
                  </a:lnTo>
                  <a:lnTo>
                    <a:pt x="1949448" y="149226"/>
                  </a:lnTo>
                  <a:lnTo>
                    <a:pt x="1946273" y="152401"/>
                  </a:lnTo>
                  <a:lnTo>
                    <a:pt x="1943098" y="155575"/>
                  </a:lnTo>
                  <a:lnTo>
                    <a:pt x="1946273" y="155575"/>
                  </a:lnTo>
                  <a:lnTo>
                    <a:pt x="1952623" y="155575"/>
                  </a:lnTo>
                  <a:lnTo>
                    <a:pt x="1955798" y="158750"/>
                  </a:lnTo>
                  <a:lnTo>
                    <a:pt x="1958973" y="158750"/>
                  </a:lnTo>
                  <a:lnTo>
                    <a:pt x="1965323" y="155575"/>
                  </a:lnTo>
                  <a:lnTo>
                    <a:pt x="1971673" y="158750"/>
                  </a:lnTo>
                  <a:lnTo>
                    <a:pt x="1974848" y="158750"/>
                  </a:lnTo>
                  <a:lnTo>
                    <a:pt x="1971673" y="155575"/>
                  </a:lnTo>
                  <a:lnTo>
                    <a:pt x="1971673" y="152401"/>
                  </a:lnTo>
                  <a:lnTo>
                    <a:pt x="1981198" y="152401"/>
                  </a:lnTo>
                  <a:lnTo>
                    <a:pt x="1987548" y="152401"/>
                  </a:lnTo>
                  <a:lnTo>
                    <a:pt x="1984373" y="149226"/>
                  </a:lnTo>
                  <a:lnTo>
                    <a:pt x="1978023" y="149226"/>
                  </a:lnTo>
                  <a:lnTo>
                    <a:pt x="1981198" y="146051"/>
                  </a:lnTo>
                  <a:lnTo>
                    <a:pt x="2000248" y="146051"/>
                  </a:lnTo>
                  <a:lnTo>
                    <a:pt x="2012948" y="149226"/>
                  </a:lnTo>
                  <a:lnTo>
                    <a:pt x="2012948" y="152401"/>
                  </a:lnTo>
                  <a:lnTo>
                    <a:pt x="2003423" y="158750"/>
                  </a:lnTo>
                  <a:lnTo>
                    <a:pt x="1997073" y="165101"/>
                  </a:lnTo>
                  <a:lnTo>
                    <a:pt x="1993898" y="171451"/>
                  </a:lnTo>
                  <a:lnTo>
                    <a:pt x="1997073" y="174626"/>
                  </a:lnTo>
                  <a:lnTo>
                    <a:pt x="1997073" y="171451"/>
                  </a:lnTo>
                  <a:lnTo>
                    <a:pt x="2000248" y="171451"/>
                  </a:lnTo>
                  <a:lnTo>
                    <a:pt x="2006598" y="171451"/>
                  </a:lnTo>
                  <a:lnTo>
                    <a:pt x="2012948" y="171451"/>
                  </a:lnTo>
                  <a:lnTo>
                    <a:pt x="2016123" y="171451"/>
                  </a:lnTo>
                  <a:lnTo>
                    <a:pt x="2016123" y="168276"/>
                  </a:lnTo>
                  <a:lnTo>
                    <a:pt x="2016123" y="165101"/>
                  </a:lnTo>
                  <a:lnTo>
                    <a:pt x="2019298" y="165101"/>
                  </a:lnTo>
                  <a:lnTo>
                    <a:pt x="2022473" y="165101"/>
                  </a:lnTo>
                  <a:lnTo>
                    <a:pt x="2022473" y="161925"/>
                  </a:lnTo>
                  <a:lnTo>
                    <a:pt x="2022473" y="158750"/>
                  </a:lnTo>
                  <a:lnTo>
                    <a:pt x="2025648" y="155575"/>
                  </a:lnTo>
                  <a:lnTo>
                    <a:pt x="2025648" y="152401"/>
                  </a:lnTo>
                  <a:lnTo>
                    <a:pt x="2025648" y="149226"/>
                  </a:lnTo>
                  <a:lnTo>
                    <a:pt x="2028823" y="149226"/>
                  </a:lnTo>
                  <a:lnTo>
                    <a:pt x="2031998" y="146051"/>
                  </a:lnTo>
                  <a:lnTo>
                    <a:pt x="2031998" y="142876"/>
                  </a:lnTo>
                  <a:lnTo>
                    <a:pt x="2035174" y="142876"/>
                  </a:lnTo>
                  <a:lnTo>
                    <a:pt x="2041523" y="142876"/>
                  </a:lnTo>
                  <a:lnTo>
                    <a:pt x="2057398" y="146051"/>
                  </a:lnTo>
                  <a:lnTo>
                    <a:pt x="2063749" y="152401"/>
                  </a:lnTo>
                  <a:lnTo>
                    <a:pt x="2063749" y="158750"/>
                  </a:lnTo>
                  <a:lnTo>
                    <a:pt x="2063749" y="161925"/>
                  </a:lnTo>
                  <a:lnTo>
                    <a:pt x="2066923" y="165101"/>
                  </a:lnTo>
                  <a:lnTo>
                    <a:pt x="2063749" y="171451"/>
                  </a:lnTo>
                  <a:lnTo>
                    <a:pt x="2063749" y="177800"/>
                  </a:lnTo>
                  <a:lnTo>
                    <a:pt x="2066923" y="180975"/>
                  </a:lnTo>
                  <a:lnTo>
                    <a:pt x="2076448" y="187326"/>
                  </a:lnTo>
                  <a:lnTo>
                    <a:pt x="2082798" y="190501"/>
                  </a:lnTo>
                  <a:lnTo>
                    <a:pt x="2095498" y="193676"/>
                  </a:lnTo>
                  <a:lnTo>
                    <a:pt x="2101848" y="200025"/>
                  </a:lnTo>
                  <a:lnTo>
                    <a:pt x="2098673" y="203200"/>
                  </a:lnTo>
                  <a:lnTo>
                    <a:pt x="2089148" y="206376"/>
                  </a:lnTo>
                  <a:lnTo>
                    <a:pt x="2076448" y="209551"/>
                  </a:lnTo>
                  <a:lnTo>
                    <a:pt x="2066923" y="206376"/>
                  </a:lnTo>
                  <a:lnTo>
                    <a:pt x="2060573" y="203200"/>
                  </a:lnTo>
                  <a:lnTo>
                    <a:pt x="2057398" y="203200"/>
                  </a:lnTo>
                  <a:lnTo>
                    <a:pt x="2057398" y="206376"/>
                  </a:lnTo>
                  <a:lnTo>
                    <a:pt x="2060573" y="212726"/>
                  </a:lnTo>
                  <a:lnTo>
                    <a:pt x="2057398" y="215901"/>
                  </a:lnTo>
                  <a:lnTo>
                    <a:pt x="2038348" y="215901"/>
                  </a:lnTo>
                  <a:lnTo>
                    <a:pt x="2031998" y="215901"/>
                  </a:lnTo>
                  <a:lnTo>
                    <a:pt x="2035174" y="219076"/>
                  </a:lnTo>
                  <a:lnTo>
                    <a:pt x="2057398" y="222251"/>
                  </a:lnTo>
                  <a:lnTo>
                    <a:pt x="2066923" y="225425"/>
                  </a:lnTo>
                  <a:lnTo>
                    <a:pt x="2070098" y="225425"/>
                  </a:lnTo>
                  <a:lnTo>
                    <a:pt x="2070098" y="228601"/>
                  </a:lnTo>
                  <a:lnTo>
                    <a:pt x="2060573" y="231775"/>
                  </a:lnTo>
                  <a:lnTo>
                    <a:pt x="2054223" y="234950"/>
                  </a:lnTo>
                  <a:lnTo>
                    <a:pt x="2041523" y="234950"/>
                  </a:lnTo>
                  <a:lnTo>
                    <a:pt x="2031998" y="234950"/>
                  </a:lnTo>
                  <a:lnTo>
                    <a:pt x="2025648" y="231775"/>
                  </a:lnTo>
                  <a:lnTo>
                    <a:pt x="2019298" y="228601"/>
                  </a:lnTo>
                  <a:lnTo>
                    <a:pt x="2006598" y="225425"/>
                  </a:lnTo>
                  <a:lnTo>
                    <a:pt x="1981198" y="225425"/>
                  </a:lnTo>
                  <a:lnTo>
                    <a:pt x="1974848" y="222251"/>
                  </a:lnTo>
                  <a:lnTo>
                    <a:pt x="1974848" y="219076"/>
                  </a:lnTo>
                  <a:lnTo>
                    <a:pt x="1971673" y="215901"/>
                  </a:lnTo>
                  <a:lnTo>
                    <a:pt x="1968498" y="215901"/>
                  </a:lnTo>
                  <a:lnTo>
                    <a:pt x="1952623" y="215901"/>
                  </a:lnTo>
                  <a:lnTo>
                    <a:pt x="1946273" y="212726"/>
                  </a:lnTo>
                  <a:lnTo>
                    <a:pt x="1943098" y="209551"/>
                  </a:lnTo>
                  <a:lnTo>
                    <a:pt x="1939923" y="212726"/>
                  </a:lnTo>
                  <a:lnTo>
                    <a:pt x="1936748" y="215901"/>
                  </a:lnTo>
                  <a:lnTo>
                    <a:pt x="1920873" y="219076"/>
                  </a:lnTo>
                  <a:lnTo>
                    <a:pt x="1911348" y="222251"/>
                  </a:lnTo>
                  <a:lnTo>
                    <a:pt x="1904998" y="222251"/>
                  </a:lnTo>
                  <a:lnTo>
                    <a:pt x="1898648" y="222251"/>
                  </a:lnTo>
                  <a:lnTo>
                    <a:pt x="1892298" y="225425"/>
                  </a:lnTo>
                  <a:lnTo>
                    <a:pt x="1885948" y="225425"/>
                  </a:lnTo>
                  <a:lnTo>
                    <a:pt x="1882773" y="225425"/>
                  </a:lnTo>
                  <a:lnTo>
                    <a:pt x="1873248" y="228601"/>
                  </a:lnTo>
                  <a:lnTo>
                    <a:pt x="1863723" y="231775"/>
                  </a:lnTo>
                  <a:lnTo>
                    <a:pt x="1854199" y="231775"/>
                  </a:lnTo>
                  <a:lnTo>
                    <a:pt x="1847848" y="231775"/>
                  </a:lnTo>
                  <a:lnTo>
                    <a:pt x="1838323" y="231775"/>
                  </a:lnTo>
                  <a:lnTo>
                    <a:pt x="1825623" y="231775"/>
                  </a:lnTo>
                  <a:lnTo>
                    <a:pt x="1809748" y="231775"/>
                  </a:lnTo>
                  <a:lnTo>
                    <a:pt x="1790698" y="234950"/>
                  </a:lnTo>
                  <a:lnTo>
                    <a:pt x="1771648" y="234950"/>
                  </a:lnTo>
                  <a:lnTo>
                    <a:pt x="1762123" y="231775"/>
                  </a:lnTo>
                  <a:lnTo>
                    <a:pt x="1758948" y="228601"/>
                  </a:lnTo>
                  <a:lnTo>
                    <a:pt x="1758948" y="225425"/>
                  </a:lnTo>
                  <a:lnTo>
                    <a:pt x="1762123" y="222251"/>
                  </a:lnTo>
                  <a:lnTo>
                    <a:pt x="1758948" y="219076"/>
                  </a:lnTo>
                  <a:lnTo>
                    <a:pt x="1752598" y="219076"/>
                  </a:lnTo>
                  <a:lnTo>
                    <a:pt x="1743073" y="215901"/>
                  </a:lnTo>
                  <a:lnTo>
                    <a:pt x="1724023" y="215901"/>
                  </a:lnTo>
                  <a:lnTo>
                    <a:pt x="1720848" y="212726"/>
                  </a:lnTo>
                  <a:lnTo>
                    <a:pt x="1727198" y="209551"/>
                  </a:lnTo>
                  <a:lnTo>
                    <a:pt x="1743073" y="203200"/>
                  </a:lnTo>
                  <a:lnTo>
                    <a:pt x="1762123" y="203200"/>
                  </a:lnTo>
                  <a:lnTo>
                    <a:pt x="1787523" y="203200"/>
                  </a:lnTo>
                  <a:lnTo>
                    <a:pt x="1803398" y="200025"/>
                  </a:lnTo>
                  <a:lnTo>
                    <a:pt x="1809748" y="200025"/>
                  </a:lnTo>
                  <a:lnTo>
                    <a:pt x="1819273" y="200025"/>
                  </a:lnTo>
                  <a:lnTo>
                    <a:pt x="1825623" y="203200"/>
                  </a:lnTo>
                  <a:lnTo>
                    <a:pt x="1825623" y="200025"/>
                  </a:lnTo>
                  <a:lnTo>
                    <a:pt x="1809748" y="193676"/>
                  </a:lnTo>
                  <a:lnTo>
                    <a:pt x="1800223" y="190501"/>
                  </a:lnTo>
                  <a:lnTo>
                    <a:pt x="1790698" y="193676"/>
                  </a:lnTo>
                  <a:lnTo>
                    <a:pt x="1768473" y="196851"/>
                  </a:lnTo>
                  <a:lnTo>
                    <a:pt x="1758948" y="196851"/>
                  </a:lnTo>
                  <a:lnTo>
                    <a:pt x="1755773" y="193676"/>
                  </a:lnTo>
                  <a:lnTo>
                    <a:pt x="1752598" y="190501"/>
                  </a:lnTo>
                  <a:lnTo>
                    <a:pt x="1749423" y="184151"/>
                  </a:lnTo>
                  <a:lnTo>
                    <a:pt x="1749423" y="180975"/>
                  </a:lnTo>
                  <a:lnTo>
                    <a:pt x="1752598" y="180975"/>
                  </a:lnTo>
                  <a:lnTo>
                    <a:pt x="1765298" y="177800"/>
                  </a:lnTo>
                  <a:lnTo>
                    <a:pt x="1784348" y="177800"/>
                  </a:lnTo>
                  <a:lnTo>
                    <a:pt x="1800223" y="174626"/>
                  </a:lnTo>
                  <a:lnTo>
                    <a:pt x="1790698" y="174626"/>
                  </a:lnTo>
                  <a:lnTo>
                    <a:pt x="1774823" y="174626"/>
                  </a:lnTo>
                  <a:lnTo>
                    <a:pt x="1762123" y="174626"/>
                  </a:lnTo>
                  <a:lnTo>
                    <a:pt x="1762123" y="171451"/>
                  </a:lnTo>
                  <a:lnTo>
                    <a:pt x="1771648" y="168276"/>
                  </a:lnTo>
                  <a:lnTo>
                    <a:pt x="1803398" y="161925"/>
                  </a:lnTo>
                  <a:lnTo>
                    <a:pt x="1809748" y="161925"/>
                  </a:lnTo>
                  <a:lnTo>
                    <a:pt x="1809748" y="158750"/>
                  </a:lnTo>
                  <a:lnTo>
                    <a:pt x="1809748" y="155575"/>
                  </a:lnTo>
                  <a:lnTo>
                    <a:pt x="1812923" y="152401"/>
                  </a:lnTo>
                  <a:lnTo>
                    <a:pt x="1838323" y="149226"/>
                  </a:lnTo>
                  <a:lnTo>
                    <a:pt x="1866898" y="146051"/>
                  </a:lnTo>
                  <a:close/>
                  <a:moveTo>
                    <a:pt x="2628898" y="136525"/>
                  </a:moveTo>
                  <a:lnTo>
                    <a:pt x="2651123" y="136525"/>
                  </a:lnTo>
                  <a:lnTo>
                    <a:pt x="2654298" y="136525"/>
                  </a:lnTo>
                  <a:lnTo>
                    <a:pt x="2654298" y="139701"/>
                  </a:lnTo>
                  <a:lnTo>
                    <a:pt x="2657473" y="142876"/>
                  </a:lnTo>
                  <a:lnTo>
                    <a:pt x="2660648" y="146051"/>
                  </a:lnTo>
                  <a:lnTo>
                    <a:pt x="2660648" y="149226"/>
                  </a:lnTo>
                  <a:lnTo>
                    <a:pt x="2657473" y="152401"/>
                  </a:lnTo>
                  <a:lnTo>
                    <a:pt x="2657473" y="155576"/>
                  </a:lnTo>
                  <a:lnTo>
                    <a:pt x="2660648" y="155576"/>
                  </a:lnTo>
                  <a:lnTo>
                    <a:pt x="2666998" y="155576"/>
                  </a:lnTo>
                  <a:lnTo>
                    <a:pt x="2666998" y="158751"/>
                  </a:lnTo>
                  <a:lnTo>
                    <a:pt x="2657473" y="171451"/>
                  </a:lnTo>
                  <a:lnTo>
                    <a:pt x="2657473" y="174626"/>
                  </a:lnTo>
                  <a:lnTo>
                    <a:pt x="2660648" y="174626"/>
                  </a:lnTo>
                  <a:lnTo>
                    <a:pt x="2670173" y="171451"/>
                  </a:lnTo>
                  <a:lnTo>
                    <a:pt x="2676523" y="161925"/>
                  </a:lnTo>
                  <a:lnTo>
                    <a:pt x="2682873" y="158751"/>
                  </a:lnTo>
                  <a:lnTo>
                    <a:pt x="2686048" y="161925"/>
                  </a:lnTo>
                  <a:lnTo>
                    <a:pt x="2689223" y="165101"/>
                  </a:lnTo>
                  <a:lnTo>
                    <a:pt x="2695574" y="158751"/>
                  </a:lnTo>
                  <a:lnTo>
                    <a:pt x="2701923" y="155576"/>
                  </a:lnTo>
                  <a:lnTo>
                    <a:pt x="2705098" y="155576"/>
                  </a:lnTo>
                  <a:lnTo>
                    <a:pt x="2708273" y="158751"/>
                  </a:lnTo>
                  <a:lnTo>
                    <a:pt x="2711448" y="168276"/>
                  </a:lnTo>
                  <a:lnTo>
                    <a:pt x="2714623" y="168276"/>
                  </a:lnTo>
                  <a:lnTo>
                    <a:pt x="2720973" y="168276"/>
                  </a:lnTo>
                  <a:lnTo>
                    <a:pt x="2727323" y="174626"/>
                  </a:lnTo>
                  <a:lnTo>
                    <a:pt x="2730498" y="177800"/>
                  </a:lnTo>
                  <a:lnTo>
                    <a:pt x="2733673" y="177800"/>
                  </a:lnTo>
                  <a:lnTo>
                    <a:pt x="2727323" y="174626"/>
                  </a:lnTo>
                  <a:lnTo>
                    <a:pt x="2727323" y="171451"/>
                  </a:lnTo>
                  <a:lnTo>
                    <a:pt x="2730498" y="168276"/>
                  </a:lnTo>
                  <a:lnTo>
                    <a:pt x="2736848" y="168276"/>
                  </a:lnTo>
                  <a:lnTo>
                    <a:pt x="2730498" y="165101"/>
                  </a:lnTo>
                  <a:lnTo>
                    <a:pt x="2724148" y="158751"/>
                  </a:lnTo>
                  <a:lnTo>
                    <a:pt x="2724148" y="155576"/>
                  </a:lnTo>
                  <a:lnTo>
                    <a:pt x="2730498" y="155576"/>
                  </a:lnTo>
                  <a:lnTo>
                    <a:pt x="2759073" y="152401"/>
                  </a:lnTo>
                  <a:lnTo>
                    <a:pt x="2771773" y="155576"/>
                  </a:lnTo>
                  <a:lnTo>
                    <a:pt x="2778123" y="158751"/>
                  </a:lnTo>
                  <a:lnTo>
                    <a:pt x="2781298" y="165101"/>
                  </a:lnTo>
                  <a:lnTo>
                    <a:pt x="2787648" y="168276"/>
                  </a:lnTo>
                  <a:lnTo>
                    <a:pt x="2793998" y="168276"/>
                  </a:lnTo>
                  <a:lnTo>
                    <a:pt x="2800348" y="171451"/>
                  </a:lnTo>
                  <a:lnTo>
                    <a:pt x="2806698" y="171451"/>
                  </a:lnTo>
                  <a:lnTo>
                    <a:pt x="2813048" y="171451"/>
                  </a:lnTo>
                  <a:lnTo>
                    <a:pt x="2828923" y="171451"/>
                  </a:lnTo>
                  <a:lnTo>
                    <a:pt x="2835273" y="174626"/>
                  </a:lnTo>
                  <a:lnTo>
                    <a:pt x="2838448" y="177800"/>
                  </a:lnTo>
                  <a:lnTo>
                    <a:pt x="2844799" y="177800"/>
                  </a:lnTo>
                  <a:lnTo>
                    <a:pt x="2847973" y="174626"/>
                  </a:lnTo>
                  <a:lnTo>
                    <a:pt x="2847973" y="177800"/>
                  </a:lnTo>
                  <a:lnTo>
                    <a:pt x="2847973" y="184151"/>
                  </a:lnTo>
                  <a:lnTo>
                    <a:pt x="2847973" y="190501"/>
                  </a:lnTo>
                  <a:lnTo>
                    <a:pt x="2851148" y="190501"/>
                  </a:lnTo>
                  <a:lnTo>
                    <a:pt x="2854323" y="190501"/>
                  </a:lnTo>
                  <a:lnTo>
                    <a:pt x="2860673" y="187326"/>
                  </a:lnTo>
                  <a:lnTo>
                    <a:pt x="2867023" y="187326"/>
                  </a:lnTo>
                  <a:lnTo>
                    <a:pt x="2879723" y="190501"/>
                  </a:lnTo>
                  <a:lnTo>
                    <a:pt x="2876548" y="193676"/>
                  </a:lnTo>
                  <a:lnTo>
                    <a:pt x="2860673" y="203200"/>
                  </a:lnTo>
                  <a:lnTo>
                    <a:pt x="2851148" y="209551"/>
                  </a:lnTo>
                  <a:lnTo>
                    <a:pt x="2863848" y="203200"/>
                  </a:lnTo>
                  <a:lnTo>
                    <a:pt x="2879723" y="196851"/>
                  </a:lnTo>
                  <a:lnTo>
                    <a:pt x="2886073" y="196851"/>
                  </a:lnTo>
                  <a:lnTo>
                    <a:pt x="2895598" y="200025"/>
                  </a:lnTo>
                  <a:lnTo>
                    <a:pt x="2898773" y="203200"/>
                  </a:lnTo>
                  <a:lnTo>
                    <a:pt x="2901948" y="206376"/>
                  </a:lnTo>
                  <a:lnTo>
                    <a:pt x="2901948" y="209551"/>
                  </a:lnTo>
                  <a:lnTo>
                    <a:pt x="2905124" y="212726"/>
                  </a:lnTo>
                  <a:lnTo>
                    <a:pt x="2905124" y="215901"/>
                  </a:lnTo>
                  <a:lnTo>
                    <a:pt x="2901948" y="219076"/>
                  </a:lnTo>
                  <a:lnTo>
                    <a:pt x="2886073" y="222251"/>
                  </a:lnTo>
                  <a:lnTo>
                    <a:pt x="2870198" y="225425"/>
                  </a:lnTo>
                  <a:lnTo>
                    <a:pt x="2867023" y="225425"/>
                  </a:lnTo>
                  <a:lnTo>
                    <a:pt x="2867023" y="228601"/>
                  </a:lnTo>
                  <a:lnTo>
                    <a:pt x="2876548" y="228601"/>
                  </a:lnTo>
                  <a:lnTo>
                    <a:pt x="2889248" y="225425"/>
                  </a:lnTo>
                  <a:lnTo>
                    <a:pt x="2901948" y="225425"/>
                  </a:lnTo>
                  <a:lnTo>
                    <a:pt x="2911473" y="228601"/>
                  </a:lnTo>
                  <a:lnTo>
                    <a:pt x="2911473" y="231775"/>
                  </a:lnTo>
                  <a:lnTo>
                    <a:pt x="2905124" y="234950"/>
                  </a:lnTo>
                  <a:lnTo>
                    <a:pt x="2898773" y="234950"/>
                  </a:lnTo>
                  <a:lnTo>
                    <a:pt x="2889248" y="238126"/>
                  </a:lnTo>
                  <a:lnTo>
                    <a:pt x="2898773" y="238126"/>
                  </a:lnTo>
                  <a:lnTo>
                    <a:pt x="2901948" y="238126"/>
                  </a:lnTo>
                  <a:lnTo>
                    <a:pt x="2905124" y="241301"/>
                  </a:lnTo>
                  <a:lnTo>
                    <a:pt x="2914648" y="238126"/>
                  </a:lnTo>
                  <a:lnTo>
                    <a:pt x="2924173" y="238126"/>
                  </a:lnTo>
                  <a:lnTo>
                    <a:pt x="2924173" y="241301"/>
                  </a:lnTo>
                  <a:lnTo>
                    <a:pt x="2924173" y="244476"/>
                  </a:lnTo>
                  <a:lnTo>
                    <a:pt x="2927348" y="244476"/>
                  </a:lnTo>
                  <a:lnTo>
                    <a:pt x="2930523" y="244476"/>
                  </a:lnTo>
                  <a:lnTo>
                    <a:pt x="2930523" y="247650"/>
                  </a:lnTo>
                  <a:lnTo>
                    <a:pt x="2933698" y="250826"/>
                  </a:lnTo>
                  <a:lnTo>
                    <a:pt x="2940048" y="250826"/>
                  </a:lnTo>
                  <a:lnTo>
                    <a:pt x="2943223" y="247650"/>
                  </a:lnTo>
                  <a:lnTo>
                    <a:pt x="2946398" y="250826"/>
                  </a:lnTo>
                  <a:lnTo>
                    <a:pt x="2946398" y="254001"/>
                  </a:lnTo>
                  <a:lnTo>
                    <a:pt x="2952748" y="254001"/>
                  </a:lnTo>
                  <a:lnTo>
                    <a:pt x="2955923" y="254001"/>
                  </a:lnTo>
                  <a:lnTo>
                    <a:pt x="2959098" y="254001"/>
                  </a:lnTo>
                  <a:lnTo>
                    <a:pt x="2962273" y="260350"/>
                  </a:lnTo>
                  <a:lnTo>
                    <a:pt x="2962273" y="263526"/>
                  </a:lnTo>
                  <a:lnTo>
                    <a:pt x="2978148" y="257176"/>
                  </a:lnTo>
                  <a:lnTo>
                    <a:pt x="2984498" y="254001"/>
                  </a:lnTo>
                  <a:lnTo>
                    <a:pt x="2984498" y="257176"/>
                  </a:lnTo>
                  <a:lnTo>
                    <a:pt x="2987673" y="260350"/>
                  </a:lnTo>
                  <a:lnTo>
                    <a:pt x="2997198" y="266701"/>
                  </a:lnTo>
                  <a:lnTo>
                    <a:pt x="2994023" y="266701"/>
                  </a:lnTo>
                  <a:lnTo>
                    <a:pt x="2987673" y="269876"/>
                  </a:lnTo>
                  <a:lnTo>
                    <a:pt x="2984498" y="269876"/>
                  </a:lnTo>
                  <a:lnTo>
                    <a:pt x="2987673" y="276225"/>
                  </a:lnTo>
                  <a:lnTo>
                    <a:pt x="2984498" y="279401"/>
                  </a:lnTo>
                  <a:lnTo>
                    <a:pt x="2974973" y="276225"/>
                  </a:lnTo>
                  <a:lnTo>
                    <a:pt x="2965448" y="276225"/>
                  </a:lnTo>
                  <a:lnTo>
                    <a:pt x="2962273" y="276225"/>
                  </a:lnTo>
                  <a:lnTo>
                    <a:pt x="2962273" y="279401"/>
                  </a:lnTo>
                  <a:lnTo>
                    <a:pt x="2962273" y="282575"/>
                  </a:lnTo>
                  <a:lnTo>
                    <a:pt x="2959098" y="282575"/>
                  </a:lnTo>
                  <a:lnTo>
                    <a:pt x="2952748" y="282575"/>
                  </a:lnTo>
                  <a:lnTo>
                    <a:pt x="2943223" y="279401"/>
                  </a:lnTo>
                  <a:lnTo>
                    <a:pt x="2940048" y="282575"/>
                  </a:lnTo>
                  <a:lnTo>
                    <a:pt x="2940048" y="285751"/>
                  </a:lnTo>
                  <a:lnTo>
                    <a:pt x="2943223" y="288926"/>
                  </a:lnTo>
                  <a:lnTo>
                    <a:pt x="2940048" y="288926"/>
                  </a:lnTo>
                  <a:lnTo>
                    <a:pt x="2933698" y="288926"/>
                  </a:lnTo>
                  <a:lnTo>
                    <a:pt x="2927348" y="288926"/>
                  </a:lnTo>
                  <a:lnTo>
                    <a:pt x="2924173" y="292101"/>
                  </a:lnTo>
                  <a:lnTo>
                    <a:pt x="2924173" y="295276"/>
                  </a:lnTo>
                  <a:lnTo>
                    <a:pt x="2924173" y="298451"/>
                  </a:lnTo>
                  <a:lnTo>
                    <a:pt x="2920998" y="298451"/>
                  </a:lnTo>
                  <a:lnTo>
                    <a:pt x="2914648" y="295276"/>
                  </a:lnTo>
                  <a:lnTo>
                    <a:pt x="2905124" y="292101"/>
                  </a:lnTo>
                  <a:lnTo>
                    <a:pt x="2905124" y="295276"/>
                  </a:lnTo>
                  <a:lnTo>
                    <a:pt x="2905124" y="298451"/>
                  </a:lnTo>
                  <a:lnTo>
                    <a:pt x="2908298" y="304801"/>
                  </a:lnTo>
                  <a:lnTo>
                    <a:pt x="2901948" y="304801"/>
                  </a:lnTo>
                  <a:lnTo>
                    <a:pt x="2898773" y="301626"/>
                  </a:lnTo>
                  <a:lnTo>
                    <a:pt x="2898773" y="304801"/>
                  </a:lnTo>
                  <a:lnTo>
                    <a:pt x="2901948" y="307975"/>
                  </a:lnTo>
                  <a:lnTo>
                    <a:pt x="2895598" y="307975"/>
                  </a:lnTo>
                  <a:lnTo>
                    <a:pt x="2892423" y="307975"/>
                  </a:lnTo>
                  <a:lnTo>
                    <a:pt x="2895598" y="317501"/>
                  </a:lnTo>
                  <a:lnTo>
                    <a:pt x="2895598" y="320676"/>
                  </a:lnTo>
                  <a:lnTo>
                    <a:pt x="2889248" y="323851"/>
                  </a:lnTo>
                  <a:lnTo>
                    <a:pt x="2882898" y="320676"/>
                  </a:lnTo>
                  <a:lnTo>
                    <a:pt x="2879723" y="317501"/>
                  </a:lnTo>
                  <a:lnTo>
                    <a:pt x="2879723" y="311151"/>
                  </a:lnTo>
                  <a:lnTo>
                    <a:pt x="2876548" y="311151"/>
                  </a:lnTo>
                  <a:lnTo>
                    <a:pt x="2873373" y="311151"/>
                  </a:lnTo>
                  <a:lnTo>
                    <a:pt x="2870198" y="307975"/>
                  </a:lnTo>
                  <a:lnTo>
                    <a:pt x="2867023" y="304801"/>
                  </a:lnTo>
                  <a:lnTo>
                    <a:pt x="2863848" y="304801"/>
                  </a:lnTo>
                  <a:lnTo>
                    <a:pt x="2860673" y="301626"/>
                  </a:lnTo>
                  <a:lnTo>
                    <a:pt x="2863848" y="295276"/>
                  </a:lnTo>
                  <a:lnTo>
                    <a:pt x="2863848" y="288926"/>
                  </a:lnTo>
                  <a:lnTo>
                    <a:pt x="2854323" y="298451"/>
                  </a:lnTo>
                  <a:lnTo>
                    <a:pt x="2851148" y="298451"/>
                  </a:lnTo>
                  <a:lnTo>
                    <a:pt x="2847973" y="298451"/>
                  </a:lnTo>
                  <a:lnTo>
                    <a:pt x="2844799" y="298451"/>
                  </a:lnTo>
                  <a:lnTo>
                    <a:pt x="2841623" y="298451"/>
                  </a:lnTo>
                  <a:lnTo>
                    <a:pt x="2841623" y="295276"/>
                  </a:lnTo>
                  <a:lnTo>
                    <a:pt x="2838448" y="292101"/>
                  </a:lnTo>
                  <a:lnTo>
                    <a:pt x="2835273" y="288926"/>
                  </a:lnTo>
                  <a:lnTo>
                    <a:pt x="2822573" y="292101"/>
                  </a:lnTo>
                  <a:lnTo>
                    <a:pt x="2816223" y="292101"/>
                  </a:lnTo>
                  <a:lnTo>
                    <a:pt x="2806698" y="285751"/>
                  </a:lnTo>
                  <a:lnTo>
                    <a:pt x="2809873" y="292101"/>
                  </a:lnTo>
                  <a:lnTo>
                    <a:pt x="2809873" y="295276"/>
                  </a:lnTo>
                  <a:lnTo>
                    <a:pt x="2809873" y="298451"/>
                  </a:lnTo>
                  <a:lnTo>
                    <a:pt x="2806698" y="298451"/>
                  </a:lnTo>
                  <a:lnTo>
                    <a:pt x="2800348" y="298451"/>
                  </a:lnTo>
                  <a:lnTo>
                    <a:pt x="2793998" y="295276"/>
                  </a:lnTo>
                  <a:lnTo>
                    <a:pt x="2797173" y="301626"/>
                  </a:lnTo>
                  <a:lnTo>
                    <a:pt x="2797173" y="304801"/>
                  </a:lnTo>
                  <a:lnTo>
                    <a:pt x="2797173" y="307975"/>
                  </a:lnTo>
                  <a:lnTo>
                    <a:pt x="2793998" y="311151"/>
                  </a:lnTo>
                  <a:lnTo>
                    <a:pt x="2793998" y="314326"/>
                  </a:lnTo>
                  <a:lnTo>
                    <a:pt x="2797173" y="314326"/>
                  </a:lnTo>
                  <a:lnTo>
                    <a:pt x="2806698" y="314326"/>
                  </a:lnTo>
                  <a:lnTo>
                    <a:pt x="2813048" y="314326"/>
                  </a:lnTo>
                  <a:lnTo>
                    <a:pt x="2816223" y="317501"/>
                  </a:lnTo>
                  <a:lnTo>
                    <a:pt x="2819398" y="323851"/>
                  </a:lnTo>
                  <a:lnTo>
                    <a:pt x="2828923" y="327026"/>
                  </a:lnTo>
                  <a:lnTo>
                    <a:pt x="2835273" y="330201"/>
                  </a:lnTo>
                  <a:lnTo>
                    <a:pt x="2832098" y="330201"/>
                  </a:lnTo>
                  <a:lnTo>
                    <a:pt x="2828923" y="333376"/>
                  </a:lnTo>
                  <a:lnTo>
                    <a:pt x="2832098" y="336551"/>
                  </a:lnTo>
                  <a:lnTo>
                    <a:pt x="2835273" y="339726"/>
                  </a:lnTo>
                  <a:lnTo>
                    <a:pt x="2835273" y="342901"/>
                  </a:lnTo>
                  <a:lnTo>
                    <a:pt x="2832098" y="346075"/>
                  </a:lnTo>
                  <a:lnTo>
                    <a:pt x="2832098" y="349250"/>
                  </a:lnTo>
                  <a:lnTo>
                    <a:pt x="2838448" y="352426"/>
                  </a:lnTo>
                  <a:lnTo>
                    <a:pt x="2832098" y="355601"/>
                  </a:lnTo>
                  <a:lnTo>
                    <a:pt x="2828923" y="358776"/>
                  </a:lnTo>
                  <a:lnTo>
                    <a:pt x="2822573" y="355601"/>
                  </a:lnTo>
                  <a:lnTo>
                    <a:pt x="2819398" y="355601"/>
                  </a:lnTo>
                  <a:lnTo>
                    <a:pt x="2813048" y="355601"/>
                  </a:lnTo>
                  <a:lnTo>
                    <a:pt x="2813048" y="358776"/>
                  </a:lnTo>
                  <a:lnTo>
                    <a:pt x="2809873" y="358776"/>
                  </a:lnTo>
                  <a:lnTo>
                    <a:pt x="2803523" y="352426"/>
                  </a:lnTo>
                  <a:lnTo>
                    <a:pt x="2797173" y="349250"/>
                  </a:lnTo>
                  <a:lnTo>
                    <a:pt x="2793998" y="349250"/>
                  </a:lnTo>
                  <a:lnTo>
                    <a:pt x="2787648" y="352426"/>
                  </a:lnTo>
                  <a:lnTo>
                    <a:pt x="2781298" y="352426"/>
                  </a:lnTo>
                  <a:lnTo>
                    <a:pt x="2752723" y="346075"/>
                  </a:lnTo>
                  <a:lnTo>
                    <a:pt x="2765423" y="352426"/>
                  </a:lnTo>
                  <a:lnTo>
                    <a:pt x="2771773" y="355601"/>
                  </a:lnTo>
                  <a:lnTo>
                    <a:pt x="2771773" y="358776"/>
                  </a:lnTo>
                  <a:lnTo>
                    <a:pt x="2774948" y="361951"/>
                  </a:lnTo>
                  <a:lnTo>
                    <a:pt x="2784473" y="361951"/>
                  </a:lnTo>
                  <a:lnTo>
                    <a:pt x="2784473" y="368301"/>
                  </a:lnTo>
                  <a:lnTo>
                    <a:pt x="2787648" y="371476"/>
                  </a:lnTo>
                  <a:lnTo>
                    <a:pt x="2793998" y="371476"/>
                  </a:lnTo>
                  <a:lnTo>
                    <a:pt x="2806698" y="374650"/>
                  </a:lnTo>
                  <a:lnTo>
                    <a:pt x="2803523" y="377825"/>
                  </a:lnTo>
                  <a:lnTo>
                    <a:pt x="2800348" y="377825"/>
                  </a:lnTo>
                  <a:lnTo>
                    <a:pt x="2800348" y="381000"/>
                  </a:lnTo>
                  <a:lnTo>
                    <a:pt x="2803523" y="384176"/>
                  </a:lnTo>
                  <a:lnTo>
                    <a:pt x="2803523" y="387350"/>
                  </a:lnTo>
                  <a:lnTo>
                    <a:pt x="2803523" y="390525"/>
                  </a:lnTo>
                  <a:lnTo>
                    <a:pt x="2793998" y="390525"/>
                  </a:lnTo>
                  <a:lnTo>
                    <a:pt x="2787648" y="387350"/>
                  </a:lnTo>
                  <a:lnTo>
                    <a:pt x="2781298" y="387350"/>
                  </a:lnTo>
                  <a:lnTo>
                    <a:pt x="2774948" y="387350"/>
                  </a:lnTo>
                  <a:lnTo>
                    <a:pt x="2765423" y="390525"/>
                  </a:lnTo>
                  <a:lnTo>
                    <a:pt x="2749548" y="387350"/>
                  </a:lnTo>
                  <a:lnTo>
                    <a:pt x="2740023" y="381000"/>
                  </a:lnTo>
                  <a:lnTo>
                    <a:pt x="2730498" y="377825"/>
                  </a:lnTo>
                  <a:lnTo>
                    <a:pt x="2730498" y="374650"/>
                  </a:lnTo>
                  <a:lnTo>
                    <a:pt x="2727323" y="374650"/>
                  </a:lnTo>
                  <a:lnTo>
                    <a:pt x="2717798" y="377825"/>
                  </a:lnTo>
                  <a:lnTo>
                    <a:pt x="2714623" y="374650"/>
                  </a:lnTo>
                  <a:lnTo>
                    <a:pt x="2711448" y="371476"/>
                  </a:lnTo>
                  <a:lnTo>
                    <a:pt x="2708273" y="381000"/>
                  </a:lnTo>
                  <a:lnTo>
                    <a:pt x="2705098" y="384176"/>
                  </a:lnTo>
                  <a:lnTo>
                    <a:pt x="2695574" y="381000"/>
                  </a:lnTo>
                  <a:lnTo>
                    <a:pt x="2686048" y="377825"/>
                  </a:lnTo>
                  <a:lnTo>
                    <a:pt x="2676523" y="377825"/>
                  </a:lnTo>
                  <a:lnTo>
                    <a:pt x="2670173" y="374650"/>
                  </a:lnTo>
                  <a:lnTo>
                    <a:pt x="2666998" y="368301"/>
                  </a:lnTo>
                  <a:lnTo>
                    <a:pt x="2666998" y="365126"/>
                  </a:lnTo>
                  <a:lnTo>
                    <a:pt x="2660648" y="368301"/>
                  </a:lnTo>
                  <a:lnTo>
                    <a:pt x="2657473" y="368301"/>
                  </a:lnTo>
                  <a:lnTo>
                    <a:pt x="2644773" y="361951"/>
                  </a:lnTo>
                  <a:lnTo>
                    <a:pt x="2638423" y="358776"/>
                  </a:lnTo>
                  <a:lnTo>
                    <a:pt x="2628898" y="355601"/>
                  </a:lnTo>
                  <a:lnTo>
                    <a:pt x="2609848" y="352426"/>
                  </a:lnTo>
                  <a:lnTo>
                    <a:pt x="2603498" y="349250"/>
                  </a:lnTo>
                  <a:lnTo>
                    <a:pt x="2606673" y="342901"/>
                  </a:lnTo>
                  <a:lnTo>
                    <a:pt x="2613023" y="339726"/>
                  </a:lnTo>
                  <a:lnTo>
                    <a:pt x="2609848" y="339726"/>
                  </a:lnTo>
                  <a:lnTo>
                    <a:pt x="2603498" y="339726"/>
                  </a:lnTo>
                  <a:lnTo>
                    <a:pt x="2597148" y="339726"/>
                  </a:lnTo>
                  <a:lnTo>
                    <a:pt x="2587623" y="330201"/>
                  </a:lnTo>
                  <a:lnTo>
                    <a:pt x="2584448" y="330201"/>
                  </a:lnTo>
                  <a:lnTo>
                    <a:pt x="2587623" y="333376"/>
                  </a:lnTo>
                  <a:lnTo>
                    <a:pt x="2597148" y="346075"/>
                  </a:lnTo>
                  <a:lnTo>
                    <a:pt x="2597148" y="349250"/>
                  </a:lnTo>
                  <a:lnTo>
                    <a:pt x="2593973" y="349250"/>
                  </a:lnTo>
                  <a:lnTo>
                    <a:pt x="2581273" y="346075"/>
                  </a:lnTo>
                  <a:lnTo>
                    <a:pt x="2568573" y="339726"/>
                  </a:lnTo>
                  <a:lnTo>
                    <a:pt x="2565398" y="339726"/>
                  </a:lnTo>
                  <a:lnTo>
                    <a:pt x="2568573" y="342901"/>
                  </a:lnTo>
                  <a:lnTo>
                    <a:pt x="2568573" y="346075"/>
                  </a:lnTo>
                  <a:lnTo>
                    <a:pt x="2562223" y="346075"/>
                  </a:lnTo>
                  <a:lnTo>
                    <a:pt x="2555873" y="342901"/>
                  </a:lnTo>
                  <a:lnTo>
                    <a:pt x="2552698" y="342901"/>
                  </a:lnTo>
                  <a:lnTo>
                    <a:pt x="2555873" y="346075"/>
                  </a:lnTo>
                  <a:lnTo>
                    <a:pt x="2552698" y="346075"/>
                  </a:lnTo>
                  <a:lnTo>
                    <a:pt x="2546348" y="346075"/>
                  </a:lnTo>
                  <a:lnTo>
                    <a:pt x="2546348" y="349250"/>
                  </a:lnTo>
                  <a:lnTo>
                    <a:pt x="2549523" y="352426"/>
                  </a:lnTo>
                  <a:lnTo>
                    <a:pt x="2543173" y="352426"/>
                  </a:lnTo>
                  <a:lnTo>
                    <a:pt x="2533648" y="352426"/>
                  </a:lnTo>
                  <a:lnTo>
                    <a:pt x="2520948" y="349250"/>
                  </a:lnTo>
                  <a:lnTo>
                    <a:pt x="2517773" y="349250"/>
                  </a:lnTo>
                  <a:lnTo>
                    <a:pt x="2520948" y="346075"/>
                  </a:lnTo>
                  <a:lnTo>
                    <a:pt x="2520948" y="342901"/>
                  </a:lnTo>
                  <a:lnTo>
                    <a:pt x="2517773" y="339726"/>
                  </a:lnTo>
                  <a:lnTo>
                    <a:pt x="2517773" y="333376"/>
                  </a:lnTo>
                  <a:lnTo>
                    <a:pt x="2520948" y="327026"/>
                  </a:lnTo>
                  <a:lnTo>
                    <a:pt x="2524123" y="323851"/>
                  </a:lnTo>
                  <a:lnTo>
                    <a:pt x="2530473" y="320676"/>
                  </a:lnTo>
                  <a:lnTo>
                    <a:pt x="2533648" y="320676"/>
                  </a:lnTo>
                  <a:lnTo>
                    <a:pt x="2527298" y="317501"/>
                  </a:lnTo>
                  <a:lnTo>
                    <a:pt x="2520948" y="314326"/>
                  </a:lnTo>
                  <a:lnTo>
                    <a:pt x="2524123" y="314326"/>
                  </a:lnTo>
                  <a:lnTo>
                    <a:pt x="2539998" y="314326"/>
                  </a:lnTo>
                  <a:lnTo>
                    <a:pt x="2552698" y="314326"/>
                  </a:lnTo>
                  <a:lnTo>
                    <a:pt x="2555873" y="314326"/>
                  </a:lnTo>
                  <a:lnTo>
                    <a:pt x="2549523" y="311151"/>
                  </a:lnTo>
                  <a:lnTo>
                    <a:pt x="2546348" y="307975"/>
                  </a:lnTo>
                  <a:lnTo>
                    <a:pt x="2549523" y="304801"/>
                  </a:lnTo>
                  <a:lnTo>
                    <a:pt x="2568573" y="307975"/>
                  </a:lnTo>
                  <a:lnTo>
                    <a:pt x="2587623" y="311151"/>
                  </a:lnTo>
                  <a:lnTo>
                    <a:pt x="2590798" y="311151"/>
                  </a:lnTo>
                  <a:lnTo>
                    <a:pt x="2590798" y="307975"/>
                  </a:lnTo>
                  <a:lnTo>
                    <a:pt x="2603498" y="307975"/>
                  </a:lnTo>
                  <a:lnTo>
                    <a:pt x="2616198" y="307975"/>
                  </a:lnTo>
                  <a:lnTo>
                    <a:pt x="2616198" y="304801"/>
                  </a:lnTo>
                  <a:lnTo>
                    <a:pt x="2625723" y="304801"/>
                  </a:lnTo>
                  <a:lnTo>
                    <a:pt x="2635249" y="304801"/>
                  </a:lnTo>
                  <a:lnTo>
                    <a:pt x="2638423" y="304801"/>
                  </a:lnTo>
                  <a:lnTo>
                    <a:pt x="2638423" y="301626"/>
                  </a:lnTo>
                  <a:lnTo>
                    <a:pt x="2638423" y="298451"/>
                  </a:lnTo>
                  <a:lnTo>
                    <a:pt x="2644773" y="298451"/>
                  </a:lnTo>
                  <a:lnTo>
                    <a:pt x="2666998" y="304801"/>
                  </a:lnTo>
                  <a:lnTo>
                    <a:pt x="2663823" y="301626"/>
                  </a:lnTo>
                  <a:lnTo>
                    <a:pt x="2654298" y="295276"/>
                  </a:lnTo>
                  <a:lnTo>
                    <a:pt x="2647948" y="292101"/>
                  </a:lnTo>
                  <a:lnTo>
                    <a:pt x="2644773" y="292101"/>
                  </a:lnTo>
                  <a:lnTo>
                    <a:pt x="2644773" y="288926"/>
                  </a:lnTo>
                  <a:lnTo>
                    <a:pt x="2647948" y="285751"/>
                  </a:lnTo>
                  <a:lnTo>
                    <a:pt x="2654298" y="282575"/>
                  </a:lnTo>
                  <a:lnTo>
                    <a:pt x="2666998" y="279401"/>
                  </a:lnTo>
                  <a:lnTo>
                    <a:pt x="2673348" y="279401"/>
                  </a:lnTo>
                  <a:lnTo>
                    <a:pt x="2682873" y="282575"/>
                  </a:lnTo>
                  <a:lnTo>
                    <a:pt x="2698748" y="285751"/>
                  </a:lnTo>
                  <a:lnTo>
                    <a:pt x="2708273" y="288926"/>
                  </a:lnTo>
                  <a:lnTo>
                    <a:pt x="2708273" y="292101"/>
                  </a:lnTo>
                  <a:lnTo>
                    <a:pt x="2705098" y="295276"/>
                  </a:lnTo>
                  <a:lnTo>
                    <a:pt x="2698748" y="301626"/>
                  </a:lnTo>
                  <a:lnTo>
                    <a:pt x="2698748" y="307975"/>
                  </a:lnTo>
                  <a:lnTo>
                    <a:pt x="2698748" y="311151"/>
                  </a:lnTo>
                  <a:lnTo>
                    <a:pt x="2701923" y="311151"/>
                  </a:lnTo>
                  <a:lnTo>
                    <a:pt x="2714623" y="301626"/>
                  </a:lnTo>
                  <a:lnTo>
                    <a:pt x="2724148" y="295276"/>
                  </a:lnTo>
                  <a:lnTo>
                    <a:pt x="2730498" y="295276"/>
                  </a:lnTo>
                  <a:lnTo>
                    <a:pt x="2733673" y="295276"/>
                  </a:lnTo>
                  <a:lnTo>
                    <a:pt x="2743198" y="292101"/>
                  </a:lnTo>
                  <a:lnTo>
                    <a:pt x="2759073" y="288926"/>
                  </a:lnTo>
                  <a:lnTo>
                    <a:pt x="2759073" y="285751"/>
                  </a:lnTo>
                  <a:lnTo>
                    <a:pt x="2752723" y="285751"/>
                  </a:lnTo>
                  <a:lnTo>
                    <a:pt x="2743198" y="285751"/>
                  </a:lnTo>
                  <a:lnTo>
                    <a:pt x="2736848" y="282575"/>
                  </a:lnTo>
                  <a:lnTo>
                    <a:pt x="2736848" y="279401"/>
                  </a:lnTo>
                  <a:lnTo>
                    <a:pt x="2736848" y="273050"/>
                  </a:lnTo>
                  <a:lnTo>
                    <a:pt x="2733673" y="269876"/>
                  </a:lnTo>
                  <a:lnTo>
                    <a:pt x="2730498" y="273050"/>
                  </a:lnTo>
                  <a:lnTo>
                    <a:pt x="2714623" y="282575"/>
                  </a:lnTo>
                  <a:lnTo>
                    <a:pt x="2708273" y="285751"/>
                  </a:lnTo>
                  <a:lnTo>
                    <a:pt x="2698748" y="282575"/>
                  </a:lnTo>
                  <a:lnTo>
                    <a:pt x="2682873" y="276225"/>
                  </a:lnTo>
                  <a:lnTo>
                    <a:pt x="2676523" y="276225"/>
                  </a:lnTo>
                  <a:lnTo>
                    <a:pt x="2682873" y="273050"/>
                  </a:lnTo>
                  <a:lnTo>
                    <a:pt x="2701923" y="266701"/>
                  </a:lnTo>
                  <a:lnTo>
                    <a:pt x="2714623" y="260350"/>
                  </a:lnTo>
                  <a:lnTo>
                    <a:pt x="2730498" y="257176"/>
                  </a:lnTo>
                  <a:lnTo>
                    <a:pt x="2733673" y="254001"/>
                  </a:lnTo>
                  <a:lnTo>
                    <a:pt x="2733673" y="250826"/>
                  </a:lnTo>
                  <a:lnTo>
                    <a:pt x="2730498" y="244476"/>
                  </a:lnTo>
                  <a:lnTo>
                    <a:pt x="2727323" y="238126"/>
                  </a:lnTo>
                  <a:lnTo>
                    <a:pt x="2727323" y="234950"/>
                  </a:lnTo>
                  <a:lnTo>
                    <a:pt x="2720973" y="234950"/>
                  </a:lnTo>
                  <a:lnTo>
                    <a:pt x="2717798" y="231775"/>
                  </a:lnTo>
                  <a:lnTo>
                    <a:pt x="2711448" y="231775"/>
                  </a:lnTo>
                  <a:lnTo>
                    <a:pt x="2708273" y="228601"/>
                  </a:lnTo>
                  <a:lnTo>
                    <a:pt x="2705098" y="228601"/>
                  </a:lnTo>
                  <a:lnTo>
                    <a:pt x="2692398" y="225425"/>
                  </a:lnTo>
                  <a:lnTo>
                    <a:pt x="2689223" y="228601"/>
                  </a:lnTo>
                  <a:lnTo>
                    <a:pt x="2686048" y="231775"/>
                  </a:lnTo>
                  <a:lnTo>
                    <a:pt x="2686048" y="234950"/>
                  </a:lnTo>
                  <a:lnTo>
                    <a:pt x="2676523" y="234950"/>
                  </a:lnTo>
                  <a:lnTo>
                    <a:pt x="2670173" y="231775"/>
                  </a:lnTo>
                  <a:lnTo>
                    <a:pt x="2670173" y="228601"/>
                  </a:lnTo>
                  <a:lnTo>
                    <a:pt x="2676523" y="225425"/>
                  </a:lnTo>
                  <a:lnTo>
                    <a:pt x="2682873" y="222251"/>
                  </a:lnTo>
                  <a:lnTo>
                    <a:pt x="2689223" y="222251"/>
                  </a:lnTo>
                  <a:lnTo>
                    <a:pt x="2686048" y="219076"/>
                  </a:lnTo>
                  <a:lnTo>
                    <a:pt x="2679698" y="215901"/>
                  </a:lnTo>
                  <a:lnTo>
                    <a:pt x="2673348" y="215901"/>
                  </a:lnTo>
                  <a:lnTo>
                    <a:pt x="2666998" y="215901"/>
                  </a:lnTo>
                  <a:lnTo>
                    <a:pt x="2666998" y="212726"/>
                  </a:lnTo>
                  <a:lnTo>
                    <a:pt x="2666998" y="209551"/>
                  </a:lnTo>
                  <a:lnTo>
                    <a:pt x="2660648" y="209551"/>
                  </a:lnTo>
                  <a:lnTo>
                    <a:pt x="2654298" y="209551"/>
                  </a:lnTo>
                  <a:lnTo>
                    <a:pt x="2651123" y="206376"/>
                  </a:lnTo>
                  <a:lnTo>
                    <a:pt x="2647948" y="203200"/>
                  </a:lnTo>
                  <a:lnTo>
                    <a:pt x="2638423" y="200025"/>
                  </a:lnTo>
                  <a:lnTo>
                    <a:pt x="2632073" y="200025"/>
                  </a:lnTo>
                  <a:lnTo>
                    <a:pt x="2628898" y="196851"/>
                  </a:lnTo>
                  <a:lnTo>
                    <a:pt x="2625723" y="200025"/>
                  </a:lnTo>
                  <a:lnTo>
                    <a:pt x="2622548" y="200025"/>
                  </a:lnTo>
                  <a:lnTo>
                    <a:pt x="2603498" y="190501"/>
                  </a:lnTo>
                  <a:lnTo>
                    <a:pt x="2613023" y="196851"/>
                  </a:lnTo>
                  <a:lnTo>
                    <a:pt x="2613023" y="200025"/>
                  </a:lnTo>
                  <a:lnTo>
                    <a:pt x="2609848" y="206376"/>
                  </a:lnTo>
                  <a:lnTo>
                    <a:pt x="2603498" y="209551"/>
                  </a:lnTo>
                  <a:lnTo>
                    <a:pt x="2597148" y="209551"/>
                  </a:lnTo>
                  <a:lnTo>
                    <a:pt x="2590798" y="206376"/>
                  </a:lnTo>
                  <a:lnTo>
                    <a:pt x="2584448" y="203200"/>
                  </a:lnTo>
                  <a:lnTo>
                    <a:pt x="2574923" y="203200"/>
                  </a:lnTo>
                  <a:lnTo>
                    <a:pt x="2574923" y="206376"/>
                  </a:lnTo>
                  <a:lnTo>
                    <a:pt x="2581273" y="209551"/>
                  </a:lnTo>
                  <a:lnTo>
                    <a:pt x="2587623" y="212726"/>
                  </a:lnTo>
                  <a:lnTo>
                    <a:pt x="2587623" y="215901"/>
                  </a:lnTo>
                  <a:lnTo>
                    <a:pt x="2584448" y="215901"/>
                  </a:lnTo>
                  <a:lnTo>
                    <a:pt x="2578098" y="215901"/>
                  </a:lnTo>
                  <a:lnTo>
                    <a:pt x="2571748" y="215901"/>
                  </a:lnTo>
                  <a:lnTo>
                    <a:pt x="2568573" y="209551"/>
                  </a:lnTo>
                  <a:lnTo>
                    <a:pt x="2562223" y="206376"/>
                  </a:lnTo>
                  <a:lnTo>
                    <a:pt x="2559048" y="203200"/>
                  </a:lnTo>
                  <a:lnTo>
                    <a:pt x="2559048" y="206376"/>
                  </a:lnTo>
                  <a:lnTo>
                    <a:pt x="2559048" y="212726"/>
                  </a:lnTo>
                  <a:lnTo>
                    <a:pt x="2555873" y="215901"/>
                  </a:lnTo>
                  <a:lnTo>
                    <a:pt x="2552698" y="215901"/>
                  </a:lnTo>
                  <a:lnTo>
                    <a:pt x="2546348" y="212726"/>
                  </a:lnTo>
                  <a:lnTo>
                    <a:pt x="2543173" y="209551"/>
                  </a:lnTo>
                  <a:lnTo>
                    <a:pt x="2536823" y="209551"/>
                  </a:lnTo>
                  <a:lnTo>
                    <a:pt x="2533648" y="209551"/>
                  </a:lnTo>
                  <a:lnTo>
                    <a:pt x="2530473" y="209551"/>
                  </a:lnTo>
                  <a:lnTo>
                    <a:pt x="2524123" y="209551"/>
                  </a:lnTo>
                  <a:lnTo>
                    <a:pt x="2517773" y="206376"/>
                  </a:lnTo>
                  <a:lnTo>
                    <a:pt x="2524123" y="200025"/>
                  </a:lnTo>
                  <a:lnTo>
                    <a:pt x="2517773" y="200025"/>
                  </a:lnTo>
                  <a:lnTo>
                    <a:pt x="2511423" y="206376"/>
                  </a:lnTo>
                  <a:lnTo>
                    <a:pt x="2505073" y="209551"/>
                  </a:lnTo>
                  <a:lnTo>
                    <a:pt x="2498723" y="206376"/>
                  </a:lnTo>
                  <a:lnTo>
                    <a:pt x="2486023" y="206376"/>
                  </a:lnTo>
                  <a:lnTo>
                    <a:pt x="2479673" y="203200"/>
                  </a:lnTo>
                  <a:lnTo>
                    <a:pt x="2476498" y="203200"/>
                  </a:lnTo>
                  <a:lnTo>
                    <a:pt x="2473323" y="200025"/>
                  </a:lnTo>
                  <a:lnTo>
                    <a:pt x="2463798" y="203200"/>
                  </a:lnTo>
                  <a:lnTo>
                    <a:pt x="2454274" y="206376"/>
                  </a:lnTo>
                  <a:lnTo>
                    <a:pt x="2435223" y="209551"/>
                  </a:lnTo>
                  <a:lnTo>
                    <a:pt x="2425698" y="209551"/>
                  </a:lnTo>
                  <a:lnTo>
                    <a:pt x="2416173" y="206376"/>
                  </a:lnTo>
                  <a:lnTo>
                    <a:pt x="2400298" y="200025"/>
                  </a:lnTo>
                  <a:lnTo>
                    <a:pt x="2397123" y="196851"/>
                  </a:lnTo>
                  <a:lnTo>
                    <a:pt x="2393948" y="190501"/>
                  </a:lnTo>
                  <a:lnTo>
                    <a:pt x="2397123" y="187326"/>
                  </a:lnTo>
                  <a:lnTo>
                    <a:pt x="2406648" y="187326"/>
                  </a:lnTo>
                  <a:lnTo>
                    <a:pt x="2409823" y="184151"/>
                  </a:lnTo>
                  <a:lnTo>
                    <a:pt x="2406648" y="180976"/>
                  </a:lnTo>
                  <a:lnTo>
                    <a:pt x="2403473" y="177800"/>
                  </a:lnTo>
                  <a:lnTo>
                    <a:pt x="2403473" y="174626"/>
                  </a:lnTo>
                  <a:lnTo>
                    <a:pt x="2406648" y="171451"/>
                  </a:lnTo>
                  <a:lnTo>
                    <a:pt x="2412998" y="171451"/>
                  </a:lnTo>
                  <a:lnTo>
                    <a:pt x="2425698" y="165101"/>
                  </a:lnTo>
                  <a:lnTo>
                    <a:pt x="2432048" y="161925"/>
                  </a:lnTo>
                  <a:lnTo>
                    <a:pt x="2441573" y="152401"/>
                  </a:lnTo>
                  <a:lnTo>
                    <a:pt x="2454274" y="146051"/>
                  </a:lnTo>
                  <a:lnTo>
                    <a:pt x="2463798" y="142876"/>
                  </a:lnTo>
                  <a:lnTo>
                    <a:pt x="2486023" y="139701"/>
                  </a:lnTo>
                  <a:lnTo>
                    <a:pt x="2514599" y="139701"/>
                  </a:lnTo>
                  <a:lnTo>
                    <a:pt x="2527298" y="139701"/>
                  </a:lnTo>
                  <a:lnTo>
                    <a:pt x="2530473" y="142876"/>
                  </a:lnTo>
                  <a:lnTo>
                    <a:pt x="2527298" y="149226"/>
                  </a:lnTo>
                  <a:lnTo>
                    <a:pt x="2520948" y="152401"/>
                  </a:lnTo>
                  <a:lnTo>
                    <a:pt x="2514599" y="155576"/>
                  </a:lnTo>
                  <a:lnTo>
                    <a:pt x="2511423" y="161925"/>
                  </a:lnTo>
                  <a:lnTo>
                    <a:pt x="2508248" y="165101"/>
                  </a:lnTo>
                  <a:lnTo>
                    <a:pt x="2501898" y="168276"/>
                  </a:lnTo>
                  <a:lnTo>
                    <a:pt x="2492373" y="174626"/>
                  </a:lnTo>
                  <a:lnTo>
                    <a:pt x="2492373" y="180976"/>
                  </a:lnTo>
                  <a:lnTo>
                    <a:pt x="2492373" y="187326"/>
                  </a:lnTo>
                  <a:lnTo>
                    <a:pt x="2498723" y="190501"/>
                  </a:lnTo>
                  <a:lnTo>
                    <a:pt x="2498723" y="184151"/>
                  </a:lnTo>
                  <a:lnTo>
                    <a:pt x="2501898" y="180976"/>
                  </a:lnTo>
                  <a:lnTo>
                    <a:pt x="2511423" y="177800"/>
                  </a:lnTo>
                  <a:lnTo>
                    <a:pt x="2517773" y="174626"/>
                  </a:lnTo>
                  <a:lnTo>
                    <a:pt x="2533648" y="174626"/>
                  </a:lnTo>
                  <a:lnTo>
                    <a:pt x="2530473" y="171451"/>
                  </a:lnTo>
                  <a:lnTo>
                    <a:pt x="2520948" y="168276"/>
                  </a:lnTo>
                  <a:lnTo>
                    <a:pt x="2520948" y="165101"/>
                  </a:lnTo>
                  <a:lnTo>
                    <a:pt x="2524123" y="161925"/>
                  </a:lnTo>
                  <a:lnTo>
                    <a:pt x="2530473" y="158751"/>
                  </a:lnTo>
                  <a:lnTo>
                    <a:pt x="2543173" y="155576"/>
                  </a:lnTo>
                  <a:lnTo>
                    <a:pt x="2546348" y="155576"/>
                  </a:lnTo>
                  <a:lnTo>
                    <a:pt x="2539998" y="152401"/>
                  </a:lnTo>
                  <a:lnTo>
                    <a:pt x="2546348" y="152401"/>
                  </a:lnTo>
                  <a:lnTo>
                    <a:pt x="2559048" y="149226"/>
                  </a:lnTo>
                  <a:lnTo>
                    <a:pt x="2568573" y="146051"/>
                  </a:lnTo>
                  <a:lnTo>
                    <a:pt x="2581273" y="142876"/>
                  </a:lnTo>
                  <a:lnTo>
                    <a:pt x="2600323" y="139701"/>
                  </a:lnTo>
                  <a:lnTo>
                    <a:pt x="2613023" y="139701"/>
                  </a:lnTo>
                  <a:close/>
                  <a:moveTo>
                    <a:pt x="5749922" y="133350"/>
                  </a:moveTo>
                  <a:lnTo>
                    <a:pt x="5768972" y="136526"/>
                  </a:lnTo>
                  <a:lnTo>
                    <a:pt x="5784847" y="139700"/>
                  </a:lnTo>
                  <a:lnTo>
                    <a:pt x="5788022" y="139700"/>
                  </a:lnTo>
                  <a:lnTo>
                    <a:pt x="5781672" y="142875"/>
                  </a:lnTo>
                  <a:lnTo>
                    <a:pt x="5778497" y="146051"/>
                  </a:lnTo>
                  <a:lnTo>
                    <a:pt x="5778497" y="149225"/>
                  </a:lnTo>
                  <a:lnTo>
                    <a:pt x="5778497" y="152400"/>
                  </a:lnTo>
                  <a:lnTo>
                    <a:pt x="5775322" y="158751"/>
                  </a:lnTo>
                  <a:lnTo>
                    <a:pt x="5775322" y="161925"/>
                  </a:lnTo>
                  <a:lnTo>
                    <a:pt x="5781672" y="168276"/>
                  </a:lnTo>
                  <a:lnTo>
                    <a:pt x="5800722" y="177801"/>
                  </a:lnTo>
                  <a:lnTo>
                    <a:pt x="5810247" y="180975"/>
                  </a:lnTo>
                  <a:lnTo>
                    <a:pt x="5822947" y="184150"/>
                  </a:lnTo>
                  <a:lnTo>
                    <a:pt x="5854697" y="187326"/>
                  </a:lnTo>
                  <a:lnTo>
                    <a:pt x="5861047" y="190500"/>
                  </a:lnTo>
                  <a:lnTo>
                    <a:pt x="5854697" y="193675"/>
                  </a:lnTo>
                  <a:lnTo>
                    <a:pt x="5845172" y="193675"/>
                  </a:lnTo>
                  <a:lnTo>
                    <a:pt x="5838822" y="193675"/>
                  </a:lnTo>
                  <a:lnTo>
                    <a:pt x="5832472" y="193675"/>
                  </a:lnTo>
                  <a:lnTo>
                    <a:pt x="5829297" y="193675"/>
                  </a:lnTo>
                  <a:lnTo>
                    <a:pt x="5832472" y="196851"/>
                  </a:lnTo>
                  <a:lnTo>
                    <a:pt x="5832472" y="200025"/>
                  </a:lnTo>
                  <a:lnTo>
                    <a:pt x="5819772" y="196851"/>
                  </a:lnTo>
                  <a:lnTo>
                    <a:pt x="5813422" y="193675"/>
                  </a:lnTo>
                  <a:lnTo>
                    <a:pt x="5807072" y="193675"/>
                  </a:lnTo>
                  <a:lnTo>
                    <a:pt x="5800722" y="196851"/>
                  </a:lnTo>
                  <a:lnTo>
                    <a:pt x="5800722" y="200025"/>
                  </a:lnTo>
                  <a:lnTo>
                    <a:pt x="5797547" y="200025"/>
                  </a:lnTo>
                  <a:lnTo>
                    <a:pt x="5791197" y="200025"/>
                  </a:lnTo>
                  <a:lnTo>
                    <a:pt x="5781672" y="200025"/>
                  </a:lnTo>
                  <a:lnTo>
                    <a:pt x="5781672" y="203200"/>
                  </a:lnTo>
                  <a:lnTo>
                    <a:pt x="5775322" y="203200"/>
                  </a:lnTo>
                  <a:lnTo>
                    <a:pt x="5765797" y="203200"/>
                  </a:lnTo>
                  <a:lnTo>
                    <a:pt x="5762622" y="200025"/>
                  </a:lnTo>
                  <a:lnTo>
                    <a:pt x="5756272" y="200025"/>
                  </a:lnTo>
                  <a:lnTo>
                    <a:pt x="5743572" y="203200"/>
                  </a:lnTo>
                  <a:lnTo>
                    <a:pt x="5740397" y="200025"/>
                  </a:lnTo>
                  <a:lnTo>
                    <a:pt x="5740397" y="196851"/>
                  </a:lnTo>
                  <a:lnTo>
                    <a:pt x="5743572" y="193675"/>
                  </a:lnTo>
                  <a:lnTo>
                    <a:pt x="5746747" y="193675"/>
                  </a:lnTo>
                  <a:lnTo>
                    <a:pt x="5746747" y="190500"/>
                  </a:lnTo>
                  <a:lnTo>
                    <a:pt x="5746747" y="187326"/>
                  </a:lnTo>
                  <a:lnTo>
                    <a:pt x="5740397" y="187326"/>
                  </a:lnTo>
                  <a:lnTo>
                    <a:pt x="5737222" y="187326"/>
                  </a:lnTo>
                  <a:lnTo>
                    <a:pt x="5737222" y="184150"/>
                  </a:lnTo>
                  <a:lnTo>
                    <a:pt x="5734047" y="180975"/>
                  </a:lnTo>
                  <a:lnTo>
                    <a:pt x="5730872" y="180975"/>
                  </a:lnTo>
                  <a:lnTo>
                    <a:pt x="5727697" y="184150"/>
                  </a:lnTo>
                  <a:lnTo>
                    <a:pt x="5724522" y="180975"/>
                  </a:lnTo>
                  <a:lnTo>
                    <a:pt x="5724522" y="177801"/>
                  </a:lnTo>
                  <a:lnTo>
                    <a:pt x="5721347" y="177801"/>
                  </a:lnTo>
                  <a:lnTo>
                    <a:pt x="5718172" y="180975"/>
                  </a:lnTo>
                  <a:lnTo>
                    <a:pt x="5714997" y="177801"/>
                  </a:lnTo>
                  <a:lnTo>
                    <a:pt x="5711822" y="174625"/>
                  </a:lnTo>
                  <a:lnTo>
                    <a:pt x="5708647" y="174625"/>
                  </a:lnTo>
                  <a:lnTo>
                    <a:pt x="5702297" y="177801"/>
                  </a:lnTo>
                  <a:lnTo>
                    <a:pt x="5695947" y="177801"/>
                  </a:lnTo>
                  <a:lnTo>
                    <a:pt x="5692772" y="177801"/>
                  </a:lnTo>
                  <a:lnTo>
                    <a:pt x="5692772" y="174625"/>
                  </a:lnTo>
                  <a:lnTo>
                    <a:pt x="5692772" y="168276"/>
                  </a:lnTo>
                  <a:lnTo>
                    <a:pt x="5695947" y="165100"/>
                  </a:lnTo>
                  <a:lnTo>
                    <a:pt x="5702297" y="161925"/>
                  </a:lnTo>
                  <a:lnTo>
                    <a:pt x="5705472" y="161925"/>
                  </a:lnTo>
                  <a:lnTo>
                    <a:pt x="5708647" y="161925"/>
                  </a:lnTo>
                  <a:lnTo>
                    <a:pt x="5711822" y="152400"/>
                  </a:lnTo>
                  <a:lnTo>
                    <a:pt x="5721347" y="146051"/>
                  </a:lnTo>
                  <a:lnTo>
                    <a:pt x="5721347" y="142875"/>
                  </a:lnTo>
                  <a:lnTo>
                    <a:pt x="5721347" y="139700"/>
                  </a:lnTo>
                  <a:lnTo>
                    <a:pt x="5724522" y="139700"/>
                  </a:lnTo>
                  <a:lnTo>
                    <a:pt x="5727697" y="136526"/>
                  </a:lnTo>
                  <a:lnTo>
                    <a:pt x="5734047" y="136526"/>
                  </a:lnTo>
                  <a:lnTo>
                    <a:pt x="5743572" y="136526"/>
                  </a:lnTo>
                  <a:close/>
                  <a:moveTo>
                    <a:pt x="2692398" y="130175"/>
                  </a:moveTo>
                  <a:lnTo>
                    <a:pt x="2698748" y="130175"/>
                  </a:lnTo>
                  <a:lnTo>
                    <a:pt x="2708273" y="133350"/>
                  </a:lnTo>
                  <a:lnTo>
                    <a:pt x="2727323" y="139700"/>
                  </a:lnTo>
                  <a:lnTo>
                    <a:pt x="2733673" y="142876"/>
                  </a:lnTo>
                  <a:lnTo>
                    <a:pt x="2730498" y="146051"/>
                  </a:lnTo>
                  <a:lnTo>
                    <a:pt x="2717798" y="146051"/>
                  </a:lnTo>
                  <a:lnTo>
                    <a:pt x="2701923" y="149226"/>
                  </a:lnTo>
                  <a:lnTo>
                    <a:pt x="2689223" y="155575"/>
                  </a:lnTo>
                  <a:lnTo>
                    <a:pt x="2682873" y="155575"/>
                  </a:lnTo>
                  <a:lnTo>
                    <a:pt x="2676523" y="155575"/>
                  </a:lnTo>
                  <a:lnTo>
                    <a:pt x="2670173" y="152401"/>
                  </a:lnTo>
                  <a:lnTo>
                    <a:pt x="2670173" y="149226"/>
                  </a:lnTo>
                  <a:lnTo>
                    <a:pt x="2666998" y="142876"/>
                  </a:lnTo>
                  <a:lnTo>
                    <a:pt x="2663823" y="139700"/>
                  </a:lnTo>
                  <a:lnTo>
                    <a:pt x="2663823" y="136525"/>
                  </a:lnTo>
                  <a:lnTo>
                    <a:pt x="2666998" y="133350"/>
                  </a:lnTo>
                  <a:lnTo>
                    <a:pt x="2676523" y="133350"/>
                  </a:lnTo>
                  <a:close/>
                  <a:moveTo>
                    <a:pt x="2349498" y="130175"/>
                  </a:moveTo>
                  <a:lnTo>
                    <a:pt x="2359023" y="130175"/>
                  </a:lnTo>
                  <a:lnTo>
                    <a:pt x="2371723" y="130175"/>
                  </a:lnTo>
                  <a:lnTo>
                    <a:pt x="2397123" y="133350"/>
                  </a:lnTo>
                  <a:lnTo>
                    <a:pt x="2419348" y="133350"/>
                  </a:lnTo>
                  <a:lnTo>
                    <a:pt x="2422523" y="136525"/>
                  </a:lnTo>
                  <a:lnTo>
                    <a:pt x="2419348" y="136525"/>
                  </a:lnTo>
                  <a:lnTo>
                    <a:pt x="2400298" y="142876"/>
                  </a:lnTo>
                  <a:lnTo>
                    <a:pt x="2390773" y="149226"/>
                  </a:lnTo>
                  <a:lnTo>
                    <a:pt x="2384423" y="155575"/>
                  </a:lnTo>
                  <a:lnTo>
                    <a:pt x="2378073" y="155575"/>
                  </a:lnTo>
                  <a:lnTo>
                    <a:pt x="2371723" y="155575"/>
                  </a:lnTo>
                  <a:lnTo>
                    <a:pt x="2343148" y="152401"/>
                  </a:lnTo>
                  <a:lnTo>
                    <a:pt x="2333623" y="149226"/>
                  </a:lnTo>
                  <a:lnTo>
                    <a:pt x="2333623" y="152401"/>
                  </a:lnTo>
                  <a:lnTo>
                    <a:pt x="2343148" y="155575"/>
                  </a:lnTo>
                  <a:lnTo>
                    <a:pt x="2343148" y="158750"/>
                  </a:lnTo>
                  <a:lnTo>
                    <a:pt x="2339973" y="161925"/>
                  </a:lnTo>
                  <a:lnTo>
                    <a:pt x="2333623" y="165100"/>
                  </a:lnTo>
                  <a:lnTo>
                    <a:pt x="2330448" y="165100"/>
                  </a:lnTo>
                  <a:lnTo>
                    <a:pt x="2324098" y="165100"/>
                  </a:lnTo>
                  <a:lnTo>
                    <a:pt x="2317748" y="158750"/>
                  </a:lnTo>
                  <a:lnTo>
                    <a:pt x="2314573" y="155575"/>
                  </a:lnTo>
                  <a:lnTo>
                    <a:pt x="2317748" y="152401"/>
                  </a:lnTo>
                  <a:lnTo>
                    <a:pt x="2324098" y="149226"/>
                  </a:lnTo>
                  <a:lnTo>
                    <a:pt x="2324098" y="146051"/>
                  </a:lnTo>
                  <a:lnTo>
                    <a:pt x="2327273" y="139700"/>
                  </a:lnTo>
                  <a:lnTo>
                    <a:pt x="2333623" y="136525"/>
                  </a:lnTo>
                  <a:close/>
                  <a:moveTo>
                    <a:pt x="1746248" y="130175"/>
                  </a:moveTo>
                  <a:lnTo>
                    <a:pt x="1762123" y="130175"/>
                  </a:lnTo>
                  <a:lnTo>
                    <a:pt x="1781173" y="130175"/>
                  </a:lnTo>
                  <a:lnTo>
                    <a:pt x="1806573" y="136525"/>
                  </a:lnTo>
                  <a:lnTo>
                    <a:pt x="1822448" y="133350"/>
                  </a:lnTo>
                  <a:lnTo>
                    <a:pt x="1838323" y="130175"/>
                  </a:lnTo>
                  <a:lnTo>
                    <a:pt x="1844673" y="133350"/>
                  </a:lnTo>
                  <a:lnTo>
                    <a:pt x="1847848" y="139700"/>
                  </a:lnTo>
                  <a:lnTo>
                    <a:pt x="1844673" y="142875"/>
                  </a:lnTo>
                  <a:lnTo>
                    <a:pt x="1835148" y="146050"/>
                  </a:lnTo>
                  <a:lnTo>
                    <a:pt x="1816098" y="149226"/>
                  </a:lnTo>
                  <a:lnTo>
                    <a:pt x="1806573" y="149226"/>
                  </a:lnTo>
                  <a:lnTo>
                    <a:pt x="1790698" y="152401"/>
                  </a:lnTo>
                  <a:lnTo>
                    <a:pt x="1771648" y="158750"/>
                  </a:lnTo>
                  <a:lnTo>
                    <a:pt x="1758948" y="158750"/>
                  </a:lnTo>
                  <a:lnTo>
                    <a:pt x="1749423" y="158750"/>
                  </a:lnTo>
                  <a:lnTo>
                    <a:pt x="1736723" y="161925"/>
                  </a:lnTo>
                  <a:lnTo>
                    <a:pt x="1724023" y="165100"/>
                  </a:lnTo>
                  <a:lnTo>
                    <a:pt x="1717673" y="168275"/>
                  </a:lnTo>
                  <a:lnTo>
                    <a:pt x="1711323" y="168275"/>
                  </a:lnTo>
                  <a:lnTo>
                    <a:pt x="1701798" y="174626"/>
                  </a:lnTo>
                  <a:lnTo>
                    <a:pt x="1692273" y="180975"/>
                  </a:lnTo>
                  <a:lnTo>
                    <a:pt x="1689098" y="187325"/>
                  </a:lnTo>
                  <a:lnTo>
                    <a:pt x="1685923" y="190500"/>
                  </a:lnTo>
                  <a:lnTo>
                    <a:pt x="1679573" y="193675"/>
                  </a:lnTo>
                  <a:lnTo>
                    <a:pt x="1666873" y="190500"/>
                  </a:lnTo>
                  <a:lnTo>
                    <a:pt x="1650998" y="193675"/>
                  </a:lnTo>
                  <a:lnTo>
                    <a:pt x="1638298" y="193675"/>
                  </a:lnTo>
                  <a:lnTo>
                    <a:pt x="1631948" y="193675"/>
                  </a:lnTo>
                  <a:lnTo>
                    <a:pt x="1631948" y="190500"/>
                  </a:lnTo>
                  <a:lnTo>
                    <a:pt x="1631948" y="184150"/>
                  </a:lnTo>
                  <a:lnTo>
                    <a:pt x="1628773" y="177800"/>
                  </a:lnTo>
                  <a:lnTo>
                    <a:pt x="1625598" y="171450"/>
                  </a:lnTo>
                  <a:lnTo>
                    <a:pt x="1631948" y="171450"/>
                  </a:lnTo>
                  <a:lnTo>
                    <a:pt x="1641473" y="171450"/>
                  </a:lnTo>
                  <a:lnTo>
                    <a:pt x="1654173" y="165100"/>
                  </a:lnTo>
                  <a:lnTo>
                    <a:pt x="1670048" y="158750"/>
                  </a:lnTo>
                  <a:lnTo>
                    <a:pt x="1673224" y="158750"/>
                  </a:lnTo>
                  <a:lnTo>
                    <a:pt x="1673224" y="155575"/>
                  </a:lnTo>
                  <a:lnTo>
                    <a:pt x="1670048" y="155575"/>
                  </a:lnTo>
                  <a:lnTo>
                    <a:pt x="1673224" y="152401"/>
                  </a:lnTo>
                  <a:lnTo>
                    <a:pt x="1685923" y="146050"/>
                  </a:lnTo>
                  <a:lnTo>
                    <a:pt x="1695448" y="139700"/>
                  </a:lnTo>
                  <a:lnTo>
                    <a:pt x="1698623" y="136525"/>
                  </a:lnTo>
                  <a:lnTo>
                    <a:pt x="1695448" y="133350"/>
                  </a:lnTo>
                  <a:lnTo>
                    <a:pt x="1701798" y="133350"/>
                  </a:lnTo>
                  <a:close/>
                  <a:moveTo>
                    <a:pt x="2292348" y="127000"/>
                  </a:moveTo>
                  <a:lnTo>
                    <a:pt x="2298698" y="130175"/>
                  </a:lnTo>
                  <a:lnTo>
                    <a:pt x="2298698" y="133350"/>
                  </a:lnTo>
                  <a:lnTo>
                    <a:pt x="2295523" y="133350"/>
                  </a:lnTo>
                  <a:lnTo>
                    <a:pt x="2285998" y="136525"/>
                  </a:lnTo>
                  <a:lnTo>
                    <a:pt x="2289173" y="136525"/>
                  </a:lnTo>
                  <a:lnTo>
                    <a:pt x="2295523" y="136525"/>
                  </a:lnTo>
                  <a:lnTo>
                    <a:pt x="2301873" y="136525"/>
                  </a:lnTo>
                  <a:lnTo>
                    <a:pt x="2301873" y="139700"/>
                  </a:lnTo>
                  <a:lnTo>
                    <a:pt x="2298698" y="142876"/>
                  </a:lnTo>
                  <a:lnTo>
                    <a:pt x="2292348" y="146051"/>
                  </a:lnTo>
                  <a:lnTo>
                    <a:pt x="2282823" y="149226"/>
                  </a:lnTo>
                  <a:lnTo>
                    <a:pt x="2273298" y="149226"/>
                  </a:lnTo>
                  <a:lnTo>
                    <a:pt x="2273298" y="152401"/>
                  </a:lnTo>
                  <a:lnTo>
                    <a:pt x="2279648" y="152401"/>
                  </a:lnTo>
                  <a:lnTo>
                    <a:pt x="2279648" y="155575"/>
                  </a:lnTo>
                  <a:lnTo>
                    <a:pt x="2273298" y="161925"/>
                  </a:lnTo>
                  <a:lnTo>
                    <a:pt x="2260598" y="168275"/>
                  </a:lnTo>
                  <a:lnTo>
                    <a:pt x="2254248" y="171450"/>
                  </a:lnTo>
                  <a:lnTo>
                    <a:pt x="2247898" y="171450"/>
                  </a:lnTo>
                  <a:lnTo>
                    <a:pt x="2244724" y="171450"/>
                  </a:lnTo>
                  <a:lnTo>
                    <a:pt x="2244724" y="168275"/>
                  </a:lnTo>
                  <a:lnTo>
                    <a:pt x="2235198" y="174626"/>
                  </a:lnTo>
                  <a:lnTo>
                    <a:pt x="2228848" y="174626"/>
                  </a:lnTo>
                  <a:lnTo>
                    <a:pt x="2216148" y="171450"/>
                  </a:lnTo>
                  <a:lnTo>
                    <a:pt x="2209798" y="171450"/>
                  </a:lnTo>
                  <a:lnTo>
                    <a:pt x="2203448" y="171450"/>
                  </a:lnTo>
                  <a:lnTo>
                    <a:pt x="2197098" y="168275"/>
                  </a:lnTo>
                  <a:lnTo>
                    <a:pt x="2187573" y="165100"/>
                  </a:lnTo>
                  <a:lnTo>
                    <a:pt x="2174873" y="161925"/>
                  </a:lnTo>
                  <a:lnTo>
                    <a:pt x="2168523" y="161925"/>
                  </a:lnTo>
                  <a:lnTo>
                    <a:pt x="2162173" y="155575"/>
                  </a:lnTo>
                  <a:lnTo>
                    <a:pt x="2158998" y="149226"/>
                  </a:lnTo>
                  <a:lnTo>
                    <a:pt x="2158998" y="146051"/>
                  </a:lnTo>
                  <a:lnTo>
                    <a:pt x="2168523" y="142876"/>
                  </a:lnTo>
                  <a:lnTo>
                    <a:pt x="2181223" y="142876"/>
                  </a:lnTo>
                  <a:lnTo>
                    <a:pt x="2206623" y="146051"/>
                  </a:lnTo>
                  <a:lnTo>
                    <a:pt x="2222498" y="149226"/>
                  </a:lnTo>
                  <a:lnTo>
                    <a:pt x="2222498" y="146051"/>
                  </a:lnTo>
                  <a:lnTo>
                    <a:pt x="2216148" y="139700"/>
                  </a:lnTo>
                  <a:lnTo>
                    <a:pt x="2203448" y="136525"/>
                  </a:lnTo>
                  <a:lnTo>
                    <a:pt x="2203448" y="133350"/>
                  </a:lnTo>
                  <a:lnTo>
                    <a:pt x="2206623" y="133350"/>
                  </a:lnTo>
                  <a:lnTo>
                    <a:pt x="2219323" y="130175"/>
                  </a:lnTo>
                  <a:lnTo>
                    <a:pt x="2228848" y="130175"/>
                  </a:lnTo>
                  <a:lnTo>
                    <a:pt x="2241548" y="130175"/>
                  </a:lnTo>
                  <a:lnTo>
                    <a:pt x="2254248" y="130175"/>
                  </a:lnTo>
                  <a:lnTo>
                    <a:pt x="2263773" y="130175"/>
                  </a:lnTo>
                  <a:lnTo>
                    <a:pt x="2282823" y="130175"/>
                  </a:lnTo>
                  <a:close/>
                  <a:moveTo>
                    <a:pt x="2393948" y="104775"/>
                  </a:moveTo>
                  <a:lnTo>
                    <a:pt x="2406648" y="107950"/>
                  </a:lnTo>
                  <a:lnTo>
                    <a:pt x="2416173" y="111125"/>
                  </a:lnTo>
                  <a:lnTo>
                    <a:pt x="2416173" y="114300"/>
                  </a:lnTo>
                  <a:lnTo>
                    <a:pt x="2416173" y="117475"/>
                  </a:lnTo>
                  <a:lnTo>
                    <a:pt x="2412998" y="120650"/>
                  </a:lnTo>
                  <a:lnTo>
                    <a:pt x="2397123" y="123825"/>
                  </a:lnTo>
                  <a:lnTo>
                    <a:pt x="2378073" y="127000"/>
                  </a:lnTo>
                  <a:lnTo>
                    <a:pt x="2365373" y="123825"/>
                  </a:lnTo>
                  <a:lnTo>
                    <a:pt x="2355848" y="123825"/>
                  </a:lnTo>
                  <a:lnTo>
                    <a:pt x="2355848" y="120650"/>
                  </a:lnTo>
                  <a:lnTo>
                    <a:pt x="2362198" y="117475"/>
                  </a:lnTo>
                  <a:lnTo>
                    <a:pt x="2390773" y="117475"/>
                  </a:lnTo>
                  <a:lnTo>
                    <a:pt x="2397123" y="114300"/>
                  </a:lnTo>
                  <a:lnTo>
                    <a:pt x="2393948" y="114300"/>
                  </a:lnTo>
                  <a:lnTo>
                    <a:pt x="2378073" y="114300"/>
                  </a:lnTo>
                  <a:lnTo>
                    <a:pt x="2374898" y="114300"/>
                  </a:lnTo>
                  <a:lnTo>
                    <a:pt x="2384423" y="107950"/>
                  </a:lnTo>
                  <a:close/>
                  <a:moveTo>
                    <a:pt x="2428873" y="85725"/>
                  </a:moveTo>
                  <a:lnTo>
                    <a:pt x="2451098" y="85725"/>
                  </a:lnTo>
                  <a:lnTo>
                    <a:pt x="2460623" y="85725"/>
                  </a:lnTo>
                  <a:lnTo>
                    <a:pt x="2463798" y="85725"/>
                  </a:lnTo>
                  <a:lnTo>
                    <a:pt x="2470148" y="88901"/>
                  </a:lnTo>
                  <a:lnTo>
                    <a:pt x="2479673" y="88901"/>
                  </a:lnTo>
                  <a:lnTo>
                    <a:pt x="2489198" y="92075"/>
                  </a:lnTo>
                  <a:lnTo>
                    <a:pt x="2486023" y="95250"/>
                  </a:lnTo>
                  <a:lnTo>
                    <a:pt x="2479673" y="101600"/>
                  </a:lnTo>
                  <a:lnTo>
                    <a:pt x="2470148" y="101600"/>
                  </a:lnTo>
                  <a:lnTo>
                    <a:pt x="2466973" y="104776"/>
                  </a:lnTo>
                  <a:lnTo>
                    <a:pt x="2473323" y="104776"/>
                  </a:lnTo>
                  <a:lnTo>
                    <a:pt x="2479673" y="104776"/>
                  </a:lnTo>
                  <a:lnTo>
                    <a:pt x="2486023" y="107951"/>
                  </a:lnTo>
                  <a:lnTo>
                    <a:pt x="2489198" y="111125"/>
                  </a:lnTo>
                  <a:lnTo>
                    <a:pt x="2495548" y="107951"/>
                  </a:lnTo>
                  <a:lnTo>
                    <a:pt x="2501898" y="107951"/>
                  </a:lnTo>
                  <a:lnTo>
                    <a:pt x="2505073" y="111125"/>
                  </a:lnTo>
                  <a:lnTo>
                    <a:pt x="2511423" y="111125"/>
                  </a:lnTo>
                  <a:lnTo>
                    <a:pt x="2520948" y="111125"/>
                  </a:lnTo>
                  <a:lnTo>
                    <a:pt x="2530473" y="107951"/>
                  </a:lnTo>
                  <a:lnTo>
                    <a:pt x="2536823" y="107951"/>
                  </a:lnTo>
                  <a:lnTo>
                    <a:pt x="2546348" y="107951"/>
                  </a:lnTo>
                  <a:lnTo>
                    <a:pt x="2559048" y="107951"/>
                  </a:lnTo>
                  <a:lnTo>
                    <a:pt x="2571748" y="104776"/>
                  </a:lnTo>
                  <a:lnTo>
                    <a:pt x="2584448" y="107951"/>
                  </a:lnTo>
                  <a:lnTo>
                    <a:pt x="2593973" y="107951"/>
                  </a:lnTo>
                  <a:lnTo>
                    <a:pt x="2603498" y="107951"/>
                  </a:lnTo>
                  <a:lnTo>
                    <a:pt x="2613023" y="107951"/>
                  </a:lnTo>
                  <a:lnTo>
                    <a:pt x="2622548" y="107951"/>
                  </a:lnTo>
                  <a:lnTo>
                    <a:pt x="2632073" y="107951"/>
                  </a:lnTo>
                  <a:lnTo>
                    <a:pt x="2644773" y="107951"/>
                  </a:lnTo>
                  <a:lnTo>
                    <a:pt x="2654298" y="104776"/>
                  </a:lnTo>
                  <a:lnTo>
                    <a:pt x="2660648" y="104776"/>
                  </a:lnTo>
                  <a:lnTo>
                    <a:pt x="2666998" y="104776"/>
                  </a:lnTo>
                  <a:lnTo>
                    <a:pt x="2673348" y="101600"/>
                  </a:lnTo>
                  <a:lnTo>
                    <a:pt x="2682873" y="101600"/>
                  </a:lnTo>
                  <a:lnTo>
                    <a:pt x="2692398" y="104776"/>
                  </a:lnTo>
                  <a:lnTo>
                    <a:pt x="2698748" y="107951"/>
                  </a:lnTo>
                  <a:lnTo>
                    <a:pt x="2705098" y="114300"/>
                  </a:lnTo>
                  <a:lnTo>
                    <a:pt x="2714623" y="120650"/>
                  </a:lnTo>
                  <a:lnTo>
                    <a:pt x="2720973" y="123825"/>
                  </a:lnTo>
                  <a:lnTo>
                    <a:pt x="2714623" y="123825"/>
                  </a:lnTo>
                  <a:lnTo>
                    <a:pt x="2689223" y="127000"/>
                  </a:lnTo>
                  <a:lnTo>
                    <a:pt x="2676523" y="127000"/>
                  </a:lnTo>
                  <a:lnTo>
                    <a:pt x="2660648" y="120650"/>
                  </a:lnTo>
                  <a:lnTo>
                    <a:pt x="2654298" y="117475"/>
                  </a:lnTo>
                  <a:lnTo>
                    <a:pt x="2657473" y="120650"/>
                  </a:lnTo>
                  <a:lnTo>
                    <a:pt x="2657473" y="127000"/>
                  </a:lnTo>
                  <a:lnTo>
                    <a:pt x="2654298" y="130175"/>
                  </a:lnTo>
                  <a:lnTo>
                    <a:pt x="2647948" y="130175"/>
                  </a:lnTo>
                  <a:lnTo>
                    <a:pt x="2641598" y="127000"/>
                  </a:lnTo>
                  <a:lnTo>
                    <a:pt x="2635249" y="127000"/>
                  </a:lnTo>
                  <a:lnTo>
                    <a:pt x="2625723" y="127000"/>
                  </a:lnTo>
                  <a:lnTo>
                    <a:pt x="2606673" y="130175"/>
                  </a:lnTo>
                  <a:lnTo>
                    <a:pt x="2584448" y="127000"/>
                  </a:lnTo>
                  <a:lnTo>
                    <a:pt x="2578098" y="127000"/>
                  </a:lnTo>
                  <a:lnTo>
                    <a:pt x="2574923" y="130175"/>
                  </a:lnTo>
                  <a:lnTo>
                    <a:pt x="2565398" y="133350"/>
                  </a:lnTo>
                  <a:lnTo>
                    <a:pt x="2549523" y="133350"/>
                  </a:lnTo>
                  <a:lnTo>
                    <a:pt x="2543173" y="130175"/>
                  </a:lnTo>
                  <a:lnTo>
                    <a:pt x="2546348" y="127000"/>
                  </a:lnTo>
                  <a:lnTo>
                    <a:pt x="2549523" y="123825"/>
                  </a:lnTo>
                  <a:lnTo>
                    <a:pt x="2546348" y="123825"/>
                  </a:lnTo>
                  <a:lnTo>
                    <a:pt x="2539998" y="127000"/>
                  </a:lnTo>
                  <a:lnTo>
                    <a:pt x="2530473" y="130175"/>
                  </a:lnTo>
                  <a:lnTo>
                    <a:pt x="2524123" y="133350"/>
                  </a:lnTo>
                  <a:lnTo>
                    <a:pt x="2511423" y="133350"/>
                  </a:lnTo>
                  <a:lnTo>
                    <a:pt x="2498723" y="133350"/>
                  </a:lnTo>
                  <a:lnTo>
                    <a:pt x="2492373" y="127000"/>
                  </a:lnTo>
                  <a:lnTo>
                    <a:pt x="2489198" y="127000"/>
                  </a:lnTo>
                  <a:lnTo>
                    <a:pt x="2482848" y="127000"/>
                  </a:lnTo>
                  <a:lnTo>
                    <a:pt x="2473323" y="130175"/>
                  </a:lnTo>
                  <a:lnTo>
                    <a:pt x="2460623" y="133350"/>
                  </a:lnTo>
                  <a:lnTo>
                    <a:pt x="2444748" y="133350"/>
                  </a:lnTo>
                  <a:lnTo>
                    <a:pt x="2438398" y="127000"/>
                  </a:lnTo>
                  <a:lnTo>
                    <a:pt x="2438398" y="120650"/>
                  </a:lnTo>
                  <a:lnTo>
                    <a:pt x="2444748" y="117475"/>
                  </a:lnTo>
                  <a:lnTo>
                    <a:pt x="2451098" y="114300"/>
                  </a:lnTo>
                  <a:lnTo>
                    <a:pt x="2451098" y="111125"/>
                  </a:lnTo>
                  <a:lnTo>
                    <a:pt x="2451098" y="107951"/>
                  </a:lnTo>
                  <a:lnTo>
                    <a:pt x="2444748" y="104776"/>
                  </a:lnTo>
                  <a:lnTo>
                    <a:pt x="2435223" y="107951"/>
                  </a:lnTo>
                  <a:lnTo>
                    <a:pt x="2425698" y="107951"/>
                  </a:lnTo>
                  <a:lnTo>
                    <a:pt x="2419348" y="107951"/>
                  </a:lnTo>
                  <a:lnTo>
                    <a:pt x="2416173" y="104776"/>
                  </a:lnTo>
                  <a:lnTo>
                    <a:pt x="2419348" y="101600"/>
                  </a:lnTo>
                  <a:lnTo>
                    <a:pt x="2416173" y="98425"/>
                  </a:lnTo>
                  <a:lnTo>
                    <a:pt x="2412998" y="95250"/>
                  </a:lnTo>
                  <a:lnTo>
                    <a:pt x="2406648" y="92075"/>
                  </a:lnTo>
                  <a:lnTo>
                    <a:pt x="2406648" y="88901"/>
                  </a:lnTo>
                  <a:lnTo>
                    <a:pt x="2409823" y="88901"/>
                  </a:lnTo>
                  <a:close/>
                  <a:moveTo>
                    <a:pt x="2114548" y="85725"/>
                  </a:moveTo>
                  <a:lnTo>
                    <a:pt x="2114548" y="88900"/>
                  </a:lnTo>
                  <a:lnTo>
                    <a:pt x="2111373" y="92075"/>
                  </a:lnTo>
                  <a:lnTo>
                    <a:pt x="2105023" y="98425"/>
                  </a:lnTo>
                  <a:lnTo>
                    <a:pt x="2105023" y="101600"/>
                  </a:lnTo>
                  <a:lnTo>
                    <a:pt x="2108198" y="104775"/>
                  </a:lnTo>
                  <a:lnTo>
                    <a:pt x="2117723" y="104775"/>
                  </a:lnTo>
                  <a:lnTo>
                    <a:pt x="2124074" y="104775"/>
                  </a:lnTo>
                  <a:lnTo>
                    <a:pt x="2139948" y="111125"/>
                  </a:lnTo>
                  <a:lnTo>
                    <a:pt x="2139948" y="114300"/>
                  </a:lnTo>
                  <a:lnTo>
                    <a:pt x="2136773" y="114300"/>
                  </a:lnTo>
                  <a:lnTo>
                    <a:pt x="2120898" y="117475"/>
                  </a:lnTo>
                  <a:lnTo>
                    <a:pt x="2105023" y="127000"/>
                  </a:lnTo>
                  <a:lnTo>
                    <a:pt x="2095498" y="130175"/>
                  </a:lnTo>
                  <a:lnTo>
                    <a:pt x="2085973" y="130175"/>
                  </a:lnTo>
                  <a:lnTo>
                    <a:pt x="2070098" y="130175"/>
                  </a:lnTo>
                  <a:lnTo>
                    <a:pt x="2060573" y="130175"/>
                  </a:lnTo>
                  <a:lnTo>
                    <a:pt x="2054223" y="127000"/>
                  </a:lnTo>
                  <a:lnTo>
                    <a:pt x="2044698" y="127000"/>
                  </a:lnTo>
                  <a:lnTo>
                    <a:pt x="2012948" y="133350"/>
                  </a:lnTo>
                  <a:lnTo>
                    <a:pt x="1990723" y="133350"/>
                  </a:lnTo>
                  <a:lnTo>
                    <a:pt x="1971673" y="136525"/>
                  </a:lnTo>
                  <a:lnTo>
                    <a:pt x="1955798" y="133350"/>
                  </a:lnTo>
                  <a:lnTo>
                    <a:pt x="1946273" y="130175"/>
                  </a:lnTo>
                  <a:lnTo>
                    <a:pt x="1946273" y="127000"/>
                  </a:lnTo>
                  <a:lnTo>
                    <a:pt x="1952623" y="127000"/>
                  </a:lnTo>
                  <a:lnTo>
                    <a:pt x="1978023" y="123825"/>
                  </a:lnTo>
                  <a:lnTo>
                    <a:pt x="1990723" y="123825"/>
                  </a:lnTo>
                  <a:lnTo>
                    <a:pt x="1990723" y="120650"/>
                  </a:lnTo>
                  <a:lnTo>
                    <a:pt x="1981198" y="120650"/>
                  </a:lnTo>
                  <a:lnTo>
                    <a:pt x="1971673" y="117475"/>
                  </a:lnTo>
                  <a:lnTo>
                    <a:pt x="1971673" y="114300"/>
                  </a:lnTo>
                  <a:lnTo>
                    <a:pt x="1974848" y="111125"/>
                  </a:lnTo>
                  <a:lnTo>
                    <a:pt x="1971673" y="111125"/>
                  </a:lnTo>
                  <a:lnTo>
                    <a:pt x="1968498" y="111125"/>
                  </a:lnTo>
                  <a:lnTo>
                    <a:pt x="1962148" y="114300"/>
                  </a:lnTo>
                  <a:lnTo>
                    <a:pt x="1955798" y="117475"/>
                  </a:lnTo>
                  <a:lnTo>
                    <a:pt x="1949448" y="120650"/>
                  </a:lnTo>
                  <a:lnTo>
                    <a:pt x="1936748" y="117475"/>
                  </a:lnTo>
                  <a:lnTo>
                    <a:pt x="1933573" y="117475"/>
                  </a:lnTo>
                  <a:lnTo>
                    <a:pt x="1924048" y="111125"/>
                  </a:lnTo>
                  <a:lnTo>
                    <a:pt x="1920873" y="107950"/>
                  </a:lnTo>
                  <a:lnTo>
                    <a:pt x="1927223" y="104775"/>
                  </a:lnTo>
                  <a:lnTo>
                    <a:pt x="1949448" y="95250"/>
                  </a:lnTo>
                  <a:lnTo>
                    <a:pt x="1965323" y="88900"/>
                  </a:lnTo>
                  <a:lnTo>
                    <a:pt x="1968498" y="88900"/>
                  </a:lnTo>
                  <a:lnTo>
                    <a:pt x="1968498" y="92075"/>
                  </a:lnTo>
                  <a:lnTo>
                    <a:pt x="1971673" y="95250"/>
                  </a:lnTo>
                  <a:lnTo>
                    <a:pt x="1978023" y="92075"/>
                  </a:lnTo>
                  <a:lnTo>
                    <a:pt x="1984373" y="92075"/>
                  </a:lnTo>
                  <a:lnTo>
                    <a:pt x="1990723" y="95250"/>
                  </a:lnTo>
                  <a:lnTo>
                    <a:pt x="1997073" y="104775"/>
                  </a:lnTo>
                  <a:lnTo>
                    <a:pt x="2003423" y="111125"/>
                  </a:lnTo>
                  <a:lnTo>
                    <a:pt x="2012948" y="114300"/>
                  </a:lnTo>
                  <a:lnTo>
                    <a:pt x="2022473" y="114300"/>
                  </a:lnTo>
                  <a:lnTo>
                    <a:pt x="2041523" y="114300"/>
                  </a:lnTo>
                  <a:lnTo>
                    <a:pt x="2044698" y="114300"/>
                  </a:lnTo>
                  <a:lnTo>
                    <a:pt x="2044698" y="111125"/>
                  </a:lnTo>
                  <a:lnTo>
                    <a:pt x="2044698" y="107950"/>
                  </a:lnTo>
                  <a:lnTo>
                    <a:pt x="2047873" y="107950"/>
                  </a:lnTo>
                  <a:lnTo>
                    <a:pt x="2054223" y="104775"/>
                  </a:lnTo>
                  <a:lnTo>
                    <a:pt x="2054223" y="98425"/>
                  </a:lnTo>
                  <a:lnTo>
                    <a:pt x="2054223" y="95250"/>
                  </a:lnTo>
                  <a:lnTo>
                    <a:pt x="2063749" y="95250"/>
                  </a:lnTo>
                  <a:lnTo>
                    <a:pt x="2101848" y="88900"/>
                  </a:lnTo>
                  <a:close/>
                  <a:moveTo>
                    <a:pt x="6689723" y="82551"/>
                  </a:moveTo>
                  <a:lnTo>
                    <a:pt x="6708773" y="82551"/>
                  </a:lnTo>
                  <a:lnTo>
                    <a:pt x="6721473" y="82551"/>
                  </a:lnTo>
                  <a:lnTo>
                    <a:pt x="6715123" y="88901"/>
                  </a:lnTo>
                  <a:lnTo>
                    <a:pt x="6711948" y="95251"/>
                  </a:lnTo>
                  <a:lnTo>
                    <a:pt x="6721473" y="88901"/>
                  </a:lnTo>
                  <a:lnTo>
                    <a:pt x="6734173" y="85726"/>
                  </a:lnTo>
                  <a:lnTo>
                    <a:pt x="6737348" y="85726"/>
                  </a:lnTo>
                  <a:lnTo>
                    <a:pt x="6737348" y="92076"/>
                  </a:lnTo>
                  <a:lnTo>
                    <a:pt x="6734173" y="98426"/>
                  </a:lnTo>
                  <a:lnTo>
                    <a:pt x="6737348" y="98426"/>
                  </a:lnTo>
                  <a:lnTo>
                    <a:pt x="6743698" y="88901"/>
                  </a:lnTo>
                  <a:lnTo>
                    <a:pt x="6756398" y="85726"/>
                  </a:lnTo>
                  <a:lnTo>
                    <a:pt x="6762748" y="85726"/>
                  </a:lnTo>
                  <a:lnTo>
                    <a:pt x="6772273" y="85726"/>
                  </a:lnTo>
                  <a:lnTo>
                    <a:pt x="6788148" y="88901"/>
                  </a:lnTo>
                  <a:lnTo>
                    <a:pt x="6804023" y="92076"/>
                  </a:lnTo>
                  <a:lnTo>
                    <a:pt x="6819898" y="92076"/>
                  </a:lnTo>
                  <a:lnTo>
                    <a:pt x="6835773" y="92076"/>
                  </a:lnTo>
                  <a:lnTo>
                    <a:pt x="6842123" y="92076"/>
                  </a:lnTo>
                  <a:lnTo>
                    <a:pt x="6845298" y="95251"/>
                  </a:lnTo>
                  <a:lnTo>
                    <a:pt x="6848473" y="95251"/>
                  </a:lnTo>
                  <a:lnTo>
                    <a:pt x="6851648" y="95251"/>
                  </a:lnTo>
                  <a:lnTo>
                    <a:pt x="6848473" y="92076"/>
                  </a:lnTo>
                  <a:lnTo>
                    <a:pt x="6851648" y="92076"/>
                  </a:lnTo>
                  <a:lnTo>
                    <a:pt x="6867523" y="88901"/>
                  </a:lnTo>
                  <a:lnTo>
                    <a:pt x="6902448" y="92076"/>
                  </a:lnTo>
                  <a:lnTo>
                    <a:pt x="6911973" y="95251"/>
                  </a:lnTo>
                  <a:lnTo>
                    <a:pt x="6915148" y="92076"/>
                  </a:lnTo>
                  <a:lnTo>
                    <a:pt x="6927848" y="92076"/>
                  </a:lnTo>
                  <a:lnTo>
                    <a:pt x="6943723" y="95251"/>
                  </a:lnTo>
                  <a:lnTo>
                    <a:pt x="6956423" y="101601"/>
                  </a:lnTo>
                  <a:lnTo>
                    <a:pt x="6959598" y="104776"/>
                  </a:lnTo>
                  <a:lnTo>
                    <a:pt x="6956423" y="104776"/>
                  </a:lnTo>
                  <a:lnTo>
                    <a:pt x="6946898" y="104776"/>
                  </a:lnTo>
                  <a:lnTo>
                    <a:pt x="6934198" y="104776"/>
                  </a:lnTo>
                  <a:lnTo>
                    <a:pt x="6937373" y="107951"/>
                  </a:lnTo>
                  <a:lnTo>
                    <a:pt x="6943723" y="107951"/>
                  </a:lnTo>
                  <a:lnTo>
                    <a:pt x="6956423" y="107951"/>
                  </a:lnTo>
                  <a:lnTo>
                    <a:pt x="6962773" y="107951"/>
                  </a:lnTo>
                  <a:lnTo>
                    <a:pt x="6965948" y="111126"/>
                  </a:lnTo>
                  <a:lnTo>
                    <a:pt x="6969123" y="117476"/>
                  </a:lnTo>
                  <a:lnTo>
                    <a:pt x="6965948" y="120651"/>
                  </a:lnTo>
                  <a:lnTo>
                    <a:pt x="6953248" y="123826"/>
                  </a:lnTo>
                  <a:lnTo>
                    <a:pt x="6937373" y="133351"/>
                  </a:lnTo>
                  <a:lnTo>
                    <a:pt x="6927848" y="136526"/>
                  </a:lnTo>
                  <a:lnTo>
                    <a:pt x="6924673" y="139701"/>
                  </a:lnTo>
                  <a:lnTo>
                    <a:pt x="6921498" y="142876"/>
                  </a:lnTo>
                  <a:lnTo>
                    <a:pt x="6911973" y="142876"/>
                  </a:lnTo>
                  <a:lnTo>
                    <a:pt x="6908798" y="142876"/>
                  </a:lnTo>
                  <a:lnTo>
                    <a:pt x="6908798" y="146051"/>
                  </a:lnTo>
                  <a:lnTo>
                    <a:pt x="6905623" y="149226"/>
                  </a:lnTo>
                  <a:lnTo>
                    <a:pt x="6896098" y="152401"/>
                  </a:lnTo>
                  <a:lnTo>
                    <a:pt x="6883398" y="158751"/>
                  </a:lnTo>
                  <a:lnTo>
                    <a:pt x="6886573" y="158751"/>
                  </a:lnTo>
                  <a:lnTo>
                    <a:pt x="6902448" y="155576"/>
                  </a:lnTo>
                  <a:lnTo>
                    <a:pt x="6911973" y="149226"/>
                  </a:lnTo>
                  <a:lnTo>
                    <a:pt x="6915148" y="149226"/>
                  </a:lnTo>
                  <a:lnTo>
                    <a:pt x="6931023" y="149226"/>
                  </a:lnTo>
                  <a:lnTo>
                    <a:pt x="6937373" y="146051"/>
                  </a:lnTo>
                  <a:lnTo>
                    <a:pt x="6943723" y="142876"/>
                  </a:lnTo>
                  <a:lnTo>
                    <a:pt x="6946898" y="139701"/>
                  </a:lnTo>
                  <a:lnTo>
                    <a:pt x="6953248" y="139701"/>
                  </a:lnTo>
                  <a:lnTo>
                    <a:pt x="6959598" y="142876"/>
                  </a:lnTo>
                  <a:lnTo>
                    <a:pt x="6969123" y="139701"/>
                  </a:lnTo>
                  <a:lnTo>
                    <a:pt x="6953248" y="136526"/>
                  </a:lnTo>
                  <a:lnTo>
                    <a:pt x="6956423" y="133351"/>
                  </a:lnTo>
                  <a:lnTo>
                    <a:pt x="6962773" y="130176"/>
                  </a:lnTo>
                  <a:lnTo>
                    <a:pt x="6975473" y="130176"/>
                  </a:lnTo>
                  <a:lnTo>
                    <a:pt x="6981823" y="130176"/>
                  </a:lnTo>
                  <a:lnTo>
                    <a:pt x="6984998" y="133351"/>
                  </a:lnTo>
                  <a:lnTo>
                    <a:pt x="6991348" y="136526"/>
                  </a:lnTo>
                  <a:lnTo>
                    <a:pt x="6997698" y="136526"/>
                  </a:lnTo>
                  <a:lnTo>
                    <a:pt x="7004048" y="136526"/>
                  </a:lnTo>
                  <a:lnTo>
                    <a:pt x="7010398" y="136526"/>
                  </a:lnTo>
                  <a:lnTo>
                    <a:pt x="7013573" y="136526"/>
                  </a:lnTo>
                  <a:lnTo>
                    <a:pt x="7016748" y="136526"/>
                  </a:lnTo>
                  <a:lnTo>
                    <a:pt x="7023098" y="133351"/>
                  </a:lnTo>
                  <a:lnTo>
                    <a:pt x="7042148" y="130176"/>
                  </a:lnTo>
                  <a:lnTo>
                    <a:pt x="7054848" y="130176"/>
                  </a:lnTo>
                  <a:lnTo>
                    <a:pt x="7061198" y="133351"/>
                  </a:lnTo>
                  <a:lnTo>
                    <a:pt x="7064373" y="136526"/>
                  </a:lnTo>
                  <a:lnTo>
                    <a:pt x="7064373" y="139701"/>
                  </a:lnTo>
                  <a:lnTo>
                    <a:pt x="7067548" y="142876"/>
                  </a:lnTo>
                  <a:lnTo>
                    <a:pt x="7080248" y="142876"/>
                  </a:lnTo>
                  <a:lnTo>
                    <a:pt x="7092948" y="139701"/>
                  </a:lnTo>
                  <a:lnTo>
                    <a:pt x="7099298" y="136526"/>
                  </a:lnTo>
                  <a:lnTo>
                    <a:pt x="7108823" y="136526"/>
                  </a:lnTo>
                  <a:lnTo>
                    <a:pt x="7134223" y="133351"/>
                  </a:lnTo>
                  <a:lnTo>
                    <a:pt x="7165973" y="133351"/>
                  </a:lnTo>
                  <a:lnTo>
                    <a:pt x="7185023" y="130176"/>
                  </a:lnTo>
                  <a:lnTo>
                    <a:pt x="7194548" y="130176"/>
                  </a:lnTo>
                  <a:lnTo>
                    <a:pt x="7200898" y="130176"/>
                  </a:lnTo>
                  <a:lnTo>
                    <a:pt x="7204073" y="133351"/>
                  </a:lnTo>
                  <a:lnTo>
                    <a:pt x="7200898" y="133351"/>
                  </a:lnTo>
                  <a:lnTo>
                    <a:pt x="7197723" y="136526"/>
                  </a:lnTo>
                  <a:lnTo>
                    <a:pt x="7197723" y="139701"/>
                  </a:lnTo>
                  <a:lnTo>
                    <a:pt x="7200898" y="139701"/>
                  </a:lnTo>
                  <a:lnTo>
                    <a:pt x="7204073" y="142876"/>
                  </a:lnTo>
                  <a:lnTo>
                    <a:pt x="7204073" y="146051"/>
                  </a:lnTo>
                  <a:lnTo>
                    <a:pt x="7210423" y="149226"/>
                  </a:lnTo>
                  <a:lnTo>
                    <a:pt x="7229473" y="152401"/>
                  </a:lnTo>
                  <a:lnTo>
                    <a:pt x="7248523" y="152401"/>
                  </a:lnTo>
                  <a:lnTo>
                    <a:pt x="7251698" y="152401"/>
                  </a:lnTo>
                  <a:lnTo>
                    <a:pt x="7254873" y="149226"/>
                  </a:lnTo>
                  <a:lnTo>
                    <a:pt x="7251698" y="146051"/>
                  </a:lnTo>
                  <a:lnTo>
                    <a:pt x="7251698" y="142876"/>
                  </a:lnTo>
                  <a:lnTo>
                    <a:pt x="7270748" y="142876"/>
                  </a:lnTo>
                  <a:lnTo>
                    <a:pt x="7315198" y="142876"/>
                  </a:lnTo>
                  <a:lnTo>
                    <a:pt x="7318373" y="142876"/>
                  </a:lnTo>
                  <a:lnTo>
                    <a:pt x="7321548" y="142876"/>
                  </a:lnTo>
                  <a:lnTo>
                    <a:pt x="7308848" y="133351"/>
                  </a:lnTo>
                  <a:lnTo>
                    <a:pt x="7292973" y="127001"/>
                  </a:lnTo>
                  <a:lnTo>
                    <a:pt x="7292973" y="123826"/>
                  </a:lnTo>
                  <a:lnTo>
                    <a:pt x="7296148" y="123826"/>
                  </a:lnTo>
                  <a:lnTo>
                    <a:pt x="7302498" y="120651"/>
                  </a:lnTo>
                  <a:lnTo>
                    <a:pt x="7308848" y="117476"/>
                  </a:lnTo>
                  <a:lnTo>
                    <a:pt x="7312023" y="114301"/>
                  </a:lnTo>
                  <a:lnTo>
                    <a:pt x="7321548" y="114301"/>
                  </a:lnTo>
                  <a:lnTo>
                    <a:pt x="7340598" y="114301"/>
                  </a:lnTo>
                  <a:lnTo>
                    <a:pt x="7346948" y="114301"/>
                  </a:lnTo>
                  <a:lnTo>
                    <a:pt x="7356473" y="117476"/>
                  </a:lnTo>
                  <a:lnTo>
                    <a:pt x="7362823" y="117476"/>
                  </a:lnTo>
                  <a:lnTo>
                    <a:pt x="7372348" y="114301"/>
                  </a:lnTo>
                  <a:lnTo>
                    <a:pt x="7378698" y="111126"/>
                  </a:lnTo>
                  <a:lnTo>
                    <a:pt x="7385048" y="111126"/>
                  </a:lnTo>
                  <a:lnTo>
                    <a:pt x="7404098" y="114301"/>
                  </a:lnTo>
                  <a:lnTo>
                    <a:pt x="7439023" y="127001"/>
                  </a:lnTo>
                  <a:lnTo>
                    <a:pt x="7473948" y="133351"/>
                  </a:lnTo>
                  <a:lnTo>
                    <a:pt x="7486648" y="136526"/>
                  </a:lnTo>
                  <a:lnTo>
                    <a:pt x="7492998" y="142876"/>
                  </a:lnTo>
                  <a:lnTo>
                    <a:pt x="7496173" y="146051"/>
                  </a:lnTo>
                  <a:lnTo>
                    <a:pt x="7502523" y="152401"/>
                  </a:lnTo>
                  <a:lnTo>
                    <a:pt x="7518398" y="158751"/>
                  </a:lnTo>
                  <a:lnTo>
                    <a:pt x="7524748" y="158751"/>
                  </a:lnTo>
                  <a:lnTo>
                    <a:pt x="7524748" y="161926"/>
                  </a:lnTo>
                  <a:lnTo>
                    <a:pt x="7521573" y="165101"/>
                  </a:lnTo>
                  <a:lnTo>
                    <a:pt x="7518398" y="168276"/>
                  </a:lnTo>
                  <a:lnTo>
                    <a:pt x="7527923" y="171451"/>
                  </a:lnTo>
                  <a:lnTo>
                    <a:pt x="7540623" y="171451"/>
                  </a:lnTo>
                  <a:lnTo>
                    <a:pt x="7543798" y="168276"/>
                  </a:lnTo>
                  <a:lnTo>
                    <a:pt x="7556498" y="171451"/>
                  </a:lnTo>
                  <a:lnTo>
                    <a:pt x="7585073" y="184151"/>
                  </a:lnTo>
                  <a:lnTo>
                    <a:pt x="7616823" y="190501"/>
                  </a:lnTo>
                  <a:lnTo>
                    <a:pt x="7623173" y="193676"/>
                  </a:lnTo>
                  <a:lnTo>
                    <a:pt x="7623173" y="190501"/>
                  </a:lnTo>
                  <a:lnTo>
                    <a:pt x="7623173" y="187326"/>
                  </a:lnTo>
                  <a:lnTo>
                    <a:pt x="7629523" y="187326"/>
                  </a:lnTo>
                  <a:lnTo>
                    <a:pt x="7639048" y="184151"/>
                  </a:lnTo>
                  <a:lnTo>
                    <a:pt x="7635873" y="180976"/>
                  </a:lnTo>
                  <a:lnTo>
                    <a:pt x="7613648" y="165101"/>
                  </a:lnTo>
                  <a:lnTo>
                    <a:pt x="7594598" y="149226"/>
                  </a:lnTo>
                  <a:lnTo>
                    <a:pt x="7591423" y="146051"/>
                  </a:lnTo>
                  <a:lnTo>
                    <a:pt x="7600948" y="149226"/>
                  </a:lnTo>
                  <a:lnTo>
                    <a:pt x="7639048" y="158751"/>
                  </a:lnTo>
                  <a:lnTo>
                    <a:pt x="7658098" y="161926"/>
                  </a:lnTo>
                  <a:lnTo>
                    <a:pt x="7670798" y="158751"/>
                  </a:lnTo>
                  <a:lnTo>
                    <a:pt x="7683498" y="158751"/>
                  </a:lnTo>
                  <a:lnTo>
                    <a:pt x="7696198" y="161926"/>
                  </a:lnTo>
                  <a:lnTo>
                    <a:pt x="7702548" y="158751"/>
                  </a:lnTo>
                  <a:lnTo>
                    <a:pt x="7705723" y="155576"/>
                  </a:lnTo>
                  <a:lnTo>
                    <a:pt x="7702548" y="149226"/>
                  </a:lnTo>
                  <a:lnTo>
                    <a:pt x="7699373" y="142876"/>
                  </a:lnTo>
                  <a:lnTo>
                    <a:pt x="7699373" y="139701"/>
                  </a:lnTo>
                  <a:lnTo>
                    <a:pt x="7702548" y="133351"/>
                  </a:lnTo>
                  <a:lnTo>
                    <a:pt x="7712073" y="133351"/>
                  </a:lnTo>
                  <a:lnTo>
                    <a:pt x="7756523" y="133351"/>
                  </a:lnTo>
                  <a:lnTo>
                    <a:pt x="7794623" y="133351"/>
                  </a:lnTo>
                  <a:lnTo>
                    <a:pt x="7816848" y="136526"/>
                  </a:lnTo>
                  <a:lnTo>
                    <a:pt x="7813673" y="136526"/>
                  </a:lnTo>
                  <a:lnTo>
                    <a:pt x="7794623" y="139701"/>
                  </a:lnTo>
                  <a:lnTo>
                    <a:pt x="7785098" y="139701"/>
                  </a:lnTo>
                  <a:lnTo>
                    <a:pt x="7778748" y="142876"/>
                  </a:lnTo>
                  <a:lnTo>
                    <a:pt x="7778748" y="146051"/>
                  </a:lnTo>
                  <a:lnTo>
                    <a:pt x="7788273" y="152401"/>
                  </a:lnTo>
                  <a:lnTo>
                    <a:pt x="7794623" y="152401"/>
                  </a:lnTo>
                  <a:lnTo>
                    <a:pt x="7804148" y="142876"/>
                  </a:lnTo>
                  <a:lnTo>
                    <a:pt x="7813673" y="142876"/>
                  </a:lnTo>
                  <a:lnTo>
                    <a:pt x="7826373" y="142876"/>
                  </a:lnTo>
                  <a:lnTo>
                    <a:pt x="7829548" y="146051"/>
                  </a:lnTo>
                  <a:lnTo>
                    <a:pt x="7823198" y="152401"/>
                  </a:lnTo>
                  <a:lnTo>
                    <a:pt x="7816848" y="155576"/>
                  </a:lnTo>
                  <a:lnTo>
                    <a:pt x="7816848" y="158751"/>
                  </a:lnTo>
                  <a:lnTo>
                    <a:pt x="7823198" y="158751"/>
                  </a:lnTo>
                  <a:lnTo>
                    <a:pt x="7829548" y="158751"/>
                  </a:lnTo>
                  <a:lnTo>
                    <a:pt x="7832723" y="158751"/>
                  </a:lnTo>
                  <a:lnTo>
                    <a:pt x="7835898" y="152401"/>
                  </a:lnTo>
                  <a:lnTo>
                    <a:pt x="7835898" y="149226"/>
                  </a:lnTo>
                  <a:lnTo>
                    <a:pt x="7839073" y="146051"/>
                  </a:lnTo>
                  <a:lnTo>
                    <a:pt x="7845423" y="142876"/>
                  </a:lnTo>
                  <a:lnTo>
                    <a:pt x="7858123" y="142876"/>
                  </a:lnTo>
                  <a:lnTo>
                    <a:pt x="7877173" y="146051"/>
                  </a:lnTo>
                  <a:lnTo>
                    <a:pt x="7883523" y="146051"/>
                  </a:lnTo>
                  <a:lnTo>
                    <a:pt x="7883523" y="149226"/>
                  </a:lnTo>
                  <a:lnTo>
                    <a:pt x="7877173" y="152401"/>
                  </a:lnTo>
                  <a:lnTo>
                    <a:pt x="7870823" y="155576"/>
                  </a:lnTo>
                  <a:lnTo>
                    <a:pt x="7893048" y="155576"/>
                  </a:lnTo>
                  <a:lnTo>
                    <a:pt x="7915273" y="158751"/>
                  </a:lnTo>
                  <a:lnTo>
                    <a:pt x="7934323" y="161926"/>
                  </a:lnTo>
                  <a:lnTo>
                    <a:pt x="7956548" y="165101"/>
                  </a:lnTo>
                  <a:lnTo>
                    <a:pt x="7969248" y="165101"/>
                  </a:lnTo>
                  <a:lnTo>
                    <a:pt x="7981948" y="161926"/>
                  </a:lnTo>
                  <a:lnTo>
                    <a:pt x="8013698" y="158751"/>
                  </a:lnTo>
                  <a:lnTo>
                    <a:pt x="8039098" y="158751"/>
                  </a:lnTo>
                  <a:lnTo>
                    <a:pt x="8058148" y="161926"/>
                  </a:lnTo>
                  <a:lnTo>
                    <a:pt x="8070848" y="171451"/>
                  </a:lnTo>
                  <a:lnTo>
                    <a:pt x="8083548" y="177801"/>
                  </a:lnTo>
                  <a:lnTo>
                    <a:pt x="8096248" y="177801"/>
                  </a:lnTo>
                  <a:lnTo>
                    <a:pt x="8102598" y="177801"/>
                  </a:lnTo>
                  <a:lnTo>
                    <a:pt x="8105773" y="177801"/>
                  </a:lnTo>
                  <a:lnTo>
                    <a:pt x="8102598" y="174626"/>
                  </a:lnTo>
                  <a:lnTo>
                    <a:pt x="8102598" y="171451"/>
                  </a:lnTo>
                  <a:lnTo>
                    <a:pt x="8115298" y="171451"/>
                  </a:lnTo>
                  <a:lnTo>
                    <a:pt x="8166098" y="171451"/>
                  </a:lnTo>
                  <a:lnTo>
                    <a:pt x="8216898" y="177801"/>
                  </a:lnTo>
                  <a:lnTo>
                    <a:pt x="8242298" y="180976"/>
                  </a:lnTo>
                  <a:lnTo>
                    <a:pt x="8258173" y="187326"/>
                  </a:lnTo>
                  <a:lnTo>
                    <a:pt x="8283573" y="187326"/>
                  </a:lnTo>
                  <a:lnTo>
                    <a:pt x="8315323" y="190501"/>
                  </a:lnTo>
                  <a:lnTo>
                    <a:pt x="8331198" y="196851"/>
                  </a:lnTo>
                  <a:lnTo>
                    <a:pt x="8343898" y="200026"/>
                  </a:lnTo>
                  <a:lnTo>
                    <a:pt x="8366123" y="200026"/>
                  </a:lnTo>
                  <a:lnTo>
                    <a:pt x="8378823" y="196851"/>
                  </a:lnTo>
                  <a:lnTo>
                    <a:pt x="8372473" y="196851"/>
                  </a:lnTo>
                  <a:lnTo>
                    <a:pt x="8372473" y="193676"/>
                  </a:lnTo>
                  <a:lnTo>
                    <a:pt x="8388348" y="190501"/>
                  </a:lnTo>
                  <a:lnTo>
                    <a:pt x="8407398" y="190501"/>
                  </a:lnTo>
                  <a:lnTo>
                    <a:pt x="8410573" y="193676"/>
                  </a:lnTo>
                  <a:lnTo>
                    <a:pt x="8413748" y="196851"/>
                  </a:lnTo>
                  <a:lnTo>
                    <a:pt x="8416923" y="200026"/>
                  </a:lnTo>
                  <a:lnTo>
                    <a:pt x="8442323" y="200026"/>
                  </a:lnTo>
                  <a:lnTo>
                    <a:pt x="8470898" y="200026"/>
                  </a:lnTo>
                  <a:lnTo>
                    <a:pt x="8483598" y="200026"/>
                  </a:lnTo>
                  <a:lnTo>
                    <a:pt x="8486773" y="200026"/>
                  </a:lnTo>
                  <a:lnTo>
                    <a:pt x="8493123" y="193676"/>
                  </a:lnTo>
                  <a:lnTo>
                    <a:pt x="8499473" y="190501"/>
                  </a:lnTo>
                  <a:lnTo>
                    <a:pt x="8505823" y="187326"/>
                  </a:lnTo>
                  <a:lnTo>
                    <a:pt x="8508998" y="190501"/>
                  </a:lnTo>
                  <a:lnTo>
                    <a:pt x="8512173" y="196851"/>
                  </a:lnTo>
                  <a:lnTo>
                    <a:pt x="8524873" y="209551"/>
                  </a:lnTo>
                  <a:lnTo>
                    <a:pt x="8528048" y="212726"/>
                  </a:lnTo>
                  <a:lnTo>
                    <a:pt x="8537573" y="215901"/>
                  </a:lnTo>
                  <a:lnTo>
                    <a:pt x="8550273" y="215901"/>
                  </a:lnTo>
                  <a:lnTo>
                    <a:pt x="8559798" y="219076"/>
                  </a:lnTo>
                  <a:lnTo>
                    <a:pt x="8569323" y="222251"/>
                  </a:lnTo>
                  <a:lnTo>
                    <a:pt x="8578848" y="219076"/>
                  </a:lnTo>
                  <a:lnTo>
                    <a:pt x="8578848" y="215901"/>
                  </a:lnTo>
                  <a:lnTo>
                    <a:pt x="8575673" y="209551"/>
                  </a:lnTo>
                  <a:lnTo>
                    <a:pt x="8566148" y="203201"/>
                  </a:lnTo>
                  <a:lnTo>
                    <a:pt x="8556623" y="196851"/>
                  </a:lnTo>
                  <a:lnTo>
                    <a:pt x="8566148" y="193676"/>
                  </a:lnTo>
                  <a:lnTo>
                    <a:pt x="8629648" y="200026"/>
                  </a:lnTo>
                  <a:lnTo>
                    <a:pt x="8705848" y="200026"/>
                  </a:lnTo>
                  <a:lnTo>
                    <a:pt x="8740773" y="203201"/>
                  </a:lnTo>
                  <a:lnTo>
                    <a:pt x="8772523" y="209551"/>
                  </a:lnTo>
                  <a:lnTo>
                    <a:pt x="8801098" y="215901"/>
                  </a:lnTo>
                  <a:lnTo>
                    <a:pt x="8813798" y="215901"/>
                  </a:lnTo>
                  <a:lnTo>
                    <a:pt x="8823323" y="212726"/>
                  </a:lnTo>
                  <a:lnTo>
                    <a:pt x="8845548" y="209551"/>
                  </a:lnTo>
                  <a:lnTo>
                    <a:pt x="8870948" y="209551"/>
                  </a:lnTo>
                  <a:lnTo>
                    <a:pt x="8902698" y="215901"/>
                  </a:lnTo>
                  <a:lnTo>
                    <a:pt x="8950323" y="225426"/>
                  </a:lnTo>
                  <a:lnTo>
                    <a:pt x="8997948" y="234951"/>
                  </a:lnTo>
                  <a:lnTo>
                    <a:pt x="9029698" y="238126"/>
                  </a:lnTo>
                  <a:lnTo>
                    <a:pt x="9055098" y="244476"/>
                  </a:lnTo>
                  <a:lnTo>
                    <a:pt x="9074148" y="250826"/>
                  </a:lnTo>
                  <a:lnTo>
                    <a:pt x="9090023" y="260351"/>
                  </a:lnTo>
                  <a:lnTo>
                    <a:pt x="9102723" y="263526"/>
                  </a:lnTo>
                  <a:lnTo>
                    <a:pt x="9115423" y="263526"/>
                  </a:lnTo>
                  <a:lnTo>
                    <a:pt x="9105898" y="257176"/>
                  </a:lnTo>
                  <a:lnTo>
                    <a:pt x="9093198" y="250826"/>
                  </a:lnTo>
                  <a:lnTo>
                    <a:pt x="9077323" y="244476"/>
                  </a:lnTo>
                  <a:lnTo>
                    <a:pt x="9064623" y="238126"/>
                  </a:lnTo>
                  <a:lnTo>
                    <a:pt x="9064623" y="234951"/>
                  </a:lnTo>
                  <a:lnTo>
                    <a:pt x="9064623" y="231776"/>
                  </a:lnTo>
                  <a:lnTo>
                    <a:pt x="9070973" y="231776"/>
                  </a:lnTo>
                  <a:lnTo>
                    <a:pt x="9090023" y="231776"/>
                  </a:lnTo>
                  <a:lnTo>
                    <a:pt x="9140823" y="241301"/>
                  </a:lnTo>
                  <a:lnTo>
                    <a:pt x="9191623" y="247651"/>
                  </a:lnTo>
                  <a:lnTo>
                    <a:pt x="9201148" y="247651"/>
                  </a:lnTo>
                  <a:lnTo>
                    <a:pt x="9204323" y="250826"/>
                  </a:lnTo>
                  <a:lnTo>
                    <a:pt x="9204323" y="254001"/>
                  </a:lnTo>
                  <a:lnTo>
                    <a:pt x="9204323" y="257176"/>
                  </a:lnTo>
                  <a:lnTo>
                    <a:pt x="9204323" y="263526"/>
                  </a:lnTo>
                  <a:lnTo>
                    <a:pt x="9207498" y="266701"/>
                  </a:lnTo>
                  <a:lnTo>
                    <a:pt x="9207498" y="269876"/>
                  </a:lnTo>
                  <a:lnTo>
                    <a:pt x="9197973" y="269876"/>
                  </a:lnTo>
                  <a:lnTo>
                    <a:pt x="9188448" y="273051"/>
                  </a:lnTo>
                  <a:lnTo>
                    <a:pt x="9188448" y="276226"/>
                  </a:lnTo>
                  <a:lnTo>
                    <a:pt x="9191623" y="279401"/>
                  </a:lnTo>
                  <a:lnTo>
                    <a:pt x="9194798" y="282576"/>
                  </a:lnTo>
                  <a:lnTo>
                    <a:pt x="9191623" y="282576"/>
                  </a:lnTo>
                  <a:lnTo>
                    <a:pt x="9172573" y="282576"/>
                  </a:lnTo>
                  <a:lnTo>
                    <a:pt x="9159873" y="282576"/>
                  </a:lnTo>
                  <a:lnTo>
                    <a:pt x="9163048" y="285751"/>
                  </a:lnTo>
                  <a:lnTo>
                    <a:pt x="9175748" y="288926"/>
                  </a:lnTo>
                  <a:lnTo>
                    <a:pt x="9188448" y="295276"/>
                  </a:lnTo>
                  <a:lnTo>
                    <a:pt x="9191623" y="298451"/>
                  </a:lnTo>
                  <a:lnTo>
                    <a:pt x="9191623" y="304801"/>
                  </a:lnTo>
                  <a:lnTo>
                    <a:pt x="9201148" y="311151"/>
                  </a:lnTo>
                  <a:lnTo>
                    <a:pt x="9207498" y="314326"/>
                  </a:lnTo>
                  <a:lnTo>
                    <a:pt x="9210673" y="320676"/>
                  </a:lnTo>
                  <a:lnTo>
                    <a:pt x="9207498" y="320676"/>
                  </a:lnTo>
                  <a:lnTo>
                    <a:pt x="9201148" y="323851"/>
                  </a:lnTo>
                  <a:lnTo>
                    <a:pt x="9182098" y="323851"/>
                  </a:lnTo>
                  <a:lnTo>
                    <a:pt x="9156698" y="317501"/>
                  </a:lnTo>
                  <a:lnTo>
                    <a:pt x="9147173" y="314326"/>
                  </a:lnTo>
                  <a:lnTo>
                    <a:pt x="9137648" y="314326"/>
                  </a:lnTo>
                  <a:lnTo>
                    <a:pt x="9124948" y="317501"/>
                  </a:lnTo>
                  <a:lnTo>
                    <a:pt x="9118598" y="320676"/>
                  </a:lnTo>
                  <a:lnTo>
                    <a:pt x="9112248" y="320676"/>
                  </a:lnTo>
                  <a:lnTo>
                    <a:pt x="9105898" y="317501"/>
                  </a:lnTo>
                  <a:lnTo>
                    <a:pt x="9096373" y="307976"/>
                  </a:lnTo>
                  <a:lnTo>
                    <a:pt x="9093198" y="304801"/>
                  </a:lnTo>
                  <a:lnTo>
                    <a:pt x="9083673" y="304801"/>
                  </a:lnTo>
                  <a:lnTo>
                    <a:pt x="9064623" y="307976"/>
                  </a:lnTo>
                  <a:lnTo>
                    <a:pt x="9051923" y="307976"/>
                  </a:lnTo>
                  <a:lnTo>
                    <a:pt x="9048748" y="307976"/>
                  </a:lnTo>
                  <a:lnTo>
                    <a:pt x="9048748" y="304801"/>
                  </a:lnTo>
                  <a:lnTo>
                    <a:pt x="9051923" y="301626"/>
                  </a:lnTo>
                  <a:lnTo>
                    <a:pt x="9048748" y="298451"/>
                  </a:lnTo>
                  <a:lnTo>
                    <a:pt x="9042398" y="298451"/>
                  </a:lnTo>
                  <a:lnTo>
                    <a:pt x="9036048" y="298451"/>
                  </a:lnTo>
                  <a:lnTo>
                    <a:pt x="9029698" y="298451"/>
                  </a:lnTo>
                  <a:lnTo>
                    <a:pt x="9023348" y="292101"/>
                  </a:lnTo>
                  <a:lnTo>
                    <a:pt x="9020173" y="282576"/>
                  </a:lnTo>
                  <a:lnTo>
                    <a:pt x="9016998" y="276226"/>
                  </a:lnTo>
                  <a:lnTo>
                    <a:pt x="9010648" y="276226"/>
                  </a:lnTo>
                  <a:lnTo>
                    <a:pt x="8997948" y="276226"/>
                  </a:lnTo>
                  <a:lnTo>
                    <a:pt x="8988423" y="279401"/>
                  </a:lnTo>
                  <a:lnTo>
                    <a:pt x="8988423" y="282576"/>
                  </a:lnTo>
                  <a:lnTo>
                    <a:pt x="8994773" y="285751"/>
                  </a:lnTo>
                  <a:lnTo>
                    <a:pt x="9004298" y="288926"/>
                  </a:lnTo>
                  <a:lnTo>
                    <a:pt x="9004298" y="292101"/>
                  </a:lnTo>
                  <a:lnTo>
                    <a:pt x="9007473" y="295276"/>
                  </a:lnTo>
                  <a:lnTo>
                    <a:pt x="9004298" y="298451"/>
                  </a:lnTo>
                  <a:lnTo>
                    <a:pt x="8997948" y="301626"/>
                  </a:lnTo>
                  <a:lnTo>
                    <a:pt x="8985248" y="304801"/>
                  </a:lnTo>
                  <a:lnTo>
                    <a:pt x="8969373" y="307976"/>
                  </a:lnTo>
                  <a:lnTo>
                    <a:pt x="8950323" y="307976"/>
                  </a:lnTo>
                  <a:lnTo>
                    <a:pt x="8940798" y="311151"/>
                  </a:lnTo>
                  <a:lnTo>
                    <a:pt x="8937623" y="314326"/>
                  </a:lnTo>
                  <a:lnTo>
                    <a:pt x="8934448" y="317501"/>
                  </a:lnTo>
                  <a:lnTo>
                    <a:pt x="8937623" y="320676"/>
                  </a:lnTo>
                  <a:lnTo>
                    <a:pt x="8940798" y="320676"/>
                  </a:lnTo>
                  <a:lnTo>
                    <a:pt x="8947148" y="320676"/>
                  </a:lnTo>
                  <a:lnTo>
                    <a:pt x="8950323" y="320676"/>
                  </a:lnTo>
                  <a:lnTo>
                    <a:pt x="8953498" y="317501"/>
                  </a:lnTo>
                  <a:lnTo>
                    <a:pt x="8959848" y="314326"/>
                  </a:lnTo>
                  <a:lnTo>
                    <a:pt x="8969373" y="317501"/>
                  </a:lnTo>
                  <a:lnTo>
                    <a:pt x="8978898" y="323851"/>
                  </a:lnTo>
                  <a:lnTo>
                    <a:pt x="8991598" y="327026"/>
                  </a:lnTo>
                  <a:lnTo>
                    <a:pt x="9004298" y="330201"/>
                  </a:lnTo>
                  <a:lnTo>
                    <a:pt x="9016998" y="333376"/>
                  </a:lnTo>
                  <a:lnTo>
                    <a:pt x="9029698" y="339726"/>
                  </a:lnTo>
                  <a:lnTo>
                    <a:pt x="9051923" y="342901"/>
                  </a:lnTo>
                  <a:lnTo>
                    <a:pt x="9064623" y="346076"/>
                  </a:lnTo>
                  <a:lnTo>
                    <a:pt x="9070973" y="349251"/>
                  </a:lnTo>
                  <a:lnTo>
                    <a:pt x="9074148" y="352426"/>
                  </a:lnTo>
                  <a:lnTo>
                    <a:pt x="9074148" y="355601"/>
                  </a:lnTo>
                  <a:lnTo>
                    <a:pt x="9067798" y="361951"/>
                  </a:lnTo>
                  <a:lnTo>
                    <a:pt x="9061448" y="361951"/>
                  </a:lnTo>
                  <a:lnTo>
                    <a:pt x="9055098" y="361951"/>
                  </a:lnTo>
                  <a:lnTo>
                    <a:pt x="9048748" y="361951"/>
                  </a:lnTo>
                  <a:lnTo>
                    <a:pt x="9039223" y="365126"/>
                  </a:lnTo>
                  <a:lnTo>
                    <a:pt x="9016998" y="381001"/>
                  </a:lnTo>
                  <a:lnTo>
                    <a:pt x="8997948" y="396876"/>
                  </a:lnTo>
                  <a:lnTo>
                    <a:pt x="8985248" y="409576"/>
                  </a:lnTo>
                  <a:lnTo>
                    <a:pt x="8978898" y="412751"/>
                  </a:lnTo>
                  <a:lnTo>
                    <a:pt x="8972548" y="419101"/>
                  </a:lnTo>
                  <a:lnTo>
                    <a:pt x="8969373" y="422276"/>
                  </a:lnTo>
                  <a:lnTo>
                    <a:pt x="8956673" y="422276"/>
                  </a:lnTo>
                  <a:lnTo>
                    <a:pt x="8937623" y="412751"/>
                  </a:lnTo>
                  <a:lnTo>
                    <a:pt x="8918573" y="409576"/>
                  </a:lnTo>
                  <a:lnTo>
                    <a:pt x="8909048" y="409576"/>
                  </a:lnTo>
                  <a:lnTo>
                    <a:pt x="8902698" y="412751"/>
                  </a:lnTo>
                  <a:lnTo>
                    <a:pt x="8896348" y="415926"/>
                  </a:lnTo>
                  <a:lnTo>
                    <a:pt x="8893173" y="425451"/>
                  </a:lnTo>
                  <a:lnTo>
                    <a:pt x="8886823" y="441326"/>
                  </a:lnTo>
                  <a:lnTo>
                    <a:pt x="8883648" y="441326"/>
                  </a:lnTo>
                  <a:lnTo>
                    <a:pt x="8883648" y="434976"/>
                  </a:lnTo>
                  <a:lnTo>
                    <a:pt x="8880473" y="431801"/>
                  </a:lnTo>
                  <a:lnTo>
                    <a:pt x="8877298" y="425451"/>
                  </a:lnTo>
                  <a:lnTo>
                    <a:pt x="8870948" y="422276"/>
                  </a:lnTo>
                  <a:lnTo>
                    <a:pt x="8861423" y="419101"/>
                  </a:lnTo>
                  <a:lnTo>
                    <a:pt x="8851898" y="422276"/>
                  </a:lnTo>
                  <a:lnTo>
                    <a:pt x="8848723" y="425451"/>
                  </a:lnTo>
                  <a:lnTo>
                    <a:pt x="8851898" y="428626"/>
                  </a:lnTo>
                  <a:lnTo>
                    <a:pt x="8851898" y="431801"/>
                  </a:lnTo>
                  <a:lnTo>
                    <a:pt x="8851898" y="434976"/>
                  </a:lnTo>
                  <a:lnTo>
                    <a:pt x="8836023" y="434976"/>
                  </a:lnTo>
                  <a:lnTo>
                    <a:pt x="8820148" y="434976"/>
                  </a:lnTo>
                  <a:lnTo>
                    <a:pt x="8820148" y="438151"/>
                  </a:lnTo>
                  <a:lnTo>
                    <a:pt x="8820148" y="441326"/>
                  </a:lnTo>
                  <a:lnTo>
                    <a:pt x="8829673" y="447676"/>
                  </a:lnTo>
                  <a:lnTo>
                    <a:pt x="8832848" y="457201"/>
                  </a:lnTo>
                  <a:lnTo>
                    <a:pt x="8836023" y="466726"/>
                  </a:lnTo>
                  <a:lnTo>
                    <a:pt x="8839198" y="479426"/>
                  </a:lnTo>
                  <a:lnTo>
                    <a:pt x="8848723" y="488951"/>
                  </a:lnTo>
                  <a:lnTo>
                    <a:pt x="8851898" y="492126"/>
                  </a:lnTo>
                  <a:lnTo>
                    <a:pt x="8858248" y="492126"/>
                  </a:lnTo>
                  <a:lnTo>
                    <a:pt x="8861423" y="488951"/>
                  </a:lnTo>
                  <a:lnTo>
                    <a:pt x="8855073" y="485776"/>
                  </a:lnTo>
                  <a:lnTo>
                    <a:pt x="8855073" y="482601"/>
                  </a:lnTo>
                  <a:lnTo>
                    <a:pt x="8858248" y="482601"/>
                  </a:lnTo>
                  <a:lnTo>
                    <a:pt x="8877298" y="482601"/>
                  </a:lnTo>
                  <a:lnTo>
                    <a:pt x="8886823" y="485776"/>
                  </a:lnTo>
                  <a:lnTo>
                    <a:pt x="8889998" y="488951"/>
                  </a:lnTo>
                  <a:lnTo>
                    <a:pt x="8893173" y="492126"/>
                  </a:lnTo>
                  <a:lnTo>
                    <a:pt x="8893173" y="495301"/>
                  </a:lnTo>
                  <a:lnTo>
                    <a:pt x="8893173" y="498476"/>
                  </a:lnTo>
                  <a:lnTo>
                    <a:pt x="8893173" y="501651"/>
                  </a:lnTo>
                  <a:lnTo>
                    <a:pt x="8899523" y="508001"/>
                  </a:lnTo>
                  <a:lnTo>
                    <a:pt x="8909048" y="511176"/>
                  </a:lnTo>
                  <a:lnTo>
                    <a:pt x="8921748" y="517526"/>
                  </a:lnTo>
                  <a:lnTo>
                    <a:pt x="8928098" y="520701"/>
                  </a:lnTo>
                  <a:lnTo>
                    <a:pt x="8931273" y="523876"/>
                  </a:lnTo>
                  <a:lnTo>
                    <a:pt x="8931273" y="527051"/>
                  </a:lnTo>
                  <a:lnTo>
                    <a:pt x="8924923" y="533401"/>
                  </a:lnTo>
                  <a:lnTo>
                    <a:pt x="8921748" y="533401"/>
                  </a:lnTo>
                  <a:lnTo>
                    <a:pt x="8918573" y="530226"/>
                  </a:lnTo>
                  <a:lnTo>
                    <a:pt x="8915398" y="530226"/>
                  </a:lnTo>
                  <a:lnTo>
                    <a:pt x="8915398" y="533401"/>
                  </a:lnTo>
                  <a:lnTo>
                    <a:pt x="8921748" y="546101"/>
                  </a:lnTo>
                  <a:lnTo>
                    <a:pt x="8931273" y="555626"/>
                  </a:lnTo>
                  <a:lnTo>
                    <a:pt x="8937623" y="555626"/>
                  </a:lnTo>
                  <a:lnTo>
                    <a:pt x="8940798" y="555626"/>
                  </a:lnTo>
                  <a:lnTo>
                    <a:pt x="8947148" y="568326"/>
                  </a:lnTo>
                  <a:lnTo>
                    <a:pt x="8950323" y="574676"/>
                  </a:lnTo>
                  <a:lnTo>
                    <a:pt x="8950323" y="577851"/>
                  </a:lnTo>
                  <a:lnTo>
                    <a:pt x="8950323" y="581026"/>
                  </a:lnTo>
                  <a:lnTo>
                    <a:pt x="8943973" y="584201"/>
                  </a:lnTo>
                  <a:lnTo>
                    <a:pt x="8940798" y="587376"/>
                  </a:lnTo>
                  <a:lnTo>
                    <a:pt x="8940798" y="590551"/>
                  </a:lnTo>
                  <a:lnTo>
                    <a:pt x="8943973" y="596901"/>
                  </a:lnTo>
                  <a:lnTo>
                    <a:pt x="8953498" y="609601"/>
                  </a:lnTo>
                  <a:lnTo>
                    <a:pt x="8959848" y="615951"/>
                  </a:lnTo>
                  <a:lnTo>
                    <a:pt x="8963023" y="619126"/>
                  </a:lnTo>
                  <a:lnTo>
                    <a:pt x="8956673" y="622301"/>
                  </a:lnTo>
                  <a:lnTo>
                    <a:pt x="8950323" y="625476"/>
                  </a:lnTo>
                  <a:lnTo>
                    <a:pt x="8950323" y="631826"/>
                  </a:lnTo>
                  <a:lnTo>
                    <a:pt x="8956673" y="641351"/>
                  </a:lnTo>
                  <a:lnTo>
                    <a:pt x="8959848" y="657226"/>
                  </a:lnTo>
                  <a:lnTo>
                    <a:pt x="8963023" y="673101"/>
                  </a:lnTo>
                  <a:lnTo>
                    <a:pt x="8959848" y="682626"/>
                  </a:lnTo>
                  <a:lnTo>
                    <a:pt x="8956673" y="685801"/>
                  </a:lnTo>
                  <a:lnTo>
                    <a:pt x="8953498" y="685801"/>
                  </a:lnTo>
                  <a:lnTo>
                    <a:pt x="8937623" y="676276"/>
                  </a:lnTo>
                  <a:lnTo>
                    <a:pt x="8915398" y="657226"/>
                  </a:lnTo>
                  <a:lnTo>
                    <a:pt x="8886823" y="641351"/>
                  </a:lnTo>
                  <a:lnTo>
                    <a:pt x="8858248" y="625476"/>
                  </a:lnTo>
                  <a:lnTo>
                    <a:pt x="8829673" y="606426"/>
                  </a:lnTo>
                  <a:lnTo>
                    <a:pt x="8804273" y="590551"/>
                  </a:lnTo>
                  <a:lnTo>
                    <a:pt x="8782048" y="581026"/>
                  </a:lnTo>
                  <a:lnTo>
                    <a:pt x="8759823" y="565151"/>
                  </a:lnTo>
                  <a:lnTo>
                    <a:pt x="8731248" y="539751"/>
                  </a:lnTo>
                  <a:lnTo>
                    <a:pt x="8728073" y="530226"/>
                  </a:lnTo>
                  <a:lnTo>
                    <a:pt x="8731248" y="527051"/>
                  </a:lnTo>
                  <a:lnTo>
                    <a:pt x="8731248" y="523876"/>
                  </a:lnTo>
                  <a:lnTo>
                    <a:pt x="8731248" y="520701"/>
                  </a:lnTo>
                  <a:lnTo>
                    <a:pt x="8724898" y="508001"/>
                  </a:lnTo>
                  <a:lnTo>
                    <a:pt x="8721723" y="504826"/>
                  </a:lnTo>
                  <a:lnTo>
                    <a:pt x="8721723" y="501651"/>
                  </a:lnTo>
                  <a:lnTo>
                    <a:pt x="8724898" y="495301"/>
                  </a:lnTo>
                  <a:lnTo>
                    <a:pt x="8731248" y="495301"/>
                  </a:lnTo>
                  <a:lnTo>
                    <a:pt x="8731248" y="492126"/>
                  </a:lnTo>
                  <a:lnTo>
                    <a:pt x="8728073" y="488951"/>
                  </a:lnTo>
                  <a:lnTo>
                    <a:pt x="8728073" y="485776"/>
                  </a:lnTo>
                  <a:lnTo>
                    <a:pt x="8731248" y="479426"/>
                  </a:lnTo>
                  <a:lnTo>
                    <a:pt x="8740773" y="466726"/>
                  </a:lnTo>
                  <a:lnTo>
                    <a:pt x="8750298" y="454026"/>
                  </a:lnTo>
                  <a:lnTo>
                    <a:pt x="8750298" y="444501"/>
                  </a:lnTo>
                  <a:lnTo>
                    <a:pt x="8750298" y="438151"/>
                  </a:lnTo>
                  <a:lnTo>
                    <a:pt x="8747123" y="431801"/>
                  </a:lnTo>
                  <a:lnTo>
                    <a:pt x="8750298" y="425451"/>
                  </a:lnTo>
                  <a:lnTo>
                    <a:pt x="8756648" y="415926"/>
                  </a:lnTo>
                  <a:lnTo>
                    <a:pt x="8762998" y="406401"/>
                  </a:lnTo>
                  <a:lnTo>
                    <a:pt x="8766173" y="403226"/>
                  </a:lnTo>
                  <a:lnTo>
                    <a:pt x="8762998" y="403226"/>
                  </a:lnTo>
                  <a:lnTo>
                    <a:pt x="8750298" y="396876"/>
                  </a:lnTo>
                  <a:lnTo>
                    <a:pt x="8737598" y="387351"/>
                  </a:lnTo>
                  <a:lnTo>
                    <a:pt x="8731248" y="377826"/>
                  </a:lnTo>
                  <a:lnTo>
                    <a:pt x="8731248" y="371476"/>
                  </a:lnTo>
                  <a:lnTo>
                    <a:pt x="8737598" y="368301"/>
                  </a:lnTo>
                  <a:lnTo>
                    <a:pt x="8747123" y="365126"/>
                  </a:lnTo>
                  <a:lnTo>
                    <a:pt x="8750298" y="361951"/>
                  </a:lnTo>
                  <a:lnTo>
                    <a:pt x="8740773" y="361951"/>
                  </a:lnTo>
                  <a:lnTo>
                    <a:pt x="8721723" y="365126"/>
                  </a:lnTo>
                  <a:lnTo>
                    <a:pt x="8712198" y="368301"/>
                  </a:lnTo>
                  <a:lnTo>
                    <a:pt x="8709023" y="371476"/>
                  </a:lnTo>
                  <a:lnTo>
                    <a:pt x="8709023" y="374651"/>
                  </a:lnTo>
                  <a:lnTo>
                    <a:pt x="8712198" y="377826"/>
                  </a:lnTo>
                  <a:lnTo>
                    <a:pt x="8715373" y="384176"/>
                  </a:lnTo>
                  <a:lnTo>
                    <a:pt x="8715373" y="387351"/>
                  </a:lnTo>
                  <a:lnTo>
                    <a:pt x="8709023" y="390526"/>
                  </a:lnTo>
                  <a:lnTo>
                    <a:pt x="8705848" y="393701"/>
                  </a:lnTo>
                  <a:lnTo>
                    <a:pt x="8702673" y="396876"/>
                  </a:lnTo>
                  <a:lnTo>
                    <a:pt x="8702673" y="403226"/>
                  </a:lnTo>
                  <a:lnTo>
                    <a:pt x="8699498" y="406401"/>
                  </a:lnTo>
                  <a:lnTo>
                    <a:pt x="8693148" y="406401"/>
                  </a:lnTo>
                  <a:lnTo>
                    <a:pt x="8670923" y="400051"/>
                  </a:lnTo>
                  <a:lnTo>
                    <a:pt x="8658223" y="390526"/>
                  </a:lnTo>
                  <a:lnTo>
                    <a:pt x="8651873" y="384176"/>
                  </a:lnTo>
                  <a:lnTo>
                    <a:pt x="8645523" y="374651"/>
                  </a:lnTo>
                  <a:lnTo>
                    <a:pt x="8642348" y="371476"/>
                  </a:lnTo>
                  <a:lnTo>
                    <a:pt x="8635998" y="374651"/>
                  </a:lnTo>
                  <a:lnTo>
                    <a:pt x="8623298" y="381001"/>
                  </a:lnTo>
                  <a:lnTo>
                    <a:pt x="8613773" y="384176"/>
                  </a:lnTo>
                  <a:lnTo>
                    <a:pt x="8607423" y="384176"/>
                  </a:lnTo>
                  <a:lnTo>
                    <a:pt x="8597898" y="387351"/>
                  </a:lnTo>
                  <a:lnTo>
                    <a:pt x="8591548" y="390526"/>
                  </a:lnTo>
                  <a:lnTo>
                    <a:pt x="8588373" y="390526"/>
                  </a:lnTo>
                  <a:lnTo>
                    <a:pt x="8582023" y="390526"/>
                  </a:lnTo>
                  <a:lnTo>
                    <a:pt x="8578848" y="390526"/>
                  </a:lnTo>
                  <a:lnTo>
                    <a:pt x="8578848" y="393701"/>
                  </a:lnTo>
                  <a:lnTo>
                    <a:pt x="8578848" y="406401"/>
                  </a:lnTo>
                  <a:lnTo>
                    <a:pt x="8578848" y="419101"/>
                  </a:lnTo>
                  <a:lnTo>
                    <a:pt x="8572498" y="425451"/>
                  </a:lnTo>
                  <a:lnTo>
                    <a:pt x="8566148" y="431801"/>
                  </a:lnTo>
                  <a:lnTo>
                    <a:pt x="8562973" y="431801"/>
                  </a:lnTo>
                  <a:lnTo>
                    <a:pt x="8562973" y="434976"/>
                  </a:lnTo>
                  <a:lnTo>
                    <a:pt x="8575673" y="444501"/>
                  </a:lnTo>
                  <a:lnTo>
                    <a:pt x="8585198" y="450851"/>
                  </a:lnTo>
                  <a:lnTo>
                    <a:pt x="8588373" y="454026"/>
                  </a:lnTo>
                  <a:lnTo>
                    <a:pt x="8585198" y="457201"/>
                  </a:lnTo>
                  <a:lnTo>
                    <a:pt x="8578848" y="460376"/>
                  </a:lnTo>
                  <a:lnTo>
                    <a:pt x="8531223" y="469901"/>
                  </a:lnTo>
                  <a:lnTo>
                    <a:pt x="8515348" y="473076"/>
                  </a:lnTo>
                  <a:lnTo>
                    <a:pt x="8508998" y="469901"/>
                  </a:lnTo>
                  <a:lnTo>
                    <a:pt x="8508998" y="466726"/>
                  </a:lnTo>
                  <a:lnTo>
                    <a:pt x="8512173" y="460376"/>
                  </a:lnTo>
                  <a:lnTo>
                    <a:pt x="8515348" y="454026"/>
                  </a:lnTo>
                  <a:lnTo>
                    <a:pt x="8515348" y="450851"/>
                  </a:lnTo>
                  <a:lnTo>
                    <a:pt x="8508998" y="447676"/>
                  </a:lnTo>
                  <a:lnTo>
                    <a:pt x="8489948" y="447676"/>
                  </a:lnTo>
                  <a:lnTo>
                    <a:pt x="8477248" y="447676"/>
                  </a:lnTo>
                  <a:lnTo>
                    <a:pt x="8470898" y="444501"/>
                  </a:lnTo>
                  <a:lnTo>
                    <a:pt x="8455023" y="444501"/>
                  </a:lnTo>
                  <a:lnTo>
                    <a:pt x="8416923" y="450851"/>
                  </a:lnTo>
                  <a:lnTo>
                    <a:pt x="8391523" y="454026"/>
                  </a:lnTo>
                  <a:lnTo>
                    <a:pt x="8372473" y="454026"/>
                  </a:lnTo>
                  <a:lnTo>
                    <a:pt x="8359773" y="450851"/>
                  </a:lnTo>
                  <a:lnTo>
                    <a:pt x="8347073" y="447676"/>
                  </a:lnTo>
                  <a:lnTo>
                    <a:pt x="8337548" y="444501"/>
                  </a:lnTo>
                  <a:lnTo>
                    <a:pt x="8324848" y="444501"/>
                  </a:lnTo>
                  <a:lnTo>
                    <a:pt x="8305798" y="444501"/>
                  </a:lnTo>
                  <a:lnTo>
                    <a:pt x="8283573" y="450851"/>
                  </a:lnTo>
                  <a:lnTo>
                    <a:pt x="8258173" y="463551"/>
                  </a:lnTo>
                  <a:lnTo>
                    <a:pt x="8254998" y="466726"/>
                  </a:lnTo>
                  <a:lnTo>
                    <a:pt x="8251823" y="473076"/>
                  </a:lnTo>
                  <a:lnTo>
                    <a:pt x="8251823" y="485776"/>
                  </a:lnTo>
                  <a:lnTo>
                    <a:pt x="8245473" y="498476"/>
                  </a:lnTo>
                  <a:lnTo>
                    <a:pt x="8239123" y="514351"/>
                  </a:lnTo>
                  <a:lnTo>
                    <a:pt x="8223248" y="536576"/>
                  </a:lnTo>
                  <a:lnTo>
                    <a:pt x="8213723" y="558801"/>
                  </a:lnTo>
                  <a:lnTo>
                    <a:pt x="8213723" y="568326"/>
                  </a:lnTo>
                  <a:lnTo>
                    <a:pt x="8213723" y="577851"/>
                  </a:lnTo>
                  <a:lnTo>
                    <a:pt x="8220073" y="581026"/>
                  </a:lnTo>
                  <a:lnTo>
                    <a:pt x="8229598" y="584201"/>
                  </a:lnTo>
                  <a:lnTo>
                    <a:pt x="8251823" y="587376"/>
                  </a:lnTo>
                  <a:lnTo>
                    <a:pt x="8261348" y="584201"/>
                  </a:lnTo>
                  <a:lnTo>
                    <a:pt x="8264523" y="581026"/>
                  </a:lnTo>
                  <a:lnTo>
                    <a:pt x="8261348" y="577851"/>
                  </a:lnTo>
                  <a:lnTo>
                    <a:pt x="8254998" y="568326"/>
                  </a:lnTo>
                  <a:lnTo>
                    <a:pt x="8258173" y="565151"/>
                  </a:lnTo>
                  <a:lnTo>
                    <a:pt x="8270873" y="568326"/>
                  </a:lnTo>
                  <a:lnTo>
                    <a:pt x="8283573" y="568326"/>
                  </a:lnTo>
                  <a:lnTo>
                    <a:pt x="8286748" y="571501"/>
                  </a:lnTo>
                  <a:lnTo>
                    <a:pt x="8286748" y="574676"/>
                  </a:lnTo>
                  <a:lnTo>
                    <a:pt x="8280398" y="577851"/>
                  </a:lnTo>
                  <a:lnTo>
                    <a:pt x="8270873" y="587376"/>
                  </a:lnTo>
                  <a:lnTo>
                    <a:pt x="8270873" y="593726"/>
                  </a:lnTo>
                  <a:lnTo>
                    <a:pt x="8274048" y="600076"/>
                  </a:lnTo>
                  <a:lnTo>
                    <a:pt x="8283573" y="609601"/>
                  </a:lnTo>
                  <a:lnTo>
                    <a:pt x="8289923" y="606426"/>
                  </a:lnTo>
                  <a:lnTo>
                    <a:pt x="8296273" y="603251"/>
                  </a:lnTo>
                  <a:lnTo>
                    <a:pt x="8302623" y="603251"/>
                  </a:lnTo>
                  <a:lnTo>
                    <a:pt x="8308973" y="606426"/>
                  </a:lnTo>
                  <a:lnTo>
                    <a:pt x="8318498" y="609601"/>
                  </a:lnTo>
                  <a:lnTo>
                    <a:pt x="8321673" y="609601"/>
                  </a:lnTo>
                  <a:lnTo>
                    <a:pt x="8324848" y="600076"/>
                  </a:lnTo>
                  <a:lnTo>
                    <a:pt x="8328023" y="596901"/>
                  </a:lnTo>
                  <a:lnTo>
                    <a:pt x="8331198" y="596901"/>
                  </a:lnTo>
                  <a:lnTo>
                    <a:pt x="8340723" y="596901"/>
                  </a:lnTo>
                  <a:lnTo>
                    <a:pt x="8356598" y="600076"/>
                  </a:lnTo>
                  <a:lnTo>
                    <a:pt x="8385173" y="612776"/>
                  </a:lnTo>
                  <a:lnTo>
                    <a:pt x="8407398" y="628651"/>
                  </a:lnTo>
                  <a:lnTo>
                    <a:pt x="8429623" y="644526"/>
                  </a:lnTo>
                  <a:lnTo>
                    <a:pt x="8455023" y="660401"/>
                  </a:lnTo>
                  <a:lnTo>
                    <a:pt x="8467723" y="669926"/>
                  </a:lnTo>
                  <a:lnTo>
                    <a:pt x="8467723" y="676276"/>
                  </a:lnTo>
                  <a:lnTo>
                    <a:pt x="8467723" y="682626"/>
                  </a:lnTo>
                  <a:lnTo>
                    <a:pt x="8461373" y="692151"/>
                  </a:lnTo>
                  <a:lnTo>
                    <a:pt x="8458198" y="698501"/>
                  </a:lnTo>
                  <a:lnTo>
                    <a:pt x="8461373" y="704851"/>
                  </a:lnTo>
                  <a:lnTo>
                    <a:pt x="8470898" y="714376"/>
                  </a:lnTo>
                  <a:lnTo>
                    <a:pt x="8489948" y="723901"/>
                  </a:lnTo>
                  <a:lnTo>
                    <a:pt x="8502648" y="730251"/>
                  </a:lnTo>
                  <a:lnTo>
                    <a:pt x="8512173" y="742951"/>
                  </a:lnTo>
                  <a:lnTo>
                    <a:pt x="8515348" y="758826"/>
                  </a:lnTo>
                  <a:lnTo>
                    <a:pt x="8515348" y="774701"/>
                  </a:lnTo>
                  <a:lnTo>
                    <a:pt x="8512173" y="812801"/>
                  </a:lnTo>
                  <a:lnTo>
                    <a:pt x="8512173" y="828676"/>
                  </a:lnTo>
                  <a:lnTo>
                    <a:pt x="8512173" y="841376"/>
                  </a:lnTo>
                  <a:lnTo>
                    <a:pt x="8512173" y="863601"/>
                  </a:lnTo>
                  <a:lnTo>
                    <a:pt x="8505823" y="885826"/>
                  </a:lnTo>
                  <a:lnTo>
                    <a:pt x="8496298" y="911226"/>
                  </a:lnTo>
                  <a:lnTo>
                    <a:pt x="8483598" y="930276"/>
                  </a:lnTo>
                  <a:lnTo>
                    <a:pt x="8470898" y="949326"/>
                  </a:lnTo>
                  <a:lnTo>
                    <a:pt x="8458198" y="958851"/>
                  </a:lnTo>
                  <a:lnTo>
                    <a:pt x="8451848" y="962026"/>
                  </a:lnTo>
                  <a:lnTo>
                    <a:pt x="8448673" y="962026"/>
                  </a:lnTo>
                  <a:lnTo>
                    <a:pt x="8442323" y="962026"/>
                  </a:lnTo>
                  <a:lnTo>
                    <a:pt x="8442323" y="955676"/>
                  </a:lnTo>
                  <a:lnTo>
                    <a:pt x="8439148" y="949326"/>
                  </a:lnTo>
                  <a:lnTo>
                    <a:pt x="8435973" y="949326"/>
                  </a:lnTo>
                  <a:lnTo>
                    <a:pt x="8426448" y="952501"/>
                  </a:lnTo>
                  <a:lnTo>
                    <a:pt x="8420098" y="962026"/>
                  </a:lnTo>
                  <a:lnTo>
                    <a:pt x="8416923" y="965201"/>
                  </a:lnTo>
                  <a:lnTo>
                    <a:pt x="8413748" y="965201"/>
                  </a:lnTo>
                  <a:lnTo>
                    <a:pt x="8407398" y="958851"/>
                  </a:lnTo>
                  <a:lnTo>
                    <a:pt x="8401048" y="949326"/>
                  </a:lnTo>
                  <a:lnTo>
                    <a:pt x="8397873" y="933451"/>
                  </a:lnTo>
                  <a:lnTo>
                    <a:pt x="8394698" y="923926"/>
                  </a:lnTo>
                  <a:lnTo>
                    <a:pt x="8388348" y="914401"/>
                  </a:lnTo>
                  <a:lnTo>
                    <a:pt x="8388347" y="914401"/>
                  </a:lnTo>
                  <a:lnTo>
                    <a:pt x="8394697" y="923925"/>
                  </a:lnTo>
                  <a:lnTo>
                    <a:pt x="8397872" y="933450"/>
                  </a:lnTo>
                  <a:lnTo>
                    <a:pt x="8401047" y="949325"/>
                  </a:lnTo>
                  <a:lnTo>
                    <a:pt x="8407397" y="958850"/>
                  </a:lnTo>
                  <a:lnTo>
                    <a:pt x="8413747" y="965200"/>
                  </a:lnTo>
                  <a:lnTo>
                    <a:pt x="8410572" y="974725"/>
                  </a:lnTo>
                  <a:lnTo>
                    <a:pt x="8407397" y="981075"/>
                  </a:lnTo>
                  <a:lnTo>
                    <a:pt x="8404222" y="990600"/>
                  </a:lnTo>
                  <a:lnTo>
                    <a:pt x="8404222" y="996950"/>
                  </a:lnTo>
                  <a:lnTo>
                    <a:pt x="8404222" y="1003300"/>
                  </a:lnTo>
                  <a:lnTo>
                    <a:pt x="8404222" y="1009650"/>
                  </a:lnTo>
                  <a:lnTo>
                    <a:pt x="8397872" y="1012825"/>
                  </a:lnTo>
                  <a:lnTo>
                    <a:pt x="8397872" y="1016000"/>
                  </a:lnTo>
                  <a:lnTo>
                    <a:pt x="8404222" y="1016000"/>
                  </a:lnTo>
                  <a:lnTo>
                    <a:pt x="8407397" y="1016000"/>
                  </a:lnTo>
                  <a:lnTo>
                    <a:pt x="8410572" y="1019175"/>
                  </a:lnTo>
                  <a:lnTo>
                    <a:pt x="8410572" y="1025525"/>
                  </a:lnTo>
                  <a:lnTo>
                    <a:pt x="8407397" y="1031875"/>
                  </a:lnTo>
                  <a:lnTo>
                    <a:pt x="8407397" y="1041400"/>
                  </a:lnTo>
                  <a:lnTo>
                    <a:pt x="8407397" y="1050925"/>
                  </a:lnTo>
                  <a:lnTo>
                    <a:pt x="8410572" y="1057275"/>
                  </a:lnTo>
                  <a:lnTo>
                    <a:pt x="8407397" y="1060450"/>
                  </a:lnTo>
                  <a:lnTo>
                    <a:pt x="8404222" y="1060450"/>
                  </a:lnTo>
                  <a:lnTo>
                    <a:pt x="8391522" y="1060450"/>
                  </a:lnTo>
                  <a:lnTo>
                    <a:pt x="8385172" y="1060450"/>
                  </a:lnTo>
                  <a:lnTo>
                    <a:pt x="8381997" y="1063625"/>
                  </a:lnTo>
                  <a:lnTo>
                    <a:pt x="8378822" y="1069975"/>
                  </a:lnTo>
                  <a:lnTo>
                    <a:pt x="8375647" y="1079500"/>
                  </a:lnTo>
                  <a:lnTo>
                    <a:pt x="8381997" y="1079500"/>
                  </a:lnTo>
                  <a:lnTo>
                    <a:pt x="8388347" y="1079500"/>
                  </a:lnTo>
                  <a:lnTo>
                    <a:pt x="8391522" y="1082675"/>
                  </a:lnTo>
                  <a:lnTo>
                    <a:pt x="8404222" y="1092200"/>
                  </a:lnTo>
                  <a:lnTo>
                    <a:pt x="8410572" y="1095375"/>
                  </a:lnTo>
                  <a:lnTo>
                    <a:pt x="8413747" y="1095375"/>
                  </a:lnTo>
                  <a:lnTo>
                    <a:pt x="8413747" y="1101725"/>
                  </a:lnTo>
                  <a:lnTo>
                    <a:pt x="8435972" y="1120775"/>
                  </a:lnTo>
                  <a:lnTo>
                    <a:pt x="8445497" y="1127125"/>
                  </a:lnTo>
                  <a:lnTo>
                    <a:pt x="8455022" y="1133475"/>
                  </a:lnTo>
                  <a:lnTo>
                    <a:pt x="8470897" y="1152525"/>
                  </a:lnTo>
                  <a:lnTo>
                    <a:pt x="8483597" y="1174750"/>
                  </a:lnTo>
                  <a:lnTo>
                    <a:pt x="8486772" y="1184275"/>
                  </a:lnTo>
                  <a:lnTo>
                    <a:pt x="8486772" y="1193800"/>
                  </a:lnTo>
                  <a:lnTo>
                    <a:pt x="8486772" y="1200150"/>
                  </a:lnTo>
                  <a:lnTo>
                    <a:pt x="8489947" y="1200150"/>
                  </a:lnTo>
                  <a:lnTo>
                    <a:pt x="8493122" y="1203325"/>
                  </a:lnTo>
                  <a:lnTo>
                    <a:pt x="8496297" y="1203325"/>
                  </a:lnTo>
                  <a:lnTo>
                    <a:pt x="8499472" y="1222375"/>
                  </a:lnTo>
                  <a:lnTo>
                    <a:pt x="8496297" y="1231900"/>
                  </a:lnTo>
                  <a:lnTo>
                    <a:pt x="8493122" y="1238250"/>
                  </a:lnTo>
                  <a:lnTo>
                    <a:pt x="8489947" y="1244600"/>
                  </a:lnTo>
                  <a:lnTo>
                    <a:pt x="8483597" y="1247775"/>
                  </a:lnTo>
                  <a:lnTo>
                    <a:pt x="8480422" y="1250950"/>
                  </a:lnTo>
                  <a:lnTo>
                    <a:pt x="8477247" y="1247775"/>
                  </a:lnTo>
                  <a:lnTo>
                    <a:pt x="8477247" y="1250950"/>
                  </a:lnTo>
                  <a:lnTo>
                    <a:pt x="8474072" y="1250950"/>
                  </a:lnTo>
                  <a:lnTo>
                    <a:pt x="8470897" y="1250950"/>
                  </a:lnTo>
                  <a:lnTo>
                    <a:pt x="8474072" y="1254125"/>
                  </a:lnTo>
                  <a:lnTo>
                    <a:pt x="8470897" y="1254125"/>
                  </a:lnTo>
                  <a:lnTo>
                    <a:pt x="8467722" y="1254125"/>
                  </a:lnTo>
                  <a:lnTo>
                    <a:pt x="8464547" y="1250950"/>
                  </a:lnTo>
                  <a:lnTo>
                    <a:pt x="8464547" y="1247775"/>
                  </a:lnTo>
                  <a:lnTo>
                    <a:pt x="8458197" y="1250950"/>
                  </a:lnTo>
                  <a:lnTo>
                    <a:pt x="8455022" y="1254125"/>
                  </a:lnTo>
                  <a:lnTo>
                    <a:pt x="8458197" y="1257300"/>
                  </a:lnTo>
                  <a:lnTo>
                    <a:pt x="8455022" y="1257300"/>
                  </a:lnTo>
                  <a:lnTo>
                    <a:pt x="8448672" y="1257300"/>
                  </a:lnTo>
                  <a:lnTo>
                    <a:pt x="8448672" y="1260475"/>
                  </a:lnTo>
                  <a:lnTo>
                    <a:pt x="8442322" y="1260475"/>
                  </a:lnTo>
                  <a:lnTo>
                    <a:pt x="8442322" y="1257300"/>
                  </a:lnTo>
                  <a:lnTo>
                    <a:pt x="8439147" y="1257300"/>
                  </a:lnTo>
                  <a:lnTo>
                    <a:pt x="8432797" y="1263650"/>
                  </a:lnTo>
                  <a:lnTo>
                    <a:pt x="8429622" y="1266825"/>
                  </a:lnTo>
                  <a:lnTo>
                    <a:pt x="8426447" y="1266825"/>
                  </a:lnTo>
                  <a:lnTo>
                    <a:pt x="8423272" y="1266825"/>
                  </a:lnTo>
                  <a:lnTo>
                    <a:pt x="8416922" y="1273175"/>
                  </a:lnTo>
                  <a:lnTo>
                    <a:pt x="8413747" y="1273175"/>
                  </a:lnTo>
                  <a:lnTo>
                    <a:pt x="8410572" y="1273175"/>
                  </a:lnTo>
                  <a:lnTo>
                    <a:pt x="8410572" y="1270000"/>
                  </a:lnTo>
                  <a:lnTo>
                    <a:pt x="8410572" y="1263650"/>
                  </a:lnTo>
                  <a:lnTo>
                    <a:pt x="8410572" y="1260475"/>
                  </a:lnTo>
                  <a:lnTo>
                    <a:pt x="8407397" y="1260475"/>
                  </a:lnTo>
                  <a:lnTo>
                    <a:pt x="8407397" y="1257300"/>
                  </a:lnTo>
                  <a:lnTo>
                    <a:pt x="8404222" y="1257300"/>
                  </a:lnTo>
                  <a:lnTo>
                    <a:pt x="8404222" y="1250950"/>
                  </a:lnTo>
                  <a:lnTo>
                    <a:pt x="8404222" y="1247775"/>
                  </a:lnTo>
                  <a:lnTo>
                    <a:pt x="8401047" y="1247775"/>
                  </a:lnTo>
                  <a:lnTo>
                    <a:pt x="8397872" y="1244600"/>
                  </a:lnTo>
                  <a:lnTo>
                    <a:pt x="8397872" y="1238250"/>
                  </a:lnTo>
                  <a:lnTo>
                    <a:pt x="8397872" y="1228725"/>
                  </a:lnTo>
                  <a:lnTo>
                    <a:pt x="8401047" y="1225550"/>
                  </a:lnTo>
                  <a:lnTo>
                    <a:pt x="8401047" y="1222375"/>
                  </a:lnTo>
                  <a:lnTo>
                    <a:pt x="8397872" y="1222375"/>
                  </a:lnTo>
                  <a:lnTo>
                    <a:pt x="8397872" y="1216025"/>
                  </a:lnTo>
                  <a:lnTo>
                    <a:pt x="8404222" y="1212850"/>
                  </a:lnTo>
                  <a:lnTo>
                    <a:pt x="8401047" y="1209675"/>
                  </a:lnTo>
                  <a:lnTo>
                    <a:pt x="8394697" y="1206500"/>
                  </a:lnTo>
                  <a:lnTo>
                    <a:pt x="8397872" y="1203325"/>
                  </a:lnTo>
                  <a:lnTo>
                    <a:pt x="8394697" y="1203325"/>
                  </a:lnTo>
                  <a:lnTo>
                    <a:pt x="8394697" y="1200150"/>
                  </a:lnTo>
                  <a:lnTo>
                    <a:pt x="8394697" y="1196975"/>
                  </a:lnTo>
                  <a:lnTo>
                    <a:pt x="8391522" y="1196975"/>
                  </a:lnTo>
                  <a:lnTo>
                    <a:pt x="8388347" y="1193800"/>
                  </a:lnTo>
                  <a:lnTo>
                    <a:pt x="8388347" y="1190625"/>
                  </a:lnTo>
                  <a:lnTo>
                    <a:pt x="8378822" y="1177925"/>
                  </a:lnTo>
                  <a:lnTo>
                    <a:pt x="8375647" y="1177925"/>
                  </a:lnTo>
                  <a:lnTo>
                    <a:pt x="8369297" y="1177925"/>
                  </a:lnTo>
                  <a:lnTo>
                    <a:pt x="8369297" y="1174750"/>
                  </a:lnTo>
                  <a:lnTo>
                    <a:pt x="8369297" y="1171575"/>
                  </a:lnTo>
                  <a:lnTo>
                    <a:pt x="8369297" y="1168400"/>
                  </a:lnTo>
                  <a:lnTo>
                    <a:pt x="8372472" y="1165225"/>
                  </a:lnTo>
                  <a:lnTo>
                    <a:pt x="8378822" y="1165225"/>
                  </a:lnTo>
                  <a:lnTo>
                    <a:pt x="8381997" y="1165225"/>
                  </a:lnTo>
                  <a:lnTo>
                    <a:pt x="8385172" y="1165225"/>
                  </a:lnTo>
                  <a:lnTo>
                    <a:pt x="8388347" y="1168400"/>
                  </a:lnTo>
                  <a:lnTo>
                    <a:pt x="8391522" y="1168400"/>
                  </a:lnTo>
                  <a:lnTo>
                    <a:pt x="8394697" y="1165225"/>
                  </a:lnTo>
                  <a:lnTo>
                    <a:pt x="8391522" y="1165225"/>
                  </a:lnTo>
                  <a:lnTo>
                    <a:pt x="8378822" y="1158875"/>
                  </a:lnTo>
                  <a:lnTo>
                    <a:pt x="8375647" y="1158875"/>
                  </a:lnTo>
                  <a:lnTo>
                    <a:pt x="8378822" y="1155700"/>
                  </a:lnTo>
                  <a:lnTo>
                    <a:pt x="8381997" y="1152525"/>
                  </a:lnTo>
                  <a:lnTo>
                    <a:pt x="8378822" y="1152525"/>
                  </a:lnTo>
                  <a:lnTo>
                    <a:pt x="8375647" y="1149350"/>
                  </a:lnTo>
                  <a:lnTo>
                    <a:pt x="8375647" y="1146175"/>
                  </a:lnTo>
                  <a:lnTo>
                    <a:pt x="8372472" y="1146175"/>
                  </a:lnTo>
                  <a:lnTo>
                    <a:pt x="8366122" y="1143000"/>
                  </a:lnTo>
                  <a:lnTo>
                    <a:pt x="8366122" y="1136650"/>
                  </a:lnTo>
                  <a:lnTo>
                    <a:pt x="8359772" y="1133475"/>
                  </a:lnTo>
                  <a:lnTo>
                    <a:pt x="8356597" y="1130300"/>
                  </a:lnTo>
                  <a:lnTo>
                    <a:pt x="8334372" y="1130300"/>
                  </a:lnTo>
                  <a:lnTo>
                    <a:pt x="8321672" y="1127125"/>
                  </a:lnTo>
                  <a:lnTo>
                    <a:pt x="8315322" y="1127125"/>
                  </a:lnTo>
                  <a:lnTo>
                    <a:pt x="8318497" y="1123950"/>
                  </a:lnTo>
                  <a:lnTo>
                    <a:pt x="8318497" y="1120775"/>
                  </a:lnTo>
                  <a:lnTo>
                    <a:pt x="8315322" y="1117600"/>
                  </a:lnTo>
                  <a:lnTo>
                    <a:pt x="8305797" y="1117600"/>
                  </a:lnTo>
                  <a:lnTo>
                    <a:pt x="8293097" y="1114425"/>
                  </a:lnTo>
                  <a:lnTo>
                    <a:pt x="8296272" y="1111250"/>
                  </a:lnTo>
                  <a:lnTo>
                    <a:pt x="8286747" y="1111250"/>
                  </a:lnTo>
                  <a:lnTo>
                    <a:pt x="8286747" y="1108075"/>
                  </a:lnTo>
                  <a:lnTo>
                    <a:pt x="8289922" y="1104900"/>
                  </a:lnTo>
                  <a:lnTo>
                    <a:pt x="8299447" y="1092200"/>
                  </a:lnTo>
                  <a:lnTo>
                    <a:pt x="8299447" y="1089025"/>
                  </a:lnTo>
                  <a:lnTo>
                    <a:pt x="8296272" y="1089025"/>
                  </a:lnTo>
                  <a:lnTo>
                    <a:pt x="8289922" y="1085850"/>
                  </a:lnTo>
                  <a:lnTo>
                    <a:pt x="8286747" y="1085850"/>
                  </a:lnTo>
                  <a:lnTo>
                    <a:pt x="8283572" y="1082675"/>
                  </a:lnTo>
                  <a:lnTo>
                    <a:pt x="8286747" y="1076325"/>
                  </a:lnTo>
                  <a:lnTo>
                    <a:pt x="8289922" y="1073150"/>
                  </a:lnTo>
                  <a:lnTo>
                    <a:pt x="8293097" y="1073150"/>
                  </a:lnTo>
                  <a:lnTo>
                    <a:pt x="8289922" y="1069975"/>
                  </a:lnTo>
                  <a:lnTo>
                    <a:pt x="8274047" y="1066800"/>
                  </a:lnTo>
                  <a:lnTo>
                    <a:pt x="8267697" y="1063625"/>
                  </a:lnTo>
                  <a:lnTo>
                    <a:pt x="8267697" y="1060450"/>
                  </a:lnTo>
                  <a:lnTo>
                    <a:pt x="8258172" y="1066800"/>
                  </a:lnTo>
                  <a:lnTo>
                    <a:pt x="8254997" y="1069975"/>
                  </a:lnTo>
                  <a:lnTo>
                    <a:pt x="8245472" y="1069975"/>
                  </a:lnTo>
                  <a:lnTo>
                    <a:pt x="8235947" y="1073150"/>
                  </a:lnTo>
                  <a:lnTo>
                    <a:pt x="8226422" y="1076325"/>
                  </a:lnTo>
                  <a:lnTo>
                    <a:pt x="8213722" y="1085850"/>
                  </a:lnTo>
                  <a:lnTo>
                    <a:pt x="8204197" y="1098550"/>
                  </a:lnTo>
                  <a:lnTo>
                    <a:pt x="8194672" y="1104900"/>
                  </a:lnTo>
                  <a:lnTo>
                    <a:pt x="8191497" y="1108075"/>
                  </a:lnTo>
                  <a:lnTo>
                    <a:pt x="8191497" y="1111250"/>
                  </a:lnTo>
                  <a:lnTo>
                    <a:pt x="8188322" y="1114425"/>
                  </a:lnTo>
                  <a:lnTo>
                    <a:pt x="8178797" y="1114425"/>
                  </a:lnTo>
                  <a:lnTo>
                    <a:pt x="8175622" y="1114425"/>
                  </a:lnTo>
                  <a:lnTo>
                    <a:pt x="8175622" y="1111250"/>
                  </a:lnTo>
                  <a:lnTo>
                    <a:pt x="8181972" y="1104900"/>
                  </a:lnTo>
                  <a:lnTo>
                    <a:pt x="8185147" y="1101725"/>
                  </a:lnTo>
                  <a:lnTo>
                    <a:pt x="8181972" y="1101725"/>
                  </a:lnTo>
                  <a:lnTo>
                    <a:pt x="8181972" y="1098550"/>
                  </a:lnTo>
                  <a:lnTo>
                    <a:pt x="8185147" y="1095375"/>
                  </a:lnTo>
                  <a:lnTo>
                    <a:pt x="8175622" y="1098550"/>
                  </a:lnTo>
                  <a:lnTo>
                    <a:pt x="8172447" y="1095375"/>
                  </a:lnTo>
                  <a:lnTo>
                    <a:pt x="8172447" y="1092200"/>
                  </a:lnTo>
                  <a:lnTo>
                    <a:pt x="8175622" y="1085850"/>
                  </a:lnTo>
                  <a:lnTo>
                    <a:pt x="8185147" y="1073150"/>
                  </a:lnTo>
                  <a:lnTo>
                    <a:pt x="8194672" y="1063625"/>
                  </a:lnTo>
                  <a:lnTo>
                    <a:pt x="8197847" y="1054100"/>
                  </a:lnTo>
                  <a:lnTo>
                    <a:pt x="8197847" y="1050925"/>
                  </a:lnTo>
                  <a:lnTo>
                    <a:pt x="8191497" y="1047750"/>
                  </a:lnTo>
                  <a:lnTo>
                    <a:pt x="8175622" y="1044575"/>
                  </a:lnTo>
                  <a:lnTo>
                    <a:pt x="8169272" y="1038225"/>
                  </a:lnTo>
                  <a:lnTo>
                    <a:pt x="8159747" y="1031875"/>
                  </a:lnTo>
                  <a:lnTo>
                    <a:pt x="8162922" y="1041400"/>
                  </a:lnTo>
                  <a:lnTo>
                    <a:pt x="8156572" y="1041400"/>
                  </a:lnTo>
                  <a:lnTo>
                    <a:pt x="8150222" y="1041400"/>
                  </a:lnTo>
                  <a:lnTo>
                    <a:pt x="8150222" y="1044575"/>
                  </a:lnTo>
                  <a:lnTo>
                    <a:pt x="8147047" y="1047750"/>
                  </a:lnTo>
                  <a:lnTo>
                    <a:pt x="8147047" y="1054100"/>
                  </a:lnTo>
                  <a:lnTo>
                    <a:pt x="8143872" y="1057275"/>
                  </a:lnTo>
                  <a:lnTo>
                    <a:pt x="8131172" y="1063625"/>
                  </a:lnTo>
                  <a:lnTo>
                    <a:pt x="8121647" y="1066800"/>
                  </a:lnTo>
                  <a:lnTo>
                    <a:pt x="8118472" y="1073150"/>
                  </a:lnTo>
                  <a:lnTo>
                    <a:pt x="8115297" y="1079500"/>
                  </a:lnTo>
                  <a:lnTo>
                    <a:pt x="8112122" y="1089025"/>
                  </a:lnTo>
                  <a:lnTo>
                    <a:pt x="8105772" y="1092200"/>
                  </a:lnTo>
                  <a:lnTo>
                    <a:pt x="8099422" y="1092200"/>
                  </a:lnTo>
                  <a:lnTo>
                    <a:pt x="8089897" y="1089025"/>
                  </a:lnTo>
                  <a:lnTo>
                    <a:pt x="8080372" y="1089025"/>
                  </a:lnTo>
                  <a:lnTo>
                    <a:pt x="8074022" y="1089025"/>
                  </a:lnTo>
                  <a:lnTo>
                    <a:pt x="8067672" y="1092200"/>
                  </a:lnTo>
                  <a:lnTo>
                    <a:pt x="8064497" y="1101725"/>
                  </a:lnTo>
                  <a:lnTo>
                    <a:pt x="8064497" y="1111250"/>
                  </a:lnTo>
                  <a:lnTo>
                    <a:pt x="8067672" y="1117600"/>
                  </a:lnTo>
                  <a:lnTo>
                    <a:pt x="8077197" y="1123950"/>
                  </a:lnTo>
                  <a:lnTo>
                    <a:pt x="8089897" y="1133475"/>
                  </a:lnTo>
                  <a:lnTo>
                    <a:pt x="8093072" y="1139825"/>
                  </a:lnTo>
                  <a:lnTo>
                    <a:pt x="8099422" y="1149350"/>
                  </a:lnTo>
                  <a:lnTo>
                    <a:pt x="8118472" y="1146175"/>
                  </a:lnTo>
                  <a:lnTo>
                    <a:pt x="8137522" y="1149350"/>
                  </a:lnTo>
                  <a:lnTo>
                    <a:pt x="8140697" y="1152525"/>
                  </a:lnTo>
                  <a:lnTo>
                    <a:pt x="8143872" y="1155700"/>
                  </a:lnTo>
                  <a:lnTo>
                    <a:pt x="8147047" y="1162050"/>
                  </a:lnTo>
                  <a:lnTo>
                    <a:pt x="8143872" y="1168400"/>
                  </a:lnTo>
                  <a:lnTo>
                    <a:pt x="8143872" y="1171575"/>
                  </a:lnTo>
                  <a:lnTo>
                    <a:pt x="8147047" y="1174750"/>
                  </a:lnTo>
                  <a:lnTo>
                    <a:pt x="8159747" y="1181100"/>
                  </a:lnTo>
                  <a:lnTo>
                    <a:pt x="8172447" y="1181100"/>
                  </a:lnTo>
                  <a:lnTo>
                    <a:pt x="8178797" y="1177925"/>
                  </a:lnTo>
                  <a:lnTo>
                    <a:pt x="8181972" y="1171575"/>
                  </a:lnTo>
                  <a:lnTo>
                    <a:pt x="8191497" y="1171575"/>
                  </a:lnTo>
                  <a:lnTo>
                    <a:pt x="8194672" y="1168400"/>
                  </a:lnTo>
                  <a:lnTo>
                    <a:pt x="8197847" y="1165225"/>
                  </a:lnTo>
                  <a:lnTo>
                    <a:pt x="8197847" y="1162050"/>
                  </a:lnTo>
                  <a:lnTo>
                    <a:pt x="8201022" y="1162050"/>
                  </a:lnTo>
                  <a:lnTo>
                    <a:pt x="8210547" y="1162050"/>
                  </a:lnTo>
                  <a:lnTo>
                    <a:pt x="8223247" y="1162050"/>
                  </a:lnTo>
                  <a:lnTo>
                    <a:pt x="8229597" y="1168400"/>
                  </a:lnTo>
                  <a:lnTo>
                    <a:pt x="8232772" y="1171575"/>
                  </a:lnTo>
                  <a:lnTo>
                    <a:pt x="8235947" y="1171575"/>
                  </a:lnTo>
                  <a:lnTo>
                    <a:pt x="8245472" y="1168400"/>
                  </a:lnTo>
                  <a:lnTo>
                    <a:pt x="8258172" y="1171575"/>
                  </a:lnTo>
                  <a:lnTo>
                    <a:pt x="8267697" y="1171575"/>
                  </a:lnTo>
                  <a:lnTo>
                    <a:pt x="8270872" y="1174750"/>
                  </a:lnTo>
                  <a:lnTo>
                    <a:pt x="8267697" y="1181100"/>
                  </a:lnTo>
                  <a:lnTo>
                    <a:pt x="8267697" y="1184275"/>
                  </a:lnTo>
                  <a:lnTo>
                    <a:pt x="8264522" y="1187450"/>
                  </a:lnTo>
                  <a:lnTo>
                    <a:pt x="8264522" y="1190625"/>
                  </a:lnTo>
                  <a:lnTo>
                    <a:pt x="8261347" y="1190625"/>
                  </a:lnTo>
                  <a:lnTo>
                    <a:pt x="8258172" y="1190625"/>
                  </a:lnTo>
                  <a:lnTo>
                    <a:pt x="8251822" y="1190625"/>
                  </a:lnTo>
                  <a:lnTo>
                    <a:pt x="8248647" y="1193800"/>
                  </a:lnTo>
                  <a:lnTo>
                    <a:pt x="8245472" y="1196975"/>
                  </a:lnTo>
                  <a:lnTo>
                    <a:pt x="8242297" y="1203325"/>
                  </a:lnTo>
                  <a:lnTo>
                    <a:pt x="8239122" y="1203325"/>
                  </a:lnTo>
                  <a:lnTo>
                    <a:pt x="8235947" y="1206500"/>
                  </a:lnTo>
                  <a:lnTo>
                    <a:pt x="8232772" y="1209675"/>
                  </a:lnTo>
                  <a:lnTo>
                    <a:pt x="8229597" y="1212850"/>
                  </a:lnTo>
                  <a:lnTo>
                    <a:pt x="8226422" y="1212850"/>
                  </a:lnTo>
                  <a:lnTo>
                    <a:pt x="8229597" y="1219200"/>
                  </a:lnTo>
                  <a:lnTo>
                    <a:pt x="8229597" y="1222375"/>
                  </a:lnTo>
                  <a:lnTo>
                    <a:pt x="8226422" y="1225550"/>
                  </a:lnTo>
                  <a:lnTo>
                    <a:pt x="8220072" y="1228725"/>
                  </a:lnTo>
                  <a:lnTo>
                    <a:pt x="8210547" y="1231900"/>
                  </a:lnTo>
                  <a:lnTo>
                    <a:pt x="8213722" y="1231900"/>
                  </a:lnTo>
                  <a:lnTo>
                    <a:pt x="8220072" y="1235075"/>
                  </a:lnTo>
                  <a:lnTo>
                    <a:pt x="8220072" y="1238250"/>
                  </a:lnTo>
                  <a:lnTo>
                    <a:pt x="8216897" y="1241425"/>
                  </a:lnTo>
                  <a:lnTo>
                    <a:pt x="8207372" y="1247775"/>
                  </a:lnTo>
                  <a:lnTo>
                    <a:pt x="8204197" y="1254125"/>
                  </a:lnTo>
                  <a:lnTo>
                    <a:pt x="8204197" y="1257300"/>
                  </a:lnTo>
                  <a:lnTo>
                    <a:pt x="8207372" y="1260475"/>
                  </a:lnTo>
                  <a:lnTo>
                    <a:pt x="8213722" y="1260475"/>
                  </a:lnTo>
                  <a:lnTo>
                    <a:pt x="8226422" y="1263650"/>
                  </a:lnTo>
                  <a:lnTo>
                    <a:pt x="8242297" y="1270000"/>
                  </a:lnTo>
                  <a:lnTo>
                    <a:pt x="8248647" y="1276350"/>
                  </a:lnTo>
                  <a:lnTo>
                    <a:pt x="8258172" y="1285875"/>
                  </a:lnTo>
                  <a:lnTo>
                    <a:pt x="8261347" y="1289050"/>
                  </a:lnTo>
                  <a:lnTo>
                    <a:pt x="8267697" y="1292225"/>
                  </a:lnTo>
                  <a:lnTo>
                    <a:pt x="8270872" y="1301750"/>
                  </a:lnTo>
                  <a:lnTo>
                    <a:pt x="8274047" y="1308100"/>
                  </a:lnTo>
                  <a:lnTo>
                    <a:pt x="8280397" y="1308100"/>
                  </a:lnTo>
                  <a:lnTo>
                    <a:pt x="8283572" y="1311275"/>
                  </a:lnTo>
                  <a:lnTo>
                    <a:pt x="8286747" y="1320800"/>
                  </a:lnTo>
                  <a:lnTo>
                    <a:pt x="8293097" y="1333500"/>
                  </a:lnTo>
                  <a:lnTo>
                    <a:pt x="8299447" y="1343025"/>
                  </a:lnTo>
                  <a:lnTo>
                    <a:pt x="8308972" y="1349375"/>
                  </a:lnTo>
                  <a:lnTo>
                    <a:pt x="8318497" y="1352550"/>
                  </a:lnTo>
                  <a:lnTo>
                    <a:pt x="8324847" y="1352550"/>
                  </a:lnTo>
                  <a:lnTo>
                    <a:pt x="8324847" y="1355725"/>
                  </a:lnTo>
                  <a:lnTo>
                    <a:pt x="8328022" y="1358900"/>
                  </a:lnTo>
                  <a:lnTo>
                    <a:pt x="8334372" y="1365250"/>
                  </a:lnTo>
                  <a:lnTo>
                    <a:pt x="8343897" y="1368425"/>
                  </a:lnTo>
                  <a:lnTo>
                    <a:pt x="8343897" y="1371600"/>
                  </a:lnTo>
                  <a:lnTo>
                    <a:pt x="8343897" y="1377950"/>
                  </a:lnTo>
                  <a:lnTo>
                    <a:pt x="8334372" y="1374775"/>
                  </a:lnTo>
                  <a:lnTo>
                    <a:pt x="8324847" y="1371600"/>
                  </a:lnTo>
                  <a:lnTo>
                    <a:pt x="8312147" y="1368425"/>
                  </a:lnTo>
                  <a:lnTo>
                    <a:pt x="8308972" y="1368425"/>
                  </a:lnTo>
                  <a:lnTo>
                    <a:pt x="8302622" y="1371600"/>
                  </a:lnTo>
                  <a:lnTo>
                    <a:pt x="8296272" y="1374775"/>
                  </a:lnTo>
                  <a:lnTo>
                    <a:pt x="8289922" y="1374775"/>
                  </a:lnTo>
                  <a:lnTo>
                    <a:pt x="8283572" y="1368425"/>
                  </a:lnTo>
                  <a:lnTo>
                    <a:pt x="8286747" y="1374775"/>
                  </a:lnTo>
                  <a:lnTo>
                    <a:pt x="8293097" y="1377950"/>
                  </a:lnTo>
                  <a:lnTo>
                    <a:pt x="8302622" y="1377950"/>
                  </a:lnTo>
                  <a:lnTo>
                    <a:pt x="8312147" y="1374775"/>
                  </a:lnTo>
                  <a:lnTo>
                    <a:pt x="8318497" y="1374775"/>
                  </a:lnTo>
                  <a:lnTo>
                    <a:pt x="8321672" y="1377950"/>
                  </a:lnTo>
                  <a:lnTo>
                    <a:pt x="8324847" y="1377950"/>
                  </a:lnTo>
                  <a:lnTo>
                    <a:pt x="8334372" y="1381125"/>
                  </a:lnTo>
                  <a:lnTo>
                    <a:pt x="8347072" y="1387475"/>
                  </a:lnTo>
                  <a:lnTo>
                    <a:pt x="8350247" y="1393825"/>
                  </a:lnTo>
                  <a:lnTo>
                    <a:pt x="8353422" y="1400175"/>
                  </a:lnTo>
                  <a:lnTo>
                    <a:pt x="8350247" y="1400175"/>
                  </a:lnTo>
                  <a:lnTo>
                    <a:pt x="8347072" y="1403350"/>
                  </a:lnTo>
                  <a:lnTo>
                    <a:pt x="8340722" y="1406525"/>
                  </a:lnTo>
                  <a:lnTo>
                    <a:pt x="8340722" y="1409700"/>
                  </a:lnTo>
                  <a:lnTo>
                    <a:pt x="8340722" y="1416050"/>
                  </a:lnTo>
                  <a:lnTo>
                    <a:pt x="8334372" y="1416050"/>
                  </a:lnTo>
                  <a:lnTo>
                    <a:pt x="8328022" y="1419225"/>
                  </a:lnTo>
                  <a:lnTo>
                    <a:pt x="8328022" y="1422400"/>
                  </a:lnTo>
                  <a:lnTo>
                    <a:pt x="8328022" y="1425575"/>
                  </a:lnTo>
                  <a:lnTo>
                    <a:pt x="8321672" y="1425575"/>
                  </a:lnTo>
                  <a:lnTo>
                    <a:pt x="8312147" y="1425575"/>
                  </a:lnTo>
                  <a:lnTo>
                    <a:pt x="8308972" y="1431925"/>
                  </a:lnTo>
                  <a:lnTo>
                    <a:pt x="8315322" y="1428750"/>
                  </a:lnTo>
                  <a:lnTo>
                    <a:pt x="8318497" y="1428750"/>
                  </a:lnTo>
                  <a:lnTo>
                    <a:pt x="8324847" y="1431925"/>
                  </a:lnTo>
                  <a:lnTo>
                    <a:pt x="8334372" y="1428750"/>
                  </a:lnTo>
                  <a:lnTo>
                    <a:pt x="8340722" y="1428750"/>
                  </a:lnTo>
                  <a:lnTo>
                    <a:pt x="8343897" y="1428750"/>
                  </a:lnTo>
                  <a:lnTo>
                    <a:pt x="8353422" y="1435100"/>
                  </a:lnTo>
                  <a:lnTo>
                    <a:pt x="8362947" y="1441450"/>
                  </a:lnTo>
                  <a:lnTo>
                    <a:pt x="8369297" y="1444625"/>
                  </a:lnTo>
                  <a:lnTo>
                    <a:pt x="8378822" y="1444625"/>
                  </a:lnTo>
                  <a:lnTo>
                    <a:pt x="8372472" y="1454150"/>
                  </a:lnTo>
                  <a:lnTo>
                    <a:pt x="8366122" y="1457325"/>
                  </a:lnTo>
                  <a:lnTo>
                    <a:pt x="8372472" y="1457325"/>
                  </a:lnTo>
                  <a:lnTo>
                    <a:pt x="8375647" y="1454150"/>
                  </a:lnTo>
                  <a:lnTo>
                    <a:pt x="8378822" y="1454150"/>
                  </a:lnTo>
                  <a:lnTo>
                    <a:pt x="8381997" y="1460500"/>
                  </a:lnTo>
                  <a:lnTo>
                    <a:pt x="8385172" y="1466850"/>
                  </a:lnTo>
                  <a:lnTo>
                    <a:pt x="8381997" y="1466850"/>
                  </a:lnTo>
                  <a:lnTo>
                    <a:pt x="8378822" y="1470025"/>
                  </a:lnTo>
                  <a:lnTo>
                    <a:pt x="8372472" y="1470025"/>
                  </a:lnTo>
                  <a:lnTo>
                    <a:pt x="8378822" y="1473200"/>
                  </a:lnTo>
                  <a:lnTo>
                    <a:pt x="8385172" y="1479550"/>
                  </a:lnTo>
                  <a:lnTo>
                    <a:pt x="8385172" y="1482725"/>
                  </a:lnTo>
                  <a:lnTo>
                    <a:pt x="8381997" y="1485900"/>
                  </a:lnTo>
                  <a:lnTo>
                    <a:pt x="8375647" y="1492250"/>
                  </a:lnTo>
                  <a:lnTo>
                    <a:pt x="8375647" y="1495425"/>
                  </a:lnTo>
                  <a:lnTo>
                    <a:pt x="8375647" y="1501775"/>
                  </a:lnTo>
                  <a:lnTo>
                    <a:pt x="8375647" y="1504950"/>
                  </a:lnTo>
                  <a:lnTo>
                    <a:pt x="8372472" y="1508125"/>
                  </a:lnTo>
                  <a:lnTo>
                    <a:pt x="8369297" y="1517650"/>
                  </a:lnTo>
                  <a:lnTo>
                    <a:pt x="8369297" y="1543050"/>
                  </a:lnTo>
                  <a:lnTo>
                    <a:pt x="8369297" y="1552575"/>
                  </a:lnTo>
                  <a:lnTo>
                    <a:pt x="8366122" y="1555750"/>
                  </a:lnTo>
                  <a:lnTo>
                    <a:pt x="8362947" y="1558925"/>
                  </a:lnTo>
                  <a:lnTo>
                    <a:pt x="8359772" y="1568450"/>
                  </a:lnTo>
                  <a:lnTo>
                    <a:pt x="8359772" y="1574800"/>
                  </a:lnTo>
                  <a:lnTo>
                    <a:pt x="8356597" y="1577975"/>
                  </a:lnTo>
                  <a:lnTo>
                    <a:pt x="8347072" y="1577975"/>
                  </a:lnTo>
                  <a:lnTo>
                    <a:pt x="8340722" y="1581150"/>
                  </a:lnTo>
                  <a:lnTo>
                    <a:pt x="8347072" y="1584325"/>
                  </a:lnTo>
                  <a:lnTo>
                    <a:pt x="8350247" y="1587500"/>
                  </a:lnTo>
                  <a:lnTo>
                    <a:pt x="8356597" y="1587500"/>
                  </a:lnTo>
                  <a:lnTo>
                    <a:pt x="8350247" y="1597025"/>
                  </a:lnTo>
                  <a:lnTo>
                    <a:pt x="8347072" y="1603375"/>
                  </a:lnTo>
                  <a:lnTo>
                    <a:pt x="8347072" y="1606550"/>
                  </a:lnTo>
                  <a:lnTo>
                    <a:pt x="8350247" y="1616075"/>
                  </a:lnTo>
                  <a:lnTo>
                    <a:pt x="8350247" y="1622425"/>
                  </a:lnTo>
                  <a:lnTo>
                    <a:pt x="8340722" y="1622425"/>
                  </a:lnTo>
                  <a:lnTo>
                    <a:pt x="8334372" y="1622425"/>
                  </a:lnTo>
                  <a:lnTo>
                    <a:pt x="8331197" y="1625600"/>
                  </a:lnTo>
                  <a:lnTo>
                    <a:pt x="8331197" y="1631950"/>
                  </a:lnTo>
                  <a:lnTo>
                    <a:pt x="8331197" y="1635125"/>
                  </a:lnTo>
                  <a:lnTo>
                    <a:pt x="8324847" y="1638300"/>
                  </a:lnTo>
                  <a:lnTo>
                    <a:pt x="8321672" y="1641475"/>
                  </a:lnTo>
                  <a:lnTo>
                    <a:pt x="8318497" y="1647825"/>
                  </a:lnTo>
                  <a:lnTo>
                    <a:pt x="8318497" y="1651000"/>
                  </a:lnTo>
                  <a:lnTo>
                    <a:pt x="8312147" y="1654175"/>
                  </a:lnTo>
                  <a:lnTo>
                    <a:pt x="8305797" y="1657350"/>
                  </a:lnTo>
                  <a:lnTo>
                    <a:pt x="8305797" y="1660525"/>
                  </a:lnTo>
                  <a:lnTo>
                    <a:pt x="8308972" y="1666875"/>
                  </a:lnTo>
                  <a:lnTo>
                    <a:pt x="8305797" y="1670050"/>
                  </a:lnTo>
                  <a:lnTo>
                    <a:pt x="8302622" y="1673225"/>
                  </a:lnTo>
                  <a:lnTo>
                    <a:pt x="8299447" y="1676400"/>
                  </a:lnTo>
                  <a:lnTo>
                    <a:pt x="8299447" y="1679575"/>
                  </a:lnTo>
                  <a:lnTo>
                    <a:pt x="8289922" y="1682750"/>
                  </a:lnTo>
                  <a:lnTo>
                    <a:pt x="8280397" y="1682750"/>
                  </a:lnTo>
                  <a:lnTo>
                    <a:pt x="8277222" y="1689100"/>
                  </a:lnTo>
                  <a:lnTo>
                    <a:pt x="8274047" y="1692275"/>
                  </a:lnTo>
                  <a:lnTo>
                    <a:pt x="8267697" y="1692275"/>
                  </a:lnTo>
                  <a:lnTo>
                    <a:pt x="8261347" y="1692275"/>
                  </a:lnTo>
                  <a:lnTo>
                    <a:pt x="8254997" y="1692275"/>
                  </a:lnTo>
                  <a:lnTo>
                    <a:pt x="8245472" y="1698625"/>
                  </a:lnTo>
                  <a:lnTo>
                    <a:pt x="8239122" y="1704975"/>
                  </a:lnTo>
                  <a:lnTo>
                    <a:pt x="8235947" y="1701800"/>
                  </a:lnTo>
                  <a:lnTo>
                    <a:pt x="8232772" y="1698625"/>
                  </a:lnTo>
                  <a:lnTo>
                    <a:pt x="8229597" y="1698625"/>
                  </a:lnTo>
                  <a:lnTo>
                    <a:pt x="8223247" y="1704975"/>
                  </a:lnTo>
                  <a:lnTo>
                    <a:pt x="8220072" y="1711325"/>
                  </a:lnTo>
                  <a:lnTo>
                    <a:pt x="8216897" y="1711325"/>
                  </a:lnTo>
                  <a:lnTo>
                    <a:pt x="8213722" y="1708150"/>
                  </a:lnTo>
                  <a:lnTo>
                    <a:pt x="8207372" y="1704975"/>
                  </a:lnTo>
                  <a:lnTo>
                    <a:pt x="8204197" y="1708150"/>
                  </a:lnTo>
                  <a:lnTo>
                    <a:pt x="8201022" y="1708150"/>
                  </a:lnTo>
                  <a:lnTo>
                    <a:pt x="8194672" y="1698625"/>
                  </a:lnTo>
                  <a:lnTo>
                    <a:pt x="8194672" y="1714500"/>
                  </a:lnTo>
                  <a:lnTo>
                    <a:pt x="8188322" y="1720850"/>
                  </a:lnTo>
                  <a:lnTo>
                    <a:pt x="8185147" y="1720850"/>
                  </a:lnTo>
                  <a:lnTo>
                    <a:pt x="8178797" y="1717675"/>
                  </a:lnTo>
                  <a:lnTo>
                    <a:pt x="8178797" y="1724025"/>
                  </a:lnTo>
                  <a:lnTo>
                    <a:pt x="8178797" y="1727200"/>
                  </a:lnTo>
                  <a:lnTo>
                    <a:pt x="8166097" y="1733550"/>
                  </a:lnTo>
                  <a:lnTo>
                    <a:pt x="8153397" y="1736725"/>
                  </a:lnTo>
                  <a:lnTo>
                    <a:pt x="8140697" y="1739900"/>
                  </a:lnTo>
                  <a:lnTo>
                    <a:pt x="8134347" y="1746250"/>
                  </a:lnTo>
                  <a:lnTo>
                    <a:pt x="8127997" y="1746250"/>
                  </a:lnTo>
                  <a:lnTo>
                    <a:pt x="8121647" y="1746250"/>
                  </a:lnTo>
                  <a:lnTo>
                    <a:pt x="8118472" y="1752600"/>
                  </a:lnTo>
                  <a:lnTo>
                    <a:pt x="8115297" y="1755775"/>
                  </a:lnTo>
                  <a:lnTo>
                    <a:pt x="8108947" y="1755775"/>
                  </a:lnTo>
                  <a:lnTo>
                    <a:pt x="8099422" y="1749425"/>
                  </a:lnTo>
                  <a:lnTo>
                    <a:pt x="8093072" y="1746250"/>
                  </a:lnTo>
                  <a:lnTo>
                    <a:pt x="8099422" y="1752600"/>
                  </a:lnTo>
                  <a:lnTo>
                    <a:pt x="8099422" y="1755775"/>
                  </a:lnTo>
                  <a:lnTo>
                    <a:pt x="8099422" y="1758950"/>
                  </a:lnTo>
                  <a:lnTo>
                    <a:pt x="8093072" y="1762125"/>
                  </a:lnTo>
                  <a:lnTo>
                    <a:pt x="8086722" y="1765300"/>
                  </a:lnTo>
                  <a:lnTo>
                    <a:pt x="8083547" y="1768475"/>
                  </a:lnTo>
                  <a:lnTo>
                    <a:pt x="8086722" y="1771650"/>
                  </a:lnTo>
                  <a:lnTo>
                    <a:pt x="8089897" y="1771650"/>
                  </a:lnTo>
                  <a:lnTo>
                    <a:pt x="8096247" y="1771650"/>
                  </a:lnTo>
                  <a:lnTo>
                    <a:pt x="8099422" y="1774825"/>
                  </a:lnTo>
                  <a:lnTo>
                    <a:pt x="8099422" y="1778000"/>
                  </a:lnTo>
                  <a:lnTo>
                    <a:pt x="8099422" y="1781175"/>
                  </a:lnTo>
                  <a:lnTo>
                    <a:pt x="8102597" y="1781175"/>
                  </a:lnTo>
                  <a:lnTo>
                    <a:pt x="8105772" y="1781175"/>
                  </a:lnTo>
                  <a:lnTo>
                    <a:pt x="8108947" y="1784350"/>
                  </a:lnTo>
                  <a:lnTo>
                    <a:pt x="8108947" y="1790700"/>
                  </a:lnTo>
                  <a:lnTo>
                    <a:pt x="8105772" y="1797050"/>
                  </a:lnTo>
                  <a:lnTo>
                    <a:pt x="8102597" y="1803400"/>
                  </a:lnTo>
                  <a:lnTo>
                    <a:pt x="8093072" y="1806575"/>
                  </a:lnTo>
                  <a:lnTo>
                    <a:pt x="8083547" y="1809750"/>
                  </a:lnTo>
                  <a:lnTo>
                    <a:pt x="8077197" y="1803400"/>
                  </a:lnTo>
                  <a:lnTo>
                    <a:pt x="8074022" y="1800225"/>
                  </a:lnTo>
                  <a:lnTo>
                    <a:pt x="8074022" y="1797050"/>
                  </a:lnTo>
                  <a:lnTo>
                    <a:pt x="8064497" y="1784350"/>
                  </a:lnTo>
                  <a:lnTo>
                    <a:pt x="8064497" y="1778000"/>
                  </a:lnTo>
                  <a:lnTo>
                    <a:pt x="8064497" y="1771650"/>
                  </a:lnTo>
                  <a:lnTo>
                    <a:pt x="8070847" y="1762125"/>
                  </a:lnTo>
                  <a:lnTo>
                    <a:pt x="8074022" y="1762125"/>
                  </a:lnTo>
                  <a:lnTo>
                    <a:pt x="8070847" y="1755775"/>
                  </a:lnTo>
                  <a:lnTo>
                    <a:pt x="8064497" y="1762125"/>
                  </a:lnTo>
                  <a:lnTo>
                    <a:pt x="8058147" y="1762125"/>
                  </a:lnTo>
                  <a:lnTo>
                    <a:pt x="8054972" y="1758950"/>
                  </a:lnTo>
                  <a:lnTo>
                    <a:pt x="8058147" y="1752600"/>
                  </a:lnTo>
                  <a:lnTo>
                    <a:pt x="8051797" y="1755775"/>
                  </a:lnTo>
                  <a:lnTo>
                    <a:pt x="8045447" y="1758950"/>
                  </a:lnTo>
                  <a:lnTo>
                    <a:pt x="8039097" y="1752600"/>
                  </a:lnTo>
                  <a:lnTo>
                    <a:pt x="8032747" y="1749425"/>
                  </a:lnTo>
                  <a:lnTo>
                    <a:pt x="8029572" y="1746250"/>
                  </a:lnTo>
                  <a:lnTo>
                    <a:pt x="8026397" y="1749425"/>
                  </a:lnTo>
                  <a:lnTo>
                    <a:pt x="8026397" y="1752600"/>
                  </a:lnTo>
                  <a:lnTo>
                    <a:pt x="8026397" y="1755775"/>
                  </a:lnTo>
                  <a:lnTo>
                    <a:pt x="8020047" y="1758950"/>
                  </a:lnTo>
                  <a:lnTo>
                    <a:pt x="8010522" y="1762125"/>
                  </a:lnTo>
                  <a:lnTo>
                    <a:pt x="8010522" y="1765300"/>
                  </a:lnTo>
                  <a:lnTo>
                    <a:pt x="8007347" y="1778000"/>
                  </a:lnTo>
                  <a:lnTo>
                    <a:pt x="8000997" y="1781175"/>
                  </a:lnTo>
                  <a:lnTo>
                    <a:pt x="7997822" y="1781175"/>
                  </a:lnTo>
                  <a:lnTo>
                    <a:pt x="7997822" y="1784350"/>
                  </a:lnTo>
                  <a:lnTo>
                    <a:pt x="8000997" y="1787525"/>
                  </a:lnTo>
                  <a:lnTo>
                    <a:pt x="7997822" y="1790700"/>
                  </a:lnTo>
                  <a:lnTo>
                    <a:pt x="7991472" y="1790700"/>
                  </a:lnTo>
                  <a:lnTo>
                    <a:pt x="7988297" y="1790700"/>
                  </a:lnTo>
                  <a:lnTo>
                    <a:pt x="7985122" y="1793875"/>
                  </a:lnTo>
                  <a:lnTo>
                    <a:pt x="7985122" y="1800225"/>
                  </a:lnTo>
                  <a:lnTo>
                    <a:pt x="7981947" y="1809750"/>
                  </a:lnTo>
                  <a:lnTo>
                    <a:pt x="7978772" y="1812925"/>
                  </a:lnTo>
                  <a:lnTo>
                    <a:pt x="7969247" y="1819275"/>
                  </a:lnTo>
                  <a:lnTo>
                    <a:pt x="7959722" y="1835150"/>
                  </a:lnTo>
                  <a:lnTo>
                    <a:pt x="7953372" y="1841500"/>
                  </a:lnTo>
                  <a:lnTo>
                    <a:pt x="7953372" y="1847850"/>
                  </a:lnTo>
                  <a:lnTo>
                    <a:pt x="7966072" y="1866900"/>
                  </a:lnTo>
                  <a:lnTo>
                    <a:pt x="7975597" y="1879600"/>
                  </a:lnTo>
                  <a:lnTo>
                    <a:pt x="7985122" y="1882775"/>
                  </a:lnTo>
                  <a:lnTo>
                    <a:pt x="7988297" y="1885950"/>
                  </a:lnTo>
                  <a:lnTo>
                    <a:pt x="7988297" y="1892300"/>
                  </a:lnTo>
                  <a:lnTo>
                    <a:pt x="7988297" y="1898650"/>
                  </a:lnTo>
                  <a:lnTo>
                    <a:pt x="7991472" y="1905000"/>
                  </a:lnTo>
                  <a:lnTo>
                    <a:pt x="8004172" y="1917700"/>
                  </a:lnTo>
                  <a:lnTo>
                    <a:pt x="8016872" y="1930400"/>
                  </a:lnTo>
                  <a:lnTo>
                    <a:pt x="8032747" y="1946275"/>
                  </a:lnTo>
                  <a:lnTo>
                    <a:pt x="8045447" y="1962150"/>
                  </a:lnTo>
                  <a:lnTo>
                    <a:pt x="8054972" y="1968500"/>
                  </a:lnTo>
                  <a:lnTo>
                    <a:pt x="8067672" y="1978025"/>
                  </a:lnTo>
                  <a:lnTo>
                    <a:pt x="8077197" y="1984375"/>
                  </a:lnTo>
                  <a:lnTo>
                    <a:pt x="8086722" y="1997075"/>
                  </a:lnTo>
                  <a:lnTo>
                    <a:pt x="8089897" y="1997075"/>
                  </a:lnTo>
                  <a:lnTo>
                    <a:pt x="8093072" y="1997075"/>
                  </a:lnTo>
                  <a:lnTo>
                    <a:pt x="8096247" y="1997075"/>
                  </a:lnTo>
                  <a:lnTo>
                    <a:pt x="8096247" y="2000250"/>
                  </a:lnTo>
                  <a:lnTo>
                    <a:pt x="8096247" y="2003425"/>
                  </a:lnTo>
                  <a:lnTo>
                    <a:pt x="8099422" y="2009775"/>
                  </a:lnTo>
                  <a:lnTo>
                    <a:pt x="8112122" y="2032000"/>
                  </a:lnTo>
                  <a:lnTo>
                    <a:pt x="8118472" y="2044700"/>
                  </a:lnTo>
                  <a:lnTo>
                    <a:pt x="8118472" y="2054225"/>
                  </a:lnTo>
                  <a:lnTo>
                    <a:pt x="8121647" y="2060575"/>
                  </a:lnTo>
                  <a:lnTo>
                    <a:pt x="8124822" y="2066925"/>
                  </a:lnTo>
                  <a:lnTo>
                    <a:pt x="8121647" y="2070100"/>
                  </a:lnTo>
                  <a:lnTo>
                    <a:pt x="8121647" y="2073275"/>
                  </a:lnTo>
                  <a:lnTo>
                    <a:pt x="8127997" y="2079625"/>
                  </a:lnTo>
                  <a:lnTo>
                    <a:pt x="8131172" y="2085975"/>
                  </a:lnTo>
                  <a:lnTo>
                    <a:pt x="8131172" y="2089150"/>
                  </a:lnTo>
                  <a:lnTo>
                    <a:pt x="8127997" y="2092325"/>
                  </a:lnTo>
                  <a:lnTo>
                    <a:pt x="8131172" y="2098675"/>
                  </a:lnTo>
                  <a:lnTo>
                    <a:pt x="8137522" y="2108200"/>
                  </a:lnTo>
                  <a:lnTo>
                    <a:pt x="8131172" y="2108200"/>
                  </a:lnTo>
                  <a:lnTo>
                    <a:pt x="8127997" y="2111375"/>
                  </a:lnTo>
                  <a:lnTo>
                    <a:pt x="8131172" y="2114550"/>
                  </a:lnTo>
                  <a:lnTo>
                    <a:pt x="8131172" y="2124075"/>
                  </a:lnTo>
                  <a:lnTo>
                    <a:pt x="8131172" y="2130425"/>
                  </a:lnTo>
                  <a:lnTo>
                    <a:pt x="8124822" y="2136775"/>
                  </a:lnTo>
                  <a:lnTo>
                    <a:pt x="8131172" y="2136775"/>
                  </a:lnTo>
                  <a:lnTo>
                    <a:pt x="8137522" y="2136775"/>
                  </a:lnTo>
                  <a:lnTo>
                    <a:pt x="8134347" y="2139950"/>
                  </a:lnTo>
                  <a:lnTo>
                    <a:pt x="8134347" y="2146300"/>
                  </a:lnTo>
                  <a:lnTo>
                    <a:pt x="8131172" y="2152650"/>
                  </a:lnTo>
                  <a:lnTo>
                    <a:pt x="8131172" y="2159000"/>
                  </a:lnTo>
                  <a:lnTo>
                    <a:pt x="8127997" y="2155825"/>
                  </a:lnTo>
                  <a:lnTo>
                    <a:pt x="8121647" y="2155825"/>
                  </a:lnTo>
                  <a:lnTo>
                    <a:pt x="8118472" y="2159000"/>
                  </a:lnTo>
                  <a:lnTo>
                    <a:pt x="8118472" y="2165350"/>
                  </a:lnTo>
                  <a:lnTo>
                    <a:pt x="8115297" y="2171700"/>
                  </a:lnTo>
                  <a:lnTo>
                    <a:pt x="8112122" y="2178050"/>
                  </a:lnTo>
                  <a:lnTo>
                    <a:pt x="8102597" y="2184400"/>
                  </a:lnTo>
                  <a:lnTo>
                    <a:pt x="8096247" y="2190750"/>
                  </a:lnTo>
                  <a:lnTo>
                    <a:pt x="8089897" y="2190750"/>
                  </a:lnTo>
                  <a:lnTo>
                    <a:pt x="8077197" y="2203450"/>
                  </a:lnTo>
                  <a:lnTo>
                    <a:pt x="8064497" y="2209800"/>
                  </a:lnTo>
                  <a:lnTo>
                    <a:pt x="8058147" y="2212975"/>
                  </a:lnTo>
                  <a:lnTo>
                    <a:pt x="8058147" y="2216150"/>
                  </a:lnTo>
                  <a:lnTo>
                    <a:pt x="8058147" y="2219325"/>
                  </a:lnTo>
                  <a:lnTo>
                    <a:pt x="8054972" y="2225675"/>
                  </a:lnTo>
                  <a:lnTo>
                    <a:pt x="8051797" y="2232025"/>
                  </a:lnTo>
                  <a:lnTo>
                    <a:pt x="8051797" y="2235200"/>
                  </a:lnTo>
                  <a:lnTo>
                    <a:pt x="8051797" y="2241550"/>
                  </a:lnTo>
                  <a:lnTo>
                    <a:pt x="8048622" y="2241550"/>
                  </a:lnTo>
                  <a:lnTo>
                    <a:pt x="8042272" y="2238375"/>
                  </a:lnTo>
                  <a:lnTo>
                    <a:pt x="8035922" y="2225675"/>
                  </a:lnTo>
                  <a:lnTo>
                    <a:pt x="8035922" y="2222500"/>
                  </a:lnTo>
                  <a:lnTo>
                    <a:pt x="8032747" y="2225675"/>
                  </a:lnTo>
                  <a:lnTo>
                    <a:pt x="8032747" y="2228850"/>
                  </a:lnTo>
                  <a:lnTo>
                    <a:pt x="8035922" y="2235200"/>
                  </a:lnTo>
                  <a:lnTo>
                    <a:pt x="8042272" y="2241550"/>
                  </a:lnTo>
                  <a:lnTo>
                    <a:pt x="8042272" y="2247900"/>
                  </a:lnTo>
                  <a:lnTo>
                    <a:pt x="8042272" y="2251075"/>
                  </a:lnTo>
                  <a:lnTo>
                    <a:pt x="8035922" y="2251075"/>
                  </a:lnTo>
                  <a:lnTo>
                    <a:pt x="8032747" y="2251075"/>
                  </a:lnTo>
                  <a:lnTo>
                    <a:pt x="8032747" y="2254250"/>
                  </a:lnTo>
                  <a:lnTo>
                    <a:pt x="8026397" y="2257425"/>
                  </a:lnTo>
                  <a:lnTo>
                    <a:pt x="8016872" y="2257425"/>
                  </a:lnTo>
                  <a:lnTo>
                    <a:pt x="8013697" y="2260600"/>
                  </a:lnTo>
                  <a:lnTo>
                    <a:pt x="8013697" y="2266950"/>
                  </a:lnTo>
                  <a:lnTo>
                    <a:pt x="8010522" y="2266950"/>
                  </a:lnTo>
                  <a:lnTo>
                    <a:pt x="8007347" y="2270125"/>
                  </a:lnTo>
                  <a:lnTo>
                    <a:pt x="8004172" y="2270125"/>
                  </a:lnTo>
                  <a:lnTo>
                    <a:pt x="8004172" y="2273300"/>
                  </a:lnTo>
                  <a:lnTo>
                    <a:pt x="7997822" y="2273300"/>
                  </a:lnTo>
                  <a:lnTo>
                    <a:pt x="7988297" y="2273300"/>
                  </a:lnTo>
                  <a:lnTo>
                    <a:pt x="7991472" y="2270125"/>
                  </a:lnTo>
                  <a:lnTo>
                    <a:pt x="7991472" y="2266950"/>
                  </a:lnTo>
                  <a:lnTo>
                    <a:pt x="7988297" y="2260600"/>
                  </a:lnTo>
                  <a:lnTo>
                    <a:pt x="7988297" y="2244725"/>
                  </a:lnTo>
                  <a:lnTo>
                    <a:pt x="7988297" y="2235200"/>
                  </a:lnTo>
                  <a:lnTo>
                    <a:pt x="7994647" y="2219325"/>
                  </a:lnTo>
                  <a:lnTo>
                    <a:pt x="7988297" y="2219325"/>
                  </a:lnTo>
                  <a:lnTo>
                    <a:pt x="7985122" y="2216150"/>
                  </a:lnTo>
                  <a:lnTo>
                    <a:pt x="7981947" y="2212975"/>
                  </a:lnTo>
                  <a:lnTo>
                    <a:pt x="7972422" y="2209800"/>
                  </a:lnTo>
                  <a:lnTo>
                    <a:pt x="7969247" y="2212975"/>
                  </a:lnTo>
                  <a:lnTo>
                    <a:pt x="7966072" y="2212975"/>
                  </a:lnTo>
                  <a:lnTo>
                    <a:pt x="7966072" y="2206625"/>
                  </a:lnTo>
                  <a:lnTo>
                    <a:pt x="7962897" y="2200275"/>
                  </a:lnTo>
                  <a:lnTo>
                    <a:pt x="7959722" y="2197100"/>
                  </a:lnTo>
                  <a:lnTo>
                    <a:pt x="7953372" y="2197100"/>
                  </a:lnTo>
                  <a:lnTo>
                    <a:pt x="7947022" y="2200275"/>
                  </a:lnTo>
                  <a:lnTo>
                    <a:pt x="7943847" y="2200275"/>
                  </a:lnTo>
                  <a:lnTo>
                    <a:pt x="7940672" y="2200275"/>
                  </a:lnTo>
                  <a:lnTo>
                    <a:pt x="7934322" y="2197100"/>
                  </a:lnTo>
                  <a:lnTo>
                    <a:pt x="7934322" y="2190750"/>
                  </a:lnTo>
                  <a:lnTo>
                    <a:pt x="7937497" y="2190750"/>
                  </a:lnTo>
                  <a:lnTo>
                    <a:pt x="7940672" y="2190750"/>
                  </a:lnTo>
                  <a:lnTo>
                    <a:pt x="7943847" y="2187575"/>
                  </a:lnTo>
                  <a:lnTo>
                    <a:pt x="7943847" y="2181225"/>
                  </a:lnTo>
                  <a:lnTo>
                    <a:pt x="7940672" y="2174875"/>
                  </a:lnTo>
                  <a:lnTo>
                    <a:pt x="7934322" y="2171700"/>
                  </a:lnTo>
                  <a:lnTo>
                    <a:pt x="7931147" y="2174875"/>
                  </a:lnTo>
                  <a:lnTo>
                    <a:pt x="7931147" y="2178050"/>
                  </a:lnTo>
                  <a:lnTo>
                    <a:pt x="7931147" y="2181225"/>
                  </a:lnTo>
                  <a:lnTo>
                    <a:pt x="7927972" y="2184400"/>
                  </a:lnTo>
                  <a:lnTo>
                    <a:pt x="7921622" y="2184400"/>
                  </a:lnTo>
                  <a:lnTo>
                    <a:pt x="7921622" y="2181225"/>
                  </a:lnTo>
                  <a:lnTo>
                    <a:pt x="7921622" y="2168525"/>
                  </a:lnTo>
                  <a:lnTo>
                    <a:pt x="7915272" y="2162175"/>
                  </a:lnTo>
                  <a:lnTo>
                    <a:pt x="7912097" y="2155825"/>
                  </a:lnTo>
                  <a:lnTo>
                    <a:pt x="7908922" y="2149475"/>
                  </a:lnTo>
                  <a:lnTo>
                    <a:pt x="7905747" y="2143125"/>
                  </a:lnTo>
                  <a:lnTo>
                    <a:pt x="7902572" y="2139950"/>
                  </a:lnTo>
                  <a:lnTo>
                    <a:pt x="7902572" y="2136775"/>
                  </a:lnTo>
                  <a:lnTo>
                    <a:pt x="7902572" y="2133600"/>
                  </a:lnTo>
                  <a:lnTo>
                    <a:pt x="7899397" y="2133600"/>
                  </a:lnTo>
                  <a:lnTo>
                    <a:pt x="7896222" y="2136775"/>
                  </a:lnTo>
                  <a:lnTo>
                    <a:pt x="7889872" y="2133600"/>
                  </a:lnTo>
                  <a:lnTo>
                    <a:pt x="7880347" y="2124075"/>
                  </a:lnTo>
                  <a:lnTo>
                    <a:pt x="7877172" y="2114550"/>
                  </a:lnTo>
                  <a:lnTo>
                    <a:pt x="7873997" y="2105025"/>
                  </a:lnTo>
                  <a:lnTo>
                    <a:pt x="7870822" y="2105025"/>
                  </a:lnTo>
                  <a:lnTo>
                    <a:pt x="7867647" y="2105025"/>
                  </a:lnTo>
                  <a:lnTo>
                    <a:pt x="7861297" y="2105025"/>
                  </a:lnTo>
                  <a:lnTo>
                    <a:pt x="7854947" y="2101850"/>
                  </a:lnTo>
                  <a:lnTo>
                    <a:pt x="7851772" y="2098675"/>
                  </a:lnTo>
                  <a:lnTo>
                    <a:pt x="7848597" y="2098675"/>
                  </a:lnTo>
                  <a:lnTo>
                    <a:pt x="7842247" y="2098675"/>
                  </a:lnTo>
                  <a:lnTo>
                    <a:pt x="7839072" y="2095500"/>
                  </a:lnTo>
                  <a:lnTo>
                    <a:pt x="7835897" y="2089150"/>
                  </a:lnTo>
                  <a:lnTo>
                    <a:pt x="7839072" y="2076450"/>
                  </a:lnTo>
                  <a:lnTo>
                    <a:pt x="7842247" y="2070100"/>
                  </a:lnTo>
                  <a:lnTo>
                    <a:pt x="7842247" y="2066925"/>
                  </a:lnTo>
                  <a:lnTo>
                    <a:pt x="7839072" y="2063750"/>
                  </a:lnTo>
                  <a:lnTo>
                    <a:pt x="7835897" y="2066925"/>
                  </a:lnTo>
                  <a:lnTo>
                    <a:pt x="7826372" y="2066925"/>
                  </a:lnTo>
                  <a:lnTo>
                    <a:pt x="7823197" y="2063750"/>
                  </a:lnTo>
                  <a:lnTo>
                    <a:pt x="7821081" y="2061634"/>
                  </a:lnTo>
                  <a:lnTo>
                    <a:pt x="7823197" y="2060575"/>
                  </a:lnTo>
                  <a:lnTo>
                    <a:pt x="7820022" y="2060575"/>
                  </a:lnTo>
                  <a:lnTo>
                    <a:pt x="7821081" y="2061634"/>
                  </a:lnTo>
                  <a:lnTo>
                    <a:pt x="7816847" y="2063750"/>
                  </a:lnTo>
                  <a:lnTo>
                    <a:pt x="7807322" y="2063750"/>
                  </a:lnTo>
                  <a:lnTo>
                    <a:pt x="7804147" y="2063750"/>
                  </a:lnTo>
                  <a:lnTo>
                    <a:pt x="7800972" y="2066925"/>
                  </a:lnTo>
                  <a:lnTo>
                    <a:pt x="7804147" y="2073275"/>
                  </a:lnTo>
                  <a:lnTo>
                    <a:pt x="7807322" y="2085975"/>
                  </a:lnTo>
                  <a:lnTo>
                    <a:pt x="7810497" y="2092325"/>
                  </a:lnTo>
                  <a:lnTo>
                    <a:pt x="7807322" y="2101850"/>
                  </a:lnTo>
                  <a:lnTo>
                    <a:pt x="7807322" y="2111375"/>
                  </a:lnTo>
                  <a:lnTo>
                    <a:pt x="7807322" y="2117725"/>
                  </a:lnTo>
                  <a:lnTo>
                    <a:pt x="7813672" y="2130425"/>
                  </a:lnTo>
                  <a:lnTo>
                    <a:pt x="7813672" y="2136775"/>
                  </a:lnTo>
                  <a:lnTo>
                    <a:pt x="7816847" y="2143125"/>
                  </a:lnTo>
                  <a:lnTo>
                    <a:pt x="7813672" y="2152650"/>
                  </a:lnTo>
                  <a:lnTo>
                    <a:pt x="7807322" y="2159000"/>
                  </a:lnTo>
                  <a:lnTo>
                    <a:pt x="7800972" y="2171700"/>
                  </a:lnTo>
                  <a:lnTo>
                    <a:pt x="7800972" y="2178050"/>
                  </a:lnTo>
                  <a:lnTo>
                    <a:pt x="7804147" y="2184400"/>
                  </a:lnTo>
                  <a:lnTo>
                    <a:pt x="7800972" y="2200275"/>
                  </a:lnTo>
                  <a:lnTo>
                    <a:pt x="7797797" y="2209800"/>
                  </a:lnTo>
                  <a:lnTo>
                    <a:pt x="7797797" y="2216150"/>
                  </a:lnTo>
                  <a:lnTo>
                    <a:pt x="7800972" y="2232025"/>
                  </a:lnTo>
                  <a:lnTo>
                    <a:pt x="7804147" y="2244725"/>
                  </a:lnTo>
                  <a:lnTo>
                    <a:pt x="7807322" y="2247900"/>
                  </a:lnTo>
                  <a:lnTo>
                    <a:pt x="7804147" y="2254250"/>
                  </a:lnTo>
                  <a:lnTo>
                    <a:pt x="7816847" y="2251075"/>
                  </a:lnTo>
                  <a:lnTo>
                    <a:pt x="7823197" y="2247900"/>
                  </a:lnTo>
                  <a:lnTo>
                    <a:pt x="7826372" y="2254250"/>
                  </a:lnTo>
                  <a:lnTo>
                    <a:pt x="7829547" y="2270125"/>
                  </a:lnTo>
                  <a:lnTo>
                    <a:pt x="7835897" y="2286000"/>
                  </a:lnTo>
                  <a:lnTo>
                    <a:pt x="7842247" y="2289175"/>
                  </a:lnTo>
                  <a:lnTo>
                    <a:pt x="7845422" y="2292350"/>
                  </a:lnTo>
                  <a:lnTo>
                    <a:pt x="7848597" y="2295525"/>
                  </a:lnTo>
                  <a:lnTo>
                    <a:pt x="7851772" y="2305050"/>
                  </a:lnTo>
                  <a:lnTo>
                    <a:pt x="7854947" y="2317750"/>
                  </a:lnTo>
                  <a:lnTo>
                    <a:pt x="7858122" y="2330450"/>
                  </a:lnTo>
                  <a:lnTo>
                    <a:pt x="7864472" y="2339975"/>
                  </a:lnTo>
                  <a:lnTo>
                    <a:pt x="7867647" y="2343150"/>
                  </a:lnTo>
                  <a:lnTo>
                    <a:pt x="7873997" y="2343150"/>
                  </a:lnTo>
                  <a:lnTo>
                    <a:pt x="7880347" y="2343150"/>
                  </a:lnTo>
                  <a:lnTo>
                    <a:pt x="7883522" y="2346325"/>
                  </a:lnTo>
                  <a:lnTo>
                    <a:pt x="7893047" y="2352675"/>
                  </a:lnTo>
                  <a:lnTo>
                    <a:pt x="7899397" y="2365375"/>
                  </a:lnTo>
                  <a:lnTo>
                    <a:pt x="7908922" y="2378075"/>
                  </a:lnTo>
                  <a:lnTo>
                    <a:pt x="7915272" y="2381250"/>
                  </a:lnTo>
                  <a:lnTo>
                    <a:pt x="7921622" y="2387600"/>
                  </a:lnTo>
                  <a:lnTo>
                    <a:pt x="7924797" y="2390775"/>
                  </a:lnTo>
                  <a:lnTo>
                    <a:pt x="7927972" y="2397125"/>
                  </a:lnTo>
                  <a:lnTo>
                    <a:pt x="7940672" y="2403475"/>
                  </a:lnTo>
                  <a:lnTo>
                    <a:pt x="7953372" y="2416175"/>
                  </a:lnTo>
                  <a:lnTo>
                    <a:pt x="7959722" y="2425700"/>
                  </a:lnTo>
                  <a:lnTo>
                    <a:pt x="7962897" y="2435225"/>
                  </a:lnTo>
                  <a:lnTo>
                    <a:pt x="7962897" y="2444750"/>
                  </a:lnTo>
                  <a:lnTo>
                    <a:pt x="7962897" y="2454275"/>
                  </a:lnTo>
                  <a:lnTo>
                    <a:pt x="7959722" y="2460625"/>
                  </a:lnTo>
                  <a:lnTo>
                    <a:pt x="7956547" y="2463800"/>
                  </a:lnTo>
                  <a:lnTo>
                    <a:pt x="7947022" y="2470150"/>
                  </a:lnTo>
                  <a:lnTo>
                    <a:pt x="7950197" y="2473325"/>
                  </a:lnTo>
                  <a:lnTo>
                    <a:pt x="7956547" y="2482850"/>
                  </a:lnTo>
                  <a:lnTo>
                    <a:pt x="7953372" y="2489200"/>
                  </a:lnTo>
                  <a:lnTo>
                    <a:pt x="7953372" y="2495550"/>
                  </a:lnTo>
                  <a:lnTo>
                    <a:pt x="7959722" y="2508250"/>
                  </a:lnTo>
                  <a:lnTo>
                    <a:pt x="7966072" y="2517775"/>
                  </a:lnTo>
                  <a:lnTo>
                    <a:pt x="7969247" y="2524125"/>
                  </a:lnTo>
                  <a:lnTo>
                    <a:pt x="7972422" y="2530475"/>
                  </a:lnTo>
                  <a:lnTo>
                    <a:pt x="7981947" y="2543175"/>
                  </a:lnTo>
                  <a:lnTo>
                    <a:pt x="7994647" y="2559050"/>
                  </a:lnTo>
                  <a:lnTo>
                    <a:pt x="7994647" y="2565400"/>
                  </a:lnTo>
                  <a:lnTo>
                    <a:pt x="7994647" y="2568575"/>
                  </a:lnTo>
                  <a:lnTo>
                    <a:pt x="7991472" y="2571750"/>
                  </a:lnTo>
                  <a:lnTo>
                    <a:pt x="7988297" y="2571750"/>
                  </a:lnTo>
                  <a:lnTo>
                    <a:pt x="7978772" y="2568575"/>
                  </a:lnTo>
                  <a:lnTo>
                    <a:pt x="7975597" y="2565400"/>
                  </a:lnTo>
                  <a:lnTo>
                    <a:pt x="7972422" y="2568575"/>
                  </a:lnTo>
                  <a:lnTo>
                    <a:pt x="7969247" y="2571750"/>
                  </a:lnTo>
                  <a:lnTo>
                    <a:pt x="7966072" y="2568575"/>
                  </a:lnTo>
                  <a:lnTo>
                    <a:pt x="7956547" y="2559050"/>
                  </a:lnTo>
                  <a:lnTo>
                    <a:pt x="7950197" y="2552700"/>
                  </a:lnTo>
                  <a:lnTo>
                    <a:pt x="7937497" y="2546350"/>
                  </a:lnTo>
                  <a:lnTo>
                    <a:pt x="7931147" y="2543175"/>
                  </a:lnTo>
                  <a:lnTo>
                    <a:pt x="7927972" y="2540000"/>
                  </a:lnTo>
                  <a:lnTo>
                    <a:pt x="7924797" y="2536825"/>
                  </a:lnTo>
                  <a:lnTo>
                    <a:pt x="7908922" y="2527300"/>
                  </a:lnTo>
                  <a:lnTo>
                    <a:pt x="7902572" y="2524125"/>
                  </a:lnTo>
                  <a:lnTo>
                    <a:pt x="7899397" y="2520950"/>
                  </a:lnTo>
                  <a:lnTo>
                    <a:pt x="7896222" y="2517775"/>
                  </a:lnTo>
                  <a:lnTo>
                    <a:pt x="7889872" y="2511425"/>
                  </a:lnTo>
                  <a:lnTo>
                    <a:pt x="7880347" y="2505075"/>
                  </a:lnTo>
                  <a:lnTo>
                    <a:pt x="7880347" y="2501900"/>
                  </a:lnTo>
                  <a:lnTo>
                    <a:pt x="7883522" y="2498725"/>
                  </a:lnTo>
                  <a:lnTo>
                    <a:pt x="7883522" y="2492375"/>
                  </a:lnTo>
                  <a:lnTo>
                    <a:pt x="7880347" y="2489200"/>
                  </a:lnTo>
                  <a:lnTo>
                    <a:pt x="7873997" y="2479675"/>
                  </a:lnTo>
                  <a:lnTo>
                    <a:pt x="7867647" y="2473325"/>
                  </a:lnTo>
                  <a:lnTo>
                    <a:pt x="7867647" y="2470150"/>
                  </a:lnTo>
                  <a:lnTo>
                    <a:pt x="7867647" y="2463800"/>
                  </a:lnTo>
                  <a:lnTo>
                    <a:pt x="7870822" y="2460625"/>
                  </a:lnTo>
                  <a:lnTo>
                    <a:pt x="7867647" y="2457450"/>
                  </a:lnTo>
                  <a:lnTo>
                    <a:pt x="7861297" y="2451100"/>
                  </a:lnTo>
                  <a:lnTo>
                    <a:pt x="7861297" y="2444750"/>
                  </a:lnTo>
                  <a:lnTo>
                    <a:pt x="7858122" y="2435225"/>
                  </a:lnTo>
                  <a:lnTo>
                    <a:pt x="7854947" y="2428875"/>
                  </a:lnTo>
                  <a:lnTo>
                    <a:pt x="7851772" y="2422525"/>
                  </a:lnTo>
                  <a:lnTo>
                    <a:pt x="7851772" y="2419350"/>
                  </a:lnTo>
                  <a:lnTo>
                    <a:pt x="7851772" y="2416175"/>
                  </a:lnTo>
                  <a:lnTo>
                    <a:pt x="7851772" y="2413000"/>
                  </a:lnTo>
                  <a:lnTo>
                    <a:pt x="7848597" y="2406650"/>
                  </a:lnTo>
                  <a:lnTo>
                    <a:pt x="7848597" y="2397125"/>
                  </a:lnTo>
                  <a:lnTo>
                    <a:pt x="7845422" y="2384425"/>
                  </a:lnTo>
                  <a:lnTo>
                    <a:pt x="7835897" y="2368550"/>
                  </a:lnTo>
                  <a:lnTo>
                    <a:pt x="7823197" y="2352675"/>
                  </a:lnTo>
                  <a:lnTo>
                    <a:pt x="7813672" y="2349500"/>
                  </a:lnTo>
                  <a:lnTo>
                    <a:pt x="7813672" y="2346325"/>
                  </a:lnTo>
                  <a:lnTo>
                    <a:pt x="7810497" y="2343150"/>
                  </a:lnTo>
                  <a:lnTo>
                    <a:pt x="7816847" y="2333625"/>
                  </a:lnTo>
                  <a:lnTo>
                    <a:pt x="7807322" y="2330450"/>
                  </a:lnTo>
                  <a:lnTo>
                    <a:pt x="7804147" y="2324100"/>
                  </a:lnTo>
                  <a:lnTo>
                    <a:pt x="7804147" y="2317750"/>
                  </a:lnTo>
                  <a:lnTo>
                    <a:pt x="7800972" y="2311400"/>
                  </a:lnTo>
                  <a:lnTo>
                    <a:pt x="7800972" y="2317750"/>
                  </a:lnTo>
                  <a:lnTo>
                    <a:pt x="7797797" y="2320925"/>
                  </a:lnTo>
                  <a:lnTo>
                    <a:pt x="7794622" y="2314575"/>
                  </a:lnTo>
                  <a:lnTo>
                    <a:pt x="7794622" y="2311400"/>
                  </a:lnTo>
                  <a:lnTo>
                    <a:pt x="7797797" y="2305050"/>
                  </a:lnTo>
                  <a:lnTo>
                    <a:pt x="7791447" y="2301875"/>
                  </a:lnTo>
                  <a:lnTo>
                    <a:pt x="7785097" y="2301875"/>
                  </a:lnTo>
                  <a:lnTo>
                    <a:pt x="7785097" y="2298700"/>
                  </a:lnTo>
                  <a:lnTo>
                    <a:pt x="7785097" y="2295525"/>
                  </a:lnTo>
                  <a:lnTo>
                    <a:pt x="7781922" y="2292350"/>
                  </a:lnTo>
                  <a:lnTo>
                    <a:pt x="7775572" y="2289175"/>
                  </a:lnTo>
                  <a:lnTo>
                    <a:pt x="7775572" y="2292350"/>
                  </a:lnTo>
                  <a:lnTo>
                    <a:pt x="7775572" y="2295525"/>
                  </a:lnTo>
                  <a:lnTo>
                    <a:pt x="7772397" y="2298700"/>
                  </a:lnTo>
                  <a:lnTo>
                    <a:pt x="7769222" y="2295525"/>
                  </a:lnTo>
                  <a:lnTo>
                    <a:pt x="7766047" y="2292350"/>
                  </a:lnTo>
                  <a:lnTo>
                    <a:pt x="7762872" y="2289175"/>
                  </a:lnTo>
                  <a:lnTo>
                    <a:pt x="7762872" y="2282825"/>
                  </a:lnTo>
                  <a:lnTo>
                    <a:pt x="7766047" y="2273300"/>
                  </a:lnTo>
                  <a:lnTo>
                    <a:pt x="7762872" y="2270125"/>
                  </a:lnTo>
                  <a:lnTo>
                    <a:pt x="7766047" y="2266950"/>
                  </a:lnTo>
                  <a:lnTo>
                    <a:pt x="7772397" y="2260600"/>
                  </a:lnTo>
                  <a:lnTo>
                    <a:pt x="7766047" y="2257425"/>
                  </a:lnTo>
                  <a:lnTo>
                    <a:pt x="7766047" y="2251075"/>
                  </a:lnTo>
                  <a:lnTo>
                    <a:pt x="7769222" y="2244725"/>
                  </a:lnTo>
                  <a:lnTo>
                    <a:pt x="7772397" y="2238375"/>
                  </a:lnTo>
                  <a:lnTo>
                    <a:pt x="7778747" y="2228850"/>
                  </a:lnTo>
                  <a:lnTo>
                    <a:pt x="7769222" y="2212975"/>
                  </a:lnTo>
                  <a:lnTo>
                    <a:pt x="7769222" y="2200275"/>
                  </a:lnTo>
                  <a:lnTo>
                    <a:pt x="7769222" y="2187575"/>
                  </a:lnTo>
                  <a:lnTo>
                    <a:pt x="7772397" y="2181225"/>
                  </a:lnTo>
                  <a:lnTo>
                    <a:pt x="7778747" y="2174875"/>
                  </a:lnTo>
                  <a:lnTo>
                    <a:pt x="7778747" y="2168525"/>
                  </a:lnTo>
                  <a:lnTo>
                    <a:pt x="7778747" y="2159000"/>
                  </a:lnTo>
                  <a:lnTo>
                    <a:pt x="7772397" y="2152650"/>
                  </a:lnTo>
                  <a:lnTo>
                    <a:pt x="7766047" y="2146300"/>
                  </a:lnTo>
                  <a:lnTo>
                    <a:pt x="7769222" y="2143125"/>
                  </a:lnTo>
                  <a:lnTo>
                    <a:pt x="7772397" y="2136775"/>
                  </a:lnTo>
                  <a:lnTo>
                    <a:pt x="7772397" y="2130425"/>
                  </a:lnTo>
                  <a:lnTo>
                    <a:pt x="7772397" y="2120900"/>
                  </a:lnTo>
                  <a:lnTo>
                    <a:pt x="7759697" y="2082800"/>
                  </a:lnTo>
                  <a:lnTo>
                    <a:pt x="7756522" y="2070100"/>
                  </a:lnTo>
                  <a:lnTo>
                    <a:pt x="7753347" y="2070100"/>
                  </a:lnTo>
                  <a:lnTo>
                    <a:pt x="7750172" y="2070100"/>
                  </a:lnTo>
                  <a:lnTo>
                    <a:pt x="7746997" y="2066925"/>
                  </a:lnTo>
                  <a:lnTo>
                    <a:pt x="7743822" y="2054225"/>
                  </a:lnTo>
                  <a:lnTo>
                    <a:pt x="7737472" y="2028825"/>
                  </a:lnTo>
                  <a:lnTo>
                    <a:pt x="7727947" y="2000250"/>
                  </a:lnTo>
                  <a:lnTo>
                    <a:pt x="7721597" y="1981200"/>
                  </a:lnTo>
                  <a:lnTo>
                    <a:pt x="7718422" y="1974850"/>
                  </a:lnTo>
                  <a:lnTo>
                    <a:pt x="7715247" y="1968500"/>
                  </a:lnTo>
                  <a:lnTo>
                    <a:pt x="7712072" y="1965325"/>
                  </a:lnTo>
                  <a:lnTo>
                    <a:pt x="7712072" y="1955800"/>
                  </a:lnTo>
                  <a:lnTo>
                    <a:pt x="7705722" y="1958975"/>
                  </a:lnTo>
                  <a:lnTo>
                    <a:pt x="7702547" y="1955800"/>
                  </a:lnTo>
                  <a:lnTo>
                    <a:pt x="7686672" y="1930400"/>
                  </a:lnTo>
                  <a:lnTo>
                    <a:pt x="7693022" y="1962150"/>
                  </a:lnTo>
                  <a:lnTo>
                    <a:pt x="7693022" y="1971675"/>
                  </a:lnTo>
                  <a:lnTo>
                    <a:pt x="7689847" y="1974850"/>
                  </a:lnTo>
                  <a:lnTo>
                    <a:pt x="7683497" y="1978025"/>
                  </a:lnTo>
                  <a:lnTo>
                    <a:pt x="7677147" y="1984375"/>
                  </a:lnTo>
                  <a:lnTo>
                    <a:pt x="7670797" y="1993900"/>
                  </a:lnTo>
                  <a:lnTo>
                    <a:pt x="7667622" y="1997075"/>
                  </a:lnTo>
                  <a:lnTo>
                    <a:pt x="7664447" y="1997075"/>
                  </a:lnTo>
                  <a:lnTo>
                    <a:pt x="7661272" y="1997075"/>
                  </a:lnTo>
                  <a:lnTo>
                    <a:pt x="7658097" y="1993900"/>
                  </a:lnTo>
                  <a:lnTo>
                    <a:pt x="7651747" y="1997075"/>
                  </a:lnTo>
                  <a:lnTo>
                    <a:pt x="7648572" y="2000250"/>
                  </a:lnTo>
                  <a:lnTo>
                    <a:pt x="7642222" y="1997075"/>
                  </a:lnTo>
                  <a:lnTo>
                    <a:pt x="7635872" y="1993900"/>
                  </a:lnTo>
                  <a:lnTo>
                    <a:pt x="7629522" y="1997075"/>
                  </a:lnTo>
                  <a:lnTo>
                    <a:pt x="7623172" y="2000250"/>
                  </a:lnTo>
                  <a:lnTo>
                    <a:pt x="7616822" y="1993900"/>
                  </a:lnTo>
                  <a:lnTo>
                    <a:pt x="7613647" y="1990725"/>
                  </a:lnTo>
                  <a:lnTo>
                    <a:pt x="7610472" y="1993900"/>
                  </a:lnTo>
                  <a:lnTo>
                    <a:pt x="7607297" y="1993900"/>
                  </a:lnTo>
                  <a:lnTo>
                    <a:pt x="7600947" y="1993900"/>
                  </a:lnTo>
                  <a:lnTo>
                    <a:pt x="7597772" y="1990725"/>
                  </a:lnTo>
                  <a:lnTo>
                    <a:pt x="7597772" y="1984375"/>
                  </a:lnTo>
                  <a:lnTo>
                    <a:pt x="7600947" y="1968500"/>
                  </a:lnTo>
                  <a:lnTo>
                    <a:pt x="7604122" y="1958975"/>
                  </a:lnTo>
                  <a:lnTo>
                    <a:pt x="7607297" y="1946275"/>
                  </a:lnTo>
                  <a:lnTo>
                    <a:pt x="7607297" y="1927225"/>
                  </a:lnTo>
                  <a:lnTo>
                    <a:pt x="7604122" y="1908175"/>
                  </a:lnTo>
                  <a:lnTo>
                    <a:pt x="7597772" y="1892300"/>
                  </a:lnTo>
                  <a:lnTo>
                    <a:pt x="7591422" y="1879600"/>
                  </a:lnTo>
                  <a:lnTo>
                    <a:pt x="7578722" y="1863725"/>
                  </a:lnTo>
                  <a:lnTo>
                    <a:pt x="7556497" y="1835150"/>
                  </a:lnTo>
                  <a:lnTo>
                    <a:pt x="7543797" y="1819275"/>
                  </a:lnTo>
                  <a:lnTo>
                    <a:pt x="7540622" y="1819275"/>
                  </a:lnTo>
                  <a:lnTo>
                    <a:pt x="7537447" y="1822450"/>
                  </a:lnTo>
                  <a:lnTo>
                    <a:pt x="7527922" y="1812925"/>
                  </a:lnTo>
                  <a:lnTo>
                    <a:pt x="7521572" y="1806575"/>
                  </a:lnTo>
                  <a:lnTo>
                    <a:pt x="7521572" y="1809750"/>
                  </a:lnTo>
                  <a:lnTo>
                    <a:pt x="7518397" y="1809750"/>
                  </a:lnTo>
                  <a:lnTo>
                    <a:pt x="7515222" y="1809750"/>
                  </a:lnTo>
                  <a:lnTo>
                    <a:pt x="7502522" y="1790700"/>
                  </a:lnTo>
                  <a:lnTo>
                    <a:pt x="7492997" y="1778000"/>
                  </a:lnTo>
                  <a:lnTo>
                    <a:pt x="7486647" y="1768475"/>
                  </a:lnTo>
                  <a:lnTo>
                    <a:pt x="7483472" y="1758950"/>
                  </a:lnTo>
                  <a:lnTo>
                    <a:pt x="7473947" y="1743075"/>
                  </a:lnTo>
                  <a:lnTo>
                    <a:pt x="7464422" y="1727200"/>
                  </a:lnTo>
                  <a:lnTo>
                    <a:pt x="7458072" y="1714500"/>
                  </a:lnTo>
                  <a:lnTo>
                    <a:pt x="7458072" y="1711325"/>
                  </a:lnTo>
                  <a:lnTo>
                    <a:pt x="7454897" y="1711325"/>
                  </a:lnTo>
                  <a:lnTo>
                    <a:pt x="7448547" y="1708150"/>
                  </a:lnTo>
                  <a:lnTo>
                    <a:pt x="7442197" y="1704975"/>
                  </a:lnTo>
                  <a:lnTo>
                    <a:pt x="7439022" y="1692275"/>
                  </a:lnTo>
                  <a:lnTo>
                    <a:pt x="7439022" y="1701800"/>
                  </a:lnTo>
                  <a:lnTo>
                    <a:pt x="7435847" y="1701800"/>
                  </a:lnTo>
                  <a:lnTo>
                    <a:pt x="7429497" y="1701800"/>
                  </a:lnTo>
                  <a:lnTo>
                    <a:pt x="7435847" y="1704975"/>
                  </a:lnTo>
                  <a:lnTo>
                    <a:pt x="7439022" y="1708150"/>
                  </a:lnTo>
                  <a:lnTo>
                    <a:pt x="7442197" y="1711325"/>
                  </a:lnTo>
                  <a:lnTo>
                    <a:pt x="7439022" y="1714500"/>
                  </a:lnTo>
                  <a:lnTo>
                    <a:pt x="7439022" y="1717675"/>
                  </a:lnTo>
                  <a:lnTo>
                    <a:pt x="7442197" y="1717675"/>
                  </a:lnTo>
                  <a:lnTo>
                    <a:pt x="7442197" y="1724025"/>
                  </a:lnTo>
                  <a:lnTo>
                    <a:pt x="7442197" y="1727200"/>
                  </a:lnTo>
                  <a:lnTo>
                    <a:pt x="7439022" y="1730375"/>
                  </a:lnTo>
                  <a:lnTo>
                    <a:pt x="7435847" y="1733550"/>
                  </a:lnTo>
                  <a:lnTo>
                    <a:pt x="7432672" y="1736725"/>
                  </a:lnTo>
                  <a:lnTo>
                    <a:pt x="7432672" y="1739900"/>
                  </a:lnTo>
                  <a:lnTo>
                    <a:pt x="7426322" y="1736725"/>
                  </a:lnTo>
                  <a:lnTo>
                    <a:pt x="7419972" y="1730375"/>
                  </a:lnTo>
                  <a:lnTo>
                    <a:pt x="7416797" y="1733550"/>
                  </a:lnTo>
                  <a:lnTo>
                    <a:pt x="7419972" y="1739900"/>
                  </a:lnTo>
                  <a:lnTo>
                    <a:pt x="7419972" y="1743075"/>
                  </a:lnTo>
                  <a:lnTo>
                    <a:pt x="7416797" y="1739900"/>
                  </a:lnTo>
                  <a:lnTo>
                    <a:pt x="7413622" y="1739900"/>
                  </a:lnTo>
                  <a:lnTo>
                    <a:pt x="7410447" y="1743075"/>
                  </a:lnTo>
                  <a:lnTo>
                    <a:pt x="7410447" y="1746250"/>
                  </a:lnTo>
                  <a:lnTo>
                    <a:pt x="7407272" y="1743075"/>
                  </a:lnTo>
                  <a:lnTo>
                    <a:pt x="7404097" y="1743075"/>
                  </a:lnTo>
                  <a:lnTo>
                    <a:pt x="7400922" y="1743075"/>
                  </a:lnTo>
                  <a:lnTo>
                    <a:pt x="7397747" y="1746250"/>
                  </a:lnTo>
                  <a:lnTo>
                    <a:pt x="7394572" y="1743075"/>
                  </a:lnTo>
                  <a:lnTo>
                    <a:pt x="7391397" y="1743075"/>
                  </a:lnTo>
                  <a:lnTo>
                    <a:pt x="7388222" y="1743075"/>
                  </a:lnTo>
                  <a:lnTo>
                    <a:pt x="7388222" y="1739900"/>
                  </a:lnTo>
                  <a:lnTo>
                    <a:pt x="7388222" y="1736725"/>
                  </a:lnTo>
                  <a:lnTo>
                    <a:pt x="7385047" y="1736725"/>
                  </a:lnTo>
                  <a:lnTo>
                    <a:pt x="7381872" y="1739900"/>
                  </a:lnTo>
                  <a:lnTo>
                    <a:pt x="7381872" y="1743075"/>
                  </a:lnTo>
                  <a:lnTo>
                    <a:pt x="7378697" y="1746250"/>
                  </a:lnTo>
                  <a:lnTo>
                    <a:pt x="7372347" y="1749425"/>
                  </a:lnTo>
                  <a:lnTo>
                    <a:pt x="7369172" y="1746250"/>
                  </a:lnTo>
                  <a:lnTo>
                    <a:pt x="7369172" y="1743075"/>
                  </a:lnTo>
                  <a:lnTo>
                    <a:pt x="7369172" y="1736725"/>
                  </a:lnTo>
                  <a:lnTo>
                    <a:pt x="7365997" y="1730375"/>
                  </a:lnTo>
                  <a:lnTo>
                    <a:pt x="7365997" y="1736725"/>
                  </a:lnTo>
                  <a:lnTo>
                    <a:pt x="7362822" y="1739900"/>
                  </a:lnTo>
                  <a:lnTo>
                    <a:pt x="7356472" y="1739900"/>
                  </a:lnTo>
                  <a:lnTo>
                    <a:pt x="7356472" y="1743075"/>
                  </a:lnTo>
                  <a:lnTo>
                    <a:pt x="7350122" y="1749425"/>
                  </a:lnTo>
                  <a:lnTo>
                    <a:pt x="7334247" y="1755775"/>
                  </a:lnTo>
                  <a:lnTo>
                    <a:pt x="7331072" y="1758950"/>
                  </a:lnTo>
                  <a:lnTo>
                    <a:pt x="7331072" y="1762125"/>
                  </a:lnTo>
                  <a:lnTo>
                    <a:pt x="7334247" y="1768475"/>
                  </a:lnTo>
                  <a:lnTo>
                    <a:pt x="7340597" y="1778000"/>
                  </a:lnTo>
                  <a:lnTo>
                    <a:pt x="7340597" y="1781175"/>
                  </a:lnTo>
                  <a:lnTo>
                    <a:pt x="7337422" y="1787525"/>
                  </a:lnTo>
                  <a:lnTo>
                    <a:pt x="7334247" y="1793875"/>
                  </a:lnTo>
                  <a:lnTo>
                    <a:pt x="7331072" y="1806575"/>
                  </a:lnTo>
                  <a:lnTo>
                    <a:pt x="7321547" y="1816100"/>
                  </a:lnTo>
                  <a:lnTo>
                    <a:pt x="7315197" y="1819275"/>
                  </a:lnTo>
                  <a:lnTo>
                    <a:pt x="7305672" y="1822450"/>
                  </a:lnTo>
                  <a:lnTo>
                    <a:pt x="7305672" y="1819275"/>
                  </a:lnTo>
                  <a:lnTo>
                    <a:pt x="7302497" y="1819275"/>
                  </a:lnTo>
                  <a:lnTo>
                    <a:pt x="7299322" y="1819275"/>
                  </a:lnTo>
                  <a:lnTo>
                    <a:pt x="7296147" y="1822450"/>
                  </a:lnTo>
                  <a:lnTo>
                    <a:pt x="7302497" y="1825625"/>
                  </a:lnTo>
                  <a:lnTo>
                    <a:pt x="7289797" y="1831975"/>
                  </a:lnTo>
                  <a:lnTo>
                    <a:pt x="7283447" y="1838325"/>
                  </a:lnTo>
                  <a:lnTo>
                    <a:pt x="7280272" y="1847850"/>
                  </a:lnTo>
                  <a:lnTo>
                    <a:pt x="7277097" y="1854200"/>
                  </a:lnTo>
                  <a:lnTo>
                    <a:pt x="7273922" y="1866900"/>
                  </a:lnTo>
                  <a:lnTo>
                    <a:pt x="7267572" y="1876425"/>
                  </a:lnTo>
                  <a:lnTo>
                    <a:pt x="7258047" y="1885950"/>
                  </a:lnTo>
                  <a:lnTo>
                    <a:pt x="7251697" y="1892300"/>
                  </a:lnTo>
                  <a:lnTo>
                    <a:pt x="7245347" y="1901825"/>
                  </a:lnTo>
                  <a:lnTo>
                    <a:pt x="7238997" y="1914525"/>
                  </a:lnTo>
                  <a:lnTo>
                    <a:pt x="7226297" y="1920875"/>
                  </a:lnTo>
                  <a:lnTo>
                    <a:pt x="7216772" y="1927225"/>
                  </a:lnTo>
                  <a:lnTo>
                    <a:pt x="7213597" y="1930400"/>
                  </a:lnTo>
                  <a:lnTo>
                    <a:pt x="7216772" y="1930400"/>
                  </a:lnTo>
                  <a:lnTo>
                    <a:pt x="7219947" y="1933575"/>
                  </a:lnTo>
                  <a:lnTo>
                    <a:pt x="7223122" y="1933575"/>
                  </a:lnTo>
                  <a:lnTo>
                    <a:pt x="7219947" y="1936750"/>
                  </a:lnTo>
                  <a:lnTo>
                    <a:pt x="7213597" y="1949450"/>
                  </a:lnTo>
                  <a:lnTo>
                    <a:pt x="7207247" y="1952625"/>
                  </a:lnTo>
                  <a:lnTo>
                    <a:pt x="7197722" y="1955800"/>
                  </a:lnTo>
                  <a:lnTo>
                    <a:pt x="7188197" y="1958975"/>
                  </a:lnTo>
                  <a:lnTo>
                    <a:pt x="7185022" y="1962150"/>
                  </a:lnTo>
                  <a:lnTo>
                    <a:pt x="7185022" y="1965325"/>
                  </a:lnTo>
                  <a:lnTo>
                    <a:pt x="7181847" y="1968500"/>
                  </a:lnTo>
                  <a:lnTo>
                    <a:pt x="7175497" y="1974850"/>
                  </a:lnTo>
                  <a:lnTo>
                    <a:pt x="7175497" y="1978025"/>
                  </a:lnTo>
                  <a:lnTo>
                    <a:pt x="7172322" y="1984375"/>
                  </a:lnTo>
                  <a:lnTo>
                    <a:pt x="7165972" y="1984375"/>
                  </a:lnTo>
                  <a:lnTo>
                    <a:pt x="7159622" y="1981200"/>
                  </a:lnTo>
                  <a:lnTo>
                    <a:pt x="7153272" y="1984375"/>
                  </a:lnTo>
                  <a:lnTo>
                    <a:pt x="7146922" y="1987550"/>
                  </a:lnTo>
                  <a:lnTo>
                    <a:pt x="7143747" y="1993900"/>
                  </a:lnTo>
                  <a:lnTo>
                    <a:pt x="7143747" y="2003425"/>
                  </a:lnTo>
                  <a:lnTo>
                    <a:pt x="7143747" y="2016125"/>
                  </a:lnTo>
                  <a:lnTo>
                    <a:pt x="7150097" y="2032000"/>
                  </a:lnTo>
                  <a:lnTo>
                    <a:pt x="7153272" y="2044700"/>
                  </a:lnTo>
                  <a:lnTo>
                    <a:pt x="7153272" y="2054225"/>
                  </a:lnTo>
                  <a:lnTo>
                    <a:pt x="7153272" y="2060575"/>
                  </a:lnTo>
                  <a:lnTo>
                    <a:pt x="7150097" y="2063750"/>
                  </a:lnTo>
                  <a:lnTo>
                    <a:pt x="7143747" y="2070100"/>
                  </a:lnTo>
                  <a:lnTo>
                    <a:pt x="7153272" y="2073275"/>
                  </a:lnTo>
                  <a:lnTo>
                    <a:pt x="7162797" y="2079625"/>
                  </a:lnTo>
                  <a:lnTo>
                    <a:pt x="7162797" y="2085975"/>
                  </a:lnTo>
                  <a:lnTo>
                    <a:pt x="7162797" y="2092325"/>
                  </a:lnTo>
                  <a:lnTo>
                    <a:pt x="7159622" y="2108200"/>
                  </a:lnTo>
                  <a:lnTo>
                    <a:pt x="7156447" y="2124075"/>
                  </a:lnTo>
                  <a:lnTo>
                    <a:pt x="7153272" y="2133600"/>
                  </a:lnTo>
                  <a:lnTo>
                    <a:pt x="7146922" y="2139950"/>
                  </a:lnTo>
                  <a:lnTo>
                    <a:pt x="7143747" y="2149475"/>
                  </a:lnTo>
                  <a:lnTo>
                    <a:pt x="7143747" y="2159000"/>
                  </a:lnTo>
                  <a:lnTo>
                    <a:pt x="7146922" y="2168525"/>
                  </a:lnTo>
                  <a:lnTo>
                    <a:pt x="7150097" y="2178050"/>
                  </a:lnTo>
                  <a:lnTo>
                    <a:pt x="7146922" y="2187575"/>
                  </a:lnTo>
                  <a:lnTo>
                    <a:pt x="7146922" y="2200275"/>
                  </a:lnTo>
                  <a:lnTo>
                    <a:pt x="7150097" y="2209800"/>
                  </a:lnTo>
                  <a:lnTo>
                    <a:pt x="7150097" y="2212975"/>
                  </a:lnTo>
                  <a:lnTo>
                    <a:pt x="7150097" y="2216150"/>
                  </a:lnTo>
                  <a:lnTo>
                    <a:pt x="7140572" y="2212975"/>
                  </a:lnTo>
                  <a:lnTo>
                    <a:pt x="7131047" y="2212975"/>
                  </a:lnTo>
                  <a:lnTo>
                    <a:pt x="7127872" y="2216150"/>
                  </a:lnTo>
                  <a:lnTo>
                    <a:pt x="7127872" y="2225675"/>
                  </a:lnTo>
                  <a:lnTo>
                    <a:pt x="7127872" y="2232025"/>
                  </a:lnTo>
                  <a:lnTo>
                    <a:pt x="7121522" y="2238375"/>
                  </a:lnTo>
                  <a:lnTo>
                    <a:pt x="7118347" y="2241550"/>
                  </a:lnTo>
                  <a:lnTo>
                    <a:pt x="7118347" y="2247900"/>
                  </a:lnTo>
                  <a:lnTo>
                    <a:pt x="7121522" y="2251075"/>
                  </a:lnTo>
                  <a:lnTo>
                    <a:pt x="7131047" y="2254250"/>
                  </a:lnTo>
                  <a:lnTo>
                    <a:pt x="7134222" y="2257425"/>
                  </a:lnTo>
                  <a:lnTo>
                    <a:pt x="7124697" y="2263775"/>
                  </a:lnTo>
                  <a:lnTo>
                    <a:pt x="7115172" y="2270125"/>
                  </a:lnTo>
                  <a:lnTo>
                    <a:pt x="7111997" y="2273300"/>
                  </a:lnTo>
                  <a:lnTo>
                    <a:pt x="7111997" y="2279650"/>
                  </a:lnTo>
                  <a:lnTo>
                    <a:pt x="7111997" y="2289175"/>
                  </a:lnTo>
                  <a:lnTo>
                    <a:pt x="7108822" y="2292350"/>
                  </a:lnTo>
                  <a:lnTo>
                    <a:pt x="7099297" y="2295525"/>
                  </a:lnTo>
                  <a:lnTo>
                    <a:pt x="7092947" y="2298700"/>
                  </a:lnTo>
                  <a:lnTo>
                    <a:pt x="7089772" y="2301875"/>
                  </a:lnTo>
                  <a:lnTo>
                    <a:pt x="7083422" y="2305050"/>
                  </a:lnTo>
                  <a:lnTo>
                    <a:pt x="7073897" y="2298700"/>
                  </a:lnTo>
                  <a:lnTo>
                    <a:pt x="7058022" y="2289175"/>
                  </a:lnTo>
                  <a:lnTo>
                    <a:pt x="7051672" y="2282825"/>
                  </a:lnTo>
                  <a:lnTo>
                    <a:pt x="7045322" y="2270125"/>
                  </a:lnTo>
                  <a:lnTo>
                    <a:pt x="7038972" y="2260600"/>
                  </a:lnTo>
                  <a:lnTo>
                    <a:pt x="7035797" y="2254250"/>
                  </a:lnTo>
                  <a:lnTo>
                    <a:pt x="7032622" y="2247900"/>
                  </a:lnTo>
                  <a:lnTo>
                    <a:pt x="7029447" y="2238375"/>
                  </a:lnTo>
                  <a:lnTo>
                    <a:pt x="7026272" y="2222500"/>
                  </a:lnTo>
                  <a:lnTo>
                    <a:pt x="7019922" y="2216150"/>
                  </a:lnTo>
                  <a:lnTo>
                    <a:pt x="7016747" y="2212975"/>
                  </a:lnTo>
                  <a:lnTo>
                    <a:pt x="7013572" y="2209800"/>
                  </a:lnTo>
                  <a:lnTo>
                    <a:pt x="7013572" y="2197100"/>
                  </a:lnTo>
                  <a:lnTo>
                    <a:pt x="7007222" y="2181225"/>
                  </a:lnTo>
                  <a:lnTo>
                    <a:pt x="6994522" y="2155825"/>
                  </a:lnTo>
                  <a:lnTo>
                    <a:pt x="6978647" y="2133600"/>
                  </a:lnTo>
                  <a:lnTo>
                    <a:pt x="6965947" y="2108200"/>
                  </a:lnTo>
                  <a:lnTo>
                    <a:pt x="6956422" y="2085975"/>
                  </a:lnTo>
                  <a:lnTo>
                    <a:pt x="6956422" y="2079625"/>
                  </a:lnTo>
                  <a:lnTo>
                    <a:pt x="6959597" y="2079625"/>
                  </a:lnTo>
                  <a:lnTo>
                    <a:pt x="6953247" y="2070100"/>
                  </a:lnTo>
                  <a:lnTo>
                    <a:pt x="6946897" y="2060575"/>
                  </a:lnTo>
                  <a:lnTo>
                    <a:pt x="6940547" y="2038350"/>
                  </a:lnTo>
                  <a:lnTo>
                    <a:pt x="6931022" y="2016125"/>
                  </a:lnTo>
                  <a:lnTo>
                    <a:pt x="6924672" y="2006600"/>
                  </a:lnTo>
                  <a:lnTo>
                    <a:pt x="6918322" y="1997075"/>
                  </a:lnTo>
                  <a:lnTo>
                    <a:pt x="6908797" y="1987550"/>
                  </a:lnTo>
                  <a:lnTo>
                    <a:pt x="6902447" y="1974850"/>
                  </a:lnTo>
                  <a:lnTo>
                    <a:pt x="6892922" y="1939925"/>
                  </a:lnTo>
                  <a:lnTo>
                    <a:pt x="6883397" y="1908175"/>
                  </a:lnTo>
                  <a:lnTo>
                    <a:pt x="6877047" y="1882775"/>
                  </a:lnTo>
                  <a:lnTo>
                    <a:pt x="6873872" y="1873250"/>
                  </a:lnTo>
                  <a:lnTo>
                    <a:pt x="6873872" y="1866900"/>
                  </a:lnTo>
                  <a:lnTo>
                    <a:pt x="6877047" y="1857375"/>
                  </a:lnTo>
                  <a:lnTo>
                    <a:pt x="6880222" y="1851025"/>
                  </a:lnTo>
                  <a:lnTo>
                    <a:pt x="6877047" y="1854200"/>
                  </a:lnTo>
                  <a:lnTo>
                    <a:pt x="6873872" y="1857375"/>
                  </a:lnTo>
                  <a:lnTo>
                    <a:pt x="6870697" y="1854200"/>
                  </a:lnTo>
                  <a:lnTo>
                    <a:pt x="6870697" y="1847850"/>
                  </a:lnTo>
                  <a:lnTo>
                    <a:pt x="6867522" y="1841500"/>
                  </a:lnTo>
                  <a:lnTo>
                    <a:pt x="6867522" y="1835150"/>
                  </a:lnTo>
                  <a:lnTo>
                    <a:pt x="6867522" y="1828800"/>
                  </a:lnTo>
                  <a:lnTo>
                    <a:pt x="6867522" y="1819275"/>
                  </a:lnTo>
                  <a:lnTo>
                    <a:pt x="6873872" y="1812925"/>
                  </a:lnTo>
                  <a:lnTo>
                    <a:pt x="6861172" y="1790700"/>
                  </a:lnTo>
                  <a:lnTo>
                    <a:pt x="6861172" y="1787525"/>
                  </a:lnTo>
                  <a:lnTo>
                    <a:pt x="6867522" y="1781175"/>
                  </a:lnTo>
                  <a:lnTo>
                    <a:pt x="6857997" y="1781175"/>
                  </a:lnTo>
                  <a:lnTo>
                    <a:pt x="6854822" y="1774825"/>
                  </a:lnTo>
                  <a:lnTo>
                    <a:pt x="6857997" y="1768475"/>
                  </a:lnTo>
                  <a:lnTo>
                    <a:pt x="6854822" y="1768475"/>
                  </a:lnTo>
                  <a:lnTo>
                    <a:pt x="6851647" y="1765300"/>
                  </a:lnTo>
                  <a:lnTo>
                    <a:pt x="6848472" y="1762125"/>
                  </a:lnTo>
                  <a:lnTo>
                    <a:pt x="6848472" y="1755775"/>
                  </a:lnTo>
                  <a:lnTo>
                    <a:pt x="6851647" y="1749425"/>
                  </a:lnTo>
                  <a:lnTo>
                    <a:pt x="6867522" y="1743075"/>
                  </a:lnTo>
                  <a:lnTo>
                    <a:pt x="6854822" y="1746250"/>
                  </a:lnTo>
                  <a:lnTo>
                    <a:pt x="6848472" y="1746250"/>
                  </a:lnTo>
                  <a:lnTo>
                    <a:pt x="6845297" y="1743075"/>
                  </a:lnTo>
                  <a:lnTo>
                    <a:pt x="6845297" y="1733550"/>
                  </a:lnTo>
                  <a:lnTo>
                    <a:pt x="6838947" y="1746250"/>
                  </a:lnTo>
                  <a:lnTo>
                    <a:pt x="6835772" y="1752600"/>
                  </a:lnTo>
                  <a:lnTo>
                    <a:pt x="6838947" y="1762125"/>
                  </a:lnTo>
                  <a:lnTo>
                    <a:pt x="6842122" y="1771650"/>
                  </a:lnTo>
                  <a:lnTo>
                    <a:pt x="6838947" y="1778000"/>
                  </a:lnTo>
                  <a:lnTo>
                    <a:pt x="6832597" y="1784350"/>
                  </a:lnTo>
                  <a:lnTo>
                    <a:pt x="6826247" y="1787525"/>
                  </a:lnTo>
                  <a:lnTo>
                    <a:pt x="6813547" y="1793875"/>
                  </a:lnTo>
                  <a:lnTo>
                    <a:pt x="6810372" y="1797050"/>
                  </a:lnTo>
                  <a:lnTo>
                    <a:pt x="6807197" y="1800225"/>
                  </a:lnTo>
                  <a:lnTo>
                    <a:pt x="6800847" y="1800225"/>
                  </a:lnTo>
                  <a:lnTo>
                    <a:pt x="6791322" y="1797050"/>
                  </a:lnTo>
                  <a:lnTo>
                    <a:pt x="6781797" y="1793875"/>
                  </a:lnTo>
                  <a:lnTo>
                    <a:pt x="6762747" y="1774825"/>
                  </a:lnTo>
                  <a:lnTo>
                    <a:pt x="6750047" y="1758950"/>
                  </a:lnTo>
                  <a:lnTo>
                    <a:pt x="6737347" y="1746250"/>
                  </a:lnTo>
                  <a:lnTo>
                    <a:pt x="6727822" y="1743075"/>
                  </a:lnTo>
                  <a:lnTo>
                    <a:pt x="6724647" y="1736725"/>
                  </a:lnTo>
                  <a:lnTo>
                    <a:pt x="6724647" y="1733550"/>
                  </a:lnTo>
                  <a:lnTo>
                    <a:pt x="6727822" y="1730375"/>
                  </a:lnTo>
                  <a:lnTo>
                    <a:pt x="6730997" y="1730375"/>
                  </a:lnTo>
                  <a:lnTo>
                    <a:pt x="6734172" y="1733550"/>
                  </a:lnTo>
                  <a:lnTo>
                    <a:pt x="6737347" y="1730375"/>
                  </a:lnTo>
                  <a:lnTo>
                    <a:pt x="6740522" y="1730375"/>
                  </a:lnTo>
                  <a:lnTo>
                    <a:pt x="6746872" y="1733550"/>
                  </a:lnTo>
                  <a:lnTo>
                    <a:pt x="6753222" y="1733550"/>
                  </a:lnTo>
                  <a:lnTo>
                    <a:pt x="6762747" y="1730375"/>
                  </a:lnTo>
                  <a:lnTo>
                    <a:pt x="6765922" y="1727200"/>
                  </a:lnTo>
                  <a:lnTo>
                    <a:pt x="6769097" y="1724025"/>
                  </a:lnTo>
                  <a:lnTo>
                    <a:pt x="6769097" y="1714500"/>
                  </a:lnTo>
                  <a:lnTo>
                    <a:pt x="6762747" y="1714500"/>
                  </a:lnTo>
                  <a:lnTo>
                    <a:pt x="6756397" y="1714500"/>
                  </a:lnTo>
                  <a:lnTo>
                    <a:pt x="6750047" y="1714500"/>
                  </a:lnTo>
                  <a:lnTo>
                    <a:pt x="6746872" y="1714500"/>
                  </a:lnTo>
                  <a:lnTo>
                    <a:pt x="6740522" y="1717675"/>
                  </a:lnTo>
                  <a:lnTo>
                    <a:pt x="6737347" y="1717675"/>
                  </a:lnTo>
                  <a:lnTo>
                    <a:pt x="6734172" y="1711325"/>
                  </a:lnTo>
                  <a:lnTo>
                    <a:pt x="6734172" y="1701800"/>
                  </a:lnTo>
                  <a:lnTo>
                    <a:pt x="6730997" y="1692275"/>
                  </a:lnTo>
                  <a:lnTo>
                    <a:pt x="6727822" y="1685925"/>
                  </a:lnTo>
                  <a:lnTo>
                    <a:pt x="6727822" y="1679575"/>
                  </a:lnTo>
                  <a:lnTo>
                    <a:pt x="6734172" y="1676400"/>
                  </a:lnTo>
                  <a:lnTo>
                    <a:pt x="6721472" y="1676400"/>
                  </a:lnTo>
                  <a:lnTo>
                    <a:pt x="6715122" y="1673225"/>
                  </a:lnTo>
                  <a:lnTo>
                    <a:pt x="6708772" y="1670050"/>
                  </a:lnTo>
                  <a:lnTo>
                    <a:pt x="6699247" y="1663700"/>
                  </a:lnTo>
                  <a:lnTo>
                    <a:pt x="6683372" y="1660525"/>
                  </a:lnTo>
                  <a:lnTo>
                    <a:pt x="6680197" y="1657350"/>
                  </a:lnTo>
                  <a:lnTo>
                    <a:pt x="6683372" y="1651000"/>
                  </a:lnTo>
                  <a:lnTo>
                    <a:pt x="6683372" y="1647825"/>
                  </a:lnTo>
                  <a:lnTo>
                    <a:pt x="6680197" y="1644650"/>
                  </a:lnTo>
                  <a:lnTo>
                    <a:pt x="6680197" y="1641475"/>
                  </a:lnTo>
                  <a:lnTo>
                    <a:pt x="6677022" y="1638300"/>
                  </a:lnTo>
                  <a:lnTo>
                    <a:pt x="6673847" y="1635125"/>
                  </a:lnTo>
                  <a:lnTo>
                    <a:pt x="6661147" y="1631950"/>
                  </a:lnTo>
                  <a:lnTo>
                    <a:pt x="6651622" y="1631950"/>
                  </a:lnTo>
                  <a:lnTo>
                    <a:pt x="6651622" y="1628775"/>
                  </a:lnTo>
                  <a:lnTo>
                    <a:pt x="6651622" y="1622425"/>
                  </a:lnTo>
                  <a:lnTo>
                    <a:pt x="6651622" y="1616075"/>
                  </a:lnTo>
                  <a:lnTo>
                    <a:pt x="6648447" y="1609725"/>
                  </a:lnTo>
                  <a:lnTo>
                    <a:pt x="6642097" y="1606550"/>
                  </a:lnTo>
                  <a:lnTo>
                    <a:pt x="6638922" y="1606550"/>
                  </a:lnTo>
                  <a:lnTo>
                    <a:pt x="6642097" y="1609725"/>
                  </a:lnTo>
                  <a:lnTo>
                    <a:pt x="6638922" y="1612900"/>
                  </a:lnTo>
                  <a:lnTo>
                    <a:pt x="6632572" y="1609725"/>
                  </a:lnTo>
                  <a:lnTo>
                    <a:pt x="6626222" y="1606550"/>
                  </a:lnTo>
                  <a:lnTo>
                    <a:pt x="6623047" y="1609725"/>
                  </a:lnTo>
                  <a:lnTo>
                    <a:pt x="6607172" y="1609725"/>
                  </a:lnTo>
                  <a:lnTo>
                    <a:pt x="6597647" y="1609725"/>
                  </a:lnTo>
                  <a:lnTo>
                    <a:pt x="6594472" y="1612900"/>
                  </a:lnTo>
                  <a:lnTo>
                    <a:pt x="6584947" y="1612900"/>
                  </a:lnTo>
                  <a:lnTo>
                    <a:pt x="6578597" y="1609725"/>
                  </a:lnTo>
                  <a:lnTo>
                    <a:pt x="6575422" y="1603375"/>
                  </a:lnTo>
                  <a:lnTo>
                    <a:pt x="6572247" y="1606550"/>
                  </a:lnTo>
                  <a:lnTo>
                    <a:pt x="6569072" y="1606550"/>
                  </a:lnTo>
                  <a:lnTo>
                    <a:pt x="6562722" y="1603375"/>
                  </a:lnTo>
                  <a:lnTo>
                    <a:pt x="6559547" y="1600200"/>
                  </a:lnTo>
                  <a:lnTo>
                    <a:pt x="6556372" y="1603375"/>
                  </a:lnTo>
                  <a:lnTo>
                    <a:pt x="6553197" y="1606550"/>
                  </a:lnTo>
                  <a:lnTo>
                    <a:pt x="6543672" y="1603375"/>
                  </a:lnTo>
                  <a:lnTo>
                    <a:pt x="6537322" y="1600200"/>
                  </a:lnTo>
                  <a:lnTo>
                    <a:pt x="6530972" y="1603375"/>
                  </a:lnTo>
                  <a:lnTo>
                    <a:pt x="6524622" y="1603375"/>
                  </a:lnTo>
                  <a:lnTo>
                    <a:pt x="6511922" y="1600200"/>
                  </a:lnTo>
                  <a:lnTo>
                    <a:pt x="6502397" y="1600200"/>
                  </a:lnTo>
                  <a:lnTo>
                    <a:pt x="6502397" y="1603375"/>
                  </a:lnTo>
                  <a:lnTo>
                    <a:pt x="6499222" y="1606550"/>
                  </a:lnTo>
                  <a:lnTo>
                    <a:pt x="6492872" y="1603375"/>
                  </a:lnTo>
                  <a:lnTo>
                    <a:pt x="6486522" y="1603375"/>
                  </a:lnTo>
                  <a:lnTo>
                    <a:pt x="6470647" y="1603375"/>
                  </a:lnTo>
                  <a:lnTo>
                    <a:pt x="6461122" y="1600200"/>
                  </a:lnTo>
                  <a:lnTo>
                    <a:pt x="6451597" y="1597025"/>
                  </a:lnTo>
                  <a:lnTo>
                    <a:pt x="6448422" y="1597025"/>
                  </a:lnTo>
                  <a:lnTo>
                    <a:pt x="6445247" y="1597025"/>
                  </a:lnTo>
                  <a:lnTo>
                    <a:pt x="6445247" y="1600200"/>
                  </a:lnTo>
                  <a:lnTo>
                    <a:pt x="6442072" y="1600200"/>
                  </a:lnTo>
                  <a:lnTo>
                    <a:pt x="6435722" y="1597025"/>
                  </a:lnTo>
                  <a:lnTo>
                    <a:pt x="6426197" y="1593850"/>
                  </a:lnTo>
                  <a:lnTo>
                    <a:pt x="6407147" y="1593850"/>
                  </a:lnTo>
                  <a:lnTo>
                    <a:pt x="6394447" y="1597025"/>
                  </a:lnTo>
                  <a:lnTo>
                    <a:pt x="6384922" y="1593850"/>
                  </a:lnTo>
                  <a:lnTo>
                    <a:pt x="6375397" y="1590675"/>
                  </a:lnTo>
                  <a:lnTo>
                    <a:pt x="6369047" y="1590675"/>
                  </a:lnTo>
                  <a:lnTo>
                    <a:pt x="6359522" y="1587500"/>
                  </a:lnTo>
                  <a:lnTo>
                    <a:pt x="6356347" y="1581150"/>
                  </a:lnTo>
                  <a:lnTo>
                    <a:pt x="6349997" y="1574800"/>
                  </a:lnTo>
                  <a:lnTo>
                    <a:pt x="6343647" y="1565275"/>
                  </a:lnTo>
                  <a:lnTo>
                    <a:pt x="6340472" y="1555750"/>
                  </a:lnTo>
                  <a:lnTo>
                    <a:pt x="6337297" y="1546225"/>
                  </a:lnTo>
                  <a:lnTo>
                    <a:pt x="6334122" y="1539875"/>
                  </a:lnTo>
                  <a:lnTo>
                    <a:pt x="6321422" y="1533525"/>
                  </a:lnTo>
                  <a:lnTo>
                    <a:pt x="6311897" y="1533525"/>
                  </a:lnTo>
                  <a:lnTo>
                    <a:pt x="6305547" y="1533525"/>
                  </a:lnTo>
                  <a:lnTo>
                    <a:pt x="6296022" y="1536700"/>
                  </a:lnTo>
                  <a:lnTo>
                    <a:pt x="6286497" y="1543050"/>
                  </a:lnTo>
                  <a:lnTo>
                    <a:pt x="6280147" y="1546225"/>
                  </a:lnTo>
                  <a:lnTo>
                    <a:pt x="6270622" y="1546225"/>
                  </a:lnTo>
                  <a:lnTo>
                    <a:pt x="6261097" y="1549400"/>
                  </a:lnTo>
                  <a:lnTo>
                    <a:pt x="6251572" y="1552575"/>
                  </a:lnTo>
                  <a:lnTo>
                    <a:pt x="6242047" y="1549400"/>
                  </a:lnTo>
                  <a:lnTo>
                    <a:pt x="6232522" y="1546225"/>
                  </a:lnTo>
                  <a:lnTo>
                    <a:pt x="6226172" y="1549400"/>
                  </a:lnTo>
                  <a:lnTo>
                    <a:pt x="6216647" y="1546225"/>
                  </a:lnTo>
                  <a:lnTo>
                    <a:pt x="6210297" y="1539875"/>
                  </a:lnTo>
                  <a:lnTo>
                    <a:pt x="6200772" y="1530350"/>
                  </a:lnTo>
                  <a:lnTo>
                    <a:pt x="6197597" y="1527175"/>
                  </a:lnTo>
                  <a:lnTo>
                    <a:pt x="6191247" y="1527175"/>
                  </a:lnTo>
                  <a:lnTo>
                    <a:pt x="6188072" y="1517650"/>
                  </a:lnTo>
                  <a:lnTo>
                    <a:pt x="6184897" y="1514475"/>
                  </a:lnTo>
                  <a:lnTo>
                    <a:pt x="6181722" y="1514475"/>
                  </a:lnTo>
                  <a:lnTo>
                    <a:pt x="6178547" y="1514475"/>
                  </a:lnTo>
                  <a:lnTo>
                    <a:pt x="6175372" y="1508125"/>
                  </a:lnTo>
                  <a:lnTo>
                    <a:pt x="6172197" y="1504950"/>
                  </a:lnTo>
                  <a:lnTo>
                    <a:pt x="6169022" y="1504950"/>
                  </a:lnTo>
                  <a:lnTo>
                    <a:pt x="6165847" y="1501775"/>
                  </a:lnTo>
                  <a:lnTo>
                    <a:pt x="6159497" y="1498600"/>
                  </a:lnTo>
                  <a:lnTo>
                    <a:pt x="6153147" y="1495425"/>
                  </a:lnTo>
                  <a:lnTo>
                    <a:pt x="6149972" y="1495425"/>
                  </a:lnTo>
                  <a:lnTo>
                    <a:pt x="6146797" y="1492250"/>
                  </a:lnTo>
                  <a:lnTo>
                    <a:pt x="6146797" y="1485900"/>
                  </a:lnTo>
                  <a:lnTo>
                    <a:pt x="6143622" y="1473200"/>
                  </a:lnTo>
                  <a:lnTo>
                    <a:pt x="6134097" y="1466850"/>
                  </a:lnTo>
                  <a:lnTo>
                    <a:pt x="6130922" y="1460500"/>
                  </a:lnTo>
                  <a:lnTo>
                    <a:pt x="6127747" y="1454150"/>
                  </a:lnTo>
                  <a:lnTo>
                    <a:pt x="6124572" y="1450975"/>
                  </a:lnTo>
                  <a:lnTo>
                    <a:pt x="6118222" y="1450975"/>
                  </a:lnTo>
                  <a:lnTo>
                    <a:pt x="6111872" y="1447800"/>
                  </a:lnTo>
                  <a:lnTo>
                    <a:pt x="6102347" y="1435100"/>
                  </a:lnTo>
                  <a:lnTo>
                    <a:pt x="6092822" y="1422400"/>
                  </a:lnTo>
                  <a:lnTo>
                    <a:pt x="6089647" y="1419225"/>
                  </a:lnTo>
                  <a:lnTo>
                    <a:pt x="6086472" y="1422400"/>
                  </a:lnTo>
                  <a:lnTo>
                    <a:pt x="6080122" y="1422400"/>
                  </a:lnTo>
                  <a:lnTo>
                    <a:pt x="6076947" y="1422400"/>
                  </a:lnTo>
                  <a:lnTo>
                    <a:pt x="6073772" y="1422400"/>
                  </a:lnTo>
                  <a:lnTo>
                    <a:pt x="6064247" y="1412875"/>
                  </a:lnTo>
                  <a:lnTo>
                    <a:pt x="6061072" y="1406525"/>
                  </a:lnTo>
                  <a:lnTo>
                    <a:pt x="6061072" y="1412875"/>
                  </a:lnTo>
                  <a:lnTo>
                    <a:pt x="6061072" y="1416050"/>
                  </a:lnTo>
                  <a:lnTo>
                    <a:pt x="6057897" y="1416050"/>
                  </a:lnTo>
                  <a:lnTo>
                    <a:pt x="6054722" y="1422400"/>
                  </a:lnTo>
                  <a:lnTo>
                    <a:pt x="6048372" y="1425575"/>
                  </a:lnTo>
                  <a:lnTo>
                    <a:pt x="6048372" y="1428750"/>
                  </a:lnTo>
                  <a:lnTo>
                    <a:pt x="6045197" y="1428750"/>
                  </a:lnTo>
                  <a:lnTo>
                    <a:pt x="6038847" y="1419225"/>
                  </a:lnTo>
                  <a:lnTo>
                    <a:pt x="6035672" y="1416050"/>
                  </a:lnTo>
                  <a:lnTo>
                    <a:pt x="6032497" y="1416050"/>
                  </a:lnTo>
                  <a:lnTo>
                    <a:pt x="6029322" y="1422400"/>
                  </a:lnTo>
                  <a:lnTo>
                    <a:pt x="6038847" y="1425575"/>
                  </a:lnTo>
                  <a:lnTo>
                    <a:pt x="6042022" y="1428750"/>
                  </a:lnTo>
                  <a:lnTo>
                    <a:pt x="6038847" y="1435100"/>
                  </a:lnTo>
                  <a:lnTo>
                    <a:pt x="6042022" y="1435100"/>
                  </a:lnTo>
                  <a:lnTo>
                    <a:pt x="6042022" y="1438275"/>
                  </a:lnTo>
                  <a:lnTo>
                    <a:pt x="6035672" y="1441450"/>
                  </a:lnTo>
                  <a:lnTo>
                    <a:pt x="6029322" y="1447800"/>
                  </a:lnTo>
                  <a:lnTo>
                    <a:pt x="6026147" y="1454150"/>
                  </a:lnTo>
                  <a:lnTo>
                    <a:pt x="6029322" y="1460500"/>
                  </a:lnTo>
                  <a:lnTo>
                    <a:pt x="6032497" y="1457325"/>
                  </a:lnTo>
                  <a:lnTo>
                    <a:pt x="6038847" y="1460500"/>
                  </a:lnTo>
                  <a:lnTo>
                    <a:pt x="6054722" y="1485900"/>
                  </a:lnTo>
                  <a:lnTo>
                    <a:pt x="6067422" y="1511300"/>
                  </a:lnTo>
                  <a:lnTo>
                    <a:pt x="6067422" y="1524000"/>
                  </a:lnTo>
                  <a:lnTo>
                    <a:pt x="6073772" y="1520825"/>
                  </a:lnTo>
                  <a:lnTo>
                    <a:pt x="6080122" y="1520825"/>
                  </a:lnTo>
                  <a:lnTo>
                    <a:pt x="6083297" y="1520825"/>
                  </a:lnTo>
                  <a:lnTo>
                    <a:pt x="6083297" y="1524000"/>
                  </a:lnTo>
                  <a:lnTo>
                    <a:pt x="6080122" y="1527175"/>
                  </a:lnTo>
                  <a:lnTo>
                    <a:pt x="6083297" y="1527175"/>
                  </a:lnTo>
                  <a:lnTo>
                    <a:pt x="6092822" y="1536700"/>
                  </a:lnTo>
                  <a:lnTo>
                    <a:pt x="6102347" y="1543050"/>
                  </a:lnTo>
                  <a:lnTo>
                    <a:pt x="6105522" y="1546225"/>
                  </a:lnTo>
                  <a:lnTo>
                    <a:pt x="6108697" y="1546225"/>
                  </a:lnTo>
                  <a:lnTo>
                    <a:pt x="6111872" y="1552575"/>
                  </a:lnTo>
                  <a:lnTo>
                    <a:pt x="6111872" y="1555750"/>
                  </a:lnTo>
                  <a:lnTo>
                    <a:pt x="6115047" y="1555750"/>
                  </a:lnTo>
                  <a:lnTo>
                    <a:pt x="6118222" y="1558925"/>
                  </a:lnTo>
                  <a:lnTo>
                    <a:pt x="6118222" y="1568450"/>
                  </a:lnTo>
                  <a:lnTo>
                    <a:pt x="6118222" y="1574800"/>
                  </a:lnTo>
                  <a:lnTo>
                    <a:pt x="6121397" y="1581150"/>
                  </a:lnTo>
                  <a:lnTo>
                    <a:pt x="6127747" y="1593850"/>
                  </a:lnTo>
                  <a:lnTo>
                    <a:pt x="6134097" y="1606550"/>
                  </a:lnTo>
                  <a:lnTo>
                    <a:pt x="6143622" y="1616075"/>
                  </a:lnTo>
                  <a:lnTo>
                    <a:pt x="6134097" y="1593850"/>
                  </a:lnTo>
                  <a:lnTo>
                    <a:pt x="6137272" y="1590675"/>
                  </a:lnTo>
                  <a:lnTo>
                    <a:pt x="6137272" y="1587500"/>
                  </a:lnTo>
                  <a:lnTo>
                    <a:pt x="6140447" y="1587500"/>
                  </a:lnTo>
                  <a:lnTo>
                    <a:pt x="6140447" y="1590675"/>
                  </a:lnTo>
                  <a:lnTo>
                    <a:pt x="6143622" y="1590675"/>
                  </a:lnTo>
                  <a:lnTo>
                    <a:pt x="6149972" y="1581150"/>
                  </a:lnTo>
                  <a:lnTo>
                    <a:pt x="6153147" y="1577975"/>
                  </a:lnTo>
                  <a:lnTo>
                    <a:pt x="6156322" y="1577975"/>
                  </a:lnTo>
                  <a:lnTo>
                    <a:pt x="6169022" y="1590675"/>
                  </a:lnTo>
                  <a:lnTo>
                    <a:pt x="6172197" y="1597025"/>
                  </a:lnTo>
                  <a:lnTo>
                    <a:pt x="6172197" y="1600200"/>
                  </a:lnTo>
                  <a:lnTo>
                    <a:pt x="6169022" y="1603375"/>
                  </a:lnTo>
                  <a:lnTo>
                    <a:pt x="6169022" y="1606550"/>
                  </a:lnTo>
                  <a:lnTo>
                    <a:pt x="6169022" y="1616075"/>
                  </a:lnTo>
                  <a:lnTo>
                    <a:pt x="6172197" y="1622425"/>
                  </a:lnTo>
                  <a:lnTo>
                    <a:pt x="6169022" y="1628775"/>
                  </a:lnTo>
                  <a:lnTo>
                    <a:pt x="6169022" y="1631950"/>
                  </a:lnTo>
                  <a:lnTo>
                    <a:pt x="6172197" y="1631950"/>
                  </a:lnTo>
                  <a:lnTo>
                    <a:pt x="6172197" y="1635125"/>
                  </a:lnTo>
                  <a:lnTo>
                    <a:pt x="6169022" y="1638300"/>
                  </a:lnTo>
                  <a:lnTo>
                    <a:pt x="6172197" y="1638300"/>
                  </a:lnTo>
                  <a:lnTo>
                    <a:pt x="6175372" y="1638300"/>
                  </a:lnTo>
                  <a:lnTo>
                    <a:pt x="6178547" y="1644650"/>
                  </a:lnTo>
                  <a:lnTo>
                    <a:pt x="6181722" y="1651000"/>
                  </a:lnTo>
                  <a:lnTo>
                    <a:pt x="6188072" y="1657350"/>
                  </a:lnTo>
                  <a:lnTo>
                    <a:pt x="6194422" y="1654175"/>
                  </a:lnTo>
                  <a:lnTo>
                    <a:pt x="6200772" y="1654175"/>
                  </a:lnTo>
                  <a:lnTo>
                    <a:pt x="6216647" y="1654175"/>
                  </a:lnTo>
                  <a:lnTo>
                    <a:pt x="6226172" y="1654175"/>
                  </a:lnTo>
                  <a:lnTo>
                    <a:pt x="6232522" y="1654175"/>
                  </a:lnTo>
                  <a:lnTo>
                    <a:pt x="6238872" y="1654175"/>
                  </a:lnTo>
                  <a:lnTo>
                    <a:pt x="6242047" y="1651000"/>
                  </a:lnTo>
                  <a:lnTo>
                    <a:pt x="6248397" y="1651000"/>
                  </a:lnTo>
                  <a:lnTo>
                    <a:pt x="6251572" y="1651000"/>
                  </a:lnTo>
                  <a:lnTo>
                    <a:pt x="6251572" y="1647825"/>
                  </a:lnTo>
                  <a:lnTo>
                    <a:pt x="6254747" y="1647825"/>
                  </a:lnTo>
                  <a:lnTo>
                    <a:pt x="6257922" y="1647825"/>
                  </a:lnTo>
                  <a:lnTo>
                    <a:pt x="6261097" y="1647825"/>
                  </a:lnTo>
                  <a:lnTo>
                    <a:pt x="6261097" y="1644650"/>
                  </a:lnTo>
                  <a:lnTo>
                    <a:pt x="6261097" y="1641475"/>
                  </a:lnTo>
                  <a:lnTo>
                    <a:pt x="6264272" y="1635125"/>
                  </a:lnTo>
                  <a:lnTo>
                    <a:pt x="6283322" y="1619250"/>
                  </a:lnTo>
                  <a:lnTo>
                    <a:pt x="6289672" y="1609725"/>
                  </a:lnTo>
                  <a:lnTo>
                    <a:pt x="6292847" y="1603375"/>
                  </a:lnTo>
                  <a:lnTo>
                    <a:pt x="6299197" y="1593850"/>
                  </a:lnTo>
                  <a:lnTo>
                    <a:pt x="6308722" y="1587500"/>
                  </a:lnTo>
                  <a:lnTo>
                    <a:pt x="6308722" y="1584325"/>
                  </a:lnTo>
                  <a:lnTo>
                    <a:pt x="6311897" y="1577975"/>
                  </a:lnTo>
                  <a:lnTo>
                    <a:pt x="6318247" y="1577975"/>
                  </a:lnTo>
                  <a:lnTo>
                    <a:pt x="6321422" y="1581150"/>
                  </a:lnTo>
                  <a:lnTo>
                    <a:pt x="6324597" y="1581150"/>
                  </a:lnTo>
                  <a:lnTo>
                    <a:pt x="6321422" y="1590675"/>
                  </a:lnTo>
                  <a:lnTo>
                    <a:pt x="6318247" y="1597025"/>
                  </a:lnTo>
                  <a:lnTo>
                    <a:pt x="6321422" y="1600200"/>
                  </a:lnTo>
                  <a:lnTo>
                    <a:pt x="6324597" y="1600200"/>
                  </a:lnTo>
                  <a:lnTo>
                    <a:pt x="6327772" y="1600200"/>
                  </a:lnTo>
                  <a:lnTo>
                    <a:pt x="6327772" y="1606550"/>
                  </a:lnTo>
                  <a:lnTo>
                    <a:pt x="6327772" y="1616075"/>
                  </a:lnTo>
                  <a:lnTo>
                    <a:pt x="6334122" y="1628775"/>
                  </a:lnTo>
                  <a:lnTo>
                    <a:pt x="6340472" y="1638300"/>
                  </a:lnTo>
                  <a:lnTo>
                    <a:pt x="6349997" y="1641475"/>
                  </a:lnTo>
                  <a:lnTo>
                    <a:pt x="6356347" y="1647825"/>
                  </a:lnTo>
                  <a:lnTo>
                    <a:pt x="6356347" y="1651000"/>
                  </a:lnTo>
                  <a:lnTo>
                    <a:pt x="6362697" y="1657350"/>
                  </a:lnTo>
                  <a:lnTo>
                    <a:pt x="6372222" y="1663700"/>
                  </a:lnTo>
                  <a:lnTo>
                    <a:pt x="6384922" y="1670050"/>
                  </a:lnTo>
                  <a:lnTo>
                    <a:pt x="6397622" y="1676400"/>
                  </a:lnTo>
                  <a:lnTo>
                    <a:pt x="6407147" y="1682750"/>
                  </a:lnTo>
                  <a:lnTo>
                    <a:pt x="6410322" y="1682750"/>
                  </a:lnTo>
                  <a:lnTo>
                    <a:pt x="6413497" y="1682750"/>
                  </a:lnTo>
                  <a:lnTo>
                    <a:pt x="6419847" y="1685925"/>
                  </a:lnTo>
                  <a:lnTo>
                    <a:pt x="6423022" y="1692275"/>
                  </a:lnTo>
                  <a:lnTo>
                    <a:pt x="6426197" y="1692275"/>
                  </a:lnTo>
                  <a:lnTo>
                    <a:pt x="6429372" y="1701800"/>
                  </a:lnTo>
                  <a:lnTo>
                    <a:pt x="6432547" y="1711325"/>
                  </a:lnTo>
                  <a:lnTo>
                    <a:pt x="6435722" y="1717675"/>
                  </a:lnTo>
                  <a:lnTo>
                    <a:pt x="6442072" y="1720850"/>
                  </a:lnTo>
                  <a:lnTo>
                    <a:pt x="6445247" y="1724025"/>
                  </a:lnTo>
                  <a:lnTo>
                    <a:pt x="6448422" y="1724025"/>
                  </a:lnTo>
                  <a:lnTo>
                    <a:pt x="6451597" y="1727200"/>
                  </a:lnTo>
                  <a:lnTo>
                    <a:pt x="6451597" y="1730375"/>
                  </a:lnTo>
                  <a:lnTo>
                    <a:pt x="6448422" y="1733550"/>
                  </a:lnTo>
                  <a:lnTo>
                    <a:pt x="6442072" y="1746250"/>
                  </a:lnTo>
                  <a:lnTo>
                    <a:pt x="6435722" y="1768475"/>
                  </a:lnTo>
                  <a:lnTo>
                    <a:pt x="6429372" y="1784350"/>
                  </a:lnTo>
                  <a:lnTo>
                    <a:pt x="6426197" y="1790700"/>
                  </a:lnTo>
                  <a:lnTo>
                    <a:pt x="6419847" y="1787525"/>
                  </a:lnTo>
                  <a:lnTo>
                    <a:pt x="6416672" y="1787525"/>
                  </a:lnTo>
                  <a:lnTo>
                    <a:pt x="6410322" y="1800225"/>
                  </a:lnTo>
                  <a:lnTo>
                    <a:pt x="6403972" y="1819275"/>
                  </a:lnTo>
                  <a:lnTo>
                    <a:pt x="6407147" y="1828800"/>
                  </a:lnTo>
                  <a:lnTo>
                    <a:pt x="6407147" y="1838325"/>
                  </a:lnTo>
                  <a:lnTo>
                    <a:pt x="6416672" y="1857375"/>
                  </a:lnTo>
                  <a:lnTo>
                    <a:pt x="6416672" y="1860550"/>
                  </a:lnTo>
                  <a:lnTo>
                    <a:pt x="6413497" y="1860550"/>
                  </a:lnTo>
                  <a:lnTo>
                    <a:pt x="6403972" y="1857375"/>
                  </a:lnTo>
                  <a:lnTo>
                    <a:pt x="6394447" y="1857375"/>
                  </a:lnTo>
                  <a:lnTo>
                    <a:pt x="6388097" y="1857375"/>
                  </a:lnTo>
                  <a:lnTo>
                    <a:pt x="6378572" y="1866900"/>
                  </a:lnTo>
                  <a:lnTo>
                    <a:pt x="6375397" y="1876425"/>
                  </a:lnTo>
                  <a:lnTo>
                    <a:pt x="6375397" y="1885950"/>
                  </a:lnTo>
                  <a:lnTo>
                    <a:pt x="6375397" y="1892300"/>
                  </a:lnTo>
                  <a:lnTo>
                    <a:pt x="6372222" y="1898650"/>
                  </a:lnTo>
                  <a:lnTo>
                    <a:pt x="6365872" y="1901825"/>
                  </a:lnTo>
                  <a:lnTo>
                    <a:pt x="6359522" y="1901825"/>
                  </a:lnTo>
                  <a:lnTo>
                    <a:pt x="6346822" y="1905000"/>
                  </a:lnTo>
                  <a:lnTo>
                    <a:pt x="6337297" y="1908175"/>
                  </a:lnTo>
                  <a:lnTo>
                    <a:pt x="6337297" y="1914525"/>
                  </a:lnTo>
                  <a:lnTo>
                    <a:pt x="6337297" y="1917700"/>
                  </a:lnTo>
                  <a:lnTo>
                    <a:pt x="6337297" y="1920875"/>
                  </a:lnTo>
                  <a:lnTo>
                    <a:pt x="6330947" y="1930400"/>
                  </a:lnTo>
                  <a:lnTo>
                    <a:pt x="6318247" y="1936750"/>
                  </a:lnTo>
                  <a:lnTo>
                    <a:pt x="6308722" y="1939925"/>
                  </a:lnTo>
                  <a:lnTo>
                    <a:pt x="6296022" y="1943100"/>
                  </a:lnTo>
                  <a:lnTo>
                    <a:pt x="6289672" y="1946275"/>
                  </a:lnTo>
                  <a:lnTo>
                    <a:pt x="6276972" y="1952625"/>
                  </a:lnTo>
                  <a:lnTo>
                    <a:pt x="6267447" y="1955800"/>
                  </a:lnTo>
                  <a:lnTo>
                    <a:pt x="6254747" y="1962150"/>
                  </a:lnTo>
                  <a:lnTo>
                    <a:pt x="6242047" y="1971675"/>
                  </a:lnTo>
                  <a:lnTo>
                    <a:pt x="6235697" y="1974850"/>
                  </a:lnTo>
                  <a:lnTo>
                    <a:pt x="6235697" y="1981200"/>
                  </a:lnTo>
                  <a:lnTo>
                    <a:pt x="6235697" y="1984375"/>
                  </a:lnTo>
                  <a:lnTo>
                    <a:pt x="6238872" y="1990725"/>
                  </a:lnTo>
                  <a:lnTo>
                    <a:pt x="6242047" y="1993900"/>
                  </a:lnTo>
                  <a:lnTo>
                    <a:pt x="6238872" y="1997075"/>
                  </a:lnTo>
                  <a:lnTo>
                    <a:pt x="6229347" y="2000250"/>
                  </a:lnTo>
                  <a:lnTo>
                    <a:pt x="6216647" y="2003425"/>
                  </a:lnTo>
                  <a:lnTo>
                    <a:pt x="6207122" y="2009775"/>
                  </a:lnTo>
                  <a:lnTo>
                    <a:pt x="6194422" y="2016125"/>
                  </a:lnTo>
                  <a:lnTo>
                    <a:pt x="6172197" y="2022475"/>
                  </a:lnTo>
                  <a:lnTo>
                    <a:pt x="6149972" y="2032000"/>
                  </a:lnTo>
                  <a:lnTo>
                    <a:pt x="6140447" y="2038350"/>
                  </a:lnTo>
                  <a:lnTo>
                    <a:pt x="6134097" y="2044700"/>
                  </a:lnTo>
                  <a:lnTo>
                    <a:pt x="6127747" y="2051050"/>
                  </a:lnTo>
                  <a:lnTo>
                    <a:pt x="6121397" y="2057400"/>
                  </a:lnTo>
                  <a:lnTo>
                    <a:pt x="6105522" y="2060575"/>
                  </a:lnTo>
                  <a:lnTo>
                    <a:pt x="6089647" y="2063750"/>
                  </a:lnTo>
                  <a:lnTo>
                    <a:pt x="6083297" y="2066925"/>
                  </a:lnTo>
                  <a:lnTo>
                    <a:pt x="6076947" y="2070100"/>
                  </a:lnTo>
                  <a:lnTo>
                    <a:pt x="6070597" y="2076450"/>
                  </a:lnTo>
                  <a:lnTo>
                    <a:pt x="6064247" y="2082800"/>
                  </a:lnTo>
                  <a:lnTo>
                    <a:pt x="6048372" y="2082800"/>
                  </a:lnTo>
                  <a:lnTo>
                    <a:pt x="6032497" y="2085975"/>
                  </a:lnTo>
                  <a:lnTo>
                    <a:pt x="6026147" y="2089150"/>
                  </a:lnTo>
                  <a:lnTo>
                    <a:pt x="6019797" y="2092325"/>
                  </a:lnTo>
                  <a:lnTo>
                    <a:pt x="6010272" y="2101850"/>
                  </a:lnTo>
                  <a:lnTo>
                    <a:pt x="6003922" y="2101850"/>
                  </a:lnTo>
                  <a:lnTo>
                    <a:pt x="6000747" y="2101850"/>
                  </a:lnTo>
                  <a:lnTo>
                    <a:pt x="5997572" y="2105025"/>
                  </a:lnTo>
                  <a:lnTo>
                    <a:pt x="5994397" y="2108200"/>
                  </a:lnTo>
                  <a:lnTo>
                    <a:pt x="5988047" y="2111375"/>
                  </a:lnTo>
                  <a:lnTo>
                    <a:pt x="5972172" y="2114550"/>
                  </a:lnTo>
                  <a:lnTo>
                    <a:pt x="5956297" y="2111375"/>
                  </a:lnTo>
                  <a:lnTo>
                    <a:pt x="5946772" y="2105025"/>
                  </a:lnTo>
                  <a:lnTo>
                    <a:pt x="5940422" y="2092325"/>
                  </a:lnTo>
                  <a:lnTo>
                    <a:pt x="5937247" y="2085975"/>
                  </a:lnTo>
                  <a:lnTo>
                    <a:pt x="5940422" y="2079625"/>
                  </a:lnTo>
                  <a:lnTo>
                    <a:pt x="5940422" y="2070100"/>
                  </a:lnTo>
                  <a:lnTo>
                    <a:pt x="5937247" y="2060575"/>
                  </a:lnTo>
                  <a:lnTo>
                    <a:pt x="5930897" y="2047875"/>
                  </a:lnTo>
                  <a:lnTo>
                    <a:pt x="5927722" y="2032000"/>
                  </a:lnTo>
                  <a:lnTo>
                    <a:pt x="5927722" y="2028825"/>
                  </a:lnTo>
                  <a:lnTo>
                    <a:pt x="5924547" y="2022475"/>
                  </a:lnTo>
                  <a:lnTo>
                    <a:pt x="5921372" y="2006600"/>
                  </a:lnTo>
                  <a:lnTo>
                    <a:pt x="5915022" y="1971675"/>
                  </a:lnTo>
                  <a:lnTo>
                    <a:pt x="5911847" y="1968500"/>
                  </a:lnTo>
                  <a:lnTo>
                    <a:pt x="5911847" y="1965325"/>
                  </a:lnTo>
                  <a:lnTo>
                    <a:pt x="5915022" y="1965325"/>
                  </a:lnTo>
                  <a:lnTo>
                    <a:pt x="5911847" y="1958975"/>
                  </a:lnTo>
                  <a:lnTo>
                    <a:pt x="5905497" y="1955800"/>
                  </a:lnTo>
                  <a:lnTo>
                    <a:pt x="5905497" y="1952625"/>
                  </a:lnTo>
                  <a:lnTo>
                    <a:pt x="5905497" y="1946275"/>
                  </a:lnTo>
                  <a:lnTo>
                    <a:pt x="5895972" y="1930400"/>
                  </a:lnTo>
                  <a:lnTo>
                    <a:pt x="5883272" y="1905000"/>
                  </a:lnTo>
                  <a:lnTo>
                    <a:pt x="5861047" y="1882775"/>
                  </a:lnTo>
                  <a:lnTo>
                    <a:pt x="5854697" y="1873250"/>
                  </a:lnTo>
                  <a:lnTo>
                    <a:pt x="5848347" y="1866900"/>
                  </a:lnTo>
                  <a:lnTo>
                    <a:pt x="5841997" y="1851025"/>
                  </a:lnTo>
                  <a:lnTo>
                    <a:pt x="5838822" y="1841500"/>
                  </a:lnTo>
                  <a:lnTo>
                    <a:pt x="5832472" y="1831975"/>
                  </a:lnTo>
                  <a:lnTo>
                    <a:pt x="5819772" y="1819275"/>
                  </a:lnTo>
                  <a:lnTo>
                    <a:pt x="5803897" y="1806575"/>
                  </a:lnTo>
                  <a:lnTo>
                    <a:pt x="5788022" y="1793875"/>
                  </a:lnTo>
                  <a:lnTo>
                    <a:pt x="5781672" y="1787525"/>
                  </a:lnTo>
                  <a:lnTo>
                    <a:pt x="5781672" y="1781175"/>
                  </a:lnTo>
                  <a:lnTo>
                    <a:pt x="5778497" y="1774825"/>
                  </a:lnTo>
                  <a:lnTo>
                    <a:pt x="5775322" y="1768475"/>
                  </a:lnTo>
                  <a:lnTo>
                    <a:pt x="5778497" y="1768475"/>
                  </a:lnTo>
                  <a:lnTo>
                    <a:pt x="5781672" y="1765300"/>
                  </a:lnTo>
                  <a:lnTo>
                    <a:pt x="5784847" y="1765300"/>
                  </a:lnTo>
                  <a:lnTo>
                    <a:pt x="5784847" y="1758950"/>
                  </a:lnTo>
                  <a:lnTo>
                    <a:pt x="5781672" y="1752600"/>
                  </a:lnTo>
                  <a:lnTo>
                    <a:pt x="5762622" y="1714500"/>
                  </a:lnTo>
                  <a:lnTo>
                    <a:pt x="5753097" y="1695450"/>
                  </a:lnTo>
                  <a:lnTo>
                    <a:pt x="5749922" y="1679575"/>
                  </a:lnTo>
                  <a:lnTo>
                    <a:pt x="5749922" y="1673225"/>
                  </a:lnTo>
                  <a:lnTo>
                    <a:pt x="5746747" y="1670050"/>
                  </a:lnTo>
                  <a:lnTo>
                    <a:pt x="5743572" y="1666875"/>
                  </a:lnTo>
                  <a:lnTo>
                    <a:pt x="5737222" y="1660525"/>
                  </a:lnTo>
                  <a:lnTo>
                    <a:pt x="5730872" y="1654175"/>
                  </a:lnTo>
                  <a:lnTo>
                    <a:pt x="5721347" y="1651000"/>
                  </a:lnTo>
                  <a:lnTo>
                    <a:pt x="5711822" y="1647825"/>
                  </a:lnTo>
                  <a:lnTo>
                    <a:pt x="5705472" y="1641475"/>
                  </a:lnTo>
                  <a:lnTo>
                    <a:pt x="5695947" y="1625600"/>
                  </a:lnTo>
                  <a:lnTo>
                    <a:pt x="5695947" y="1619250"/>
                  </a:lnTo>
                  <a:lnTo>
                    <a:pt x="5695947" y="1616075"/>
                  </a:lnTo>
                  <a:lnTo>
                    <a:pt x="5689597" y="1600200"/>
                  </a:lnTo>
                  <a:lnTo>
                    <a:pt x="5670547" y="1568450"/>
                  </a:lnTo>
                  <a:lnTo>
                    <a:pt x="5654672" y="1549400"/>
                  </a:lnTo>
                  <a:lnTo>
                    <a:pt x="5648322" y="1539875"/>
                  </a:lnTo>
                  <a:lnTo>
                    <a:pt x="5648322" y="1536700"/>
                  </a:lnTo>
                  <a:lnTo>
                    <a:pt x="5648322" y="1533525"/>
                  </a:lnTo>
                  <a:lnTo>
                    <a:pt x="5648322" y="1530350"/>
                  </a:lnTo>
                  <a:lnTo>
                    <a:pt x="5648322" y="1527175"/>
                  </a:lnTo>
                  <a:lnTo>
                    <a:pt x="5641972" y="1524000"/>
                  </a:lnTo>
                  <a:lnTo>
                    <a:pt x="5632447" y="1514475"/>
                  </a:lnTo>
                  <a:lnTo>
                    <a:pt x="5626097" y="1501775"/>
                  </a:lnTo>
                  <a:lnTo>
                    <a:pt x="5626097" y="1495425"/>
                  </a:lnTo>
                  <a:lnTo>
                    <a:pt x="5622922" y="1492250"/>
                  </a:lnTo>
                  <a:lnTo>
                    <a:pt x="5616572" y="1489075"/>
                  </a:lnTo>
                  <a:lnTo>
                    <a:pt x="5613397" y="1489075"/>
                  </a:lnTo>
                  <a:lnTo>
                    <a:pt x="5613397" y="1482725"/>
                  </a:lnTo>
                  <a:lnTo>
                    <a:pt x="5616572" y="1473200"/>
                  </a:lnTo>
                  <a:lnTo>
                    <a:pt x="5613397" y="1466850"/>
                  </a:lnTo>
                  <a:lnTo>
                    <a:pt x="5610222" y="1460500"/>
                  </a:lnTo>
                  <a:lnTo>
                    <a:pt x="5613397" y="1454150"/>
                  </a:lnTo>
                  <a:lnTo>
                    <a:pt x="5616572" y="1447800"/>
                  </a:lnTo>
                  <a:lnTo>
                    <a:pt x="5613397" y="1444625"/>
                  </a:lnTo>
                  <a:lnTo>
                    <a:pt x="5610222" y="1438275"/>
                  </a:lnTo>
                  <a:lnTo>
                    <a:pt x="5581647" y="1390650"/>
                  </a:lnTo>
                  <a:lnTo>
                    <a:pt x="5578472" y="1387475"/>
                  </a:lnTo>
                  <a:lnTo>
                    <a:pt x="5578472" y="1381125"/>
                  </a:lnTo>
                  <a:lnTo>
                    <a:pt x="5581647" y="1377950"/>
                  </a:lnTo>
                  <a:lnTo>
                    <a:pt x="5584822" y="1374775"/>
                  </a:lnTo>
                  <a:lnTo>
                    <a:pt x="5581647" y="1368425"/>
                  </a:lnTo>
                  <a:lnTo>
                    <a:pt x="5584822" y="1355725"/>
                  </a:lnTo>
                  <a:lnTo>
                    <a:pt x="5587997" y="1349375"/>
                  </a:lnTo>
                  <a:lnTo>
                    <a:pt x="5587997" y="1346200"/>
                  </a:lnTo>
                  <a:lnTo>
                    <a:pt x="5591172" y="1336675"/>
                  </a:lnTo>
                  <a:lnTo>
                    <a:pt x="5591172" y="1330325"/>
                  </a:lnTo>
                  <a:lnTo>
                    <a:pt x="5594347" y="1323975"/>
                  </a:lnTo>
                  <a:lnTo>
                    <a:pt x="5597522" y="1317625"/>
                  </a:lnTo>
                  <a:lnTo>
                    <a:pt x="5597522" y="1311275"/>
                  </a:lnTo>
                  <a:lnTo>
                    <a:pt x="5597522" y="1301750"/>
                  </a:lnTo>
                  <a:lnTo>
                    <a:pt x="5600697" y="1295400"/>
                  </a:lnTo>
                  <a:lnTo>
                    <a:pt x="5603872" y="1292225"/>
                  </a:lnTo>
                  <a:lnTo>
                    <a:pt x="5607047" y="1282700"/>
                  </a:lnTo>
                  <a:lnTo>
                    <a:pt x="5610222" y="1276350"/>
                  </a:lnTo>
                  <a:lnTo>
                    <a:pt x="5613397" y="1273175"/>
                  </a:lnTo>
                  <a:lnTo>
                    <a:pt x="5616572" y="1270000"/>
                  </a:lnTo>
                  <a:lnTo>
                    <a:pt x="5619747" y="1263650"/>
                  </a:lnTo>
                  <a:lnTo>
                    <a:pt x="5613397" y="1250950"/>
                  </a:lnTo>
                  <a:lnTo>
                    <a:pt x="5613397" y="1241425"/>
                  </a:lnTo>
                  <a:lnTo>
                    <a:pt x="5613397" y="1235075"/>
                  </a:lnTo>
                  <a:lnTo>
                    <a:pt x="5613397" y="1228725"/>
                  </a:lnTo>
                  <a:lnTo>
                    <a:pt x="5616572" y="1225550"/>
                  </a:lnTo>
                  <a:lnTo>
                    <a:pt x="5610222" y="1219200"/>
                  </a:lnTo>
                  <a:lnTo>
                    <a:pt x="5603872" y="1212850"/>
                  </a:lnTo>
                  <a:lnTo>
                    <a:pt x="5603872" y="1209675"/>
                  </a:lnTo>
                  <a:lnTo>
                    <a:pt x="5607047" y="1209675"/>
                  </a:lnTo>
                  <a:lnTo>
                    <a:pt x="5607047" y="1203325"/>
                  </a:lnTo>
                  <a:lnTo>
                    <a:pt x="5607047" y="1203325"/>
                  </a:lnTo>
                  <a:lnTo>
                    <a:pt x="5603873" y="1200151"/>
                  </a:lnTo>
                  <a:lnTo>
                    <a:pt x="5607048" y="1196976"/>
                  </a:lnTo>
                  <a:lnTo>
                    <a:pt x="5610223" y="1193801"/>
                  </a:lnTo>
                  <a:lnTo>
                    <a:pt x="5613398" y="1190626"/>
                  </a:lnTo>
                  <a:lnTo>
                    <a:pt x="5610223" y="1184276"/>
                  </a:lnTo>
                  <a:lnTo>
                    <a:pt x="5607048" y="1181101"/>
                  </a:lnTo>
                  <a:lnTo>
                    <a:pt x="5603873" y="1181101"/>
                  </a:lnTo>
                  <a:lnTo>
                    <a:pt x="5600698" y="1184276"/>
                  </a:lnTo>
                  <a:lnTo>
                    <a:pt x="5597523" y="1187451"/>
                  </a:lnTo>
                  <a:lnTo>
                    <a:pt x="5584823" y="1184276"/>
                  </a:lnTo>
                  <a:lnTo>
                    <a:pt x="5578473" y="1181101"/>
                  </a:lnTo>
                  <a:lnTo>
                    <a:pt x="5572123" y="1177926"/>
                  </a:lnTo>
                  <a:lnTo>
                    <a:pt x="5562598" y="1184276"/>
                  </a:lnTo>
                  <a:lnTo>
                    <a:pt x="5553073" y="1193801"/>
                  </a:lnTo>
                  <a:lnTo>
                    <a:pt x="5553073" y="1200151"/>
                  </a:lnTo>
                  <a:lnTo>
                    <a:pt x="5549898" y="1203326"/>
                  </a:lnTo>
                  <a:lnTo>
                    <a:pt x="5546723" y="1203326"/>
                  </a:lnTo>
                  <a:lnTo>
                    <a:pt x="5530848" y="1206501"/>
                  </a:lnTo>
                  <a:lnTo>
                    <a:pt x="5521323" y="1206501"/>
                  </a:lnTo>
                  <a:lnTo>
                    <a:pt x="5511798" y="1206501"/>
                  </a:lnTo>
                  <a:lnTo>
                    <a:pt x="5502273" y="1196976"/>
                  </a:lnTo>
                  <a:lnTo>
                    <a:pt x="5492748" y="1190626"/>
                  </a:lnTo>
                  <a:lnTo>
                    <a:pt x="5486398" y="1187451"/>
                  </a:lnTo>
                  <a:lnTo>
                    <a:pt x="5476873" y="1184276"/>
                  </a:lnTo>
                  <a:lnTo>
                    <a:pt x="5467348" y="1181101"/>
                  </a:lnTo>
                  <a:lnTo>
                    <a:pt x="5460998" y="1181101"/>
                  </a:lnTo>
                  <a:lnTo>
                    <a:pt x="5454648" y="1181101"/>
                  </a:lnTo>
                  <a:lnTo>
                    <a:pt x="5454648" y="1187451"/>
                  </a:lnTo>
                  <a:lnTo>
                    <a:pt x="5454648" y="1190626"/>
                  </a:lnTo>
                  <a:lnTo>
                    <a:pt x="5451473" y="1193801"/>
                  </a:lnTo>
                  <a:lnTo>
                    <a:pt x="5445123" y="1200151"/>
                  </a:lnTo>
                  <a:lnTo>
                    <a:pt x="5432423" y="1200151"/>
                  </a:lnTo>
                  <a:lnTo>
                    <a:pt x="5429248" y="1203326"/>
                  </a:lnTo>
                  <a:lnTo>
                    <a:pt x="5426073" y="1206501"/>
                  </a:lnTo>
                  <a:lnTo>
                    <a:pt x="5422898" y="1206501"/>
                  </a:lnTo>
                  <a:lnTo>
                    <a:pt x="5413373" y="1200151"/>
                  </a:lnTo>
                  <a:lnTo>
                    <a:pt x="5407023" y="1193801"/>
                  </a:lnTo>
                  <a:lnTo>
                    <a:pt x="5407023" y="1190626"/>
                  </a:lnTo>
                  <a:lnTo>
                    <a:pt x="5407023" y="1187451"/>
                  </a:lnTo>
                  <a:lnTo>
                    <a:pt x="5403848" y="1184276"/>
                  </a:lnTo>
                  <a:lnTo>
                    <a:pt x="5394323" y="1184276"/>
                  </a:lnTo>
                  <a:lnTo>
                    <a:pt x="5391148" y="1181101"/>
                  </a:lnTo>
                  <a:lnTo>
                    <a:pt x="5387973" y="1184276"/>
                  </a:lnTo>
                  <a:lnTo>
                    <a:pt x="5381623" y="1187451"/>
                  </a:lnTo>
                  <a:lnTo>
                    <a:pt x="5372098" y="1187451"/>
                  </a:lnTo>
                  <a:lnTo>
                    <a:pt x="5365748" y="1184276"/>
                  </a:lnTo>
                  <a:lnTo>
                    <a:pt x="5362573" y="1184276"/>
                  </a:lnTo>
                  <a:lnTo>
                    <a:pt x="5356223" y="1187451"/>
                  </a:lnTo>
                  <a:lnTo>
                    <a:pt x="5353048" y="1184276"/>
                  </a:lnTo>
                  <a:lnTo>
                    <a:pt x="5349873" y="1184276"/>
                  </a:lnTo>
                  <a:lnTo>
                    <a:pt x="5353048" y="1181101"/>
                  </a:lnTo>
                  <a:lnTo>
                    <a:pt x="5359398" y="1181101"/>
                  </a:lnTo>
                  <a:lnTo>
                    <a:pt x="5368923" y="1177926"/>
                  </a:lnTo>
                  <a:lnTo>
                    <a:pt x="5372098" y="1174751"/>
                  </a:lnTo>
                  <a:lnTo>
                    <a:pt x="5362573" y="1174751"/>
                  </a:lnTo>
                  <a:lnTo>
                    <a:pt x="5349873" y="1174751"/>
                  </a:lnTo>
                  <a:lnTo>
                    <a:pt x="5349873" y="1171576"/>
                  </a:lnTo>
                  <a:lnTo>
                    <a:pt x="5349873" y="1168401"/>
                  </a:lnTo>
                  <a:lnTo>
                    <a:pt x="5353048" y="1168401"/>
                  </a:lnTo>
                  <a:lnTo>
                    <a:pt x="5356223" y="1168401"/>
                  </a:lnTo>
                  <a:lnTo>
                    <a:pt x="5359398" y="1165226"/>
                  </a:lnTo>
                  <a:lnTo>
                    <a:pt x="5356223" y="1162051"/>
                  </a:lnTo>
                  <a:lnTo>
                    <a:pt x="5353048" y="1162051"/>
                  </a:lnTo>
                  <a:lnTo>
                    <a:pt x="5349873" y="1162051"/>
                  </a:lnTo>
                  <a:lnTo>
                    <a:pt x="5346698" y="1158876"/>
                  </a:lnTo>
                  <a:lnTo>
                    <a:pt x="5343523" y="1155701"/>
                  </a:lnTo>
                  <a:lnTo>
                    <a:pt x="5337173" y="1155701"/>
                  </a:lnTo>
                  <a:lnTo>
                    <a:pt x="5333998" y="1155701"/>
                  </a:lnTo>
                  <a:lnTo>
                    <a:pt x="5333998" y="1152526"/>
                  </a:lnTo>
                  <a:lnTo>
                    <a:pt x="5333998" y="1149351"/>
                  </a:lnTo>
                  <a:lnTo>
                    <a:pt x="5337173" y="1143001"/>
                  </a:lnTo>
                  <a:lnTo>
                    <a:pt x="5333998" y="1139826"/>
                  </a:lnTo>
                  <a:lnTo>
                    <a:pt x="5327648" y="1136651"/>
                  </a:lnTo>
                  <a:lnTo>
                    <a:pt x="5321298" y="1130301"/>
                  </a:lnTo>
                  <a:lnTo>
                    <a:pt x="5314948" y="1130301"/>
                  </a:lnTo>
                  <a:lnTo>
                    <a:pt x="5311773" y="1133476"/>
                  </a:lnTo>
                  <a:lnTo>
                    <a:pt x="5308598" y="1133476"/>
                  </a:lnTo>
                  <a:lnTo>
                    <a:pt x="5308598" y="1130301"/>
                  </a:lnTo>
                  <a:lnTo>
                    <a:pt x="5308598" y="1123951"/>
                  </a:lnTo>
                  <a:lnTo>
                    <a:pt x="5305423" y="1117601"/>
                  </a:lnTo>
                  <a:lnTo>
                    <a:pt x="5302248" y="1114426"/>
                  </a:lnTo>
                  <a:lnTo>
                    <a:pt x="5305423" y="1111251"/>
                  </a:lnTo>
                  <a:lnTo>
                    <a:pt x="5308598" y="1108076"/>
                  </a:lnTo>
                  <a:lnTo>
                    <a:pt x="5311773" y="1111251"/>
                  </a:lnTo>
                  <a:lnTo>
                    <a:pt x="5314948" y="1117601"/>
                  </a:lnTo>
                  <a:lnTo>
                    <a:pt x="5314948" y="1114426"/>
                  </a:lnTo>
                  <a:lnTo>
                    <a:pt x="5318123" y="1111251"/>
                  </a:lnTo>
                  <a:lnTo>
                    <a:pt x="5321298" y="1111251"/>
                  </a:lnTo>
                  <a:lnTo>
                    <a:pt x="5318123" y="1108076"/>
                  </a:lnTo>
                  <a:lnTo>
                    <a:pt x="5314948" y="1104901"/>
                  </a:lnTo>
                  <a:lnTo>
                    <a:pt x="5314948" y="1101726"/>
                  </a:lnTo>
                  <a:lnTo>
                    <a:pt x="5318123" y="1101726"/>
                  </a:lnTo>
                  <a:lnTo>
                    <a:pt x="5318123" y="1098551"/>
                  </a:lnTo>
                  <a:lnTo>
                    <a:pt x="5314948" y="1095376"/>
                  </a:lnTo>
                  <a:lnTo>
                    <a:pt x="5314948" y="1092201"/>
                  </a:lnTo>
                  <a:lnTo>
                    <a:pt x="5314948" y="1089026"/>
                  </a:lnTo>
                  <a:lnTo>
                    <a:pt x="5308598" y="1089026"/>
                  </a:lnTo>
                  <a:lnTo>
                    <a:pt x="5305423" y="1082676"/>
                  </a:lnTo>
                  <a:lnTo>
                    <a:pt x="5314948" y="1079501"/>
                  </a:lnTo>
                  <a:lnTo>
                    <a:pt x="5302248" y="1079501"/>
                  </a:lnTo>
                  <a:lnTo>
                    <a:pt x="5299073" y="1079501"/>
                  </a:lnTo>
                  <a:lnTo>
                    <a:pt x="5299073" y="1076326"/>
                  </a:lnTo>
                  <a:lnTo>
                    <a:pt x="5299073" y="1066801"/>
                  </a:lnTo>
                  <a:lnTo>
                    <a:pt x="5299073" y="1063626"/>
                  </a:lnTo>
                  <a:lnTo>
                    <a:pt x="5299073" y="1060451"/>
                  </a:lnTo>
                  <a:lnTo>
                    <a:pt x="5311773" y="1060451"/>
                  </a:lnTo>
                  <a:lnTo>
                    <a:pt x="5324473" y="1050926"/>
                  </a:lnTo>
                  <a:lnTo>
                    <a:pt x="5330823" y="1047751"/>
                  </a:lnTo>
                  <a:lnTo>
                    <a:pt x="5333998" y="1050926"/>
                  </a:lnTo>
                  <a:lnTo>
                    <a:pt x="5337173" y="1050926"/>
                  </a:lnTo>
                  <a:lnTo>
                    <a:pt x="5343523" y="1050926"/>
                  </a:lnTo>
                  <a:lnTo>
                    <a:pt x="5346698" y="1047751"/>
                  </a:lnTo>
                  <a:lnTo>
                    <a:pt x="5349873" y="1047751"/>
                  </a:lnTo>
                  <a:lnTo>
                    <a:pt x="5359398" y="1050926"/>
                  </a:lnTo>
                  <a:lnTo>
                    <a:pt x="5372098" y="1050926"/>
                  </a:lnTo>
                  <a:lnTo>
                    <a:pt x="5384798" y="1047751"/>
                  </a:lnTo>
                  <a:lnTo>
                    <a:pt x="5384798" y="1044576"/>
                  </a:lnTo>
                  <a:lnTo>
                    <a:pt x="5381623" y="1044576"/>
                  </a:lnTo>
                  <a:lnTo>
                    <a:pt x="5387973" y="1041401"/>
                  </a:lnTo>
                  <a:lnTo>
                    <a:pt x="5413373" y="1038226"/>
                  </a:lnTo>
                  <a:lnTo>
                    <a:pt x="5397498" y="1035051"/>
                  </a:lnTo>
                  <a:lnTo>
                    <a:pt x="5384798" y="1035051"/>
                  </a:lnTo>
                  <a:lnTo>
                    <a:pt x="5378448" y="1031876"/>
                  </a:lnTo>
                  <a:lnTo>
                    <a:pt x="5375273" y="1031876"/>
                  </a:lnTo>
                  <a:lnTo>
                    <a:pt x="5378448" y="1025526"/>
                  </a:lnTo>
                  <a:lnTo>
                    <a:pt x="5381623" y="1022351"/>
                  </a:lnTo>
                  <a:lnTo>
                    <a:pt x="5391148" y="1022351"/>
                  </a:lnTo>
                  <a:lnTo>
                    <a:pt x="5407023" y="1025526"/>
                  </a:lnTo>
                  <a:lnTo>
                    <a:pt x="5429248" y="1028701"/>
                  </a:lnTo>
                  <a:lnTo>
                    <a:pt x="5435598" y="1028701"/>
                  </a:lnTo>
                  <a:lnTo>
                    <a:pt x="5445123" y="1025526"/>
                  </a:lnTo>
                  <a:lnTo>
                    <a:pt x="5454648" y="1016001"/>
                  </a:lnTo>
                  <a:lnTo>
                    <a:pt x="5467348" y="1012826"/>
                  </a:lnTo>
                  <a:lnTo>
                    <a:pt x="5476873" y="1009651"/>
                  </a:lnTo>
                  <a:lnTo>
                    <a:pt x="5492748" y="1006476"/>
                  </a:lnTo>
                  <a:lnTo>
                    <a:pt x="5499098" y="1000126"/>
                  </a:lnTo>
                  <a:lnTo>
                    <a:pt x="5505448" y="1000126"/>
                  </a:lnTo>
                  <a:lnTo>
                    <a:pt x="5521323" y="1000126"/>
                  </a:lnTo>
                  <a:lnTo>
                    <a:pt x="5537198" y="1000126"/>
                  </a:lnTo>
                  <a:lnTo>
                    <a:pt x="5546723" y="996951"/>
                  </a:lnTo>
                  <a:lnTo>
                    <a:pt x="5553073" y="993776"/>
                  </a:lnTo>
                  <a:lnTo>
                    <a:pt x="5556248" y="993776"/>
                  </a:lnTo>
                  <a:lnTo>
                    <a:pt x="5559423" y="996951"/>
                  </a:lnTo>
                  <a:lnTo>
                    <a:pt x="5568948" y="1003301"/>
                  </a:lnTo>
                  <a:lnTo>
                    <a:pt x="5572123" y="1003301"/>
                  </a:lnTo>
                  <a:lnTo>
                    <a:pt x="5578473" y="1003301"/>
                  </a:lnTo>
                  <a:lnTo>
                    <a:pt x="5587998" y="1006476"/>
                  </a:lnTo>
                  <a:lnTo>
                    <a:pt x="5591173" y="1009651"/>
                  </a:lnTo>
                  <a:lnTo>
                    <a:pt x="5594348" y="1012826"/>
                  </a:lnTo>
                  <a:lnTo>
                    <a:pt x="5607048" y="1016001"/>
                  </a:lnTo>
                  <a:lnTo>
                    <a:pt x="5616573" y="1016001"/>
                  </a:lnTo>
                  <a:lnTo>
                    <a:pt x="5619748" y="1019176"/>
                  </a:lnTo>
                  <a:lnTo>
                    <a:pt x="5619748" y="1022351"/>
                  </a:lnTo>
                  <a:lnTo>
                    <a:pt x="5626098" y="1025526"/>
                  </a:lnTo>
                  <a:lnTo>
                    <a:pt x="5641973" y="1028701"/>
                  </a:lnTo>
                  <a:lnTo>
                    <a:pt x="5654673" y="1028701"/>
                  </a:lnTo>
                  <a:lnTo>
                    <a:pt x="5673723" y="1025526"/>
                  </a:lnTo>
                  <a:lnTo>
                    <a:pt x="5680073" y="1022351"/>
                  </a:lnTo>
                  <a:lnTo>
                    <a:pt x="5689598" y="1022351"/>
                  </a:lnTo>
                  <a:lnTo>
                    <a:pt x="5702298" y="1028701"/>
                  </a:lnTo>
                  <a:lnTo>
                    <a:pt x="5711823" y="1028701"/>
                  </a:lnTo>
                  <a:lnTo>
                    <a:pt x="5724523" y="1025526"/>
                  </a:lnTo>
                  <a:lnTo>
                    <a:pt x="5734048" y="1019176"/>
                  </a:lnTo>
                  <a:lnTo>
                    <a:pt x="5746748" y="1003301"/>
                  </a:lnTo>
                  <a:lnTo>
                    <a:pt x="5759448" y="1003301"/>
                  </a:lnTo>
                  <a:lnTo>
                    <a:pt x="5768973" y="1006476"/>
                  </a:lnTo>
                  <a:lnTo>
                    <a:pt x="5784848" y="1009651"/>
                  </a:lnTo>
                  <a:lnTo>
                    <a:pt x="5800723" y="1006476"/>
                  </a:lnTo>
                  <a:lnTo>
                    <a:pt x="5807072" y="1003302"/>
                  </a:lnTo>
                  <a:lnTo>
                    <a:pt x="5807072" y="1003300"/>
                  </a:lnTo>
                  <a:lnTo>
                    <a:pt x="5800722" y="1006475"/>
                  </a:lnTo>
                  <a:lnTo>
                    <a:pt x="5784847" y="1009650"/>
                  </a:lnTo>
                  <a:lnTo>
                    <a:pt x="5768972" y="1006475"/>
                  </a:lnTo>
                  <a:lnTo>
                    <a:pt x="5759447" y="1003300"/>
                  </a:lnTo>
                  <a:lnTo>
                    <a:pt x="5746747" y="1003300"/>
                  </a:lnTo>
                  <a:lnTo>
                    <a:pt x="5746747" y="987425"/>
                  </a:lnTo>
                  <a:lnTo>
                    <a:pt x="5743572" y="977900"/>
                  </a:lnTo>
                  <a:lnTo>
                    <a:pt x="5740397" y="974725"/>
                  </a:lnTo>
                  <a:lnTo>
                    <a:pt x="5737222" y="971550"/>
                  </a:lnTo>
                  <a:lnTo>
                    <a:pt x="5734047" y="968375"/>
                  </a:lnTo>
                  <a:lnTo>
                    <a:pt x="5730872" y="962025"/>
                  </a:lnTo>
                  <a:lnTo>
                    <a:pt x="5724522" y="958850"/>
                  </a:lnTo>
                  <a:lnTo>
                    <a:pt x="5718172" y="958850"/>
                  </a:lnTo>
                  <a:lnTo>
                    <a:pt x="5705472" y="952500"/>
                  </a:lnTo>
                  <a:lnTo>
                    <a:pt x="5686422" y="939800"/>
                  </a:lnTo>
                  <a:lnTo>
                    <a:pt x="5676897" y="936625"/>
                  </a:lnTo>
                  <a:lnTo>
                    <a:pt x="5670547" y="936625"/>
                  </a:lnTo>
                  <a:lnTo>
                    <a:pt x="5661024" y="930276"/>
                  </a:lnTo>
                  <a:lnTo>
                    <a:pt x="5661023" y="930276"/>
                  </a:lnTo>
                  <a:lnTo>
                    <a:pt x="5648323" y="920751"/>
                  </a:lnTo>
                  <a:lnTo>
                    <a:pt x="5635623" y="914401"/>
                  </a:lnTo>
                  <a:lnTo>
                    <a:pt x="5613398" y="904876"/>
                  </a:lnTo>
                  <a:lnTo>
                    <a:pt x="5594348" y="898526"/>
                  </a:lnTo>
                  <a:lnTo>
                    <a:pt x="5587998" y="895351"/>
                  </a:lnTo>
                  <a:lnTo>
                    <a:pt x="5584823" y="892176"/>
                  </a:lnTo>
                  <a:lnTo>
                    <a:pt x="5581648" y="885826"/>
                  </a:lnTo>
                  <a:lnTo>
                    <a:pt x="5587998" y="885826"/>
                  </a:lnTo>
                  <a:lnTo>
                    <a:pt x="5594348" y="885826"/>
                  </a:lnTo>
                  <a:lnTo>
                    <a:pt x="5597523" y="879476"/>
                  </a:lnTo>
                  <a:lnTo>
                    <a:pt x="5603873" y="873126"/>
                  </a:lnTo>
                  <a:lnTo>
                    <a:pt x="5607048" y="866776"/>
                  </a:lnTo>
                  <a:lnTo>
                    <a:pt x="5610223" y="863601"/>
                  </a:lnTo>
                  <a:lnTo>
                    <a:pt x="5619748" y="863601"/>
                  </a:lnTo>
                  <a:lnTo>
                    <a:pt x="5622923" y="863601"/>
                  </a:lnTo>
                  <a:lnTo>
                    <a:pt x="5613398" y="850901"/>
                  </a:lnTo>
                  <a:lnTo>
                    <a:pt x="5600698" y="841376"/>
                  </a:lnTo>
                  <a:lnTo>
                    <a:pt x="5603873" y="841376"/>
                  </a:lnTo>
                  <a:lnTo>
                    <a:pt x="5613398" y="841376"/>
                  </a:lnTo>
                  <a:lnTo>
                    <a:pt x="5622923" y="838201"/>
                  </a:lnTo>
                  <a:lnTo>
                    <a:pt x="5632448" y="831851"/>
                  </a:lnTo>
                  <a:lnTo>
                    <a:pt x="5638798" y="825501"/>
                  </a:lnTo>
                  <a:lnTo>
                    <a:pt x="5638798" y="822326"/>
                  </a:lnTo>
                  <a:lnTo>
                    <a:pt x="5635623" y="822326"/>
                  </a:lnTo>
                  <a:lnTo>
                    <a:pt x="5603873" y="828676"/>
                  </a:lnTo>
                  <a:lnTo>
                    <a:pt x="5600698" y="831851"/>
                  </a:lnTo>
                  <a:lnTo>
                    <a:pt x="5594348" y="831851"/>
                  </a:lnTo>
                  <a:lnTo>
                    <a:pt x="5587998" y="835026"/>
                  </a:lnTo>
                  <a:lnTo>
                    <a:pt x="5584823" y="835026"/>
                  </a:lnTo>
                  <a:lnTo>
                    <a:pt x="5581648" y="835026"/>
                  </a:lnTo>
                  <a:lnTo>
                    <a:pt x="5575298" y="841376"/>
                  </a:lnTo>
                  <a:lnTo>
                    <a:pt x="5568948" y="847726"/>
                  </a:lnTo>
                  <a:lnTo>
                    <a:pt x="5565773" y="844551"/>
                  </a:lnTo>
                  <a:lnTo>
                    <a:pt x="5562598" y="844551"/>
                  </a:lnTo>
                  <a:lnTo>
                    <a:pt x="5556248" y="850901"/>
                  </a:lnTo>
                  <a:lnTo>
                    <a:pt x="5549898" y="857251"/>
                  </a:lnTo>
                  <a:lnTo>
                    <a:pt x="5540373" y="854076"/>
                  </a:lnTo>
                  <a:lnTo>
                    <a:pt x="5530848" y="854076"/>
                  </a:lnTo>
                  <a:lnTo>
                    <a:pt x="5524498" y="857251"/>
                  </a:lnTo>
                  <a:lnTo>
                    <a:pt x="5518148" y="860426"/>
                  </a:lnTo>
                  <a:lnTo>
                    <a:pt x="5508623" y="860426"/>
                  </a:lnTo>
                  <a:lnTo>
                    <a:pt x="5505448" y="860426"/>
                  </a:lnTo>
                  <a:lnTo>
                    <a:pt x="5518148" y="857251"/>
                  </a:lnTo>
                  <a:lnTo>
                    <a:pt x="5521323" y="857251"/>
                  </a:lnTo>
                  <a:lnTo>
                    <a:pt x="5518148" y="854076"/>
                  </a:lnTo>
                  <a:lnTo>
                    <a:pt x="5508623" y="857251"/>
                  </a:lnTo>
                  <a:lnTo>
                    <a:pt x="5499098" y="860426"/>
                  </a:lnTo>
                  <a:lnTo>
                    <a:pt x="5495923" y="860426"/>
                  </a:lnTo>
                  <a:lnTo>
                    <a:pt x="5492748" y="857251"/>
                  </a:lnTo>
                  <a:lnTo>
                    <a:pt x="5492748" y="860426"/>
                  </a:lnTo>
                  <a:lnTo>
                    <a:pt x="5492748" y="863601"/>
                  </a:lnTo>
                  <a:lnTo>
                    <a:pt x="5495923" y="863601"/>
                  </a:lnTo>
                  <a:lnTo>
                    <a:pt x="5499098" y="863601"/>
                  </a:lnTo>
                  <a:lnTo>
                    <a:pt x="5505448" y="863601"/>
                  </a:lnTo>
                  <a:lnTo>
                    <a:pt x="5508623" y="866776"/>
                  </a:lnTo>
                  <a:lnTo>
                    <a:pt x="5521323" y="873126"/>
                  </a:lnTo>
                  <a:lnTo>
                    <a:pt x="5527673" y="876301"/>
                  </a:lnTo>
                  <a:lnTo>
                    <a:pt x="5527673" y="879476"/>
                  </a:lnTo>
                  <a:lnTo>
                    <a:pt x="5524498" y="882651"/>
                  </a:lnTo>
                  <a:lnTo>
                    <a:pt x="5534023" y="882651"/>
                  </a:lnTo>
                  <a:lnTo>
                    <a:pt x="5540373" y="882651"/>
                  </a:lnTo>
                  <a:lnTo>
                    <a:pt x="5546723" y="885826"/>
                  </a:lnTo>
                  <a:lnTo>
                    <a:pt x="5553073" y="882651"/>
                  </a:lnTo>
                  <a:lnTo>
                    <a:pt x="5562598" y="882651"/>
                  </a:lnTo>
                  <a:lnTo>
                    <a:pt x="5575298" y="882651"/>
                  </a:lnTo>
                  <a:lnTo>
                    <a:pt x="5578473" y="885826"/>
                  </a:lnTo>
                  <a:lnTo>
                    <a:pt x="5575298" y="885826"/>
                  </a:lnTo>
                  <a:lnTo>
                    <a:pt x="5575298" y="889001"/>
                  </a:lnTo>
                  <a:lnTo>
                    <a:pt x="5572123" y="892176"/>
                  </a:lnTo>
                  <a:lnTo>
                    <a:pt x="5568948" y="892176"/>
                  </a:lnTo>
                  <a:lnTo>
                    <a:pt x="5562598" y="895351"/>
                  </a:lnTo>
                  <a:lnTo>
                    <a:pt x="5556248" y="892176"/>
                  </a:lnTo>
                  <a:lnTo>
                    <a:pt x="5546723" y="892176"/>
                  </a:lnTo>
                  <a:lnTo>
                    <a:pt x="5543548" y="892176"/>
                  </a:lnTo>
                  <a:lnTo>
                    <a:pt x="5540373" y="895351"/>
                  </a:lnTo>
                  <a:lnTo>
                    <a:pt x="5537198" y="898526"/>
                  </a:lnTo>
                  <a:lnTo>
                    <a:pt x="5524498" y="901701"/>
                  </a:lnTo>
                  <a:lnTo>
                    <a:pt x="5521323" y="901701"/>
                  </a:lnTo>
                  <a:lnTo>
                    <a:pt x="5518148" y="904876"/>
                  </a:lnTo>
                  <a:lnTo>
                    <a:pt x="5514973" y="911226"/>
                  </a:lnTo>
                  <a:lnTo>
                    <a:pt x="5511798" y="914401"/>
                  </a:lnTo>
                  <a:lnTo>
                    <a:pt x="5508623" y="914401"/>
                  </a:lnTo>
                  <a:lnTo>
                    <a:pt x="5492748" y="911226"/>
                  </a:lnTo>
                  <a:lnTo>
                    <a:pt x="5489573" y="908051"/>
                  </a:lnTo>
                  <a:lnTo>
                    <a:pt x="5492748" y="901701"/>
                  </a:lnTo>
                  <a:lnTo>
                    <a:pt x="5495923" y="895351"/>
                  </a:lnTo>
                  <a:lnTo>
                    <a:pt x="5492748" y="895351"/>
                  </a:lnTo>
                  <a:lnTo>
                    <a:pt x="5489573" y="895351"/>
                  </a:lnTo>
                  <a:lnTo>
                    <a:pt x="5486398" y="892176"/>
                  </a:lnTo>
                  <a:lnTo>
                    <a:pt x="5483223" y="892176"/>
                  </a:lnTo>
                  <a:lnTo>
                    <a:pt x="5483223" y="885826"/>
                  </a:lnTo>
                  <a:lnTo>
                    <a:pt x="5476873" y="882651"/>
                  </a:lnTo>
                  <a:lnTo>
                    <a:pt x="5467348" y="885826"/>
                  </a:lnTo>
                  <a:lnTo>
                    <a:pt x="5464173" y="885826"/>
                  </a:lnTo>
                  <a:lnTo>
                    <a:pt x="5460998" y="882651"/>
                  </a:lnTo>
                  <a:lnTo>
                    <a:pt x="5464173" y="876301"/>
                  </a:lnTo>
                  <a:lnTo>
                    <a:pt x="5473698" y="869951"/>
                  </a:lnTo>
                  <a:lnTo>
                    <a:pt x="5486398" y="863601"/>
                  </a:lnTo>
                  <a:lnTo>
                    <a:pt x="5480048" y="863601"/>
                  </a:lnTo>
                  <a:lnTo>
                    <a:pt x="5480048" y="860426"/>
                  </a:lnTo>
                  <a:lnTo>
                    <a:pt x="5476873" y="863601"/>
                  </a:lnTo>
                  <a:lnTo>
                    <a:pt x="5473698" y="863601"/>
                  </a:lnTo>
                  <a:lnTo>
                    <a:pt x="5470523" y="863601"/>
                  </a:lnTo>
                  <a:lnTo>
                    <a:pt x="5467348" y="860426"/>
                  </a:lnTo>
                  <a:lnTo>
                    <a:pt x="5464173" y="860426"/>
                  </a:lnTo>
                  <a:lnTo>
                    <a:pt x="5457823" y="860426"/>
                  </a:lnTo>
                  <a:lnTo>
                    <a:pt x="5448298" y="857251"/>
                  </a:lnTo>
                  <a:lnTo>
                    <a:pt x="5438773" y="854076"/>
                  </a:lnTo>
                  <a:lnTo>
                    <a:pt x="5435598" y="854076"/>
                  </a:lnTo>
                  <a:lnTo>
                    <a:pt x="5432423" y="850901"/>
                  </a:lnTo>
                  <a:lnTo>
                    <a:pt x="5438773" y="850901"/>
                  </a:lnTo>
                  <a:lnTo>
                    <a:pt x="5445123" y="847726"/>
                  </a:lnTo>
                  <a:lnTo>
                    <a:pt x="5438773" y="847726"/>
                  </a:lnTo>
                  <a:lnTo>
                    <a:pt x="5432423" y="844551"/>
                  </a:lnTo>
                  <a:lnTo>
                    <a:pt x="5438773" y="844551"/>
                  </a:lnTo>
                  <a:lnTo>
                    <a:pt x="5457823" y="844551"/>
                  </a:lnTo>
                  <a:lnTo>
                    <a:pt x="5441948" y="841376"/>
                  </a:lnTo>
                  <a:lnTo>
                    <a:pt x="5432423" y="838201"/>
                  </a:lnTo>
                  <a:lnTo>
                    <a:pt x="5429248" y="841376"/>
                  </a:lnTo>
                  <a:lnTo>
                    <a:pt x="5426073" y="841376"/>
                  </a:lnTo>
                  <a:lnTo>
                    <a:pt x="5419723" y="844551"/>
                  </a:lnTo>
                  <a:lnTo>
                    <a:pt x="5413373" y="844551"/>
                  </a:lnTo>
                  <a:lnTo>
                    <a:pt x="5410198" y="847726"/>
                  </a:lnTo>
                  <a:lnTo>
                    <a:pt x="5403848" y="850901"/>
                  </a:lnTo>
                  <a:lnTo>
                    <a:pt x="5397498" y="854076"/>
                  </a:lnTo>
                  <a:lnTo>
                    <a:pt x="5391148" y="854076"/>
                  </a:lnTo>
                  <a:lnTo>
                    <a:pt x="5391148" y="850901"/>
                  </a:lnTo>
                  <a:lnTo>
                    <a:pt x="5384798" y="847726"/>
                  </a:lnTo>
                  <a:lnTo>
                    <a:pt x="5387973" y="850901"/>
                  </a:lnTo>
                  <a:lnTo>
                    <a:pt x="5391148" y="857251"/>
                  </a:lnTo>
                  <a:lnTo>
                    <a:pt x="5387973" y="860426"/>
                  </a:lnTo>
                  <a:lnTo>
                    <a:pt x="5381623" y="863601"/>
                  </a:lnTo>
                  <a:lnTo>
                    <a:pt x="5375273" y="869951"/>
                  </a:lnTo>
                  <a:lnTo>
                    <a:pt x="5375273" y="873126"/>
                  </a:lnTo>
                  <a:lnTo>
                    <a:pt x="5375273" y="876301"/>
                  </a:lnTo>
                  <a:lnTo>
                    <a:pt x="5372098" y="879476"/>
                  </a:lnTo>
                  <a:lnTo>
                    <a:pt x="5368923" y="882651"/>
                  </a:lnTo>
                  <a:lnTo>
                    <a:pt x="5368923" y="892176"/>
                  </a:lnTo>
                  <a:lnTo>
                    <a:pt x="5368923" y="895351"/>
                  </a:lnTo>
                  <a:lnTo>
                    <a:pt x="5362573" y="895351"/>
                  </a:lnTo>
                  <a:lnTo>
                    <a:pt x="5359398" y="898526"/>
                  </a:lnTo>
                  <a:lnTo>
                    <a:pt x="5359398" y="895351"/>
                  </a:lnTo>
                  <a:lnTo>
                    <a:pt x="5359398" y="892176"/>
                  </a:lnTo>
                  <a:lnTo>
                    <a:pt x="5356223" y="895351"/>
                  </a:lnTo>
                  <a:lnTo>
                    <a:pt x="5353048" y="895351"/>
                  </a:lnTo>
                  <a:lnTo>
                    <a:pt x="5356223" y="898526"/>
                  </a:lnTo>
                  <a:lnTo>
                    <a:pt x="5353048" y="901701"/>
                  </a:lnTo>
                  <a:lnTo>
                    <a:pt x="5353048" y="904876"/>
                  </a:lnTo>
                  <a:lnTo>
                    <a:pt x="5353048" y="908051"/>
                  </a:lnTo>
                  <a:lnTo>
                    <a:pt x="5349873" y="911226"/>
                  </a:lnTo>
                  <a:lnTo>
                    <a:pt x="5349873" y="917576"/>
                  </a:lnTo>
                  <a:lnTo>
                    <a:pt x="5349873" y="930276"/>
                  </a:lnTo>
                  <a:lnTo>
                    <a:pt x="5349873" y="936626"/>
                  </a:lnTo>
                  <a:lnTo>
                    <a:pt x="5349873" y="939801"/>
                  </a:lnTo>
                  <a:lnTo>
                    <a:pt x="5349873" y="946151"/>
                  </a:lnTo>
                  <a:lnTo>
                    <a:pt x="5346698" y="946151"/>
                  </a:lnTo>
                  <a:lnTo>
                    <a:pt x="5343523" y="942976"/>
                  </a:lnTo>
                  <a:lnTo>
                    <a:pt x="5340348" y="949326"/>
                  </a:lnTo>
                  <a:lnTo>
                    <a:pt x="5337173" y="955676"/>
                  </a:lnTo>
                  <a:lnTo>
                    <a:pt x="5333998" y="965201"/>
                  </a:lnTo>
                  <a:lnTo>
                    <a:pt x="5330823" y="968376"/>
                  </a:lnTo>
                  <a:lnTo>
                    <a:pt x="5327648" y="968376"/>
                  </a:lnTo>
                  <a:lnTo>
                    <a:pt x="5324473" y="971551"/>
                  </a:lnTo>
                  <a:lnTo>
                    <a:pt x="5324473" y="977901"/>
                  </a:lnTo>
                  <a:lnTo>
                    <a:pt x="5327648" y="981076"/>
                  </a:lnTo>
                  <a:lnTo>
                    <a:pt x="5327648" y="984251"/>
                  </a:lnTo>
                  <a:lnTo>
                    <a:pt x="5333998" y="990601"/>
                  </a:lnTo>
                  <a:lnTo>
                    <a:pt x="5333998" y="993776"/>
                  </a:lnTo>
                  <a:lnTo>
                    <a:pt x="5337173" y="993776"/>
                  </a:lnTo>
                  <a:lnTo>
                    <a:pt x="5337173" y="996951"/>
                  </a:lnTo>
                  <a:lnTo>
                    <a:pt x="5346698" y="1006476"/>
                  </a:lnTo>
                  <a:lnTo>
                    <a:pt x="5362573" y="1016001"/>
                  </a:lnTo>
                  <a:lnTo>
                    <a:pt x="5372098" y="1022351"/>
                  </a:lnTo>
                  <a:lnTo>
                    <a:pt x="5375273" y="1022351"/>
                  </a:lnTo>
                  <a:lnTo>
                    <a:pt x="5372098" y="1028701"/>
                  </a:lnTo>
                  <a:lnTo>
                    <a:pt x="5368923" y="1028701"/>
                  </a:lnTo>
                  <a:lnTo>
                    <a:pt x="5362573" y="1028701"/>
                  </a:lnTo>
                  <a:lnTo>
                    <a:pt x="5359398" y="1028701"/>
                  </a:lnTo>
                  <a:lnTo>
                    <a:pt x="5356223" y="1031876"/>
                  </a:lnTo>
                  <a:lnTo>
                    <a:pt x="5353048" y="1028701"/>
                  </a:lnTo>
                  <a:lnTo>
                    <a:pt x="5349873" y="1028701"/>
                  </a:lnTo>
                  <a:lnTo>
                    <a:pt x="5346698" y="1025526"/>
                  </a:lnTo>
                  <a:lnTo>
                    <a:pt x="5340348" y="1028701"/>
                  </a:lnTo>
                  <a:lnTo>
                    <a:pt x="5340348" y="1031876"/>
                  </a:lnTo>
                  <a:lnTo>
                    <a:pt x="5337173" y="1035051"/>
                  </a:lnTo>
                  <a:lnTo>
                    <a:pt x="5333998" y="1035051"/>
                  </a:lnTo>
                  <a:lnTo>
                    <a:pt x="5333998" y="1038226"/>
                  </a:lnTo>
                  <a:lnTo>
                    <a:pt x="5330823" y="1038226"/>
                  </a:lnTo>
                  <a:lnTo>
                    <a:pt x="5330823" y="1041401"/>
                  </a:lnTo>
                  <a:lnTo>
                    <a:pt x="5327648" y="1044576"/>
                  </a:lnTo>
                  <a:lnTo>
                    <a:pt x="5308598" y="1057276"/>
                  </a:lnTo>
                  <a:lnTo>
                    <a:pt x="5299073" y="1060451"/>
                  </a:lnTo>
                  <a:lnTo>
                    <a:pt x="5295898" y="1060451"/>
                  </a:lnTo>
                  <a:lnTo>
                    <a:pt x="5299073" y="1057276"/>
                  </a:lnTo>
                  <a:lnTo>
                    <a:pt x="5305423" y="1047751"/>
                  </a:lnTo>
                  <a:lnTo>
                    <a:pt x="5314948" y="1044576"/>
                  </a:lnTo>
                  <a:lnTo>
                    <a:pt x="5318123" y="1044576"/>
                  </a:lnTo>
                  <a:lnTo>
                    <a:pt x="5318123" y="1041401"/>
                  </a:lnTo>
                  <a:lnTo>
                    <a:pt x="5311773" y="1041401"/>
                  </a:lnTo>
                  <a:lnTo>
                    <a:pt x="5302248" y="1047751"/>
                  </a:lnTo>
                  <a:lnTo>
                    <a:pt x="5295898" y="1050926"/>
                  </a:lnTo>
                  <a:lnTo>
                    <a:pt x="5292723" y="1050926"/>
                  </a:lnTo>
                  <a:lnTo>
                    <a:pt x="5289548" y="1047751"/>
                  </a:lnTo>
                  <a:lnTo>
                    <a:pt x="5289548" y="1041401"/>
                  </a:lnTo>
                  <a:lnTo>
                    <a:pt x="5283198" y="1038226"/>
                  </a:lnTo>
                  <a:lnTo>
                    <a:pt x="5280023" y="1038226"/>
                  </a:lnTo>
                  <a:lnTo>
                    <a:pt x="5273673" y="1038226"/>
                  </a:lnTo>
                  <a:lnTo>
                    <a:pt x="5267323" y="1038226"/>
                  </a:lnTo>
                  <a:lnTo>
                    <a:pt x="5260973" y="1038226"/>
                  </a:lnTo>
                  <a:lnTo>
                    <a:pt x="5251448" y="1038226"/>
                  </a:lnTo>
                  <a:lnTo>
                    <a:pt x="5248273" y="1038226"/>
                  </a:lnTo>
                  <a:lnTo>
                    <a:pt x="5248273" y="1035051"/>
                  </a:lnTo>
                  <a:lnTo>
                    <a:pt x="5245098" y="1035051"/>
                  </a:lnTo>
                  <a:lnTo>
                    <a:pt x="5241923" y="1035051"/>
                  </a:lnTo>
                  <a:lnTo>
                    <a:pt x="5238748" y="1038226"/>
                  </a:lnTo>
                  <a:lnTo>
                    <a:pt x="5238748" y="1041401"/>
                  </a:lnTo>
                  <a:lnTo>
                    <a:pt x="5232398" y="1038226"/>
                  </a:lnTo>
                  <a:lnTo>
                    <a:pt x="5229223" y="1038226"/>
                  </a:lnTo>
                  <a:lnTo>
                    <a:pt x="5229223" y="1041401"/>
                  </a:lnTo>
                  <a:lnTo>
                    <a:pt x="5226048" y="1044576"/>
                  </a:lnTo>
                  <a:lnTo>
                    <a:pt x="5222873" y="1044576"/>
                  </a:lnTo>
                  <a:lnTo>
                    <a:pt x="5219698" y="1044576"/>
                  </a:lnTo>
                  <a:lnTo>
                    <a:pt x="5216523" y="1047751"/>
                  </a:lnTo>
                  <a:lnTo>
                    <a:pt x="5216523" y="1050926"/>
                  </a:lnTo>
                  <a:lnTo>
                    <a:pt x="5219698" y="1054101"/>
                  </a:lnTo>
                  <a:lnTo>
                    <a:pt x="5222873" y="1060451"/>
                  </a:lnTo>
                  <a:lnTo>
                    <a:pt x="5219698" y="1060451"/>
                  </a:lnTo>
                  <a:lnTo>
                    <a:pt x="5213348" y="1057276"/>
                  </a:lnTo>
                  <a:lnTo>
                    <a:pt x="5216523" y="1063626"/>
                  </a:lnTo>
                  <a:lnTo>
                    <a:pt x="5213348" y="1063626"/>
                  </a:lnTo>
                  <a:lnTo>
                    <a:pt x="5210173" y="1060451"/>
                  </a:lnTo>
                  <a:lnTo>
                    <a:pt x="5210173" y="1063626"/>
                  </a:lnTo>
                  <a:lnTo>
                    <a:pt x="5203823" y="1063626"/>
                  </a:lnTo>
                  <a:lnTo>
                    <a:pt x="5203823" y="1060451"/>
                  </a:lnTo>
                  <a:lnTo>
                    <a:pt x="5203823" y="1057276"/>
                  </a:lnTo>
                  <a:lnTo>
                    <a:pt x="5197473" y="1057276"/>
                  </a:lnTo>
                  <a:lnTo>
                    <a:pt x="5194298" y="1057276"/>
                  </a:lnTo>
                  <a:lnTo>
                    <a:pt x="5191123" y="1054101"/>
                  </a:lnTo>
                  <a:lnTo>
                    <a:pt x="5191123" y="1050926"/>
                  </a:lnTo>
                  <a:lnTo>
                    <a:pt x="5184773" y="1050926"/>
                  </a:lnTo>
                  <a:lnTo>
                    <a:pt x="5184773" y="1054101"/>
                  </a:lnTo>
                  <a:lnTo>
                    <a:pt x="5184773" y="1057276"/>
                  </a:lnTo>
                  <a:lnTo>
                    <a:pt x="5184773" y="1060451"/>
                  </a:lnTo>
                  <a:lnTo>
                    <a:pt x="5184773" y="1063626"/>
                  </a:lnTo>
                  <a:lnTo>
                    <a:pt x="5187948" y="1069976"/>
                  </a:lnTo>
                  <a:lnTo>
                    <a:pt x="5191123" y="1073151"/>
                  </a:lnTo>
                  <a:lnTo>
                    <a:pt x="5197473" y="1076326"/>
                  </a:lnTo>
                  <a:lnTo>
                    <a:pt x="5200648" y="1085851"/>
                  </a:lnTo>
                  <a:lnTo>
                    <a:pt x="5203823" y="1089026"/>
                  </a:lnTo>
                  <a:lnTo>
                    <a:pt x="5200648" y="1092201"/>
                  </a:lnTo>
                  <a:lnTo>
                    <a:pt x="5197473" y="1092201"/>
                  </a:lnTo>
                  <a:lnTo>
                    <a:pt x="5197473" y="1089026"/>
                  </a:lnTo>
                  <a:lnTo>
                    <a:pt x="5197473" y="1085851"/>
                  </a:lnTo>
                  <a:lnTo>
                    <a:pt x="5194298" y="1082676"/>
                  </a:lnTo>
                  <a:lnTo>
                    <a:pt x="5191123" y="1082676"/>
                  </a:lnTo>
                  <a:lnTo>
                    <a:pt x="5187948" y="1082676"/>
                  </a:lnTo>
                  <a:lnTo>
                    <a:pt x="5191123" y="1085851"/>
                  </a:lnTo>
                  <a:lnTo>
                    <a:pt x="5194298" y="1092201"/>
                  </a:lnTo>
                  <a:lnTo>
                    <a:pt x="5191123" y="1092201"/>
                  </a:lnTo>
                  <a:lnTo>
                    <a:pt x="5187948" y="1095376"/>
                  </a:lnTo>
                  <a:lnTo>
                    <a:pt x="5194298" y="1095376"/>
                  </a:lnTo>
                  <a:lnTo>
                    <a:pt x="5197473" y="1098551"/>
                  </a:lnTo>
                  <a:lnTo>
                    <a:pt x="5197473" y="1101726"/>
                  </a:lnTo>
                  <a:lnTo>
                    <a:pt x="5197473" y="1104901"/>
                  </a:lnTo>
                  <a:lnTo>
                    <a:pt x="5197473" y="1108076"/>
                  </a:lnTo>
                  <a:lnTo>
                    <a:pt x="5197473" y="1111251"/>
                  </a:lnTo>
                  <a:lnTo>
                    <a:pt x="5206998" y="1111251"/>
                  </a:lnTo>
                  <a:lnTo>
                    <a:pt x="5213348" y="1114426"/>
                  </a:lnTo>
                  <a:lnTo>
                    <a:pt x="5216523" y="1120776"/>
                  </a:lnTo>
                  <a:lnTo>
                    <a:pt x="5222873" y="1120776"/>
                  </a:lnTo>
                  <a:lnTo>
                    <a:pt x="5229223" y="1123951"/>
                  </a:lnTo>
                  <a:lnTo>
                    <a:pt x="5235573" y="1130301"/>
                  </a:lnTo>
                  <a:lnTo>
                    <a:pt x="5238748" y="1136651"/>
                  </a:lnTo>
                  <a:lnTo>
                    <a:pt x="5235573" y="1143001"/>
                  </a:lnTo>
                  <a:lnTo>
                    <a:pt x="5235573" y="1146176"/>
                  </a:lnTo>
                  <a:lnTo>
                    <a:pt x="5232398" y="1146176"/>
                  </a:lnTo>
                  <a:lnTo>
                    <a:pt x="5229223" y="1139826"/>
                  </a:lnTo>
                  <a:lnTo>
                    <a:pt x="5226048" y="1136651"/>
                  </a:lnTo>
                  <a:lnTo>
                    <a:pt x="5219698" y="1139826"/>
                  </a:lnTo>
                  <a:lnTo>
                    <a:pt x="5210173" y="1139826"/>
                  </a:lnTo>
                  <a:lnTo>
                    <a:pt x="5206998" y="1139826"/>
                  </a:lnTo>
                  <a:lnTo>
                    <a:pt x="5210173" y="1143001"/>
                  </a:lnTo>
                  <a:lnTo>
                    <a:pt x="5210173" y="1146176"/>
                  </a:lnTo>
                  <a:lnTo>
                    <a:pt x="5213348" y="1149351"/>
                  </a:lnTo>
                  <a:lnTo>
                    <a:pt x="5216523" y="1152526"/>
                  </a:lnTo>
                  <a:lnTo>
                    <a:pt x="5213348" y="1155701"/>
                  </a:lnTo>
                  <a:lnTo>
                    <a:pt x="5210173" y="1158876"/>
                  </a:lnTo>
                  <a:lnTo>
                    <a:pt x="5206998" y="1162051"/>
                  </a:lnTo>
                  <a:lnTo>
                    <a:pt x="5206998" y="1158876"/>
                  </a:lnTo>
                  <a:lnTo>
                    <a:pt x="5203823" y="1158876"/>
                  </a:lnTo>
                  <a:lnTo>
                    <a:pt x="5200648" y="1155701"/>
                  </a:lnTo>
                  <a:lnTo>
                    <a:pt x="5197473" y="1155701"/>
                  </a:lnTo>
                  <a:lnTo>
                    <a:pt x="5200648" y="1158876"/>
                  </a:lnTo>
                  <a:lnTo>
                    <a:pt x="5203823" y="1162051"/>
                  </a:lnTo>
                  <a:lnTo>
                    <a:pt x="5203823" y="1165226"/>
                  </a:lnTo>
                  <a:lnTo>
                    <a:pt x="5203823" y="1171576"/>
                  </a:lnTo>
                  <a:lnTo>
                    <a:pt x="5210173" y="1181101"/>
                  </a:lnTo>
                  <a:lnTo>
                    <a:pt x="5213348" y="1187451"/>
                  </a:lnTo>
                  <a:lnTo>
                    <a:pt x="5213348" y="1190626"/>
                  </a:lnTo>
                  <a:lnTo>
                    <a:pt x="5210173" y="1187451"/>
                  </a:lnTo>
                  <a:lnTo>
                    <a:pt x="5203823" y="1181101"/>
                  </a:lnTo>
                  <a:lnTo>
                    <a:pt x="5200648" y="1181101"/>
                  </a:lnTo>
                  <a:lnTo>
                    <a:pt x="5200648" y="1184276"/>
                  </a:lnTo>
                  <a:lnTo>
                    <a:pt x="5200648" y="1187451"/>
                  </a:lnTo>
                  <a:lnTo>
                    <a:pt x="5197473" y="1187451"/>
                  </a:lnTo>
                  <a:lnTo>
                    <a:pt x="5194298" y="1184276"/>
                  </a:lnTo>
                  <a:lnTo>
                    <a:pt x="5194298" y="1177926"/>
                  </a:lnTo>
                  <a:lnTo>
                    <a:pt x="5191123" y="1174751"/>
                  </a:lnTo>
                  <a:lnTo>
                    <a:pt x="5191123" y="1177926"/>
                  </a:lnTo>
                  <a:lnTo>
                    <a:pt x="5187948" y="1181101"/>
                  </a:lnTo>
                  <a:lnTo>
                    <a:pt x="5181598" y="1177926"/>
                  </a:lnTo>
                  <a:lnTo>
                    <a:pt x="5165723" y="1168401"/>
                  </a:lnTo>
                  <a:lnTo>
                    <a:pt x="5162548" y="1165226"/>
                  </a:lnTo>
                  <a:lnTo>
                    <a:pt x="5165723" y="1162051"/>
                  </a:lnTo>
                  <a:lnTo>
                    <a:pt x="5168898" y="1158876"/>
                  </a:lnTo>
                  <a:lnTo>
                    <a:pt x="5165723" y="1152526"/>
                  </a:lnTo>
                  <a:lnTo>
                    <a:pt x="5159373" y="1146176"/>
                  </a:lnTo>
                  <a:lnTo>
                    <a:pt x="5156198" y="1146176"/>
                  </a:lnTo>
                  <a:lnTo>
                    <a:pt x="5153023" y="1149351"/>
                  </a:lnTo>
                  <a:lnTo>
                    <a:pt x="5153023" y="1143001"/>
                  </a:lnTo>
                  <a:lnTo>
                    <a:pt x="5149848" y="1139826"/>
                  </a:lnTo>
                  <a:lnTo>
                    <a:pt x="5146673" y="1136651"/>
                  </a:lnTo>
                  <a:lnTo>
                    <a:pt x="5149848" y="1133476"/>
                  </a:lnTo>
                  <a:lnTo>
                    <a:pt x="5153023" y="1133476"/>
                  </a:lnTo>
                  <a:lnTo>
                    <a:pt x="5156198" y="1130301"/>
                  </a:lnTo>
                  <a:lnTo>
                    <a:pt x="5159373" y="1127126"/>
                  </a:lnTo>
                  <a:lnTo>
                    <a:pt x="5162548" y="1127126"/>
                  </a:lnTo>
                  <a:lnTo>
                    <a:pt x="5165723" y="1127126"/>
                  </a:lnTo>
                  <a:lnTo>
                    <a:pt x="5168898" y="1127126"/>
                  </a:lnTo>
                  <a:lnTo>
                    <a:pt x="5172073" y="1127126"/>
                  </a:lnTo>
                  <a:lnTo>
                    <a:pt x="5178423" y="1127126"/>
                  </a:lnTo>
                  <a:lnTo>
                    <a:pt x="5184773" y="1130301"/>
                  </a:lnTo>
                  <a:lnTo>
                    <a:pt x="5191123" y="1130301"/>
                  </a:lnTo>
                  <a:lnTo>
                    <a:pt x="5200648" y="1133476"/>
                  </a:lnTo>
                  <a:lnTo>
                    <a:pt x="5197473" y="1130301"/>
                  </a:lnTo>
                  <a:lnTo>
                    <a:pt x="5200648" y="1127126"/>
                  </a:lnTo>
                  <a:lnTo>
                    <a:pt x="5194298" y="1130301"/>
                  </a:lnTo>
                  <a:lnTo>
                    <a:pt x="5187948" y="1127126"/>
                  </a:lnTo>
                  <a:lnTo>
                    <a:pt x="5178423" y="1120776"/>
                  </a:lnTo>
                  <a:lnTo>
                    <a:pt x="5172073" y="1123951"/>
                  </a:lnTo>
                  <a:lnTo>
                    <a:pt x="5168898" y="1123951"/>
                  </a:lnTo>
                  <a:lnTo>
                    <a:pt x="5162548" y="1120776"/>
                  </a:lnTo>
                  <a:lnTo>
                    <a:pt x="5159373" y="1117601"/>
                  </a:lnTo>
                  <a:lnTo>
                    <a:pt x="5156198" y="1120776"/>
                  </a:lnTo>
                  <a:lnTo>
                    <a:pt x="5153023" y="1123951"/>
                  </a:lnTo>
                  <a:lnTo>
                    <a:pt x="5149848" y="1120776"/>
                  </a:lnTo>
                  <a:lnTo>
                    <a:pt x="5146673" y="1117601"/>
                  </a:lnTo>
                  <a:lnTo>
                    <a:pt x="5143498" y="1111251"/>
                  </a:lnTo>
                  <a:lnTo>
                    <a:pt x="5143498" y="1108076"/>
                  </a:lnTo>
                  <a:lnTo>
                    <a:pt x="5153023" y="1108076"/>
                  </a:lnTo>
                  <a:lnTo>
                    <a:pt x="5156198" y="1108076"/>
                  </a:lnTo>
                  <a:lnTo>
                    <a:pt x="5153023" y="1104901"/>
                  </a:lnTo>
                  <a:lnTo>
                    <a:pt x="5149848" y="1104901"/>
                  </a:lnTo>
                  <a:lnTo>
                    <a:pt x="5149848" y="1101726"/>
                  </a:lnTo>
                  <a:lnTo>
                    <a:pt x="5146673" y="1104901"/>
                  </a:lnTo>
                  <a:lnTo>
                    <a:pt x="5143498" y="1101726"/>
                  </a:lnTo>
                  <a:lnTo>
                    <a:pt x="5143498" y="1108076"/>
                  </a:lnTo>
                  <a:lnTo>
                    <a:pt x="5140323" y="1108076"/>
                  </a:lnTo>
                  <a:lnTo>
                    <a:pt x="5133973" y="1101726"/>
                  </a:lnTo>
                  <a:lnTo>
                    <a:pt x="5130798" y="1095376"/>
                  </a:lnTo>
                  <a:lnTo>
                    <a:pt x="5127623" y="1095376"/>
                  </a:lnTo>
                  <a:lnTo>
                    <a:pt x="5124448" y="1092201"/>
                  </a:lnTo>
                  <a:lnTo>
                    <a:pt x="5121273" y="1089026"/>
                  </a:lnTo>
                  <a:lnTo>
                    <a:pt x="5121273" y="1085851"/>
                  </a:lnTo>
                  <a:lnTo>
                    <a:pt x="5118098" y="1082676"/>
                  </a:lnTo>
                  <a:lnTo>
                    <a:pt x="5111748" y="1082676"/>
                  </a:lnTo>
                  <a:lnTo>
                    <a:pt x="5108573" y="1079501"/>
                  </a:lnTo>
                  <a:lnTo>
                    <a:pt x="5111748" y="1079501"/>
                  </a:lnTo>
                  <a:lnTo>
                    <a:pt x="5105398" y="1076326"/>
                  </a:lnTo>
                  <a:lnTo>
                    <a:pt x="5099048" y="1069976"/>
                  </a:lnTo>
                  <a:lnTo>
                    <a:pt x="5099048" y="1066801"/>
                  </a:lnTo>
                  <a:lnTo>
                    <a:pt x="5095873" y="1063626"/>
                  </a:lnTo>
                  <a:lnTo>
                    <a:pt x="5092698" y="1063626"/>
                  </a:lnTo>
                  <a:lnTo>
                    <a:pt x="5089523" y="1063626"/>
                  </a:lnTo>
                  <a:lnTo>
                    <a:pt x="5086348" y="1060451"/>
                  </a:lnTo>
                  <a:lnTo>
                    <a:pt x="5083173" y="1050926"/>
                  </a:lnTo>
                  <a:lnTo>
                    <a:pt x="5079998" y="1047751"/>
                  </a:lnTo>
                  <a:lnTo>
                    <a:pt x="5079998" y="1044576"/>
                  </a:lnTo>
                  <a:lnTo>
                    <a:pt x="5083173" y="1047751"/>
                  </a:lnTo>
                  <a:lnTo>
                    <a:pt x="5089523" y="1050926"/>
                  </a:lnTo>
                  <a:lnTo>
                    <a:pt x="5089523" y="1047751"/>
                  </a:lnTo>
                  <a:lnTo>
                    <a:pt x="5083173" y="1041401"/>
                  </a:lnTo>
                  <a:lnTo>
                    <a:pt x="5079998" y="1038226"/>
                  </a:lnTo>
                  <a:lnTo>
                    <a:pt x="5079998" y="1031876"/>
                  </a:lnTo>
                  <a:lnTo>
                    <a:pt x="5079998" y="1028701"/>
                  </a:lnTo>
                  <a:lnTo>
                    <a:pt x="5083173" y="1022351"/>
                  </a:lnTo>
                  <a:lnTo>
                    <a:pt x="5079998" y="1022351"/>
                  </a:lnTo>
                  <a:lnTo>
                    <a:pt x="5079998" y="1019176"/>
                  </a:lnTo>
                  <a:lnTo>
                    <a:pt x="5079998" y="1012826"/>
                  </a:lnTo>
                  <a:lnTo>
                    <a:pt x="5079998" y="1006476"/>
                  </a:lnTo>
                  <a:lnTo>
                    <a:pt x="5076823" y="1003301"/>
                  </a:lnTo>
                  <a:lnTo>
                    <a:pt x="5073648" y="1000126"/>
                  </a:lnTo>
                  <a:lnTo>
                    <a:pt x="5079998" y="996951"/>
                  </a:lnTo>
                  <a:lnTo>
                    <a:pt x="5076823" y="996951"/>
                  </a:lnTo>
                  <a:lnTo>
                    <a:pt x="5070473" y="993776"/>
                  </a:lnTo>
                  <a:lnTo>
                    <a:pt x="5067298" y="990601"/>
                  </a:lnTo>
                  <a:lnTo>
                    <a:pt x="5060948" y="987426"/>
                  </a:lnTo>
                  <a:lnTo>
                    <a:pt x="5054598" y="984251"/>
                  </a:lnTo>
                  <a:lnTo>
                    <a:pt x="5048248" y="977901"/>
                  </a:lnTo>
                  <a:lnTo>
                    <a:pt x="5045073" y="977901"/>
                  </a:lnTo>
                  <a:lnTo>
                    <a:pt x="5045073" y="974726"/>
                  </a:lnTo>
                  <a:lnTo>
                    <a:pt x="5038723" y="974726"/>
                  </a:lnTo>
                  <a:lnTo>
                    <a:pt x="5026023" y="971551"/>
                  </a:lnTo>
                  <a:lnTo>
                    <a:pt x="5016498" y="968376"/>
                  </a:lnTo>
                  <a:lnTo>
                    <a:pt x="5013323" y="965201"/>
                  </a:lnTo>
                  <a:lnTo>
                    <a:pt x="5016498" y="965201"/>
                  </a:lnTo>
                  <a:lnTo>
                    <a:pt x="5013323" y="962026"/>
                  </a:lnTo>
                  <a:lnTo>
                    <a:pt x="4994273" y="949326"/>
                  </a:lnTo>
                  <a:lnTo>
                    <a:pt x="4991098" y="949326"/>
                  </a:lnTo>
                  <a:lnTo>
                    <a:pt x="4991098" y="952501"/>
                  </a:lnTo>
                  <a:lnTo>
                    <a:pt x="4987923" y="952501"/>
                  </a:lnTo>
                  <a:lnTo>
                    <a:pt x="4984748" y="949326"/>
                  </a:lnTo>
                  <a:lnTo>
                    <a:pt x="4975223" y="942976"/>
                  </a:lnTo>
                  <a:lnTo>
                    <a:pt x="4965698" y="936626"/>
                  </a:lnTo>
                  <a:lnTo>
                    <a:pt x="4946648" y="927101"/>
                  </a:lnTo>
                  <a:lnTo>
                    <a:pt x="4946648" y="923926"/>
                  </a:lnTo>
                  <a:lnTo>
                    <a:pt x="4949823" y="920751"/>
                  </a:lnTo>
                  <a:lnTo>
                    <a:pt x="4952998" y="920751"/>
                  </a:lnTo>
                  <a:lnTo>
                    <a:pt x="4946648" y="917576"/>
                  </a:lnTo>
                  <a:lnTo>
                    <a:pt x="4933948" y="911226"/>
                  </a:lnTo>
                  <a:lnTo>
                    <a:pt x="4930773" y="908051"/>
                  </a:lnTo>
                  <a:lnTo>
                    <a:pt x="4927598" y="904876"/>
                  </a:lnTo>
                  <a:lnTo>
                    <a:pt x="4927598" y="895351"/>
                  </a:lnTo>
                  <a:lnTo>
                    <a:pt x="4924423" y="892176"/>
                  </a:lnTo>
                  <a:lnTo>
                    <a:pt x="4921248" y="889001"/>
                  </a:lnTo>
                  <a:lnTo>
                    <a:pt x="4921248" y="885826"/>
                  </a:lnTo>
                  <a:lnTo>
                    <a:pt x="4918073" y="895351"/>
                  </a:lnTo>
                  <a:lnTo>
                    <a:pt x="4914898" y="901701"/>
                  </a:lnTo>
                  <a:lnTo>
                    <a:pt x="4908548" y="904876"/>
                  </a:lnTo>
                  <a:lnTo>
                    <a:pt x="4905373" y="901701"/>
                  </a:lnTo>
                  <a:lnTo>
                    <a:pt x="4899023" y="889001"/>
                  </a:lnTo>
                  <a:lnTo>
                    <a:pt x="4895848" y="885826"/>
                  </a:lnTo>
                  <a:lnTo>
                    <a:pt x="4899023" y="882651"/>
                  </a:lnTo>
                  <a:lnTo>
                    <a:pt x="4902198" y="879476"/>
                  </a:lnTo>
                  <a:lnTo>
                    <a:pt x="4905373" y="879476"/>
                  </a:lnTo>
                  <a:lnTo>
                    <a:pt x="4902198" y="876301"/>
                  </a:lnTo>
                  <a:lnTo>
                    <a:pt x="4899023" y="876301"/>
                  </a:lnTo>
                  <a:lnTo>
                    <a:pt x="4895848" y="876301"/>
                  </a:lnTo>
                  <a:lnTo>
                    <a:pt x="4892673" y="873126"/>
                  </a:lnTo>
                  <a:lnTo>
                    <a:pt x="4892673" y="869951"/>
                  </a:lnTo>
                  <a:lnTo>
                    <a:pt x="4889498" y="873126"/>
                  </a:lnTo>
                  <a:lnTo>
                    <a:pt x="4886323" y="879476"/>
                  </a:lnTo>
                  <a:lnTo>
                    <a:pt x="4879973" y="882651"/>
                  </a:lnTo>
                  <a:lnTo>
                    <a:pt x="4867273" y="882651"/>
                  </a:lnTo>
                  <a:lnTo>
                    <a:pt x="4864098" y="885826"/>
                  </a:lnTo>
                  <a:lnTo>
                    <a:pt x="4864098" y="889001"/>
                  </a:lnTo>
                  <a:lnTo>
                    <a:pt x="4867273" y="895351"/>
                  </a:lnTo>
                  <a:lnTo>
                    <a:pt x="4867273" y="898526"/>
                  </a:lnTo>
                  <a:lnTo>
                    <a:pt x="4864098" y="898526"/>
                  </a:lnTo>
                  <a:lnTo>
                    <a:pt x="4860923" y="901701"/>
                  </a:lnTo>
                  <a:lnTo>
                    <a:pt x="4864098" y="908051"/>
                  </a:lnTo>
                  <a:lnTo>
                    <a:pt x="4864098" y="911226"/>
                  </a:lnTo>
                  <a:lnTo>
                    <a:pt x="4864098" y="917576"/>
                  </a:lnTo>
                  <a:lnTo>
                    <a:pt x="4864098" y="920751"/>
                  </a:lnTo>
                  <a:lnTo>
                    <a:pt x="4867273" y="923926"/>
                  </a:lnTo>
                  <a:lnTo>
                    <a:pt x="4876798" y="927101"/>
                  </a:lnTo>
                  <a:lnTo>
                    <a:pt x="4889498" y="933451"/>
                  </a:lnTo>
                  <a:lnTo>
                    <a:pt x="4895848" y="942976"/>
                  </a:lnTo>
                  <a:lnTo>
                    <a:pt x="4902198" y="952501"/>
                  </a:lnTo>
                  <a:lnTo>
                    <a:pt x="4908548" y="965201"/>
                  </a:lnTo>
                  <a:lnTo>
                    <a:pt x="4914898" y="971551"/>
                  </a:lnTo>
                  <a:lnTo>
                    <a:pt x="4921248" y="977901"/>
                  </a:lnTo>
                  <a:lnTo>
                    <a:pt x="4937123" y="993776"/>
                  </a:lnTo>
                  <a:lnTo>
                    <a:pt x="4943473" y="996951"/>
                  </a:lnTo>
                  <a:lnTo>
                    <a:pt x="4946648" y="996951"/>
                  </a:lnTo>
                  <a:lnTo>
                    <a:pt x="4956173" y="1000126"/>
                  </a:lnTo>
                  <a:lnTo>
                    <a:pt x="4959348" y="1000126"/>
                  </a:lnTo>
                  <a:lnTo>
                    <a:pt x="4965698" y="1000126"/>
                  </a:lnTo>
                  <a:lnTo>
                    <a:pt x="4968873" y="1000126"/>
                  </a:lnTo>
                  <a:lnTo>
                    <a:pt x="4975223" y="1000126"/>
                  </a:lnTo>
                  <a:lnTo>
                    <a:pt x="4981573" y="1006476"/>
                  </a:lnTo>
                  <a:lnTo>
                    <a:pt x="4978398" y="1009651"/>
                  </a:lnTo>
                  <a:lnTo>
                    <a:pt x="4972048" y="1012826"/>
                  </a:lnTo>
                  <a:lnTo>
                    <a:pt x="4978398" y="1016001"/>
                  </a:lnTo>
                  <a:lnTo>
                    <a:pt x="4994273" y="1022351"/>
                  </a:lnTo>
                  <a:lnTo>
                    <a:pt x="5006973" y="1028701"/>
                  </a:lnTo>
                  <a:lnTo>
                    <a:pt x="5016498" y="1035051"/>
                  </a:lnTo>
                  <a:lnTo>
                    <a:pt x="5022848" y="1041401"/>
                  </a:lnTo>
                  <a:lnTo>
                    <a:pt x="5032373" y="1041401"/>
                  </a:lnTo>
                  <a:lnTo>
                    <a:pt x="5041898" y="1047751"/>
                  </a:lnTo>
                  <a:lnTo>
                    <a:pt x="5048248" y="1054101"/>
                  </a:lnTo>
                  <a:lnTo>
                    <a:pt x="5048248" y="1057276"/>
                  </a:lnTo>
                  <a:lnTo>
                    <a:pt x="5045073" y="1060451"/>
                  </a:lnTo>
                  <a:lnTo>
                    <a:pt x="5045073" y="1063626"/>
                  </a:lnTo>
                  <a:lnTo>
                    <a:pt x="5045073" y="1066801"/>
                  </a:lnTo>
                  <a:lnTo>
                    <a:pt x="5041898" y="1066801"/>
                  </a:lnTo>
                  <a:lnTo>
                    <a:pt x="5038723" y="1060451"/>
                  </a:lnTo>
                  <a:lnTo>
                    <a:pt x="5032373" y="1054101"/>
                  </a:lnTo>
                  <a:lnTo>
                    <a:pt x="5022848" y="1054101"/>
                  </a:lnTo>
                  <a:lnTo>
                    <a:pt x="5019673" y="1054101"/>
                  </a:lnTo>
                  <a:lnTo>
                    <a:pt x="5016498" y="1050926"/>
                  </a:lnTo>
                  <a:lnTo>
                    <a:pt x="5013323" y="1047751"/>
                  </a:lnTo>
                  <a:lnTo>
                    <a:pt x="5010148" y="1050926"/>
                  </a:lnTo>
                  <a:lnTo>
                    <a:pt x="5003798" y="1057276"/>
                  </a:lnTo>
                  <a:lnTo>
                    <a:pt x="5003798" y="1060451"/>
                  </a:lnTo>
                  <a:lnTo>
                    <a:pt x="5003798" y="1066801"/>
                  </a:lnTo>
                  <a:lnTo>
                    <a:pt x="5003798" y="1069976"/>
                  </a:lnTo>
                  <a:lnTo>
                    <a:pt x="5000623" y="1073151"/>
                  </a:lnTo>
                  <a:lnTo>
                    <a:pt x="5006973" y="1073151"/>
                  </a:lnTo>
                  <a:lnTo>
                    <a:pt x="5013323" y="1079501"/>
                  </a:lnTo>
                  <a:lnTo>
                    <a:pt x="5013323" y="1082676"/>
                  </a:lnTo>
                  <a:lnTo>
                    <a:pt x="5019673" y="1089026"/>
                  </a:lnTo>
                  <a:lnTo>
                    <a:pt x="5019673" y="1092201"/>
                  </a:lnTo>
                  <a:lnTo>
                    <a:pt x="5019673" y="1095376"/>
                  </a:lnTo>
                  <a:lnTo>
                    <a:pt x="5016498" y="1095376"/>
                  </a:lnTo>
                  <a:lnTo>
                    <a:pt x="5013323" y="1095376"/>
                  </a:lnTo>
                  <a:lnTo>
                    <a:pt x="5010148" y="1095376"/>
                  </a:lnTo>
                  <a:lnTo>
                    <a:pt x="5010148" y="1101726"/>
                  </a:lnTo>
                  <a:lnTo>
                    <a:pt x="5010148" y="1108076"/>
                  </a:lnTo>
                  <a:lnTo>
                    <a:pt x="5003798" y="1114426"/>
                  </a:lnTo>
                  <a:lnTo>
                    <a:pt x="5000623" y="1117601"/>
                  </a:lnTo>
                  <a:lnTo>
                    <a:pt x="4997448" y="1123951"/>
                  </a:lnTo>
                  <a:lnTo>
                    <a:pt x="4994273" y="1130301"/>
                  </a:lnTo>
                  <a:lnTo>
                    <a:pt x="4991098" y="1133476"/>
                  </a:lnTo>
                  <a:lnTo>
                    <a:pt x="4981573" y="1136651"/>
                  </a:lnTo>
                  <a:lnTo>
                    <a:pt x="4978398" y="1136651"/>
                  </a:lnTo>
                  <a:lnTo>
                    <a:pt x="4975223" y="1133476"/>
                  </a:lnTo>
                  <a:lnTo>
                    <a:pt x="4972048" y="1130301"/>
                  </a:lnTo>
                  <a:lnTo>
                    <a:pt x="4975223" y="1127126"/>
                  </a:lnTo>
                  <a:lnTo>
                    <a:pt x="4978398" y="1117601"/>
                  </a:lnTo>
                  <a:lnTo>
                    <a:pt x="4978398" y="1114426"/>
                  </a:lnTo>
                  <a:lnTo>
                    <a:pt x="4975223" y="1111251"/>
                  </a:lnTo>
                  <a:lnTo>
                    <a:pt x="4978398" y="1108076"/>
                  </a:lnTo>
                  <a:lnTo>
                    <a:pt x="4984748" y="1101726"/>
                  </a:lnTo>
                  <a:lnTo>
                    <a:pt x="4981573" y="1095376"/>
                  </a:lnTo>
                  <a:lnTo>
                    <a:pt x="4975223" y="1082676"/>
                  </a:lnTo>
                  <a:lnTo>
                    <a:pt x="4972048" y="1076326"/>
                  </a:lnTo>
                  <a:lnTo>
                    <a:pt x="4968873" y="1069976"/>
                  </a:lnTo>
                  <a:lnTo>
                    <a:pt x="4968873" y="1063626"/>
                  </a:lnTo>
                  <a:lnTo>
                    <a:pt x="4962523" y="1063626"/>
                  </a:lnTo>
                  <a:lnTo>
                    <a:pt x="4956173" y="1063626"/>
                  </a:lnTo>
                  <a:lnTo>
                    <a:pt x="4949823" y="1060451"/>
                  </a:lnTo>
                  <a:lnTo>
                    <a:pt x="4943473" y="1057276"/>
                  </a:lnTo>
                  <a:lnTo>
                    <a:pt x="4940298" y="1054101"/>
                  </a:lnTo>
                  <a:lnTo>
                    <a:pt x="4940298" y="1050926"/>
                  </a:lnTo>
                  <a:lnTo>
                    <a:pt x="4943473" y="1050926"/>
                  </a:lnTo>
                  <a:lnTo>
                    <a:pt x="4937123" y="1047751"/>
                  </a:lnTo>
                  <a:lnTo>
                    <a:pt x="4927598" y="1044576"/>
                  </a:lnTo>
                  <a:lnTo>
                    <a:pt x="4924423" y="1041401"/>
                  </a:lnTo>
                  <a:lnTo>
                    <a:pt x="4924423" y="1035051"/>
                  </a:lnTo>
                  <a:lnTo>
                    <a:pt x="4921248" y="1038226"/>
                  </a:lnTo>
                  <a:lnTo>
                    <a:pt x="4914898" y="1038226"/>
                  </a:lnTo>
                  <a:lnTo>
                    <a:pt x="4911723" y="1035051"/>
                  </a:lnTo>
                  <a:lnTo>
                    <a:pt x="4908548" y="1031876"/>
                  </a:lnTo>
                  <a:lnTo>
                    <a:pt x="4905373" y="1028701"/>
                  </a:lnTo>
                  <a:lnTo>
                    <a:pt x="4895848" y="1028701"/>
                  </a:lnTo>
                  <a:lnTo>
                    <a:pt x="4886323" y="1025526"/>
                  </a:lnTo>
                  <a:lnTo>
                    <a:pt x="4867273" y="1009651"/>
                  </a:lnTo>
                  <a:lnTo>
                    <a:pt x="4864098" y="1006476"/>
                  </a:lnTo>
                  <a:lnTo>
                    <a:pt x="4860923" y="1003301"/>
                  </a:lnTo>
                  <a:lnTo>
                    <a:pt x="4857748" y="1000126"/>
                  </a:lnTo>
                  <a:lnTo>
                    <a:pt x="4848223" y="993776"/>
                  </a:lnTo>
                  <a:lnTo>
                    <a:pt x="4845048" y="987426"/>
                  </a:lnTo>
                  <a:lnTo>
                    <a:pt x="4845048" y="984251"/>
                  </a:lnTo>
                  <a:lnTo>
                    <a:pt x="4841873" y="984251"/>
                  </a:lnTo>
                  <a:lnTo>
                    <a:pt x="4835523" y="984251"/>
                  </a:lnTo>
                  <a:lnTo>
                    <a:pt x="4832348" y="984251"/>
                  </a:lnTo>
                  <a:lnTo>
                    <a:pt x="4829173" y="977901"/>
                  </a:lnTo>
                  <a:lnTo>
                    <a:pt x="4822823" y="968376"/>
                  </a:lnTo>
                  <a:lnTo>
                    <a:pt x="4813298" y="958851"/>
                  </a:lnTo>
                  <a:lnTo>
                    <a:pt x="4810123" y="955676"/>
                  </a:lnTo>
                  <a:lnTo>
                    <a:pt x="4806948" y="952501"/>
                  </a:lnTo>
                  <a:lnTo>
                    <a:pt x="4806948" y="949326"/>
                  </a:lnTo>
                  <a:lnTo>
                    <a:pt x="4803773" y="946151"/>
                  </a:lnTo>
                  <a:lnTo>
                    <a:pt x="4800598" y="942976"/>
                  </a:lnTo>
                  <a:lnTo>
                    <a:pt x="4797423" y="936626"/>
                  </a:lnTo>
                  <a:lnTo>
                    <a:pt x="4791073" y="930276"/>
                  </a:lnTo>
                  <a:lnTo>
                    <a:pt x="4778373" y="923926"/>
                  </a:lnTo>
                  <a:lnTo>
                    <a:pt x="4765673" y="920751"/>
                  </a:lnTo>
                  <a:lnTo>
                    <a:pt x="4752973" y="920751"/>
                  </a:lnTo>
                  <a:lnTo>
                    <a:pt x="4746623" y="920751"/>
                  </a:lnTo>
                  <a:lnTo>
                    <a:pt x="4740273" y="923926"/>
                  </a:lnTo>
                  <a:lnTo>
                    <a:pt x="4724398" y="933451"/>
                  </a:lnTo>
                  <a:lnTo>
                    <a:pt x="4711698" y="939801"/>
                  </a:lnTo>
                  <a:lnTo>
                    <a:pt x="4702173" y="942976"/>
                  </a:lnTo>
                  <a:lnTo>
                    <a:pt x="4695823" y="946151"/>
                  </a:lnTo>
                  <a:lnTo>
                    <a:pt x="4695823" y="949326"/>
                  </a:lnTo>
                  <a:lnTo>
                    <a:pt x="4692648" y="949326"/>
                  </a:lnTo>
                  <a:lnTo>
                    <a:pt x="4686298" y="955676"/>
                  </a:lnTo>
                  <a:lnTo>
                    <a:pt x="4679948" y="962026"/>
                  </a:lnTo>
                  <a:lnTo>
                    <a:pt x="4673598" y="962026"/>
                  </a:lnTo>
                  <a:lnTo>
                    <a:pt x="4670423" y="962026"/>
                  </a:lnTo>
                  <a:lnTo>
                    <a:pt x="4664073" y="955676"/>
                  </a:lnTo>
                  <a:lnTo>
                    <a:pt x="4657723" y="952501"/>
                  </a:lnTo>
                  <a:lnTo>
                    <a:pt x="4651373" y="952501"/>
                  </a:lnTo>
                  <a:lnTo>
                    <a:pt x="4648198" y="949326"/>
                  </a:lnTo>
                  <a:lnTo>
                    <a:pt x="4645023" y="946151"/>
                  </a:lnTo>
                  <a:lnTo>
                    <a:pt x="4641848" y="946151"/>
                  </a:lnTo>
                  <a:lnTo>
                    <a:pt x="4635498" y="949326"/>
                  </a:lnTo>
                  <a:lnTo>
                    <a:pt x="4629148" y="952501"/>
                  </a:lnTo>
                  <a:lnTo>
                    <a:pt x="4619623" y="952501"/>
                  </a:lnTo>
                  <a:lnTo>
                    <a:pt x="4616448" y="952501"/>
                  </a:lnTo>
                  <a:lnTo>
                    <a:pt x="4610098" y="955676"/>
                  </a:lnTo>
                  <a:lnTo>
                    <a:pt x="4600573" y="965201"/>
                  </a:lnTo>
                  <a:lnTo>
                    <a:pt x="4594223" y="968376"/>
                  </a:lnTo>
                  <a:lnTo>
                    <a:pt x="4591048" y="974726"/>
                  </a:lnTo>
                  <a:lnTo>
                    <a:pt x="4587873" y="977901"/>
                  </a:lnTo>
                  <a:lnTo>
                    <a:pt x="4587873" y="981076"/>
                  </a:lnTo>
                  <a:lnTo>
                    <a:pt x="4594223" y="984251"/>
                  </a:lnTo>
                  <a:lnTo>
                    <a:pt x="4591048" y="987426"/>
                  </a:lnTo>
                  <a:lnTo>
                    <a:pt x="4587873" y="987426"/>
                  </a:lnTo>
                  <a:lnTo>
                    <a:pt x="4587873" y="990601"/>
                  </a:lnTo>
                  <a:lnTo>
                    <a:pt x="4591048" y="990601"/>
                  </a:lnTo>
                  <a:lnTo>
                    <a:pt x="4587873" y="993776"/>
                  </a:lnTo>
                  <a:lnTo>
                    <a:pt x="4587873" y="1000126"/>
                  </a:lnTo>
                  <a:lnTo>
                    <a:pt x="4587873" y="1006476"/>
                  </a:lnTo>
                  <a:lnTo>
                    <a:pt x="4584698" y="1006476"/>
                  </a:lnTo>
                  <a:lnTo>
                    <a:pt x="4581523" y="1009651"/>
                  </a:lnTo>
                  <a:lnTo>
                    <a:pt x="4571998" y="1012826"/>
                  </a:lnTo>
                  <a:lnTo>
                    <a:pt x="4562473" y="1019176"/>
                  </a:lnTo>
                  <a:lnTo>
                    <a:pt x="4559298" y="1022351"/>
                  </a:lnTo>
                  <a:lnTo>
                    <a:pt x="4552948" y="1022351"/>
                  </a:lnTo>
                  <a:lnTo>
                    <a:pt x="4533898" y="1031876"/>
                  </a:lnTo>
                  <a:lnTo>
                    <a:pt x="4518023" y="1038226"/>
                  </a:lnTo>
                  <a:lnTo>
                    <a:pt x="4518023" y="1041401"/>
                  </a:lnTo>
                  <a:lnTo>
                    <a:pt x="4518023" y="1047751"/>
                  </a:lnTo>
                  <a:lnTo>
                    <a:pt x="4514848" y="1050926"/>
                  </a:lnTo>
                  <a:lnTo>
                    <a:pt x="4511673" y="1047751"/>
                  </a:lnTo>
                  <a:lnTo>
                    <a:pt x="4508498" y="1054101"/>
                  </a:lnTo>
                  <a:lnTo>
                    <a:pt x="4495798" y="1066801"/>
                  </a:lnTo>
                  <a:lnTo>
                    <a:pt x="4489448" y="1069976"/>
                  </a:lnTo>
                  <a:lnTo>
                    <a:pt x="4483098" y="1076326"/>
                  </a:lnTo>
                  <a:lnTo>
                    <a:pt x="4479923" y="1082676"/>
                  </a:lnTo>
                  <a:lnTo>
                    <a:pt x="4479923" y="1089026"/>
                  </a:lnTo>
                  <a:lnTo>
                    <a:pt x="4483098" y="1098551"/>
                  </a:lnTo>
                  <a:lnTo>
                    <a:pt x="4489448" y="1101726"/>
                  </a:lnTo>
                  <a:lnTo>
                    <a:pt x="4492623" y="1104901"/>
                  </a:lnTo>
                  <a:lnTo>
                    <a:pt x="4495798" y="1104901"/>
                  </a:lnTo>
                  <a:lnTo>
                    <a:pt x="4495798" y="1108076"/>
                  </a:lnTo>
                  <a:lnTo>
                    <a:pt x="4489448" y="1111251"/>
                  </a:lnTo>
                  <a:lnTo>
                    <a:pt x="4486273" y="1117601"/>
                  </a:lnTo>
                  <a:lnTo>
                    <a:pt x="4486273" y="1120776"/>
                  </a:lnTo>
                  <a:lnTo>
                    <a:pt x="4483098" y="1123951"/>
                  </a:lnTo>
                  <a:lnTo>
                    <a:pt x="4483098" y="1127126"/>
                  </a:lnTo>
                  <a:lnTo>
                    <a:pt x="4483098" y="1130301"/>
                  </a:lnTo>
                  <a:lnTo>
                    <a:pt x="4479923" y="1130301"/>
                  </a:lnTo>
                  <a:lnTo>
                    <a:pt x="4479923" y="1133476"/>
                  </a:lnTo>
                  <a:lnTo>
                    <a:pt x="4479923" y="1139826"/>
                  </a:lnTo>
                  <a:lnTo>
                    <a:pt x="4479923" y="1143001"/>
                  </a:lnTo>
                  <a:lnTo>
                    <a:pt x="4476748" y="1146176"/>
                  </a:lnTo>
                  <a:lnTo>
                    <a:pt x="4470398" y="1146176"/>
                  </a:lnTo>
                  <a:lnTo>
                    <a:pt x="4464048" y="1149351"/>
                  </a:lnTo>
                  <a:lnTo>
                    <a:pt x="4460873" y="1152526"/>
                  </a:lnTo>
                  <a:lnTo>
                    <a:pt x="4454523" y="1155701"/>
                  </a:lnTo>
                  <a:lnTo>
                    <a:pt x="4444998" y="1162051"/>
                  </a:lnTo>
                  <a:lnTo>
                    <a:pt x="4441823" y="1174751"/>
                  </a:lnTo>
                  <a:lnTo>
                    <a:pt x="4438648" y="1177926"/>
                  </a:lnTo>
                  <a:lnTo>
                    <a:pt x="4435473" y="1177926"/>
                  </a:lnTo>
                  <a:lnTo>
                    <a:pt x="4432298" y="1177926"/>
                  </a:lnTo>
                  <a:lnTo>
                    <a:pt x="4425948" y="1181101"/>
                  </a:lnTo>
                  <a:lnTo>
                    <a:pt x="4410073" y="1181101"/>
                  </a:lnTo>
                  <a:lnTo>
                    <a:pt x="4400548" y="1184276"/>
                  </a:lnTo>
                  <a:lnTo>
                    <a:pt x="4391023" y="1187451"/>
                  </a:lnTo>
                  <a:lnTo>
                    <a:pt x="4381498" y="1190626"/>
                  </a:lnTo>
                  <a:lnTo>
                    <a:pt x="4375148" y="1190626"/>
                  </a:lnTo>
                  <a:lnTo>
                    <a:pt x="4368798" y="1190626"/>
                  </a:lnTo>
                  <a:lnTo>
                    <a:pt x="4352923" y="1196976"/>
                  </a:lnTo>
                  <a:lnTo>
                    <a:pt x="4343398" y="1203326"/>
                  </a:lnTo>
                  <a:lnTo>
                    <a:pt x="4337048" y="1206501"/>
                  </a:lnTo>
                  <a:lnTo>
                    <a:pt x="4330698" y="1206501"/>
                  </a:lnTo>
                  <a:lnTo>
                    <a:pt x="4327523" y="1206501"/>
                  </a:lnTo>
                  <a:lnTo>
                    <a:pt x="4324348" y="1203326"/>
                  </a:lnTo>
                  <a:lnTo>
                    <a:pt x="4317998" y="1203326"/>
                  </a:lnTo>
                  <a:lnTo>
                    <a:pt x="4314823" y="1196976"/>
                  </a:lnTo>
                  <a:lnTo>
                    <a:pt x="4317998" y="1193801"/>
                  </a:lnTo>
                  <a:lnTo>
                    <a:pt x="4317998" y="1190626"/>
                  </a:lnTo>
                  <a:lnTo>
                    <a:pt x="4314823" y="1190626"/>
                  </a:lnTo>
                  <a:lnTo>
                    <a:pt x="4311648" y="1187451"/>
                  </a:lnTo>
                  <a:lnTo>
                    <a:pt x="4314823" y="1184276"/>
                  </a:lnTo>
                  <a:lnTo>
                    <a:pt x="4311648" y="1184276"/>
                  </a:lnTo>
                  <a:lnTo>
                    <a:pt x="4305298" y="1181101"/>
                  </a:lnTo>
                  <a:lnTo>
                    <a:pt x="4298948" y="1177926"/>
                  </a:lnTo>
                  <a:lnTo>
                    <a:pt x="4292598" y="1174751"/>
                  </a:lnTo>
                  <a:lnTo>
                    <a:pt x="4289423" y="1174751"/>
                  </a:lnTo>
                  <a:lnTo>
                    <a:pt x="4289423" y="1171576"/>
                  </a:lnTo>
                  <a:lnTo>
                    <a:pt x="4279898" y="1171576"/>
                  </a:lnTo>
                  <a:lnTo>
                    <a:pt x="4270373" y="1171576"/>
                  </a:lnTo>
                  <a:lnTo>
                    <a:pt x="4264023" y="1171576"/>
                  </a:lnTo>
                  <a:lnTo>
                    <a:pt x="4260848" y="1168401"/>
                  </a:lnTo>
                  <a:lnTo>
                    <a:pt x="4257673" y="1174750"/>
                  </a:lnTo>
                  <a:lnTo>
                    <a:pt x="4251323" y="1174750"/>
                  </a:lnTo>
                  <a:lnTo>
                    <a:pt x="4241798" y="1177925"/>
                  </a:lnTo>
                  <a:lnTo>
                    <a:pt x="4238623" y="1177925"/>
                  </a:lnTo>
                  <a:lnTo>
                    <a:pt x="4235448" y="1174750"/>
                  </a:lnTo>
                  <a:lnTo>
                    <a:pt x="4232273" y="1174750"/>
                  </a:lnTo>
                  <a:lnTo>
                    <a:pt x="4225923" y="1174750"/>
                  </a:lnTo>
                  <a:lnTo>
                    <a:pt x="4222748" y="1174750"/>
                  </a:lnTo>
                  <a:lnTo>
                    <a:pt x="4213223" y="1174750"/>
                  </a:lnTo>
                  <a:lnTo>
                    <a:pt x="4210048" y="1174750"/>
                  </a:lnTo>
                  <a:lnTo>
                    <a:pt x="4210048" y="1171575"/>
                  </a:lnTo>
                  <a:lnTo>
                    <a:pt x="4213223" y="1168400"/>
                  </a:lnTo>
                  <a:lnTo>
                    <a:pt x="4216398" y="1165225"/>
                  </a:lnTo>
                  <a:lnTo>
                    <a:pt x="4219573" y="1158875"/>
                  </a:lnTo>
                  <a:lnTo>
                    <a:pt x="4222748" y="1155700"/>
                  </a:lnTo>
                  <a:lnTo>
                    <a:pt x="4222748" y="1149350"/>
                  </a:lnTo>
                  <a:lnTo>
                    <a:pt x="4222748" y="1146175"/>
                  </a:lnTo>
                  <a:lnTo>
                    <a:pt x="4222748" y="1136650"/>
                  </a:lnTo>
                  <a:lnTo>
                    <a:pt x="4222748" y="1127125"/>
                  </a:lnTo>
                  <a:lnTo>
                    <a:pt x="4222748" y="1125008"/>
                  </a:lnTo>
                  <a:lnTo>
                    <a:pt x="4225923" y="1123950"/>
                  </a:lnTo>
                  <a:lnTo>
                    <a:pt x="4222748" y="1123950"/>
                  </a:lnTo>
                  <a:lnTo>
                    <a:pt x="4222748" y="1125008"/>
                  </a:lnTo>
                  <a:lnTo>
                    <a:pt x="4216398" y="1127125"/>
                  </a:lnTo>
                  <a:lnTo>
                    <a:pt x="4213223" y="1127125"/>
                  </a:lnTo>
                  <a:lnTo>
                    <a:pt x="4210048" y="1123950"/>
                  </a:lnTo>
                  <a:lnTo>
                    <a:pt x="4213223" y="1114425"/>
                  </a:lnTo>
                  <a:lnTo>
                    <a:pt x="4210048" y="1114425"/>
                  </a:lnTo>
                  <a:lnTo>
                    <a:pt x="4206873" y="1114425"/>
                  </a:lnTo>
                  <a:lnTo>
                    <a:pt x="4206873" y="1108075"/>
                  </a:lnTo>
                  <a:lnTo>
                    <a:pt x="4206873" y="1101725"/>
                  </a:lnTo>
                  <a:lnTo>
                    <a:pt x="4206873" y="1098550"/>
                  </a:lnTo>
                  <a:lnTo>
                    <a:pt x="4206873" y="1092200"/>
                  </a:lnTo>
                  <a:lnTo>
                    <a:pt x="4210048" y="1089025"/>
                  </a:lnTo>
                  <a:lnTo>
                    <a:pt x="4216398" y="1082675"/>
                  </a:lnTo>
                  <a:lnTo>
                    <a:pt x="4219573" y="1076325"/>
                  </a:lnTo>
                  <a:lnTo>
                    <a:pt x="4219573" y="1073150"/>
                  </a:lnTo>
                  <a:lnTo>
                    <a:pt x="4219573" y="1069975"/>
                  </a:lnTo>
                  <a:lnTo>
                    <a:pt x="4225923" y="1050925"/>
                  </a:lnTo>
                  <a:lnTo>
                    <a:pt x="4229098" y="1041400"/>
                  </a:lnTo>
                  <a:lnTo>
                    <a:pt x="4232273" y="1028700"/>
                  </a:lnTo>
                  <a:lnTo>
                    <a:pt x="4232273" y="1022350"/>
                  </a:lnTo>
                  <a:lnTo>
                    <a:pt x="4232273" y="1019175"/>
                  </a:lnTo>
                  <a:lnTo>
                    <a:pt x="4232273" y="1016000"/>
                  </a:lnTo>
                  <a:lnTo>
                    <a:pt x="4232273" y="1012825"/>
                  </a:lnTo>
                  <a:lnTo>
                    <a:pt x="4232273" y="1009650"/>
                  </a:lnTo>
                  <a:lnTo>
                    <a:pt x="4232273" y="1006475"/>
                  </a:lnTo>
                  <a:lnTo>
                    <a:pt x="4235448" y="1003300"/>
                  </a:lnTo>
                  <a:lnTo>
                    <a:pt x="4232275" y="1003300"/>
                  </a:lnTo>
                  <a:lnTo>
                    <a:pt x="4232273" y="1003301"/>
                  </a:lnTo>
                  <a:lnTo>
                    <a:pt x="4229098" y="996951"/>
                  </a:lnTo>
                  <a:lnTo>
                    <a:pt x="4232273" y="993776"/>
                  </a:lnTo>
                  <a:lnTo>
                    <a:pt x="4238623" y="990601"/>
                  </a:lnTo>
                  <a:lnTo>
                    <a:pt x="4235448" y="990601"/>
                  </a:lnTo>
                  <a:lnTo>
                    <a:pt x="4232273" y="990601"/>
                  </a:lnTo>
                  <a:lnTo>
                    <a:pt x="4232273" y="987426"/>
                  </a:lnTo>
                  <a:lnTo>
                    <a:pt x="4232273" y="981076"/>
                  </a:lnTo>
                  <a:lnTo>
                    <a:pt x="4229098" y="977901"/>
                  </a:lnTo>
                  <a:lnTo>
                    <a:pt x="4225923" y="977901"/>
                  </a:lnTo>
                  <a:lnTo>
                    <a:pt x="4229098" y="974726"/>
                  </a:lnTo>
                  <a:lnTo>
                    <a:pt x="4229098" y="971551"/>
                  </a:lnTo>
                  <a:lnTo>
                    <a:pt x="4225923" y="968376"/>
                  </a:lnTo>
                  <a:lnTo>
                    <a:pt x="4222748" y="968376"/>
                  </a:lnTo>
                  <a:lnTo>
                    <a:pt x="4222748" y="965201"/>
                  </a:lnTo>
                  <a:lnTo>
                    <a:pt x="4222748" y="962026"/>
                  </a:lnTo>
                  <a:lnTo>
                    <a:pt x="4232273" y="958851"/>
                  </a:lnTo>
                  <a:lnTo>
                    <a:pt x="4235448" y="955676"/>
                  </a:lnTo>
                  <a:lnTo>
                    <a:pt x="4241798" y="955676"/>
                  </a:lnTo>
                  <a:lnTo>
                    <a:pt x="4244973" y="955676"/>
                  </a:lnTo>
                  <a:lnTo>
                    <a:pt x="4251323" y="952501"/>
                  </a:lnTo>
                  <a:lnTo>
                    <a:pt x="4248148" y="949326"/>
                  </a:lnTo>
                  <a:lnTo>
                    <a:pt x="4251323" y="946151"/>
                  </a:lnTo>
                  <a:lnTo>
                    <a:pt x="4257673" y="946151"/>
                  </a:lnTo>
                  <a:lnTo>
                    <a:pt x="4260848" y="946151"/>
                  </a:lnTo>
                  <a:lnTo>
                    <a:pt x="4264023" y="946151"/>
                  </a:lnTo>
                  <a:lnTo>
                    <a:pt x="4270373" y="949326"/>
                  </a:lnTo>
                  <a:lnTo>
                    <a:pt x="4279898" y="952501"/>
                  </a:lnTo>
                  <a:lnTo>
                    <a:pt x="4295773" y="952501"/>
                  </a:lnTo>
                  <a:lnTo>
                    <a:pt x="4308473" y="949326"/>
                  </a:lnTo>
                  <a:lnTo>
                    <a:pt x="4314823" y="949326"/>
                  </a:lnTo>
                  <a:lnTo>
                    <a:pt x="4317998" y="949326"/>
                  </a:lnTo>
                  <a:lnTo>
                    <a:pt x="4321173" y="949326"/>
                  </a:lnTo>
                  <a:lnTo>
                    <a:pt x="4356098" y="952501"/>
                  </a:lnTo>
                  <a:lnTo>
                    <a:pt x="4368798" y="952501"/>
                  </a:lnTo>
                  <a:lnTo>
                    <a:pt x="4375148" y="949326"/>
                  </a:lnTo>
                  <a:lnTo>
                    <a:pt x="4378323" y="949326"/>
                  </a:lnTo>
                  <a:lnTo>
                    <a:pt x="4387848" y="955676"/>
                  </a:lnTo>
                  <a:lnTo>
                    <a:pt x="4391023" y="955676"/>
                  </a:lnTo>
                  <a:lnTo>
                    <a:pt x="4394198" y="952501"/>
                  </a:lnTo>
                  <a:lnTo>
                    <a:pt x="4397373" y="952501"/>
                  </a:lnTo>
                  <a:lnTo>
                    <a:pt x="4413248" y="955676"/>
                  </a:lnTo>
                  <a:lnTo>
                    <a:pt x="4419598" y="955676"/>
                  </a:lnTo>
                  <a:lnTo>
                    <a:pt x="4429123" y="952501"/>
                  </a:lnTo>
                  <a:lnTo>
                    <a:pt x="4432298" y="952501"/>
                  </a:lnTo>
                  <a:lnTo>
                    <a:pt x="4438648" y="952501"/>
                  </a:lnTo>
                  <a:lnTo>
                    <a:pt x="4441823" y="952501"/>
                  </a:lnTo>
                  <a:lnTo>
                    <a:pt x="4448173" y="952501"/>
                  </a:lnTo>
                  <a:lnTo>
                    <a:pt x="4451348" y="946151"/>
                  </a:lnTo>
                  <a:lnTo>
                    <a:pt x="4454523" y="933451"/>
                  </a:lnTo>
                  <a:lnTo>
                    <a:pt x="4460873" y="917576"/>
                  </a:lnTo>
                  <a:lnTo>
                    <a:pt x="4464048" y="908051"/>
                  </a:lnTo>
                  <a:lnTo>
                    <a:pt x="4467223" y="892176"/>
                  </a:lnTo>
                  <a:lnTo>
                    <a:pt x="4470398" y="889001"/>
                  </a:lnTo>
                  <a:lnTo>
                    <a:pt x="4473573" y="889001"/>
                  </a:lnTo>
                  <a:lnTo>
                    <a:pt x="4479923" y="898526"/>
                  </a:lnTo>
                  <a:lnTo>
                    <a:pt x="4476748" y="889001"/>
                  </a:lnTo>
                  <a:lnTo>
                    <a:pt x="4473573" y="885826"/>
                  </a:lnTo>
                  <a:lnTo>
                    <a:pt x="4470398" y="882651"/>
                  </a:lnTo>
                  <a:lnTo>
                    <a:pt x="4470398" y="876301"/>
                  </a:lnTo>
                  <a:lnTo>
                    <a:pt x="4473573" y="869951"/>
                  </a:lnTo>
                  <a:lnTo>
                    <a:pt x="4470398" y="866776"/>
                  </a:lnTo>
                  <a:lnTo>
                    <a:pt x="4470398" y="863601"/>
                  </a:lnTo>
                  <a:lnTo>
                    <a:pt x="4470398" y="860426"/>
                  </a:lnTo>
                  <a:lnTo>
                    <a:pt x="4467223" y="860426"/>
                  </a:lnTo>
                  <a:lnTo>
                    <a:pt x="4460873" y="854076"/>
                  </a:lnTo>
                  <a:lnTo>
                    <a:pt x="4451348" y="850901"/>
                  </a:lnTo>
                  <a:lnTo>
                    <a:pt x="4444998" y="847726"/>
                  </a:lnTo>
                  <a:lnTo>
                    <a:pt x="4438648" y="838201"/>
                  </a:lnTo>
                  <a:lnTo>
                    <a:pt x="4438648" y="835026"/>
                  </a:lnTo>
                  <a:lnTo>
                    <a:pt x="4438648" y="831851"/>
                  </a:lnTo>
                  <a:lnTo>
                    <a:pt x="4438648" y="828676"/>
                  </a:lnTo>
                  <a:lnTo>
                    <a:pt x="4441823" y="828676"/>
                  </a:lnTo>
                  <a:lnTo>
                    <a:pt x="4438648" y="825501"/>
                  </a:lnTo>
                  <a:lnTo>
                    <a:pt x="4432298" y="825501"/>
                  </a:lnTo>
                  <a:lnTo>
                    <a:pt x="4432298" y="822326"/>
                  </a:lnTo>
                  <a:lnTo>
                    <a:pt x="4432298" y="819151"/>
                  </a:lnTo>
                  <a:lnTo>
                    <a:pt x="4425948" y="815976"/>
                  </a:lnTo>
                  <a:lnTo>
                    <a:pt x="4422773" y="812801"/>
                  </a:lnTo>
                  <a:lnTo>
                    <a:pt x="4419598" y="812801"/>
                  </a:lnTo>
                  <a:lnTo>
                    <a:pt x="4416423" y="812801"/>
                  </a:lnTo>
                  <a:lnTo>
                    <a:pt x="4413248" y="812801"/>
                  </a:lnTo>
                  <a:lnTo>
                    <a:pt x="4410073" y="815976"/>
                  </a:lnTo>
                  <a:lnTo>
                    <a:pt x="4406898" y="815976"/>
                  </a:lnTo>
                  <a:lnTo>
                    <a:pt x="4403723" y="812801"/>
                  </a:lnTo>
                  <a:lnTo>
                    <a:pt x="4400548" y="809626"/>
                  </a:lnTo>
                  <a:lnTo>
                    <a:pt x="4391023" y="806451"/>
                  </a:lnTo>
                  <a:lnTo>
                    <a:pt x="4387848" y="803276"/>
                  </a:lnTo>
                  <a:lnTo>
                    <a:pt x="4384673" y="803276"/>
                  </a:lnTo>
                  <a:lnTo>
                    <a:pt x="4381498" y="806451"/>
                  </a:lnTo>
                  <a:lnTo>
                    <a:pt x="4375148" y="806451"/>
                  </a:lnTo>
                  <a:lnTo>
                    <a:pt x="4371973" y="803276"/>
                  </a:lnTo>
                  <a:lnTo>
                    <a:pt x="4371973" y="800101"/>
                  </a:lnTo>
                  <a:lnTo>
                    <a:pt x="4368798" y="796926"/>
                  </a:lnTo>
                  <a:lnTo>
                    <a:pt x="4368798" y="793751"/>
                  </a:lnTo>
                  <a:lnTo>
                    <a:pt x="4375148" y="793751"/>
                  </a:lnTo>
                  <a:lnTo>
                    <a:pt x="4375148" y="790576"/>
                  </a:lnTo>
                  <a:lnTo>
                    <a:pt x="4371973" y="790576"/>
                  </a:lnTo>
                  <a:lnTo>
                    <a:pt x="4371973" y="787401"/>
                  </a:lnTo>
                  <a:lnTo>
                    <a:pt x="4362448" y="787401"/>
                  </a:lnTo>
                  <a:lnTo>
                    <a:pt x="4362448" y="784226"/>
                  </a:lnTo>
                  <a:lnTo>
                    <a:pt x="4362448" y="781051"/>
                  </a:lnTo>
                  <a:lnTo>
                    <a:pt x="4368798" y="781051"/>
                  </a:lnTo>
                  <a:lnTo>
                    <a:pt x="4375148" y="781051"/>
                  </a:lnTo>
                  <a:lnTo>
                    <a:pt x="4384673" y="777876"/>
                  </a:lnTo>
                  <a:lnTo>
                    <a:pt x="4387848" y="777876"/>
                  </a:lnTo>
                  <a:lnTo>
                    <a:pt x="4391023" y="774701"/>
                  </a:lnTo>
                  <a:lnTo>
                    <a:pt x="4397373" y="774701"/>
                  </a:lnTo>
                  <a:lnTo>
                    <a:pt x="4403723" y="771526"/>
                  </a:lnTo>
                  <a:lnTo>
                    <a:pt x="4406898" y="774701"/>
                  </a:lnTo>
                  <a:lnTo>
                    <a:pt x="4410073" y="777876"/>
                  </a:lnTo>
                  <a:lnTo>
                    <a:pt x="4410073" y="781051"/>
                  </a:lnTo>
                  <a:lnTo>
                    <a:pt x="4413248" y="781051"/>
                  </a:lnTo>
                  <a:lnTo>
                    <a:pt x="4419598" y="777876"/>
                  </a:lnTo>
                  <a:lnTo>
                    <a:pt x="4422773" y="777876"/>
                  </a:lnTo>
                  <a:lnTo>
                    <a:pt x="4425948" y="777876"/>
                  </a:lnTo>
                  <a:lnTo>
                    <a:pt x="4432298" y="777876"/>
                  </a:lnTo>
                  <a:lnTo>
                    <a:pt x="4438648" y="781051"/>
                  </a:lnTo>
                  <a:lnTo>
                    <a:pt x="4444998" y="781051"/>
                  </a:lnTo>
                  <a:lnTo>
                    <a:pt x="4448173" y="781051"/>
                  </a:lnTo>
                  <a:lnTo>
                    <a:pt x="4444998" y="777876"/>
                  </a:lnTo>
                  <a:lnTo>
                    <a:pt x="4444998" y="774701"/>
                  </a:lnTo>
                  <a:lnTo>
                    <a:pt x="4448173" y="771526"/>
                  </a:lnTo>
                  <a:lnTo>
                    <a:pt x="4448173" y="765176"/>
                  </a:lnTo>
                  <a:lnTo>
                    <a:pt x="4448173" y="762001"/>
                  </a:lnTo>
                  <a:lnTo>
                    <a:pt x="4444998" y="755651"/>
                  </a:lnTo>
                  <a:lnTo>
                    <a:pt x="4441823" y="746126"/>
                  </a:lnTo>
                  <a:lnTo>
                    <a:pt x="4444998" y="742951"/>
                  </a:lnTo>
                  <a:lnTo>
                    <a:pt x="4448173" y="746126"/>
                  </a:lnTo>
                  <a:lnTo>
                    <a:pt x="4454523" y="746126"/>
                  </a:lnTo>
                  <a:lnTo>
                    <a:pt x="4457698" y="746126"/>
                  </a:lnTo>
                  <a:lnTo>
                    <a:pt x="4460873" y="752476"/>
                  </a:lnTo>
                  <a:lnTo>
                    <a:pt x="4464048" y="755651"/>
                  </a:lnTo>
                  <a:lnTo>
                    <a:pt x="4464048" y="762001"/>
                  </a:lnTo>
                  <a:lnTo>
                    <a:pt x="4467223" y="762001"/>
                  </a:lnTo>
                  <a:lnTo>
                    <a:pt x="4470398" y="762001"/>
                  </a:lnTo>
                  <a:lnTo>
                    <a:pt x="4473573" y="758826"/>
                  </a:lnTo>
                  <a:lnTo>
                    <a:pt x="4476748" y="758826"/>
                  </a:lnTo>
                  <a:lnTo>
                    <a:pt x="4479923" y="758826"/>
                  </a:lnTo>
                  <a:lnTo>
                    <a:pt x="4483098" y="758826"/>
                  </a:lnTo>
                  <a:lnTo>
                    <a:pt x="4486273" y="755651"/>
                  </a:lnTo>
                  <a:lnTo>
                    <a:pt x="4492623" y="755651"/>
                  </a:lnTo>
                  <a:lnTo>
                    <a:pt x="4498973" y="755651"/>
                  </a:lnTo>
                  <a:lnTo>
                    <a:pt x="4495798" y="752476"/>
                  </a:lnTo>
                  <a:lnTo>
                    <a:pt x="4495798" y="749301"/>
                  </a:lnTo>
                  <a:lnTo>
                    <a:pt x="4498973" y="746126"/>
                  </a:lnTo>
                  <a:lnTo>
                    <a:pt x="4502148" y="746126"/>
                  </a:lnTo>
                  <a:lnTo>
                    <a:pt x="4508498" y="742951"/>
                  </a:lnTo>
                  <a:lnTo>
                    <a:pt x="4521198" y="739776"/>
                  </a:lnTo>
                  <a:lnTo>
                    <a:pt x="4533898" y="736601"/>
                  </a:lnTo>
                  <a:lnTo>
                    <a:pt x="4537073" y="736601"/>
                  </a:lnTo>
                  <a:lnTo>
                    <a:pt x="4540248" y="730251"/>
                  </a:lnTo>
                  <a:lnTo>
                    <a:pt x="4540248" y="727076"/>
                  </a:lnTo>
                  <a:lnTo>
                    <a:pt x="4540248" y="723901"/>
                  </a:lnTo>
                  <a:lnTo>
                    <a:pt x="4543423" y="720726"/>
                  </a:lnTo>
                  <a:lnTo>
                    <a:pt x="4546598" y="717551"/>
                  </a:lnTo>
                  <a:lnTo>
                    <a:pt x="4546598" y="714376"/>
                  </a:lnTo>
                  <a:lnTo>
                    <a:pt x="4546598" y="711201"/>
                  </a:lnTo>
                  <a:lnTo>
                    <a:pt x="4549773" y="711201"/>
                  </a:lnTo>
                  <a:lnTo>
                    <a:pt x="4565648" y="708026"/>
                  </a:lnTo>
                  <a:lnTo>
                    <a:pt x="4575173" y="708026"/>
                  </a:lnTo>
                  <a:lnTo>
                    <a:pt x="4581523" y="704851"/>
                  </a:lnTo>
                  <a:lnTo>
                    <a:pt x="4587873" y="698501"/>
                  </a:lnTo>
                  <a:lnTo>
                    <a:pt x="4597398" y="692151"/>
                  </a:lnTo>
                  <a:lnTo>
                    <a:pt x="4603748" y="695326"/>
                  </a:lnTo>
                  <a:lnTo>
                    <a:pt x="4606923" y="695326"/>
                  </a:lnTo>
                  <a:lnTo>
                    <a:pt x="4610098" y="698501"/>
                  </a:lnTo>
                  <a:lnTo>
                    <a:pt x="4610098" y="695326"/>
                  </a:lnTo>
                  <a:lnTo>
                    <a:pt x="4613273" y="695326"/>
                  </a:lnTo>
                  <a:lnTo>
                    <a:pt x="4616448" y="695326"/>
                  </a:lnTo>
                  <a:lnTo>
                    <a:pt x="4619623" y="695326"/>
                  </a:lnTo>
                  <a:lnTo>
                    <a:pt x="4622798" y="698501"/>
                  </a:lnTo>
                  <a:lnTo>
                    <a:pt x="4622798" y="692151"/>
                  </a:lnTo>
                  <a:lnTo>
                    <a:pt x="4619623" y="692151"/>
                  </a:lnTo>
                  <a:lnTo>
                    <a:pt x="4616448" y="688976"/>
                  </a:lnTo>
                  <a:lnTo>
                    <a:pt x="4619623" y="688976"/>
                  </a:lnTo>
                  <a:lnTo>
                    <a:pt x="4622798" y="685801"/>
                  </a:lnTo>
                  <a:lnTo>
                    <a:pt x="4616448" y="685801"/>
                  </a:lnTo>
                  <a:lnTo>
                    <a:pt x="4613273" y="682626"/>
                  </a:lnTo>
                  <a:lnTo>
                    <a:pt x="4613273" y="679451"/>
                  </a:lnTo>
                  <a:lnTo>
                    <a:pt x="4619623" y="673101"/>
                  </a:lnTo>
                  <a:lnTo>
                    <a:pt x="4622798" y="666751"/>
                  </a:lnTo>
                  <a:lnTo>
                    <a:pt x="4629148" y="657226"/>
                  </a:lnTo>
                  <a:lnTo>
                    <a:pt x="4632323" y="650876"/>
                  </a:lnTo>
                  <a:lnTo>
                    <a:pt x="4635498" y="647701"/>
                  </a:lnTo>
                  <a:lnTo>
                    <a:pt x="4635498" y="650876"/>
                  </a:lnTo>
                  <a:lnTo>
                    <a:pt x="4635498" y="654051"/>
                  </a:lnTo>
                  <a:lnTo>
                    <a:pt x="4638673" y="654051"/>
                  </a:lnTo>
                  <a:lnTo>
                    <a:pt x="4641848" y="654051"/>
                  </a:lnTo>
                  <a:lnTo>
                    <a:pt x="4638673" y="660401"/>
                  </a:lnTo>
                  <a:lnTo>
                    <a:pt x="4641848" y="660401"/>
                  </a:lnTo>
                  <a:lnTo>
                    <a:pt x="4645023" y="663576"/>
                  </a:lnTo>
                  <a:lnTo>
                    <a:pt x="4641848" y="663576"/>
                  </a:lnTo>
                  <a:lnTo>
                    <a:pt x="4641848" y="666751"/>
                  </a:lnTo>
                  <a:lnTo>
                    <a:pt x="4641848" y="669926"/>
                  </a:lnTo>
                  <a:lnTo>
                    <a:pt x="4645023" y="669926"/>
                  </a:lnTo>
                  <a:lnTo>
                    <a:pt x="4648198" y="666751"/>
                  </a:lnTo>
                  <a:lnTo>
                    <a:pt x="4651373" y="663576"/>
                  </a:lnTo>
                  <a:lnTo>
                    <a:pt x="4654548" y="663576"/>
                  </a:lnTo>
                  <a:lnTo>
                    <a:pt x="4654548" y="660401"/>
                  </a:lnTo>
                  <a:lnTo>
                    <a:pt x="4654548" y="654051"/>
                  </a:lnTo>
                  <a:lnTo>
                    <a:pt x="4651373" y="650876"/>
                  </a:lnTo>
                  <a:lnTo>
                    <a:pt x="4651373" y="644526"/>
                  </a:lnTo>
                  <a:lnTo>
                    <a:pt x="4651373" y="641351"/>
                  </a:lnTo>
                  <a:lnTo>
                    <a:pt x="4657723" y="641351"/>
                  </a:lnTo>
                  <a:lnTo>
                    <a:pt x="4664073" y="641351"/>
                  </a:lnTo>
                  <a:lnTo>
                    <a:pt x="4667248" y="641351"/>
                  </a:lnTo>
                  <a:lnTo>
                    <a:pt x="4673598" y="638176"/>
                  </a:lnTo>
                  <a:lnTo>
                    <a:pt x="4679948" y="638176"/>
                  </a:lnTo>
                  <a:lnTo>
                    <a:pt x="4683123" y="638176"/>
                  </a:lnTo>
                  <a:lnTo>
                    <a:pt x="4679948" y="641351"/>
                  </a:lnTo>
                  <a:lnTo>
                    <a:pt x="4683123" y="644526"/>
                  </a:lnTo>
                  <a:lnTo>
                    <a:pt x="4683123" y="641351"/>
                  </a:lnTo>
                  <a:lnTo>
                    <a:pt x="4686298" y="641351"/>
                  </a:lnTo>
                  <a:lnTo>
                    <a:pt x="4689473" y="638176"/>
                  </a:lnTo>
                  <a:lnTo>
                    <a:pt x="4698998" y="631826"/>
                  </a:lnTo>
                  <a:lnTo>
                    <a:pt x="4702173" y="631826"/>
                  </a:lnTo>
                  <a:lnTo>
                    <a:pt x="4711698" y="628651"/>
                  </a:lnTo>
                  <a:lnTo>
                    <a:pt x="4714873" y="631826"/>
                  </a:lnTo>
                  <a:lnTo>
                    <a:pt x="4714873" y="635001"/>
                  </a:lnTo>
                  <a:lnTo>
                    <a:pt x="4714873" y="638176"/>
                  </a:lnTo>
                  <a:lnTo>
                    <a:pt x="4718048" y="638176"/>
                  </a:lnTo>
                  <a:lnTo>
                    <a:pt x="4718048" y="635001"/>
                  </a:lnTo>
                  <a:lnTo>
                    <a:pt x="4724398" y="631826"/>
                  </a:lnTo>
                  <a:lnTo>
                    <a:pt x="4727573" y="635001"/>
                  </a:lnTo>
                  <a:lnTo>
                    <a:pt x="4727573" y="631826"/>
                  </a:lnTo>
                  <a:lnTo>
                    <a:pt x="4727573" y="628651"/>
                  </a:lnTo>
                  <a:lnTo>
                    <a:pt x="4730748" y="622301"/>
                  </a:lnTo>
                  <a:lnTo>
                    <a:pt x="4730748" y="619126"/>
                  </a:lnTo>
                  <a:lnTo>
                    <a:pt x="4733923" y="619126"/>
                  </a:lnTo>
                  <a:lnTo>
                    <a:pt x="4740273" y="622301"/>
                  </a:lnTo>
                  <a:lnTo>
                    <a:pt x="4746623" y="622301"/>
                  </a:lnTo>
                  <a:lnTo>
                    <a:pt x="4749798" y="625476"/>
                  </a:lnTo>
                  <a:lnTo>
                    <a:pt x="4756148" y="628651"/>
                  </a:lnTo>
                  <a:lnTo>
                    <a:pt x="4749798" y="622301"/>
                  </a:lnTo>
                  <a:lnTo>
                    <a:pt x="4743448" y="619126"/>
                  </a:lnTo>
                  <a:lnTo>
                    <a:pt x="4740273" y="619126"/>
                  </a:lnTo>
                  <a:lnTo>
                    <a:pt x="4737098" y="615951"/>
                  </a:lnTo>
                  <a:lnTo>
                    <a:pt x="4740273" y="612776"/>
                  </a:lnTo>
                  <a:lnTo>
                    <a:pt x="4737098" y="612776"/>
                  </a:lnTo>
                  <a:lnTo>
                    <a:pt x="4733923" y="609601"/>
                  </a:lnTo>
                  <a:lnTo>
                    <a:pt x="4733923" y="606426"/>
                  </a:lnTo>
                  <a:lnTo>
                    <a:pt x="4730748" y="606426"/>
                  </a:lnTo>
                  <a:lnTo>
                    <a:pt x="4727573" y="606426"/>
                  </a:lnTo>
                  <a:lnTo>
                    <a:pt x="4730748" y="603251"/>
                  </a:lnTo>
                  <a:lnTo>
                    <a:pt x="4724398" y="593726"/>
                  </a:lnTo>
                  <a:lnTo>
                    <a:pt x="4724398" y="590551"/>
                  </a:lnTo>
                  <a:lnTo>
                    <a:pt x="4724398" y="587376"/>
                  </a:lnTo>
                  <a:lnTo>
                    <a:pt x="4724398" y="581026"/>
                  </a:lnTo>
                  <a:lnTo>
                    <a:pt x="4721223" y="581026"/>
                  </a:lnTo>
                  <a:lnTo>
                    <a:pt x="4718048" y="577851"/>
                  </a:lnTo>
                  <a:lnTo>
                    <a:pt x="4714873" y="574676"/>
                  </a:lnTo>
                  <a:lnTo>
                    <a:pt x="4718048" y="574676"/>
                  </a:lnTo>
                  <a:lnTo>
                    <a:pt x="4714873" y="571501"/>
                  </a:lnTo>
                  <a:lnTo>
                    <a:pt x="4714873" y="565151"/>
                  </a:lnTo>
                  <a:lnTo>
                    <a:pt x="4711698" y="565151"/>
                  </a:lnTo>
                  <a:lnTo>
                    <a:pt x="4708523" y="565151"/>
                  </a:lnTo>
                  <a:lnTo>
                    <a:pt x="4708523" y="561976"/>
                  </a:lnTo>
                  <a:lnTo>
                    <a:pt x="4708523" y="558801"/>
                  </a:lnTo>
                  <a:lnTo>
                    <a:pt x="4711698" y="555626"/>
                  </a:lnTo>
                  <a:lnTo>
                    <a:pt x="4711698" y="552451"/>
                  </a:lnTo>
                  <a:lnTo>
                    <a:pt x="4708523" y="549276"/>
                  </a:lnTo>
                  <a:lnTo>
                    <a:pt x="4705348" y="546101"/>
                  </a:lnTo>
                  <a:lnTo>
                    <a:pt x="4705348" y="542926"/>
                  </a:lnTo>
                  <a:lnTo>
                    <a:pt x="4705348" y="539751"/>
                  </a:lnTo>
                  <a:lnTo>
                    <a:pt x="4708523" y="536576"/>
                  </a:lnTo>
                  <a:lnTo>
                    <a:pt x="4711698" y="536576"/>
                  </a:lnTo>
                  <a:lnTo>
                    <a:pt x="4714873" y="542926"/>
                  </a:lnTo>
                  <a:lnTo>
                    <a:pt x="4721223" y="542926"/>
                  </a:lnTo>
                  <a:lnTo>
                    <a:pt x="4721223" y="539751"/>
                  </a:lnTo>
                  <a:lnTo>
                    <a:pt x="4721223" y="536576"/>
                  </a:lnTo>
                  <a:lnTo>
                    <a:pt x="4724398" y="533401"/>
                  </a:lnTo>
                  <a:lnTo>
                    <a:pt x="4727573" y="533401"/>
                  </a:lnTo>
                  <a:lnTo>
                    <a:pt x="4727573" y="536576"/>
                  </a:lnTo>
                  <a:lnTo>
                    <a:pt x="4727573" y="542926"/>
                  </a:lnTo>
                  <a:lnTo>
                    <a:pt x="4730748" y="542926"/>
                  </a:lnTo>
                  <a:lnTo>
                    <a:pt x="4730748" y="533401"/>
                  </a:lnTo>
                  <a:lnTo>
                    <a:pt x="4733923" y="533401"/>
                  </a:lnTo>
                  <a:lnTo>
                    <a:pt x="4737098" y="533401"/>
                  </a:lnTo>
                  <a:lnTo>
                    <a:pt x="4740273" y="530226"/>
                  </a:lnTo>
                  <a:lnTo>
                    <a:pt x="4746623" y="533401"/>
                  </a:lnTo>
                  <a:lnTo>
                    <a:pt x="4749798" y="536576"/>
                  </a:lnTo>
                  <a:lnTo>
                    <a:pt x="4752973" y="542926"/>
                  </a:lnTo>
                  <a:lnTo>
                    <a:pt x="4752973" y="546101"/>
                  </a:lnTo>
                  <a:lnTo>
                    <a:pt x="4756148" y="546101"/>
                  </a:lnTo>
                  <a:lnTo>
                    <a:pt x="4756148" y="549276"/>
                  </a:lnTo>
                  <a:lnTo>
                    <a:pt x="4762498" y="549276"/>
                  </a:lnTo>
                  <a:lnTo>
                    <a:pt x="4768848" y="549276"/>
                  </a:lnTo>
                  <a:lnTo>
                    <a:pt x="4772023" y="552451"/>
                  </a:lnTo>
                  <a:lnTo>
                    <a:pt x="4772023" y="555626"/>
                  </a:lnTo>
                  <a:lnTo>
                    <a:pt x="4765673" y="555626"/>
                  </a:lnTo>
                  <a:lnTo>
                    <a:pt x="4762498" y="558801"/>
                  </a:lnTo>
                  <a:lnTo>
                    <a:pt x="4759323" y="561976"/>
                  </a:lnTo>
                  <a:lnTo>
                    <a:pt x="4756148" y="561976"/>
                  </a:lnTo>
                  <a:lnTo>
                    <a:pt x="4752973" y="565151"/>
                  </a:lnTo>
                  <a:lnTo>
                    <a:pt x="4752973" y="568326"/>
                  </a:lnTo>
                  <a:lnTo>
                    <a:pt x="4749798" y="571501"/>
                  </a:lnTo>
                  <a:lnTo>
                    <a:pt x="4746623" y="571501"/>
                  </a:lnTo>
                  <a:lnTo>
                    <a:pt x="4746623" y="574676"/>
                  </a:lnTo>
                  <a:lnTo>
                    <a:pt x="4749798" y="577851"/>
                  </a:lnTo>
                  <a:lnTo>
                    <a:pt x="4746623" y="577851"/>
                  </a:lnTo>
                  <a:lnTo>
                    <a:pt x="4743448" y="581026"/>
                  </a:lnTo>
                  <a:lnTo>
                    <a:pt x="4740273" y="584201"/>
                  </a:lnTo>
                  <a:lnTo>
                    <a:pt x="4743448" y="587376"/>
                  </a:lnTo>
                  <a:lnTo>
                    <a:pt x="4743448" y="590551"/>
                  </a:lnTo>
                  <a:lnTo>
                    <a:pt x="4749798" y="590551"/>
                  </a:lnTo>
                  <a:lnTo>
                    <a:pt x="4752973" y="593726"/>
                  </a:lnTo>
                  <a:lnTo>
                    <a:pt x="4749798" y="593726"/>
                  </a:lnTo>
                  <a:lnTo>
                    <a:pt x="4752973" y="596901"/>
                  </a:lnTo>
                  <a:lnTo>
                    <a:pt x="4756148" y="600076"/>
                  </a:lnTo>
                  <a:lnTo>
                    <a:pt x="4752973" y="603251"/>
                  </a:lnTo>
                  <a:lnTo>
                    <a:pt x="4759323" y="600076"/>
                  </a:lnTo>
                  <a:lnTo>
                    <a:pt x="4762498" y="606426"/>
                  </a:lnTo>
                  <a:lnTo>
                    <a:pt x="4765673" y="603251"/>
                  </a:lnTo>
                  <a:lnTo>
                    <a:pt x="4772023" y="603251"/>
                  </a:lnTo>
                  <a:lnTo>
                    <a:pt x="4775198" y="606426"/>
                  </a:lnTo>
                  <a:lnTo>
                    <a:pt x="4778373" y="606426"/>
                  </a:lnTo>
                  <a:lnTo>
                    <a:pt x="4784723" y="609601"/>
                  </a:lnTo>
                  <a:lnTo>
                    <a:pt x="4781548" y="612776"/>
                  </a:lnTo>
                  <a:lnTo>
                    <a:pt x="4778373" y="612776"/>
                  </a:lnTo>
                  <a:lnTo>
                    <a:pt x="4778373" y="615951"/>
                  </a:lnTo>
                  <a:lnTo>
                    <a:pt x="4784723" y="615951"/>
                  </a:lnTo>
                  <a:lnTo>
                    <a:pt x="4791073" y="615951"/>
                  </a:lnTo>
                  <a:lnTo>
                    <a:pt x="4797423" y="619126"/>
                  </a:lnTo>
                  <a:lnTo>
                    <a:pt x="4800598" y="619126"/>
                  </a:lnTo>
                  <a:lnTo>
                    <a:pt x="4803773" y="619126"/>
                  </a:lnTo>
                  <a:lnTo>
                    <a:pt x="4810123" y="615951"/>
                  </a:lnTo>
                  <a:lnTo>
                    <a:pt x="4813298" y="615951"/>
                  </a:lnTo>
                  <a:lnTo>
                    <a:pt x="4819648" y="615951"/>
                  </a:lnTo>
                  <a:lnTo>
                    <a:pt x="4829173" y="615951"/>
                  </a:lnTo>
                  <a:lnTo>
                    <a:pt x="4835523" y="612776"/>
                  </a:lnTo>
                  <a:lnTo>
                    <a:pt x="4841873" y="609601"/>
                  </a:lnTo>
                  <a:lnTo>
                    <a:pt x="4848223" y="609601"/>
                  </a:lnTo>
                  <a:lnTo>
                    <a:pt x="4841873" y="612776"/>
                  </a:lnTo>
                  <a:lnTo>
                    <a:pt x="4838698" y="615951"/>
                  </a:lnTo>
                  <a:lnTo>
                    <a:pt x="4841873" y="615951"/>
                  </a:lnTo>
                  <a:lnTo>
                    <a:pt x="4851398" y="609601"/>
                  </a:lnTo>
                  <a:lnTo>
                    <a:pt x="4857748" y="609601"/>
                  </a:lnTo>
                  <a:lnTo>
                    <a:pt x="4860923" y="612776"/>
                  </a:lnTo>
                  <a:lnTo>
                    <a:pt x="4864098" y="612776"/>
                  </a:lnTo>
                  <a:lnTo>
                    <a:pt x="4864098" y="609601"/>
                  </a:lnTo>
                  <a:lnTo>
                    <a:pt x="4867273" y="606426"/>
                  </a:lnTo>
                  <a:lnTo>
                    <a:pt x="4870448" y="606426"/>
                  </a:lnTo>
                  <a:lnTo>
                    <a:pt x="4873623" y="609601"/>
                  </a:lnTo>
                  <a:lnTo>
                    <a:pt x="4873623" y="612776"/>
                  </a:lnTo>
                  <a:lnTo>
                    <a:pt x="4876798" y="615951"/>
                  </a:lnTo>
                  <a:lnTo>
                    <a:pt x="4879973" y="619126"/>
                  </a:lnTo>
                  <a:lnTo>
                    <a:pt x="4886323" y="622301"/>
                  </a:lnTo>
                  <a:lnTo>
                    <a:pt x="4892673" y="622301"/>
                  </a:lnTo>
                  <a:lnTo>
                    <a:pt x="4895848" y="622301"/>
                  </a:lnTo>
                  <a:lnTo>
                    <a:pt x="4895848" y="619126"/>
                  </a:lnTo>
                  <a:lnTo>
                    <a:pt x="4899023" y="612776"/>
                  </a:lnTo>
                  <a:lnTo>
                    <a:pt x="4905373" y="612776"/>
                  </a:lnTo>
                  <a:lnTo>
                    <a:pt x="4930773" y="606426"/>
                  </a:lnTo>
                  <a:lnTo>
                    <a:pt x="4946648" y="606426"/>
                  </a:lnTo>
                  <a:lnTo>
                    <a:pt x="4949823" y="606426"/>
                  </a:lnTo>
                  <a:lnTo>
                    <a:pt x="4959348" y="603251"/>
                  </a:lnTo>
                  <a:lnTo>
                    <a:pt x="4965698" y="596901"/>
                  </a:lnTo>
                  <a:lnTo>
                    <a:pt x="4981573" y="593726"/>
                  </a:lnTo>
                  <a:lnTo>
                    <a:pt x="4997448" y="593726"/>
                  </a:lnTo>
                  <a:lnTo>
                    <a:pt x="5010148" y="593726"/>
                  </a:lnTo>
                  <a:lnTo>
                    <a:pt x="5019673" y="600076"/>
                  </a:lnTo>
                  <a:lnTo>
                    <a:pt x="5022848" y="603251"/>
                  </a:lnTo>
                  <a:lnTo>
                    <a:pt x="5019673" y="603251"/>
                  </a:lnTo>
                  <a:lnTo>
                    <a:pt x="5016498" y="600076"/>
                  </a:lnTo>
                  <a:lnTo>
                    <a:pt x="5013323" y="600076"/>
                  </a:lnTo>
                  <a:lnTo>
                    <a:pt x="5013323" y="603251"/>
                  </a:lnTo>
                  <a:lnTo>
                    <a:pt x="5013323" y="606426"/>
                  </a:lnTo>
                  <a:lnTo>
                    <a:pt x="5016498" y="609601"/>
                  </a:lnTo>
                  <a:lnTo>
                    <a:pt x="5022848" y="612776"/>
                  </a:lnTo>
                  <a:lnTo>
                    <a:pt x="5029198" y="609601"/>
                  </a:lnTo>
                  <a:lnTo>
                    <a:pt x="5035548" y="603251"/>
                  </a:lnTo>
                  <a:lnTo>
                    <a:pt x="5029198" y="612776"/>
                  </a:lnTo>
                  <a:lnTo>
                    <a:pt x="5032373" y="612776"/>
                  </a:lnTo>
                  <a:lnTo>
                    <a:pt x="5035548" y="612776"/>
                  </a:lnTo>
                  <a:lnTo>
                    <a:pt x="5038723" y="606426"/>
                  </a:lnTo>
                  <a:lnTo>
                    <a:pt x="5041898" y="603251"/>
                  </a:lnTo>
                  <a:lnTo>
                    <a:pt x="5048248" y="603251"/>
                  </a:lnTo>
                  <a:lnTo>
                    <a:pt x="5048248" y="600076"/>
                  </a:lnTo>
                  <a:lnTo>
                    <a:pt x="5045073" y="600076"/>
                  </a:lnTo>
                  <a:lnTo>
                    <a:pt x="5038723" y="600076"/>
                  </a:lnTo>
                  <a:lnTo>
                    <a:pt x="5035548" y="596901"/>
                  </a:lnTo>
                  <a:lnTo>
                    <a:pt x="5041898" y="596901"/>
                  </a:lnTo>
                  <a:lnTo>
                    <a:pt x="5048248" y="596901"/>
                  </a:lnTo>
                  <a:lnTo>
                    <a:pt x="5051423" y="593726"/>
                  </a:lnTo>
                  <a:lnTo>
                    <a:pt x="5057773" y="590551"/>
                  </a:lnTo>
                  <a:lnTo>
                    <a:pt x="5064123" y="587376"/>
                  </a:lnTo>
                  <a:lnTo>
                    <a:pt x="5067298" y="584201"/>
                  </a:lnTo>
                  <a:lnTo>
                    <a:pt x="5067298" y="590551"/>
                  </a:lnTo>
                  <a:lnTo>
                    <a:pt x="5067298" y="593726"/>
                  </a:lnTo>
                  <a:lnTo>
                    <a:pt x="5073648" y="587376"/>
                  </a:lnTo>
                  <a:lnTo>
                    <a:pt x="5073648" y="584201"/>
                  </a:lnTo>
                  <a:lnTo>
                    <a:pt x="5073648" y="581026"/>
                  </a:lnTo>
                  <a:lnTo>
                    <a:pt x="5070473" y="577851"/>
                  </a:lnTo>
                  <a:lnTo>
                    <a:pt x="5070473" y="568326"/>
                  </a:lnTo>
                  <a:lnTo>
                    <a:pt x="5067298" y="555626"/>
                  </a:lnTo>
                  <a:lnTo>
                    <a:pt x="5067298" y="552451"/>
                  </a:lnTo>
                  <a:lnTo>
                    <a:pt x="5070473" y="546101"/>
                  </a:lnTo>
                  <a:lnTo>
                    <a:pt x="5073648" y="542926"/>
                  </a:lnTo>
                  <a:lnTo>
                    <a:pt x="5073648" y="536576"/>
                  </a:lnTo>
                  <a:lnTo>
                    <a:pt x="5073648" y="533401"/>
                  </a:lnTo>
                  <a:lnTo>
                    <a:pt x="5076823" y="527051"/>
                  </a:lnTo>
                  <a:lnTo>
                    <a:pt x="5083173" y="520701"/>
                  </a:lnTo>
                  <a:lnTo>
                    <a:pt x="5092698" y="514351"/>
                  </a:lnTo>
                  <a:lnTo>
                    <a:pt x="5099048" y="511176"/>
                  </a:lnTo>
                  <a:lnTo>
                    <a:pt x="5102223" y="511176"/>
                  </a:lnTo>
                  <a:lnTo>
                    <a:pt x="5105398" y="514351"/>
                  </a:lnTo>
                  <a:lnTo>
                    <a:pt x="5108573" y="517526"/>
                  </a:lnTo>
                  <a:lnTo>
                    <a:pt x="5111748" y="520701"/>
                  </a:lnTo>
                  <a:lnTo>
                    <a:pt x="5118098" y="520701"/>
                  </a:lnTo>
                  <a:lnTo>
                    <a:pt x="5121273" y="523876"/>
                  </a:lnTo>
                  <a:lnTo>
                    <a:pt x="5121273" y="527051"/>
                  </a:lnTo>
                  <a:lnTo>
                    <a:pt x="5124448" y="530226"/>
                  </a:lnTo>
                  <a:lnTo>
                    <a:pt x="5127623" y="533401"/>
                  </a:lnTo>
                  <a:lnTo>
                    <a:pt x="5133973" y="536576"/>
                  </a:lnTo>
                  <a:lnTo>
                    <a:pt x="5137148" y="536576"/>
                  </a:lnTo>
                  <a:lnTo>
                    <a:pt x="5140323" y="536576"/>
                  </a:lnTo>
                  <a:lnTo>
                    <a:pt x="5146673" y="536576"/>
                  </a:lnTo>
                  <a:lnTo>
                    <a:pt x="5149848" y="533401"/>
                  </a:lnTo>
                  <a:lnTo>
                    <a:pt x="5153023" y="527051"/>
                  </a:lnTo>
                  <a:lnTo>
                    <a:pt x="5153023" y="523876"/>
                  </a:lnTo>
                  <a:lnTo>
                    <a:pt x="5153023" y="517526"/>
                  </a:lnTo>
                  <a:lnTo>
                    <a:pt x="5149848" y="511176"/>
                  </a:lnTo>
                  <a:lnTo>
                    <a:pt x="5149848" y="504826"/>
                  </a:lnTo>
                  <a:lnTo>
                    <a:pt x="5149848" y="501651"/>
                  </a:lnTo>
                  <a:lnTo>
                    <a:pt x="5146673" y="498476"/>
                  </a:lnTo>
                  <a:lnTo>
                    <a:pt x="5143498" y="501651"/>
                  </a:lnTo>
                  <a:lnTo>
                    <a:pt x="5143498" y="504826"/>
                  </a:lnTo>
                  <a:lnTo>
                    <a:pt x="5140323" y="504826"/>
                  </a:lnTo>
                  <a:lnTo>
                    <a:pt x="5137148" y="501651"/>
                  </a:lnTo>
                  <a:lnTo>
                    <a:pt x="5137148" y="498476"/>
                  </a:lnTo>
                  <a:lnTo>
                    <a:pt x="5133973" y="495301"/>
                  </a:lnTo>
                  <a:lnTo>
                    <a:pt x="5130798" y="495301"/>
                  </a:lnTo>
                  <a:lnTo>
                    <a:pt x="5127623" y="492126"/>
                  </a:lnTo>
                  <a:lnTo>
                    <a:pt x="5127623" y="488951"/>
                  </a:lnTo>
                  <a:lnTo>
                    <a:pt x="5130798" y="488951"/>
                  </a:lnTo>
                  <a:lnTo>
                    <a:pt x="5133973" y="485776"/>
                  </a:lnTo>
                  <a:lnTo>
                    <a:pt x="5124448" y="485776"/>
                  </a:lnTo>
                  <a:lnTo>
                    <a:pt x="5121273" y="482601"/>
                  </a:lnTo>
                  <a:lnTo>
                    <a:pt x="5121273" y="479426"/>
                  </a:lnTo>
                  <a:lnTo>
                    <a:pt x="5124448" y="476251"/>
                  </a:lnTo>
                  <a:lnTo>
                    <a:pt x="5121273" y="476251"/>
                  </a:lnTo>
                  <a:lnTo>
                    <a:pt x="5121273" y="473076"/>
                  </a:lnTo>
                  <a:lnTo>
                    <a:pt x="5127623" y="473076"/>
                  </a:lnTo>
                  <a:lnTo>
                    <a:pt x="5133973" y="469901"/>
                  </a:lnTo>
                  <a:lnTo>
                    <a:pt x="5137148" y="469901"/>
                  </a:lnTo>
                  <a:lnTo>
                    <a:pt x="5137148" y="466726"/>
                  </a:lnTo>
                  <a:lnTo>
                    <a:pt x="5143498" y="466726"/>
                  </a:lnTo>
                  <a:lnTo>
                    <a:pt x="5146673" y="466726"/>
                  </a:lnTo>
                  <a:lnTo>
                    <a:pt x="5149848" y="463551"/>
                  </a:lnTo>
                  <a:lnTo>
                    <a:pt x="5153023" y="466726"/>
                  </a:lnTo>
                  <a:lnTo>
                    <a:pt x="5156198" y="466726"/>
                  </a:lnTo>
                  <a:lnTo>
                    <a:pt x="5159373" y="463551"/>
                  </a:lnTo>
                  <a:lnTo>
                    <a:pt x="5165723" y="463551"/>
                  </a:lnTo>
                  <a:lnTo>
                    <a:pt x="5168898" y="463551"/>
                  </a:lnTo>
                  <a:lnTo>
                    <a:pt x="5172073" y="463551"/>
                  </a:lnTo>
                  <a:lnTo>
                    <a:pt x="5175248" y="463551"/>
                  </a:lnTo>
                  <a:lnTo>
                    <a:pt x="5181598" y="466726"/>
                  </a:lnTo>
                  <a:lnTo>
                    <a:pt x="5184773" y="463551"/>
                  </a:lnTo>
                  <a:lnTo>
                    <a:pt x="5191123" y="466726"/>
                  </a:lnTo>
                  <a:lnTo>
                    <a:pt x="5197473" y="473076"/>
                  </a:lnTo>
                  <a:lnTo>
                    <a:pt x="5203823" y="473076"/>
                  </a:lnTo>
                  <a:lnTo>
                    <a:pt x="5210173" y="473076"/>
                  </a:lnTo>
                  <a:lnTo>
                    <a:pt x="5219698" y="473076"/>
                  </a:lnTo>
                  <a:lnTo>
                    <a:pt x="5229223" y="473076"/>
                  </a:lnTo>
                  <a:lnTo>
                    <a:pt x="5232398" y="469901"/>
                  </a:lnTo>
                  <a:lnTo>
                    <a:pt x="5235573" y="466726"/>
                  </a:lnTo>
                  <a:lnTo>
                    <a:pt x="5232398" y="466726"/>
                  </a:lnTo>
                  <a:lnTo>
                    <a:pt x="5232398" y="463551"/>
                  </a:lnTo>
                  <a:lnTo>
                    <a:pt x="5235573" y="463551"/>
                  </a:lnTo>
                  <a:lnTo>
                    <a:pt x="5238748" y="466726"/>
                  </a:lnTo>
                  <a:lnTo>
                    <a:pt x="5241923" y="466726"/>
                  </a:lnTo>
                  <a:lnTo>
                    <a:pt x="5241923" y="463551"/>
                  </a:lnTo>
                  <a:lnTo>
                    <a:pt x="5245098" y="460376"/>
                  </a:lnTo>
                  <a:lnTo>
                    <a:pt x="5248273" y="460376"/>
                  </a:lnTo>
                  <a:lnTo>
                    <a:pt x="5254623" y="463551"/>
                  </a:lnTo>
                  <a:lnTo>
                    <a:pt x="5257798" y="457201"/>
                  </a:lnTo>
                  <a:lnTo>
                    <a:pt x="5260973" y="454026"/>
                  </a:lnTo>
                  <a:lnTo>
                    <a:pt x="5264148" y="454026"/>
                  </a:lnTo>
                  <a:lnTo>
                    <a:pt x="5280023" y="457201"/>
                  </a:lnTo>
                  <a:lnTo>
                    <a:pt x="5286373" y="457201"/>
                  </a:lnTo>
                  <a:lnTo>
                    <a:pt x="5289548" y="454026"/>
                  </a:lnTo>
                  <a:lnTo>
                    <a:pt x="5289548" y="450851"/>
                  </a:lnTo>
                  <a:lnTo>
                    <a:pt x="5289548" y="447676"/>
                  </a:lnTo>
                  <a:lnTo>
                    <a:pt x="5280023" y="447676"/>
                  </a:lnTo>
                  <a:lnTo>
                    <a:pt x="5276848" y="447676"/>
                  </a:lnTo>
                  <a:lnTo>
                    <a:pt x="5270498" y="447676"/>
                  </a:lnTo>
                  <a:lnTo>
                    <a:pt x="5264148" y="447676"/>
                  </a:lnTo>
                  <a:lnTo>
                    <a:pt x="5257798" y="444501"/>
                  </a:lnTo>
                  <a:lnTo>
                    <a:pt x="5254623" y="441326"/>
                  </a:lnTo>
                  <a:lnTo>
                    <a:pt x="5248273" y="441326"/>
                  </a:lnTo>
                  <a:lnTo>
                    <a:pt x="5235573" y="441326"/>
                  </a:lnTo>
                  <a:lnTo>
                    <a:pt x="5229223" y="438151"/>
                  </a:lnTo>
                  <a:lnTo>
                    <a:pt x="5232398" y="438151"/>
                  </a:lnTo>
                  <a:lnTo>
                    <a:pt x="5235573" y="434976"/>
                  </a:lnTo>
                  <a:lnTo>
                    <a:pt x="5232398" y="434976"/>
                  </a:lnTo>
                  <a:lnTo>
                    <a:pt x="5222873" y="438151"/>
                  </a:lnTo>
                  <a:lnTo>
                    <a:pt x="5206998" y="438151"/>
                  </a:lnTo>
                  <a:lnTo>
                    <a:pt x="5197473" y="438151"/>
                  </a:lnTo>
                  <a:lnTo>
                    <a:pt x="5194298" y="434976"/>
                  </a:lnTo>
                  <a:lnTo>
                    <a:pt x="5187948" y="438151"/>
                  </a:lnTo>
                  <a:lnTo>
                    <a:pt x="5175248" y="441326"/>
                  </a:lnTo>
                  <a:lnTo>
                    <a:pt x="5165723" y="441326"/>
                  </a:lnTo>
                  <a:lnTo>
                    <a:pt x="5159373" y="441326"/>
                  </a:lnTo>
                  <a:lnTo>
                    <a:pt x="5153023" y="441326"/>
                  </a:lnTo>
                  <a:lnTo>
                    <a:pt x="5146673" y="444501"/>
                  </a:lnTo>
                  <a:lnTo>
                    <a:pt x="5140323" y="444501"/>
                  </a:lnTo>
                  <a:lnTo>
                    <a:pt x="5137148" y="444501"/>
                  </a:lnTo>
                  <a:lnTo>
                    <a:pt x="5133973" y="447676"/>
                  </a:lnTo>
                  <a:lnTo>
                    <a:pt x="5130798" y="447676"/>
                  </a:lnTo>
                  <a:lnTo>
                    <a:pt x="5124448" y="447676"/>
                  </a:lnTo>
                  <a:lnTo>
                    <a:pt x="5118098" y="444501"/>
                  </a:lnTo>
                  <a:lnTo>
                    <a:pt x="5111748" y="444501"/>
                  </a:lnTo>
                  <a:lnTo>
                    <a:pt x="5102223" y="450851"/>
                  </a:lnTo>
                  <a:lnTo>
                    <a:pt x="5099048" y="450851"/>
                  </a:lnTo>
                  <a:lnTo>
                    <a:pt x="5095873" y="454026"/>
                  </a:lnTo>
                  <a:lnTo>
                    <a:pt x="5086348" y="457201"/>
                  </a:lnTo>
                  <a:lnTo>
                    <a:pt x="5076823" y="460376"/>
                  </a:lnTo>
                  <a:lnTo>
                    <a:pt x="5079998" y="454026"/>
                  </a:lnTo>
                  <a:lnTo>
                    <a:pt x="5079998" y="450851"/>
                  </a:lnTo>
                  <a:lnTo>
                    <a:pt x="5076823" y="450851"/>
                  </a:lnTo>
                  <a:lnTo>
                    <a:pt x="5070473" y="450851"/>
                  </a:lnTo>
                  <a:lnTo>
                    <a:pt x="5070473" y="447676"/>
                  </a:lnTo>
                  <a:lnTo>
                    <a:pt x="5070473" y="438151"/>
                  </a:lnTo>
                  <a:lnTo>
                    <a:pt x="5060948" y="444501"/>
                  </a:lnTo>
                  <a:lnTo>
                    <a:pt x="5057773" y="444501"/>
                  </a:lnTo>
                  <a:lnTo>
                    <a:pt x="5057773" y="441326"/>
                  </a:lnTo>
                  <a:lnTo>
                    <a:pt x="5057773" y="438151"/>
                  </a:lnTo>
                  <a:lnTo>
                    <a:pt x="5054598" y="434976"/>
                  </a:lnTo>
                  <a:lnTo>
                    <a:pt x="5051423" y="434976"/>
                  </a:lnTo>
                  <a:lnTo>
                    <a:pt x="5048248" y="438151"/>
                  </a:lnTo>
                  <a:lnTo>
                    <a:pt x="5045073" y="434976"/>
                  </a:lnTo>
                  <a:lnTo>
                    <a:pt x="5045073" y="431801"/>
                  </a:lnTo>
                  <a:lnTo>
                    <a:pt x="5045073" y="425451"/>
                  </a:lnTo>
                  <a:lnTo>
                    <a:pt x="5041898" y="422276"/>
                  </a:lnTo>
                  <a:lnTo>
                    <a:pt x="5041898" y="419101"/>
                  </a:lnTo>
                  <a:lnTo>
                    <a:pt x="5045073" y="419101"/>
                  </a:lnTo>
                  <a:lnTo>
                    <a:pt x="5041898" y="415926"/>
                  </a:lnTo>
                  <a:lnTo>
                    <a:pt x="5038723" y="412751"/>
                  </a:lnTo>
                  <a:lnTo>
                    <a:pt x="5035548" y="409576"/>
                  </a:lnTo>
                  <a:lnTo>
                    <a:pt x="5035548" y="406401"/>
                  </a:lnTo>
                  <a:lnTo>
                    <a:pt x="5035548" y="403226"/>
                  </a:lnTo>
                  <a:lnTo>
                    <a:pt x="5032373" y="403226"/>
                  </a:lnTo>
                  <a:lnTo>
                    <a:pt x="5032373" y="400051"/>
                  </a:lnTo>
                  <a:lnTo>
                    <a:pt x="5032373" y="396876"/>
                  </a:lnTo>
                  <a:lnTo>
                    <a:pt x="5032373" y="393701"/>
                  </a:lnTo>
                  <a:lnTo>
                    <a:pt x="5032373" y="390526"/>
                  </a:lnTo>
                  <a:lnTo>
                    <a:pt x="5029198" y="387351"/>
                  </a:lnTo>
                  <a:lnTo>
                    <a:pt x="5029198" y="384176"/>
                  </a:lnTo>
                  <a:lnTo>
                    <a:pt x="5032373" y="384176"/>
                  </a:lnTo>
                  <a:lnTo>
                    <a:pt x="5035548" y="384176"/>
                  </a:lnTo>
                  <a:lnTo>
                    <a:pt x="5038723" y="384176"/>
                  </a:lnTo>
                  <a:lnTo>
                    <a:pt x="5041898" y="381001"/>
                  </a:lnTo>
                  <a:lnTo>
                    <a:pt x="5038723" y="381001"/>
                  </a:lnTo>
                  <a:lnTo>
                    <a:pt x="5035548" y="377826"/>
                  </a:lnTo>
                  <a:lnTo>
                    <a:pt x="5038723" y="377826"/>
                  </a:lnTo>
                  <a:lnTo>
                    <a:pt x="5041898" y="377826"/>
                  </a:lnTo>
                  <a:lnTo>
                    <a:pt x="5048248" y="374651"/>
                  </a:lnTo>
                  <a:lnTo>
                    <a:pt x="5051423" y="374651"/>
                  </a:lnTo>
                  <a:lnTo>
                    <a:pt x="5054598" y="371476"/>
                  </a:lnTo>
                  <a:lnTo>
                    <a:pt x="5057773" y="368301"/>
                  </a:lnTo>
                  <a:lnTo>
                    <a:pt x="5060948" y="368301"/>
                  </a:lnTo>
                  <a:lnTo>
                    <a:pt x="5064123" y="368301"/>
                  </a:lnTo>
                  <a:lnTo>
                    <a:pt x="5067298" y="365126"/>
                  </a:lnTo>
                  <a:lnTo>
                    <a:pt x="5067298" y="361951"/>
                  </a:lnTo>
                  <a:lnTo>
                    <a:pt x="5073648" y="361951"/>
                  </a:lnTo>
                  <a:lnTo>
                    <a:pt x="5076823" y="361951"/>
                  </a:lnTo>
                  <a:lnTo>
                    <a:pt x="5079998" y="358776"/>
                  </a:lnTo>
                  <a:lnTo>
                    <a:pt x="5083173" y="358776"/>
                  </a:lnTo>
                  <a:lnTo>
                    <a:pt x="5083173" y="355601"/>
                  </a:lnTo>
                  <a:lnTo>
                    <a:pt x="5086348" y="355601"/>
                  </a:lnTo>
                  <a:lnTo>
                    <a:pt x="5089523" y="355601"/>
                  </a:lnTo>
                  <a:lnTo>
                    <a:pt x="5092698" y="355601"/>
                  </a:lnTo>
                  <a:lnTo>
                    <a:pt x="5095873" y="352426"/>
                  </a:lnTo>
                  <a:lnTo>
                    <a:pt x="5102223" y="349251"/>
                  </a:lnTo>
                  <a:lnTo>
                    <a:pt x="5108573" y="346076"/>
                  </a:lnTo>
                  <a:lnTo>
                    <a:pt x="5114923" y="339726"/>
                  </a:lnTo>
                  <a:lnTo>
                    <a:pt x="5118098" y="336551"/>
                  </a:lnTo>
                  <a:lnTo>
                    <a:pt x="5121273" y="339726"/>
                  </a:lnTo>
                  <a:lnTo>
                    <a:pt x="5127623" y="339726"/>
                  </a:lnTo>
                  <a:lnTo>
                    <a:pt x="5127623" y="336551"/>
                  </a:lnTo>
                  <a:lnTo>
                    <a:pt x="5124448" y="333376"/>
                  </a:lnTo>
                  <a:lnTo>
                    <a:pt x="5124448" y="330201"/>
                  </a:lnTo>
                  <a:lnTo>
                    <a:pt x="5121273" y="327026"/>
                  </a:lnTo>
                  <a:lnTo>
                    <a:pt x="5118098" y="323851"/>
                  </a:lnTo>
                  <a:lnTo>
                    <a:pt x="5108573" y="320676"/>
                  </a:lnTo>
                  <a:lnTo>
                    <a:pt x="5099048" y="320676"/>
                  </a:lnTo>
                  <a:lnTo>
                    <a:pt x="5092698" y="317501"/>
                  </a:lnTo>
                  <a:lnTo>
                    <a:pt x="5086348" y="314326"/>
                  </a:lnTo>
                  <a:lnTo>
                    <a:pt x="5083173" y="311151"/>
                  </a:lnTo>
                  <a:lnTo>
                    <a:pt x="5079998" y="317501"/>
                  </a:lnTo>
                  <a:lnTo>
                    <a:pt x="5076823" y="317501"/>
                  </a:lnTo>
                  <a:lnTo>
                    <a:pt x="5073648" y="314326"/>
                  </a:lnTo>
                  <a:lnTo>
                    <a:pt x="5073648" y="317501"/>
                  </a:lnTo>
                  <a:lnTo>
                    <a:pt x="5070473" y="320676"/>
                  </a:lnTo>
                  <a:lnTo>
                    <a:pt x="5064123" y="317501"/>
                  </a:lnTo>
                  <a:lnTo>
                    <a:pt x="5060948" y="314326"/>
                  </a:lnTo>
                  <a:lnTo>
                    <a:pt x="5051423" y="314326"/>
                  </a:lnTo>
                  <a:lnTo>
                    <a:pt x="5045073" y="314326"/>
                  </a:lnTo>
                  <a:lnTo>
                    <a:pt x="5041898" y="317501"/>
                  </a:lnTo>
                  <a:lnTo>
                    <a:pt x="5041898" y="320676"/>
                  </a:lnTo>
                  <a:lnTo>
                    <a:pt x="5038723" y="320676"/>
                  </a:lnTo>
                  <a:lnTo>
                    <a:pt x="5035548" y="320676"/>
                  </a:lnTo>
                  <a:lnTo>
                    <a:pt x="5029198" y="323851"/>
                  </a:lnTo>
                  <a:lnTo>
                    <a:pt x="5026023" y="327026"/>
                  </a:lnTo>
                  <a:lnTo>
                    <a:pt x="5029198" y="330201"/>
                  </a:lnTo>
                  <a:lnTo>
                    <a:pt x="5032373" y="333376"/>
                  </a:lnTo>
                  <a:lnTo>
                    <a:pt x="5029198" y="339726"/>
                  </a:lnTo>
                  <a:lnTo>
                    <a:pt x="5019673" y="349251"/>
                  </a:lnTo>
                  <a:lnTo>
                    <a:pt x="5013323" y="355601"/>
                  </a:lnTo>
                  <a:lnTo>
                    <a:pt x="5010148" y="361951"/>
                  </a:lnTo>
                  <a:lnTo>
                    <a:pt x="5003798" y="361951"/>
                  </a:lnTo>
                  <a:lnTo>
                    <a:pt x="5000623" y="361951"/>
                  </a:lnTo>
                  <a:lnTo>
                    <a:pt x="4994273" y="365126"/>
                  </a:lnTo>
                  <a:lnTo>
                    <a:pt x="4991098" y="368301"/>
                  </a:lnTo>
                  <a:lnTo>
                    <a:pt x="4987923" y="368301"/>
                  </a:lnTo>
                  <a:lnTo>
                    <a:pt x="4984748" y="368301"/>
                  </a:lnTo>
                  <a:lnTo>
                    <a:pt x="4981573" y="371476"/>
                  </a:lnTo>
                  <a:lnTo>
                    <a:pt x="4975223" y="374651"/>
                  </a:lnTo>
                  <a:lnTo>
                    <a:pt x="4968873" y="374651"/>
                  </a:lnTo>
                  <a:lnTo>
                    <a:pt x="4965698" y="371476"/>
                  </a:lnTo>
                  <a:lnTo>
                    <a:pt x="4959348" y="374651"/>
                  </a:lnTo>
                  <a:lnTo>
                    <a:pt x="4952998" y="377826"/>
                  </a:lnTo>
                  <a:lnTo>
                    <a:pt x="4949823" y="377826"/>
                  </a:lnTo>
                  <a:lnTo>
                    <a:pt x="4946648" y="381001"/>
                  </a:lnTo>
                  <a:lnTo>
                    <a:pt x="4943473" y="384176"/>
                  </a:lnTo>
                  <a:lnTo>
                    <a:pt x="4940298" y="381001"/>
                  </a:lnTo>
                  <a:lnTo>
                    <a:pt x="4937123" y="381001"/>
                  </a:lnTo>
                  <a:lnTo>
                    <a:pt x="4937123" y="384176"/>
                  </a:lnTo>
                  <a:lnTo>
                    <a:pt x="4937123" y="393701"/>
                  </a:lnTo>
                  <a:lnTo>
                    <a:pt x="4937123" y="400051"/>
                  </a:lnTo>
                  <a:lnTo>
                    <a:pt x="4933948" y="403226"/>
                  </a:lnTo>
                  <a:lnTo>
                    <a:pt x="4933948" y="409576"/>
                  </a:lnTo>
                  <a:lnTo>
                    <a:pt x="4933948" y="415926"/>
                  </a:lnTo>
                  <a:lnTo>
                    <a:pt x="4930773" y="422276"/>
                  </a:lnTo>
                  <a:lnTo>
                    <a:pt x="4933948" y="428626"/>
                  </a:lnTo>
                  <a:lnTo>
                    <a:pt x="4940298" y="438151"/>
                  </a:lnTo>
                  <a:lnTo>
                    <a:pt x="4949823" y="441326"/>
                  </a:lnTo>
                  <a:lnTo>
                    <a:pt x="4952998" y="441326"/>
                  </a:lnTo>
                  <a:lnTo>
                    <a:pt x="4952998" y="438151"/>
                  </a:lnTo>
                  <a:lnTo>
                    <a:pt x="4956173" y="438151"/>
                  </a:lnTo>
                  <a:lnTo>
                    <a:pt x="4962523" y="441326"/>
                  </a:lnTo>
                  <a:lnTo>
                    <a:pt x="4972048" y="447676"/>
                  </a:lnTo>
                  <a:lnTo>
                    <a:pt x="4978398" y="450851"/>
                  </a:lnTo>
                  <a:lnTo>
                    <a:pt x="4984748" y="454026"/>
                  </a:lnTo>
                  <a:lnTo>
                    <a:pt x="4981573" y="457201"/>
                  </a:lnTo>
                  <a:lnTo>
                    <a:pt x="4972048" y="460376"/>
                  </a:lnTo>
                  <a:lnTo>
                    <a:pt x="4968873" y="460376"/>
                  </a:lnTo>
                  <a:lnTo>
                    <a:pt x="4965698" y="460376"/>
                  </a:lnTo>
                  <a:lnTo>
                    <a:pt x="4956173" y="457201"/>
                  </a:lnTo>
                  <a:lnTo>
                    <a:pt x="4946648" y="457201"/>
                  </a:lnTo>
                  <a:lnTo>
                    <a:pt x="4959348" y="460376"/>
                  </a:lnTo>
                  <a:lnTo>
                    <a:pt x="4965698" y="463551"/>
                  </a:lnTo>
                  <a:lnTo>
                    <a:pt x="4968873" y="463551"/>
                  </a:lnTo>
                  <a:lnTo>
                    <a:pt x="4981573" y="460376"/>
                  </a:lnTo>
                  <a:lnTo>
                    <a:pt x="4975223" y="473076"/>
                  </a:lnTo>
                  <a:lnTo>
                    <a:pt x="4968873" y="476251"/>
                  </a:lnTo>
                  <a:lnTo>
                    <a:pt x="4965698" y="473076"/>
                  </a:lnTo>
                  <a:lnTo>
                    <a:pt x="4962523" y="476251"/>
                  </a:lnTo>
                  <a:lnTo>
                    <a:pt x="4959348" y="479426"/>
                  </a:lnTo>
                  <a:lnTo>
                    <a:pt x="4949823" y="473076"/>
                  </a:lnTo>
                  <a:lnTo>
                    <a:pt x="4952998" y="476251"/>
                  </a:lnTo>
                  <a:lnTo>
                    <a:pt x="4949823" y="479426"/>
                  </a:lnTo>
                  <a:lnTo>
                    <a:pt x="4943473" y="482601"/>
                  </a:lnTo>
                  <a:lnTo>
                    <a:pt x="4933948" y="479426"/>
                  </a:lnTo>
                  <a:lnTo>
                    <a:pt x="4924423" y="479426"/>
                  </a:lnTo>
                  <a:lnTo>
                    <a:pt x="4937123" y="485776"/>
                  </a:lnTo>
                  <a:lnTo>
                    <a:pt x="4940298" y="485776"/>
                  </a:lnTo>
                  <a:lnTo>
                    <a:pt x="4937123" y="488951"/>
                  </a:lnTo>
                  <a:lnTo>
                    <a:pt x="4937123" y="492126"/>
                  </a:lnTo>
                  <a:lnTo>
                    <a:pt x="4937123" y="495301"/>
                  </a:lnTo>
                  <a:lnTo>
                    <a:pt x="4933948" y="498476"/>
                  </a:lnTo>
                  <a:lnTo>
                    <a:pt x="4930773" y="504826"/>
                  </a:lnTo>
                  <a:lnTo>
                    <a:pt x="4933948" y="508001"/>
                  </a:lnTo>
                  <a:lnTo>
                    <a:pt x="4933948" y="514351"/>
                  </a:lnTo>
                  <a:lnTo>
                    <a:pt x="4933948" y="517526"/>
                  </a:lnTo>
                  <a:lnTo>
                    <a:pt x="4930773" y="523876"/>
                  </a:lnTo>
                  <a:lnTo>
                    <a:pt x="4930773" y="530226"/>
                  </a:lnTo>
                  <a:lnTo>
                    <a:pt x="4930773" y="536576"/>
                  </a:lnTo>
                  <a:lnTo>
                    <a:pt x="4927598" y="542926"/>
                  </a:lnTo>
                  <a:lnTo>
                    <a:pt x="4927598" y="552451"/>
                  </a:lnTo>
                  <a:lnTo>
                    <a:pt x="4924423" y="555626"/>
                  </a:lnTo>
                  <a:lnTo>
                    <a:pt x="4914898" y="558801"/>
                  </a:lnTo>
                  <a:lnTo>
                    <a:pt x="4908548" y="558801"/>
                  </a:lnTo>
                  <a:lnTo>
                    <a:pt x="4902198" y="555626"/>
                  </a:lnTo>
                  <a:lnTo>
                    <a:pt x="4895848" y="555626"/>
                  </a:lnTo>
                  <a:lnTo>
                    <a:pt x="4892673" y="558801"/>
                  </a:lnTo>
                  <a:lnTo>
                    <a:pt x="4889498" y="558801"/>
                  </a:lnTo>
                  <a:lnTo>
                    <a:pt x="4886323" y="558801"/>
                  </a:lnTo>
                  <a:lnTo>
                    <a:pt x="4883148" y="565151"/>
                  </a:lnTo>
                  <a:lnTo>
                    <a:pt x="4879973" y="571501"/>
                  </a:lnTo>
                  <a:lnTo>
                    <a:pt x="4883148" y="571501"/>
                  </a:lnTo>
                  <a:lnTo>
                    <a:pt x="4883148" y="574676"/>
                  </a:lnTo>
                  <a:lnTo>
                    <a:pt x="4883148" y="577851"/>
                  </a:lnTo>
                  <a:lnTo>
                    <a:pt x="4879973" y="577851"/>
                  </a:lnTo>
                  <a:lnTo>
                    <a:pt x="4870448" y="577851"/>
                  </a:lnTo>
                  <a:lnTo>
                    <a:pt x="4864098" y="574676"/>
                  </a:lnTo>
                  <a:lnTo>
                    <a:pt x="4854573" y="577851"/>
                  </a:lnTo>
                  <a:lnTo>
                    <a:pt x="4845048" y="581026"/>
                  </a:lnTo>
                  <a:lnTo>
                    <a:pt x="4841873" y="577851"/>
                  </a:lnTo>
                  <a:lnTo>
                    <a:pt x="4838698" y="571501"/>
                  </a:lnTo>
                  <a:lnTo>
                    <a:pt x="4832348" y="565151"/>
                  </a:lnTo>
                  <a:lnTo>
                    <a:pt x="4825998" y="555626"/>
                  </a:lnTo>
                  <a:lnTo>
                    <a:pt x="4822823" y="552451"/>
                  </a:lnTo>
                  <a:lnTo>
                    <a:pt x="4829173" y="552451"/>
                  </a:lnTo>
                  <a:lnTo>
                    <a:pt x="4832348" y="552451"/>
                  </a:lnTo>
                  <a:lnTo>
                    <a:pt x="4832348" y="549276"/>
                  </a:lnTo>
                  <a:lnTo>
                    <a:pt x="4829173" y="546101"/>
                  </a:lnTo>
                  <a:lnTo>
                    <a:pt x="4825998" y="542926"/>
                  </a:lnTo>
                  <a:lnTo>
                    <a:pt x="4819648" y="536576"/>
                  </a:lnTo>
                  <a:lnTo>
                    <a:pt x="4813298" y="533401"/>
                  </a:lnTo>
                  <a:lnTo>
                    <a:pt x="4810123" y="527051"/>
                  </a:lnTo>
                  <a:lnTo>
                    <a:pt x="4806948" y="514351"/>
                  </a:lnTo>
                  <a:lnTo>
                    <a:pt x="4803773" y="514351"/>
                  </a:lnTo>
                  <a:lnTo>
                    <a:pt x="4800598" y="514351"/>
                  </a:lnTo>
                  <a:lnTo>
                    <a:pt x="4800598" y="511176"/>
                  </a:lnTo>
                  <a:lnTo>
                    <a:pt x="4797423" y="504826"/>
                  </a:lnTo>
                  <a:lnTo>
                    <a:pt x="4794248" y="508001"/>
                  </a:lnTo>
                  <a:lnTo>
                    <a:pt x="4794248" y="501651"/>
                  </a:lnTo>
                  <a:lnTo>
                    <a:pt x="4791073" y="498476"/>
                  </a:lnTo>
                  <a:lnTo>
                    <a:pt x="4787898" y="498476"/>
                  </a:lnTo>
                  <a:lnTo>
                    <a:pt x="4784723" y="492126"/>
                  </a:lnTo>
                  <a:lnTo>
                    <a:pt x="4781548" y="485776"/>
                  </a:lnTo>
                  <a:lnTo>
                    <a:pt x="4778373" y="482601"/>
                  </a:lnTo>
                  <a:lnTo>
                    <a:pt x="4775198" y="479426"/>
                  </a:lnTo>
                  <a:lnTo>
                    <a:pt x="4781548" y="479426"/>
                  </a:lnTo>
                  <a:lnTo>
                    <a:pt x="4775198" y="476251"/>
                  </a:lnTo>
                  <a:lnTo>
                    <a:pt x="4772023" y="476251"/>
                  </a:lnTo>
                  <a:lnTo>
                    <a:pt x="4765673" y="479426"/>
                  </a:lnTo>
                  <a:lnTo>
                    <a:pt x="4765673" y="473076"/>
                  </a:lnTo>
                  <a:lnTo>
                    <a:pt x="4762498" y="463551"/>
                  </a:lnTo>
                  <a:lnTo>
                    <a:pt x="4762498" y="454026"/>
                  </a:lnTo>
                  <a:lnTo>
                    <a:pt x="4759323" y="463551"/>
                  </a:lnTo>
                  <a:lnTo>
                    <a:pt x="4759323" y="466726"/>
                  </a:lnTo>
                  <a:lnTo>
                    <a:pt x="4756148" y="466726"/>
                  </a:lnTo>
                  <a:lnTo>
                    <a:pt x="4759323" y="469901"/>
                  </a:lnTo>
                  <a:lnTo>
                    <a:pt x="4759323" y="476251"/>
                  </a:lnTo>
                  <a:lnTo>
                    <a:pt x="4759323" y="479426"/>
                  </a:lnTo>
                  <a:lnTo>
                    <a:pt x="4752973" y="482601"/>
                  </a:lnTo>
                  <a:lnTo>
                    <a:pt x="4743448" y="482601"/>
                  </a:lnTo>
                  <a:lnTo>
                    <a:pt x="4737098" y="479426"/>
                  </a:lnTo>
                  <a:lnTo>
                    <a:pt x="4737098" y="485776"/>
                  </a:lnTo>
                  <a:lnTo>
                    <a:pt x="4737098" y="492126"/>
                  </a:lnTo>
                  <a:lnTo>
                    <a:pt x="4730748" y="495301"/>
                  </a:lnTo>
                  <a:lnTo>
                    <a:pt x="4727573" y="498476"/>
                  </a:lnTo>
                  <a:lnTo>
                    <a:pt x="4721223" y="498476"/>
                  </a:lnTo>
                  <a:lnTo>
                    <a:pt x="4718048" y="501651"/>
                  </a:lnTo>
                  <a:lnTo>
                    <a:pt x="4711698" y="504826"/>
                  </a:lnTo>
                  <a:lnTo>
                    <a:pt x="4705348" y="508001"/>
                  </a:lnTo>
                  <a:lnTo>
                    <a:pt x="4695823" y="508001"/>
                  </a:lnTo>
                  <a:lnTo>
                    <a:pt x="4689473" y="511176"/>
                  </a:lnTo>
                  <a:lnTo>
                    <a:pt x="4686298" y="511176"/>
                  </a:lnTo>
                  <a:lnTo>
                    <a:pt x="4679948" y="511176"/>
                  </a:lnTo>
                  <a:lnTo>
                    <a:pt x="4673598" y="508001"/>
                  </a:lnTo>
                  <a:lnTo>
                    <a:pt x="4667248" y="511176"/>
                  </a:lnTo>
                  <a:lnTo>
                    <a:pt x="4664073" y="511176"/>
                  </a:lnTo>
                  <a:lnTo>
                    <a:pt x="4670423" y="508001"/>
                  </a:lnTo>
                  <a:lnTo>
                    <a:pt x="4651373" y="504826"/>
                  </a:lnTo>
                  <a:lnTo>
                    <a:pt x="4651373" y="501651"/>
                  </a:lnTo>
                  <a:lnTo>
                    <a:pt x="4657723" y="498476"/>
                  </a:lnTo>
                  <a:lnTo>
                    <a:pt x="4645023" y="498476"/>
                  </a:lnTo>
                  <a:lnTo>
                    <a:pt x="4638673" y="495301"/>
                  </a:lnTo>
                  <a:lnTo>
                    <a:pt x="4635498" y="492126"/>
                  </a:lnTo>
                  <a:lnTo>
                    <a:pt x="4632323" y="488951"/>
                  </a:lnTo>
                  <a:lnTo>
                    <a:pt x="4625973" y="485776"/>
                  </a:lnTo>
                  <a:lnTo>
                    <a:pt x="4622798" y="482601"/>
                  </a:lnTo>
                  <a:lnTo>
                    <a:pt x="4625973" y="476251"/>
                  </a:lnTo>
                  <a:lnTo>
                    <a:pt x="4632323" y="473076"/>
                  </a:lnTo>
                  <a:lnTo>
                    <a:pt x="4635498" y="473076"/>
                  </a:lnTo>
                  <a:lnTo>
                    <a:pt x="4638673" y="476251"/>
                  </a:lnTo>
                  <a:lnTo>
                    <a:pt x="4645023" y="476251"/>
                  </a:lnTo>
                  <a:lnTo>
                    <a:pt x="4638673" y="469901"/>
                  </a:lnTo>
                  <a:lnTo>
                    <a:pt x="4638673" y="466726"/>
                  </a:lnTo>
                  <a:lnTo>
                    <a:pt x="4651373" y="454026"/>
                  </a:lnTo>
                  <a:lnTo>
                    <a:pt x="4638673" y="460376"/>
                  </a:lnTo>
                  <a:lnTo>
                    <a:pt x="4635498" y="463551"/>
                  </a:lnTo>
                  <a:lnTo>
                    <a:pt x="4632323" y="466726"/>
                  </a:lnTo>
                  <a:lnTo>
                    <a:pt x="4625973" y="466726"/>
                  </a:lnTo>
                  <a:lnTo>
                    <a:pt x="4625973" y="463551"/>
                  </a:lnTo>
                  <a:lnTo>
                    <a:pt x="4619623" y="473076"/>
                  </a:lnTo>
                  <a:lnTo>
                    <a:pt x="4619623" y="454026"/>
                  </a:lnTo>
                  <a:lnTo>
                    <a:pt x="4622798" y="450851"/>
                  </a:lnTo>
                  <a:lnTo>
                    <a:pt x="4625973" y="450851"/>
                  </a:lnTo>
                  <a:lnTo>
                    <a:pt x="4629148" y="454026"/>
                  </a:lnTo>
                  <a:lnTo>
                    <a:pt x="4632323" y="454026"/>
                  </a:lnTo>
                  <a:lnTo>
                    <a:pt x="4635498" y="450851"/>
                  </a:lnTo>
                  <a:lnTo>
                    <a:pt x="4635498" y="447676"/>
                  </a:lnTo>
                  <a:lnTo>
                    <a:pt x="4632323" y="447676"/>
                  </a:lnTo>
                  <a:lnTo>
                    <a:pt x="4629148" y="447676"/>
                  </a:lnTo>
                  <a:lnTo>
                    <a:pt x="4625973" y="447676"/>
                  </a:lnTo>
                  <a:lnTo>
                    <a:pt x="4625973" y="444501"/>
                  </a:lnTo>
                  <a:lnTo>
                    <a:pt x="4625973" y="441326"/>
                  </a:lnTo>
                  <a:lnTo>
                    <a:pt x="4622798" y="444501"/>
                  </a:lnTo>
                  <a:lnTo>
                    <a:pt x="4622798" y="441326"/>
                  </a:lnTo>
                  <a:lnTo>
                    <a:pt x="4616448" y="441326"/>
                  </a:lnTo>
                  <a:lnTo>
                    <a:pt x="4613273" y="441326"/>
                  </a:lnTo>
                  <a:lnTo>
                    <a:pt x="4610098" y="434976"/>
                  </a:lnTo>
                  <a:lnTo>
                    <a:pt x="4613273" y="434976"/>
                  </a:lnTo>
                  <a:lnTo>
                    <a:pt x="4616448" y="434976"/>
                  </a:lnTo>
                  <a:lnTo>
                    <a:pt x="4619623" y="431801"/>
                  </a:lnTo>
                  <a:lnTo>
                    <a:pt x="4622798" y="428626"/>
                  </a:lnTo>
                  <a:lnTo>
                    <a:pt x="4613273" y="431801"/>
                  </a:lnTo>
                  <a:lnTo>
                    <a:pt x="4610098" y="428626"/>
                  </a:lnTo>
                  <a:lnTo>
                    <a:pt x="4613273" y="425451"/>
                  </a:lnTo>
                  <a:lnTo>
                    <a:pt x="4613273" y="422276"/>
                  </a:lnTo>
                  <a:lnTo>
                    <a:pt x="4610098" y="422276"/>
                  </a:lnTo>
                  <a:lnTo>
                    <a:pt x="4610098" y="419101"/>
                  </a:lnTo>
                  <a:lnTo>
                    <a:pt x="4616448" y="419101"/>
                  </a:lnTo>
                  <a:lnTo>
                    <a:pt x="4629148" y="419101"/>
                  </a:lnTo>
                  <a:lnTo>
                    <a:pt x="4635498" y="419101"/>
                  </a:lnTo>
                  <a:lnTo>
                    <a:pt x="4638673" y="419101"/>
                  </a:lnTo>
                  <a:lnTo>
                    <a:pt x="4645023" y="419101"/>
                  </a:lnTo>
                  <a:lnTo>
                    <a:pt x="4648198" y="419101"/>
                  </a:lnTo>
                  <a:lnTo>
                    <a:pt x="4651373" y="419101"/>
                  </a:lnTo>
                  <a:lnTo>
                    <a:pt x="4660898" y="419101"/>
                  </a:lnTo>
                  <a:lnTo>
                    <a:pt x="4667248" y="419101"/>
                  </a:lnTo>
                  <a:lnTo>
                    <a:pt x="4670423" y="415926"/>
                  </a:lnTo>
                  <a:lnTo>
                    <a:pt x="4670423" y="412751"/>
                  </a:lnTo>
                  <a:lnTo>
                    <a:pt x="4667248" y="415926"/>
                  </a:lnTo>
                  <a:lnTo>
                    <a:pt x="4664073" y="415926"/>
                  </a:lnTo>
                  <a:lnTo>
                    <a:pt x="4654548" y="415926"/>
                  </a:lnTo>
                  <a:lnTo>
                    <a:pt x="4648198" y="415926"/>
                  </a:lnTo>
                  <a:lnTo>
                    <a:pt x="4645023" y="415926"/>
                  </a:lnTo>
                  <a:lnTo>
                    <a:pt x="4638673" y="415926"/>
                  </a:lnTo>
                  <a:lnTo>
                    <a:pt x="4632323" y="415926"/>
                  </a:lnTo>
                  <a:lnTo>
                    <a:pt x="4629148" y="415926"/>
                  </a:lnTo>
                  <a:lnTo>
                    <a:pt x="4619623" y="415926"/>
                  </a:lnTo>
                  <a:lnTo>
                    <a:pt x="4613273" y="415926"/>
                  </a:lnTo>
                  <a:lnTo>
                    <a:pt x="4610098" y="412751"/>
                  </a:lnTo>
                  <a:lnTo>
                    <a:pt x="4616448" y="406401"/>
                  </a:lnTo>
                  <a:lnTo>
                    <a:pt x="4625973" y="406401"/>
                  </a:lnTo>
                  <a:lnTo>
                    <a:pt x="4613273" y="403226"/>
                  </a:lnTo>
                  <a:lnTo>
                    <a:pt x="4613273" y="400051"/>
                  </a:lnTo>
                  <a:lnTo>
                    <a:pt x="4619623" y="396876"/>
                  </a:lnTo>
                  <a:lnTo>
                    <a:pt x="4625973" y="393701"/>
                  </a:lnTo>
                  <a:lnTo>
                    <a:pt x="4632323" y="390526"/>
                  </a:lnTo>
                  <a:lnTo>
                    <a:pt x="4645023" y="384176"/>
                  </a:lnTo>
                  <a:lnTo>
                    <a:pt x="4654548" y="381001"/>
                  </a:lnTo>
                  <a:lnTo>
                    <a:pt x="4664073" y="377826"/>
                  </a:lnTo>
                  <a:lnTo>
                    <a:pt x="4673598" y="381001"/>
                  </a:lnTo>
                  <a:lnTo>
                    <a:pt x="4670423" y="371476"/>
                  </a:lnTo>
                  <a:lnTo>
                    <a:pt x="4676773" y="371476"/>
                  </a:lnTo>
                  <a:lnTo>
                    <a:pt x="4689473" y="368301"/>
                  </a:lnTo>
                  <a:lnTo>
                    <a:pt x="4692648" y="368301"/>
                  </a:lnTo>
                  <a:lnTo>
                    <a:pt x="4692648" y="371476"/>
                  </a:lnTo>
                  <a:lnTo>
                    <a:pt x="4695823" y="365126"/>
                  </a:lnTo>
                  <a:lnTo>
                    <a:pt x="4702173" y="365126"/>
                  </a:lnTo>
                  <a:lnTo>
                    <a:pt x="4708523" y="361951"/>
                  </a:lnTo>
                  <a:lnTo>
                    <a:pt x="4714873" y="365126"/>
                  </a:lnTo>
                  <a:lnTo>
                    <a:pt x="4714873" y="358776"/>
                  </a:lnTo>
                  <a:lnTo>
                    <a:pt x="4721223" y="358776"/>
                  </a:lnTo>
                  <a:lnTo>
                    <a:pt x="4727573" y="358776"/>
                  </a:lnTo>
                  <a:lnTo>
                    <a:pt x="4730748" y="361951"/>
                  </a:lnTo>
                  <a:lnTo>
                    <a:pt x="4730748" y="352426"/>
                  </a:lnTo>
                  <a:lnTo>
                    <a:pt x="4740273" y="358776"/>
                  </a:lnTo>
                  <a:lnTo>
                    <a:pt x="4749798" y="358776"/>
                  </a:lnTo>
                  <a:lnTo>
                    <a:pt x="4752973" y="358776"/>
                  </a:lnTo>
                  <a:lnTo>
                    <a:pt x="4756148" y="358776"/>
                  </a:lnTo>
                  <a:lnTo>
                    <a:pt x="4765673" y="361951"/>
                  </a:lnTo>
                  <a:lnTo>
                    <a:pt x="4762498" y="358776"/>
                  </a:lnTo>
                  <a:lnTo>
                    <a:pt x="4762498" y="355601"/>
                  </a:lnTo>
                  <a:lnTo>
                    <a:pt x="4768848" y="352426"/>
                  </a:lnTo>
                  <a:lnTo>
                    <a:pt x="4752973" y="355601"/>
                  </a:lnTo>
                  <a:lnTo>
                    <a:pt x="4740273" y="352426"/>
                  </a:lnTo>
                  <a:lnTo>
                    <a:pt x="4743448" y="352426"/>
                  </a:lnTo>
                  <a:lnTo>
                    <a:pt x="4743448" y="349251"/>
                  </a:lnTo>
                  <a:lnTo>
                    <a:pt x="4746623" y="346076"/>
                  </a:lnTo>
                  <a:lnTo>
                    <a:pt x="4752973" y="342901"/>
                  </a:lnTo>
                  <a:lnTo>
                    <a:pt x="4756148" y="339726"/>
                  </a:lnTo>
                  <a:lnTo>
                    <a:pt x="4759323" y="339726"/>
                  </a:lnTo>
                  <a:lnTo>
                    <a:pt x="4762498" y="336551"/>
                  </a:lnTo>
                  <a:lnTo>
                    <a:pt x="4768848" y="333376"/>
                  </a:lnTo>
                  <a:lnTo>
                    <a:pt x="4778373" y="327026"/>
                  </a:lnTo>
                  <a:lnTo>
                    <a:pt x="4781548" y="323851"/>
                  </a:lnTo>
                  <a:lnTo>
                    <a:pt x="4784723" y="317501"/>
                  </a:lnTo>
                  <a:lnTo>
                    <a:pt x="4784723" y="314326"/>
                  </a:lnTo>
                  <a:lnTo>
                    <a:pt x="4791073" y="314326"/>
                  </a:lnTo>
                  <a:lnTo>
                    <a:pt x="4797423" y="311151"/>
                  </a:lnTo>
                  <a:lnTo>
                    <a:pt x="4800598" y="304801"/>
                  </a:lnTo>
                  <a:lnTo>
                    <a:pt x="4806948" y="301626"/>
                  </a:lnTo>
                  <a:lnTo>
                    <a:pt x="4810123" y="298451"/>
                  </a:lnTo>
                  <a:lnTo>
                    <a:pt x="4816473" y="298451"/>
                  </a:lnTo>
                  <a:lnTo>
                    <a:pt x="4816473" y="295276"/>
                  </a:lnTo>
                  <a:lnTo>
                    <a:pt x="4816473" y="292101"/>
                  </a:lnTo>
                  <a:lnTo>
                    <a:pt x="4819648" y="292101"/>
                  </a:lnTo>
                  <a:lnTo>
                    <a:pt x="4822823" y="288926"/>
                  </a:lnTo>
                  <a:lnTo>
                    <a:pt x="4822823" y="285751"/>
                  </a:lnTo>
                  <a:lnTo>
                    <a:pt x="4825998" y="282576"/>
                  </a:lnTo>
                  <a:lnTo>
                    <a:pt x="4829173" y="282576"/>
                  </a:lnTo>
                  <a:lnTo>
                    <a:pt x="4835523" y="279401"/>
                  </a:lnTo>
                  <a:lnTo>
                    <a:pt x="4838698" y="276226"/>
                  </a:lnTo>
                  <a:lnTo>
                    <a:pt x="4841873" y="273051"/>
                  </a:lnTo>
                  <a:lnTo>
                    <a:pt x="4845048" y="273051"/>
                  </a:lnTo>
                  <a:lnTo>
                    <a:pt x="4848223" y="273051"/>
                  </a:lnTo>
                  <a:lnTo>
                    <a:pt x="4851398" y="269876"/>
                  </a:lnTo>
                  <a:lnTo>
                    <a:pt x="4854573" y="266701"/>
                  </a:lnTo>
                  <a:lnTo>
                    <a:pt x="4864098" y="266701"/>
                  </a:lnTo>
                  <a:lnTo>
                    <a:pt x="4870448" y="266701"/>
                  </a:lnTo>
                  <a:lnTo>
                    <a:pt x="4873623" y="263526"/>
                  </a:lnTo>
                  <a:lnTo>
                    <a:pt x="4873623" y="260351"/>
                  </a:lnTo>
                  <a:lnTo>
                    <a:pt x="4876798" y="260351"/>
                  </a:lnTo>
                  <a:lnTo>
                    <a:pt x="4883148" y="257176"/>
                  </a:lnTo>
                  <a:lnTo>
                    <a:pt x="4883148" y="254001"/>
                  </a:lnTo>
                  <a:lnTo>
                    <a:pt x="4886323" y="250826"/>
                  </a:lnTo>
                  <a:lnTo>
                    <a:pt x="4892673" y="247651"/>
                  </a:lnTo>
                  <a:lnTo>
                    <a:pt x="4899023" y="244476"/>
                  </a:lnTo>
                  <a:lnTo>
                    <a:pt x="4902198" y="244476"/>
                  </a:lnTo>
                  <a:lnTo>
                    <a:pt x="4905373" y="241301"/>
                  </a:lnTo>
                  <a:lnTo>
                    <a:pt x="4908548" y="241301"/>
                  </a:lnTo>
                  <a:lnTo>
                    <a:pt x="4914898" y="238126"/>
                  </a:lnTo>
                  <a:lnTo>
                    <a:pt x="4914898" y="234951"/>
                  </a:lnTo>
                  <a:lnTo>
                    <a:pt x="4918073" y="231776"/>
                  </a:lnTo>
                  <a:lnTo>
                    <a:pt x="4921248" y="231776"/>
                  </a:lnTo>
                  <a:lnTo>
                    <a:pt x="4927598" y="231776"/>
                  </a:lnTo>
                  <a:lnTo>
                    <a:pt x="4937123" y="228601"/>
                  </a:lnTo>
                  <a:lnTo>
                    <a:pt x="4943473" y="225426"/>
                  </a:lnTo>
                  <a:lnTo>
                    <a:pt x="4949823" y="225426"/>
                  </a:lnTo>
                  <a:lnTo>
                    <a:pt x="4956173" y="225426"/>
                  </a:lnTo>
                  <a:lnTo>
                    <a:pt x="4959348" y="225426"/>
                  </a:lnTo>
                  <a:lnTo>
                    <a:pt x="4965698" y="222251"/>
                  </a:lnTo>
                  <a:lnTo>
                    <a:pt x="4972048" y="222251"/>
                  </a:lnTo>
                  <a:lnTo>
                    <a:pt x="4978398" y="222251"/>
                  </a:lnTo>
                  <a:lnTo>
                    <a:pt x="4981573" y="222251"/>
                  </a:lnTo>
                  <a:lnTo>
                    <a:pt x="4987923" y="219076"/>
                  </a:lnTo>
                  <a:lnTo>
                    <a:pt x="4994273" y="219076"/>
                  </a:lnTo>
                  <a:lnTo>
                    <a:pt x="5003798" y="219076"/>
                  </a:lnTo>
                  <a:lnTo>
                    <a:pt x="5003798" y="215901"/>
                  </a:lnTo>
                  <a:lnTo>
                    <a:pt x="5003798" y="212726"/>
                  </a:lnTo>
                  <a:lnTo>
                    <a:pt x="5010148" y="212726"/>
                  </a:lnTo>
                  <a:lnTo>
                    <a:pt x="5016498" y="212726"/>
                  </a:lnTo>
                  <a:lnTo>
                    <a:pt x="5019673" y="209551"/>
                  </a:lnTo>
                  <a:lnTo>
                    <a:pt x="5022848" y="209551"/>
                  </a:lnTo>
                  <a:lnTo>
                    <a:pt x="5029198" y="209551"/>
                  </a:lnTo>
                  <a:lnTo>
                    <a:pt x="5035548" y="209551"/>
                  </a:lnTo>
                  <a:lnTo>
                    <a:pt x="5048248" y="209551"/>
                  </a:lnTo>
                  <a:lnTo>
                    <a:pt x="5057773" y="206376"/>
                  </a:lnTo>
                  <a:lnTo>
                    <a:pt x="5064123" y="203201"/>
                  </a:lnTo>
                  <a:lnTo>
                    <a:pt x="5070473" y="200026"/>
                  </a:lnTo>
                  <a:lnTo>
                    <a:pt x="5076823" y="206376"/>
                  </a:lnTo>
                  <a:lnTo>
                    <a:pt x="5083173" y="200026"/>
                  </a:lnTo>
                  <a:lnTo>
                    <a:pt x="5086348" y="196851"/>
                  </a:lnTo>
                  <a:lnTo>
                    <a:pt x="5092698" y="200026"/>
                  </a:lnTo>
                  <a:lnTo>
                    <a:pt x="5099048" y="209551"/>
                  </a:lnTo>
                  <a:lnTo>
                    <a:pt x="5102223" y="203201"/>
                  </a:lnTo>
                  <a:lnTo>
                    <a:pt x="5102223" y="200026"/>
                  </a:lnTo>
                  <a:lnTo>
                    <a:pt x="5099048" y="196851"/>
                  </a:lnTo>
                  <a:lnTo>
                    <a:pt x="5095873" y="193676"/>
                  </a:lnTo>
                  <a:lnTo>
                    <a:pt x="5102223" y="190501"/>
                  </a:lnTo>
                  <a:lnTo>
                    <a:pt x="5111748" y="184151"/>
                  </a:lnTo>
                  <a:lnTo>
                    <a:pt x="5114923" y="187326"/>
                  </a:lnTo>
                  <a:lnTo>
                    <a:pt x="5118098" y="187326"/>
                  </a:lnTo>
                  <a:lnTo>
                    <a:pt x="5124448" y="187326"/>
                  </a:lnTo>
                  <a:lnTo>
                    <a:pt x="5127623" y="187326"/>
                  </a:lnTo>
                  <a:lnTo>
                    <a:pt x="5127623" y="190501"/>
                  </a:lnTo>
                  <a:lnTo>
                    <a:pt x="5124448" y="200026"/>
                  </a:lnTo>
                  <a:lnTo>
                    <a:pt x="5118098" y="209551"/>
                  </a:lnTo>
                  <a:lnTo>
                    <a:pt x="5121273" y="209551"/>
                  </a:lnTo>
                  <a:lnTo>
                    <a:pt x="5124448" y="209551"/>
                  </a:lnTo>
                  <a:lnTo>
                    <a:pt x="5133973" y="203201"/>
                  </a:lnTo>
                  <a:lnTo>
                    <a:pt x="5137148" y="196851"/>
                  </a:lnTo>
                  <a:lnTo>
                    <a:pt x="5140323" y="193676"/>
                  </a:lnTo>
                  <a:lnTo>
                    <a:pt x="5143498" y="190501"/>
                  </a:lnTo>
                  <a:lnTo>
                    <a:pt x="5143498" y="196851"/>
                  </a:lnTo>
                  <a:lnTo>
                    <a:pt x="5143498" y="203201"/>
                  </a:lnTo>
                  <a:lnTo>
                    <a:pt x="5146673" y="203201"/>
                  </a:lnTo>
                  <a:lnTo>
                    <a:pt x="5149848" y="200026"/>
                  </a:lnTo>
                  <a:lnTo>
                    <a:pt x="5149848" y="193676"/>
                  </a:lnTo>
                  <a:lnTo>
                    <a:pt x="5153023" y="190501"/>
                  </a:lnTo>
                  <a:lnTo>
                    <a:pt x="5159373" y="190501"/>
                  </a:lnTo>
                  <a:lnTo>
                    <a:pt x="5162548" y="190501"/>
                  </a:lnTo>
                  <a:lnTo>
                    <a:pt x="5165723" y="193676"/>
                  </a:lnTo>
                  <a:lnTo>
                    <a:pt x="5165723" y="196851"/>
                  </a:lnTo>
                  <a:lnTo>
                    <a:pt x="5162548" y="200026"/>
                  </a:lnTo>
                  <a:lnTo>
                    <a:pt x="5168898" y="200026"/>
                  </a:lnTo>
                  <a:lnTo>
                    <a:pt x="5172073" y="200026"/>
                  </a:lnTo>
                  <a:lnTo>
                    <a:pt x="5175248" y="200026"/>
                  </a:lnTo>
                  <a:lnTo>
                    <a:pt x="5181598" y="196851"/>
                  </a:lnTo>
                  <a:lnTo>
                    <a:pt x="5184773" y="196851"/>
                  </a:lnTo>
                  <a:lnTo>
                    <a:pt x="5187948" y="200026"/>
                  </a:lnTo>
                  <a:lnTo>
                    <a:pt x="5191123" y="203201"/>
                  </a:lnTo>
                  <a:lnTo>
                    <a:pt x="5200648" y="203201"/>
                  </a:lnTo>
                  <a:lnTo>
                    <a:pt x="5206998" y="203201"/>
                  </a:lnTo>
                  <a:lnTo>
                    <a:pt x="5213348" y="209551"/>
                  </a:lnTo>
                  <a:lnTo>
                    <a:pt x="5213348" y="212726"/>
                  </a:lnTo>
                  <a:lnTo>
                    <a:pt x="5210173" y="212726"/>
                  </a:lnTo>
                  <a:lnTo>
                    <a:pt x="5200648" y="212726"/>
                  </a:lnTo>
                  <a:lnTo>
                    <a:pt x="5187948" y="212726"/>
                  </a:lnTo>
                  <a:lnTo>
                    <a:pt x="5210173" y="219076"/>
                  </a:lnTo>
                  <a:lnTo>
                    <a:pt x="5219698" y="219076"/>
                  </a:lnTo>
                  <a:lnTo>
                    <a:pt x="5226048" y="219076"/>
                  </a:lnTo>
                  <a:lnTo>
                    <a:pt x="5232398" y="222251"/>
                  </a:lnTo>
                  <a:lnTo>
                    <a:pt x="5232398" y="219076"/>
                  </a:lnTo>
                  <a:lnTo>
                    <a:pt x="5232398" y="215901"/>
                  </a:lnTo>
                  <a:lnTo>
                    <a:pt x="5235573" y="215901"/>
                  </a:lnTo>
                  <a:lnTo>
                    <a:pt x="5241923" y="215901"/>
                  </a:lnTo>
                  <a:lnTo>
                    <a:pt x="5257798" y="219076"/>
                  </a:lnTo>
                  <a:lnTo>
                    <a:pt x="5254623" y="222251"/>
                  </a:lnTo>
                  <a:lnTo>
                    <a:pt x="5245098" y="222251"/>
                  </a:lnTo>
                  <a:lnTo>
                    <a:pt x="5238748" y="222251"/>
                  </a:lnTo>
                  <a:lnTo>
                    <a:pt x="5251448" y="225426"/>
                  </a:lnTo>
                  <a:lnTo>
                    <a:pt x="5264148" y="225426"/>
                  </a:lnTo>
                  <a:lnTo>
                    <a:pt x="5270498" y="228601"/>
                  </a:lnTo>
                  <a:lnTo>
                    <a:pt x="5276848" y="225426"/>
                  </a:lnTo>
                  <a:lnTo>
                    <a:pt x="5305423" y="225426"/>
                  </a:lnTo>
                  <a:lnTo>
                    <a:pt x="5321298" y="225426"/>
                  </a:lnTo>
                  <a:lnTo>
                    <a:pt x="5337173" y="228601"/>
                  </a:lnTo>
                  <a:lnTo>
                    <a:pt x="5356223" y="234951"/>
                  </a:lnTo>
                  <a:lnTo>
                    <a:pt x="5362573" y="234951"/>
                  </a:lnTo>
                  <a:lnTo>
                    <a:pt x="5368923" y="234951"/>
                  </a:lnTo>
                  <a:lnTo>
                    <a:pt x="5372098" y="231776"/>
                  </a:lnTo>
                  <a:lnTo>
                    <a:pt x="5381623" y="234951"/>
                  </a:lnTo>
                  <a:lnTo>
                    <a:pt x="5397498" y="238126"/>
                  </a:lnTo>
                  <a:lnTo>
                    <a:pt x="5416548" y="244476"/>
                  </a:lnTo>
                  <a:lnTo>
                    <a:pt x="5426073" y="244476"/>
                  </a:lnTo>
                  <a:lnTo>
                    <a:pt x="5432423" y="244476"/>
                  </a:lnTo>
                  <a:lnTo>
                    <a:pt x="5445123" y="244476"/>
                  </a:lnTo>
                  <a:lnTo>
                    <a:pt x="5457823" y="247651"/>
                  </a:lnTo>
                  <a:lnTo>
                    <a:pt x="5470523" y="250826"/>
                  </a:lnTo>
                  <a:lnTo>
                    <a:pt x="5476873" y="254001"/>
                  </a:lnTo>
                  <a:lnTo>
                    <a:pt x="5480048" y="254001"/>
                  </a:lnTo>
                  <a:lnTo>
                    <a:pt x="5483223" y="257176"/>
                  </a:lnTo>
                  <a:lnTo>
                    <a:pt x="5489573" y="257176"/>
                  </a:lnTo>
                  <a:lnTo>
                    <a:pt x="5499098" y="263526"/>
                  </a:lnTo>
                  <a:lnTo>
                    <a:pt x="5505448" y="269876"/>
                  </a:lnTo>
                  <a:lnTo>
                    <a:pt x="5505448" y="273051"/>
                  </a:lnTo>
                  <a:lnTo>
                    <a:pt x="5505448" y="276226"/>
                  </a:lnTo>
                  <a:lnTo>
                    <a:pt x="5502273" y="279401"/>
                  </a:lnTo>
                  <a:lnTo>
                    <a:pt x="5492748" y="285751"/>
                  </a:lnTo>
                  <a:lnTo>
                    <a:pt x="5483223" y="292101"/>
                  </a:lnTo>
                  <a:lnTo>
                    <a:pt x="5470523" y="295276"/>
                  </a:lnTo>
                  <a:lnTo>
                    <a:pt x="5454648" y="295276"/>
                  </a:lnTo>
                  <a:lnTo>
                    <a:pt x="5435598" y="292101"/>
                  </a:lnTo>
                  <a:lnTo>
                    <a:pt x="5400673" y="288926"/>
                  </a:lnTo>
                  <a:lnTo>
                    <a:pt x="5375273" y="288926"/>
                  </a:lnTo>
                  <a:lnTo>
                    <a:pt x="5359398" y="285751"/>
                  </a:lnTo>
                  <a:lnTo>
                    <a:pt x="5349873" y="282576"/>
                  </a:lnTo>
                  <a:lnTo>
                    <a:pt x="5343523" y="282576"/>
                  </a:lnTo>
                  <a:lnTo>
                    <a:pt x="5340348" y="276226"/>
                  </a:lnTo>
                  <a:lnTo>
                    <a:pt x="5333998" y="279401"/>
                  </a:lnTo>
                  <a:lnTo>
                    <a:pt x="5330823" y="279401"/>
                  </a:lnTo>
                  <a:lnTo>
                    <a:pt x="5327648" y="279401"/>
                  </a:lnTo>
                  <a:lnTo>
                    <a:pt x="5324473" y="276226"/>
                  </a:lnTo>
                  <a:lnTo>
                    <a:pt x="5318123" y="276226"/>
                  </a:lnTo>
                  <a:lnTo>
                    <a:pt x="5314948" y="276226"/>
                  </a:lnTo>
                  <a:lnTo>
                    <a:pt x="5311773" y="273051"/>
                  </a:lnTo>
                  <a:lnTo>
                    <a:pt x="5308598" y="276226"/>
                  </a:lnTo>
                  <a:lnTo>
                    <a:pt x="5305423" y="276226"/>
                  </a:lnTo>
                  <a:lnTo>
                    <a:pt x="5302248" y="273051"/>
                  </a:lnTo>
                  <a:lnTo>
                    <a:pt x="5295898" y="273051"/>
                  </a:lnTo>
                  <a:lnTo>
                    <a:pt x="5289548" y="273051"/>
                  </a:lnTo>
                  <a:lnTo>
                    <a:pt x="5283198" y="273051"/>
                  </a:lnTo>
                  <a:lnTo>
                    <a:pt x="5280023" y="273051"/>
                  </a:lnTo>
                  <a:lnTo>
                    <a:pt x="5276848" y="269876"/>
                  </a:lnTo>
                  <a:lnTo>
                    <a:pt x="5276848" y="273051"/>
                  </a:lnTo>
                  <a:lnTo>
                    <a:pt x="5280023" y="276226"/>
                  </a:lnTo>
                  <a:lnTo>
                    <a:pt x="5283198" y="276226"/>
                  </a:lnTo>
                  <a:lnTo>
                    <a:pt x="5292723" y="279401"/>
                  </a:lnTo>
                  <a:lnTo>
                    <a:pt x="5302248" y="279401"/>
                  </a:lnTo>
                  <a:lnTo>
                    <a:pt x="5305423" y="282576"/>
                  </a:lnTo>
                  <a:lnTo>
                    <a:pt x="5311773" y="285751"/>
                  </a:lnTo>
                  <a:lnTo>
                    <a:pt x="5321298" y="285751"/>
                  </a:lnTo>
                  <a:lnTo>
                    <a:pt x="5318123" y="288926"/>
                  </a:lnTo>
                  <a:lnTo>
                    <a:pt x="5314948" y="288926"/>
                  </a:lnTo>
                  <a:lnTo>
                    <a:pt x="5321298" y="292101"/>
                  </a:lnTo>
                  <a:lnTo>
                    <a:pt x="5330823" y="295276"/>
                  </a:lnTo>
                  <a:lnTo>
                    <a:pt x="5337173" y="295276"/>
                  </a:lnTo>
                  <a:lnTo>
                    <a:pt x="5343523" y="295276"/>
                  </a:lnTo>
                  <a:lnTo>
                    <a:pt x="5349873" y="298451"/>
                  </a:lnTo>
                  <a:lnTo>
                    <a:pt x="5356223" y="298451"/>
                  </a:lnTo>
                  <a:lnTo>
                    <a:pt x="5359398" y="298451"/>
                  </a:lnTo>
                  <a:lnTo>
                    <a:pt x="5362573" y="298451"/>
                  </a:lnTo>
                  <a:lnTo>
                    <a:pt x="5362573" y="301626"/>
                  </a:lnTo>
                  <a:lnTo>
                    <a:pt x="5362573" y="304801"/>
                  </a:lnTo>
                  <a:lnTo>
                    <a:pt x="5362573" y="307976"/>
                  </a:lnTo>
                  <a:lnTo>
                    <a:pt x="5362573" y="311151"/>
                  </a:lnTo>
                  <a:lnTo>
                    <a:pt x="5362573" y="314326"/>
                  </a:lnTo>
                  <a:lnTo>
                    <a:pt x="5362573" y="317501"/>
                  </a:lnTo>
                  <a:lnTo>
                    <a:pt x="5365748" y="320676"/>
                  </a:lnTo>
                  <a:lnTo>
                    <a:pt x="5372098" y="320676"/>
                  </a:lnTo>
                  <a:lnTo>
                    <a:pt x="5372098" y="323851"/>
                  </a:lnTo>
                  <a:lnTo>
                    <a:pt x="5375273" y="327026"/>
                  </a:lnTo>
                  <a:lnTo>
                    <a:pt x="5378448" y="330201"/>
                  </a:lnTo>
                  <a:lnTo>
                    <a:pt x="5375273" y="330201"/>
                  </a:lnTo>
                  <a:lnTo>
                    <a:pt x="5372098" y="330201"/>
                  </a:lnTo>
                  <a:lnTo>
                    <a:pt x="5372098" y="333376"/>
                  </a:lnTo>
                  <a:lnTo>
                    <a:pt x="5381623" y="333376"/>
                  </a:lnTo>
                  <a:lnTo>
                    <a:pt x="5397498" y="336551"/>
                  </a:lnTo>
                  <a:lnTo>
                    <a:pt x="5403848" y="336551"/>
                  </a:lnTo>
                  <a:lnTo>
                    <a:pt x="5407023" y="339726"/>
                  </a:lnTo>
                  <a:lnTo>
                    <a:pt x="5413373" y="342901"/>
                  </a:lnTo>
                  <a:lnTo>
                    <a:pt x="5426073" y="342901"/>
                  </a:lnTo>
                  <a:lnTo>
                    <a:pt x="5438773" y="342901"/>
                  </a:lnTo>
                  <a:lnTo>
                    <a:pt x="5448298" y="346076"/>
                  </a:lnTo>
                  <a:lnTo>
                    <a:pt x="5451473" y="346076"/>
                  </a:lnTo>
                  <a:lnTo>
                    <a:pt x="5454648" y="342901"/>
                  </a:lnTo>
                  <a:lnTo>
                    <a:pt x="5457823" y="339726"/>
                  </a:lnTo>
                  <a:lnTo>
                    <a:pt x="5457823" y="336551"/>
                  </a:lnTo>
                  <a:lnTo>
                    <a:pt x="5448298" y="333376"/>
                  </a:lnTo>
                  <a:lnTo>
                    <a:pt x="5438773" y="333376"/>
                  </a:lnTo>
                  <a:lnTo>
                    <a:pt x="5426073" y="333376"/>
                  </a:lnTo>
                  <a:lnTo>
                    <a:pt x="5419723" y="330201"/>
                  </a:lnTo>
                  <a:lnTo>
                    <a:pt x="5419723" y="327026"/>
                  </a:lnTo>
                  <a:lnTo>
                    <a:pt x="5416548" y="323851"/>
                  </a:lnTo>
                  <a:lnTo>
                    <a:pt x="5422898" y="317501"/>
                  </a:lnTo>
                  <a:lnTo>
                    <a:pt x="5426073" y="317501"/>
                  </a:lnTo>
                  <a:lnTo>
                    <a:pt x="5429248" y="317501"/>
                  </a:lnTo>
                  <a:lnTo>
                    <a:pt x="5445123" y="317501"/>
                  </a:lnTo>
                  <a:lnTo>
                    <a:pt x="5451473" y="320676"/>
                  </a:lnTo>
                  <a:lnTo>
                    <a:pt x="5451473" y="323851"/>
                  </a:lnTo>
                  <a:lnTo>
                    <a:pt x="5470523" y="320676"/>
                  </a:lnTo>
                  <a:lnTo>
                    <a:pt x="5480048" y="323851"/>
                  </a:lnTo>
                  <a:lnTo>
                    <a:pt x="5489573" y="327026"/>
                  </a:lnTo>
                  <a:lnTo>
                    <a:pt x="5499098" y="323851"/>
                  </a:lnTo>
                  <a:lnTo>
                    <a:pt x="5505448" y="323851"/>
                  </a:lnTo>
                  <a:lnTo>
                    <a:pt x="5511798" y="323851"/>
                  </a:lnTo>
                  <a:lnTo>
                    <a:pt x="5514973" y="323851"/>
                  </a:lnTo>
                  <a:lnTo>
                    <a:pt x="5518148" y="323851"/>
                  </a:lnTo>
                  <a:lnTo>
                    <a:pt x="5518148" y="320676"/>
                  </a:lnTo>
                  <a:lnTo>
                    <a:pt x="5511798" y="317501"/>
                  </a:lnTo>
                  <a:lnTo>
                    <a:pt x="5499098" y="314326"/>
                  </a:lnTo>
                  <a:lnTo>
                    <a:pt x="5483223" y="307976"/>
                  </a:lnTo>
                  <a:lnTo>
                    <a:pt x="5480048" y="304801"/>
                  </a:lnTo>
                  <a:lnTo>
                    <a:pt x="5480048" y="301626"/>
                  </a:lnTo>
                  <a:lnTo>
                    <a:pt x="5483223" y="301626"/>
                  </a:lnTo>
                  <a:lnTo>
                    <a:pt x="5486398" y="298451"/>
                  </a:lnTo>
                  <a:lnTo>
                    <a:pt x="5492748" y="295276"/>
                  </a:lnTo>
                  <a:lnTo>
                    <a:pt x="5502273" y="288926"/>
                  </a:lnTo>
                  <a:lnTo>
                    <a:pt x="5518148" y="285751"/>
                  </a:lnTo>
                  <a:lnTo>
                    <a:pt x="5534023" y="282576"/>
                  </a:lnTo>
                  <a:lnTo>
                    <a:pt x="5540373" y="282576"/>
                  </a:lnTo>
                  <a:lnTo>
                    <a:pt x="5543548" y="285751"/>
                  </a:lnTo>
                  <a:lnTo>
                    <a:pt x="5546723" y="285751"/>
                  </a:lnTo>
                  <a:lnTo>
                    <a:pt x="5565773" y="285751"/>
                  </a:lnTo>
                  <a:lnTo>
                    <a:pt x="5568948" y="285751"/>
                  </a:lnTo>
                  <a:lnTo>
                    <a:pt x="5568948" y="292101"/>
                  </a:lnTo>
                  <a:lnTo>
                    <a:pt x="5575298" y="288926"/>
                  </a:lnTo>
                  <a:lnTo>
                    <a:pt x="5581648" y="292101"/>
                  </a:lnTo>
                  <a:lnTo>
                    <a:pt x="5584823" y="292101"/>
                  </a:lnTo>
                  <a:lnTo>
                    <a:pt x="5584823" y="288926"/>
                  </a:lnTo>
                  <a:lnTo>
                    <a:pt x="5584823" y="276226"/>
                  </a:lnTo>
                  <a:lnTo>
                    <a:pt x="5584823" y="269876"/>
                  </a:lnTo>
                  <a:lnTo>
                    <a:pt x="5575298" y="269876"/>
                  </a:lnTo>
                  <a:lnTo>
                    <a:pt x="5568948" y="266701"/>
                  </a:lnTo>
                  <a:lnTo>
                    <a:pt x="5568948" y="260351"/>
                  </a:lnTo>
                  <a:lnTo>
                    <a:pt x="5562598" y="250826"/>
                  </a:lnTo>
                  <a:lnTo>
                    <a:pt x="5556248" y="241301"/>
                  </a:lnTo>
                  <a:lnTo>
                    <a:pt x="5549898" y="234951"/>
                  </a:lnTo>
                  <a:lnTo>
                    <a:pt x="5543548" y="231776"/>
                  </a:lnTo>
                  <a:lnTo>
                    <a:pt x="5556248" y="231776"/>
                  </a:lnTo>
                  <a:lnTo>
                    <a:pt x="5587998" y="241301"/>
                  </a:lnTo>
                  <a:lnTo>
                    <a:pt x="5594348" y="241301"/>
                  </a:lnTo>
                  <a:lnTo>
                    <a:pt x="5594348" y="244476"/>
                  </a:lnTo>
                  <a:lnTo>
                    <a:pt x="5597523" y="247651"/>
                  </a:lnTo>
                  <a:lnTo>
                    <a:pt x="5610223" y="257176"/>
                  </a:lnTo>
                  <a:lnTo>
                    <a:pt x="5600698" y="257176"/>
                  </a:lnTo>
                  <a:lnTo>
                    <a:pt x="5594348" y="260351"/>
                  </a:lnTo>
                  <a:lnTo>
                    <a:pt x="5594348" y="263526"/>
                  </a:lnTo>
                  <a:lnTo>
                    <a:pt x="5600698" y="266701"/>
                  </a:lnTo>
                  <a:lnTo>
                    <a:pt x="5607048" y="269876"/>
                  </a:lnTo>
                  <a:lnTo>
                    <a:pt x="5613398" y="269876"/>
                  </a:lnTo>
                  <a:lnTo>
                    <a:pt x="5619748" y="273051"/>
                  </a:lnTo>
                  <a:lnTo>
                    <a:pt x="5622923" y="276226"/>
                  </a:lnTo>
                  <a:lnTo>
                    <a:pt x="5629273" y="276226"/>
                  </a:lnTo>
                  <a:lnTo>
                    <a:pt x="5632448" y="276226"/>
                  </a:lnTo>
                  <a:lnTo>
                    <a:pt x="5635623" y="276226"/>
                  </a:lnTo>
                  <a:lnTo>
                    <a:pt x="5638798" y="276226"/>
                  </a:lnTo>
                  <a:lnTo>
                    <a:pt x="5641973" y="276226"/>
                  </a:lnTo>
                  <a:lnTo>
                    <a:pt x="5645148" y="276226"/>
                  </a:lnTo>
                  <a:lnTo>
                    <a:pt x="5648323" y="276226"/>
                  </a:lnTo>
                  <a:lnTo>
                    <a:pt x="5651498" y="276226"/>
                  </a:lnTo>
                  <a:lnTo>
                    <a:pt x="5657848" y="276226"/>
                  </a:lnTo>
                  <a:lnTo>
                    <a:pt x="5661023" y="273051"/>
                  </a:lnTo>
                  <a:lnTo>
                    <a:pt x="5664198" y="276226"/>
                  </a:lnTo>
                  <a:lnTo>
                    <a:pt x="5667373" y="269876"/>
                  </a:lnTo>
                  <a:lnTo>
                    <a:pt x="5670548" y="266701"/>
                  </a:lnTo>
                  <a:lnTo>
                    <a:pt x="5667373" y="257176"/>
                  </a:lnTo>
                  <a:lnTo>
                    <a:pt x="5664198" y="250826"/>
                  </a:lnTo>
                  <a:lnTo>
                    <a:pt x="5667373" y="254001"/>
                  </a:lnTo>
                  <a:lnTo>
                    <a:pt x="5670548" y="250826"/>
                  </a:lnTo>
                  <a:lnTo>
                    <a:pt x="5676898" y="250826"/>
                  </a:lnTo>
                  <a:lnTo>
                    <a:pt x="5680073" y="250826"/>
                  </a:lnTo>
                  <a:lnTo>
                    <a:pt x="5686423" y="250826"/>
                  </a:lnTo>
                  <a:lnTo>
                    <a:pt x="5695948" y="250826"/>
                  </a:lnTo>
                  <a:lnTo>
                    <a:pt x="5718173" y="241301"/>
                  </a:lnTo>
                  <a:lnTo>
                    <a:pt x="5727698" y="238126"/>
                  </a:lnTo>
                  <a:lnTo>
                    <a:pt x="5734048" y="241301"/>
                  </a:lnTo>
                  <a:lnTo>
                    <a:pt x="5740398" y="241301"/>
                  </a:lnTo>
                  <a:lnTo>
                    <a:pt x="5749923" y="238126"/>
                  </a:lnTo>
                  <a:lnTo>
                    <a:pt x="5759448" y="238126"/>
                  </a:lnTo>
                  <a:lnTo>
                    <a:pt x="5765798" y="238126"/>
                  </a:lnTo>
                  <a:lnTo>
                    <a:pt x="5768973" y="241301"/>
                  </a:lnTo>
                  <a:lnTo>
                    <a:pt x="5765798" y="244476"/>
                  </a:lnTo>
                  <a:lnTo>
                    <a:pt x="5765798" y="247651"/>
                  </a:lnTo>
                  <a:lnTo>
                    <a:pt x="5765798" y="250826"/>
                  </a:lnTo>
                  <a:lnTo>
                    <a:pt x="5768973" y="247651"/>
                  </a:lnTo>
                  <a:lnTo>
                    <a:pt x="5772148" y="244476"/>
                  </a:lnTo>
                  <a:lnTo>
                    <a:pt x="5772148" y="241301"/>
                  </a:lnTo>
                  <a:lnTo>
                    <a:pt x="5772148" y="238126"/>
                  </a:lnTo>
                  <a:lnTo>
                    <a:pt x="5781673" y="234951"/>
                  </a:lnTo>
                  <a:lnTo>
                    <a:pt x="5803898" y="231776"/>
                  </a:lnTo>
                  <a:lnTo>
                    <a:pt x="5807073" y="234951"/>
                  </a:lnTo>
                  <a:lnTo>
                    <a:pt x="5810248" y="234951"/>
                  </a:lnTo>
                  <a:lnTo>
                    <a:pt x="5807073" y="238126"/>
                  </a:lnTo>
                  <a:lnTo>
                    <a:pt x="5803898" y="234951"/>
                  </a:lnTo>
                  <a:lnTo>
                    <a:pt x="5800723" y="234951"/>
                  </a:lnTo>
                  <a:lnTo>
                    <a:pt x="5800723" y="238126"/>
                  </a:lnTo>
                  <a:lnTo>
                    <a:pt x="5800723" y="241301"/>
                  </a:lnTo>
                  <a:lnTo>
                    <a:pt x="5803898" y="241301"/>
                  </a:lnTo>
                  <a:lnTo>
                    <a:pt x="5800723" y="244476"/>
                  </a:lnTo>
                  <a:lnTo>
                    <a:pt x="5803898" y="244476"/>
                  </a:lnTo>
                  <a:lnTo>
                    <a:pt x="5810248" y="241301"/>
                  </a:lnTo>
                  <a:lnTo>
                    <a:pt x="5816598" y="241301"/>
                  </a:lnTo>
                  <a:lnTo>
                    <a:pt x="5822948" y="244476"/>
                  </a:lnTo>
                  <a:lnTo>
                    <a:pt x="5822948" y="241301"/>
                  </a:lnTo>
                  <a:lnTo>
                    <a:pt x="5826123" y="238126"/>
                  </a:lnTo>
                  <a:lnTo>
                    <a:pt x="5841998" y="234951"/>
                  </a:lnTo>
                  <a:lnTo>
                    <a:pt x="5857873" y="234951"/>
                  </a:lnTo>
                  <a:lnTo>
                    <a:pt x="5867398" y="238126"/>
                  </a:lnTo>
                  <a:lnTo>
                    <a:pt x="5876923" y="241301"/>
                  </a:lnTo>
                  <a:lnTo>
                    <a:pt x="5883273" y="238126"/>
                  </a:lnTo>
                  <a:lnTo>
                    <a:pt x="5899148" y="234951"/>
                  </a:lnTo>
                  <a:lnTo>
                    <a:pt x="5908673" y="231776"/>
                  </a:lnTo>
                  <a:lnTo>
                    <a:pt x="5915023" y="228601"/>
                  </a:lnTo>
                  <a:lnTo>
                    <a:pt x="5921373" y="228601"/>
                  </a:lnTo>
                  <a:lnTo>
                    <a:pt x="5927723" y="231776"/>
                  </a:lnTo>
                  <a:lnTo>
                    <a:pt x="5921373" y="231776"/>
                  </a:lnTo>
                  <a:lnTo>
                    <a:pt x="5921373" y="234951"/>
                  </a:lnTo>
                  <a:lnTo>
                    <a:pt x="5924548" y="234951"/>
                  </a:lnTo>
                  <a:lnTo>
                    <a:pt x="5924548" y="238126"/>
                  </a:lnTo>
                  <a:lnTo>
                    <a:pt x="5927723" y="241301"/>
                  </a:lnTo>
                  <a:lnTo>
                    <a:pt x="5930898" y="241301"/>
                  </a:lnTo>
                  <a:lnTo>
                    <a:pt x="5934073" y="244476"/>
                  </a:lnTo>
                  <a:lnTo>
                    <a:pt x="5934073" y="241301"/>
                  </a:lnTo>
                  <a:lnTo>
                    <a:pt x="5930898" y="238126"/>
                  </a:lnTo>
                  <a:lnTo>
                    <a:pt x="5930898" y="234951"/>
                  </a:lnTo>
                  <a:lnTo>
                    <a:pt x="5940423" y="234951"/>
                  </a:lnTo>
                  <a:lnTo>
                    <a:pt x="5953123" y="231776"/>
                  </a:lnTo>
                  <a:lnTo>
                    <a:pt x="5953123" y="228601"/>
                  </a:lnTo>
                  <a:lnTo>
                    <a:pt x="5946773" y="228601"/>
                  </a:lnTo>
                  <a:lnTo>
                    <a:pt x="5927723" y="222251"/>
                  </a:lnTo>
                  <a:lnTo>
                    <a:pt x="5924548" y="222251"/>
                  </a:lnTo>
                  <a:lnTo>
                    <a:pt x="5924548" y="219076"/>
                  </a:lnTo>
                  <a:lnTo>
                    <a:pt x="5937248" y="215901"/>
                  </a:lnTo>
                  <a:lnTo>
                    <a:pt x="5956298" y="215901"/>
                  </a:lnTo>
                  <a:lnTo>
                    <a:pt x="5981698" y="219076"/>
                  </a:lnTo>
                  <a:lnTo>
                    <a:pt x="6010273" y="219076"/>
                  </a:lnTo>
                  <a:lnTo>
                    <a:pt x="6029323" y="222251"/>
                  </a:lnTo>
                  <a:lnTo>
                    <a:pt x="6035673" y="222251"/>
                  </a:lnTo>
                  <a:lnTo>
                    <a:pt x="6048373" y="222251"/>
                  </a:lnTo>
                  <a:lnTo>
                    <a:pt x="6070598" y="225426"/>
                  </a:lnTo>
                  <a:lnTo>
                    <a:pt x="6089648" y="228601"/>
                  </a:lnTo>
                  <a:lnTo>
                    <a:pt x="6099173" y="231776"/>
                  </a:lnTo>
                  <a:lnTo>
                    <a:pt x="6108698" y="234951"/>
                  </a:lnTo>
                  <a:lnTo>
                    <a:pt x="6127748" y="238126"/>
                  </a:lnTo>
                  <a:lnTo>
                    <a:pt x="6143623" y="238126"/>
                  </a:lnTo>
                  <a:lnTo>
                    <a:pt x="6153148" y="238126"/>
                  </a:lnTo>
                  <a:lnTo>
                    <a:pt x="6153148" y="241301"/>
                  </a:lnTo>
                  <a:lnTo>
                    <a:pt x="6156323" y="238126"/>
                  </a:lnTo>
                  <a:lnTo>
                    <a:pt x="6156323" y="234951"/>
                  </a:lnTo>
                  <a:lnTo>
                    <a:pt x="6153148" y="225426"/>
                  </a:lnTo>
                  <a:lnTo>
                    <a:pt x="6146798" y="228601"/>
                  </a:lnTo>
                  <a:lnTo>
                    <a:pt x="6137273" y="225426"/>
                  </a:lnTo>
                  <a:lnTo>
                    <a:pt x="6127748" y="219076"/>
                  </a:lnTo>
                  <a:lnTo>
                    <a:pt x="6121398" y="212726"/>
                  </a:lnTo>
                  <a:lnTo>
                    <a:pt x="6118223" y="212726"/>
                  </a:lnTo>
                  <a:lnTo>
                    <a:pt x="6111873" y="212726"/>
                  </a:lnTo>
                  <a:lnTo>
                    <a:pt x="6095998" y="209551"/>
                  </a:lnTo>
                  <a:lnTo>
                    <a:pt x="6086473" y="206376"/>
                  </a:lnTo>
                  <a:lnTo>
                    <a:pt x="6086473" y="209551"/>
                  </a:lnTo>
                  <a:lnTo>
                    <a:pt x="6080123" y="203201"/>
                  </a:lnTo>
                  <a:lnTo>
                    <a:pt x="6073773" y="196851"/>
                  </a:lnTo>
                  <a:lnTo>
                    <a:pt x="6076948" y="196851"/>
                  </a:lnTo>
                  <a:lnTo>
                    <a:pt x="6076948" y="193676"/>
                  </a:lnTo>
                  <a:lnTo>
                    <a:pt x="6070598" y="187326"/>
                  </a:lnTo>
                  <a:lnTo>
                    <a:pt x="6064248" y="180976"/>
                  </a:lnTo>
                  <a:lnTo>
                    <a:pt x="6061073" y="184151"/>
                  </a:lnTo>
                  <a:lnTo>
                    <a:pt x="6061073" y="177801"/>
                  </a:lnTo>
                  <a:lnTo>
                    <a:pt x="6064248" y="174626"/>
                  </a:lnTo>
                  <a:lnTo>
                    <a:pt x="6067423" y="171451"/>
                  </a:lnTo>
                  <a:lnTo>
                    <a:pt x="6073773" y="171451"/>
                  </a:lnTo>
                  <a:lnTo>
                    <a:pt x="6073773" y="168276"/>
                  </a:lnTo>
                  <a:lnTo>
                    <a:pt x="6076948" y="165101"/>
                  </a:lnTo>
                  <a:lnTo>
                    <a:pt x="6070598" y="152401"/>
                  </a:lnTo>
                  <a:lnTo>
                    <a:pt x="6064248" y="142876"/>
                  </a:lnTo>
                  <a:lnTo>
                    <a:pt x="6067423" y="139701"/>
                  </a:lnTo>
                  <a:lnTo>
                    <a:pt x="6070598" y="139701"/>
                  </a:lnTo>
                  <a:lnTo>
                    <a:pt x="6080123" y="139701"/>
                  </a:lnTo>
                  <a:lnTo>
                    <a:pt x="6086473" y="139701"/>
                  </a:lnTo>
                  <a:lnTo>
                    <a:pt x="6092823" y="139701"/>
                  </a:lnTo>
                  <a:lnTo>
                    <a:pt x="6099173" y="139701"/>
                  </a:lnTo>
                  <a:lnTo>
                    <a:pt x="6105523" y="142876"/>
                  </a:lnTo>
                  <a:lnTo>
                    <a:pt x="6115048" y="142876"/>
                  </a:lnTo>
                  <a:lnTo>
                    <a:pt x="6118223" y="142876"/>
                  </a:lnTo>
                  <a:lnTo>
                    <a:pt x="6124573" y="142876"/>
                  </a:lnTo>
                  <a:lnTo>
                    <a:pt x="6140448" y="152401"/>
                  </a:lnTo>
                  <a:lnTo>
                    <a:pt x="6149973" y="161926"/>
                  </a:lnTo>
                  <a:lnTo>
                    <a:pt x="6149973" y="165101"/>
                  </a:lnTo>
                  <a:lnTo>
                    <a:pt x="6149973" y="168276"/>
                  </a:lnTo>
                  <a:lnTo>
                    <a:pt x="6149973" y="171451"/>
                  </a:lnTo>
                  <a:lnTo>
                    <a:pt x="6153148" y="174626"/>
                  </a:lnTo>
                  <a:lnTo>
                    <a:pt x="6162673" y="177801"/>
                  </a:lnTo>
                  <a:lnTo>
                    <a:pt x="6172198" y="184151"/>
                  </a:lnTo>
                  <a:lnTo>
                    <a:pt x="6184898" y="190501"/>
                  </a:lnTo>
                  <a:lnTo>
                    <a:pt x="6191248" y="200026"/>
                  </a:lnTo>
                  <a:lnTo>
                    <a:pt x="6191248" y="203201"/>
                  </a:lnTo>
                  <a:lnTo>
                    <a:pt x="6191248" y="206376"/>
                  </a:lnTo>
                  <a:lnTo>
                    <a:pt x="6197598" y="206376"/>
                  </a:lnTo>
                  <a:lnTo>
                    <a:pt x="6210298" y="212726"/>
                  </a:lnTo>
                  <a:lnTo>
                    <a:pt x="6216648" y="215901"/>
                  </a:lnTo>
                  <a:lnTo>
                    <a:pt x="6222998" y="222251"/>
                  </a:lnTo>
                  <a:lnTo>
                    <a:pt x="6226173" y="228601"/>
                  </a:lnTo>
                  <a:lnTo>
                    <a:pt x="6238873" y="234951"/>
                  </a:lnTo>
                  <a:lnTo>
                    <a:pt x="6254748" y="238126"/>
                  </a:lnTo>
                  <a:lnTo>
                    <a:pt x="6264273" y="241301"/>
                  </a:lnTo>
                  <a:lnTo>
                    <a:pt x="6267448" y="247651"/>
                  </a:lnTo>
                  <a:lnTo>
                    <a:pt x="6267448" y="250826"/>
                  </a:lnTo>
                  <a:lnTo>
                    <a:pt x="6264273" y="254001"/>
                  </a:lnTo>
                  <a:lnTo>
                    <a:pt x="6264273" y="260351"/>
                  </a:lnTo>
                  <a:lnTo>
                    <a:pt x="6261098" y="263526"/>
                  </a:lnTo>
                  <a:lnTo>
                    <a:pt x="6254748" y="266701"/>
                  </a:lnTo>
                  <a:lnTo>
                    <a:pt x="6251573" y="266701"/>
                  </a:lnTo>
                  <a:lnTo>
                    <a:pt x="6251573" y="269876"/>
                  </a:lnTo>
                  <a:lnTo>
                    <a:pt x="6251573" y="273051"/>
                  </a:lnTo>
                  <a:lnTo>
                    <a:pt x="6248398" y="276226"/>
                  </a:lnTo>
                  <a:lnTo>
                    <a:pt x="6242048" y="276226"/>
                  </a:lnTo>
                  <a:lnTo>
                    <a:pt x="6242048" y="279401"/>
                  </a:lnTo>
                  <a:lnTo>
                    <a:pt x="6242048" y="282576"/>
                  </a:lnTo>
                  <a:lnTo>
                    <a:pt x="6238873" y="282576"/>
                  </a:lnTo>
                  <a:lnTo>
                    <a:pt x="6232523" y="285751"/>
                  </a:lnTo>
                  <a:lnTo>
                    <a:pt x="6226173" y="288926"/>
                  </a:lnTo>
                  <a:lnTo>
                    <a:pt x="6232523" y="288926"/>
                  </a:lnTo>
                  <a:lnTo>
                    <a:pt x="6242048" y="288926"/>
                  </a:lnTo>
                  <a:lnTo>
                    <a:pt x="6251573" y="288926"/>
                  </a:lnTo>
                  <a:lnTo>
                    <a:pt x="6257923" y="292101"/>
                  </a:lnTo>
                  <a:lnTo>
                    <a:pt x="6261098" y="292101"/>
                  </a:lnTo>
                  <a:lnTo>
                    <a:pt x="6273798" y="282576"/>
                  </a:lnTo>
                  <a:lnTo>
                    <a:pt x="6283323" y="276226"/>
                  </a:lnTo>
                  <a:lnTo>
                    <a:pt x="6286498" y="273051"/>
                  </a:lnTo>
                  <a:lnTo>
                    <a:pt x="6292848" y="260351"/>
                  </a:lnTo>
                  <a:lnTo>
                    <a:pt x="6296023" y="254001"/>
                  </a:lnTo>
                  <a:lnTo>
                    <a:pt x="6283323" y="247651"/>
                  </a:lnTo>
                  <a:lnTo>
                    <a:pt x="6276973" y="244476"/>
                  </a:lnTo>
                  <a:lnTo>
                    <a:pt x="6273798" y="238126"/>
                  </a:lnTo>
                  <a:lnTo>
                    <a:pt x="6273798" y="234951"/>
                  </a:lnTo>
                  <a:lnTo>
                    <a:pt x="6276973" y="234951"/>
                  </a:lnTo>
                  <a:lnTo>
                    <a:pt x="6283323" y="231776"/>
                  </a:lnTo>
                  <a:lnTo>
                    <a:pt x="6296023" y="228601"/>
                  </a:lnTo>
                  <a:lnTo>
                    <a:pt x="6305548" y="231776"/>
                  </a:lnTo>
                  <a:lnTo>
                    <a:pt x="6311898" y="231776"/>
                  </a:lnTo>
                  <a:lnTo>
                    <a:pt x="6315073" y="241301"/>
                  </a:lnTo>
                  <a:lnTo>
                    <a:pt x="6318248" y="244476"/>
                  </a:lnTo>
                  <a:lnTo>
                    <a:pt x="6321423" y="247651"/>
                  </a:lnTo>
                  <a:lnTo>
                    <a:pt x="6327773" y="250826"/>
                  </a:lnTo>
                  <a:lnTo>
                    <a:pt x="6340473" y="250826"/>
                  </a:lnTo>
                  <a:lnTo>
                    <a:pt x="6321423" y="244476"/>
                  </a:lnTo>
                  <a:lnTo>
                    <a:pt x="6321423" y="241301"/>
                  </a:lnTo>
                  <a:lnTo>
                    <a:pt x="6324598" y="238126"/>
                  </a:lnTo>
                  <a:lnTo>
                    <a:pt x="6330948" y="238126"/>
                  </a:lnTo>
                  <a:lnTo>
                    <a:pt x="6330948" y="234951"/>
                  </a:lnTo>
                  <a:lnTo>
                    <a:pt x="6318248" y="228601"/>
                  </a:lnTo>
                  <a:lnTo>
                    <a:pt x="6308723" y="222251"/>
                  </a:lnTo>
                  <a:lnTo>
                    <a:pt x="6299198" y="219076"/>
                  </a:lnTo>
                  <a:lnTo>
                    <a:pt x="6289673" y="219076"/>
                  </a:lnTo>
                  <a:lnTo>
                    <a:pt x="6283323" y="222251"/>
                  </a:lnTo>
                  <a:lnTo>
                    <a:pt x="6270623" y="225426"/>
                  </a:lnTo>
                  <a:lnTo>
                    <a:pt x="6264273" y="225426"/>
                  </a:lnTo>
                  <a:lnTo>
                    <a:pt x="6261098" y="219076"/>
                  </a:lnTo>
                  <a:lnTo>
                    <a:pt x="6254748" y="215901"/>
                  </a:lnTo>
                  <a:lnTo>
                    <a:pt x="6245223" y="212726"/>
                  </a:lnTo>
                  <a:lnTo>
                    <a:pt x="6238873" y="209551"/>
                  </a:lnTo>
                  <a:lnTo>
                    <a:pt x="6235698" y="203201"/>
                  </a:lnTo>
                  <a:lnTo>
                    <a:pt x="6235698" y="200026"/>
                  </a:lnTo>
                  <a:lnTo>
                    <a:pt x="6232523" y="190501"/>
                  </a:lnTo>
                  <a:lnTo>
                    <a:pt x="6226173" y="187326"/>
                  </a:lnTo>
                  <a:lnTo>
                    <a:pt x="6219823" y="184151"/>
                  </a:lnTo>
                  <a:lnTo>
                    <a:pt x="6213473" y="180976"/>
                  </a:lnTo>
                  <a:lnTo>
                    <a:pt x="6203948" y="177801"/>
                  </a:lnTo>
                  <a:lnTo>
                    <a:pt x="6200773" y="177801"/>
                  </a:lnTo>
                  <a:lnTo>
                    <a:pt x="6197598" y="174626"/>
                  </a:lnTo>
                  <a:lnTo>
                    <a:pt x="6197598" y="171451"/>
                  </a:lnTo>
                  <a:lnTo>
                    <a:pt x="6197598" y="168276"/>
                  </a:lnTo>
                  <a:lnTo>
                    <a:pt x="6194423" y="161926"/>
                  </a:lnTo>
                  <a:lnTo>
                    <a:pt x="6194423" y="158751"/>
                  </a:lnTo>
                  <a:lnTo>
                    <a:pt x="6200773" y="155576"/>
                  </a:lnTo>
                  <a:lnTo>
                    <a:pt x="6200773" y="152401"/>
                  </a:lnTo>
                  <a:lnTo>
                    <a:pt x="6200773" y="149226"/>
                  </a:lnTo>
                  <a:lnTo>
                    <a:pt x="6194423" y="142876"/>
                  </a:lnTo>
                  <a:lnTo>
                    <a:pt x="6184898" y="136526"/>
                  </a:lnTo>
                  <a:lnTo>
                    <a:pt x="6181723" y="136526"/>
                  </a:lnTo>
                  <a:lnTo>
                    <a:pt x="6181723" y="133351"/>
                  </a:lnTo>
                  <a:lnTo>
                    <a:pt x="6188073" y="133351"/>
                  </a:lnTo>
                  <a:lnTo>
                    <a:pt x="6200773" y="139701"/>
                  </a:lnTo>
                  <a:lnTo>
                    <a:pt x="6213473" y="146051"/>
                  </a:lnTo>
                  <a:lnTo>
                    <a:pt x="6232523" y="161926"/>
                  </a:lnTo>
                  <a:lnTo>
                    <a:pt x="6245223" y="174626"/>
                  </a:lnTo>
                  <a:lnTo>
                    <a:pt x="6251573" y="177801"/>
                  </a:lnTo>
                  <a:lnTo>
                    <a:pt x="6254748" y="177801"/>
                  </a:lnTo>
                  <a:lnTo>
                    <a:pt x="6257923" y="180976"/>
                  </a:lnTo>
                  <a:lnTo>
                    <a:pt x="6261098" y="180976"/>
                  </a:lnTo>
                  <a:lnTo>
                    <a:pt x="6264273" y="180976"/>
                  </a:lnTo>
                  <a:lnTo>
                    <a:pt x="6267448" y="177801"/>
                  </a:lnTo>
                  <a:lnTo>
                    <a:pt x="6270623" y="180976"/>
                  </a:lnTo>
                  <a:lnTo>
                    <a:pt x="6276973" y="180976"/>
                  </a:lnTo>
                  <a:lnTo>
                    <a:pt x="6280148" y="180976"/>
                  </a:lnTo>
                  <a:lnTo>
                    <a:pt x="6286498" y="180976"/>
                  </a:lnTo>
                  <a:lnTo>
                    <a:pt x="6296023" y="184151"/>
                  </a:lnTo>
                  <a:lnTo>
                    <a:pt x="6308723" y="187326"/>
                  </a:lnTo>
                  <a:lnTo>
                    <a:pt x="6315073" y="187326"/>
                  </a:lnTo>
                  <a:lnTo>
                    <a:pt x="6318248" y="187326"/>
                  </a:lnTo>
                  <a:lnTo>
                    <a:pt x="6299198" y="180976"/>
                  </a:lnTo>
                  <a:lnTo>
                    <a:pt x="6289673" y="177801"/>
                  </a:lnTo>
                  <a:lnTo>
                    <a:pt x="6283323" y="177801"/>
                  </a:lnTo>
                  <a:lnTo>
                    <a:pt x="6273798" y="177801"/>
                  </a:lnTo>
                  <a:lnTo>
                    <a:pt x="6270623" y="174626"/>
                  </a:lnTo>
                  <a:lnTo>
                    <a:pt x="6267448" y="171451"/>
                  </a:lnTo>
                  <a:lnTo>
                    <a:pt x="6257923" y="168276"/>
                  </a:lnTo>
                  <a:lnTo>
                    <a:pt x="6251573" y="165101"/>
                  </a:lnTo>
                  <a:lnTo>
                    <a:pt x="6254748" y="161926"/>
                  </a:lnTo>
                  <a:lnTo>
                    <a:pt x="6261098" y="158751"/>
                  </a:lnTo>
                  <a:lnTo>
                    <a:pt x="6267448" y="158751"/>
                  </a:lnTo>
                  <a:lnTo>
                    <a:pt x="6280148" y="161926"/>
                  </a:lnTo>
                  <a:lnTo>
                    <a:pt x="6283323" y="161926"/>
                  </a:lnTo>
                  <a:lnTo>
                    <a:pt x="6283323" y="158751"/>
                  </a:lnTo>
                  <a:lnTo>
                    <a:pt x="6280148" y="155576"/>
                  </a:lnTo>
                  <a:lnTo>
                    <a:pt x="6283323" y="155576"/>
                  </a:lnTo>
                  <a:lnTo>
                    <a:pt x="6289673" y="155576"/>
                  </a:lnTo>
                  <a:lnTo>
                    <a:pt x="6311898" y="158751"/>
                  </a:lnTo>
                  <a:lnTo>
                    <a:pt x="6334123" y="165101"/>
                  </a:lnTo>
                  <a:lnTo>
                    <a:pt x="6353173" y="168276"/>
                  </a:lnTo>
                  <a:lnTo>
                    <a:pt x="6362698" y="171451"/>
                  </a:lnTo>
                  <a:lnTo>
                    <a:pt x="6375398" y="174626"/>
                  </a:lnTo>
                  <a:lnTo>
                    <a:pt x="6391273" y="177801"/>
                  </a:lnTo>
                  <a:lnTo>
                    <a:pt x="6410323" y="177801"/>
                  </a:lnTo>
                  <a:lnTo>
                    <a:pt x="6429373" y="180976"/>
                  </a:lnTo>
                  <a:lnTo>
                    <a:pt x="6429373" y="184151"/>
                  </a:lnTo>
                  <a:lnTo>
                    <a:pt x="6426198" y="190501"/>
                  </a:lnTo>
                  <a:lnTo>
                    <a:pt x="6429373" y="193676"/>
                  </a:lnTo>
                  <a:lnTo>
                    <a:pt x="6435723" y="196851"/>
                  </a:lnTo>
                  <a:lnTo>
                    <a:pt x="6445248" y="200026"/>
                  </a:lnTo>
                  <a:lnTo>
                    <a:pt x="6451598" y="203201"/>
                  </a:lnTo>
                  <a:lnTo>
                    <a:pt x="6457948" y="200026"/>
                  </a:lnTo>
                  <a:lnTo>
                    <a:pt x="6467473" y="206376"/>
                  </a:lnTo>
                  <a:lnTo>
                    <a:pt x="6480173" y="209551"/>
                  </a:lnTo>
                  <a:lnTo>
                    <a:pt x="6489698" y="209551"/>
                  </a:lnTo>
                  <a:lnTo>
                    <a:pt x="6492873" y="209551"/>
                  </a:lnTo>
                  <a:lnTo>
                    <a:pt x="6489698" y="206376"/>
                  </a:lnTo>
                  <a:lnTo>
                    <a:pt x="6480173" y="200026"/>
                  </a:lnTo>
                  <a:lnTo>
                    <a:pt x="6451598" y="193676"/>
                  </a:lnTo>
                  <a:lnTo>
                    <a:pt x="6442073" y="187326"/>
                  </a:lnTo>
                  <a:lnTo>
                    <a:pt x="6435723" y="180976"/>
                  </a:lnTo>
                  <a:lnTo>
                    <a:pt x="6435723" y="177801"/>
                  </a:lnTo>
                  <a:lnTo>
                    <a:pt x="6432548" y="174626"/>
                  </a:lnTo>
                  <a:lnTo>
                    <a:pt x="6426198" y="174626"/>
                  </a:lnTo>
                  <a:lnTo>
                    <a:pt x="6413498" y="171451"/>
                  </a:lnTo>
                  <a:lnTo>
                    <a:pt x="6400798" y="168276"/>
                  </a:lnTo>
                  <a:lnTo>
                    <a:pt x="6391273" y="161926"/>
                  </a:lnTo>
                  <a:lnTo>
                    <a:pt x="6381748" y="165101"/>
                  </a:lnTo>
                  <a:lnTo>
                    <a:pt x="6372223" y="165101"/>
                  </a:lnTo>
                  <a:lnTo>
                    <a:pt x="6349998" y="155576"/>
                  </a:lnTo>
                  <a:lnTo>
                    <a:pt x="6327773" y="146051"/>
                  </a:lnTo>
                  <a:lnTo>
                    <a:pt x="6327773" y="142876"/>
                  </a:lnTo>
                  <a:lnTo>
                    <a:pt x="6327773" y="139701"/>
                  </a:lnTo>
                  <a:lnTo>
                    <a:pt x="6337298" y="136526"/>
                  </a:lnTo>
                  <a:lnTo>
                    <a:pt x="6343648" y="136526"/>
                  </a:lnTo>
                  <a:lnTo>
                    <a:pt x="6372223" y="133351"/>
                  </a:lnTo>
                  <a:lnTo>
                    <a:pt x="6407148" y="130176"/>
                  </a:lnTo>
                  <a:lnTo>
                    <a:pt x="6423023" y="130176"/>
                  </a:lnTo>
                  <a:lnTo>
                    <a:pt x="6432548" y="127001"/>
                  </a:lnTo>
                  <a:lnTo>
                    <a:pt x="6432548" y="133351"/>
                  </a:lnTo>
                  <a:lnTo>
                    <a:pt x="6432548" y="136526"/>
                  </a:lnTo>
                  <a:lnTo>
                    <a:pt x="6435723" y="133351"/>
                  </a:lnTo>
                  <a:lnTo>
                    <a:pt x="6435723" y="130176"/>
                  </a:lnTo>
                  <a:lnTo>
                    <a:pt x="6442073" y="127001"/>
                  </a:lnTo>
                  <a:lnTo>
                    <a:pt x="6435723" y="127001"/>
                  </a:lnTo>
                  <a:lnTo>
                    <a:pt x="6426198" y="123826"/>
                  </a:lnTo>
                  <a:lnTo>
                    <a:pt x="6419848" y="120651"/>
                  </a:lnTo>
                  <a:lnTo>
                    <a:pt x="6419848" y="117476"/>
                  </a:lnTo>
                  <a:lnTo>
                    <a:pt x="6416673" y="117476"/>
                  </a:lnTo>
                  <a:lnTo>
                    <a:pt x="6416673" y="114301"/>
                  </a:lnTo>
                  <a:lnTo>
                    <a:pt x="6419848" y="114301"/>
                  </a:lnTo>
                  <a:lnTo>
                    <a:pt x="6426198" y="111126"/>
                  </a:lnTo>
                  <a:lnTo>
                    <a:pt x="6435723" y="111126"/>
                  </a:lnTo>
                  <a:lnTo>
                    <a:pt x="6451598" y="111126"/>
                  </a:lnTo>
                  <a:lnTo>
                    <a:pt x="6457948" y="111126"/>
                  </a:lnTo>
                  <a:lnTo>
                    <a:pt x="6461123" y="107951"/>
                  </a:lnTo>
                  <a:lnTo>
                    <a:pt x="6467473" y="107951"/>
                  </a:lnTo>
                  <a:lnTo>
                    <a:pt x="6470648" y="107951"/>
                  </a:lnTo>
                  <a:lnTo>
                    <a:pt x="6473823" y="104776"/>
                  </a:lnTo>
                  <a:lnTo>
                    <a:pt x="6476998" y="104776"/>
                  </a:lnTo>
                  <a:lnTo>
                    <a:pt x="6486523" y="104776"/>
                  </a:lnTo>
                  <a:lnTo>
                    <a:pt x="6496048" y="104776"/>
                  </a:lnTo>
                  <a:lnTo>
                    <a:pt x="6502398" y="104776"/>
                  </a:lnTo>
                  <a:lnTo>
                    <a:pt x="6508748" y="104776"/>
                  </a:lnTo>
                  <a:lnTo>
                    <a:pt x="6515098" y="104776"/>
                  </a:lnTo>
                  <a:lnTo>
                    <a:pt x="6518273" y="104776"/>
                  </a:lnTo>
                  <a:lnTo>
                    <a:pt x="6521448" y="104776"/>
                  </a:lnTo>
                  <a:lnTo>
                    <a:pt x="6530973" y="101601"/>
                  </a:lnTo>
                  <a:lnTo>
                    <a:pt x="6556373" y="98426"/>
                  </a:lnTo>
                  <a:lnTo>
                    <a:pt x="6572248" y="98426"/>
                  </a:lnTo>
                  <a:lnTo>
                    <a:pt x="6569073" y="95251"/>
                  </a:lnTo>
                  <a:lnTo>
                    <a:pt x="6572248" y="95251"/>
                  </a:lnTo>
                  <a:lnTo>
                    <a:pt x="6588123" y="95251"/>
                  </a:lnTo>
                  <a:lnTo>
                    <a:pt x="6597648" y="98426"/>
                  </a:lnTo>
                  <a:lnTo>
                    <a:pt x="6597648" y="101601"/>
                  </a:lnTo>
                  <a:lnTo>
                    <a:pt x="6600823" y="101601"/>
                  </a:lnTo>
                  <a:lnTo>
                    <a:pt x="6600823" y="104776"/>
                  </a:lnTo>
                  <a:lnTo>
                    <a:pt x="6603998" y="104776"/>
                  </a:lnTo>
                  <a:lnTo>
                    <a:pt x="6613523" y="104776"/>
                  </a:lnTo>
                  <a:lnTo>
                    <a:pt x="6623048" y="101601"/>
                  </a:lnTo>
                  <a:lnTo>
                    <a:pt x="6623048" y="98426"/>
                  </a:lnTo>
                  <a:lnTo>
                    <a:pt x="6629398" y="98426"/>
                  </a:lnTo>
                  <a:lnTo>
                    <a:pt x="6642098" y="98426"/>
                  </a:lnTo>
                  <a:lnTo>
                    <a:pt x="6651623" y="101601"/>
                  </a:lnTo>
                  <a:lnTo>
                    <a:pt x="6667498" y="104776"/>
                  </a:lnTo>
                  <a:lnTo>
                    <a:pt x="6661148" y="101601"/>
                  </a:lnTo>
                  <a:lnTo>
                    <a:pt x="6661148" y="98426"/>
                  </a:lnTo>
                  <a:lnTo>
                    <a:pt x="6664323" y="98426"/>
                  </a:lnTo>
                  <a:lnTo>
                    <a:pt x="6667498" y="98426"/>
                  </a:lnTo>
                  <a:lnTo>
                    <a:pt x="6667498" y="95251"/>
                  </a:lnTo>
                  <a:lnTo>
                    <a:pt x="6667498" y="92076"/>
                  </a:lnTo>
                  <a:lnTo>
                    <a:pt x="6680198" y="88901"/>
                  </a:lnTo>
                  <a:close/>
                  <a:moveTo>
                    <a:pt x="5965822" y="73025"/>
                  </a:moveTo>
                  <a:lnTo>
                    <a:pt x="5975347" y="76201"/>
                  </a:lnTo>
                  <a:lnTo>
                    <a:pt x="5981697" y="82550"/>
                  </a:lnTo>
                  <a:lnTo>
                    <a:pt x="5981697" y="85726"/>
                  </a:lnTo>
                  <a:lnTo>
                    <a:pt x="5981697" y="88900"/>
                  </a:lnTo>
                  <a:lnTo>
                    <a:pt x="5975347" y="92075"/>
                  </a:lnTo>
                  <a:lnTo>
                    <a:pt x="5968997" y="92075"/>
                  </a:lnTo>
                  <a:lnTo>
                    <a:pt x="5965822" y="92075"/>
                  </a:lnTo>
                  <a:lnTo>
                    <a:pt x="5965822" y="95250"/>
                  </a:lnTo>
                  <a:lnTo>
                    <a:pt x="5962647" y="98426"/>
                  </a:lnTo>
                  <a:lnTo>
                    <a:pt x="5953122" y="95250"/>
                  </a:lnTo>
                  <a:lnTo>
                    <a:pt x="5943597" y="95250"/>
                  </a:lnTo>
                  <a:lnTo>
                    <a:pt x="5940422" y="98426"/>
                  </a:lnTo>
                  <a:lnTo>
                    <a:pt x="5937247" y="98426"/>
                  </a:lnTo>
                  <a:lnTo>
                    <a:pt x="5927722" y="98426"/>
                  </a:lnTo>
                  <a:lnTo>
                    <a:pt x="5915022" y="98426"/>
                  </a:lnTo>
                  <a:lnTo>
                    <a:pt x="5911847" y="101600"/>
                  </a:lnTo>
                  <a:lnTo>
                    <a:pt x="5905497" y="101600"/>
                  </a:lnTo>
                  <a:lnTo>
                    <a:pt x="5899147" y="101600"/>
                  </a:lnTo>
                  <a:lnTo>
                    <a:pt x="5895972" y="104775"/>
                  </a:lnTo>
                  <a:lnTo>
                    <a:pt x="5889622" y="104775"/>
                  </a:lnTo>
                  <a:lnTo>
                    <a:pt x="5880097" y="104775"/>
                  </a:lnTo>
                  <a:lnTo>
                    <a:pt x="5870572" y="104775"/>
                  </a:lnTo>
                  <a:lnTo>
                    <a:pt x="5867397" y="104775"/>
                  </a:lnTo>
                  <a:lnTo>
                    <a:pt x="5870572" y="107951"/>
                  </a:lnTo>
                  <a:lnTo>
                    <a:pt x="5870572" y="111125"/>
                  </a:lnTo>
                  <a:lnTo>
                    <a:pt x="5867397" y="111125"/>
                  </a:lnTo>
                  <a:lnTo>
                    <a:pt x="5861047" y="111125"/>
                  </a:lnTo>
                  <a:lnTo>
                    <a:pt x="5851522" y="111125"/>
                  </a:lnTo>
                  <a:lnTo>
                    <a:pt x="5848347" y="111125"/>
                  </a:lnTo>
                  <a:lnTo>
                    <a:pt x="5848347" y="114300"/>
                  </a:lnTo>
                  <a:lnTo>
                    <a:pt x="5851522" y="117476"/>
                  </a:lnTo>
                  <a:lnTo>
                    <a:pt x="5848347" y="117476"/>
                  </a:lnTo>
                  <a:lnTo>
                    <a:pt x="5841997" y="117476"/>
                  </a:lnTo>
                  <a:lnTo>
                    <a:pt x="5832472" y="117476"/>
                  </a:lnTo>
                  <a:lnTo>
                    <a:pt x="5832472" y="120650"/>
                  </a:lnTo>
                  <a:lnTo>
                    <a:pt x="5829297" y="120650"/>
                  </a:lnTo>
                  <a:lnTo>
                    <a:pt x="5822947" y="120650"/>
                  </a:lnTo>
                  <a:lnTo>
                    <a:pt x="5813422" y="120650"/>
                  </a:lnTo>
                  <a:lnTo>
                    <a:pt x="5810247" y="120650"/>
                  </a:lnTo>
                  <a:lnTo>
                    <a:pt x="5813422" y="123825"/>
                  </a:lnTo>
                  <a:lnTo>
                    <a:pt x="5810247" y="123825"/>
                  </a:lnTo>
                  <a:lnTo>
                    <a:pt x="5800722" y="123825"/>
                  </a:lnTo>
                  <a:lnTo>
                    <a:pt x="5791197" y="123825"/>
                  </a:lnTo>
                  <a:lnTo>
                    <a:pt x="5794372" y="127001"/>
                  </a:lnTo>
                  <a:lnTo>
                    <a:pt x="5788022" y="133350"/>
                  </a:lnTo>
                  <a:lnTo>
                    <a:pt x="5778497" y="133350"/>
                  </a:lnTo>
                  <a:lnTo>
                    <a:pt x="5765797" y="133350"/>
                  </a:lnTo>
                  <a:lnTo>
                    <a:pt x="5753097" y="130175"/>
                  </a:lnTo>
                  <a:lnTo>
                    <a:pt x="5737222" y="133350"/>
                  </a:lnTo>
                  <a:lnTo>
                    <a:pt x="5730872" y="133350"/>
                  </a:lnTo>
                  <a:lnTo>
                    <a:pt x="5730872" y="130175"/>
                  </a:lnTo>
                  <a:lnTo>
                    <a:pt x="5734047" y="123825"/>
                  </a:lnTo>
                  <a:lnTo>
                    <a:pt x="5734047" y="120650"/>
                  </a:lnTo>
                  <a:lnTo>
                    <a:pt x="5734047" y="117476"/>
                  </a:lnTo>
                  <a:lnTo>
                    <a:pt x="5737222" y="117476"/>
                  </a:lnTo>
                  <a:lnTo>
                    <a:pt x="5743572" y="114300"/>
                  </a:lnTo>
                  <a:lnTo>
                    <a:pt x="5753097" y="111125"/>
                  </a:lnTo>
                  <a:lnTo>
                    <a:pt x="5756272" y="107951"/>
                  </a:lnTo>
                  <a:lnTo>
                    <a:pt x="5756272" y="104775"/>
                  </a:lnTo>
                  <a:lnTo>
                    <a:pt x="5759447" y="104775"/>
                  </a:lnTo>
                  <a:lnTo>
                    <a:pt x="5775322" y="101600"/>
                  </a:lnTo>
                  <a:lnTo>
                    <a:pt x="5788022" y="101600"/>
                  </a:lnTo>
                  <a:lnTo>
                    <a:pt x="5791197" y="98426"/>
                  </a:lnTo>
                  <a:lnTo>
                    <a:pt x="5807072" y="95250"/>
                  </a:lnTo>
                  <a:lnTo>
                    <a:pt x="5819772" y="92075"/>
                  </a:lnTo>
                  <a:lnTo>
                    <a:pt x="5822947" y="92075"/>
                  </a:lnTo>
                  <a:lnTo>
                    <a:pt x="5822947" y="88900"/>
                  </a:lnTo>
                  <a:lnTo>
                    <a:pt x="5832472" y="88900"/>
                  </a:lnTo>
                  <a:lnTo>
                    <a:pt x="5848347" y="88900"/>
                  </a:lnTo>
                  <a:lnTo>
                    <a:pt x="5861047" y="88900"/>
                  </a:lnTo>
                  <a:lnTo>
                    <a:pt x="5870572" y="88900"/>
                  </a:lnTo>
                  <a:lnTo>
                    <a:pt x="5873747" y="85726"/>
                  </a:lnTo>
                  <a:lnTo>
                    <a:pt x="5870572" y="85726"/>
                  </a:lnTo>
                  <a:lnTo>
                    <a:pt x="5873747" y="82550"/>
                  </a:lnTo>
                  <a:lnTo>
                    <a:pt x="5886447" y="85726"/>
                  </a:lnTo>
                  <a:lnTo>
                    <a:pt x="5915022" y="85726"/>
                  </a:lnTo>
                  <a:lnTo>
                    <a:pt x="5937247" y="82550"/>
                  </a:lnTo>
                  <a:lnTo>
                    <a:pt x="5953122" y="79375"/>
                  </a:lnTo>
                  <a:close/>
                  <a:moveTo>
                    <a:pt x="1924048" y="73025"/>
                  </a:moveTo>
                  <a:lnTo>
                    <a:pt x="1943098" y="73025"/>
                  </a:lnTo>
                  <a:lnTo>
                    <a:pt x="1949448" y="73025"/>
                  </a:lnTo>
                  <a:lnTo>
                    <a:pt x="1952623" y="76200"/>
                  </a:lnTo>
                  <a:lnTo>
                    <a:pt x="1952623" y="79375"/>
                  </a:lnTo>
                  <a:lnTo>
                    <a:pt x="1955798" y="76200"/>
                  </a:lnTo>
                  <a:lnTo>
                    <a:pt x="1955798" y="73025"/>
                  </a:lnTo>
                  <a:lnTo>
                    <a:pt x="1962148" y="76200"/>
                  </a:lnTo>
                  <a:lnTo>
                    <a:pt x="1965323" y="79375"/>
                  </a:lnTo>
                  <a:lnTo>
                    <a:pt x="1962148" y="82550"/>
                  </a:lnTo>
                  <a:lnTo>
                    <a:pt x="1943098" y="88901"/>
                  </a:lnTo>
                  <a:lnTo>
                    <a:pt x="1933573" y="92075"/>
                  </a:lnTo>
                  <a:lnTo>
                    <a:pt x="1924048" y="95250"/>
                  </a:lnTo>
                  <a:lnTo>
                    <a:pt x="1917698" y="92075"/>
                  </a:lnTo>
                  <a:lnTo>
                    <a:pt x="1920873" y="88901"/>
                  </a:lnTo>
                  <a:lnTo>
                    <a:pt x="1927223" y="85725"/>
                  </a:lnTo>
                  <a:lnTo>
                    <a:pt x="1911348" y="88901"/>
                  </a:lnTo>
                  <a:lnTo>
                    <a:pt x="1904998" y="92075"/>
                  </a:lnTo>
                  <a:lnTo>
                    <a:pt x="1901823" y="95250"/>
                  </a:lnTo>
                  <a:lnTo>
                    <a:pt x="1895473" y="98425"/>
                  </a:lnTo>
                  <a:lnTo>
                    <a:pt x="1873248" y="104775"/>
                  </a:lnTo>
                  <a:lnTo>
                    <a:pt x="1866898" y="104775"/>
                  </a:lnTo>
                  <a:lnTo>
                    <a:pt x="1863723" y="101600"/>
                  </a:lnTo>
                  <a:lnTo>
                    <a:pt x="1857373" y="98425"/>
                  </a:lnTo>
                  <a:lnTo>
                    <a:pt x="1844673" y="98425"/>
                  </a:lnTo>
                  <a:lnTo>
                    <a:pt x="1838323" y="95250"/>
                  </a:lnTo>
                  <a:lnTo>
                    <a:pt x="1844673" y="92075"/>
                  </a:lnTo>
                  <a:lnTo>
                    <a:pt x="1857373" y="88901"/>
                  </a:lnTo>
                  <a:lnTo>
                    <a:pt x="1866898" y="85725"/>
                  </a:lnTo>
                  <a:lnTo>
                    <a:pt x="1873248" y="85725"/>
                  </a:lnTo>
                  <a:lnTo>
                    <a:pt x="1885948" y="82550"/>
                  </a:lnTo>
                  <a:close/>
                  <a:moveTo>
                    <a:pt x="2308223" y="66675"/>
                  </a:moveTo>
                  <a:lnTo>
                    <a:pt x="2314573" y="66675"/>
                  </a:lnTo>
                  <a:lnTo>
                    <a:pt x="2314573" y="69850"/>
                  </a:lnTo>
                  <a:lnTo>
                    <a:pt x="2305049" y="85725"/>
                  </a:lnTo>
                  <a:lnTo>
                    <a:pt x="2305049" y="92075"/>
                  </a:lnTo>
                  <a:lnTo>
                    <a:pt x="2308223" y="88900"/>
                  </a:lnTo>
                  <a:lnTo>
                    <a:pt x="2317748" y="79375"/>
                  </a:lnTo>
                  <a:lnTo>
                    <a:pt x="2327273" y="76200"/>
                  </a:lnTo>
                  <a:lnTo>
                    <a:pt x="2336798" y="73025"/>
                  </a:lnTo>
                  <a:lnTo>
                    <a:pt x="2371723" y="73025"/>
                  </a:lnTo>
                  <a:lnTo>
                    <a:pt x="2384423" y="76200"/>
                  </a:lnTo>
                  <a:lnTo>
                    <a:pt x="2384423" y="79375"/>
                  </a:lnTo>
                  <a:lnTo>
                    <a:pt x="2371723" y="85725"/>
                  </a:lnTo>
                  <a:lnTo>
                    <a:pt x="2362198" y="85725"/>
                  </a:lnTo>
                  <a:lnTo>
                    <a:pt x="2352673" y="88900"/>
                  </a:lnTo>
                  <a:lnTo>
                    <a:pt x="2349498" y="92075"/>
                  </a:lnTo>
                  <a:lnTo>
                    <a:pt x="2339973" y="104775"/>
                  </a:lnTo>
                  <a:lnTo>
                    <a:pt x="2333623" y="111125"/>
                  </a:lnTo>
                  <a:lnTo>
                    <a:pt x="2320923" y="114300"/>
                  </a:lnTo>
                  <a:lnTo>
                    <a:pt x="2314573" y="111125"/>
                  </a:lnTo>
                  <a:lnTo>
                    <a:pt x="2311398" y="107950"/>
                  </a:lnTo>
                  <a:lnTo>
                    <a:pt x="2305049" y="107950"/>
                  </a:lnTo>
                  <a:lnTo>
                    <a:pt x="2295523" y="111125"/>
                  </a:lnTo>
                  <a:lnTo>
                    <a:pt x="2285998" y="114300"/>
                  </a:lnTo>
                  <a:lnTo>
                    <a:pt x="2282823" y="114300"/>
                  </a:lnTo>
                  <a:lnTo>
                    <a:pt x="2279648" y="107950"/>
                  </a:lnTo>
                  <a:lnTo>
                    <a:pt x="2276473" y="104775"/>
                  </a:lnTo>
                  <a:lnTo>
                    <a:pt x="2273298" y="101600"/>
                  </a:lnTo>
                  <a:lnTo>
                    <a:pt x="2263773" y="104775"/>
                  </a:lnTo>
                  <a:lnTo>
                    <a:pt x="2251073" y="107950"/>
                  </a:lnTo>
                  <a:lnTo>
                    <a:pt x="2244724" y="104775"/>
                  </a:lnTo>
                  <a:lnTo>
                    <a:pt x="2238373" y="101600"/>
                  </a:lnTo>
                  <a:lnTo>
                    <a:pt x="2235198" y="95250"/>
                  </a:lnTo>
                  <a:lnTo>
                    <a:pt x="2238373" y="92075"/>
                  </a:lnTo>
                  <a:lnTo>
                    <a:pt x="2241548" y="92075"/>
                  </a:lnTo>
                  <a:lnTo>
                    <a:pt x="2238373" y="88900"/>
                  </a:lnTo>
                  <a:lnTo>
                    <a:pt x="2228848" y="85725"/>
                  </a:lnTo>
                  <a:lnTo>
                    <a:pt x="2216148" y="82550"/>
                  </a:lnTo>
                  <a:lnTo>
                    <a:pt x="2209798" y="79375"/>
                  </a:lnTo>
                  <a:lnTo>
                    <a:pt x="2219323" y="79375"/>
                  </a:lnTo>
                  <a:lnTo>
                    <a:pt x="2244724" y="79375"/>
                  </a:lnTo>
                  <a:lnTo>
                    <a:pt x="2260598" y="79375"/>
                  </a:lnTo>
                  <a:lnTo>
                    <a:pt x="2266948" y="82550"/>
                  </a:lnTo>
                  <a:lnTo>
                    <a:pt x="2270123" y="88900"/>
                  </a:lnTo>
                  <a:lnTo>
                    <a:pt x="2270123" y="79375"/>
                  </a:lnTo>
                  <a:lnTo>
                    <a:pt x="2273298" y="73025"/>
                  </a:lnTo>
                  <a:lnTo>
                    <a:pt x="2279648" y="69850"/>
                  </a:lnTo>
                  <a:close/>
                  <a:moveTo>
                    <a:pt x="2143123" y="60325"/>
                  </a:moveTo>
                  <a:lnTo>
                    <a:pt x="2158998" y="63500"/>
                  </a:lnTo>
                  <a:lnTo>
                    <a:pt x="2178048" y="63500"/>
                  </a:lnTo>
                  <a:lnTo>
                    <a:pt x="2184398" y="63500"/>
                  </a:lnTo>
                  <a:lnTo>
                    <a:pt x="2174873" y="66675"/>
                  </a:lnTo>
                  <a:lnTo>
                    <a:pt x="2143123" y="73025"/>
                  </a:lnTo>
                  <a:lnTo>
                    <a:pt x="2117723" y="76200"/>
                  </a:lnTo>
                  <a:lnTo>
                    <a:pt x="2105023" y="79375"/>
                  </a:lnTo>
                  <a:lnTo>
                    <a:pt x="2089148" y="79375"/>
                  </a:lnTo>
                  <a:lnTo>
                    <a:pt x="2085973" y="76200"/>
                  </a:lnTo>
                  <a:lnTo>
                    <a:pt x="2089148" y="76200"/>
                  </a:lnTo>
                  <a:lnTo>
                    <a:pt x="2105023" y="73025"/>
                  </a:lnTo>
                  <a:lnTo>
                    <a:pt x="2120898" y="69850"/>
                  </a:lnTo>
                  <a:lnTo>
                    <a:pt x="2124074" y="69850"/>
                  </a:lnTo>
                  <a:lnTo>
                    <a:pt x="2124074" y="66675"/>
                  </a:lnTo>
                  <a:lnTo>
                    <a:pt x="2120898" y="66675"/>
                  </a:lnTo>
                  <a:lnTo>
                    <a:pt x="2124074" y="63500"/>
                  </a:lnTo>
                  <a:close/>
                  <a:moveTo>
                    <a:pt x="2428873" y="50800"/>
                  </a:moveTo>
                  <a:lnTo>
                    <a:pt x="2441573" y="50800"/>
                  </a:lnTo>
                  <a:lnTo>
                    <a:pt x="2444748" y="50800"/>
                  </a:lnTo>
                  <a:lnTo>
                    <a:pt x="2444748" y="53975"/>
                  </a:lnTo>
                  <a:lnTo>
                    <a:pt x="2447923" y="60325"/>
                  </a:lnTo>
                  <a:lnTo>
                    <a:pt x="2447923" y="63500"/>
                  </a:lnTo>
                  <a:lnTo>
                    <a:pt x="2441573" y="66675"/>
                  </a:lnTo>
                  <a:lnTo>
                    <a:pt x="2435223" y="63500"/>
                  </a:lnTo>
                  <a:lnTo>
                    <a:pt x="2428873" y="63500"/>
                  </a:lnTo>
                  <a:lnTo>
                    <a:pt x="2419348" y="66675"/>
                  </a:lnTo>
                  <a:lnTo>
                    <a:pt x="2397123" y="69850"/>
                  </a:lnTo>
                  <a:lnTo>
                    <a:pt x="2393948" y="69850"/>
                  </a:lnTo>
                  <a:lnTo>
                    <a:pt x="2400298" y="66675"/>
                  </a:lnTo>
                  <a:lnTo>
                    <a:pt x="2412998" y="57150"/>
                  </a:lnTo>
                  <a:close/>
                  <a:moveTo>
                    <a:pt x="2416173" y="38100"/>
                  </a:moveTo>
                  <a:lnTo>
                    <a:pt x="2419348" y="38100"/>
                  </a:lnTo>
                  <a:lnTo>
                    <a:pt x="2419348" y="44450"/>
                  </a:lnTo>
                  <a:lnTo>
                    <a:pt x="2419348" y="47625"/>
                  </a:lnTo>
                  <a:lnTo>
                    <a:pt x="2416173" y="50800"/>
                  </a:lnTo>
                  <a:lnTo>
                    <a:pt x="2409823" y="53975"/>
                  </a:lnTo>
                  <a:lnTo>
                    <a:pt x="2393948" y="57150"/>
                  </a:lnTo>
                  <a:lnTo>
                    <a:pt x="2381248" y="63500"/>
                  </a:lnTo>
                  <a:lnTo>
                    <a:pt x="2371723" y="66675"/>
                  </a:lnTo>
                  <a:lnTo>
                    <a:pt x="2359023" y="66675"/>
                  </a:lnTo>
                  <a:lnTo>
                    <a:pt x="2352673" y="66675"/>
                  </a:lnTo>
                  <a:lnTo>
                    <a:pt x="2352673" y="63500"/>
                  </a:lnTo>
                  <a:lnTo>
                    <a:pt x="2365373" y="57150"/>
                  </a:lnTo>
                  <a:lnTo>
                    <a:pt x="2359023" y="57150"/>
                  </a:lnTo>
                  <a:lnTo>
                    <a:pt x="2352673" y="53975"/>
                  </a:lnTo>
                  <a:lnTo>
                    <a:pt x="2352673" y="50800"/>
                  </a:lnTo>
                  <a:lnTo>
                    <a:pt x="2365373" y="47625"/>
                  </a:lnTo>
                  <a:lnTo>
                    <a:pt x="2403473" y="41275"/>
                  </a:lnTo>
                  <a:close/>
                  <a:moveTo>
                    <a:pt x="3775073" y="19050"/>
                  </a:moveTo>
                  <a:lnTo>
                    <a:pt x="3787773" y="22225"/>
                  </a:lnTo>
                  <a:lnTo>
                    <a:pt x="3797298" y="28575"/>
                  </a:lnTo>
                  <a:lnTo>
                    <a:pt x="3803648" y="28575"/>
                  </a:lnTo>
                  <a:lnTo>
                    <a:pt x="3809998" y="28575"/>
                  </a:lnTo>
                  <a:lnTo>
                    <a:pt x="3825873" y="25400"/>
                  </a:lnTo>
                  <a:lnTo>
                    <a:pt x="3835398" y="28575"/>
                  </a:lnTo>
                  <a:lnTo>
                    <a:pt x="3844923" y="31750"/>
                  </a:lnTo>
                  <a:lnTo>
                    <a:pt x="3860798" y="31750"/>
                  </a:lnTo>
                  <a:lnTo>
                    <a:pt x="3876673" y="31750"/>
                  </a:lnTo>
                  <a:lnTo>
                    <a:pt x="3886198" y="34925"/>
                  </a:lnTo>
                  <a:lnTo>
                    <a:pt x="3892548" y="38100"/>
                  </a:lnTo>
                  <a:lnTo>
                    <a:pt x="3905248" y="34925"/>
                  </a:lnTo>
                  <a:lnTo>
                    <a:pt x="3917948" y="31750"/>
                  </a:lnTo>
                  <a:lnTo>
                    <a:pt x="3930648" y="31750"/>
                  </a:lnTo>
                  <a:lnTo>
                    <a:pt x="3943348" y="34925"/>
                  </a:lnTo>
                  <a:lnTo>
                    <a:pt x="3956048" y="34925"/>
                  </a:lnTo>
                  <a:lnTo>
                    <a:pt x="3965573" y="34925"/>
                  </a:lnTo>
                  <a:lnTo>
                    <a:pt x="3975098" y="34925"/>
                  </a:lnTo>
                  <a:lnTo>
                    <a:pt x="3984623" y="41275"/>
                  </a:lnTo>
                  <a:lnTo>
                    <a:pt x="3987798" y="38100"/>
                  </a:lnTo>
                  <a:lnTo>
                    <a:pt x="3990973" y="34925"/>
                  </a:lnTo>
                  <a:lnTo>
                    <a:pt x="3994148" y="31750"/>
                  </a:lnTo>
                  <a:lnTo>
                    <a:pt x="4003673" y="31750"/>
                  </a:lnTo>
                  <a:lnTo>
                    <a:pt x="4013198" y="31750"/>
                  </a:lnTo>
                  <a:lnTo>
                    <a:pt x="4019548" y="31750"/>
                  </a:lnTo>
                  <a:lnTo>
                    <a:pt x="4029073" y="38100"/>
                  </a:lnTo>
                  <a:lnTo>
                    <a:pt x="4019548" y="41275"/>
                  </a:lnTo>
                  <a:lnTo>
                    <a:pt x="4010023" y="44450"/>
                  </a:lnTo>
                  <a:lnTo>
                    <a:pt x="4003673" y="47625"/>
                  </a:lnTo>
                  <a:lnTo>
                    <a:pt x="4003673" y="53975"/>
                  </a:lnTo>
                  <a:lnTo>
                    <a:pt x="4010023" y="47625"/>
                  </a:lnTo>
                  <a:lnTo>
                    <a:pt x="4019548" y="47625"/>
                  </a:lnTo>
                  <a:lnTo>
                    <a:pt x="4032248" y="47625"/>
                  </a:lnTo>
                  <a:lnTo>
                    <a:pt x="4035423" y="50800"/>
                  </a:lnTo>
                  <a:lnTo>
                    <a:pt x="4035423" y="53975"/>
                  </a:lnTo>
                  <a:lnTo>
                    <a:pt x="4016373" y="69850"/>
                  </a:lnTo>
                  <a:lnTo>
                    <a:pt x="4013198" y="73025"/>
                  </a:lnTo>
                  <a:lnTo>
                    <a:pt x="4016373" y="73025"/>
                  </a:lnTo>
                  <a:lnTo>
                    <a:pt x="4038598" y="60325"/>
                  </a:lnTo>
                  <a:lnTo>
                    <a:pt x="4041773" y="53975"/>
                  </a:lnTo>
                  <a:lnTo>
                    <a:pt x="4041773" y="50800"/>
                  </a:lnTo>
                  <a:lnTo>
                    <a:pt x="4041773" y="44450"/>
                  </a:lnTo>
                  <a:lnTo>
                    <a:pt x="4048123" y="38100"/>
                  </a:lnTo>
                  <a:lnTo>
                    <a:pt x="4057648" y="31750"/>
                  </a:lnTo>
                  <a:lnTo>
                    <a:pt x="4070348" y="31750"/>
                  </a:lnTo>
                  <a:lnTo>
                    <a:pt x="4083048" y="31750"/>
                  </a:lnTo>
                  <a:lnTo>
                    <a:pt x="4095748" y="31750"/>
                  </a:lnTo>
                  <a:lnTo>
                    <a:pt x="4114798" y="31750"/>
                  </a:lnTo>
                  <a:lnTo>
                    <a:pt x="4117973" y="34925"/>
                  </a:lnTo>
                  <a:lnTo>
                    <a:pt x="4108448" y="41275"/>
                  </a:lnTo>
                  <a:lnTo>
                    <a:pt x="4102098" y="47625"/>
                  </a:lnTo>
                  <a:lnTo>
                    <a:pt x="4102098" y="50800"/>
                  </a:lnTo>
                  <a:lnTo>
                    <a:pt x="4105273" y="50800"/>
                  </a:lnTo>
                  <a:lnTo>
                    <a:pt x="4098923" y="53975"/>
                  </a:lnTo>
                  <a:lnTo>
                    <a:pt x="4095748" y="57150"/>
                  </a:lnTo>
                  <a:lnTo>
                    <a:pt x="4098923" y="60325"/>
                  </a:lnTo>
                  <a:lnTo>
                    <a:pt x="4098923" y="63500"/>
                  </a:lnTo>
                  <a:lnTo>
                    <a:pt x="4092573" y="69850"/>
                  </a:lnTo>
                  <a:lnTo>
                    <a:pt x="4083048" y="73025"/>
                  </a:lnTo>
                  <a:lnTo>
                    <a:pt x="4079873" y="73025"/>
                  </a:lnTo>
                  <a:lnTo>
                    <a:pt x="4073523" y="69850"/>
                  </a:lnTo>
                  <a:lnTo>
                    <a:pt x="4063998" y="73025"/>
                  </a:lnTo>
                  <a:lnTo>
                    <a:pt x="4054473" y="79375"/>
                  </a:lnTo>
                  <a:lnTo>
                    <a:pt x="4051298" y="82550"/>
                  </a:lnTo>
                  <a:lnTo>
                    <a:pt x="4051298" y="85725"/>
                  </a:lnTo>
                  <a:lnTo>
                    <a:pt x="4057648" y="82550"/>
                  </a:lnTo>
                  <a:lnTo>
                    <a:pt x="4063998" y="79375"/>
                  </a:lnTo>
                  <a:lnTo>
                    <a:pt x="4070348" y="82550"/>
                  </a:lnTo>
                  <a:lnTo>
                    <a:pt x="4076698" y="82550"/>
                  </a:lnTo>
                  <a:lnTo>
                    <a:pt x="4089398" y="82550"/>
                  </a:lnTo>
                  <a:lnTo>
                    <a:pt x="4098923" y="85725"/>
                  </a:lnTo>
                  <a:lnTo>
                    <a:pt x="4095748" y="85725"/>
                  </a:lnTo>
                  <a:lnTo>
                    <a:pt x="4067173" y="95250"/>
                  </a:lnTo>
                  <a:lnTo>
                    <a:pt x="4057648" y="98425"/>
                  </a:lnTo>
                  <a:lnTo>
                    <a:pt x="4051298" y="95250"/>
                  </a:lnTo>
                  <a:lnTo>
                    <a:pt x="4048123" y="92075"/>
                  </a:lnTo>
                  <a:lnTo>
                    <a:pt x="4041773" y="92075"/>
                  </a:lnTo>
                  <a:lnTo>
                    <a:pt x="4032248" y="95250"/>
                  </a:lnTo>
                  <a:lnTo>
                    <a:pt x="4032248" y="101600"/>
                  </a:lnTo>
                  <a:lnTo>
                    <a:pt x="4035423" y="104775"/>
                  </a:lnTo>
                  <a:lnTo>
                    <a:pt x="4044948" y="111125"/>
                  </a:lnTo>
                  <a:lnTo>
                    <a:pt x="4048123" y="111125"/>
                  </a:lnTo>
                  <a:lnTo>
                    <a:pt x="4048123" y="114300"/>
                  </a:lnTo>
                  <a:lnTo>
                    <a:pt x="4041773" y="117475"/>
                  </a:lnTo>
                  <a:lnTo>
                    <a:pt x="4032248" y="120650"/>
                  </a:lnTo>
                  <a:lnTo>
                    <a:pt x="4032248" y="123825"/>
                  </a:lnTo>
                  <a:lnTo>
                    <a:pt x="4035423" y="127000"/>
                  </a:lnTo>
                  <a:lnTo>
                    <a:pt x="4044948" y="133350"/>
                  </a:lnTo>
                  <a:lnTo>
                    <a:pt x="4035423" y="139700"/>
                  </a:lnTo>
                  <a:lnTo>
                    <a:pt x="4029073" y="139700"/>
                  </a:lnTo>
                  <a:lnTo>
                    <a:pt x="4019548" y="139700"/>
                  </a:lnTo>
                  <a:lnTo>
                    <a:pt x="4019548" y="142875"/>
                  </a:lnTo>
                  <a:lnTo>
                    <a:pt x="4019548" y="146050"/>
                  </a:lnTo>
                  <a:lnTo>
                    <a:pt x="4006848" y="149225"/>
                  </a:lnTo>
                  <a:lnTo>
                    <a:pt x="3994148" y="149225"/>
                  </a:lnTo>
                  <a:lnTo>
                    <a:pt x="3978273" y="149225"/>
                  </a:lnTo>
                  <a:lnTo>
                    <a:pt x="3968748" y="146050"/>
                  </a:lnTo>
                  <a:lnTo>
                    <a:pt x="3962398" y="149225"/>
                  </a:lnTo>
                  <a:lnTo>
                    <a:pt x="3952873" y="149225"/>
                  </a:lnTo>
                  <a:lnTo>
                    <a:pt x="3940173" y="149225"/>
                  </a:lnTo>
                  <a:lnTo>
                    <a:pt x="3930648" y="146050"/>
                  </a:lnTo>
                  <a:lnTo>
                    <a:pt x="3924298" y="146050"/>
                  </a:lnTo>
                  <a:lnTo>
                    <a:pt x="3908423" y="149225"/>
                  </a:lnTo>
                  <a:lnTo>
                    <a:pt x="3898898" y="152400"/>
                  </a:lnTo>
                  <a:lnTo>
                    <a:pt x="3895723" y="155575"/>
                  </a:lnTo>
                  <a:lnTo>
                    <a:pt x="3898898" y="158750"/>
                  </a:lnTo>
                  <a:lnTo>
                    <a:pt x="3905248" y="158750"/>
                  </a:lnTo>
                  <a:lnTo>
                    <a:pt x="3914773" y="158750"/>
                  </a:lnTo>
                  <a:lnTo>
                    <a:pt x="3914773" y="165100"/>
                  </a:lnTo>
                  <a:lnTo>
                    <a:pt x="3914773" y="168275"/>
                  </a:lnTo>
                  <a:lnTo>
                    <a:pt x="3921123" y="168275"/>
                  </a:lnTo>
                  <a:lnTo>
                    <a:pt x="3924298" y="168275"/>
                  </a:lnTo>
                  <a:lnTo>
                    <a:pt x="3927473" y="168275"/>
                  </a:lnTo>
                  <a:lnTo>
                    <a:pt x="3930648" y="171450"/>
                  </a:lnTo>
                  <a:lnTo>
                    <a:pt x="3936998" y="171450"/>
                  </a:lnTo>
                  <a:lnTo>
                    <a:pt x="3943348" y="174625"/>
                  </a:lnTo>
                  <a:lnTo>
                    <a:pt x="3952873" y="168275"/>
                  </a:lnTo>
                  <a:lnTo>
                    <a:pt x="3959223" y="165100"/>
                  </a:lnTo>
                  <a:lnTo>
                    <a:pt x="3962398" y="168275"/>
                  </a:lnTo>
                  <a:lnTo>
                    <a:pt x="3965573" y="174625"/>
                  </a:lnTo>
                  <a:lnTo>
                    <a:pt x="3968748" y="171450"/>
                  </a:lnTo>
                  <a:lnTo>
                    <a:pt x="3975098" y="171450"/>
                  </a:lnTo>
                  <a:lnTo>
                    <a:pt x="3978273" y="174625"/>
                  </a:lnTo>
                  <a:lnTo>
                    <a:pt x="3981448" y="177800"/>
                  </a:lnTo>
                  <a:lnTo>
                    <a:pt x="3981448" y="187325"/>
                  </a:lnTo>
                  <a:lnTo>
                    <a:pt x="3978273" y="193675"/>
                  </a:lnTo>
                  <a:lnTo>
                    <a:pt x="3975098" y="196850"/>
                  </a:lnTo>
                  <a:lnTo>
                    <a:pt x="3968748" y="196850"/>
                  </a:lnTo>
                  <a:lnTo>
                    <a:pt x="3965573" y="200025"/>
                  </a:lnTo>
                  <a:lnTo>
                    <a:pt x="3962398" y="203200"/>
                  </a:lnTo>
                  <a:lnTo>
                    <a:pt x="3959223" y="203200"/>
                  </a:lnTo>
                  <a:lnTo>
                    <a:pt x="3946523" y="203200"/>
                  </a:lnTo>
                  <a:lnTo>
                    <a:pt x="3933823" y="196850"/>
                  </a:lnTo>
                  <a:lnTo>
                    <a:pt x="3927473" y="190500"/>
                  </a:lnTo>
                  <a:lnTo>
                    <a:pt x="3917948" y="187325"/>
                  </a:lnTo>
                  <a:lnTo>
                    <a:pt x="3908423" y="184150"/>
                  </a:lnTo>
                  <a:lnTo>
                    <a:pt x="3889373" y="180975"/>
                  </a:lnTo>
                  <a:lnTo>
                    <a:pt x="3870323" y="177800"/>
                  </a:lnTo>
                  <a:lnTo>
                    <a:pt x="3860798" y="174625"/>
                  </a:lnTo>
                  <a:lnTo>
                    <a:pt x="3848098" y="174625"/>
                  </a:lnTo>
                  <a:lnTo>
                    <a:pt x="3841748" y="177800"/>
                  </a:lnTo>
                  <a:lnTo>
                    <a:pt x="3848098" y="177800"/>
                  </a:lnTo>
                  <a:lnTo>
                    <a:pt x="3863973" y="180975"/>
                  </a:lnTo>
                  <a:lnTo>
                    <a:pt x="3876673" y="184150"/>
                  </a:lnTo>
                  <a:lnTo>
                    <a:pt x="3879848" y="187325"/>
                  </a:lnTo>
                  <a:lnTo>
                    <a:pt x="3876673" y="190500"/>
                  </a:lnTo>
                  <a:lnTo>
                    <a:pt x="3867148" y="190500"/>
                  </a:lnTo>
                  <a:lnTo>
                    <a:pt x="3854448" y="193675"/>
                  </a:lnTo>
                  <a:lnTo>
                    <a:pt x="3838573" y="203200"/>
                  </a:lnTo>
                  <a:lnTo>
                    <a:pt x="3835398" y="206375"/>
                  </a:lnTo>
                  <a:lnTo>
                    <a:pt x="3838573" y="206375"/>
                  </a:lnTo>
                  <a:lnTo>
                    <a:pt x="3848098" y="206375"/>
                  </a:lnTo>
                  <a:lnTo>
                    <a:pt x="3857623" y="209550"/>
                  </a:lnTo>
                  <a:lnTo>
                    <a:pt x="3854448" y="212725"/>
                  </a:lnTo>
                  <a:lnTo>
                    <a:pt x="3848098" y="215900"/>
                  </a:lnTo>
                  <a:lnTo>
                    <a:pt x="3851273" y="215900"/>
                  </a:lnTo>
                  <a:lnTo>
                    <a:pt x="3867148" y="209550"/>
                  </a:lnTo>
                  <a:lnTo>
                    <a:pt x="3879848" y="203200"/>
                  </a:lnTo>
                  <a:lnTo>
                    <a:pt x="3886198" y="203200"/>
                  </a:lnTo>
                  <a:lnTo>
                    <a:pt x="3898898" y="206375"/>
                  </a:lnTo>
                  <a:lnTo>
                    <a:pt x="3911598" y="209550"/>
                  </a:lnTo>
                  <a:lnTo>
                    <a:pt x="3927473" y="209550"/>
                  </a:lnTo>
                  <a:lnTo>
                    <a:pt x="3943348" y="209550"/>
                  </a:lnTo>
                  <a:lnTo>
                    <a:pt x="3946523" y="212725"/>
                  </a:lnTo>
                  <a:lnTo>
                    <a:pt x="3943348" y="215900"/>
                  </a:lnTo>
                  <a:lnTo>
                    <a:pt x="3933823" y="215900"/>
                  </a:lnTo>
                  <a:lnTo>
                    <a:pt x="3924298" y="219075"/>
                  </a:lnTo>
                  <a:lnTo>
                    <a:pt x="3921123" y="222250"/>
                  </a:lnTo>
                  <a:lnTo>
                    <a:pt x="3924298" y="222250"/>
                  </a:lnTo>
                  <a:lnTo>
                    <a:pt x="3924298" y="225425"/>
                  </a:lnTo>
                  <a:lnTo>
                    <a:pt x="3921123" y="225425"/>
                  </a:lnTo>
                  <a:lnTo>
                    <a:pt x="3908423" y="228600"/>
                  </a:lnTo>
                  <a:lnTo>
                    <a:pt x="3898898" y="228600"/>
                  </a:lnTo>
                  <a:lnTo>
                    <a:pt x="3895723" y="228600"/>
                  </a:lnTo>
                  <a:lnTo>
                    <a:pt x="3895723" y="231775"/>
                  </a:lnTo>
                  <a:lnTo>
                    <a:pt x="3895723" y="234950"/>
                  </a:lnTo>
                  <a:lnTo>
                    <a:pt x="3892548" y="234950"/>
                  </a:lnTo>
                  <a:lnTo>
                    <a:pt x="3879848" y="234950"/>
                  </a:lnTo>
                  <a:lnTo>
                    <a:pt x="3867148" y="234950"/>
                  </a:lnTo>
                  <a:lnTo>
                    <a:pt x="3863973" y="234950"/>
                  </a:lnTo>
                  <a:lnTo>
                    <a:pt x="3863973" y="238125"/>
                  </a:lnTo>
                  <a:lnTo>
                    <a:pt x="3867148" y="241300"/>
                  </a:lnTo>
                  <a:lnTo>
                    <a:pt x="3863973" y="241300"/>
                  </a:lnTo>
                  <a:lnTo>
                    <a:pt x="3851273" y="241300"/>
                  </a:lnTo>
                  <a:lnTo>
                    <a:pt x="3838573" y="244475"/>
                  </a:lnTo>
                  <a:lnTo>
                    <a:pt x="3835398" y="244475"/>
                  </a:lnTo>
                  <a:lnTo>
                    <a:pt x="3835398" y="247650"/>
                  </a:lnTo>
                  <a:lnTo>
                    <a:pt x="3835398" y="250825"/>
                  </a:lnTo>
                  <a:lnTo>
                    <a:pt x="3832223" y="250825"/>
                  </a:lnTo>
                  <a:lnTo>
                    <a:pt x="3822698" y="250825"/>
                  </a:lnTo>
                  <a:lnTo>
                    <a:pt x="3809998" y="250825"/>
                  </a:lnTo>
                  <a:lnTo>
                    <a:pt x="3797298" y="254000"/>
                  </a:lnTo>
                  <a:lnTo>
                    <a:pt x="3787773" y="254000"/>
                  </a:lnTo>
                  <a:lnTo>
                    <a:pt x="3781423" y="254000"/>
                  </a:lnTo>
                  <a:lnTo>
                    <a:pt x="3775073" y="254000"/>
                  </a:lnTo>
                  <a:lnTo>
                    <a:pt x="3768723" y="257175"/>
                  </a:lnTo>
                  <a:lnTo>
                    <a:pt x="3759198" y="260350"/>
                  </a:lnTo>
                  <a:lnTo>
                    <a:pt x="3752848" y="257175"/>
                  </a:lnTo>
                  <a:lnTo>
                    <a:pt x="3743323" y="257175"/>
                  </a:lnTo>
                  <a:lnTo>
                    <a:pt x="3733798" y="260350"/>
                  </a:lnTo>
                  <a:lnTo>
                    <a:pt x="3724273" y="260350"/>
                  </a:lnTo>
                  <a:lnTo>
                    <a:pt x="3717923" y="257175"/>
                  </a:lnTo>
                  <a:lnTo>
                    <a:pt x="3714748" y="250825"/>
                  </a:lnTo>
                  <a:lnTo>
                    <a:pt x="3708398" y="247650"/>
                  </a:lnTo>
                  <a:lnTo>
                    <a:pt x="3705223" y="247650"/>
                  </a:lnTo>
                  <a:lnTo>
                    <a:pt x="3705223" y="254000"/>
                  </a:lnTo>
                  <a:lnTo>
                    <a:pt x="3705223" y="257175"/>
                  </a:lnTo>
                  <a:lnTo>
                    <a:pt x="3702048" y="257175"/>
                  </a:lnTo>
                  <a:lnTo>
                    <a:pt x="3695698" y="257175"/>
                  </a:lnTo>
                  <a:lnTo>
                    <a:pt x="3689348" y="257175"/>
                  </a:lnTo>
                  <a:lnTo>
                    <a:pt x="3686173" y="260350"/>
                  </a:lnTo>
                  <a:lnTo>
                    <a:pt x="3679823" y="266700"/>
                  </a:lnTo>
                  <a:lnTo>
                    <a:pt x="3673473" y="276225"/>
                  </a:lnTo>
                  <a:lnTo>
                    <a:pt x="3670298" y="279400"/>
                  </a:lnTo>
                  <a:lnTo>
                    <a:pt x="3667123" y="276225"/>
                  </a:lnTo>
                  <a:lnTo>
                    <a:pt x="3660773" y="276225"/>
                  </a:lnTo>
                  <a:lnTo>
                    <a:pt x="3657598" y="276225"/>
                  </a:lnTo>
                  <a:lnTo>
                    <a:pt x="3651248" y="282575"/>
                  </a:lnTo>
                  <a:lnTo>
                    <a:pt x="3641723" y="288925"/>
                  </a:lnTo>
                  <a:lnTo>
                    <a:pt x="3635373" y="288925"/>
                  </a:lnTo>
                  <a:lnTo>
                    <a:pt x="3622673" y="288925"/>
                  </a:lnTo>
                  <a:lnTo>
                    <a:pt x="3613148" y="288925"/>
                  </a:lnTo>
                  <a:lnTo>
                    <a:pt x="3606798" y="292100"/>
                  </a:lnTo>
                  <a:lnTo>
                    <a:pt x="3603623" y="295275"/>
                  </a:lnTo>
                  <a:lnTo>
                    <a:pt x="3606798" y="298450"/>
                  </a:lnTo>
                  <a:lnTo>
                    <a:pt x="3606798" y="301625"/>
                  </a:lnTo>
                  <a:lnTo>
                    <a:pt x="3603623" y="301625"/>
                  </a:lnTo>
                  <a:lnTo>
                    <a:pt x="3594098" y="304800"/>
                  </a:lnTo>
                  <a:lnTo>
                    <a:pt x="3578223" y="304800"/>
                  </a:lnTo>
                  <a:lnTo>
                    <a:pt x="3575048" y="298450"/>
                  </a:lnTo>
                  <a:lnTo>
                    <a:pt x="3568698" y="292100"/>
                  </a:lnTo>
                  <a:lnTo>
                    <a:pt x="3559173" y="292100"/>
                  </a:lnTo>
                  <a:lnTo>
                    <a:pt x="3549648" y="295275"/>
                  </a:lnTo>
                  <a:lnTo>
                    <a:pt x="3549648" y="298450"/>
                  </a:lnTo>
                  <a:lnTo>
                    <a:pt x="3549648" y="301625"/>
                  </a:lnTo>
                  <a:lnTo>
                    <a:pt x="3549648" y="304800"/>
                  </a:lnTo>
                  <a:lnTo>
                    <a:pt x="3549648" y="307975"/>
                  </a:lnTo>
                  <a:lnTo>
                    <a:pt x="3540123" y="307975"/>
                  </a:lnTo>
                  <a:lnTo>
                    <a:pt x="3517898" y="307975"/>
                  </a:lnTo>
                  <a:lnTo>
                    <a:pt x="3508373" y="307975"/>
                  </a:lnTo>
                  <a:lnTo>
                    <a:pt x="3498848" y="311150"/>
                  </a:lnTo>
                  <a:lnTo>
                    <a:pt x="3495673" y="317500"/>
                  </a:lnTo>
                  <a:lnTo>
                    <a:pt x="3502023" y="320675"/>
                  </a:lnTo>
                  <a:lnTo>
                    <a:pt x="3502023" y="323850"/>
                  </a:lnTo>
                  <a:lnTo>
                    <a:pt x="3498848" y="327025"/>
                  </a:lnTo>
                  <a:lnTo>
                    <a:pt x="3473448" y="323850"/>
                  </a:lnTo>
                  <a:lnTo>
                    <a:pt x="3463923" y="323850"/>
                  </a:lnTo>
                  <a:lnTo>
                    <a:pt x="3460748" y="327025"/>
                  </a:lnTo>
                  <a:lnTo>
                    <a:pt x="3463923" y="333375"/>
                  </a:lnTo>
                  <a:lnTo>
                    <a:pt x="3473448" y="339725"/>
                  </a:lnTo>
                  <a:lnTo>
                    <a:pt x="3476623" y="342900"/>
                  </a:lnTo>
                  <a:lnTo>
                    <a:pt x="3473448" y="342900"/>
                  </a:lnTo>
                  <a:lnTo>
                    <a:pt x="3467098" y="346075"/>
                  </a:lnTo>
                  <a:lnTo>
                    <a:pt x="3457573" y="349250"/>
                  </a:lnTo>
                  <a:lnTo>
                    <a:pt x="3454398" y="349250"/>
                  </a:lnTo>
                  <a:lnTo>
                    <a:pt x="3454398" y="352425"/>
                  </a:lnTo>
                  <a:lnTo>
                    <a:pt x="3457573" y="352425"/>
                  </a:lnTo>
                  <a:lnTo>
                    <a:pt x="3454398" y="355600"/>
                  </a:lnTo>
                  <a:lnTo>
                    <a:pt x="3448048" y="358775"/>
                  </a:lnTo>
                  <a:lnTo>
                    <a:pt x="3438523" y="361950"/>
                  </a:lnTo>
                  <a:lnTo>
                    <a:pt x="3438523" y="365125"/>
                  </a:lnTo>
                  <a:lnTo>
                    <a:pt x="3435348" y="368300"/>
                  </a:lnTo>
                  <a:lnTo>
                    <a:pt x="3425823" y="368300"/>
                  </a:lnTo>
                  <a:lnTo>
                    <a:pt x="3416298" y="371475"/>
                  </a:lnTo>
                  <a:lnTo>
                    <a:pt x="3416298" y="374650"/>
                  </a:lnTo>
                  <a:lnTo>
                    <a:pt x="3416298" y="377825"/>
                  </a:lnTo>
                  <a:lnTo>
                    <a:pt x="3413123" y="377825"/>
                  </a:lnTo>
                  <a:lnTo>
                    <a:pt x="3403598" y="381000"/>
                  </a:lnTo>
                  <a:lnTo>
                    <a:pt x="3397248" y="384175"/>
                  </a:lnTo>
                  <a:lnTo>
                    <a:pt x="3394073" y="387350"/>
                  </a:lnTo>
                  <a:lnTo>
                    <a:pt x="3400423" y="393700"/>
                  </a:lnTo>
                  <a:lnTo>
                    <a:pt x="3403598" y="396875"/>
                  </a:lnTo>
                  <a:lnTo>
                    <a:pt x="3403598" y="400050"/>
                  </a:lnTo>
                  <a:lnTo>
                    <a:pt x="3397248" y="403225"/>
                  </a:lnTo>
                  <a:lnTo>
                    <a:pt x="3390898" y="409575"/>
                  </a:lnTo>
                  <a:lnTo>
                    <a:pt x="3387723" y="409575"/>
                  </a:lnTo>
                  <a:lnTo>
                    <a:pt x="3390898" y="412750"/>
                  </a:lnTo>
                  <a:lnTo>
                    <a:pt x="3394073" y="415925"/>
                  </a:lnTo>
                  <a:lnTo>
                    <a:pt x="3390898" y="415925"/>
                  </a:lnTo>
                  <a:lnTo>
                    <a:pt x="3381373" y="419100"/>
                  </a:lnTo>
                  <a:lnTo>
                    <a:pt x="3375023" y="422275"/>
                  </a:lnTo>
                  <a:lnTo>
                    <a:pt x="3371848" y="425450"/>
                  </a:lnTo>
                  <a:lnTo>
                    <a:pt x="3375023" y="425450"/>
                  </a:lnTo>
                  <a:lnTo>
                    <a:pt x="3378198" y="428625"/>
                  </a:lnTo>
                  <a:lnTo>
                    <a:pt x="3368673" y="431800"/>
                  </a:lnTo>
                  <a:lnTo>
                    <a:pt x="3359148" y="434975"/>
                  </a:lnTo>
                  <a:lnTo>
                    <a:pt x="3355973" y="438150"/>
                  </a:lnTo>
                  <a:lnTo>
                    <a:pt x="3355973" y="444500"/>
                  </a:lnTo>
                  <a:lnTo>
                    <a:pt x="3355973" y="454025"/>
                  </a:lnTo>
                  <a:lnTo>
                    <a:pt x="3352798" y="454025"/>
                  </a:lnTo>
                  <a:lnTo>
                    <a:pt x="3343273" y="454025"/>
                  </a:lnTo>
                  <a:lnTo>
                    <a:pt x="3327398" y="454025"/>
                  </a:lnTo>
                  <a:lnTo>
                    <a:pt x="3317873" y="454025"/>
                  </a:lnTo>
                  <a:lnTo>
                    <a:pt x="3317873" y="447675"/>
                  </a:lnTo>
                  <a:lnTo>
                    <a:pt x="3314698" y="447675"/>
                  </a:lnTo>
                  <a:lnTo>
                    <a:pt x="3311523" y="444500"/>
                  </a:lnTo>
                  <a:lnTo>
                    <a:pt x="3311523" y="441325"/>
                  </a:lnTo>
                  <a:lnTo>
                    <a:pt x="3308348" y="438150"/>
                  </a:lnTo>
                  <a:lnTo>
                    <a:pt x="3301998" y="434975"/>
                  </a:lnTo>
                  <a:lnTo>
                    <a:pt x="3292473" y="431800"/>
                  </a:lnTo>
                  <a:lnTo>
                    <a:pt x="3292473" y="428625"/>
                  </a:lnTo>
                  <a:lnTo>
                    <a:pt x="3295648" y="425450"/>
                  </a:lnTo>
                  <a:lnTo>
                    <a:pt x="3292473" y="425450"/>
                  </a:lnTo>
                  <a:lnTo>
                    <a:pt x="3279773" y="431800"/>
                  </a:lnTo>
                  <a:lnTo>
                    <a:pt x="3267073" y="434975"/>
                  </a:lnTo>
                  <a:lnTo>
                    <a:pt x="3263898" y="434975"/>
                  </a:lnTo>
                  <a:lnTo>
                    <a:pt x="3260723" y="434975"/>
                  </a:lnTo>
                  <a:lnTo>
                    <a:pt x="3257548" y="431800"/>
                  </a:lnTo>
                  <a:lnTo>
                    <a:pt x="3248023" y="428625"/>
                  </a:lnTo>
                  <a:lnTo>
                    <a:pt x="3238498" y="425450"/>
                  </a:lnTo>
                  <a:lnTo>
                    <a:pt x="3238498" y="422275"/>
                  </a:lnTo>
                  <a:lnTo>
                    <a:pt x="3235323" y="415925"/>
                  </a:lnTo>
                  <a:lnTo>
                    <a:pt x="3225798" y="412750"/>
                  </a:lnTo>
                  <a:lnTo>
                    <a:pt x="3222623" y="409575"/>
                  </a:lnTo>
                  <a:lnTo>
                    <a:pt x="3219448" y="409575"/>
                  </a:lnTo>
                  <a:lnTo>
                    <a:pt x="3219448" y="403225"/>
                  </a:lnTo>
                  <a:lnTo>
                    <a:pt x="3219448" y="396875"/>
                  </a:lnTo>
                  <a:lnTo>
                    <a:pt x="3219448" y="393700"/>
                  </a:lnTo>
                  <a:lnTo>
                    <a:pt x="3213098" y="393700"/>
                  </a:lnTo>
                  <a:lnTo>
                    <a:pt x="3206748" y="390525"/>
                  </a:lnTo>
                  <a:lnTo>
                    <a:pt x="3206748" y="387350"/>
                  </a:lnTo>
                  <a:lnTo>
                    <a:pt x="3203573" y="384175"/>
                  </a:lnTo>
                  <a:lnTo>
                    <a:pt x="3197223" y="377825"/>
                  </a:lnTo>
                  <a:lnTo>
                    <a:pt x="3190873" y="374650"/>
                  </a:lnTo>
                  <a:lnTo>
                    <a:pt x="3187698" y="371475"/>
                  </a:lnTo>
                  <a:lnTo>
                    <a:pt x="3187698" y="355600"/>
                  </a:lnTo>
                  <a:lnTo>
                    <a:pt x="3187698" y="352425"/>
                  </a:lnTo>
                  <a:lnTo>
                    <a:pt x="3194048" y="349250"/>
                  </a:lnTo>
                  <a:lnTo>
                    <a:pt x="3197223" y="349250"/>
                  </a:lnTo>
                  <a:lnTo>
                    <a:pt x="3200398" y="346075"/>
                  </a:lnTo>
                  <a:lnTo>
                    <a:pt x="3200398" y="342900"/>
                  </a:lnTo>
                  <a:lnTo>
                    <a:pt x="3203573" y="339725"/>
                  </a:lnTo>
                  <a:lnTo>
                    <a:pt x="3216273" y="336550"/>
                  </a:lnTo>
                  <a:lnTo>
                    <a:pt x="3209923" y="333375"/>
                  </a:lnTo>
                  <a:lnTo>
                    <a:pt x="3203573" y="336550"/>
                  </a:lnTo>
                  <a:lnTo>
                    <a:pt x="3184523" y="342900"/>
                  </a:lnTo>
                  <a:lnTo>
                    <a:pt x="3181348" y="346075"/>
                  </a:lnTo>
                  <a:lnTo>
                    <a:pt x="3181348" y="342900"/>
                  </a:lnTo>
                  <a:lnTo>
                    <a:pt x="3178173" y="336550"/>
                  </a:lnTo>
                  <a:lnTo>
                    <a:pt x="3178173" y="323850"/>
                  </a:lnTo>
                  <a:lnTo>
                    <a:pt x="3178173" y="320675"/>
                  </a:lnTo>
                  <a:lnTo>
                    <a:pt x="3174998" y="314325"/>
                  </a:lnTo>
                  <a:lnTo>
                    <a:pt x="3168648" y="307975"/>
                  </a:lnTo>
                  <a:lnTo>
                    <a:pt x="3168648" y="304800"/>
                  </a:lnTo>
                  <a:lnTo>
                    <a:pt x="3171823" y="301625"/>
                  </a:lnTo>
                  <a:lnTo>
                    <a:pt x="3181348" y="301625"/>
                  </a:lnTo>
                  <a:lnTo>
                    <a:pt x="3187698" y="301625"/>
                  </a:lnTo>
                  <a:lnTo>
                    <a:pt x="3190873" y="301625"/>
                  </a:lnTo>
                  <a:lnTo>
                    <a:pt x="3187698" y="295275"/>
                  </a:lnTo>
                  <a:lnTo>
                    <a:pt x="3181348" y="292100"/>
                  </a:lnTo>
                  <a:lnTo>
                    <a:pt x="3174998" y="285750"/>
                  </a:lnTo>
                  <a:lnTo>
                    <a:pt x="3181348" y="282575"/>
                  </a:lnTo>
                  <a:lnTo>
                    <a:pt x="3184523" y="279400"/>
                  </a:lnTo>
                  <a:lnTo>
                    <a:pt x="3181348" y="276225"/>
                  </a:lnTo>
                  <a:lnTo>
                    <a:pt x="3181348" y="273050"/>
                  </a:lnTo>
                  <a:lnTo>
                    <a:pt x="3181348" y="269875"/>
                  </a:lnTo>
                  <a:lnTo>
                    <a:pt x="3190873" y="266700"/>
                  </a:lnTo>
                  <a:lnTo>
                    <a:pt x="3197223" y="266700"/>
                  </a:lnTo>
                  <a:lnTo>
                    <a:pt x="3200398" y="263525"/>
                  </a:lnTo>
                  <a:lnTo>
                    <a:pt x="3197223" y="263525"/>
                  </a:lnTo>
                  <a:lnTo>
                    <a:pt x="3194048" y="260350"/>
                  </a:lnTo>
                  <a:lnTo>
                    <a:pt x="3197223" y="257175"/>
                  </a:lnTo>
                  <a:lnTo>
                    <a:pt x="3219448" y="250825"/>
                  </a:lnTo>
                  <a:lnTo>
                    <a:pt x="3228973" y="250825"/>
                  </a:lnTo>
                  <a:lnTo>
                    <a:pt x="3235323" y="254000"/>
                  </a:lnTo>
                  <a:lnTo>
                    <a:pt x="3241673" y="257175"/>
                  </a:lnTo>
                  <a:lnTo>
                    <a:pt x="3251198" y="257175"/>
                  </a:lnTo>
                  <a:lnTo>
                    <a:pt x="3254373" y="254000"/>
                  </a:lnTo>
                  <a:lnTo>
                    <a:pt x="3251198" y="254000"/>
                  </a:lnTo>
                  <a:lnTo>
                    <a:pt x="3244848" y="250825"/>
                  </a:lnTo>
                  <a:lnTo>
                    <a:pt x="3235323" y="247650"/>
                  </a:lnTo>
                  <a:lnTo>
                    <a:pt x="3235323" y="244475"/>
                  </a:lnTo>
                  <a:lnTo>
                    <a:pt x="3244848" y="241300"/>
                  </a:lnTo>
                  <a:lnTo>
                    <a:pt x="3257548" y="241300"/>
                  </a:lnTo>
                  <a:lnTo>
                    <a:pt x="3267073" y="241300"/>
                  </a:lnTo>
                  <a:lnTo>
                    <a:pt x="3267073" y="238125"/>
                  </a:lnTo>
                  <a:lnTo>
                    <a:pt x="3267073" y="234950"/>
                  </a:lnTo>
                  <a:lnTo>
                    <a:pt x="3273423" y="234950"/>
                  </a:lnTo>
                  <a:lnTo>
                    <a:pt x="3279773" y="231775"/>
                  </a:lnTo>
                  <a:lnTo>
                    <a:pt x="3279773" y="228600"/>
                  </a:lnTo>
                  <a:lnTo>
                    <a:pt x="3276598" y="225425"/>
                  </a:lnTo>
                  <a:lnTo>
                    <a:pt x="3279773" y="222250"/>
                  </a:lnTo>
                  <a:lnTo>
                    <a:pt x="3282948" y="219075"/>
                  </a:lnTo>
                  <a:lnTo>
                    <a:pt x="3279773" y="215900"/>
                  </a:lnTo>
                  <a:lnTo>
                    <a:pt x="3276598" y="212725"/>
                  </a:lnTo>
                  <a:lnTo>
                    <a:pt x="3267073" y="215900"/>
                  </a:lnTo>
                  <a:lnTo>
                    <a:pt x="3254373" y="219075"/>
                  </a:lnTo>
                  <a:lnTo>
                    <a:pt x="3241673" y="215900"/>
                  </a:lnTo>
                  <a:lnTo>
                    <a:pt x="3228973" y="209550"/>
                  </a:lnTo>
                  <a:lnTo>
                    <a:pt x="3219448" y="206375"/>
                  </a:lnTo>
                  <a:lnTo>
                    <a:pt x="3219448" y="203200"/>
                  </a:lnTo>
                  <a:lnTo>
                    <a:pt x="3225798" y="200025"/>
                  </a:lnTo>
                  <a:lnTo>
                    <a:pt x="3235323" y="200025"/>
                  </a:lnTo>
                  <a:lnTo>
                    <a:pt x="3238498" y="200025"/>
                  </a:lnTo>
                  <a:lnTo>
                    <a:pt x="3244848" y="200025"/>
                  </a:lnTo>
                  <a:lnTo>
                    <a:pt x="3248023" y="200025"/>
                  </a:lnTo>
                  <a:lnTo>
                    <a:pt x="3257548" y="200025"/>
                  </a:lnTo>
                  <a:lnTo>
                    <a:pt x="3270248" y="200025"/>
                  </a:lnTo>
                  <a:lnTo>
                    <a:pt x="3279773" y="203200"/>
                  </a:lnTo>
                  <a:lnTo>
                    <a:pt x="3289298" y="200025"/>
                  </a:lnTo>
                  <a:lnTo>
                    <a:pt x="3292473" y="200025"/>
                  </a:lnTo>
                  <a:lnTo>
                    <a:pt x="3289298" y="196850"/>
                  </a:lnTo>
                  <a:lnTo>
                    <a:pt x="3282948" y="196850"/>
                  </a:lnTo>
                  <a:lnTo>
                    <a:pt x="3282948" y="193675"/>
                  </a:lnTo>
                  <a:lnTo>
                    <a:pt x="3273423" y="193675"/>
                  </a:lnTo>
                  <a:lnTo>
                    <a:pt x="3267073" y="193675"/>
                  </a:lnTo>
                  <a:lnTo>
                    <a:pt x="3270248" y="190500"/>
                  </a:lnTo>
                  <a:lnTo>
                    <a:pt x="3273423" y="184150"/>
                  </a:lnTo>
                  <a:lnTo>
                    <a:pt x="3257548" y="187325"/>
                  </a:lnTo>
                  <a:lnTo>
                    <a:pt x="3251198" y="190500"/>
                  </a:lnTo>
                  <a:lnTo>
                    <a:pt x="3244848" y="190500"/>
                  </a:lnTo>
                  <a:lnTo>
                    <a:pt x="3238498" y="187325"/>
                  </a:lnTo>
                  <a:lnTo>
                    <a:pt x="3241673" y="184150"/>
                  </a:lnTo>
                  <a:lnTo>
                    <a:pt x="3235323" y="187325"/>
                  </a:lnTo>
                  <a:lnTo>
                    <a:pt x="3225798" y="190500"/>
                  </a:lnTo>
                  <a:lnTo>
                    <a:pt x="3209923" y="190500"/>
                  </a:lnTo>
                  <a:lnTo>
                    <a:pt x="3206748" y="187325"/>
                  </a:lnTo>
                  <a:lnTo>
                    <a:pt x="3206748" y="184150"/>
                  </a:lnTo>
                  <a:lnTo>
                    <a:pt x="3206748" y="177800"/>
                  </a:lnTo>
                  <a:lnTo>
                    <a:pt x="3216273" y="174625"/>
                  </a:lnTo>
                  <a:lnTo>
                    <a:pt x="3222623" y="171450"/>
                  </a:lnTo>
                  <a:lnTo>
                    <a:pt x="3225798" y="168275"/>
                  </a:lnTo>
                  <a:lnTo>
                    <a:pt x="3228973" y="165100"/>
                  </a:lnTo>
                  <a:lnTo>
                    <a:pt x="3232148" y="161925"/>
                  </a:lnTo>
                  <a:lnTo>
                    <a:pt x="3238498" y="158750"/>
                  </a:lnTo>
                  <a:lnTo>
                    <a:pt x="3235323" y="155575"/>
                  </a:lnTo>
                  <a:lnTo>
                    <a:pt x="3235323" y="152400"/>
                  </a:lnTo>
                  <a:lnTo>
                    <a:pt x="3238498" y="149225"/>
                  </a:lnTo>
                  <a:lnTo>
                    <a:pt x="3238498" y="146050"/>
                  </a:lnTo>
                  <a:lnTo>
                    <a:pt x="3232148" y="142875"/>
                  </a:lnTo>
                  <a:lnTo>
                    <a:pt x="3225798" y="142875"/>
                  </a:lnTo>
                  <a:lnTo>
                    <a:pt x="3225798" y="139700"/>
                  </a:lnTo>
                  <a:lnTo>
                    <a:pt x="3225798" y="136525"/>
                  </a:lnTo>
                  <a:lnTo>
                    <a:pt x="3228973" y="136525"/>
                  </a:lnTo>
                  <a:lnTo>
                    <a:pt x="3228973" y="133350"/>
                  </a:lnTo>
                  <a:lnTo>
                    <a:pt x="3219448" y="133350"/>
                  </a:lnTo>
                  <a:lnTo>
                    <a:pt x="3213098" y="130175"/>
                  </a:lnTo>
                  <a:lnTo>
                    <a:pt x="3213098" y="127000"/>
                  </a:lnTo>
                  <a:lnTo>
                    <a:pt x="3216273" y="127000"/>
                  </a:lnTo>
                  <a:lnTo>
                    <a:pt x="3219448" y="123825"/>
                  </a:lnTo>
                  <a:lnTo>
                    <a:pt x="3216273" y="117475"/>
                  </a:lnTo>
                  <a:lnTo>
                    <a:pt x="3209923" y="117475"/>
                  </a:lnTo>
                  <a:lnTo>
                    <a:pt x="3197223" y="114300"/>
                  </a:lnTo>
                  <a:lnTo>
                    <a:pt x="3187698" y="114300"/>
                  </a:lnTo>
                  <a:lnTo>
                    <a:pt x="3174998" y="114300"/>
                  </a:lnTo>
                  <a:lnTo>
                    <a:pt x="3162298" y="114300"/>
                  </a:lnTo>
                  <a:lnTo>
                    <a:pt x="3152773" y="111125"/>
                  </a:lnTo>
                  <a:lnTo>
                    <a:pt x="3136898" y="107950"/>
                  </a:lnTo>
                  <a:lnTo>
                    <a:pt x="3121023" y="107950"/>
                  </a:lnTo>
                  <a:lnTo>
                    <a:pt x="3111498" y="107950"/>
                  </a:lnTo>
                  <a:lnTo>
                    <a:pt x="3105148" y="104775"/>
                  </a:lnTo>
                  <a:lnTo>
                    <a:pt x="3098798" y="104775"/>
                  </a:lnTo>
                  <a:lnTo>
                    <a:pt x="3089273" y="104775"/>
                  </a:lnTo>
                  <a:lnTo>
                    <a:pt x="3073398" y="107950"/>
                  </a:lnTo>
                  <a:lnTo>
                    <a:pt x="3060698" y="107950"/>
                  </a:lnTo>
                  <a:lnTo>
                    <a:pt x="3051173" y="111125"/>
                  </a:lnTo>
                  <a:lnTo>
                    <a:pt x="3047998" y="117475"/>
                  </a:lnTo>
                  <a:lnTo>
                    <a:pt x="3041648" y="117475"/>
                  </a:lnTo>
                  <a:lnTo>
                    <a:pt x="3032123" y="114300"/>
                  </a:lnTo>
                  <a:lnTo>
                    <a:pt x="3016248" y="107950"/>
                  </a:lnTo>
                  <a:lnTo>
                    <a:pt x="3022598" y="107950"/>
                  </a:lnTo>
                  <a:lnTo>
                    <a:pt x="3035298" y="101600"/>
                  </a:lnTo>
                  <a:lnTo>
                    <a:pt x="3051173" y="95250"/>
                  </a:lnTo>
                  <a:lnTo>
                    <a:pt x="3076573" y="92075"/>
                  </a:lnTo>
                  <a:lnTo>
                    <a:pt x="3108323" y="88900"/>
                  </a:lnTo>
                  <a:lnTo>
                    <a:pt x="3092448" y="88900"/>
                  </a:lnTo>
                  <a:lnTo>
                    <a:pt x="3079748" y="85725"/>
                  </a:lnTo>
                  <a:lnTo>
                    <a:pt x="3082923" y="82550"/>
                  </a:lnTo>
                  <a:lnTo>
                    <a:pt x="3079748" y="82550"/>
                  </a:lnTo>
                  <a:lnTo>
                    <a:pt x="3047998" y="85725"/>
                  </a:lnTo>
                  <a:lnTo>
                    <a:pt x="3035298" y="85725"/>
                  </a:lnTo>
                  <a:lnTo>
                    <a:pt x="3025773" y="82550"/>
                  </a:lnTo>
                  <a:lnTo>
                    <a:pt x="3016248" y="79375"/>
                  </a:lnTo>
                  <a:lnTo>
                    <a:pt x="3006723" y="79375"/>
                  </a:lnTo>
                  <a:lnTo>
                    <a:pt x="3003548" y="79375"/>
                  </a:lnTo>
                  <a:lnTo>
                    <a:pt x="3003548" y="76200"/>
                  </a:lnTo>
                  <a:lnTo>
                    <a:pt x="3016248" y="73025"/>
                  </a:lnTo>
                  <a:lnTo>
                    <a:pt x="3032123" y="66675"/>
                  </a:lnTo>
                  <a:lnTo>
                    <a:pt x="3044823" y="66675"/>
                  </a:lnTo>
                  <a:lnTo>
                    <a:pt x="3070223" y="66675"/>
                  </a:lnTo>
                  <a:lnTo>
                    <a:pt x="3089273" y="66675"/>
                  </a:lnTo>
                  <a:lnTo>
                    <a:pt x="3101973" y="66675"/>
                  </a:lnTo>
                  <a:lnTo>
                    <a:pt x="3108323" y="63500"/>
                  </a:lnTo>
                  <a:lnTo>
                    <a:pt x="3111498" y="60325"/>
                  </a:lnTo>
                  <a:lnTo>
                    <a:pt x="3114673" y="57150"/>
                  </a:lnTo>
                  <a:lnTo>
                    <a:pt x="3127373" y="53975"/>
                  </a:lnTo>
                  <a:lnTo>
                    <a:pt x="3136898" y="50800"/>
                  </a:lnTo>
                  <a:lnTo>
                    <a:pt x="3136898" y="47625"/>
                  </a:lnTo>
                  <a:lnTo>
                    <a:pt x="3136898" y="44450"/>
                  </a:lnTo>
                  <a:lnTo>
                    <a:pt x="3152773" y="41275"/>
                  </a:lnTo>
                  <a:lnTo>
                    <a:pt x="3174998" y="41275"/>
                  </a:lnTo>
                  <a:lnTo>
                    <a:pt x="3190873" y="41275"/>
                  </a:lnTo>
                  <a:lnTo>
                    <a:pt x="3203573" y="41275"/>
                  </a:lnTo>
                  <a:lnTo>
                    <a:pt x="3219448" y="41275"/>
                  </a:lnTo>
                  <a:lnTo>
                    <a:pt x="3235323" y="38100"/>
                  </a:lnTo>
                  <a:lnTo>
                    <a:pt x="3244848" y="41275"/>
                  </a:lnTo>
                  <a:lnTo>
                    <a:pt x="3254373" y="41275"/>
                  </a:lnTo>
                  <a:lnTo>
                    <a:pt x="3267073" y="38100"/>
                  </a:lnTo>
                  <a:lnTo>
                    <a:pt x="3276598" y="34925"/>
                  </a:lnTo>
                  <a:lnTo>
                    <a:pt x="3286123" y="34925"/>
                  </a:lnTo>
                  <a:lnTo>
                    <a:pt x="3292473" y="34925"/>
                  </a:lnTo>
                  <a:lnTo>
                    <a:pt x="3301998" y="34925"/>
                  </a:lnTo>
                  <a:lnTo>
                    <a:pt x="3311523" y="31750"/>
                  </a:lnTo>
                  <a:lnTo>
                    <a:pt x="3321048" y="31750"/>
                  </a:lnTo>
                  <a:lnTo>
                    <a:pt x="3330573" y="31750"/>
                  </a:lnTo>
                  <a:lnTo>
                    <a:pt x="3343273" y="28575"/>
                  </a:lnTo>
                  <a:lnTo>
                    <a:pt x="3359148" y="28575"/>
                  </a:lnTo>
                  <a:lnTo>
                    <a:pt x="3368673" y="31750"/>
                  </a:lnTo>
                  <a:lnTo>
                    <a:pt x="3378198" y="34925"/>
                  </a:lnTo>
                  <a:lnTo>
                    <a:pt x="3387723" y="31750"/>
                  </a:lnTo>
                  <a:lnTo>
                    <a:pt x="3400423" y="31750"/>
                  </a:lnTo>
                  <a:lnTo>
                    <a:pt x="3406773" y="31750"/>
                  </a:lnTo>
                  <a:lnTo>
                    <a:pt x="3416298" y="34925"/>
                  </a:lnTo>
                  <a:lnTo>
                    <a:pt x="3428998" y="34925"/>
                  </a:lnTo>
                  <a:lnTo>
                    <a:pt x="3448048" y="31750"/>
                  </a:lnTo>
                  <a:lnTo>
                    <a:pt x="3467098" y="34925"/>
                  </a:lnTo>
                  <a:lnTo>
                    <a:pt x="3479798" y="34925"/>
                  </a:lnTo>
                  <a:lnTo>
                    <a:pt x="3482973" y="34925"/>
                  </a:lnTo>
                  <a:lnTo>
                    <a:pt x="3482973" y="31750"/>
                  </a:lnTo>
                  <a:lnTo>
                    <a:pt x="3482973" y="28575"/>
                  </a:lnTo>
                  <a:lnTo>
                    <a:pt x="3489323" y="25400"/>
                  </a:lnTo>
                  <a:lnTo>
                    <a:pt x="3502023" y="25400"/>
                  </a:lnTo>
                  <a:lnTo>
                    <a:pt x="3514723" y="28575"/>
                  </a:lnTo>
                  <a:lnTo>
                    <a:pt x="3530598" y="31750"/>
                  </a:lnTo>
                  <a:lnTo>
                    <a:pt x="3543298" y="31750"/>
                  </a:lnTo>
                  <a:lnTo>
                    <a:pt x="3565523" y="25400"/>
                  </a:lnTo>
                  <a:lnTo>
                    <a:pt x="3578223" y="25400"/>
                  </a:lnTo>
                  <a:lnTo>
                    <a:pt x="3587748" y="28575"/>
                  </a:lnTo>
                  <a:lnTo>
                    <a:pt x="3594098" y="31750"/>
                  </a:lnTo>
                  <a:lnTo>
                    <a:pt x="3606798" y="28575"/>
                  </a:lnTo>
                  <a:lnTo>
                    <a:pt x="3616323" y="28575"/>
                  </a:lnTo>
                  <a:lnTo>
                    <a:pt x="3622673" y="31750"/>
                  </a:lnTo>
                  <a:lnTo>
                    <a:pt x="3629023" y="34925"/>
                  </a:lnTo>
                  <a:lnTo>
                    <a:pt x="3638548" y="31750"/>
                  </a:lnTo>
                  <a:lnTo>
                    <a:pt x="3648073" y="31750"/>
                  </a:lnTo>
                  <a:lnTo>
                    <a:pt x="3651248" y="31750"/>
                  </a:lnTo>
                  <a:lnTo>
                    <a:pt x="3657598" y="31750"/>
                  </a:lnTo>
                  <a:lnTo>
                    <a:pt x="3676648" y="28575"/>
                  </a:lnTo>
                  <a:lnTo>
                    <a:pt x="3717923" y="22225"/>
                  </a:lnTo>
                  <a:lnTo>
                    <a:pt x="3727448" y="25400"/>
                  </a:lnTo>
                  <a:lnTo>
                    <a:pt x="3730623" y="25400"/>
                  </a:lnTo>
                  <a:lnTo>
                    <a:pt x="3727448" y="28575"/>
                  </a:lnTo>
                  <a:lnTo>
                    <a:pt x="3721098" y="34925"/>
                  </a:lnTo>
                  <a:lnTo>
                    <a:pt x="3724273" y="34925"/>
                  </a:lnTo>
                  <a:lnTo>
                    <a:pt x="3756023" y="25400"/>
                  </a:lnTo>
                  <a:lnTo>
                    <a:pt x="3768723" y="22225"/>
                  </a:lnTo>
                  <a:close/>
                  <a:moveTo>
                    <a:pt x="2635249" y="15875"/>
                  </a:moveTo>
                  <a:lnTo>
                    <a:pt x="2638423" y="19050"/>
                  </a:lnTo>
                  <a:lnTo>
                    <a:pt x="2635249" y="25400"/>
                  </a:lnTo>
                  <a:lnTo>
                    <a:pt x="2632073" y="28575"/>
                  </a:lnTo>
                  <a:lnTo>
                    <a:pt x="2635249" y="28575"/>
                  </a:lnTo>
                  <a:lnTo>
                    <a:pt x="2647948" y="25400"/>
                  </a:lnTo>
                  <a:lnTo>
                    <a:pt x="2666998" y="25400"/>
                  </a:lnTo>
                  <a:lnTo>
                    <a:pt x="2670173" y="25400"/>
                  </a:lnTo>
                  <a:lnTo>
                    <a:pt x="2673348" y="31750"/>
                  </a:lnTo>
                  <a:lnTo>
                    <a:pt x="2666998" y="38100"/>
                  </a:lnTo>
                  <a:lnTo>
                    <a:pt x="2660648" y="41275"/>
                  </a:lnTo>
                  <a:lnTo>
                    <a:pt x="2663823" y="44450"/>
                  </a:lnTo>
                  <a:lnTo>
                    <a:pt x="2660648" y="44450"/>
                  </a:lnTo>
                  <a:lnTo>
                    <a:pt x="2641598" y="47625"/>
                  </a:lnTo>
                  <a:lnTo>
                    <a:pt x="2619373" y="53975"/>
                  </a:lnTo>
                  <a:lnTo>
                    <a:pt x="2606673" y="60325"/>
                  </a:lnTo>
                  <a:lnTo>
                    <a:pt x="2597148" y="60325"/>
                  </a:lnTo>
                  <a:lnTo>
                    <a:pt x="2568573" y="57150"/>
                  </a:lnTo>
                  <a:lnTo>
                    <a:pt x="2559048" y="57150"/>
                  </a:lnTo>
                  <a:lnTo>
                    <a:pt x="2559048" y="60325"/>
                  </a:lnTo>
                  <a:lnTo>
                    <a:pt x="2559048" y="63500"/>
                  </a:lnTo>
                  <a:lnTo>
                    <a:pt x="2555873" y="66675"/>
                  </a:lnTo>
                  <a:lnTo>
                    <a:pt x="2543173" y="69850"/>
                  </a:lnTo>
                  <a:lnTo>
                    <a:pt x="2533648" y="66675"/>
                  </a:lnTo>
                  <a:lnTo>
                    <a:pt x="2530473" y="69850"/>
                  </a:lnTo>
                  <a:lnTo>
                    <a:pt x="2527298" y="73025"/>
                  </a:lnTo>
                  <a:lnTo>
                    <a:pt x="2517773" y="73025"/>
                  </a:lnTo>
                  <a:lnTo>
                    <a:pt x="2501898" y="66675"/>
                  </a:lnTo>
                  <a:lnTo>
                    <a:pt x="2508248" y="63500"/>
                  </a:lnTo>
                  <a:lnTo>
                    <a:pt x="2511423" y="60325"/>
                  </a:lnTo>
                  <a:lnTo>
                    <a:pt x="2514599" y="60325"/>
                  </a:lnTo>
                  <a:lnTo>
                    <a:pt x="2524123" y="57150"/>
                  </a:lnTo>
                  <a:lnTo>
                    <a:pt x="2530473" y="57150"/>
                  </a:lnTo>
                  <a:lnTo>
                    <a:pt x="2533648" y="53975"/>
                  </a:lnTo>
                  <a:lnTo>
                    <a:pt x="2530473" y="50800"/>
                  </a:lnTo>
                  <a:lnTo>
                    <a:pt x="2530473" y="44450"/>
                  </a:lnTo>
                  <a:lnTo>
                    <a:pt x="2530473" y="41275"/>
                  </a:lnTo>
                  <a:lnTo>
                    <a:pt x="2536823" y="38100"/>
                  </a:lnTo>
                  <a:lnTo>
                    <a:pt x="2549523" y="34925"/>
                  </a:lnTo>
                  <a:lnTo>
                    <a:pt x="2562223" y="34925"/>
                  </a:lnTo>
                  <a:lnTo>
                    <a:pt x="2571748" y="34925"/>
                  </a:lnTo>
                  <a:lnTo>
                    <a:pt x="2581273" y="31750"/>
                  </a:lnTo>
                  <a:lnTo>
                    <a:pt x="2593973" y="25400"/>
                  </a:lnTo>
                  <a:lnTo>
                    <a:pt x="2613023" y="22225"/>
                  </a:lnTo>
                  <a:close/>
                  <a:moveTo>
                    <a:pt x="3098798" y="0"/>
                  </a:moveTo>
                  <a:lnTo>
                    <a:pt x="3121023" y="0"/>
                  </a:lnTo>
                  <a:lnTo>
                    <a:pt x="3130548" y="3175"/>
                  </a:lnTo>
                  <a:lnTo>
                    <a:pt x="3143248" y="6350"/>
                  </a:lnTo>
                  <a:lnTo>
                    <a:pt x="3171823" y="9525"/>
                  </a:lnTo>
                  <a:lnTo>
                    <a:pt x="3194048" y="9525"/>
                  </a:lnTo>
                  <a:lnTo>
                    <a:pt x="3197223" y="12700"/>
                  </a:lnTo>
                  <a:lnTo>
                    <a:pt x="3194048" y="15875"/>
                  </a:lnTo>
                  <a:lnTo>
                    <a:pt x="3178173" y="22225"/>
                  </a:lnTo>
                  <a:lnTo>
                    <a:pt x="3162298" y="25400"/>
                  </a:lnTo>
                  <a:lnTo>
                    <a:pt x="3133723" y="28575"/>
                  </a:lnTo>
                  <a:lnTo>
                    <a:pt x="3117848" y="31750"/>
                  </a:lnTo>
                  <a:lnTo>
                    <a:pt x="3098798" y="38100"/>
                  </a:lnTo>
                  <a:lnTo>
                    <a:pt x="3079748" y="44450"/>
                  </a:lnTo>
                  <a:lnTo>
                    <a:pt x="3063873" y="47625"/>
                  </a:lnTo>
                  <a:lnTo>
                    <a:pt x="3044823" y="50800"/>
                  </a:lnTo>
                  <a:lnTo>
                    <a:pt x="3019423" y="57150"/>
                  </a:lnTo>
                  <a:lnTo>
                    <a:pt x="2997198" y="60325"/>
                  </a:lnTo>
                  <a:lnTo>
                    <a:pt x="2981323" y="60325"/>
                  </a:lnTo>
                  <a:lnTo>
                    <a:pt x="2971798" y="57150"/>
                  </a:lnTo>
                  <a:lnTo>
                    <a:pt x="2955923" y="60325"/>
                  </a:lnTo>
                  <a:lnTo>
                    <a:pt x="2946398" y="63500"/>
                  </a:lnTo>
                  <a:lnTo>
                    <a:pt x="2936873" y="63500"/>
                  </a:lnTo>
                  <a:lnTo>
                    <a:pt x="2924173" y="60325"/>
                  </a:lnTo>
                  <a:lnTo>
                    <a:pt x="2911473" y="57150"/>
                  </a:lnTo>
                  <a:lnTo>
                    <a:pt x="2905124" y="60325"/>
                  </a:lnTo>
                  <a:lnTo>
                    <a:pt x="2895598" y="63500"/>
                  </a:lnTo>
                  <a:lnTo>
                    <a:pt x="2892423" y="66675"/>
                  </a:lnTo>
                  <a:lnTo>
                    <a:pt x="2886073" y="69850"/>
                  </a:lnTo>
                  <a:lnTo>
                    <a:pt x="2870198" y="66675"/>
                  </a:lnTo>
                  <a:lnTo>
                    <a:pt x="2844799" y="63500"/>
                  </a:lnTo>
                  <a:lnTo>
                    <a:pt x="2838448" y="63500"/>
                  </a:lnTo>
                  <a:lnTo>
                    <a:pt x="2832098" y="63500"/>
                  </a:lnTo>
                  <a:lnTo>
                    <a:pt x="2825748" y="66675"/>
                  </a:lnTo>
                  <a:lnTo>
                    <a:pt x="2813048" y="63500"/>
                  </a:lnTo>
                  <a:lnTo>
                    <a:pt x="2803523" y="60325"/>
                  </a:lnTo>
                  <a:lnTo>
                    <a:pt x="2806698" y="66675"/>
                  </a:lnTo>
                  <a:lnTo>
                    <a:pt x="2809873" y="73025"/>
                  </a:lnTo>
                  <a:lnTo>
                    <a:pt x="2803523" y="76200"/>
                  </a:lnTo>
                  <a:lnTo>
                    <a:pt x="2781298" y="73025"/>
                  </a:lnTo>
                  <a:lnTo>
                    <a:pt x="2771773" y="73025"/>
                  </a:lnTo>
                  <a:lnTo>
                    <a:pt x="2768598" y="73025"/>
                  </a:lnTo>
                  <a:lnTo>
                    <a:pt x="2781298" y="82550"/>
                  </a:lnTo>
                  <a:lnTo>
                    <a:pt x="2784473" y="85725"/>
                  </a:lnTo>
                  <a:lnTo>
                    <a:pt x="2784473" y="88900"/>
                  </a:lnTo>
                  <a:lnTo>
                    <a:pt x="2774948" y="88900"/>
                  </a:lnTo>
                  <a:lnTo>
                    <a:pt x="2755898" y="88900"/>
                  </a:lnTo>
                  <a:lnTo>
                    <a:pt x="2746373" y="88900"/>
                  </a:lnTo>
                  <a:lnTo>
                    <a:pt x="2740023" y="92075"/>
                  </a:lnTo>
                  <a:lnTo>
                    <a:pt x="2733673" y="95250"/>
                  </a:lnTo>
                  <a:lnTo>
                    <a:pt x="2724148" y="98425"/>
                  </a:lnTo>
                  <a:lnTo>
                    <a:pt x="2714623" y="98425"/>
                  </a:lnTo>
                  <a:lnTo>
                    <a:pt x="2708273" y="95250"/>
                  </a:lnTo>
                  <a:lnTo>
                    <a:pt x="2698748" y="92075"/>
                  </a:lnTo>
                  <a:lnTo>
                    <a:pt x="2692398" y="95250"/>
                  </a:lnTo>
                  <a:lnTo>
                    <a:pt x="2686048" y="95250"/>
                  </a:lnTo>
                  <a:lnTo>
                    <a:pt x="2676523" y="92075"/>
                  </a:lnTo>
                  <a:lnTo>
                    <a:pt x="2657473" y="88900"/>
                  </a:lnTo>
                  <a:lnTo>
                    <a:pt x="2651123" y="88900"/>
                  </a:lnTo>
                  <a:lnTo>
                    <a:pt x="2644773" y="92075"/>
                  </a:lnTo>
                  <a:lnTo>
                    <a:pt x="2638423" y="95250"/>
                  </a:lnTo>
                  <a:lnTo>
                    <a:pt x="2628898" y="98425"/>
                  </a:lnTo>
                  <a:lnTo>
                    <a:pt x="2619373" y="98425"/>
                  </a:lnTo>
                  <a:lnTo>
                    <a:pt x="2609848" y="98425"/>
                  </a:lnTo>
                  <a:lnTo>
                    <a:pt x="2584448" y="92075"/>
                  </a:lnTo>
                  <a:lnTo>
                    <a:pt x="2574923" y="88900"/>
                  </a:lnTo>
                  <a:lnTo>
                    <a:pt x="2565398" y="92075"/>
                  </a:lnTo>
                  <a:lnTo>
                    <a:pt x="2559048" y="92075"/>
                  </a:lnTo>
                  <a:lnTo>
                    <a:pt x="2543173" y="92075"/>
                  </a:lnTo>
                  <a:lnTo>
                    <a:pt x="2530473" y="88900"/>
                  </a:lnTo>
                  <a:lnTo>
                    <a:pt x="2530473" y="85725"/>
                  </a:lnTo>
                  <a:lnTo>
                    <a:pt x="2536823" y="82550"/>
                  </a:lnTo>
                  <a:lnTo>
                    <a:pt x="2559048" y="79375"/>
                  </a:lnTo>
                  <a:lnTo>
                    <a:pt x="2574923" y="76200"/>
                  </a:lnTo>
                  <a:lnTo>
                    <a:pt x="2578098" y="76200"/>
                  </a:lnTo>
                  <a:lnTo>
                    <a:pt x="2578098" y="73025"/>
                  </a:lnTo>
                  <a:lnTo>
                    <a:pt x="2581273" y="69850"/>
                  </a:lnTo>
                  <a:lnTo>
                    <a:pt x="2587623" y="69850"/>
                  </a:lnTo>
                  <a:lnTo>
                    <a:pt x="2606673" y="66675"/>
                  </a:lnTo>
                  <a:lnTo>
                    <a:pt x="2628898" y="69850"/>
                  </a:lnTo>
                  <a:lnTo>
                    <a:pt x="2647948" y="73025"/>
                  </a:lnTo>
                  <a:lnTo>
                    <a:pt x="2663823" y="73025"/>
                  </a:lnTo>
                  <a:lnTo>
                    <a:pt x="2651123" y="69850"/>
                  </a:lnTo>
                  <a:lnTo>
                    <a:pt x="2638423" y="66675"/>
                  </a:lnTo>
                  <a:lnTo>
                    <a:pt x="2666998" y="63500"/>
                  </a:lnTo>
                  <a:lnTo>
                    <a:pt x="2673348" y="63500"/>
                  </a:lnTo>
                  <a:lnTo>
                    <a:pt x="2670173" y="60325"/>
                  </a:lnTo>
                  <a:lnTo>
                    <a:pt x="2647948" y="63500"/>
                  </a:lnTo>
                  <a:lnTo>
                    <a:pt x="2638423" y="63500"/>
                  </a:lnTo>
                  <a:lnTo>
                    <a:pt x="2628898" y="63500"/>
                  </a:lnTo>
                  <a:lnTo>
                    <a:pt x="2625723" y="60325"/>
                  </a:lnTo>
                  <a:lnTo>
                    <a:pt x="2628898" y="57150"/>
                  </a:lnTo>
                  <a:lnTo>
                    <a:pt x="2638423" y="53975"/>
                  </a:lnTo>
                  <a:lnTo>
                    <a:pt x="2651123" y="50800"/>
                  </a:lnTo>
                  <a:lnTo>
                    <a:pt x="2679698" y="50800"/>
                  </a:lnTo>
                  <a:lnTo>
                    <a:pt x="2682873" y="47625"/>
                  </a:lnTo>
                  <a:lnTo>
                    <a:pt x="2679698" y="44450"/>
                  </a:lnTo>
                  <a:lnTo>
                    <a:pt x="2695574" y="41275"/>
                  </a:lnTo>
                  <a:lnTo>
                    <a:pt x="2714623" y="41275"/>
                  </a:lnTo>
                  <a:lnTo>
                    <a:pt x="2724148" y="41275"/>
                  </a:lnTo>
                  <a:lnTo>
                    <a:pt x="2727323" y="41275"/>
                  </a:lnTo>
                  <a:lnTo>
                    <a:pt x="2727323" y="44450"/>
                  </a:lnTo>
                  <a:lnTo>
                    <a:pt x="2730498" y="47625"/>
                  </a:lnTo>
                  <a:lnTo>
                    <a:pt x="2736848" y="47625"/>
                  </a:lnTo>
                  <a:lnTo>
                    <a:pt x="2743198" y="47625"/>
                  </a:lnTo>
                  <a:lnTo>
                    <a:pt x="2743198" y="41275"/>
                  </a:lnTo>
                  <a:lnTo>
                    <a:pt x="2743198" y="34925"/>
                  </a:lnTo>
                  <a:lnTo>
                    <a:pt x="2746373" y="31750"/>
                  </a:lnTo>
                  <a:lnTo>
                    <a:pt x="2749548" y="31750"/>
                  </a:lnTo>
                  <a:lnTo>
                    <a:pt x="2762248" y="31750"/>
                  </a:lnTo>
                  <a:lnTo>
                    <a:pt x="2768598" y="28575"/>
                  </a:lnTo>
                  <a:lnTo>
                    <a:pt x="2778123" y="25400"/>
                  </a:lnTo>
                  <a:lnTo>
                    <a:pt x="2787648" y="25400"/>
                  </a:lnTo>
                  <a:lnTo>
                    <a:pt x="2806698" y="25400"/>
                  </a:lnTo>
                  <a:lnTo>
                    <a:pt x="2822573" y="22225"/>
                  </a:lnTo>
                  <a:lnTo>
                    <a:pt x="2816223" y="22225"/>
                  </a:lnTo>
                  <a:lnTo>
                    <a:pt x="2797173" y="22225"/>
                  </a:lnTo>
                  <a:lnTo>
                    <a:pt x="2781298" y="19050"/>
                  </a:lnTo>
                  <a:lnTo>
                    <a:pt x="2768598" y="19050"/>
                  </a:lnTo>
                  <a:lnTo>
                    <a:pt x="2765423" y="22225"/>
                  </a:lnTo>
                  <a:lnTo>
                    <a:pt x="2755898" y="19050"/>
                  </a:lnTo>
                  <a:lnTo>
                    <a:pt x="2743198" y="22225"/>
                  </a:lnTo>
                  <a:lnTo>
                    <a:pt x="2736848" y="25400"/>
                  </a:lnTo>
                  <a:lnTo>
                    <a:pt x="2730498" y="22225"/>
                  </a:lnTo>
                  <a:lnTo>
                    <a:pt x="2717798" y="22225"/>
                  </a:lnTo>
                  <a:lnTo>
                    <a:pt x="2705098" y="25400"/>
                  </a:lnTo>
                  <a:lnTo>
                    <a:pt x="2692398" y="25400"/>
                  </a:lnTo>
                  <a:lnTo>
                    <a:pt x="2689223" y="25400"/>
                  </a:lnTo>
                  <a:lnTo>
                    <a:pt x="2692398" y="22225"/>
                  </a:lnTo>
                  <a:lnTo>
                    <a:pt x="2701923" y="19050"/>
                  </a:lnTo>
                  <a:lnTo>
                    <a:pt x="2717798" y="15875"/>
                  </a:lnTo>
                  <a:lnTo>
                    <a:pt x="2730498" y="12700"/>
                  </a:lnTo>
                  <a:lnTo>
                    <a:pt x="2740023" y="12700"/>
                  </a:lnTo>
                  <a:lnTo>
                    <a:pt x="2743198" y="9525"/>
                  </a:lnTo>
                  <a:lnTo>
                    <a:pt x="2752723" y="9525"/>
                  </a:lnTo>
                  <a:lnTo>
                    <a:pt x="2768598" y="9525"/>
                  </a:lnTo>
                  <a:lnTo>
                    <a:pt x="2774948" y="9525"/>
                  </a:lnTo>
                  <a:lnTo>
                    <a:pt x="2784473" y="9525"/>
                  </a:lnTo>
                  <a:lnTo>
                    <a:pt x="2790823" y="12700"/>
                  </a:lnTo>
                  <a:lnTo>
                    <a:pt x="2800348" y="12700"/>
                  </a:lnTo>
                  <a:lnTo>
                    <a:pt x="2816223" y="9525"/>
                  </a:lnTo>
                  <a:lnTo>
                    <a:pt x="2835273" y="9525"/>
                  </a:lnTo>
                  <a:lnTo>
                    <a:pt x="2844799" y="9525"/>
                  </a:lnTo>
                  <a:lnTo>
                    <a:pt x="2854323" y="9525"/>
                  </a:lnTo>
                  <a:lnTo>
                    <a:pt x="2867023" y="9525"/>
                  </a:lnTo>
                  <a:lnTo>
                    <a:pt x="2879723" y="9525"/>
                  </a:lnTo>
                  <a:lnTo>
                    <a:pt x="2908298" y="6350"/>
                  </a:lnTo>
                  <a:lnTo>
                    <a:pt x="2933698" y="6350"/>
                  </a:lnTo>
                  <a:lnTo>
                    <a:pt x="2943223" y="6350"/>
                  </a:lnTo>
                  <a:lnTo>
                    <a:pt x="2952748" y="9525"/>
                  </a:lnTo>
                  <a:lnTo>
                    <a:pt x="2962273" y="9525"/>
                  </a:lnTo>
                  <a:lnTo>
                    <a:pt x="2971798" y="9525"/>
                  </a:lnTo>
                  <a:lnTo>
                    <a:pt x="2994023" y="6350"/>
                  </a:lnTo>
                  <a:lnTo>
                    <a:pt x="3016248" y="9525"/>
                  </a:lnTo>
                  <a:lnTo>
                    <a:pt x="3038473" y="9525"/>
                  </a:lnTo>
                  <a:lnTo>
                    <a:pt x="3054348" y="9525"/>
                  </a:lnTo>
                  <a:lnTo>
                    <a:pt x="3076573" y="3175"/>
                  </a:lnTo>
                  <a:close/>
                </a:path>
              </a:pathLst>
            </a:custGeom>
            <a:solidFill>
              <a:srgbClr val="8E2E0C"/>
            </a:solidFill>
            <a:ln w="9525">
              <a:noFill/>
              <a:round/>
              <a:headEnd/>
              <a:tailEnd/>
            </a:ln>
          </p:spPr>
          <p:txBody>
            <a:bodyPr vert="horz" wrap="square" lIns="42014" tIns="21007" rIns="42014" bIns="21007" numCol="1" anchor="t" anchorCtr="0" compatLnSpc="1">
              <a:prstTxWarp prst="textNoShape">
                <a:avLst/>
              </a:prstTxWarp>
              <a:noAutofit/>
            </a:bodyPr>
            <a:lstStyle/>
            <a:p>
              <a:pPr defTabSz="571478">
                <a:defRPr/>
              </a:pPr>
              <a:endParaRPr lang="en-US" sz="827" kern="0"/>
            </a:p>
          </p:txBody>
        </p:sp>
        <p:grpSp>
          <p:nvGrpSpPr>
            <p:cNvPr id="16" name="Group 15"/>
            <p:cNvGrpSpPr/>
            <p:nvPr/>
          </p:nvGrpSpPr>
          <p:grpSpPr>
            <a:xfrm>
              <a:off x="6618789" y="2035279"/>
              <a:ext cx="1441591" cy="1139159"/>
              <a:chOff x="-3569677" y="-3023306"/>
              <a:chExt cx="2063090" cy="1608278"/>
            </a:xfrm>
          </p:grpSpPr>
          <p:grpSp>
            <p:nvGrpSpPr>
              <p:cNvPr id="33" name="Group 32"/>
              <p:cNvGrpSpPr/>
              <p:nvPr/>
            </p:nvGrpSpPr>
            <p:grpSpPr>
              <a:xfrm>
                <a:off x="-3256883" y="-2414647"/>
                <a:ext cx="1413608" cy="999619"/>
                <a:chOff x="-3367719" y="-2499686"/>
                <a:chExt cx="1413608" cy="999619"/>
              </a:xfrm>
            </p:grpSpPr>
            <p:cxnSp>
              <p:nvCxnSpPr>
                <p:cNvPr id="47" name="Straight Connector 46"/>
                <p:cNvCxnSpPr>
                  <a:stCxn id="45" idx="2"/>
                </p:cNvCxnSpPr>
                <p:nvPr/>
              </p:nvCxnSpPr>
              <p:spPr>
                <a:xfrm>
                  <a:off x="-3367719" y="-2482299"/>
                  <a:ext cx="712442" cy="899684"/>
                </a:xfrm>
                <a:prstGeom prst="line">
                  <a:avLst/>
                </a:prstGeom>
                <a:ln>
                  <a:solidFill>
                    <a:srgbClr val="DC3C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655277" y="-2497015"/>
                  <a:ext cx="10991" cy="914400"/>
                </a:xfrm>
                <a:prstGeom prst="line">
                  <a:avLst/>
                </a:prstGeom>
                <a:ln>
                  <a:solidFill>
                    <a:srgbClr val="DC3C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3"/>
                </p:cNvCxnSpPr>
                <p:nvPr/>
              </p:nvCxnSpPr>
              <p:spPr>
                <a:xfrm flipH="1">
                  <a:off x="-2644286" y="-2499686"/>
                  <a:ext cx="690175" cy="917071"/>
                </a:xfrm>
                <a:prstGeom prst="line">
                  <a:avLst/>
                </a:prstGeom>
                <a:ln>
                  <a:solidFill>
                    <a:srgbClr val="DC3C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2743870" y="-1699234"/>
                  <a:ext cx="199167" cy="199167"/>
                </a:xfrm>
                <a:prstGeom prst="ellipse">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grpSp>
            <p:nvGrpSpPr>
              <p:cNvPr id="34" name="Group 33"/>
              <p:cNvGrpSpPr/>
              <p:nvPr/>
            </p:nvGrpSpPr>
            <p:grpSpPr>
              <a:xfrm>
                <a:off x="-3569677" y="-3023306"/>
                <a:ext cx="2063090" cy="626046"/>
                <a:chOff x="99012" y="2301480"/>
                <a:chExt cx="2090961" cy="627091"/>
              </a:xfrm>
            </p:grpSpPr>
            <p:grpSp>
              <p:nvGrpSpPr>
                <p:cNvPr id="35" name="Group 34"/>
                <p:cNvGrpSpPr/>
                <p:nvPr/>
              </p:nvGrpSpPr>
              <p:grpSpPr>
                <a:xfrm>
                  <a:off x="99012" y="2325015"/>
                  <a:ext cx="634039" cy="603556"/>
                  <a:chOff x="86533" y="2344448"/>
                  <a:chExt cx="634039" cy="603556"/>
                </a:xfrm>
              </p:grpSpPr>
              <p:pic>
                <p:nvPicPr>
                  <p:cNvPr id="45" name="Picture 44"/>
                  <p:cNvPicPr>
                    <a:picLocks noChangeAspect="1"/>
                  </p:cNvPicPr>
                  <p:nvPr/>
                </p:nvPicPr>
                <p:blipFill>
                  <a:blip r:embed="rId3"/>
                  <a:stretch>
                    <a:fillRect/>
                  </a:stretch>
                </p:blipFill>
                <p:spPr>
                  <a:xfrm>
                    <a:off x="86533" y="2344448"/>
                    <a:ext cx="634039" cy="603556"/>
                  </a:xfrm>
                  <a:prstGeom prst="rect">
                    <a:avLst/>
                  </a:prstGeom>
                </p:spPr>
              </p:pic>
              <p:sp>
                <p:nvSpPr>
                  <p:cNvPr id="46" name="Right Triangle 45"/>
                  <p:cNvSpPr/>
                  <p:nvPr/>
                </p:nvSpPr>
                <p:spPr bwMode="auto">
                  <a:xfrm flipH="1">
                    <a:off x="103514" y="2352213"/>
                    <a:ext cx="600075" cy="573286"/>
                  </a:xfrm>
                  <a:prstGeom prst="rtTriangle">
                    <a:avLst/>
                  </a:prstGeom>
                  <a:solidFill>
                    <a:schemeClr val="bg1">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grpSp>
              <p:nvGrpSpPr>
                <p:cNvPr id="36" name="Group 35"/>
                <p:cNvGrpSpPr/>
                <p:nvPr/>
              </p:nvGrpSpPr>
              <p:grpSpPr>
                <a:xfrm>
                  <a:off x="1532305" y="2331111"/>
                  <a:ext cx="657668" cy="597460"/>
                  <a:chOff x="1885391" y="2758602"/>
                  <a:chExt cx="657668" cy="597460"/>
                </a:xfrm>
              </p:grpSpPr>
              <p:pic>
                <p:nvPicPr>
                  <p:cNvPr id="42" name="Picture 41"/>
                  <p:cNvPicPr>
                    <a:picLocks noChangeAspect="1"/>
                  </p:cNvPicPr>
                  <p:nvPr/>
                </p:nvPicPr>
                <p:blipFill>
                  <a:blip r:embed="rId4"/>
                  <a:stretch>
                    <a:fillRect/>
                  </a:stretch>
                </p:blipFill>
                <p:spPr>
                  <a:xfrm>
                    <a:off x="1902924" y="2758602"/>
                    <a:ext cx="640135" cy="597460"/>
                  </a:xfrm>
                  <a:prstGeom prst="rect">
                    <a:avLst/>
                  </a:prstGeom>
                </p:spPr>
              </p:pic>
              <p:sp>
                <p:nvSpPr>
                  <p:cNvPr id="43" name="Right Triangle 42"/>
                  <p:cNvSpPr/>
                  <p:nvPr/>
                </p:nvSpPr>
                <p:spPr bwMode="auto">
                  <a:xfrm flipH="1">
                    <a:off x="1885391" y="2766781"/>
                    <a:ext cx="632863" cy="571865"/>
                  </a:xfrm>
                  <a:prstGeom prst="rtTriangle">
                    <a:avLst/>
                  </a:prstGeom>
                  <a:solidFill>
                    <a:schemeClr val="bg1">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grpSp>
              <p:nvGrpSpPr>
                <p:cNvPr id="37" name="Group 36"/>
                <p:cNvGrpSpPr/>
                <p:nvPr/>
              </p:nvGrpSpPr>
              <p:grpSpPr>
                <a:xfrm>
                  <a:off x="836096" y="2301480"/>
                  <a:ext cx="634039" cy="627091"/>
                  <a:chOff x="1254842" y="2344014"/>
                  <a:chExt cx="634039" cy="627091"/>
                </a:xfrm>
              </p:grpSpPr>
              <p:pic>
                <p:nvPicPr>
                  <p:cNvPr id="38" name="Picture 37"/>
                  <p:cNvPicPr>
                    <a:picLocks noChangeAspect="1"/>
                  </p:cNvPicPr>
                  <p:nvPr/>
                </p:nvPicPr>
                <p:blipFill>
                  <a:blip r:embed="rId5"/>
                  <a:stretch>
                    <a:fillRect/>
                  </a:stretch>
                </p:blipFill>
                <p:spPr>
                  <a:xfrm>
                    <a:off x="1254842" y="2373645"/>
                    <a:ext cx="634039" cy="597460"/>
                  </a:xfrm>
                  <a:prstGeom prst="rect">
                    <a:avLst/>
                  </a:prstGeom>
                </p:spPr>
              </p:pic>
              <p:sp>
                <p:nvSpPr>
                  <p:cNvPr id="40" name="Right Triangle 39"/>
                  <p:cNvSpPr/>
                  <p:nvPr/>
                </p:nvSpPr>
                <p:spPr bwMode="auto">
                  <a:xfrm flipH="1">
                    <a:off x="1254842" y="2344014"/>
                    <a:ext cx="619996" cy="605418"/>
                  </a:xfrm>
                  <a:prstGeom prst="rtTriangle">
                    <a:avLst/>
                  </a:prstGeom>
                  <a:solidFill>
                    <a:schemeClr val="bg1">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grpSp>
        </p:grpSp>
        <p:grpSp>
          <p:nvGrpSpPr>
            <p:cNvPr id="18" name="Group 17"/>
            <p:cNvGrpSpPr/>
            <p:nvPr/>
          </p:nvGrpSpPr>
          <p:grpSpPr>
            <a:xfrm>
              <a:off x="8977787" y="2536755"/>
              <a:ext cx="987763" cy="708040"/>
              <a:chOff x="-3367719" y="-2499686"/>
              <a:chExt cx="1413608" cy="999619"/>
            </a:xfrm>
          </p:grpSpPr>
          <p:cxnSp>
            <p:nvCxnSpPr>
              <p:cNvPr id="29" name="Straight Connector 28"/>
              <p:cNvCxnSpPr>
                <a:stCxn id="27" idx="2"/>
              </p:cNvCxnSpPr>
              <p:nvPr/>
            </p:nvCxnSpPr>
            <p:spPr>
              <a:xfrm>
                <a:off x="-3367719" y="-2482299"/>
                <a:ext cx="712442" cy="899684"/>
              </a:xfrm>
              <a:prstGeom prst="line">
                <a:avLst/>
              </a:prstGeom>
              <a:ln>
                <a:solidFill>
                  <a:srgbClr val="DC3C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55277" y="-2497015"/>
                <a:ext cx="10991" cy="914400"/>
              </a:xfrm>
              <a:prstGeom prst="line">
                <a:avLst/>
              </a:prstGeom>
              <a:ln>
                <a:solidFill>
                  <a:srgbClr val="DC3C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3"/>
              </p:cNvCxnSpPr>
              <p:nvPr/>
            </p:nvCxnSpPr>
            <p:spPr>
              <a:xfrm flipH="1">
                <a:off x="-2644286" y="-2499686"/>
                <a:ext cx="690175" cy="917071"/>
              </a:xfrm>
              <a:prstGeom prst="line">
                <a:avLst/>
              </a:prstGeom>
              <a:ln>
                <a:solidFill>
                  <a:srgbClr val="DC3C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2743870" y="-1699234"/>
                <a:ext cx="199167" cy="199167"/>
              </a:xfrm>
              <a:prstGeom prst="ellipse">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pic>
          <p:nvPicPr>
            <p:cNvPr id="27" name="Picture 26"/>
            <p:cNvPicPr>
              <a:picLocks noChangeAspect="1"/>
            </p:cNvPicPr>
            <p:nvPr/>
          </p:nvPicPr>
          <p:blipFill>
            <a:blip r:embed="rId3"/>
            <a:stretch>
              <a:fillRect/>
            </a:stretch>
          </p:blipFill>
          <p:spPr>
            <a:xfrm>
              <a:off x="8759221" y="2122278"/>
              <a:ext cx="437131" cy="426792"/>
            </a:xfrm>
            <a:prstGeom prst="rect">
              <a:avLst/>
            </a:prstGeom>
          </p:spPr>
        </p:pic>
        <p:sp>
          <p:nvSpPr>
            <p:cNvPr id="28" name="Right Triangle 27"/>
            <p:cNvSpPr/>
            <p:nvPr/>
          </p:nvSpPr>
          <p:spPr bwMode="auto">
            <a:xfrm flipH="1">
              <a:off x="8770928" y="2127769"/>
              <a:ext cx="413715" cy="405387"/>
            </a:xfrm>
            <a:prstGeom prst="rtTriangle">
              <a:avLst/>
            </a:prstGeom>
            <a:solidFill>
              <a:schemeClr val="bg1">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nvGrpSpPr>
            <p:cNvPr id="21" name="Group 20"/>
            <p:cNvGrpSpPr/>
            <p:nvPr/>
          </p:nvGrpSpPr>
          <p:grpSpPr>
            <a:xfrm>
              <a:off x="9747390" y="2126589"/>
              <a:ext cx="453422" cy="422481"/>
              <a:chOff x="1885391" y="2758602"/>
              <a:chExt cx="657668" cy="597460"/>
            </a:xfrm>
          </p:grpSpPr>
          <p:pic>
            <p:nvPicPr>
              <p:cNvPr id="25" name="Picture 24"/>
              <p:cNvPicPr>
                <a:picLocks noChangeAspect="1"/>
              </p:cNvPicPr>
              <p:nvPr/>
            </p:nvPicPr>
            <p:blipFill>
              <a:blip r:embed="rId4"/>
              <a:stretch>
                <a:fillRect/>
              </a:stretch>
            </p:blipFill>
            <p:spPr>
              <a:xfrm>
                <a:off x="1902924" y="2758602"/>
                <a:ext cx="640135" cy="597460"/>
              </a:xfrm>
              <a:prstGeom prst="rect">
                <a:avLst/>
              </a:prstGeom>
            </p:spPr>
          </p:pic>
          <p:sp>
            <p:nvSpPr>
              <p:cNvPr id="26" name="Right Triangle 25"/>
              <p:cNvSpPr/>
              <p:nvPr/>
            </p:nvSpPr>
            <p:spPr bwMode="auto">
              <a:xfrm flipH="1">
                <a:off x="1885391" y="2766781"/>
                <a:ext cx="632863" cy="571865"/>
              </a:xfrm>
              <a:prstGeom prst="rtTriangle">
                <a:avLst/>
              </a:prstGeom>
              <a:solidFill>
                <a:schemeClr val="bg1">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grpSp>
          <p:nvGrpSpPr>
            <p:cNvPr id="22" name="Group 21"/>
            <p:cNvGrpSpPr/>
            <p:nvPr/>
          </p:nvGrpSpPr>
          <p:grpSpPr>
            <a:xfrm>
              <a:off x="9267396" y="2105636"/>
              <a:ext cx="437131" cy="443434"/>
              <a:chOff x="1254842" y="2344014"/>
              <a:chExt cx="634039" cy="627091"/>
            </a:xfrm>
          </p:grpSpPr>
          <p:pic>
            <p:nvPicPr>
              <p:cNvPr id="23" name="Picture 22"/>
              <p:cNvPicPr>
                <a:picLocks noChangeAspect="1"/>
              </p:cNvPicPr>
              <p:nvPr/>
            </p:nvPicPr>
            <p:blipFill>
              <a:blip r:embed="rId5"/>
              <a:stretch>
                <a:fillRect/>
              </a:stretch>
            </p:blipFill>
            <p:spPr>
              <a:xfrm>
                <a:off x="1254842" y="2373645"/>
                <a:ext cx="634039" cy="597460"/>
              </a:xfrm>
              <a:prstGeom prst="rect">
                <a:avLst/>
              </a:prstGeom>
            </p:spPr>
          </p:pic>
          <p:sp>
            <p:nvSpPr>
              <p:cNvPr id="24" name="Right Triangle 23"/>
              <p:cNvSpPr/>
              <p:nvPr/>
            </p:nvSpPr>
            <p:spPr bwMode="auto">
              <a:xfrm flipH="1">
                <a:off x="1254842" y="2344014"/>
                <a:ext cx="619996" cy="605418"/>
              </a:xfrm>
              <a:prstGeom prst="rtTriangle">
                <a:avLst/>
              </a:prstGeom>
              <a:solidFill>
                <a:schemeClr val="bg1">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1103" kern="0">
                  <a:solidFill>
                    <a:schemeClr val="tx1"/>
                  </a:solidFill>
                  <a:ea typeface="Segoe UI" pitchFamily="34" charset="0"/>
                  <a:cs typeface="Segoe UI" pitchFamily="34" charset="0"/>
                </a:endParaRPr>
              </a:p>
            </p:txBody>
          </p:sp>
        </p:grpSp>
      </p:grpSp>
    </p:spTree>
    <p:extLst>
      <p:ext uri="{BB962C8B-B14F-4D97-AF65-F5344CB8AC3E}">
        <p14:creationId xmlns:p14="http://schemas.microsoft.com/office/powerpoint/2010/main" val="132900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flipH="1">
            <a:off x="6098383" y="2283973"/>
            <a:ext cx="4582217" cy="3716779"/>
          </a:xfrm>
          <a:custGeom>
            <a:avLst/>
            <a:gdLst>
              <a:gd name="connsiteX0" fmla="*/ 0 w 6092825"/>
              <a:gd name="connsiteY0" fmla="*/ 0 h 5231133"/>
              <a:gd name="connsiteX1" fmla="*/ 6092825 w 6092825"/>
              <a:gd name="connsiteY1" fmla="*/ 0 h 5231133"/>
              <a:gd name="connsiteX2" fmla="*/ 6092825 w 6092825"/>
              <a:gd name="connsiteY2" fmla="*/ 5231133 h 5231133"/>
              <a:gd name="connsiteX3" fmla="*/ 0 w 6092825"/>
              <a:gd name="connsiteY3" fmla="*/ 5231133 h 5231133"/>
              <a:gd name="connsiteX4" fmla="*/ 0 w 6092825"/>
              <a:gd name="connsiteY4" fmla="*/ 0 h 5231133"/>
              <a:gd name="connsiteX0" fmla="*/ 0 w 6122322"/>
              <a:gd name="connsiteY0" fmla="*/ 0 h 5231133"/>
              <a:gd name="connsiteX1" fmla="*/ 6122322 w 6122322"/>
              <a:gd name="connsiteY1" fmla="*/ 2064774 h 5231133"/>
              <a:gd name="connsiteX2" fmla="*/ 6092825 w 6122322"/>
              <a:gd name="connsiteY2" fmla="*/ 5231133 h 5231133"/>
              <a:gd name="connsiteX3" fmla="*/ 0 w 6122322"/>
              <a:gd name="connsiteY3" fmla="*/ 5231133 h 5231133"/>
              <a:gd name="connsiteX4" fmla="*/ 0 w 6122322"/>
              <a:gd name="connsiteY4" fmla="*/ 0 h 5231133"/>
              <a:gd name="connsiteX0" fmla="*/ 0 w 6109622"/>
              <a:gd name="connsiteY0" fmla="*/ 0 h 5231133"/>
              <a:gd name="connsiteX1" fmla="*/ 6109622 w 6109622"/>
              <a:gd name="connsiteY1" fmla="*/ 2318774 h 5231133"/>
              <a:gd name="connsiteX2" fmla="*/ 6092825 w 6109622"/>
              <a:gd name="connsiteY2" fmla="*/ 5231133 h 5231133"/>
              <a:gd name="connsiteX3" fmla="*/ 0 w 6109622"/>
              <a:gd name="connsiteY3" fmla="*/ 5231133 h 5231133"/>
              <a:gd name="connsiteX4" fmla="*/ 0 w 6109622"/>
              <a:gd name="connsiteY4" fmla="*/ 0 h 5231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622" h="5231133">
                <a:moveTo>
                  <a:pt x="0" y="0"/>
                </a:moveTo>
                <a:lnTo>
                  <a:pt x="6109622" y="2318774"/>
                </a:lnTo>
                <a:lnTo>
                  <a:pt x="6092825" y="5231133"/>
                </a:lnTo>
                <a:lnTo>
                  <a:pt x="0" y="5231133"/>
                </a:lnTo>
                <a:lnTo>
                  <a:pt x="0" y="0"/>
                </a:lnTo>
                <a:close/>
              </a:path>
            </a:pathLst>
          </a:custGeom>
          <a:solidFill>
            <a:schemeClr val="accent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129" name="Rectangle 128"/>
          <p:cNvSpPr/>
          <p:nvPr/>
        </p:nvSpPr>
        <p:spPr bwMode="auto">
          <a:xfrm>
            <a:off x="1524002" y="857251"/>
            <a:ext cx="4574381" cy="4749421"/>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2" name="Title 1"/>
          <p:cNvSpPr>
            <a:spLocks noGrp="1"/>
          </p:cNvSpPr>
          <p:nvPr>
            <p:ph type="title"/>
          </p:nvPr>
        </p:nvSpPr>
        <p:spPr>
          <a:xfrm>
            <a:off x="1524002" y="1074385"/>
            <a:ext cx="4197699" cy="674749"/>
          </a:xfrm>
        </p:spPr>
        <p:txBody>
          <a:bodyPr vert="horz" lIns="342900" tIns="0" rIns="0" bIns="0" rtlCol="0" anchor="ctr" anchorCtr="0">
            <a:normAutofit/>
          </a:bodyPr>
          <a:lstStyle/>
          <a:p>
            <a:r>
              <a:rPr lang="en-GB" sz="3300"/>
              <a:t>Unlimited storage</a:t>
            </a:r>
          </a:p>
        </p:txBody>
      </p:sp>
      <p:sp>
        <p:nvSpPr>
          <p:cNvPr id="126" name="Text Placeholder 2"/>
          <p:cNvSpPr>
            <a:spLocks noGrp="1"/>
          </p:cNvSpPr>
          <p:nvPr>
            <p:ph type="body" sz="quarter" idx="14"/>
          </p:nvPr>
        </p:nvSpPr>
        <p:spPr>
          <a:xfrm>
            <a:off x="1524001" y="2297843"/>
            <a:ext cx="4197698" cy="3021449"/>
          </a:xfrm>
        </p:spPr>
        <p:txBody>
          <a:bodyPr vert="horz" lIns="342900" tIns="0" rIns="91440" bIns="109728" rtlCol="0">
            <a:noAutofit/>
          </a:bodyPr>
          <a:lstStyle/>
          <a:p>
            <a:pPr>
              <a:spcAft>
                <a:spcPts val="900"/>
              </a:spcAft>
            </a:pPr>
            <a:r>
              <a:rPr lang="en-GB" sz="1800"/>
              <a:t>Unlimited account sizes</a:t>
            </a:r>
          </a:p>
          <a:p>
            <a:pPr>
              <a:spcAft>
                <a:spcPts val="900"/>
              </a:spcAft>
            </a:pPr>
            <a:r>
              <a:rPr lang="en-GB" sz="1800"/>
              <a:t>Individual file sizes from gigabytes to petabytes</a:t>
            </a:r>
          </a:p>
          <a:p>
            <a:pPr>
              <a:spcAft>
                <a:spcPts val="900"/>
              </a:spcAft>
            </a:pPr>
            <a:r>
              <a:rPr lang="en-GB" sz="1800"/>
              <a:t>No limits to scale</a:t>
            </a:r>
          </a:p>
          <a:p>
            <a:endParaRPr lang="en-GB"/>
          </a:p>
        </p:txBody>
      </p:sp>
      <p:sp>
        <p:nvSpPr>
          <p:cNvPr id="18" name="Rectangle 17"/>
          <p:cNvSpPr/>
          <p:nvPr/>
        </p:nvSpPr>
        <p:spPr bwMode="auto">
          <a:xfrm>
            <a:off x="6981437" y="1985522"/>
            <a:ext cx="763994" cy="1013701"/>
          </a:xfrm>
          <a:custGeom>
            <a:avLst/>
            <a:gdLst>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0 w 1054320"/>
              <a:gd name="connsiteY3" fmla="*/ 1376869 h 1376869"/>
              <a:gd name="connsiteX4" fmla="*/ 0 w 1054320"/>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44450 w 1054320"/>
              <a:gd name="connsiteY3" fmla="*/ 1376869 h 1376869"/>
              <a:gd name="connsiteX4" fmla="*/ 0 w 1054320"/>
              <a:gd name="connsiteY4" fmla="*/ 0 h 137686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8514 h 1353633"/>
              <a:gd name="connsiteX1" fmla="*/ 911735 w 1019395"/>
              <a:gd name="connsiteY1" fmla="*/ 122538 h 1353633"/>
              <a:gd name="connsiteX2" fmla="*/ 1013059 w 1019395"/>
              <a:gd name="connsiteY2" fmla="*/ 1353633 h 1353633"/>
              <a:gd name="connsiteX3" fmla="*/ 9525 w 1019395"/>
              <a:gd name="connsiteY3" fmla="*/ 1353633 h 1353633"/>
              <a:gd name="connsiteX4" fmla="*/ 0 w 1019395"/>
              <a:gd name="connsiteY4" fmla="*/ 8514 h 1353633"/>
              <a:gd name="connsiteX0" fmla="*/ 0 w 1013059"/>
              <a:gd name="connsiteY0" fmla="*/ 3147 h 1348266"/>
              <a:gd name="connsiteX1" fmla="*/ 895860 w 1013059"/>
              <a:gd name="connsiteY1" fmla="*/ 133046 h 1348266"/>
              <a:gd name="connsiteX2" fmla="*/ 1013059 w 1013059"/>
              <a:gd name="connsiteY2" fmla="*/ 1348266 h 1348266"/>
              <a:gd name="connsiteX3" fmla="*/ 9525 w 1013059"/>
              <a:gd name="connsiteY3" fmla="*/ 1348266 h 1348266"/>
              <a:gd name="connsiteX4" fmla="*/ 0 w 1013059"/>
              <a:gd name="connsiteY4" fmla="*/ 3147 h 1348266"/>
              <a:gd name="connsiteX0" fmla="*/ 0 w 1018658"/>
              <a:gd name="connsiteY0" fmla="*/ 3147 h 1348266"/>
              <a:gd name="connsiteX1" fmla="*/ 895860 w 1018658"/>
              <a:gd name="connsiteY1" fmla="*/ 133046 h 1348266"/>
              <a:gd name="connsiteX2" fmla="*/ 1013059 w 1018658"/>
              <a:gd name="connsiteY2" fmla="*/ 1348266 h 1348266"/>
              <a:gd name="connsiteX3" fmla="*/ 9525 w 1018658"/>
              <a:gd name="connsiteY3" fmla="*/ 1348266 h 1348266"/>
              <a:gd name="connsiteX4" fmla="*/ 0 w 1018658"/>
              <a:gd name="connsiteY4" fmla="*/ 3147 h 1348266"/>
              <a:gd name="connsiteX0" fmla="*/ 0 w 1018658"/>
              <a:gd name="connsiteY0" fmla="*/ 6482 h 1351601"/>
              <a:gd name="connsiteX1" fmla="*/ 895860 w 1018658"/>
              <a:gd name="connsiteY1" fmla="*/ 136381 h 1351601"/>
              <a:gd name="connsiteX2" fmla="*/ 1013059 w 1018658"/>
              <a:gd name="connsiteY2" fmla="*/ 1351601 h 1351601"/>
              <a:gd name="connsiteX3" fmla="*/ 9525 w 1018658"/>
              <a:gd name="connsiteY3" fmla="*/ 1351601 h 1351601"/>
              <a:gd name="connsiteX4" fmla="*/ 0 w 1018658"/>
              <a:gd name="connsiteY4" fmla="*/ 6482 h 135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658" h="1351601">
                <a:moveTo>
                  <a:pt x="0" y="6482"/>
                </a:moveTo>
                <a:cubicBezTo>
                  <a:pt x="366215" y="12556"/>
                  <a:pt x="760039" y="-53982"/>
                  <a:pt x="895860" y="136381"/>
                </a:cubicBezTo>
                <a:cubicBezTo>
                  <a:pt x="1093400" y="278527"/>
                  <a:pt x="986555" y="936819"/>
                  <a:pt x="1013059" y="1351601"/>
                </a:cubicBezTo>
                <a:lnTo>
                  <a:pt x="9525" y="1351601"/>
                </a:lnTo>
                <a:lnTo>
                  <a:pt x="0" y="64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130" name="Rectangle 17"/>
          <p:cNvSpPr/>
          <p:nvPr/>
        </p:nvSpPr>
        <p:spPr bwMode="auto">
          <a:xfrm>
            <a:off x="8337300" y="2521456"/>
            <a:ext cx="545428" cy="723698"/>
          </a:xfrm>
          <a:custGeom>
            <a:avLst/>
            <a:gdLst>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0 w 1054320"/>
              <a:gd name="connsiteY3" fmla="*/ 1376869 h 1376869"/>
              <a:gd name="connsiteX4" fmla="*/ 0 w 1054320"/>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44450 w 1054320"/>
              <a:gd name="connsiteY3" fmla="*/ 1376869 h 1376869"/>
              <a:gd name="connsiteX4" fmla="*/ 0 w 1054320"/>
              <a:gd name="connsiteY4" fmla="*/ 0 h 137686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8514 h 1353633"/>
              <a:gd name="connsiteX1" fmla="*/ 911735 w 1019395"/>
              <a:gd name="connsiteY1" fmla="*/ 122538 h 1353633"/>
              <a:gd name="connsiteX2" fmla="*/ 1013059 w 1019395"/>
              <a:gd name="connsiteY2" fmla="*/ 1353633 h 1353633"/>
              <a:gd name="connsiteX3" fmla="*/ 9525 w 1019395"/>
              <a:gd name="connsiteY3" fmla="*/ 1353633 h 1353633"/>
              <a:gd name="connsiteX4" fmla="*/ 0 w 1019395"/>
              <a:gd name="connsiteY4" fmla="*/ 8514 h 1353633"/>
              <a:gd name="connsiteX0" fmla="*/ 0 w 1013059"/>
              <a:gd name="connsiteY0" fmla="*/ 3147 h 1348266"/>
              <a:gd name="connsiteX1" fmla="*/ 895860 w 1013059"/>
              <a:gd name="connsiteY1" fmla="*/ 133046 h 1348266"/>
              <a:gd name="connsiteX2" fmla="*/ 1013059 w 1013059"/>
              <a:gd name="connsiteY2" fmla="*/ 1348266 h 1348266"/>
              <a:gd name="connsiteX3" fmla="*/ 9525 w 1013059"/>
              <a:gd name="connsiteY3" fmla="*/ 1348266 h 1348266"/>
              <a:gd name="connsiteX4" fmla="*/ 0 w 1013059"/>
              <a:gd name="connsiteY4" fmla="*/ 3147 h 1348266"/>
              <a:gd name="connsiteX0" fmla="*/ 0 w 1018658"/>
              <a:gd name="connsiteY0" fmla="*/ 3147 h 1348266"/>
              <a:gd name="connsiteX1" fmla="*/ 895860 w 1018658"/>
              <a:gd name="connsiteY1" fmla="*/ 133046 h 1348266"/>
              <a:gd name="connsiteX2" fmla="*/ 1013059 w 1018658"/>
              <a:gd name="connsiteY2" fmla="*/ 1348266 h 1348266"/>
              <a:gd name="connsiteX3" fmla="*/ 9525 w 1018658"/>
              <a:gd name="connsiteY3" fmla="*/ 1348266 h 1348266"/>
              <a:gd name="connsiteX4" fmla="*/ 0 w 1018658"/>
              <a:gd name="connsiteY4" fmla="*/ 3147 h 1348266"/>
              <a:gd name="connsiteX0" fmla="*/ 0 w 1018658"/>
              <a:gd name="connsiteY0" fmla="*/ 6482 h 1351601"/>
              <a:gd name="connsiteX1" fmla="*/ 895860 w 1018658"/>
              <a:gd name="connsiteY1" fmla="*/ 136381 h 1351601"/>
              <a:gd name="connsiteX2" fmla="*/ 1013059 w 1018658"/>
              <a:gd name="connsiteY2" fmla="*/ 1351601 h 1351601"/>
              <a:gd name="connsiteX3" fmla="*/ 9525 w 1018658"/>
              <a:gd name="connsiteY3" fmla="*/ 1351601 h 1351601"/>
              <a:gd name="connsiteX4" fmla="*/ 0 w 1018658"/>
              <a:gd name="connsiteY4" fmla="*/ 6482 h 135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658" h="1351601">
                <a:moveTo>
                  <a:pt x="0" y="6482"/>
                </a:moveTo>
                <a:cubicBezTo>
                  <a:pt x="366215" y="12556"/>
                  <a:pt x="760039" y="-53982"/>
                  <a:pt x="895860" y="136381"/>
                </a:cubicBezTo>
                <a:cubicBezTo>
                  <a:pt x="1093400" y="278527"/>
                  <a:pt x="986555" y="936819"/>
                  <a:pt x="1013059" y="1351601"/>
                </a:cubicBezTo>
                <a:lnTo>
                  <a:pt x="9525" y="1351601"/>
                </a:lnTo>
                <a:lnTo>
                  <a:pt x="0" y="64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131" name="Rectangle 17"/>
          <p:cNvSpPr/>
          <p:nvPr/>
        </p:nvSpPr>
        <p:spPr bwMode="auto">
          <a:xfrm>
            <a:off x="8949752" y="4145377"/>
            <a:ext cx="487622" cy="646999"/>
          </a:xfrm>
          <a:custGeom>
            <a:avLst/>
            <a:gdLst>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0 w 1054320"/>
              <a:gd name="connsiteY3" fmla="*/ 1376869 h 1376869"/>
              <a:gd name="connsiteX4" fmla="*/ 0 w 1054320"/>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44450 w 1054320"/>
              <a:gd name="connsiteY3" fmla="*/ 1376869 h 1376869"/>
              <a:gd name="connsiteX4" fmla="*/ 0 w 1054320"/>
              <a:gd name="connsiteY4" fmla="*/ 0 h 137686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8514 h 1353633"/>
              <a:gd name="connsiteX1" fmla="*/ 911735 w 1019395"/>
              <a:gd name="connsiteY1" fmla="*/ 122538 h 1353633"/>
              <a:gd name="connsiteX2" fmla="*/ 1013059 w 1019395"/>
              <a:gd name="connsiteY2" fmla="*/ 1353633 h 1353633"/>
              <a:gd name="connsiteX3" fmla="*/ 9525 w 1019395"/>
              <a:gd name="connsiteY3" fmla="*/ 1353633 h 1353633"/>
              <a:gd name="connsiteX4" fmla="*/ 0 w 1019395"/>
              <a:gd name="connsiteY4" fmla="*/ 8514 h 1353633"/>
              <a:gd name="connsiteX0" fmla="*/ 0 w 1013059"/>
              <a:gd name="connsiteY0" fmla="*/ 3147 h 1348266"/>
              <a:gd name="connsiteX1" fmla="*/ 895860 w 1013059"/>
              <a:gd name="connsiteY1" fmla="*/ 133046 h 1348266"/>
              <a:gd name="connsiteX2" fmla="*/ 1013059 w 1013059"/>
              <a:gd name="connsiteY2" fmla="*/ 1348266 h 1348266"/>
              <a:gd name="connsiteX3" fmla="*/ 9525 w 1013059"/>
              <a:gd name="connsiteY3" fmla="*/ 1348266 h 1348266"/>
              <a:gd name="connsiteX4" fmla="*/ 0 w 1013059"/>
              <a:gd name="connsiteY4" fmla="*/ 3147 h 1348266"/>
              <a:gd name="connsiteX0" fmla="*/ 0 w 1018658"/>
              <a:gd name="connsiteY0" fmla="*/ 3147 h 1348266"/>
              <a:gd name="connsiteX1" fmla="*/ 895860 w 1018658"/>
              <a:gd name="connsiteY1" fmla="*/ 133046 h 1348266"/>
              <a:gd name="connsiteX2" fmla="*/ 1013059 w 1018658"/>
              <a:gd name="connsiteY2" fmla="*/ 1348266 h 1348266"/>
              <a:gd name="connsiteX3" fmla="*/ 9525 w 1018658"/>
              <a:gd name="connsiteY3" fmla="*/ 1348266 h 1348266"/>
              <a:gd name="connsiteX4" fmla="*/ 0 w 1018658"/>
              <a:gd name="connsiteY4" fmla="*/ 3147 h 1348266"/>
              <a:gd name="connsiteX0" fmla="*/ 0 w 1018658"/>
              <a:gd name="connsiteY0" fmla="*/ 6482 h 1351601"/>
              <a:gd name="connsiteX1" fmla="*/ 895860 w 1018658"/>
              <a:gd name="connsiteY1" fmla="*/ 136381 h 1351601"/>
              <a:gd name="connsiteX2" fmla="*/ 1013059 w 1018658"/>
              <a:gd name="connsiteY2" fmla="*/ 1351601 h 1351601"/>
              <a:gd name="connsiteX3" fmla="*/ 9525 w 1018658"/>
              <a:gd name="connsiteY3" fmla="*/ 1351601 h 1351601"/>
              <a:gd name="connsiteX4" fmla="*/ 0 w 1018658"/>
              <a:gd name="connsiteY4" fmla="*/ 6482 h 135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658" h="1351601">
                <a:moveTo>
                  <a:pt x="0" y="6482"/>
                </a:moveTo>
                <a:cubicBezTo>
                  <a:pt x="366215" y="12556"/>
                  <a:pt x="760039" y="-53982"/>
                  <a:pt x="895860" y="136381"/>
                </a:cubicBezTo>
                <a:cubicBezTo>
                  <a:pt x="1093400" y="278527"/>
                  <a:pt x="986555" y="936819"/>
                  <a:pt x="1013059" y="1351601"/>
                </a:cubicBezTo>
                <a:lnTo>
                  <a:pt x="9525" y="1351601"/>
                </a:lnTo>
                <a:lnTo>
                  <a:pt x="0" y="64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132" name="Rectangle 17"/>
          <p:cNvSpPr/>
          <p:nvPr/>
        </p:nvSpPr>
        <p:spPr bwMode="auto">
          <a:xfrm>
            <a:off x="7105181" y="4107028"/>
            <a:ext cx="551082" cy="731201"/>
          </a:xfrm>
          <a:custGeom>
            <a:avLst/>
            <a:gdLst>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0 w 1054320"/>
              <a:gd name="connsiteY3" fmla="*/ 1376869 h 1376869"/>
              <a:gd name="connsiteX4" fmla="*/ 0 w 1054320"/>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44450 w 1054320"/>
              <a:gd name="connsiteY3" fmla="*/ 1376869 h 1376869"/>
              <a:gd name="connsiteX4" fmla="*/ 0 w 1054320"/>
              <a:gd name="connsiteY4" fmla="*/ 0 h 137686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8514 h 1353633"/>
              <a:gd name="connsiteX1" fmla="*/ 911735 w 1019395"/>
              <a:gd name="connsiteY1" fmla="*/ 122538 h 1353633"/>
              <a:gd name="connsiteX2" fmla="*/ 1013059 w 1019395"/>
              <a:gd name="connsiteY2" fmla="*/ 1353633 h 1353633"/>
              <a:gd name="connsiteX3" fmla="*/ 9525 w 1019395"/>
              <a:gd name="connsiteY3" fmla="*/ 1353633 h 1353633"/>
              <a:gd name="connsiteX4" fmla="*/ 0 w 1019395"/>
              <a:gd name="connsiteY4" fmla="*/ 8514 h 1353633"/>
              <a:gd name="connsiteX0" fmla="*/ 0 w 1013059"/>
              <a:gd name="connsiteY0" fmla="*/ 3147 h 1348266"/>
              <a:gd name="connsiteX1" fmla="*/ 895860 w 1013059"/>
              <a:gd name="connsiteY1" fmla="*/ 133046 h 1348266"/>
              <a:gd name="connsiteX2" fmla="*/ 1013059 w 1013059"/>
              <a:gd name="connsiteY2" fmla="*/ 1348266 h 1348266"/>
              <a:gd name="connsiteX3" fmla="*/ 9525 w 1013059"/>
              <a:gd name="connsiteY3" fmla="*/ 1348266 h 1348266"/>
              <a:gd name="connsiteX4" fmla="*/ 0 w 1013059"/>
              <a:gd name="connsiteY4" fmla="*/ 3147 h 1348266"/>
              <a:gd name="connsiteX0" fmla="*/ 0 w 1018658"/>
              <a:gd name="connsiteY0" fmla="*/ 3147 h 1348266"/>
              <a:gd name="connsiteX1" fmla="*/ 895860 w 1018658"/>
              <a:gd name="connsiteY1" fmla="*/ 133046 h 1348266"/>
              <a:gd name="connsiteX2" fmla="*/ 1013059 w 1018658"/>
              <a:gd name="connsiteY2" fmla="*/ 1348266 h 1348266"/>
              <a:gd name="connsiteX3" fmla="*/ 9525 w 1018658"/>
              <a:gd name="connsiteY3" fmla="*/ 1348266 h 1348266"/>
              <a:gd name="connsiteX4" fmla="*/ 0 w 1018658"/>
              <a:gd name="connsiteY4" fmla="*/ 3147 h 1348266"/>
              <a:gd name="connsiteX0" fmla="*/ 0 w 1018658"/>
              <a:gd name="connsiteY0" fmla="*/ 6482 h 1351601"/>
              <a:gd name="connsiteX1" fmla="*/ 895860 w 1018658"/>
              <a:gd name="connsiteY1" fmla="*/ 136381 h 1351601"/>
              <a:gd name="connsiteX2" fmla="*/ 1013059 w 1018658"/>
              <a:gd name="connsiteY2" fmla="*/ 1351601 h 1351601"/>
              <a:gd name="connsiteX3" fmla="*/ 9525 w 1018658"/>
              <a:gd name="connsiteY3" fmla="*/ 1351601 h 1351601"/>
              <a:gd name="connsiteX4" fmla="*/ 0 w 1018658"/>
              <a:gd name="connsiteY4" fmla="*/ 6482 h 135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658" h="1351601">
                <a:moveTo>
                  <a:pt x="0" y="6482"/>
                </a:moveTo>
                <a:cubicBezTo>
                  <a:pt x="366215" y="12556"/>
                  <a:pt x="760039" y="-53982"/>
                  <a:pt x="895860" y="136381"/>
                </a:cubicBezTo>
                <a:cubicBezTo>
                  <a:pt x="1093400" y="278527"/>
                  <a:pt x="986555" y="936819"/>
                  <a:pt x="1013059" y="1351601"/>
                </a:cubicBezTo>
                <a:lnTo>
                  <a:pt x="9525" y="1351601"/>
                </a:lnTo>
                <a:lnTo>
                  <a:pt x="0" y="64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sp>
        <p:nvSpPr>
          <p:cNvPr id="133" name="Rectangle 17"/>
          <p:cNvSpPr/>
          <p:nvPr/>
        </p:nvSpPr>
        <p:spPr bwMode="auto">
          <a:xfrm>
            <a:off x="9419245" y="2390485"/>
            <a:ext cx="467731" cy="620606"/>
          </a:xfrm>
          <a:custGeom>
            <a:avLst/>
            <a:gdLst>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92434 w 1092434"/>
              <a:gd name="connsiteY1" fmla="*/ 0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1012921 w 1092434"/>
              <a:gd name="connsiteY1" fmla="*/ 132522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92434"/>
              <a:gd name="connsiteY0" fmla="*/ 0 h 1376869"/>
              <a:gd name="connsiteX1" fmla="*/ 946660 w 1092434"/>
              <a:gd name="connsiteY1" fmla="*/ 145774 h 1376869"/>
              <a:gd name="connsiteX2" fmla="*/ 1092434 w 1092434"/>
              <a:gd name="connsiteY2" fmla="*/ 1376869 h 1376869"/>
              <a:gd name="connsiteX3" fmla="*/ 0 w 1092434"/>
              <a:gd name="connsiteY3" fmla="*/ 1376869 h 1376869"/>
              <a:gd name="connsiteX4" fmla="*/ 0 w 1092434"/>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0 w 1054320"/>
              <a:gd name="connsiteY3" fmla="*/ 1376869 h 1376869"/>
              <a:gd name="connsiteX4" fmla="*/ 0 w 1054320"/>
              <a:gd name="connsiteY4" fmla="*/ 0 h 1376869"/>
              <a:gd name="connsiteX0" fmla="*/ 0 w 1054320"/>
              <a:gd name="connsiteY0" fmla="*/ 0 h 1376869"/>
              <a:gd name="connsiteX1" fmla="*/ 946660 w 1054320"/>
              <a:gd name="connsiteY1" fmla="*/ 145774 h 1376869"/>
              <a:gd name="connsiteX2" fmla="*/ 1047984 w 1054320"/>
              <a:gd name="connsiteY2" fmla="*/ 1376869 h 1376869"/>
              <a:gd name="connsiteX3" fmla="*/ 44450 w 1054320"/>
              <a:gd name="connsiteY3" fmla="*/ 1376869 h 1376869"/>
              <a:gd name="connsiteX4" fmla="*/ 0 w 1054320"/>
              <a:gd name="connsiteY4" fmla="*/ 0 h 137686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0 h 1345119"/>
              <a:gd name="connsiteX1" fmla="*/ 911735 w 1019395"/>
              <a:gd name="connsiteY1" fmla="*/ 114024 h 1345119"/>
              <a:gd name="connsiteX2" fmla="*/ 1013059 w 1019395"/>
              <a:gd name="connsiteY2" fmla="*/ 1345119 h 1345119"/>
              <a:gd name="connsiteX3" fmla="*/ 9525 w 1019395"/>
              <a:gd name="connsiteY3" fmla="*/ 1345119 h 1345119"/>
              <a:gd name="connsiteX4" fmla="*/ 0 w 1019395"/>
              <a:gd name="connsiteY4" fmla="*/ 0 h 1345119"/>
              <a:gd name="connsiteX0" fmla="*/ 0 w 1019395"/>
              <a:gd name="connsiteY0" fmla="*/ 8514 h 1353633"/>
              <a:gd name="connsiteX1" fmla="*/ 911735 w 1019395"/>
              <a:gd name="connsiteY1" fmla="*/ 122538 h 1353633"/>
              <a:gd name="connsiteX2" fmla="*/ 1013059 w 1019395"/>
              <a:gd name="connsiteY2" fmla="*/ 1353633 h 1353633"/>
              <a:gd name="connsiteX3" fmla="*/ 9525 w 1019395"/>
              <a:gd name="connsiteY3" fmla="*/ 1353633 h 1353633"/>
              <a:gd name="connsiteX4" fmla="*/ 0 w 1019395"/>
              <a:gd name="connsiteY4" fmla="*/ 8514 h 1353633"/>
              <a:gd name="connsiteX0" fmla="*/ 0 w 1013059"/>
              <a:gd name="connsiteY0" fmla="*/ 3147 h 1348266"/>
              <a:gd name="connsiteX1" fmla="*/ 895860 w 1013059"/>
              <a:gd name="connsiteY1" fmla="*/ 133046 h 1348266"/>
              <a:gd name="connsiteX2" fmla="*/ 1013059 w 1013059"/>
              <a:gd name="connsiteY2" fmla="*/ 1348266 h 1348266"/>
              <a:gd name="connsiteX3" fmla="*/ 9525 w 1013059"/>
              <a:gd name="connsiteY3" fmla="*/ 1348266 h 1348266"/>
              <a:gd name="connsiteX4" fmla="*/ 0 w 1013059"/>
              <a:gd name="connsiteY4" fmla="*/ 3147 h 1348266"/>
              <a:gd name="connsiteX0" fmla="*/ 0 w 1018658"/>
              <a:gd name="connsiteY0" fmla="*/ 3147 h 1348266"/>
              <a:gd name="connsiteX1" fmla="*/ 895860 w 1018658"/>
              <a:gd name="connsiteY1" fmla="*/ 133046 h 1348266"/>
              <a:gd name="connsiteX2" fmla="*/ 1013059 w 1018658"/>
              <a:gd name="connsiteY2" fmla="*/ 1348266 h 1348266"/>
              <a:gd name="connsiteX3" fmla="*/ 9525 w 1018658"/>
              <a:gd name="connsiteY3" fmla="*/ 1348266 h 1348266"/>
              <a:gd name="connsiteX4" fmla="*/ 0 w 1018658"/>
              <a:gd name="connsiteY4" fmla="*/ 3147 h 1348266"/>
              <a:gd name="connsiteX0" fmla="*/ 0 w 1018658"/>
              <a:gd name="connsiteY0" fmla="*/ 6482 h 1351601"/>
              <a:gd name="connsiteX1" fmla="*/ 895860 w 1018658"/>
              <a:gd name="connsiteY1" fmla="*/ 136381 h 1351601"/>
              <a:gd name="connsiteX2" fmla="*/ 1013059 w 1018658"/>
              <a:gd name="connsiteY2" fmla="*/ 1351601 h 1351601"/>
              <a:gd name="connsiteX3" fmla="*/ 9525 w 1018658"/>
              <a:gd name="connsiteY3" fmla="*/ 1351601 h 1351601"/>
              <a:gd name="connsiteX4" fmla="*/ 0 w 1018658"/>
              <a:gd name="connsiteY4" fmla="*/ 6482 h 135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658" h="1351601">
                <a:moveTo>
                  <a:pt x="0" y="6482"/>
                </a:moveTo>
                <a:cubicBezTo>
                  <a:pt x="366215" y="12556"/>
                  <a:pt x="760039" y="-53982"/>
                  <a:pt x="895860" y="136381"/>
                </a:cubicBezTo>
                <a:cubicBezTo>
                  <a:pt x="1093400" y="278527"/>
                  <a:pt x="986555" y="936819"/>
                  <a:pt x="1013059" y="1351601"/>
                </a:cubicBezTo>
                <a:lnTo>
                  <a:pt x="9525" y="1351601"/>
                </a:lnTo>
                <a:lnTo>
                  <a:pt x="0" y="64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kern="0" err="1">
              <a:solidFill>
                <a:schemeClr val="tx1"/>
              </a:solidFill>
              <a:ea typeface="Segoe UI" pitchFamily="34" charset="0"/>
              <a:cs typeface="Segoe UI" pitchFamily="34" charset="0"/>
            </a:endParaRPr>
          </a:p>
        </p:txBody>
      </p:sp>
      <p:grpSp>
        <p:nvGrpSpPr>
          <p:cNvPr id="16" name="Group 15"/>
          <p:cNvGrpSpPr/>
          <p:nvPr/>
        </p:nvGrpSpPr>
        <p:grpSpPr>
          <a:xfrm>
            <a:off x="6955243" y="1687205"/>
            <a:ext cx="2951586" cy="3483593"/>
            <a:chOff x="7375007" y="1337616"/>
            <a:chExt cx="3935448" cy="4644791"/>
          </a:xfrm>
        </p:grpSpPr>
        <p:sp>
          <p:nvSpPr>
            <p:cNvPr id="44" name="Oval 43"/>
            <p:cNvSpPr/>
            <p:nvPr/>
          </p:nvSpPr>
          <p:spPr bwMode="auto">
            <a:xfrm>
              <a:off x="7781618" y="3220962"/>
              <a:ext cx="259107" cy="259107"/>
            </a:xfrm>
            <a:prstGeom prst="ellipse">
              <a:avLst/>
            </a:prstGeom>
            <a:solidFill>
              <a:srgbClr val="6321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920" b="1" kern="0">
                <a:solidFill>
                  <a:schemeClr val="tx1"/>
                </a:solidFill>
                <a:latin typeface="Segoe UI Light"/>
                <a:ea typeface="Segoe UI" pitchFamily="34" charset="0"/>
                <a:cs typeface="Segoe UI" pitchFamily="34" charset="0"/>
              </a:endParaRPr>
            </a:p>
          </p:txBody>
        </p:sp>
        <p:sp>
          <p:nvSpPr>
            <p:cNvPr id="53" name="Oval 52"/>
            <p:cNvSpPr/>
            <p:nvPr/>
          </p:nvSpPr>
          <p:spPr bwMode="auto">
            <a:xfrm>
              <a:off x="9430934" y="3537398"/>
              <a:ext cx="259107" cy="259107"/>
            </a:xfrm>
            <a:prstGeom prst="ellipse">
              <a:avLst/>
            </a:prstGeom>
            <a:solidFill>
              <a:srgbClr val="6321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920" b="1" kern="0">
                <a:solidFill>
                  <a:schemeClr val="tx1"/>
                </a:solidFill>
                <a:latin typeface="Segoe UI Light"/>
                <a:ea typeface="Segoe UI" pitchFamily="34" charset="0"/>
                <a:cs typeface="Segoe UI" pitchFamily="34" charset="0"/>
              </a:endParaRPr>
            </a:p>
          </p:txBody>
        </p:sp>
        <p:sp>
          <p:nvSpPr>
            <p:cNvPr id="54" name="Oval 53"/>
            <p:cNvSpPr/>
            <p:nvPr/>
          </p:nvSpPr>
          <p:spPr bwMode="auto">
            <a:xfrm>
              <a:off x="10847597" y="3184999"/>
              <a:ext cx="259107" cy="259107"/>
            </a:xfrm>
            <a:prstGeom prst="ellipse">
              <a:avLst/>
            </a:prstGeom>
            <a:solidFill>
              <a:srgbClr val="6321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920" b="1" kern="0">
                <a:solidFill>
                  <a:schemeClr val="tx1"/>
                </a:solidFill>
                <a:latin typeface="Segoe UI Light"/>
                <a:ea typeface="Segoe UI" pitchFamily="34" charset="0"/>
                <a:cs typeface="Segoe UI" pitchFamily="34" charset="0"/>
              </a:endParaRPr>
            </a:p>
          </p:txBody>
        </p:sp>
        <p:sp>
          <p:nvSpPr>
            <p:cNvPr id="55" name="Oval 54"/>
            <p:cNvSpPr/>
            <p:nvPr/>
          </p:nvSpPr>
          <p:spPr bwMode="auto">
            <a:xfrm>
              <a:off x="7753901" y="4178025"/>
              <a:ext cx="259107" cy="259107"/>
            </a:xfrm>
            <a:prstGeom prst="ellipse">
              <a:avLst/>
            </a:prstGeom>
            <a:solidFill>
              <a:srgbClr val="6321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920" b="1" kern="0">
                <a:solidFill>
                  <a:schemeClr val="tx1"/>
                </a:solidFill>
                <a:latin typeface="Segoe UI Light"/>
                <a:ea typeface="Segoe UI" pitchFamily="34" charset="0"/>
                <a:cs typeface="Segoe UI" pitchFamily="34" charset="0"/>
              </a:endParaRPr>
            </a:p>
          </p:txBody>
        </p:sp>
        <p:sp>
          <p:nvSpPr>
            <p:cNvPr id="56" name="Oval 55"/>
            <p:cNvSpPr/>
            <p:nvPr/>
          </p:nvSpPr>
          <p:spPr bwMode="auto">
            <a:xfrm>
              <a:off x="10138864" y="4208298"/>
              <a:ext cx="259107" cy="259107"/>
            </a:xfrm>
            <a:prstGeom prst="ellipse">
              <a:avLst/>
            </a:prstGeom>
            <a:solidFill>
              <a:srgbClr val="6321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4029" tIns="67223" rIns="84029" bIns="67223" numCol="1" spcCol="0" rtlCol="0" fromWordArt="0" anchor="t" anchorCtr="0" forceAA="0" compatLnSpc="1">
              <a:prstTxWarp prst="textNoShape">
                <a:avLst/>
              </a:prstTxWarp>
              <a:noAutofit/>
            </a:bodyPr>
            <a:lstStyle/>
            <a:p>
              <a:pPr algn="ctr" defTabSz="428430" fontAlgn="base">
                <a:lnSpc>
                  <a:spcPct val="90000"/>
                </a:lnSpc>
                <a:spcBef>
                  <a:spcPct val="0"/>
                </a:spcBef>
                <a:spcAft>
                  <a:spcPct val="0"/>
                </a:spcAft>
                <a:defRPr/>
              </a:pPr>
              <a:endParaRPr lang="en-US" sz="920" b="1" kern="0">
                <a:solidFill>
                  <a:schemeClr val="tx1"/>
                </a:solidFill>
                <a:latin typeface="Segoe UI Light"/>
                <a:ea typeface="Segoe UI" pitchFamily="34" charset="0"/>
                <a:cs typeface="Segoe UI" pitchFamily="34" charset="0"/>
              </a:endParaRPr>
            </a:p>
          </p:txBody>
        </p:sp>
        <p:cxnSp>
          <p:nvCxnSpPr>
            <p:cNvPr id="57" name="Straight Connector 56"/>
            <p:cNvCxnSpPr>
              <a:stCxn id="44" idx="6"/>
              <a:endCxn id="53" idx="2"/>
            </p:cNvCxnSpPr>
            <p:nvPr/>
          </p:nvCxnSpPr>
          <p:spPr>
            <a:xfrm>
              <a:off x="8040725" y="3350516"/>
              <a:ext cx="1390209" cy="316436"/>
            </a:xfrm>
            <a:prstGeom prst="line">
              <a:avLst/>
            </a:prstGeom>
            <a:ln w="28575" cap="rnd">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5" idx="7"/>
              <a:endCxn id="53" idx="3"/>
            </p:cNvCxnSpPr>
            <p:nvPr/>
          </p:nvCxnSpPr>
          <p:spPr>
            <a:xfrm flipV="1">
              <a:off x="7975063" y="3758560"/>
              <a:ext cx="1493816" cy="457410"/>
            </a:xfrm>
            <a:prstGeom prst="line">
              <a:avLst/>
            </a:prstGeom>
            <a:ln w="28575" cap="rnd">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6"/>
              <a:endCxn id="56" idx="2"/>
            </p:cNvCxnSpPr>
            <p:nvPr/>
          </p:nvCxnSpPr>
          <p:spPr>
            <a:xfrm>
              <a:off x="8013008" y="4307579"/>
              <a:ext cx="2125856" cy="30273"/>
            </a:xfrm>
            <a:prstGeom prst="line">
              <a:avLst/>
            </a:prstGeom>
            <a:ln w="28575" cap="rnd">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 idx="7"/>
              <a:endCxn id="54" idx="3"/>
            </p:cNvCxnSpPr>
            <p:nvPr/>
          </p:nvCxnSpPr>
          <p:spPr>
            <a:xfrm flipV="1">
              <a:off x="10360026" y="3406161"/>
              <a:ext cx="525516" cy="840082"/>
            </a:xfrm>
            <a:prstGeom prst="line">
              <a:avLst/>
            </a:prstGeom>
            <a:ln w="28575" cap="rnd">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36443" y="1337616"/>
              <a:ext cx="324875" cy="378565"/>
            </a:xfrm>
            <a:prstGeom prst="rect">
              <a:avLst/>
            </a:prstGeom>
            <a:noFill/>
          </p:spPr>
          <p:txBody>
            <a:bodyPr wrap="none" lIns="0" tIns="0" rIns="0" bIns="34290" rtlCol="0">
              <a:spAutoFit/>
            </a:bodyPr>
            <a:lstStyle/>
            <a:p>
              <a:pPr defTabSz="571478">
                <a:lnSpc>
                  <a:spcPct val="90000"/>
                </a:lnSpc>
                <a:spcAft>
                  <a:spcPts val="275"/>
                </a:spcAft>
                <a:defRPr/>
              </a:pPr>
              <a:r>
                <a:rPr lang="en-US" kern="0"/>
                <a:t>PB</a:t>
              </a:r>
            </a:p>
          </p:txBody>
        </p:sp>
        <p:sp>
          <p:nvSpPr>
            <p:cNvPr id="62" name="TextBox 61"/>
            <p:cNvSpPr txBox="1"/>
            <p:nvPr/>
          </p:nvSpPr>
          <p:spPr>
            <a:xfrm>
              <a:off x="9378796" y="2035424"/>
              <a:ext cx="316325" cy="378565"/>
            </a:xfrm>
            <a:prstGeom prst="rect">
              <a:avLst/>
            </a:prstGeom>
            <a:noFill/>
          </p:spPr>
          <p:txBody>
            <a:bodyPr wrap="none" lIns="0" tIns="0" rIns="0" bIns="34290" rtlCol="0">
              <a:spAutoFit/>
            </a:bodyPr>
            <a:lstStyle/>
            <a:p>
              <a:pPr defTabSz="571478">
                <a:lnSpc>
                  <a:spcPct val="90000"/>
                </a:lnSpc>
                <a:spcAft>
                  <a:spcPts val="275"/>
                </a:spcAft>
                <a:defRPr/>
              </a:pPr>
              <a:r>
                <a:rPr lang="en-US" kern="0"/>
                <a:t>TB</a:t>
              </a:r>
            </a:p>
          </p:txBody>
        </p:sp>
        <p:sp>
          <p:nvSpPr>
            <p:cNvPr id="63" name="TextBox 62"/>
            <p:cNvSpPr txBox="1"/>
            <p:nvPr/>
          </p:nvSpPr>
          <p:spPr>
            <a:xfrm>
              <a:off x="10759784" y="1857877"/>
              <a:ext cx="361211" cy="378565"/>
            </a:xfrm>
            <a:prstGeom prst="rect">
              <a:avLst/>
            </a:prstGeom>
            <a:noFill/>
          </p:spPr>
          <p:txBody>
            <a:bodyPr wrap="none" lIns="0" tIns="0" rIns="0" bIns="34290" rtlCol="0">
              <a:spAutoFit/>
            </a:bodyPr>
            <a:lstStyle/>
            <a:p>
              <a:pPr defTabSz="571478">
                <a:lnSpc>
                  <a:spcPct val="90000"/>
                </a:lnSpc>
                <a:spcAft>
                  <a:spcPts val="275"/>
                </a:spcAft>
                <a:defRPr/>
              </a:pPr>
              <a:r>
                <a:rPr lang="en-US" kern="0"/>
                <a:t>GB</a:t>
              </a:r>
            </a:p>
          </p:txBody>
        </p:sp>
        <p:sp>
          <p:nvSpPr>
            <p:cNvPr id="64" name="TextBox 63"/>
            <p:cNvSpPr txBox="1"/>
            <p:nvPr/>
          </p:nvSpPr>
          <p:spPr>
            <a:xfrm>
              <a:off x="10196800" y="5509206"/>
              <a:ext cx="324875" cy="378565"/>
            </a:xfrm>
            <a:prstGeom prst="rect">
              <a:avLst/>
            </a:prstGeom>
            <a:noFill/>
          </p:spPr>
          <p:txBody>
            <a:bodyPr wrap="none" lIns="0" tIns="34290" rIns="0" bIns="0" rtlCol="0">
              <a:spAutoFit/>
            </a:bodyPr>
            <a:lstStyle/>
            <a:p>
              <a:pPr defTabSz="571478">
                <a:lnSpc>
                  <a:spcPct val="90000"/>
                </a:lnSpc>
                <a:spcAft>
                  <a:spcPts val="275"/>
                </a:spcAft>
                <a:defRPr/>
              </a:pPr>
              <a:r>
                <a:rPr lang="en-US" kern="0"/>
                <a:t>PB</a:t>
              </a:r>
            </a:p>
          </p:txBody>
        </p:sp>
        <p:sp>
          <p:nvSpPr>
            <p:cNvPr id="65" name="TextBox 64"/>
            <p:cNvSpPr txBox="1"/>
            <p:nvPr/>
          </p:nvSpPr>
          <p:spPr>
            <a:xfrm>
              <a:off x="7781390" y="5603842"/>
              <a:ext cx="316325" cy="378565"/>
            </a:xfrm>
            <a:prstGeom prst="rect">
              <a:avLst/>
            </a:prstGeom>
            <a:noFill/>
          </p:spPr>
          <p:txBody>
            <a:bodyPr wrap="none" lIns="0" tIns="34290" rIns="0" bIns="0" rtlCol="0">
              <a:spAutoFit/>
            </a:bodyPr>
            <a:lstStyle/>
            <a:p>
              <a:pPr defTabSz="571478">
                <a:lnSpc>
                  <a:spcPct val="90000"/>
                </a:lnSpc>
                <a:spcAft>
                  <a:spcPts val="275"/>
                </a:spcAft>
                <a:defRPr/>
              </a:pPr>
              <a:r>
                <a:rPr lang="en-US" kern="0"/>
                <a:t>TB</a:t>
              </a:r>
            </a:p>
          </p:txBody>
        </p:sp>
        <p:grpSp>
          <p:nvGrpSpPr>
            <p:cNvPr id="66" name="Group 65"/>
            <p:cNvGrpSpPr/>
            <p:nvPr/>
          </p:nvGrpSpPr>
          <p:grpSpPr bwMode="gray">
            <a:xfrm>
              <a:off x="9176375" y="2413989"/>
              <a:ext cx="791676" cy="1054450"/>
              <a:chOff x="-323850" y="2616200"/>
              <a:chExt cx="1125538" cy="1544638"/>
            </a:xfrm>
            <a:solidFill>
              <a:srgbClr val="FF8C00"/>
            </a:solidFill>
          </p:grpSpPr>
          <p:sp>
            <p:nvSpPr>
              <p:cNvPr id="115" name="Freeform 33"/>
              <p:cNvSpPr>
                <a:spLocks/>
              </p:cNvSpPr>
              <p:nvPr/>
            </p:nvSpPr>
            <p:spPr bwMode="gray">
              <a:xfrm>
                <a:off x="-128587" y="3024188"/>
                <a:ext cx="615950" cy="41275"/>
              </a:xfrm>
              <a:custGeom>
                <a:avLst/>
                <a:gdLst>
                  <a:gd name="T0" fmla="*/ 159 w 164"/>
                  <a:gd name="T1" fmla="*/ 11 h 11"/>
                  <a:gd name="T2" fmla="*/ 5 w 164"/>
                  <a:gd name="T3" fmla="*/ 11 h 11"/>
                  <a:gd name="T4" fmla="*/ 0 w 164"/>
                  <a:gd name="T5" fmla="*/ 5 h 11"/>
                  <a:gd name="T6" fmla="*/ 5 w 164"/>
                  <a:gd name="T7" fmla="*/ 0 h 11"/>
                  <a:gd name="T8" fmla="*/ 159 w 164"/>
                  <a:gd name="T9" fmla="*/ 0 h 11"/>
                  <a:gd name="T10" fmla="*/ 164 w 164"/>
                  <a:gd name="T11" fmla="*/ 5 h 11"/>
                  <a:gd name="T12" fmla="*/ 159 w 1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4" h="11">
                    <a:moveTo>
                      <a:pt x="159" y="11"/>
                    </a:moveTo>
                    <a:cubicBezTo>
                      <a:pt x="5" y="11"/>
                      <a:pt x="5" y="11"/>
                      <a:pt x="5" y="11"/>
                    </a:cubicBezTo>
                    <a:cubicBezTo>
                      <a:pt x="2" y="11"/>
                      <a:pt x="0" y="8"/>
                      <a:pt x="0" y="5"/>
                    </a:cubicBezTo>
                    <a:cubicBezTo>
                      <a:pt x="0" y="3"/>
                      <a:pt x="2" y="0"/>
                      <a:pt x="5" y="0"/>
                    </a:cubicBezTo>
                    <a:cubicBezTo>
                      <a:pt x="159" y="0"/>
                      <a:pt x="159" y="0"/>
                      <a:pt x="159" y="0"/>
                    </a:cubicBezTo>
                    <a:cubicBezTo>
                      <a:pt x="162" y="0"/>
                      <a:pt x="164" y="3"/>
                      <a:pt x="164" y="5"/>
                    </a:cubicBezTo>
                    <a:cubicBezTo>
                      <a:pt x="164" y="8"/>
                      <a:pt x="162" y="11"/>
                      <a:pt x="159"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6" name="Freeform 34"/>
              <p:cNvSpPr>
                <a:spLocks/>
              </p:cNvSpPr>
              <p:nvPr/>
            </p:nvSpPr>
            <p:spPr bwMode="gray">
              <a:xfrm>
                <a:off x="-128587" y="31067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2"/>
                      <a:pt x="2" y="0"/>
                      <a:pt x="5" y="0"/>
                    </a:cubicBezTo>
                    <a:cubicBezTo>
                      <a:pt x="191" y="0"/>
                      <a:pt x="191" y="0"/>
                      <a:pt x="191" y="0"/>
                    </a:cubicBezTo>
                    <a:cubicBezTo>
                      <a:pt x="194" y="0"/>
                      <a:pt x="196" y="2"/>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7" name="Freeform 116"/>
              <p:cNvSpPr>
                <a:spLocks/>
              </p:cNvSpPr>
              <p:nvPr/>
            </p:nvSpPr>
            <p:spPr bwMode="gray">
              <a:xfrm>
                <a:off x="-128587" y="3189288"/>
                <a:ext cx="615950" cy="38100"/>
              </a:xfrm>
              <a:custGeom>
                <a:avLst/>
                <a:gdLst>
                  <a:gd name="T0" fmla="*/ 159 w 164"/>
                  <a:gd name="T1" fmla="*/ 10 h 10"/>
                  <a:gd name="T2" fmla="*/ 5 w 164"/>
                  <a:gd name="T3" fmla="*/ 10 h 10"/>
                  <a:gd name="T4" fmla="*/ 0 w 164"/>
                  <a:gd name="T5" fmla="*/ 5 h 10"/>
                  <a:gd name="T6" fmla="*/ 5 w 164"/>
                  <a:gd name="T7" fmla="*/ 0 h 10"/>
                  <a:gd name="T8" fmla="*/ 159 w 164"/>
                  <a:gd name="T9" fmla="*/ 0 h 10"/>
                  <a:gd name="T10" fmla="*/ 164 w 164"/>
                  <a:gd name="T11" fmla="*/ 5 h 10"/>
                  <a:gd name="T12" fmla="*/ 159 w 1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4" h="10">
                    <a:moveTo>
                      <a:pt x="159" y="10"/>
                    </a:moveTo>
                    <a:cubicBezTo>
                      <a:pt x="5" y="10"/>
                      <a:pt x="5" y="10"/>
                      <a:pt x="5" y="10"/>
                    </a:cubicBezTo>
                    <a:cubicBezTo>
                      <a:pt x="2" y="10"/>
                      <a:pt x="0" y="8"/>
                      <a:pt x="0" y="5"/>
                    </a:cubicBezTo>
                    <a:cubicBezTo>
                      <a:pt x="0" y="2"/>
                      <a:pt x="2" y="0"/>
                      <a:pt x="5" y="0"/>
                    </a:cubicBezTo>
                    <a:cubicBezTo>
                      <a:pt x="159" y="0"/>
                      <a:pt x="159" y="0"/>
                      <a:pt x="159" y="0"/>
                    </a:cubicBezTo>
                    <a:cubicBezTo>
                      <a:pt x="162" y="0"/>
                      <a:pt x="164" y="2"/>
                      <a:pt x="164" y="5"/>
                    </a:cubicBezTo>
                    <a:cubicBezTo>
                      <a:pt x="164" y="8"/>
                      <a:pt x="162" y="10"/>
                      <a:pt x="159"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8" name="Freeform 117"/>
              <p:cNvSpPr>
                <a:spLocks/>
              </p:cNvSpPr>
              <p:nvPr/>
            </p:nvSpPr>
            <p:spPr bwMode="gray">
              <a:xfrm>
                <a:off x="-128587" y="3271838"/>
                <a:ext cx="323850" cy="38100"/>
              </a:xfrm>
              <a:custGeom>
                <a:avLst/>
                <a:gdLst>
                  <a:gd name="T0" fmla="*/ 80 w 86"/>
                  <a:gd name="T1" fmla="*/ 10 h 10"/>
                  <a:gd name="T2" fmla="*/ 5 w 86"/>
                  <a:gd name="T3" fmla="*/ 10 h 10"/>
                  <a:gd name="T4" fmla="*/ 0 w 86"/>
                  <a:gd name="T5" fmla="*/ 5 h 10"/>
                  <a:gd name="T6" fmla="*/ 5 w 86"/>
                  <a:gd name="T7" fmla="*/ 0 h 10"/>
                  <a:gd name="T8" fmla="*/ 80 w 86"/>
                  <a:gd name="T9" fmla="*/ 0 h 10"/>
                  <a:gd name="T10" fmla="*/ 86 w 86"/>
                  <a:gd name="T11" fmla="*/ 5 h 10"/>
                  <a:gd name="T12" fmla="*/ 80 w 8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0" y="10"/>
                    </a:moveTo>
                    <a:cubicBezTo>
                      <a:pt x="5" y="10"/>
                      <a:pt x="5" y="10"/>
                      <a:pt x="5" y="10"/>
                    </a:cubicBezTo>
                    <a:cubicBezTo>
                      <a:pt x="2" y="10"/>
                      <a:pt x="0" y="8"/>
                      <a:pt x="0" y="5"/>
                    </a:cubicBezTo>
                    <a:cubicBezTo>
                      <a:pt x="0" y="2"/>
                      <a:pt x="2" y="0"/>
                      <a:pt x="5" y="0"/>
                    </a:cubicBezTo>
                    <a:cubicBezTo>
                      <a:pt x="80" y="0"/>
                      <a:pt x="80" y="0"/>
                      <a:pt x="80" y="0"/>
                    </a:cubicBezTo>
                    <a:cubicBezTo>
                      <a:pt x="83" y="0"/>
                      <a:pt x="86" y="2"/>
                      <a:pt x="86" y="5"/>
                    </a:cubicBezTo>
                    <a:cubicBezTo>
                      <a:pt x="86" y="8"/>
                      <a:pt x="83" y="10"/>
                      <a:pt x="80"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9" name="Freeform 118"/>
              <p:cNvSpPr>
                <a:spLocks/>
              </p:cNvSpPr>
              <p:nvPr/>
            </p:nvSpPr>
            <p:spPr bwMode="gray">
              <a:xfrm>
                <a:off x="-128587" y="3481388"/>
                <a:ext cx="676275" cy="41275"/>
              </a:xfrm>
              <a:custGeom>
                <a:avLst/>
                <a:gdLst>
                  <a:gd name="T0" fmla="*/ 175 w 180"/>
                  <a:gd name="T1" fmla="*/ 11 h 11"/>
                  <a:gd name="T2" fmla="*/ 5 w 180"/>
                  <a:gd name="T3" fmla="*/ 11 h 11"/>
                  <a:gd name="T4" fmla="*/ 0 w 180"/>
                  <a:gd name="T5" fmla="*/ 6 h 11"/>
                  <a:gd name="T6" fmla="*/ 5 w 180"/>
                  <a:gd name="T7" fmla="*/ 0 h 11"/>
                  <a:gd name="T8" fmla="*/ 175 w 180"/>
                  <a:gd name="T9" fmla="*/ 0 h 11"/>
                  <a:gd name="T10" fmla="*/ 180 w 180"/>
                  <a:gd name="T11" fmla="*/ 6 h 11"/>
                  <a:gd name="T12" fmla="*/ 175 w 18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80" h="11">
                    <a:moveTo>
                      <a:pt x="175" y="11"/>
                    </a:moveTo>
                    <a:cubicBezTo>
                      <a:pt x="5" y="11"/>
                      <a:pt x="5" y="11"/>
                      <a:pt x="5" y="11"/>
                    </a:cubicBezTo>
                    <a:cubicBezTo>
                      <a:pt x="2" y="11"/>
                      <a:pt x="0" y="8"/>
                      <a:pt x="0" y="6"/>
                    </a:cubicBezTo>
                    <a:cubicBezTo>
                      <a:pt x="0" y="3"/>
                      <a:pt x="2" y="0"/>
                      <a:pt x="5" y="0"/>
                    </a:cubicBezTo>
                    <a:cubicBezTo>
                      <a:pt x="175" y="0"/>
                      <a:pt x="175" y="0"/>
                      <a:pt x="175" y="0"/>
                    </a:cubicBezTo>
                    <a:cubicBezTo>
                      <a:pt x="178" y="0"/>
                      <a:pt x="180" y="3"/>
                      <a:pt x="180" y="6"/>
                    </a:cubicBezTo>
                    <a:cubicBezTo>
                      <a:pt x="180" y="8"/>
                      <a:pt x="178" y="11"/>
                      <a:pt x="175"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20" name="Freeform 119"/>
              <p:cNvSpPr>
                <a:spLocks/>
              </p:cNvSpPr>
              <p:nvPr/>
            </p:nvSpPr>
            <p:spPr bwMode="gray">
              <a:xfrm>
                <a:off x="-128587" y="35639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3"/>
                      <a:pt x="2" y="0"/>
                      <a:pt x="5" y="0"/>
                    </a:cubicBezTo>
                    <a:cubicBezTo>
                      <a:pt x="191" y="0"/>
                      <a:pt x="191" y="0"/>
                      <a:pt x="191" y="0"/>
                    </a:cubicBezTo>
                    <a:cubicBezTo>
                      <a:pt x="194" y="0"/>
                      <a:pt x="196" y="3"/>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21" name="Freeform 120"/>
              <p:cNvSpPr>
                <a:spLocks/>
              </p:cNvSpPr>
              <p:nvPr/>
            </p:nvSpPr>
            <p:spPr bwMode="gray">
              <a:xfrm>
                <a:off x="-128587" y="3646488"/>
                <a:ext cx="701675" cy="38100"/>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22" name="Freeform 121"/>
              <p:cNvSpPr>
                <a:spLocks/>
              </p:cNvSpPr>
              <p:nvPr/>
            </p:nvSpPr>
            <p:spPr bwMode="gray">
              <a:xfrm>
                <a:off x="-128587" y="3729038"/>
                <a:ext cx="649288" cy="38100"/>
              </a:xfrm>
              <a:custGeom>
                <a:avLst/>
                <a:gdLst>
                  <a:gd name="T0" fmla="*/ 168 w 173"/>
                  <a:gd name="T1" fmla="*/ 10 h 10"/>
                  <a:gd name="T2" fmla="*/ 5 w 173"/>
                  <a:gd name="T3" fmla="*/ 10 h 10"/>
                  <a:gd name="T4" fmla="*/ 0 w 173"/>
                  <a:gd name="T5" fmla="*/ 5 h 10"/>
                  <a:gd name="T6" fmla="*/ 5 w 173"/>
                  <a:gd name="T7" fmla="*/ 0 h 10"/>
                  <a:gd name="T8" fmla="*/ 168 w 173"/>
                  <a:gd name="T9" fmla="*/ 0 h 10"/>
                  <a:gd name="T10" fmla="*/ 173 w 173"/>
                  <a:gd name="T11" fmla="*/ 5 h 10"/>
                  <a:gd name="T12" fmla="*/ 168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168" y="10"/>
                    </a:moveTo>
                    <a:cubicBezTo>
                      <a:pt x="5" y="10"/>
                      <a:pt x="5" y="10"/>
                      <a:pt x="5" y="10"/>
                    </a:cubicBezTo>
                    <a:cubicBezTo>
                      <a:pt x="2" y="10"/>
                      <a:pt x="0" y="8"/>
                      <a:pt x="0" y="5"/>
                    </a:cubicBezTo>
                    <a:cubicBezTo>
                      <a:pt x="0" y="2"/>
                      <a:pt x="2" y="0"/>
                      <a:pt x="5" y="0"/>
                    </a:cubicBezTo>
                    <a:cubicBezTo>
                      <a:pt x="168" y="0"/>
                      <a:pt x="168" y="0"/>
                      <a:pt x="168" y="0"/>
                    </a:cubicBezTo>
                    <a:cubicBezTo>
                      <a:pt x="170" y="0"/>
                      <a:pt x="173" y="2"/>
                      <a:pt x="173" y="5"/>
                    </a:cubicBezTo>
                    <a:cubicBezTo>
                      <a:pt x="173" y="8"/>
                      <a:pt x="170" y="10"/>
                      <a:pt x="168"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23" name="Freeform 122"/>
              <p:cNvSpPr>
                <a:spLocks/>
              </p:cNvSpPr>
              <p:nvPr/>
            </p:nvSpPr>
            <p:spPr bwMode="gray">
              <a:xfrm>
                <a:off x="-128587" y="3816350"/>
                <a:ext cx="701675" cy="36513"/>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24" name="Freeform 123"/>
              <p:cNvSpPr>
                <a:spLocks/>
              </p:cNvSpPr>
              <p:nvPr/>
            </p:nvSpPr>
            <p:spPr bwMode="gray">
              <a:xfrm>
                <a:off x="-128587" y="3898900"/>
                <a:ext cx="484188" cy="36513"/>
              </a:xfrm>
              <a:custGeom>
                <a:avLst/>
                <a:gdLst>
                  <a:gd name="T0" fmla="*/ 124 w 129"/>
                  <a:gd name="T1" fmla="*/ 10 h 10"/>
                  <a:gd name="T2" fmla="*/ 5 w 129"/>
                  <a:gd name="T3" fmla="*/ 10 h 10"/>
                  <a:gd name="T4" fmla="*/ 0 w 129"/>
                  <a:gd name="T5" fmla="*/ 5 h 10"/>
                  <a:gd name="T6" fmla="*/ 5 w 129"/>
                  <a:gd name="T7" fmla="*/ 0 h 10"/>
                  <a:gd name="T8" fmla="*/ 124 w 129"/>
                  <a:gd name="T9" fmla="*/ 0 h 10"/>
                  <a:gd name="T10" fmla="*/ 129 w 129"/>
                  <a:gd name="T11" fmla="*/ 5 h 10"/>
                  <a:gd name="T12" fmla="*/ 124 w 129"/>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9" h="10">
                    <a:moveTo>
                      <a:pt x="124" y="10"/>
                    </a:moveTo>
                    <a:cubicBezTo>
                      <a:pt x="5" y="10"/>
                      <a:pt x="5" y="10"/>
                      <a:pt x="5" y="10"/>
                    </a:cubicBezTo>
                    <a:cubicBezTo>
                      <a:pt x="2" y="10"/>
                      <a:pt x="0" y="8"/>
                      <a:pt x="0" y="5"/>
                    </a:cubicBezTo>
                    <a:cubicBezTo>
                      <a:pt x="0" y="2"/>
                      <a:pt x="2" y="0"/>
                      <a:pt x="5" y="0"/>
                    </a:cubicBezTo>
                    <a:cubicBezTo>
                      <a:pt x="124" y="0"/>
                      <a:pt x="124" y="0"/>
                      <a:pt x="124" y="0"/>
                    </a:cubicBezTo>
                    <a:cubicBezTo>
                      <a:pt x="127" y="0"/>
                      <a:pt x="129" y="2"/>
                      <a:pt x="129" y="5"/>
                    </a:cubicBezTo>
                    <a:cubicBezTo>
                      <a:pt x="129" y="8"/>
                      <a:pt x="127" y="10"/>
                      <a:pt x="124"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25" name="Freeform 124"/>
              <p:cNvSpPr>
                <a:spLocks noEditPoints="1"/>
              </p:cNvSpPr>
              <p:nvPr/>
            </p:nvSpPr>
            <p:spPr bwMode="gray">
              <a:xfrm>
                <a:off x="-323850" y="2616200"/>
                <a:ext cx="1125538" cy="1544638"/>
              </a:xfrm>
              <a:custGeom>
                <a:avLst/>
                <a:gdLst>
                  <a:gd name="T0" fmla="*/ 532 w 709"/>
                  <a:gd name="T1" fmla="*/ 0 h 973"/>
                  <a:gd name="T2" fmla="*/ 0 w 709"/>
                  <a:gd name="T3" fmla="*/ 0 h 973"/>
                  <a:gd name="T4" fmla="*/ 0 w 709"/>
                  <a:gd name="T5" fmla="*/ 973 h 973"/>
                  <a:gd name="T6" fmla="*/ 709 w 709"/>
                  <a:gd name="T7" fmla="*/ 973 h 973"/>
                  <a:gd name="T8" fmla="*/ 709 w 709"/>
                  <a:gd name="T9" fmla="*/ 179 h 973"/>
                  <a:gd name="T10" fmla="*/ 532 w 709"/>
                  <a:gd name="T11" fmla="*/ 0 h 973"/>
                  <a:gd name="T12" fmla="*/ 643 w 709"/>
                  <a:gd name="T13" fmla="*/ 897 h 973"/>
                  <a:gd name="T14" fmla="*/ 67 w 709"/>
                  <a:gd name="T15" fmla="*/ 897 h 973"/>
                  <a:gd name="T16" fmla="*/ 67 w 709"/>
                  <a:gd name="T17" fmla="*/ 66 h 973"/>
                  <a:gd name="T18" fmla="*/ 502 w 709"/>
                  <a:gd name="T19" fmla="*/ 66 h 973"/>
                  <a:gd name="T20" fmla="*/ 502 w 709"/>
                  <a:gd name="T21" fmla="*/ 208 h 973"/>
                  <a:gd name="T22" fmla="*/ 643 w 709"/>
                  <a:gd name="T23" fmla="*/ 208 h 973"/>
                  <a:gd name="T24" fmla="*/ 643 w 709"/>
                  <a:gd name="T25" fmla="*/ 89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973">
                    <a:moveTo>
                      <a:pt x="532" y="0"/>
                    </a:moveTo>
                    <a:lnTo>
                      <a:pt x="0" y="0"/>
                    </a:lnTo>
                    <a:lnTo>
                      <a:pt x="0" y="973"/>
                    </a:lnTo>
                    <a:lnTo>
                      <a:pt x="709" y="973"/>
                    </a:lnTo>
                    <a:lnTo>
                      <a:pt x="709" y="179"/>
                    </a:lnTo>
                    <a:lnTo>
                      <a:pt x="532" y="0"/>
                    </a:lnTo>
                    <a:close/>
                    <a:moveTo>
                      <a:pt x="643" y="897"/>
                    </a:moveTo>
                    <a:lnTo>
                      <a:pt x="67" y="897"/>
                    </a:lnTo>
                    <a:lnTo>
                      <a:pt x="67" y="66"/>
                    </a:lnTo>
                    <a:lnTo>
                      <a:pt x="502" y="66"/>
                    </a:lnTo>
                    <a:lnTo>
                      <a:pt x="502" y="208"/>
                    </a:lnTo>
                    <a:lnTo>
                      <a:pt x="643" y="208"/>
                    </a:lnTo>
                    <a:lnTo>
                      <a:pt x="643" y="897"/>
                    </a:lnTo>
                    <a:close/>
                  </a:path>
                </a:pathLst>
              </a:custGeom>
              <a:solidFill>
                <a:srgbClr val="8E2E0C"/>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grpSp>
        <p:grpSp>
          <p:nvGrpSpPr>
            <p:cNvPr id="67" name="Group 66"/>
            <p:cNvGrpSpPr/>
            <p:nvPr/>
          </p:nvGrpSpPr>
          <p:grpSpPr bwMode="gray">
            <a:xfrm>
              <a:off x="10632426" y="2242995"/>
              <a:ext cx="678029" cy="903081"/>
              <a:chOff x="-323850" y="2616200"/>
              <a:chExt cx="1125538" cy="1544638"/>
            </a:xfrm>
            <a:solidFill>
              <a:srgbClr val="BAD80A"/>
            </a:solidFill>
          </p:grpSpPr>
          <p:sp>
            <p:nvSpPr>
              <p:cNvPr id="104" name="Freeform 33"/>
              <p:cNvSpPr>
                <a:spLocks/>
              </p:cNvSpPr>
              <p:nvPr/>
            </p:nvSpPr>
            <p:spPr bwMode="gray">
              <a:xfrm>
                <a:off x="-128587" y="3024188"/>
                <a:ext cx="615950" cy="41275"/>
              </a:xfrm>
              <a:custGeom>
                <a:avLst/>
                <a:gdLst>
                  <a:gd name="T0" fmla="*/ 159 w 164"/>
                  <a:gd name="T1" fmla="*/ 11 h 11"/>
                  <a:gd name="T2" fmla="*/ 5 w 164"/>
                  <a:gd name="T3" fmla="*/ 11 h 11"/>
                  <a:gd name="T4" fmla="*/ 0 w 164"/>
                  <a:gd name="T5" fmla="*/ 5 h 11"/>
                  <a:gd name="T6" fmla="*/ 5 w 164"/>
                  <a:gd name="T7" fmla="*/ 0 h 11"/>
                  <a:gd name="T8" fmla="*/ 159 w 164"/>
                  <a:gd name="T9" fmla="*/ 0 h 11"/>
                  <a:gd name="T10" fmla="*/ 164 w 164"/>
                  <a:gd name="T11" fmla="*/ 5 h 11"/>
                  <a:gd name="T12" fmla="*/ 159 w 1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4" h="11">
                    <a:moveTo>
                      <a:pt x="159" y="11"/>
                    </a:moveTo>
                    <a:cubicBezTo>
                      <a:pt x="5" y="11"/>
                      <a:pt x="5" y="11"/>
                      <a:pt x="5" y="11"/>
                    </a:cubicBezTo>
                    <a:cubicBezTo>
                      <a:pt x="2" y="11"/>
                      <a:pt x="0" y="8"/>
                      <a:pt x="0" y="5"/>
                    </a:cubicBezTo>
                    <a:cubicBezTo>
                      <a:pt x="0" y="3"/>
                      <a:pt x="2" y="0"/>
                      <a:pt x="5" y="0"/>
                    </a:cubicBezTo>
                    <a:cubicBezTo>
                      <a:pt x="159" y="0"/>
                      <a:pt x="159" y="0"/>
                      <a:pt x="159" y="0"/>
                    </a:cubicBezTo>
                    <a:cubicBezTo>
                      <a:pt x="162" y="0"/>
                      <a:pt x="164" y="3"/>
                      <a:pt x="164" y="5"/>
                    </a:cubicBezTo>
                    <a:cubicBezTo>
                      <a:pt x="164" y="8"/>
                      <a:pt x="162" y="11"/>
                      <a:pt x="159"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5" name="Freeform 34"/>
              <p:cNvSpPr>
                <a:spLocks/>
              </p:cNvSpPr>
              <p:nvPr/>
            </p:nvSpPr>
            <p:spPr bwMode="gray">
              <a:xfrm>
                <a:off x="-128587" y="31067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2"/>
                      <a:pt x="2" y="0"/>
                      <a:pt x="5" y="0"/>
                    </a:cubicBezTo>
                    <a:cubicBezTo>
                      <a:pt x="191" y="0"/>
                      <a:pt x="191" y="0"/>
                      <a:pt x="191" y="0"/>
                    </a:cubicBezTo>
                    <a:cubicBezTo>
                      <a:pt x="194" y="0"/>
                      <a:pt x="196" y="2"/>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6" name="Freeform 105"/>
              <p:cNvSpPr>
                <a:spLocks/>
              </p:cNvSpPr>
              <p:nvPr/>
            </p:nvSpPr>
            <p:spPr bwMode="gray">
              <a:xfrm>
                <a:off x="-128587" y="3189288"/>
                <a:ext cx="615950" cy="38100"/>
              </a:xfrm>
              <a:custGeom>
                <a:avLst/>
                <a:gdLst>
                  <a:gd name="T0" fmla="*/ 159 w 164"/>
                  <a:gd name="T1" fmla="*/ 10 h 10"/>
                  <a:gd name="T2" fmla="*/ 5 w 164"/>
                  <a:gd name="T3" fmla="*/ 10 h 10"/>
                  <a:gd name="T4" fmla="*/ 0 w 164"/>
                  <a:gd name="T5" fmla="*/ 5 h 10"/>
                  <a:gd name="T6" fmla="*/ 5 w 164"/>
                  <a:gd name="T7" fmla="*/ 0 h 10"/>
                  <a:gd name="T8" fmla="*/ 159 w 164"/>
                  <a:gd name="T9" fmla="*/ 0 h 10"/>
                  <a:gd name="T10" fmla="*/ 164 w 164"/>
                  <a:gd name="T11" fmla="*/ 5 h 10"/>
                  <a:gd name="T12" fmla="*/ 159 w 1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4" h="10">
                    <a:moveTo>
                      <a:pt x="159" y="10"/>
                    </a:moveTo>
                    <a:cubicBezTo>
                      <a:pt x="5" y="10"/>
                      <a:pt x="5" y="10"/>
                      <a:pt x="5" y="10"/>
                    </a:cubicBezTo>
                    <a:cubicBezTo>
                      <a:pt x="2" y="10"/>
                      <a:pt x="0" y="8"/>
                      <a:pt x="0" y="5"/>
                    </a:cubicBezTo>
                    <a:cubicBezTo>
                      <a:pt x="0" y="2"/>
                      <a:pt x="2" y="0"/>
                      <a:pt x="5" y="0"/>
                    </a:cubicBezTo>
                    <a:cubicBezTo>
                      <a:pt x="159" y="0"/>
                      <a:pt x="159" y="0"/>
                      <a:pt x="159" y="0"/>
                    </a:cubicBezTo>
                    <a:cubicBezTo>
                      <a:pt x="162" y="0"/>
                      <a:pt x="164" y="2"/>
                      <a:pt x="164" y="5"/>
                    </a:cubicBezTo>
                    <a:cubicBezTo>
                      <a:pt x="164" y="8"/>
                      <a:pt x="162" y="10"/>
                      <a:pt x="159"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7" name="Freeform 106"/>
              <p:cNvSpPr>
                <a:spLocks/>
              </p:cNvSpPr>
              <p:nvPr/>
            </p:nvSpPr>
            <p:spPr bwMode="gray">
              <a:xfrm>
                <a:off x="-128587" y="3271838"/>
                <a:ext cx="323850" cy="38100"/>
              </a:xfrm>
              <a:custGeom>
                <a:avLst/>
                <a:gdLst>
                  <a:gd name="T0" fmla="*/ 80 w 86"/>
                  <a:gd name="T1" fmla="*/ 10 h 10"/>
                  <a:gd name="T2" fmla="*/ 5 w 86"/>
                  <a:gd name="T3" fmla="*/ 10 h 10"/>
                  <a:gd name="T4" fmla="*/ 0 w 86"/>
                  <a:gd name="T5" fmla="*/ 5 h 10"/>
                  <a:gd name="T6" fmla="*/ 5 w 86"/>
                  <a:gd name="T7" fmla="*/ 0 h 10"/>
                  <a:gd name="T8" fmla="*/ 80 w 86"/>
                  <a:gd name="T9" fmla="*/ 0 h 10"/>
                  <a:gd name="T10" fmla="*/ 86 w 86"/>
                  <a:gd name="T11" fmla="*/ 5 h 10"/>
                  <a:gd name="T12" fmla="*/ 80 w 8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0" y="10"/>
                    </a:moveTo>
                    <a:cubicBezTo>
                      <a:pt x="5" y="10"/>
                      <a:pt x="5" y="10"/>
                      <a:pt x="5" y="10"/>
                    </a:cubicBezTo>
                    <a:cubicBezTo>
                      <a:pt x="2" y="10"/>
                      <a:pt x="0" y="8"/>
                      <a:pt x="0" y="5"/>
                    </a:cubicBezTo>
                    <a:cubicBezTo>
                      <a:pt x="0" y="2"/>
                      <a:pt x="2" y="0"/>
                      <a:pt x="5" y="0"/>
                    </a:cubicBezTo>
                    <a:cubicBezTo>
                      <a:pt x="80" y="0"/>
                      <a:pt x="80" y="0"/>
                      <a:pt x="80" y="0"/>
                    </a:cubicBezTo>
                    <a:cubicBezTo>
                      <a:pt x="83" y="0"/>
                      <a:pt x="86" y="2"/>
                      <a:pt x="86" y="5"/>
                    </a:cubicBezTo>
                    <a:cubicBezTo>
                      <a:pt x="86" y="8"/>
                      <a:pt x="83" y="10"/>
                      <a:pt x="80"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8" name="Freeform 107"/>
              <p:cNvSpPr>
                <a:spLocks/>
              </p:cNvSpPr>
              <p:nvPr/>
            </p:nvSpPr>
            <p:spPr bwMode="gray">
              <a:xfrm>
                <a:off x="-128587" y="3481388"/>
                <a:ext cx="676275" cy="41275"/>
              </a:xfrm>
              <a:custGeom>
                <a:avLst/>
                <a:gdLst>
                  <a:gd name="T0" fmla="*/ 175 w 180"/>
                  <a:gd name="T1" fmla="*/ 11 h 11"/>
                  <a:gd name="T2" fmla="*/ 5 w 180"/>
                  <a:gd name="T3" fmla="*/ 11 h 11"/>
                  <a:gd name="T4" fmla="*/ 0 w 180"/>
                  <a:gd name="T5" fmla="*/ 6 h 11"/>
                  <a:gd name="T6" fmla="*/ 5 w 180"/>
                  <a:gd name="T7" fmla="*/ 0 h 11"/>
                  <a:gd name="T8" fmla="*/ 175 w 180"/>
                  <a:gd name="T9" fmla="*/ 0 h 11"/>
                  <a:gd name="T10" fmla="*/ 180 w 180"/>
                  <a:gd name="T11" fmla="*/ 6 h 11"/>
                  <a:gd name="T12" fmla="*/ 175 w 18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80" h="11">
                    <a:moveTo>
                      <a:pt x="175" y="11"/>
                    </a:moveTo>
                    <a:cubicBezTo>
                      <a:pt x="5" y="11"/>
                      <a:pt x="5" y="11"/>
                      <a:pt x="5" y="11"/>
                    </a:cubicBezTo>
                    <a:cubicBezTo>
                      <a:pt x="2" y="11"/>
                      <a:pt x="0" y="8"/>
                      <a:pt x="0" y="6"/>
                    </a:cubicBezTo>
                    <a:cubicBezTo>
                      <a:pt x="0" y="3"/>
                      <a:pt x="2" y="0"/>
                      <a:pt x="5" y="0"/>
                    </a:cubicBezTo>
                    <a:cubicBezTo>
                      <a:pt x="175" y="0"/>
                      <a:pt x="175" y="0"/>
                      <a:pt x="175" y="0"/>
                    </a:cubicBezTo>
                    <a:cubicBezTo>
                      <a:pt x="178" y="0"/>
                      <a:pt x="180" y="3"/>
                      <a:pt x="180" y="6"/>
                    </a:cubicBezTo>
                    <a:cubicBezTo>
                      <a:pt x="180" y="8"/>
                      <a:pt x="178" y="11"/>
                      <a:pt x="175"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9" name="Freeform 108"/>
              <p:cNvSpPr>
                <a:spLocks/>
              </p:cNvSpPr>
              <p:nvPr/>
            </p:nvSpPr>
            <p:spPr bwMode="gray">
              <a:xfrm>
                <a:off x="-128587" y="35639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3"/>
                      <a:pt x="2" y="0"/>
                      <a:pt x="5" y="0"/>
                    </a:cubicBezTo>
                    <a:cubicBezTo>
                      <a:pt x="191" y="0"/>
                      <a:pt x="191" y="0"/>
                      <a:pt x="191" y="0"/>
                    </a:cubicBezTo>
                    <a:cubicBezTo>
                      <a:pt x="194" y="0"/>
                      <a:pt x="196" y="3"/>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0" name="Freeform 109"/>
              <p:cNvSpPr>
                <a:spLocks/>
              </p:cNvSpPr>
              <p:nvPr/>
            </p:nvSpPr>
            <p:spPr bwMode="gray">
              <a:xfrm>
                <a:off x="-128587" y="3646488"/>
                <a:ext cx="701675" cy="38100"/>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1" name="Freeform 110"/>
              <p:cNvSpPr>
                <a:spLocks/>
              </p:cNvSpPr>
              <p:nvPr/>
            </p:nvSpPr>
            <p:spPr bwMode="gray">
              <a:xfrm>
                <a:off x="-128587" y="3729038"/>
                <a:ext cx="649288" cy="38100"/>
              </a:xfrm>
              <a:custGeom>
                <a:avLst/>
                <a:gdLst>
                  <a:gd name="T0" fmla="*/ 168 w 173"/>
                  <a:gd name="T1" fmla="*/ 10 h 10"/>
                  <a:gd name="T2" fmla="*/ 5 w 173"/>
                  <a:gd name="T3" fmla="*/ 10 h 10"/>
                  <a:gd name="T4" fmla="*/ 0 w 173"/>
                  <a:gd name="T5" fmla="*/ 5 h 10"/>
                  <a:gd name="T6" fmla="*/ 5 w 173"/>
                  <a:gd name="T7" fmla="*/ 0 h 10"/>
                  <a:gd name="T8" fmla="*/ 168 w 173"/>
                  <a:gd name="T9" fmla="*/ 0 h 10"/>
                  <a:gd name="T10" fmla="*/ 173 w 173"/>
                  <a:gd name="T11" fmla="*/ 5 h 10"/>
                  <a:gd name="T12" fmla="*/ 168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168" y="10"/>
                    </a:moveTo>
                    <a:cubicBezTo>
                      <a:pt x="5" y="10"/>
                      <a:pt x="5" y="10"/>
                      <a:pt x="5" y="10"/>
                    </a:cubicBezTo>
                    <a:cubicBezTo>
                      <a:pt x="2" y="10"/>
                      <a:pt x="0" y="8"/>
                      <a:pt x="0" y="5"/>
                    </a:cubicBezTo>
                    <a:cubicBezTo>
                      <a:pt x="0" y="2"/>
                      <a:pt x="2" y="0"/>
                      <a:pt x="5" y="0"/>
                    </a:cubicBezTo>
                    <a:cubicBezTo>
                      <a:pt x="168" y="0"/>
                      <a:pt x="168" y="0"/>
                      <a:pt x="168" y="0"/>
                    </a:cubicBezTo>
                    <a:cubicBezTo>
                      <a:pt x="170" y="0"/>
                      <a:pt x="173" y="2"/>
                      <a:pt x="173" y="5"/>
                    </a:cubicBezTo>
                    <a:cubicBezTo>
                      <a:pt x="173" y="8"/>
                      <a:pt x="170" y="10"/>
                      <a:pt x="168"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2" name="Freeform 111"/>
              <p:cNvSpPr>
                <a:spLocks/>
              </p:cNvSpPr>
              <p:nvPr/>
            </p:nvSpPr>
            <p:spPr bwMode="gray">
              <a:xfrm>
                <a:off x="-128587" y="3816350"/>
                <a:ext cx="701675" cy="36513"/>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3" name="Freeform 112"/>
              <p:cNvSpPr>
                <a:spLocks/>
              </p:cNvSpPr>
              <p:nvPr/>
            </p:nvSpPr>
            <p:spPr bwMode="gray">
              <a:xfrm>
                <a:off x="-128587" y="3898900"/>
                <a:ext cx="484188" cy="36513"/>
              </a:xfrm>
              <a:custGeom>
                <a:avLst/>
                <a:gdLst>
                  <a:gd name="T0" fmla="*/ 124 w 129"/>
                  <a:gd name="T1" fmla="*/ 10 h 10"/>
                  <a:gd name="T2" fmla="*/ 5 w 129"/>
                  <a:gd name="T3" fmla="*/ 10 h 10"/>
                  <a:gd name="T4" fmla="*/ 0 w 129"/>
                  <a:gd name="T5" fmla="*/ 5 h 10"/>
                  <a:gd name="T6" fmla="*/ 5 w 129"/>
                  <a:gd name="T7" fmla="*/ 0 h 10"/>
                  <a:gd name="T8" fmla="*/ 124 w 129"/>
                  <a:gd name="T9" fmla="*/ 0 h 10"/>
                  <a:gd name="T10" fmla="*/ 129 w 129"/>
                  <a:gd name="T11" fmla="*/ 5 h 10"/>
                  <a:gd name="T12" fmla="*/ 124 w 129"/>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9" h="10">
                    <a:moveTo>
                      <a:pt x="124" y="10"/>
                    </a:moveTo>
                    <a:cubicBezTo>
                      <a:pt x="5" y="10"/>
                      <a:pt x="5" y="10"/>
                      <a:pt x="5" y="10"/>
                    </a:cubicBezTo>
                    <a:cubicBezTo>
                      <a:pt x="2" y="10"/>
                      <a:pt x="0" y="8"/>
                      <a:pt x="0" y="5"/>
                    </a:cubicBezTo>
                    <a:cubicBezTo>
                      <a:pt x="0" y="2"/>
                      <a:pt x="2" y="0"/>
                      <a:pt x="5" y="0"/>
                    </a:cubicBezTo>
                    <a:cubicBezTo>
                      <a:pt x="124" y="0"/>
                      <a:pt x="124" y="0"/>
                      <a:pt x="124" y="0"/>
                    </a:cubicBezTo>
                    <a:cubicBezTo>
                      <a:pt x="127" y="0"/>
                      <a:pt x="129" y="2"/>
                      <a:pt x="129" y="5"/>
                    </a:cubicBezTo>
                    <a:cubicBezTo>
                      <a:pt x="129" y="8"/>
                      <a:pt x="127" y="10"/>
                      <a:pt x="124"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14" name="Freeform 113"/>
              <p:cNvSpPr>
                <a:spLocks noEditPoints="1"/>
              </p:cNvSpPr>
              <p:nvPr/>
            </p:nvSpPr>
            <p:spPr bwMode="gray">
              <a:xfrm>
                <a:off x="-323850" y="2616200"/>
                <a:ext cx="1125538" cy="1544638"/>
              </a:xfrm>
              <a:custGeom>
                <a:avLst/>
                <a:gdLst>
                  <a:gd name="T0" fmla="*/ 532 w 709"/>
                  <a:gd name="T1" fmla="*/ 0 h 973"/>
                  <a:gd name="T2" fmla="*/ 0 w 709"/>
                  <a:gd name="T3" fmla="*/ 0 h 973"/>
                  <a:gd name="T4" fmla="*/ 0 w 709"/>
                  <a:gd name="T5" fmla="*/ 973 h 973"/>
                  <a:gd name="T6" fmla="*/ 709 w 709"/>
                  <a:gd name="T7" fmla="*/ 973 h 973"/>
                  <a:gd name="T8" fmla="*/ 709 w 709"/>
                  <a:gd name="T9" fmla="*/ 179 h 973"/>
                  <a:gd name="T10" fmla="*/ 532 w 709"/>
                  <a:gd name="T11" fmla="*/ 0 h 973"/>
                  <a:gd name="T12" fmla="*/ 643 w 709"/>
                  <a:gd name="T13" fmla="*/ 897 h 973"/>
                  <a:gd name="T14" fmla="*/ 67 w 709"/>
                  <a:gd name="T15" fmla="*/ 897 h 973"/>
                  <a:gd name="T16" fmla="*/ 67 w 709"/>
                  <a:gd name="T17" fmla="*/ 66 h 973"/>
                  <a:gd name="T18" fmla="*/ 502 w 709"/>
                  <a:gd name="T19" fmla="*/ 66 h 973"/>
                  <a:gd name="T20" fmla="*/ 502 w 709"/>
                  <a:gd name="T21" fmla="*/ 208 h 973"/>
                  <a:gd name="T22" fmla="*/ 643 w 709"/>
                  <a:gd name="T23" fmla="*/ 208 h 973"/>
                  <a:gd name="T24" fmla="*/ 643 w 709"/>
                  <a:gd name="T25" fmla="*/ 89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973">
                    <a:moveTo>
                      <a:pt x="532" y="0"/>
                    </a:moveTo>
                    <a:lnTo>
                      <a:pt x="0" y="0"/>
                    </a:lnTo>
                    <a:lnTo>
                      <a:pt x="0" y="973"/>
                    </a:lnTo>
                    <a:lnTo>
                      <a:pt x="709" y="973"/>
                    </a:lnTo>
                    <a:lnTo>
                      <a:pt x="709" y="179"/>
                    </a:lnTo>
                    <a:lnTo>
                      <a:pt x="532" y="0"/>
                    </a:lnTo>
                    <a:close/>
                    <a:moveTo>
                      <a:pt x="643" y="897"/>
                    </a:moveTo>
                    <a:lnTo>
                      <a:pt x="67" y="897"/>
                    </a:lnTo>
                    <a:lnTo>
                      <a:pt x="67" y="66"/>
                    </a:lnTo>
                    <a:lnTo>
                      <a:pt x="502" y="66"/>
                    </a:lnTo>
                    <a:lnTo>
                      <a:pt x="502" y="208"/>
                    </a:lnTo>
                    <a:lnTo>
                      <a:pt x="643" y="208"/>
                    </a:lnTo>
                    <a:lnTo>
                      <a:pt x="643" y="897"/>
                    </a:lnTo>
                    <a:close/>
                  </a:path>
                </a:pathLst>
              </a:custGeom>
              <a:solidFill>
                <a:srgbClr val="B43B10"/>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grpSp>
        <p:grpSp>
          <p:nvGrpSpPr>
            <p:cNvPr id="68" name="Group 67"/>
            <p:cNvGrpSpPr/>
            <p:nvPr/>
          </p:nvGrpSpPr>
          <p:grpSpPr bwMode="gray">
            <a:xfrm>
              <a:off x="10021237" y="4589920"/>
              <a:ext cx="678029" cy="903081"/>
              <a:chOff x="-323850" y="2616200"/>
              <a:chExt cx="1125538" cy="1544638"/>
            </a:xfrm>
            <a:solidFill>
              <a:srgbClr val="002050"/>
            </a:solidFill>
          </p:grpSpPr>
          <p:sp>
            <p:nvSpPr>
              <p:cNvPr id="93" name="Freeform 33"/>
              <p:cNvSpPr>
                <a:spLocks/>
              </p:cNvSpPr>
              <p:nvPr/>
            </p:nvSpPr>
            <p:spPr bwMode="gray">
              <a:xfrm>
                <a:off x="-128587" y="3024188"/>
                <a:ext cx="615950" cy="41275"/>
              </a:xfrm>
              <a:custGeom>
                <a:avLst/>
                <a:gdLst>
                  <a:gd name="T0" fmla="*/ 159 w 164"/>
                  <a:gd name="T1" fmla="*/ 11 h 11"/>
                  <a:gd name="T2" fmla="*/ 5 w 164"/>
                  <a:gd name="T3" fmla="*/ 11 h 11"/>
                  <a:gd name="T4" fmla="*/ 0 w 164"/>
                  <a:gd name="T5" fmla="*/ 5 h 11"/>
                  <a:gd name="T6" fmla="*/ 5 w 164"/>
                  <a:gd name="T7" fmla="*/ 0 h 11"/>
                  <a:gd name="T8" fmla="*/ 159 w 164"/>
                  <a:gd name="T9" fmla="*/ 0 h 11"/>
                  <a:gd name="T10" fmla="*/ 164 w 164"/>
                  <a:gd name="T11" fmla="*/ 5 h 11"/>
                  <a:gd name="T12" fmla="*/ 159 w 1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4" h="11">
                    <a:moveTo>
                      <a:pt x="159" y="11"/>
                    </a:moveTo>
                    <a:cubicBezTo>
                      <a:pt x="5" y="11"/>
                      <a:pt x="5" y="11"/>
                      <a:pt x="5" y="11"/>
                    </a:cubicBezTo>
                    <a:cubicBezTo>
                      <a:pt x="2" y="11"/>
                      <a:pt x="0" y="8"/>
                      <a:pt x="0" y="5"/>
                    </a:cubicBezTo>
                    <a:cubicBezTo>
                      <a:pt x="0" y="3"/>
                      <a:pt x="2" y="0"/>
                      <a:pt x="5" y="0"/>
                    </a:cubicBezTo>
                    <a:cubicBezTo>
                      <a:pt x="159" y="0"/>
                      <a:pt x="159" y="0"/>
                      <a:pt x="159" y="0"/>
                    </a:cubicBezTo>
                    <a:cubicBezTo>
                      <a:pt x="162" y="0"/>
                      <a:pt x="164" y="3"/>
                      <a:pt x="164" y="5"/>
                    </a:cubicBezTo>
                    <a:cubicBezTo>
                      <a:pt x="164" y="8"/>
                      <a:pt x="162" y="11"/>
                      <a:pt x="159"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4" name="Freeform 34"/>
              <p:cNvSpPr>
                <a:spLocks/>
              </p:cNvSpPr>
              <p:nvPr/>
            </p:nvSpPr>
            <p:spPr bwMode="gray">
              <a:xfrm>
                <a:off x="-128587" y="31067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2"/>
                      <a:pt x="2" y="0"/>
                      <a:pt x="5" y="0"/>
                    </a:cubicBezTo>
                    <a:cubicBezTo>
                      <a:pt x="191" y="0"/>
                      <a:pt x="191" y="0"/>
                      <a:pt x="191" y="0"/>
                    </a:cubicBezTo>
                    <a:cubicBezTo>
                      <a:pt x="194" y="0"/>
                      <a:pt x="196" y="2"/>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5" name="Freeform 94"/>
              <p:cNvSpPr>
                <a:spLocks/>
              </p:cNvSpPr>
              <p:nvPr/>
            </p:nvSpPr>
            <p:spPr bwMode="gray">
              <a:xfrm>
                <a:off x="-128587" y="3189288"/>
                <a:ext cx="615950" cy="38100"/>
              </a:xfrm>
              <a:custGeom>
                <a:avLst/>
                <a:gdLst>
                  <a:gd name="T0" fmla="*/ 159 w 164"/>
                  <a:gd name="T1" fmla="*/ 10 h 10"/>
                  <a:gd name="T2" fmla="*/ 5 w 164"/>
                  <a:gd name="T3" fmla="*/ 10 h 10"/>
                  <a:gd name="T4" fmla="*/ 0 w 164"/>
                  <a:gd name="T5" fmla="*/ 5 h 10"/>
                  <a:gd name="T6" fmla="*/ 5 w 164"/>
                  <a:gd name="T7" fmla="*/ 0 h 10"/>
                  <a:gd name="T8" fmla="*/ 159 w 164"/>
                  <a:gd name="T9" fmla="*/ 0 h 10"/>
                  <a:gd name="T10" fmla="*/ 164 w 164"/>
                  <a:gd name="T11" fmla="*/ 5 h 10"/>
                  <a:gd name="T12" fmla="*/ 159 w 1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4" h="10">
                    <a:moveTo>
                      <a:pt x="159" y="10"/>
                    </a:moveTo>
                    <a:cubicBezTo>
                      <a:pt x="5" y="10"/>
                      <a:pt x="5" y="10"/>
                      <a:pt x="5" y="10"/>
                    </a:cubicBezTo>
                    <a:cubicBezTo>
                      <a:pt x="2" y="10"/>
                      <a:pt x="0" y="8"/>
                      <a:pt x="0" y="5"/>
                    </a:cubicBezTo>
                    <a:cubicBezTo>
                      <a:pt x="0" y="2"/>
                      <a:pt x="2" y="0"/>
                      <a:pt x="5" y="0"/>
                    </a:cubicBezTo>
                    <a:cubicBezTo>
                      <a:pt x="159" y="0"/>
                      <a:pt x="159" y="0"/>
                      <a:pt x="159" y="0"/>
                    </a:cubicBezTo>
                    <a:cubicBezTo>
                      <a:pt x="162" y="0"/>
                      <a:pt x="164" y="2"/>
                      <a:pt x="164" y="5"/>
                    </a:cubicBezTo>
                    <a:cubicBezTo>
                      <a:pt x="164" y="8"/>
                      <a:pt x="162" y="10"/>
                      <a:pt x="159"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6" name="Freeform 95"/>
              <p:cNvSpPr>
                <a:spLocks/>
              </p:cNvSpPr>
              <p:nvPr/>
            </p:nvSpPr>
            <p:spPr bwMode="gray">
              <a:xfrm>
                <a:off x="-128587" y="3271838"/>
                <a:ext cx="323850" cy="38100"/>
              </a:xfrm>
              <a:custGeom>
                <a:avLst/>
                <a:gdLst>
                  <a:gd name="T0" fmla="*/ 80 w 86"/>
                  <a:gd name="T1" fmla="*/ 10 h 10"/>
                  <a:gd name="T2" fmla="*/ 5 w 86"/>
                  <a:gd name="T3" fmla="*/ 10 h 10"/>
                  <a:gd name="T4" fmla="*/ 0 w 86"/>
                  <a:gd name="T5" fmla="*/ 5 h 10"/>
                  <a:gd name="T6" fmla="*/ 5 w 86"/>
                  <a:gd name="T7" fmla="*/ 0 h 10"/>
                  <a:gd name="T8" fmla="*/ 80 w 86"/>
                  <a:gd name="T9" fmla="*/ 0 h 10"/>
                  <a:gd name="T10" fmla="*/ 86 w 86"/>
                  <a:gd name="T11" fmla="*/ 5 h 10"/>
                  <a:gd name="T12" fmla="*/ 80 w 8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0" y="10"/>
                    </a:moveTo>
                    <a:cubicBezTo>
                      <a:pt x="5" y="10"/>
                      <a:pt x="5" y="10"/>
                      <a:pt x="5" y="10"/>
                    </a:cubicBezTo>
                    <a:cubicBezTo>
                      <a:pt x="2" y="10"/>
                      <a:pt x="0" y="8"/>
                      <a:pt x="0" y="5"/>
                    </a:cubicBezTo>
                    <a:cubicBezTo>
                      <a:pt x="0" y="2"/>
                      <a:pt x="2" y="0"/>
                      <a:pt x="5" y="0"/>
                    </a:cubicBezTo>
                    <a:cubicBezTo>
                      <a:pt x="80" y="0"/>
                      <a:pt x="80" y="0"/>
                      <a:pt x="80" y="0"/>
                    </a:cubicBezTo>
                    <a:cubicBezTo>
                      <a:pt x="83" y="0"/>
                      <a:pt x="86" y="2"/>
                      <a:pt x="86" y="5"/>
                    </a:cubicBezTo>
                    <a:cubicBezTo>
                      <a:pt x="86" y="8"/>
                      <a:pt x="83" y="10"/>
                      <a:pt x="80"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7" name="Freeform 96"/>
              <p:cNvSpPr>
                <a:spLocks/>
              </p:cNvSpPr>
              <p:nvPr/>
            </p:nvSpPr>
            <p:spPr bwMode="gray">
              <a:xfrm>
                <a:off x="-128587" y="3481388"/>
                <a:ext cx="676275" cy="41275"/>
              </a:xfrm>
              <a:custGeom>
                <a:avLst/>
                <a:gdLst>
                  <a:gd name="T0" fmla="*/ 175 w 180"/>
                  <a:gd name="T1" fmla="*/ 11 h 11"/>
                  <a:gd name="T2" fmla="*/ 5 w 180"/>
                  <a:gd name="T3" fmla="*/ 11 h 11"/>
                  <a:gd name="T4" fmla="*/ 0 w 180"/>
                  <a:gd name="T5" fmla="*/ 6 h 11"/>
                  <a:gd name="T6" fmla="*/ 5 w 180"/>
                  <a:gd name="T7" fmla="*/ 0 h 11"/>
                  <a:gd name="T8" fmla="*/ 175 w 180"/>
                  <a:gd name="T9" fmla="*/ 0 h 11"/>
                  <a:gd name="T10" fmla="*/ 180 w 180"/>
                  <a:gd name="T11" fmla="*/ 6 h 11"/>
                  <a:gd name="T12" fmla="*/ 175 w 18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80" h="11">
                    <a:moveTo>
                      <a:pt x="175" y="11"/>
                    </a:moveTo>
                    <a:cubicBezTo>
                      <a:pt x="5" y="11"/>
                      <a:pt x="5" y="11"/>
                      <a:pt x="5" y="11"/>
                    </a:cubicBezTo>
                    <a:cubicBezTo>
                      <a:pt x="2" y="11"/>
                      <a:pt x="0" y="8"/>
                      <a:pt x="0" y="6"/>
                    </a:cubicBezTo>
                    <a:cubicBezTo>
                      <a:pt x="0" y="3"/>
                      <a:pt x="2" y="0"/>
                      <a:pt x="5" y="0"/>
                    </a:cubicBezTo>
                    <a:cubicBezTo>
                      <a:pt x="175" y="0"/>
                      <a:pt x="175" y="0"/>
                      <a:pt x="175" y="0"/>
                    </a:cubicBezTo>
                    <a:cubicBezTo>
                      <a:pt x="178" y="0"/>
                      <a:pt x="180" y="3"/>
                      <a:pt x="180" y="6"/>
                    </a:cubicBezTo>
                    <a:cubicBezTo>
                      <a:pt x="180" y="8"/>
                      <a:pt x="178" y="11"/>
                      <a:pt x="175"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8" name="Freeform 97"/>
              <p:cNvSpPr>
                <a:spLocks/>
              </p:cNvSpPr>
              <p:nvPr/>
            </p:nvSpPr>
            <p:spPr bwMode="gray">
              <a:xfrm>
                <a:off x="-128587" y="35639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3"/>
                      <a:pt x="2" y="0"/>
                      <a:pt x="5" y="0"/>
                    </a:cubicBezTo>
                    <a:cubicBezTo>
                      <a:pt x="191" y="0"/>
                      <a:pt x="191" y="0"/>
                      <a:pt x="191" y="0"/>
                    </a:cubicBezTo>
                    <a:cubicBezTo>
                      <a:pt x="194" y="0"/>
                      <a:pt x="196" y="3"/>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9" name="Freeform 98"/>
              <p:cNvSpPr>
                <a:spLocks/>
              </p:cNvSpPr>
              <p:nvPr/>
            </p:nvSpPr>
            <p:spPr bwMode="gray">
              <a:xfrm>
                <a:off x="-128587" y="3646488"/>
                <a:ext cx="701675" cy="38100"/>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0" name="Freeform 99"/>
              <p:cNvSpPr>
                <a:spLocks/>
              </p:cNvSpPr>
              <p:nvPr/>
            </p:nvSpPr>
            <p:spPr bwMode="gray">
              <a:xfrm>
                <a:off x="-128587" y="3729038"/>
                <a:ext cx="649288" cy="38100"/>
              </a:xfrm>
              <a:custGeom>
                <a:avLst/>
                <a:gdLst>
                  <a:gd name="T0" fmla="*/ 168 w 173"/>
                  <a:gd name="T1" fmla="*/ 10 h 10"/>
                  <a:gd name="T2" fmla="*/ 5 w 173"/>
                  <a:gd name="T3" fmla="*/ 10 h 10"/>
                  <a:gd name="T4" fmla="*/ 0 w 173"/>
                  <a:gd name="T5" fmla="*/ 5 h 10"/>
                  <a:gd name="T6" fmla="*/ 5 w 173"/>
                  <a:gd name="T7" fmla="*/ 0 h 10"/>
                  <a:gd name="T8" fmla="*/ 168 w 173"/>
                  <a:gd name="T9" fmla="*/ 0 h 10"/>
                  <a:gd name="T10" fmla="*/ 173 w 173"/>
                  <a:gd name="T11" fmla="*/ 5 h 10"/>
                  <a:gd name="T12" fmla="*/ 168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168" y="10"/>
                    </a:moveTo>
                    <a:cubicBezTo>
                      <a:pt x="5" y="10"/>
                      <a:pt x="5" y="10"/>
                      <a:pt x="5" y="10"/>
                    </a:cubicBezTo>
                    <a:cubicBezTo>
                      <a:pt x="2" y="10"/>
                      <a:pt x="0" y="8"/>
                      <a:pt x="0" y="5"/>
                    </a:cubicBezTo>
                    <a:cubicBezTo>
                      <a:pt x="0" y="2"/>
                      <a:pt x="2" y="0"/>
                      <a:pt x="5" y="0"/>
                    </a:cubicBezTo>
                    <a:cubicBezTo>
                      <a:pt x="168" y="0"/>
                      <a:pt x="168" y="0"/>
                      <a:pt x="168" y="0"/>
                    </a:cubicBezTo>
                    <a:cubicBezTo>
                      <a:pt x="170" y="0"/>
                      <a:pt x="173" y="2"/>
                      <a:pt x="173" y="5"/>
                    </a:cubicBezTo>
                    <a:cubicBezTo>
                      <a:pt x="173" y="8"/>
                      <a:pt x="170" y="10"/>
                      <a:pt x="168"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1" name="Freeform 100"/>
              <p:cNvSpPr>
                <a:spLocks/>
              </p:cNvSpPr>
              <p:nvPr/>
            </p:nvSpPr>
            <p:spPr bwMode="gray">
              <a:xfrm>
                <a:off x="-128587" y="3816350"/>
                <a:ext cx="701675" cy="36513"/>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2" name="Freeform 101"/>
              <p:cNvSpPr>
                <a:spLocks/>
              </p:cNvSpPr>
              <p:nvPr/>
            </p:nvSpPr>
            <p:spPr bwMode="gray">
              <a:xfrm>
                <a:off x="-128587" y="3898900"/>
                <a:ext cx="484188" cy="36513"/>
              </a:xfrm>
              <a:custGeom>
                <a:avLst/>
                <a:gdLst>
                  <a:gd name="T0" fmla="*/ 124 w 129"/>
                  <a:gd name="T1" fmla="*/ 10 h 10"/>
                  <a:gd name="T2" fmla="*/ 5 w 129"/>
                  <a:gd name="T3" fmla="*/ 10 h 10"/>
                  <a:gd name="T4" fmla="*/ 0 w 129"/>
                  <a:gd name="T5" fmla="*/ 5 h 10"/>
                  <a:gd name="T6" fmla="*/ 5 w 129"/>
                  <a:gd name="T7" fmla="*/ 0 h 10"/>
                  <a:gd name="T8" fmla="*/ 124 w 129"/>
                  <a:gd name="T9" fmla="*/ 0 h 10"/>
                  <a:gd name="T10" fmla="*/ 129 w 129"/>
                  <a:gd name="T11" fmla="*/ 5 h 10"/>
                  <a:gd name="T12" fmla="*/ 124 w 129"/>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9" h="10">
                    <a:moveTo>
                      <a:pt x="124" y="10"/>
                    </a:moveTo>
                    <a:cubicBezTo>
                      <a:pt x="5" y="10"/>
                      <a:pt x="5" y="10"/>
                      <a:pt x="5" y="10"/>
                    </a:cubicBezTo>
                    <a:cubicBezTo>
                      <a:pt x="2" y="10"/>
                      <a:pt x="0" y="8"/>
                      <a:pt x="0" y="5"/>
                    </a:cubicBezTo>
                    <a:cubicBezTo>
                      <a:pt x="0" y="2"/>
                      <a:pt x="2" y="0"/>
                      <a:pt x="5" y="0"/>
                    </a:cubicBezTo>
                    <a:cubicBezTo>
                      <a:pt x="124" y="0"/>
                      <a:pt x="124" y="0"/>
                      <a:pt x="124" y="0"/>
                    </a:cubicBezTo>
                    <a:cubicBezTo>
                      <a:pt x="127" y="0"/>
                      <a:pt x="129" y="2"/>
                      <a:pt x="129" y="5"/>
                    </a:cubicBezTo>
                    <a:cubicBezTo>
                      <a:pt x="129" y="8"/>
                      <a:pt x="127" y="10"/>
                      <a:pt x="124"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103" name="Freeform 102"/>
              <p:cNvSpPr>
                <a:spLocks noEditPoints="1"/>
              </p:cNvSpPr>
              <p:nvPr/>
            </p:nvSpPr>
            <p:spPr bwMode="gray">
              <a:xfrm>
                <a:off x="-323850" y="2616200"/>
                <a:ext cx="1125538" cy="1544638"/>
              </a:xfrm>
              <a:custGeom>
                <a:avLst/>
                <a:gdLst>
                  <a:gd name="T0" fmla="*/ 532 w 709"/>
                  <a:gd name="T1" fmla="*/ 0 h 973"/>
                  <a:gd name="T2" fmla="*/ 0 w 709"/>
                  <a:gd name="T3" fmla="*/ 0 h 973"/>
                  <a:gd name="T4" fmla="*/ 0 w 709"/>
                  <a:gd name="T5" fmla="*/ 973 h 973"/>
                  <a:gd name="T6" fmla="*/ 709 w 709"/>
                  <a:gd name="T7" fmla="*/ 973 h 973"/>
                  <a:gd name="T8" fmla="*/ 709 w 709"/>
                  <a:gd name="T9" fmla="*/ 179 h 973"/>
                  <a:gd name="T10" fmla="*/ 532 w 709"/>
                  <a:gd name="T11" fmla="*/ 0 h 973"/>
                  <a:gd name="T12" fmla="*/ 643 w 709"/>
                  <a:gd name="T13" fmla="*/ 897 h 973"/>
                  <a:gd name="T14" fmla="*/ 67 w 709"/>
                  <a:gd name="T15" fmla="*/ 897 h 973"/>
                  <a:gd name="T16" fmla="*/ 67 w 709"/>
                  <a:gd name="T17" fmla="*/ 66 h 973"/>
                  <a:gd name="T18" fmla="*/ 502 w 709"/>
                  <a:gd name="T19" fmla="*/ 66 h 973"/>
                  <a:gd name="T20" fmla="*/ 502 w 709"/>
                  <a:gd name="T21" fmla="*/ 208 h 973"/>
                  <a:gd name="T22" fmla="*/ 643 w 709"/>
                  <a:gd name="T23" fmla="*/ 208 h 973"/>
                  <a:gd name="T24" fmla="*/ 643 w 709"/>
                  <a:gd name="T25" fmla="*/ 89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973">
                    <a:moveTo>
                      <a:pt x="532" y="0"/>
                    </a:moveTo>
                    <a:lnTo>
                      <a:pt x="0" y="0"/>
                    </a:lnTo>
                    <a:lnTo>
                      <a:pt x="0" y="973"/>
                    </a:lnTo>
                    <a:lnTo>
                      <a:pt x="709" y="973"/>
                    </a:lnTo>
                    <a:lnTo>
                      <a:pt x="709" y="179"/>
                    </a:lnTo>
                    <a:lnTo>
                      <a:pt x="532" y="0"/>
                    </a:lnTo>
                    <a:close/>
                    <a:moveTo>
                      <a:pt x="643" y="897"/>
                    </a:moveTo>
                    <a:lnTo>
                      <a:pt x="67" y="897"/>
                    </a:lnTo>
                    <a:lnTo>
                      <a:pt x="67" y="66"/>
                    </a:lnTo>
                    <a:lnTo>
                      <a:pt x="502" y="66"/>
                    </a:lnTo>
                    <a:lnTo>
                      <a:pt x="502" y="208"/>
                    </a:lnTo>
                    <a:lnTo>
                      <a:pt x="643" y="208"/>
                    </a:lnTo>
                    <a:lnTo>
                      <a:pt x="643" y="897"/>
                    </a:lnTo>
                    <a:close/>
                  </a:path>
                </a:pathLst>
              </a:custGeom>
              <a:solidFill>
                <a:srgbClr val="DC3C00"/>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grpSp>
        <p:grpSp>
          <p:nvGrpSpPr>
            <p:cNvPr id="69" name="Group 68"/>
            <p:cNvGrpSpPr/>
            <p:nvPr/>
          </p:nvGrpSpPr>
          <p:grpSpPr bwMode="gray">
            <a:xfrm>
              <a:off x="7546041" y="4534803"/>
              <a:ext cx="791676" cy="1054450"/>
              <a:chOff x="-323850" y="2616200"/>
              <a:chExt cx="1125538" cy="1544638"/>
            </a:xfrm>
            <a:solidFill>
              <a:srgbClr val="FF8C00"/>
            </a:solidFill>
          </p:grpSpPr>
          <p:sp>
            <p:nvSpPr>
              <p:cNvPr id="82" name="Freeform 33"/>
              <p:cNvSpPr>
                <a:spLocks/>
              </p:cNvSpPr>
              <p:nvPr/>
            </p:nvSpPr>
            <p:spPr bwMode="gray">
              <a:xfrm>
                <a:off x="-128587" y="3024188"/>
                <a:ext cx="615950" cy="41275"/>
              </a:xfrm>
              <a:custGeom>
                <a:avLst/>
                <a:gdLst>
                  <a:gd name="T0" fmla="*/ 159 w 164"/>
                  <a:gd name="T1" fmla="*/ 11 h 11"/>
                  <a:gd name="T2" fmla="*/ 5 w 164"/>
                  <a:gd name="T3" fmla="*/ 11 h 11"/>
                  <a:gd name="T4" fmla="*/ 0 w 164"/>
                  <a:gd name="T5" fmla="*/ 5 h 11"/>
                  <a:gd name="T6" fmla="*/ 5 w 164"/>
                  <a:gd name="T7" fmla="*/ 0 h 11"/>
                  <a:gd name="T8" fmla="*/ 159 w 164"/>
                  <a:gd name="T9" fmla="*/ 0 h 11"/>
                  <a:gd name="T10" fmla="*/ 164 w 164"/>
                  <a:gd name="T11" fmla="*/ 5 h 11"/>
                  <a:gd name="T12" fmla="*/ 159 w 1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4" h="11">
                    <a:moveTo>
                      <a:pt x="159" y="11"/>
                    </a:moveTo>
                    <a:cubicBezTo>
                      <a:pt x="5" y="11"/>
                      <a:pt x="5" y="11"/>
                      <a:pt x="5" y="11"/>
                    </a:cubicBezTo>
                    <a:cubicBezTo>
                      <a:pt x="2" y="11"/>
                      <a:pt x="0" y="8"/>
                      <a:pt x="0" y="5"/>
                    </a:cubicBezTo>
                    <a:cubicBezTo>
                      <a:pt x="0" y="3"/>
                      <a:pt x="2" y="0"/>
                      <a:pt x="5" y="0"/>
                    </a:cubicBezTo>
                    <a:cubicBezTo>
                      <a:pt x="159" y="0"/>
                      <a:pt x="159" y="0"/>
                      <a:pt x="159" y="0"/>
                    </a:cubicBezTo>
                    <a:cubicBezTo>
                      <a:pt x="162" y="0"/>
                      <a:pt x="164" y="3"/>
                      <a:pt x="164" y="5"/>
                    </a:cubicBezTo>
                    <a:cubicBezTo>
                      <a:pt x="164" y="8"/>
                      <a:pt x="162" y="11"/>
                      <a:pt x="159"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3" name="Freeform 34"/>
              <p:cNvSpPr>
                <a:spLocks/>
              </p:cNvSpPr>
              <p:nvPr/>
            </p:nvSpPr>
            <p:spPr bwMode="gray">
              <a:xfrm>
                <a:off x="-128587" y="31067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2"/>
                      <a:pt x="2" y="0"/>
                      <a:pt x="5" y="0"/>
                    </a:cubicBezTo>
                    <a:cubicBezTo>
                      <a:pt x="191" y="0"/>
                      <a:pt x="191" y="0"/>
                      <a:pt x="191" y="0"/>
                    </a:cubicBezTo>
                    <a:cubicBezTo>
                      <a:pt x="194" y="0"/>
                      <a:pt x="196" y="2"/>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4" name="Freeform 83"/>
              <p:cNvSpPr>
                <a:spLocks/>
              </p:cNvSpPr>
              <p:nvPr/>
            </p:nvSpPr>
            <p:spPr bwMode="gray">
              <a:xfrm>
                <a:off x="-128587" y="3189288"/>
                <a:ext cx="615950" cy="38100"/>
              </a:xfrm>
              <a:custGeom>
                <a:avLst/>
                <a:gdLst>
                  <a:gd name="T0" fmla="*/ 159 w 164"/>
                  <a:gd name="T1" fmla="*/ 10 h 10"/>
                  <a:gd name="T2" fmla="*/ 5 w 164"/>
                  <a:gd name="T3" fmla="*/ 10 h 10"/>
                  <a:gd name="T4" fmla="*/ 0 w 164"/>
                  <a:gd name="T5" fmla="*/ 5 h 10"/>
                  <a:gd name="T6" fmla="*/ 5 w 164"/>
                  <a:gd name="T7" fmla="*/ 0 h 10"/>
                  <a:gd name="T8" fmla="*/ 159 w 164"/>
                  <a:gd name="T9" fmla="*/ 0 h 10"/>
                  <a:gd name="T10" fmla="*/ 164 w 164"/>
                  <a:gd name="T11" fmla="*/ 5 h 10"/>
                  <a:gd name="T12" fmla="*/ 159 w 1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4" h="10">
                    <a:moveTo>
                      <a:pt x="159" y="10"/>
                    </a:moveTo>
                    <a:cubicBezTo>
                      <a:pt x="5" y="10"/>
                      <a:pt x="5" y="10"/>
                      <a:pt x="5" y="10"/>
                    </a:cubicBezTo>
                    <a:cubicBezTo>
                      <a:pt x="2" y="10"/>
                      <a:pt x="0" y="8"/>
                      <a:pt x="0" y="5"/>
                    </a:cubicBezTo>
                    <a:cubicBezTo>
                      <a:pt x="0" y="2"/>
                      <a:pt x="2" y="0"/>
                      <a:pt x="5" y="0"/>
                    </a:cubicBezTo>
                    <a:cubicBezTo>
                      <a:pt x="159" y="0"/>
                      <a:pt x="159" y="0"/>
                      <a:pt x="159" y="0"/>
                    </a:cubicBezTo>
                    <a:cubicBezTo>
                      <a:pt x="162" y="0"/>
                      <a:pt x="164" y="2"/>
                      <a:pt x="164" y="5"/>
                    </a:cubicBezTo>
                    <a:cubicBezTo>
                      <a:pt x="164" y="8"/>
                      <a:pt x="162" y="10"/>
                      <a:pt x="159"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5" name="Freeform 84"/>
              <p:cNvSpPr>
                <a:spLocks/>
              </p:cNvSpPr>
              <p:nvPr/>
            </p:nvSpPr>
            <p:spPr bwMode="gray">
              <a:xfrm>
                <a:off x="-128587" y="3271838"/>
                <a:ext cx="323850" cy="38100"/>
              </a:xfrm>
              <a:custGeom>
                <a:avLst/>
                <a:gdLst>
                  <a:gd name="T0" fmla="*/ 80 w 86"/>
                  <a:gd name="T1" fmla="*/ 10 h 10"/>
                  <a:gd name="T2" fmla="*/ 5 w 86"/>
                  <a:gd name="T3" fmla="*/ 10 h 10"/>
                  <a:gd name="T4" fmla="*/ 0 w 86"/>
                  <a:gd name="T5" fmla="*/ 5 h 10"/>
                  <a:gd name="T6" fmla="*/ 5 w 86"/>
                  <a:gd name="T7" fmla="*/ 0 h 10"/>
                  <a:gd name="T8" fmla="*/ 80 w 86"/>
                  <a:gd name="T9" fmla="*/ 0 h 10"/>
                  <a:gd name="T10" fmla="*/ 86 w 86"/>
                  <a:gd name="T11" fmla="*/ 5 h 10"/>
                  <a:gd name="T12" fmla="*/ 80 w 8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0" y="10"/>
                    </a:moveTo>
                    <a:cubicBezTo>
                      <a:pt x="5" y="10"/>
                      <a:pt x="5" y="10"/>
                      <a:pt x="5" y="10"/>
                    </a:cubicBezTo>
                    <a:cubicBezTo>
                      <a:pt x="2" y="10"/>
                      <a:pt x="0" y="8"/>
                      <a:pt x="0" y="5"/>
                    </a:cubicBezTo>
                    <a:cubicBezTo>
                      <a:pt x="0" y="2"/>
                      <a:pt x="2" y="0"/>
                      <a:pt x="5" y="0"/>
                    </a:cubicBezTo>
                    <a:cubicBezTo>
                      <a:pt x="80" y="0"/>
                      <a:pt x="80" y="0"/>
                      <a:pt x="80" y="0"/>
                    </a:cubicBezTo>
                    <a:cubicBezTo>
                      <a:pt x="83" y="0"/>
                      <a:pt x="86" y="2"/>
                      <a:pt x="86" y="5"/>
                    </a:cubicBezTo>
                    <a:cubicBezTo>
                      <a:pt x="86" y="8"/>
                      <a:pt x="83" y="10"/>
                      <a:pt x="80"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6" name="Freeform 85"/>
              <p:cNvSpPr>
                <a:spLocks/>
              </p:cNvSpPr>
              <p:nvPr/>
            </p:nvSpPr>
            <p:spPr bwMode="gray">
              <a:xfrm>
                <a:off x="-128587" y="3481388"/>
                <a:ext cx="676275" cy="41275"/>
              </a:xfrm>
              <a:custGeom>
                <a:avLst/>
                <a:gdLst>
                  <a:gd name="T0" fmla="*/ 175 w 180"/>
                  <a:gd name="T1" fmla="*/ 11 h 11"/>
                  <a:gd name="T2" fmla="*/ 5 w 180"/>
                  <a:gd name="T3" fmla="*/ 11 h 11"/>
                  <a:gd name="T4" fmla="*/ 0 w 180"/>
                  <a:gd name="T5" fmla="*/ 6 h 11"/>
                  <a:gd name="T6" fmla="*/ 5 w 180"/>
                  <a:gd name="T7" fmla="*/ 0 h 11"/>
                  <a:gd name="T8" fmla="*/ 175 w 180"/>
                  <a:gd name="T9" fmla="*/ 0 h 11"/>
                  <a:gd name="T10" fmla="*/ 180 w 180"/>
                  <a:gd name="T11" fmla="*/ 6 h 11"/>
                  <a:gd name="T12" fmla="*/ 175 w 18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80" h="11">
                    <a:moveTo>
                      <a:pt x="175" y="11"/>
                    </a:moveTo>
                    <a:cubicBezTo>
                      <a:pt x="5" y="11"/>
                      <a:pt x="5" y="11"/>
                      <a:pt x="5" y="11"/>
                    </a:cubicBezTo>
                    <a:cubicBezTo>
                      <a:pt x="2" y="11"/>
                      <a:pt x="0" y="8"/>
                      <a:pt x="0" y="6"/>
                    </a:cubicBezTo>
                    <a:cubicBezTo>
                      <a:pt x="0" y="3"/>
                      <a:pt x="2" y="0"/>
                      <a:pt x="5" y="0"/>
                    </a:cubicBezTo>
                    <a:cubicBezTo>
                      <a:pt x="175" y="0"/>
                      <a:pt x="175" y="0"/>
                      <a:pt x="175" y="0"/>
                    </a:cubicBezTo>
                    <a:cubicBezTo>
                      <a:pt x="178" y="0"/>
                      <a:pt x="180" y="3"/>
                      <a:pt x="180" y="6"/>
                    </a:cubicBezTo>
                    <a:cubicBezTo>
                      <a:pt x="180" y="8"/>
                      <a:pt x="178" y="11"/>
                      <a:pt x="175"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7" name="Freeform 86"/>
              <p:cNvSpPr>
                <a:spLocks/>
              </p:cNvSpPr>
              <p:nvPr/>
            </p:nvSpPr>
            <p:spPr bwMode="gray">
              <a:xfrm>
                <a:off x="-128587" y="35639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3"/>
                      <a:pt x="2" y="0"/>
                      <a:pt x="5" y="0"/>
                    </a:cubicBezTo>
                    <a:cubicBezTo>
                      <a:pt x="191" y="0"/>
                      <a:pt x="191" y="0"/>
                      <a:pt x="191" y="0"/>
                    </a:cubicBezTo>
                    <a:cubicBezTo>
                      <a:pt x="194" y="0"/>
                      <a:pt x="196" y="3"/>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8" name="Freeform 87"/>
              <p:cNvSpPr>
                <a:spLocks/>
              </p:cNvSpPr>
              <p:nvPr/>
            </p:nvSpPr>
            <p:spPr bwMode="gray">
              <a:xfrm>
                <a:off x="-128587" y="3646488"/>
                <a:ext cx="701675" cy="38100"/>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9" name="Freeform 88"/>
              <p:cNvSpPr>
                <a:spLocks/>
              </p:cNvSpPr>
              <p:nvPr/>
            </p:nvSpPr>
            <p:spPr bwMode="gray">
              <a:xfrm>
                <a:off x="-128587" y="3729038"/>
                <a:ext cx="649288" cy="38100"/>
              </a:xfrm>
              <a:custGeom>
                <a:avLst/>
                <a:gdLst>
                  <a:gd name="T0" fmla="*/ 168 w 173"/>
                  <a:gd name="T1" fmla="*/ 10 h 10"/>
                  <a:gd name="T2" fmla="*/ 5 w 173"/>
                  <a:gd name="T3" fmla="*/ 10 h 10"/>
                  <a:gd name="T4" fmla="*/ 0 w 173"/>
                  <a:gd name="T5" fmla="*/ 5 h 10"/>
                  <a:gd name="T6" fmla="*/ 5 w 173"/>
                  <a:gd name="T7" fmla="*/ 0 h 10"/>
                  <a:gd name="T8" fmla="*/ 168 w 173"/>
                  <a:gd name="T9" fmla="*/ 0 h 10"/>
                  <a:gd name="T10" fmla="*/ 173 w 173"/>
                  <a:gd name="T11" fmla="*/ 5 h 10"/>
                  <a:gd name="T12" fmla="*/ 168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168" y="10"/>
                    </a:moveTo>
                    <a:cubicBezTo>
                      <a:pt x="5" y="10"/>
                      <a:pt x="5" y="10"/>
                      <a:pt x="5" y="10"/>
                    </a:cubicBezTo>
                    <a:cubicBezTo>
                      <a:pt x="2" y="10"/>
                      <a:pt x="0" y="8"/>
                      <a:pt x="0" y="5"/>
                    </a:cubicBezTo>
                    <a:cubicBezTo>
                      <a:pt x="0" y="2"/>
                      <a:pt x="2" y="0"/>
                      <a:pt x="5" y="0"/>
                    </a:cubicBezTo>
                    <a:cubicBezTo>
                      <a:pt x="168" y="0"/>
                      <a:pt x="168" y="0"/>
                      <a:pt x="168" y="0"/>
                    </a:cubicBezTo>
                    <a:cubicBezTo>
                      <a:pt x="170" y="0"/>
                      <a:pt x="173" y="2"/>
                      <a:pt x="173" y="5"/>
                    </a:cubicBezTo>
                    <a:cubicBezTo>
                      <a:pt x="173" y="8"/>
                      <a:pt x="170" y="10"/>
                      <a:pt x="168"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0" name="Freeform 89"/>
              <p:cNvSpPr>
                <a:spLocks/>
              </p:cNvSpPr>
              <p:nvPr/>
            </p:nvSpPr>
            <p:spPr bwMode="gray">
              <a:xfrm>
                <a:off x="-128587" y="3816350"/>
                <a:ext cx="701675" cy="36513"/>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1" name="Freeform 90"/>
              <p:cNvSpPr>
                <a:spLocks/>
              </p:cNvSpPr>
              <p:nvPr/>
            </p:nvSpPr>
            <p:spPr bwMode="gray">
              <a:xfrm>
                <a:off x="-128587" y="3898900"/>
                <a:ext cx="484188" cy="36513"/>
              </a:xfrm>
              <a:custGeom>
                <a:avLst/>
                <a:gdLst>
                  <a:gd name="T0" fmla="*/ 124 w 129"/>
                  <a:gd name="T1" fmla="*/ 10 h 10"/>
                  <a:gd name="T2" fmla="*/ 5 w 129"/>
                  <a:gd name="T3" fmla="*/ 10 h 10"/>
                  <a:gd name="T4" fmla="*/ 0 w 129"/>
                  <a:gd name="T5" fmla="*/ 5 h 10"/>
                  <a:gd name="T6" fmla="*/ 5 w 129"/>
                  <a:gd name="T7" fmla="*/ 0 h 10"/>
                  <a:gd name="T8" fmla="*/ 124 w 129"/>
                  <a:gd name="T9" fmla="*/ 0 h 10"/>
                  <a:gd name="T10" fmla="*/ 129 w 129"/>
                  <a:gd name="T11" fmla="*/ 5 h 10"/>
                  <a:gd name="T12" fmla="*/ 124 w 129"/>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9" h="10">
                    <a:moveTo>
                      <a:pt x="124" y="10"/>
                    </a:moveTo>
                    <a:cubicBezTo>
                      <a:pt x="5" y="10"/>
                      <a:pt x="5" y="10"/>
                      <a:pt x="5" y="10"/>
                    </a:cubicBezTo>
                    <a:cubicBezTo>
                      <a:pt x="2" y="10"/>
                      <a:pt x="0" y="8"/>
                      <a:pt x="0" y="5"/>
                    </a:cubicBezTo>
                    <a:cubicBezTo>
                      <a:pt x="0" y="2"/>
                      <a:pt x="2" y="0"/>
                      <a:pt x="5" y="0"/>
                    </a:cubicBezTo>
                    <a:cubicBezTo>
                      <a:pt x="124" y="0"/>
                      <a:pt x="124" y="0"/>
                      <a:pt x="124" y="0"/>
                    </a:cubicBezTo>
                    <a:cubicBezTo>
                      <a:pt x="127" y="0"/>
                      <a:pt x="129" y="2"/>
                      <a:pt x="129" y="5"/>
                    </a:cubicBezTo>
                    <a:cubicBezTo>
                      <a:pt x="129" y="8"/>
                      <a:pt x="127" y="10"/>
                      <a:pt x="124"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92" name="Freeform 91"/>
              <p:cNvSpPr>
                <a:spLocks noEditPoints="1"/>
              </p:cNvSpPr>
              <p:nvPr/>
            </p:nvSpPr>
            <p:spPr bwMode="gray">
              <a:xfrm>
                <a:off x="-323850" y="2616200"/>
                <a:ext cx="1125538" cy="1544638"/>
              </a:xfrm>
              <a:custGeom>
                <a:avLst/>
                <a:gdLst>
                  <a:gd name="T0" fmla="*/ 532 w 709"/>
                  <a:gd name="T1" fmla="*/ 0 h 973"/>
                  <a:gd name="T2" fmla="*/ 0 w 709"/>
                  <a:gd name="T3" fmla="*/ 0 h 973"/>
                  <a:gd name="T4" fmla="*/ 0 w 709"/>
                  <a:gd name="T5" fmla="*/ 973 h 973"/>
                  <a:gd name="T6" fmla="*/ 709 w 709"/>
                  <a:gd name="T7" fmla="*/ 973 h 973"/>
                  <a:gd name="T8" fmla="*/ 709 w 709"/>
                  <a:gd name="T9" fmla="*/ 179 h 973"/>
                  <a:gd name="T10" fmla="*/ 532 w 709"/>
                  <a:gd name="T11" fmla="*/ 0 h 973"/>
                  <a:gd name="T12" fmla="*/ 643 w 709"/>
                  <a:gd name="T13" fmla="*/ 897 h 973"/>
                  <a:gd name="T14" fmla="*/ 67 w 709"/>
                  <a:gd name="T15" fmla="*/ 897 h 973"/>
                  <a:gd name="T16" fmla="*/ 67 w 709"/>
                  <a:gd name="T17" fmla="*/ 66 h 973"/>
                  <a:gd name="T18" fmla="*/ 502 w 709"/>
                  <a:gd name="T19" fmla="*/ 66 h 973"/>
                  <a:gd name="T20" fmla="*/ 502 w 709"/>
                  <a:gd name="T21" fmla="*/ 208 h 973"/>
                  <a:gd name="T22" fmla="*/ 643 w 709"/>
                  <a:gd name="T23" fmla="*/ 208 h 973"/>
                  <a:gd name="T24" fmla="*/ 643 w 709"/>
                  <a:gd name="T25" fmla="*/ 89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973">
                    <a:moveTo>
                      <a:pt x="532" y="0"/>
                    </a:moveTo>
                    <a:lnTo>
                      <a:pt x="0" y="0"/>
                    </a:lnTo>
                    <a:lnTo>
                      <a:pt x="0" y="973"/>
                    </a:lnTo>
                    <a:lnTo>
                      <a:pt x="709" y="973"/>
                    </a:lnTo>
                    <a:lnTo>
                      <a:pt x="709" y="179"/>
                    </a:lnTo>
                    <a:lnTo>
                      <a:pt x="532" y="0"/>
                    </a:lnTo>
                    <a:close/>
                    <a:moveTo>
                      <a:pt x="643" y="897"/>
                    </a:moveTo>
                    <a:lnTo>
                      <a:pt x="67" y="897"/>
                    </a:lnTo>
                    <a:lnTo>
                      <a:pt x="67" y="66"/>
                    </a:lnTo>
                    <a:lnTo>
                      <a:pt x="502" y="66"/>
                    </a:lnTo>
                    <a:lnTo>
                      <a:pt x="502" y="208"/>
                    </a:lnTo>
                    <a:lnTo>
                      <a:pt x="643" y="208"/>
                    </a:lnTo>
                    <a:lnTo>
                      <a:pt x="643" y="897"/>
                    </a:lnTo>
                    <a:close/>
                  </a:path>
                </a:pathLst>
              </a:custGeom>
              <a:solidFill>
                <a:srgbClr val="8E2E0C"/>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grpSp>
        <p:grpSp>
          <p:nvGrpSpPr>
            <p:cNvPr id="70" name="Group 69"/>
            <p:cNvGrpSpPr/>
            <p:nvPr/>
          </p:nvGrpSpPr>
          <p:grpSpPr bwMode="gray">
            <a:xfrm>
              <a:off x="7375007" y="1710104"/>
              <a:ext cx="1092434" cy="1455035"/>
              <a:chOff x="-323850" y="2616200"/>
              <a:chExt cx="1125538" cy="1544638"/>
            </a:xfrm>
            <a:solidFill>
              <a:srgbClr val="002050"/>
            </a:solidFill>
          </p:grpSpPr>
          <p:sp>
            <p:nvSpPr>
              <p:cNvPr id="71" name="Freeform 33"/>
              <p:cNvSpPr>
                <a:spLocks/>
              </p:cNvSpPr>
              <p:nvPr/>
            </p:nvSpPr>
            <p:spPr bwMode="gray">
              <a:xfrm>
                <a:off x="-128587" y="3024188"/>
                <a:ext cx="615950" cy="41275"/>
              </a:xfrm>
              <a:custGeom>
                <a:avLst/>
                <a:gdLst>
                  <a:gd name="T0" fmla="*/ 159 w 164"/>
                  <a:gd name="T1" fmla="*/ 11 h 11"/>
                  <a:gd name="T2" fmla="*/ 5 w 164"/>
                  <a:gd name="T3" fmla="*/ 11 h 11"/>
                  <a:gd name="T4" fmla="*/ 0 w 164"/>
                  <a:gd name="T5" fmla="*/ 5 h 11"/>
                  <a:gd name="T6" fmla="*/ 5 w 164"/>
                  <a:gd name="T7" fmla="*/ 0 h 11"/>
                  <a:gd name="T8" fmla="*/ 159 w 164"/>
                  <a:gd name="T9" fmla="*/ 0 h 11"/>
                  <a:gd name="T10" fmla="*/ 164 w 164"/>
                  <a:gd name="T11" fmla="*/ 5 h 11"/>
                  <a:gd name="T12" fmla="*/ 159 w 16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64" h="11">
                    <a:moveTo>
                      <a:pt x="159" y="11"/>
                    </a:moveTo>
                    <a:cubicBezTo>
                      <a:pt x="5" y="11"/>
                      <a:pt x="5" y="11"/>
                      <a:pt x="5" y="11"/>
                    </a:cubicBezTo>
                    <a:cubicBezTo>
                      <a:pt x="2" y="11"/>
                      <a:pt x="0" y="8"/>
                      <a:pt x="0" y="5"/>
                    </a:cubicBezTo>
                    <a:cubicBezTo>
                      <a:pt x="0" y="3"/>
                      <a:pt x="2" y="0"/>
                      <a:pt x="5" y="0"/>
                    </a:cubicBezTo>
                    <a:cubicBezTo>
                      <a:pt x="159" y="0"/>
                      <a:pt x="159" y="0"/>
                      <a:pt x="159" y="0"/>
                    </a:cubicBezTo>
                    <a:cubicBezTo>
                      <a:pt x="162" y="0"/>
                      <a:pt x="164" y="3"/>
                      <a:pt x="164" y="5"/>
                    </a:cubicBezTo>
                    <a:cubicBezTo>
                      <a:pt x="164" y="8"/>
                      <a:pt x="162" y="11"/>
                      <a:pt x="159"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2" name="Freeform 34"/>
              <p:cNvSpPr>
                <a:spLocks/>
              </p:cNvSpPr>
              <p:nvPr/>
            </p:nvSpPr>
            <p:spPr bwMode="gray">
              <a:xfrm>
                <a:off x="-128587" y="31067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2"/>
                      <a:pt x="2" y="0"/>
                      <a:pt x="5" y="0"/>
                    </a:cubicBezTo>
                    <a:cubicBezTo>
                      <a:pt x="191" y="0"/>
                      <a:pt x="191" y="0"/>
                      <a:pt x="191" y="0"/>
                    </a:cubicBezTo>
                    <a:cubicBezTo>
                      <a:pt x="194" y="0"/>
                      <a:pt x="196" y="2"/>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3" name="Freeform 72"/>
              <p:cNvSpPr>
                <a:spLocks/>
              </p:cNvSpPr>
              <p:nvPr/>
            </p:nvSpPr>
            <p:spPr bwMode="gray">
              <a:xfrm>
                <a:off x="-128587" y="3189288"/>
                <a:ext cx="615950" cy="38100"/>
              </a:xfrm>
              <a:custGeom>
                <a:avLst/>
                <a:gdLst>
                  <a:gd name="T0" fmla="*/ 159 w 164"/>
                  <a:gd name="T1" fmla="*/ 10 h 10"/>
                  <a:gd name="T2" fmla="*/ 5 w 164"/>
                  <a:gd name="T3" fmla="*/ 10 h 10"/>
                  <a:gd name="T4" fmla="*/ 0 w 164"/>
                  <a:gd name="T5" fmla="*/ 5 h 10"/>
                  <a:gd name="T6" fmla="*/ 5 w 164"/>
                  <a:gd name="T7" fmla="*/ 0 h 10"/>
                  <a:gd name="T8" fmla="*/ 159 w 164"/>
                  <a:gd name="T9" fmla="*/ 0 h 10"/>
                  <a:gd name="T10" fmla="*/ 164 w 164"/>
                  <a:gd name="T11" fmla="*/ 5 h 10"/>
                  <a:gd name="T12" fmla="*/ 159 w 1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4" h="10">
                    <a:moveTo>
                      <a:pt x="159" y="10"/>
                    </a:moveTo>
                    <a:cubicBezTo>
                      <a:pt x="5" y="10"/>
                      <a:pt x="5" y="10"/>
                      <a:pt x="5" y="10"/>
                    </a:cubicBezTo>
                    <a:cubicBezTo>
                      <a:pt x="2" y="10"/>
                      <a:pt x="0" y="8"/>
                      <a:pt x="0" y="5"/>
                    </a:cubicBezTo>
                    <a:cubicBezTo>
                      <a:pt x="0" y="2"/>
                      <a:pt x="2" y="0"/>
                      <a:pt x="5" y="0"/>
                    </a:cubicBezTo>
                    <a:cubicBezTo>
                      <a:pt x="159" y="0"/>
                      <a:pt x="159" y="0"/>
                      <a:pt x="159" y="0"/>
                    </a:cubicBezTo>
                    <a:cubicBezTo>
                      <a:pt x="162" y="0"/>
                      <a:pt x="164" y="2"/>
                      <a:pt x="164" y="5"/>
                    </a:cubicBezTo>
                    <a:cubicBezTo>
                      <a:pt x="164" y="8"/>
                      <a:pt x="162" y="10"/>
                      <a:pt x="159"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4" name="Freeform 73"/>
              <p:cNvSpPr>
                <a:spLocks/>
              </p:cNvSpPr>
              <p:nvPr/>
            </p:nvSpPr>
            <p:spPr bwMode="gray">
              <a:xfrm>
                <a:off x="-128587" y="3271838"/>
                <a:ext cx="323850" cy="38100"/>
              </a:xfrm>
              <a:custGeom>
                <a:avLst/>
                <a:gdLst>
                  <a:gd name="T0" fmla="*/ 80 w 86"/>
                  <a:gd name="T1" fmla="*/ 10 h 10"/>
                  <a:gd name="T2" fmla="*/ 5 w 86"/>
                  <a:gd name="T3" fmla="*/ 10 h 10"/>
                  <a:gd name="T4" fmla="*/ 0 w 86"/>
                  <a:gd name="T5" fmla="*/ 5 h 10"/>
                  <a:gd name="T6" fmla="*/ 5 w 86"/>
                  <a:gd name="T7" fmla="*/ 0 h 10"/>
                  <a:gd name="T8" fmla="*/ 80 w 86"/>
                  <a:gd name="T9" fmla="*/ 0 h 10"/>
                  <a:gd name="T10" fmla="*/ 86 w 86"/>
                  <a:gd name="T11" fmla="*/ 5 h 10"/>
                  <a:gd name="T12" fmla="*/ 80 w 8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0" y="10"/>
                    </a:moveTo>
                    <a:cubicBezTo>
                      <a:pt x="5" y="10"/>
                      <a:pt x="5" y="10"/>
                      <a:pt x="5" y="10"/>
                    </a:cubicBezTo>
                    <a:cubicBezTo>
                      <a:pt x="2" y="10"/>
                      <a:pt x="0" y="8"/>
                      <a:pt x="0" y="5"/>
                    </a:cubicBezTo>
                    <a:cubicBezTo>
                      <a:pt x="0" y="2"/>
                      <a:pt x="2" y="0"/>
                      <a:pt x="5" y="0"/>
                    </a:cubicBezTo>
                    <a:cubicBezTo>
                      <a:pt x="80" y="0"/>
                      <a:pt x="80" y="0"/>
                      <a:pt x="80" y="0"/>
                    </a:cubicBezTo>
                    <a:cubicBezTo>
                      <a:pt x="83" y="0"/>
                      <a:pt x="86" y="2"/>
                      <a:pt x="86" y="5"/>
                    </a:cubicBezTo>
                    <a:cubicBezTo>
                      <a:pt x="86" y="8"/>
                      <a:pt x="83" y="10"/>
                      <a:pt x="80"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5" name="Freeform 74"/>
              <p:cNvSpPr>
                <a:spLocks/>
              </p:cNvSpPr>
              <p:nvPr/>
            </p:nvSpPr>
            <p:spPr bwMode="gray">
              <a:xfrm>
                <a:off x="-128587" y="3481388"/>
                <a:ext cx="676275" cy="41275"/>
              </a:xfrm>
              <a:custGeom>
                <a:avLst/>
                <a:gdLst>
                  <a:gd name="T0" fmla="*/ 175 w 180"/>
                  <a:gd name="T1" fmla="*/ 11 h 11"/>
                  <a:gd name="T2" fmla="*/ 5 w 180"/>
                  <a:gd name="T3" fmla="*/ 11 h 11"/>
                  <a:gd name="T4" fmla="*/ 0 w 180"/>
                  <a:gd name="T5" fmla="*/ 6 h 11"/>
                  <a:gd name="T6" fmla="*/ 5 w 180"/>
                  <a:gd name="T7" fmla="*/ 0 h 11"/>
                  <a:gd name="T8" fmla="*/ 175 w 180"/>
                  <a:gd name="T9" fmla="*/ 0 h 11"/>
                  <a:gd name="T10" fmla="*/ 180 w 180"/>
                  <a:gd name="T11" fmla="*/ 6 h 11"/>
                  <a:gd name="T12" fmla="*/ 175 w 18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80" h="11">
                    <a:moveTo>
                      <a:pt x="175" y="11"/>
                    </a:moveTo>
                    <a:cubicBezTo>
                      <a:pt x="5" y="11"/>
                      <a:pt x="5" y="11"/>
                      <a:pt x="5" y="11"/>
                    </a:cubicBezTo>
                    <a:cubicBezTo>
                      <a:pt x="2" y="11"/>
                      <a:pt x="0" y="8"/>
                      <a:pt x="0" y="6"/>
                    </a:cubicBezTo>
                    <a:cubicBezTo>
                      <a:pt x="0" y="3"/>
                      <a:pt x="2" y="0"/>
                      <a:pt x="5" y="0"/>
                    </a:cubicBezTo>
                    <a:cubicBezTo>
                      <a:pt x="175" y="0"/>
                      <a:pt x="175" y="0"/>
                      <a:pt x="175" y="0"/>
                    </a:cubicBezTo>
                    <a:cubicBezTo>
                      <a:pt x="178" y="0"/>
                      <a:pt x="180" y="3"/>
                      <a:pt x="180" y="6"/>
                    </a:cubicBezTo>
                    <a:cubicBezTo>
                      <a:pt x="180" y="8"/>
                      <a:pt x="178" y="11"/>
                      <a:pt x="175" y="11"/>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6" name="Freeform 75"/>
              <p:cNvSpPr>
                <a:spLocks/>
              </p:cNvSpPr>
              <p:nvPr/>
            </p:nvSpPr>
            <p:spPr bwMode="gray">
              <a:xfrm>
                <a:off x="-128587" y="3563938"/>
                <a:ext cx="736600" cy="38100"/>
              </a:xfrm>
              <a:custGeom>
                <a:avLst/>
                <a:gdLst>
                  <a:gd name="T0" fmla="*/ 191 w 196"/>
                  <a:gd name="T1" fmla="*/ 10 h 10"/>
                  <a:gd name="T2" fmla="*/ 5 w 196"/>
                  <a:gd name="T3" fmla="*/ 10 h 10"/>
                  <a:gd name="T4" fmla="*/ 0 w 196"/>
                  <a:gd name="T5" fmla="*/ 5 h 10"/>
                  <a:gd name="T6" fmla="*/ 5 w 196"/>
                  <a:gd name="T7" fmla="*/ 0 h 10"/>
                  <a:gd name="T8" fmla="*/ 191 w 196"/>
                  <a:gd name="T9" fmla="*/ 0 h 10"/>
                  <a:gd name="T10" fmla="*/ 196 w 196"/>
                  <a:gd name="T11" fmla="*/ 5 h 10"/>
                  <a:gd name="T12" fmla="*/ 191 w 19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96" h="10">
                    <a:moveTo>
                      <a:pt x="191" y="10"/>
                    </a:moveTo>
                    <a:cubicBezTo>
                      <a:pt x="5" y="10"/>
                      <a:pt x="5" y="10"/>
                      <a:pt x="5" y="10"/>
                    </a:cubicBezTo>
                    <a:cubicBezTo>
                      <a:pt x="2" y="10"/>
                      <a:pt x="0" y="8"/>
                      <a:pt x="0" y="5"/>
                    </a:cubicBezTo>
                    <a:cubicBezTo>
                      <a:pt x="0" y="3"/>
                      <a:pt x="2" y="0"/>
                      <a:pt x="5" y="0"/>
                    </a:cubicBezTo>
                    <a:cubicBezTo>
                      <a:pt x="191" y="0"/>
                      <a:pt x="191" y="0"/>
                      <a:pt x="191" y="0"/>
                    </a:cubicBezTo>
                    <a:cubicBezTo>
                      <a:pt x="194" y="0"/>
                      <a:pt x="196" y="3"/>
                      <a:pt x="196" y="5"/>
                    </a:cubicBezTo>
                    <a:cubicBezTo>
                      <a:pt x="196" y="8"/>
                      <a:pt x="194" y="10"/>
                      <a:pt x="191"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7" name="Freeform 76"/>
              <p:cNvSpPr>
                <a:spLocks/>
              </p:cNvSpPr>
              <p:nvPr/>
            </p:nvSpPr>
            <p:spPr bwMode="gray">
              <a:xfrm>
                <a:off x="-128587" y="3646488"/>
                <a:ext cx="701675" cy="38100"/>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8" name="Freeform 77"/>
              <p:cNvSpPr>
                <a:spLocks/>
              </p:cNvSpPr>
              <p:nvPr/>
            </p:nvSpPr>
            <p:spPr bwMode="gray">
              <a:xfrm>
                <a:off x="-128587" y="3729038"/>
                <a:ext cx="649288" cy="38100"/>
              </a:xfrm>
              <a:custGeom>
                <a:avLst/>
                <a:gdLst>
                  <a:gd name="T0" fmla="*/ 168 w 173"/>
                  <a:gd name="T1" fmla="*/ 10 h 10"/>
                  <a:gd name="T2" fmla="*/ 5 w 173"/>
                  <a:gd name="T3" fmla="*/ 10 h 10"/>
                  <a:gd name="T4" fmla="*/ 0 w 173"/>
                  <a:gd name="T5" fmla="*/ 5 h 10"/>
                  <a:gd name="T6" fmla="*/ 5 w 173"/>
                  <a:gd name="T7" fmla="*/ 0 h 10"/>
                  <a:gd name="T8" fmla="*/ 168 w 173"/>
                  <a:gd name="T9" fmla="*/ 0 h 10"/>
                  <a:gd name="T10" fmla="*/ 173 w 173"/>
                  <a:gd name="T11" fmla="*/ 5 h 10"/>
                  <a:gd name="T12" fmla="*/ 168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168" y="10"/>
                    </a:moveTo>
                    <a:cubicBezTo>
                      <a:pt x="5" y="10"/>
                      <a:pt x="5" y="10"/>
                      <a:pt x="5" y="10"/>
                    </a:cubicBezTo>
                    <a:cubicBezTo>
                      <a:pt x="2" y="10"/>
                      <a:pt x="0" y="8"/>
                      <a:pt x="0" y="5"/>
                    </a:cubicBezTo>
                    <a:cubicBezTo>
                      <a:pt x="0" y="2"/>
                      <a:pt x="2" y="0"/>
                      <a:pt x="5" y="0"/>
                    </a:cubicBezTo>
                    <a:cubicBezTo>
                      <a:pt x="168" y="0"/>
                      <a:pt x="168" y="0"/>
                      <a:pt x="168" y="0"/>
                    </a:cubicBezTo>
                    <a:cubicBezTo>
                      <a:pt x="170" y="0"/>
                      <a:pt x="173" y="2"/>
                      <a:pt x="173" y="5"/>
                    </a:cubicBezTo>
                    <a:cubicBezTo>
                      <a:pt x="173" y="8"/>
                      <a:pt x="170" y="10"/>
                      <a:pt x="168"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79" name="Freeform 78"/>
              <p:cNvSpPr>
                <a:spLocks/>
              </p:cNvSpPr>
              <p:nvPr/>
            </p:nvSpPr>
            <p:spPr bwMode="gray">
              <a:xfrm>
                <a:off x="-128587" y="3816350"/>
                <a:ext cx="701675" cy="36513"/>
              </a:xfrm>
              <a:custGeom>
                <a:avLst/>
                <a:gdLst>
                  <a:gd name="T0" fmla="*/ 182 w 187"/>
                  <a:gd name="T1" fmla="*/ 10 h 10"/>
                  <a:gd name="T2" fmla="*/ 5 w 187"/>
                  <a:gd name="T3" fmla="*/ 10 h 10"/>
                  <a:gd name="T4" fmla="*/ 0 w 187"/>
                  <a:gd name="T5" fmla="*/ 5 h 10"/>
                  <a:gd name="T6" fmla="*/ 5 w 187"/>
                  <a:gd name="T7" fmla="*/ 0 h 10"/>
                  <a:gd name="T8" fmla="*/ 182 w 187"/>
                  <a:gd name="T9" fmla="*/ 0 h 10"/>
                  <a:gd name="T10" fmla="*/ 187 w 187"/>
                  <a:gd name="T11" fmla="*/ 5 h 10"/>
                  <a:gd name="T12" fmla="*/ 182 w 18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7" h="10">
                    <a:moveTo>
                      <a:pt x="182" y="10"/>
                    </a:moveTo>
                    <a:cubicBezTo>
                      <a:pt x="5" y="10"/>
                      <a:pt x="5" y="10"/>
                      <a:pt x="5" y="10"/>
                    </a:cubicBezTo>
                    <a:cubicBezTo>
                      <a:pt x="2" y="10"/>
                      <a:pt x="0" y="8"/>
                      <a:pt x="0" y="5"/>
                    </a:cubicBezTo>
                    <a:cubicBezTo>
                      <a:pt x="0" y="2"/>
                      <a:pt x="2" y="0"/>
                      <a:pt x="5" y="0"/>
                    </a:cubicBezTo>
                    <a:cubicBezTo>
                      <a:pt x="182" y="0"/>
                      <a:pt x="182" y="0"/>
                      <a:pt x="182" y="0"/>
                    </a:cubicBezTo>
                    <a:cubicBezTo>
                      <a:pt x="185" y="0"/>
                      <a:pt x="187" y="2"/>
                      <a:pt x="187" y="5"/>
                    </a:cubicBezTo>
                    <a:cubicBezTo>
                      <a:pt x="187" y="8"/>
                      <a:pt x="185" y="10"/>
                      <a:pt x="182"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0" name="Freeform 79"/>
              <p:cNvSpPr>
                <a:spLocks/>
              </p:cNvSpPr>
              <p:nvPr/>
            </p:nvSpPr>
            <p:spPr bwMode="gray">
              <a:xfrm>
                <a:off x="-128587" y="3898900"/>
                <a:ext cx="484188" cy="36513"/>
              </a:xfrm>
              <a:custGeom>
                <a:avLst/>
                <a:gdLst>
                  <a:gd name="T0" fmla="*/ 124 w 129"/>
                  <a:gd name="T1" fmla="*/ 10 h 10"/>
                  <a:gd name="T2" fmla="*/ 5 w 129"/>
                  <a:gd name="T3" fmla="*/ 10 h 10"/>
                  <a:gd name="T4" fmla="*/ 0 w 129"/>
                  <a:gd name="T5" fmla="*/ 5 h 10"/>
                  <a:gd name="T6" fmla="*/ 5 w 129"/>
                  <a:gd name="T7" fmla="*/ 0 h 10"/>
                  <a:gd name="T8" fmla="*/ 124 w 129"/>
                  <a:gd name="T9" fmla="*/ 0 h 10"/>
                  <a:gd name="T10" fmla="*/ 129 w 129"/>
                  <a:gd name="T11" fmla="*/ 5 h 10"/>
                  <a:gd name="T12" fmla="*/ 124 w 129"/>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9" h="10">
                    <a:moveTo>
                      <a:pt x="124" y="10"/>
                    </a:moveTo>
                    <a:cubicBezTo>
                      <a:pt x="5" y="10"/>
                      <a:pt x="5" y="10"/>
                      <a:pt x="5" y="10"/>
                    </a:cubicBezTo>
                    <a:cubicBezTo>
                      <a:pt x="2" y="10"/>
                      <a:pt x="0" y="8"/>
                      <a:pt x="0" y="5"/>
                    </a:cubicBezTo>
                    <a:cubicBezTo>
                      <a:pt x="0" y="2"/>
                      <a:pt x="2" y="0"/>
                      <a:pt x="5" y="0"/>
                    </a:cubicBezTo>
                    <a:cubicBezTo>
                      <a:pt x="124" y="0"/>
                      <a:pt x="124" y="0"/>
                      <a:pt x="124" y="0"/>
                    </a:cubicBezTo>
                    <a:cubicBezTo>
                      <a:pt x="127" y="0"/>
                      <a:pt x="129" y="2"/>
                      <a:pt x="129" y="5"/>
                    </a:cubicBezTo>
                    <a:cubicBezTo>
                      <a:pt x="129" y="8"/>
                      <a:pt x="127" y="10"/>
                      <a:pt x="124" y="10"/>
                    </a:cubicBezTo>
                    <a:close/>
                  </a:path>
                </a:pathLst>
              </a:custGeom>
              <a:solidFill>
                <a:srgbClr val="632109"/>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sp>
            <p:nvSpPr>
              <p:cNvPr id="81" name="Freeform 80"/>
              <p:cNvSpPr>
                <a:spLocks noEditPoints="1"/>
              </p:cNvSpPr>
              <p:nvPr/>
            </p:nvSpPr>
            <p:spPr bwMode="gray">
              <a:xfrm>
                <a:off x="-323850" y="2616200"/>
                <a:ext cx="1125538" cy="1544638"/>
              </a:xfrm>
              <a:custGeom>
                <a:avLst/>
                <a:gdLst>
                  <a:gd name="T0" fmla="*/ 532 w 709"/>
                  <a:gd name="T1" fmla="*/ 0 h 973"/>
                  <a:gd name="T2" fmla="*/ 0 w 709"/>
                  <a:gd name="T3" fmla="*/ 0 h 973"/>
                  <a:gd name="T4" fmla="*/ 0 w 709"/>
                  <a:gd name="T5" fmla="*/ 973 h 973"/>
                  <a:gd name="T6" fmla="*/ 709 w 709"/>
                  <a:gd name="T7" fmla="*/ 973 h 973"/>
                  <a:gd name="T8" fmla="*/ 709 w 709"/>
                  <a:gd name="T9" fmla="*/ 179 h 973"/>
                  <a:gd name="T10" fmla="*/ 532 w 709"/>
                  <a:gd name="T11" fmla="*/ 0 h 973"/>
                  <a:gd name="T12" fmla="*/ 643 w 709"/>
                  <a:gd name="T13" fmla="*/ 897 h 973"/>
                  <a:gd name="T14" fmla="*/ 67 w 709"/>
                  <a:gd name="T15" fmla="*/ 897 h 973"/>
                  <a:gd name="T16" fmla="*/ 67 w 709"/>
                  <a:gd name="T17" fmla="*/ 66 h 973"/>
                  <a:gd name="T18" fmla="*/ 502 w 709"/>
                  <a:gd name="T19" fmla="*/ 66 h 973"/>
                  <a:gd name="T20" fmla="*/ 502 w 709"/>
                  <a:gd name="T21" fmla="*/ 208 h 973"/>
                  <a:gd name="T22" fmla="*/ 643 w 709"/>
                  <a:gd name="T23" fmla="*/ 208 h 973"/>
                  <a:gd name="T24" fmla="*/ 643 w 709"/>
                  <a:gd name="T25" fmla="*/ 89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973">
                    <a:moveTo>
                      <a:pt x="532" y="0"/>
                    </a:moveTo>
                    <a:lnTo>
                      <a:pt x="0" y="0"/>
                    </a:lnTo>
                    <a:lnTo>
                      <a:pt x="0" y="973"/>
                    </a:lnTo>
                    <a:lnTo>
                      <a:pt x="709" y="973"/>
                    </a:lnTo>
                    <a:lnTo>
                      <a:pt x="709" y="179"/>
                    </a:lnTo>
                    <a:lnTo>
                      <a:pt x="532" y="0"/>
                    </a:lnTo>
                    <a:close/>
                    <a:moveTo>
                      <a:pt x="643" y="897"/>
                    </a:moveTo>
                    <a:lnTo>
                      <a:pt x="67" y="897"/>
                    </a:lnTo>
                    <a:lnTo>
                      <a:pt x="67" y="66"/>
                    </a:lnTo>
                    <a:lnTo>
                      <a:pt x="502" y="66"/>
                    </a:lnTo>
                    <a:lnTo>
                      <a:pt x="502" y="208"/>
                    </a:lnTo>
                    <a:lnTo>
                      <a:pt x="643" y="208"/>
                    </a:lnTo>
                    <a:lnTo>
                      <a:pt x="643" y="897"/>
                    </a:lnTo>
                    <a:close/>
                  </a:path>
                </a:pathLst>
              </a:custGeom>
              <a:solidFill>
                <a:srgbClr val="DC3C00"/>
              </a:solidFill>
              <a:ln>
                <a:noFill/>
              </a:ln>
            </p:spPr>
            <p:txBody>
              <a:bodyPr vert="horz" wrap="square" lIns="42014" tIns="21007" rIns="42014" bIns="21007" numCol="1" anchor="t" anchorCtr="0" compatLnSpc="1">
                <a:prstTxWarp prst="textNoShape">
                  <a:avLst/>
                </a:prstTxWarp>
              </a:bodyPr>
              <a:lstStyle/>
              <a:p>
                <a:pPr defTabSz="571478">
                  <a:defRPr/>
                </a:pPr>
                <a:endParaRPr lang="en-US" sz="827" kern="0"/>
              </a:p>
            </p:txBody>
          </p:sp>
        </p:grpSp>
      </p:grpSp>
    </p:spTree>
    <p:extLst>
      <p:ext uri="{BB962C8B-B14F-4D97-AF65-F5344CB8AC3E}">
        <p14:creationId xmlns:p14="http://schemas.microsoft.com/office/powerpoint/2010/main" val="6457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667505" y="3506663"/>
            <a:ext cx="8856993" cy="1659161"/>
          </a:xfrm>
          <a:prstGeom prst="rect">
            <a:avLst/>
          </a:prstGeom>
          <a:noFill/>
          <a:ln>
            <a:noFill/>
          </a:ln>
        </p:spPr>
        <p:txBody>
          <a:bodyPr vert="horz" lIns="68570" tIns="34285" rIns="68570" bIns="34285"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571379"/>
            <a:endParaRPr lang="en-US" sz="2000" dirty="0">
              <a:solidFill>
                <a:srgbClr val="FF0000"/>
              </a:solidFill>
              <a:latin typeface="+mj-lt"/>
            </a:endParaRPr>
          </a:p>
        </p:txBody>
      </p:sp>
      <p:sp>
        <p:nvSpPr>
          <p:cNvPr id="3" name="Title 1"/>
          <p:cNvSpPr txBox="1">
            <a:spLocks/>
          </p:cNvSpPr>
          <p:nvPr/>
        </p:nvSpPr>
        <p:spPr>
          <a:xfrm>
            <a:off x="1667505" y="2078114"/>
            <a:ext cx="8856993" cy="1428548"/>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571379"/>
            <a:r>
              <a:rPr lang="en-US" sz="4124" spc="-93" dirty="0">
                <a:solidFill>
                  <a:schemeClr val="accent1"/>
                </a:solidFill>
              </a:rPr>
              <a:t>Azure Data Lake Analytics</a:t>
            </a:r>
          </a:p>
        </p:txBody>
      </p:sp>
      <p:sp>
        <p:nvSpPr>
          <p:cNvPr id="5" name="Rectangle 4"/>
          <p:cNvSpPr/>
          <p:nvPr/>
        </p:nvSpPr>
        <p:spPr>
          <a:xfrm>
            <a:off x="1667504" y="5286113"/>
            <a:ext cx="8856994" cy="571418"/>
          </a:xfrm>
          <a:prstGeom prst="rect">
            <a:avLst/>
          </a:prstGeom>
          <a:noFill/>
          <a:ln>
            <a:noFill/>
          </a:ln>
        </p:spPr>
        <p:txBody>
          <a:bodyPr vert="horz" lIns="68570" tIns="34285" rIns="68570" bIns="34285" rtlCol="0" anchor="ctr"/>
          <a:lstStyle/>
          <a:p>
            <a:pPr defTabSz="571379"/>
            <a:r>
              <a:rPr lang="en-US" sz="2500" kern="0" dirty="0">
                <a:solidFill>
                  <a:schemeClr val="bg1"/>
                </a:solidFill>
                <a:latin typeface="+mj-lt"/>
              </a:rPr>
              <a:t>2016/05/17</a:t>
            </a:r>
          </a:p>
        </p:txBody>
      </p:sp>
    </p:spTree>
    <p:extLst>
      <p:ext uri="{BB962C8B-B14F-4D97-AF65-F5344CB8AC3E}">
        <p14:creationId xmlns:p14="http://schemas.microsoft.com/office/powerpoint/2010/main" val="618058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6" name="Rectangle 5"/>
          <p:cNvSpPr/>
          <p:nvPr/>
        </p:nvSpPr>
        <p:spPr>
          <a:xfrm>
            <a:off x="3844753" y="2226641"/>
            <a:ext cx="1607545" cy="2345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500" kern="0" dirty="0">
                <a:solidFill>
                  <a:srgbClr val="00B0F0"/>
                </a:solidFill>
                <a:latin typeface="+mj-lt"/>
              </a:rPr>
              <a:t>Origins </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Cosmos</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Futures</a:t>
            </a:r>
          </a:p>
        </p:txBody>
      </p:sp>
      <p:sp>
        <p:nvSpPr>
          <p:cNvPr id="7" name="Rectangle 6"/>
          <p:cNvSpPr/>
          <p:nvPr/>
        </p:nvSpPr>
        <p:spPr>
          <a:xfrm>
            <a:off x="5738007" y="2226641"/>
            <a:ext cx="3215089" cy="2345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500" kern="0" dirty="0">
                <a:solidFill>
                  <a:srgbClr val="00B0F0"/>
                </a:solidFill>
                <a:latin typeface="+mj-lt"/>
              </a:rPr>
              <a:t>Layers &amp; Components</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Storage</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Parallelization</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Job Scheduling</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Query Execution</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Performance</a:t>
            </a:r>
          </a:p>
          <a:p>
            <a:pPr marL="285689" indent="-285689" defTabSz="571379">
              <a:buFont typeface="Arial" panose="020B0604020202020204" pitchFamily="34" charset="0"/>
              <a:buChar char="•"/>
            </a:pPr>
            <a:r>
              <a:rPr lang="en-US" sz="2000" kern="0" dirty="0">
                <a:solidFill>
                  <a:schemeClr val="tx1">
                    <a:lumMod val="65000"/>
                    <a:lumOff val="35000"/>
                  </a:schemeClr>
                </a:solidFill>
                <a:latin typeface="+mj-lt"/>
              </a:rPr>
              <a:t>Demo</a:t>
            </a:r>
          </a:p>
          <a:p>
            <a:pPr marL="285689" indent="-285689" defTabSz="571379">
              <a:buFont typeface="Arial" panose="020B0604020202020204" pitchFamily="34" charset="0"/>
              <a:buChar char="•"/>
            </a:pPr>
            <a:endParaRPr lang="en-US" sz="2000" kern="0" dirty="0">
              <a:solidFill>
                <a:schemeClr val="tx1">
                  <a:lumMod val="65000"/>
                  <a:lumOff val="35000"/>
                </a:schemeClr>
              </a:solidFill>
              <a:latin typeface="+mj-lt"/>
            </a:endParaRPr>
          </a:p>
        </p:txBody>
      </p:sp>
      <p:cxnSp>
        <p:nvCxnSpPr>
          <p:cNvPr id="4" name="Straight Connector 3"/>
          <p:cNvCxnSpPr/>
          <p:nvPr/>
        </p:nvCxnSpPr>
        <p:spPr>
          <a:xfrm>
            <a:off x="5409440" y="2000453"/>
            <a:ext cx="0" cy="27142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3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Quick Recap</a:t>
            </a:r>
            <a:endParaRPr lang="en-US" dirty="0">
              <a:solidFill>
                <a:schemeClr val="accent1"/>
              </a:solidFill>
            </a:endParaRPr>
          </a:p>
        </p:txBody>
      </p:sp>
    </p:spTree>
    <p:extLst>
      <p:ext uri="{BB962C8B-B14F-4D97-AF65-F5344CB8AC3E}">
        <p14:creationId xmlns:p14="http://schemas.microsoft.com/office/powerpoint/2010/main" val="159226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353" dirty="0"/>
              <a:t>Evolving Approaches to Analytics</a:t>
            </a:r>
            <a:br>
              <a:rPr lang="en-US" sz="2353" dirty="0"/>
            </a:br>
            <a:r>
              <a:rPr lang="en-US" sz="1471" dirty="0"/>
              <a:t>EDWs to Data Lakes</a:t>
            </a:r>
            <a:endParaRPr lang="en-US" sz="2353" dirty="0"/>
          </a:p>
        </p:txBody>
      </p:sp>
      <p:sp>
        <p:nvSpPr>
          <p:cNvPr id="5" name="Rectangle 4"/>
          <p:cNvSpPr/>
          <p:nvPr/>
        </p:nvSpPr>
        <p:spPr bwMode="auto">
          <a:xfrm>
            <a:off x="1524001" y="1916284"/>
            <a:ext cx="9144000" cy="3767364"/>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98" name="Rectangle 97"/>
          <p:cNvSpPr/>
          <p:nvPr/>
        </p:nvSpPr>
        <p:spPr>
          <a:xfrm>
            <a:off x="4081648" y="2636429"/>
            <a:ext cx="673339" cy="299429"/>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ETL Tool</a:t>
            </a:r>
          </a:p>
          <a:p>
            <a:pPr algn="ctr" defTabSz="685537">
              <a:defRPr/>
            </a:pPr>
            <a:r>
              <a:rPr lang="en-US" sz="600" kern="0" dirty="0">
                <a:solidFill>
                  <a:prstClr val="black">
                    <a:lumMod val="50000"/>
                    <a:lumOff val="50000"/>
                  </a:prstClr>
                </a:solidFill>
                <a:latin typeface="Calibri" panose="020F0502020204030204"/>
                <a:ea typeface="MS PGothic" charset="0"/>
              </a:rPr>
              <a:t>(SSIS, </a:t>
            </a:r>
            <a:r>
              <a:rPr lang="en-US" sz="600" kern="0" dirty="0" err="1">
                <a:solidFill>
                  <a:prstClr val="black">
                    <a:lumMod val="50000"/>
                    <a:lumOff val="50000"/>
                  </a:prstClr>
                </a:solidFill>
                <a:latin typeface="Calibri" panose="020F0502020204030204"/>
                <a:ea typeface="MS PGothic" charset="0"/>
              </a:rPr>
              <a:t>etc</a:t>
            </a:r>
            <a:r>
              <a:rPr lang="en-US" sz="600" kern="0" dirty="0">
                <a:solidFill>
                  <a:prstClr val="black">
                    <a:lumMod val="50000"/>
                    <a:lumOff val="50000"/>
                  </a:prstClr>
                </a:solidFill>
                <a:latin typeface="Calibri" panose="020F0502020204030204"/>
                <a:ea typeface="MS PGothic" charset="0"/>
              </a:rPr>
              <a:t>)</a:t>
            </a:r>
          </a:p>
        </p:txBody>
      </p:sp>
      <p:sp>
        <p:nvSpPr>
          <p:cNvPr id="99" name="U-Turn Arrow 98"/>
          <p:cNvSpPr/>
          <p:nvPr/>
        </p:nvSpPr>
        <p:spPr>
          <a:xfrm>
            <a:off x="4306864" y="2361429"/>
            <a:ext cx="250896" cy="274997"/>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100" name="Rectangle 99"/>
          <p:cNvSpPr/>
          <p:nvPr/>
        </p:nvSpPr>
        <p:spPr>
          <a:xfrm>
            <a:off x="5922949" y="2466473"/>
            <a:ext cx="1122848" cy="573830"/>
          </a:xfrm>
          <a:prstGeom prst="rect">
            <a:avLst/>
          </a:prstGeom>
          <a:noFill/>
          <a:ln w="12700" cap="flat" cmpd="sng" algn="ctr">
            <a:noFill/>
            <a:prstDash val="solid"/>
            <a:miter lim="800000"/>
          </a:ln>
          <a:effectLst/>
        </p:spPr>
        <p:txBody>
          <a:bodyPr rtlCol="0" anchor="ctr"/>
          <a:lstStyle/>
          <a:p>
            <a:pPr algn="ctr" defTabSz="685537">
              <a:defRPr/>
            </a:pPr>
            <a:r>
              <a:rPr lang="en-US" sz="1350" b="1" kern="0" dirty="0">
                <a:solidFill>
                  <a:prstClr val="black">
                    <a:lumMod val="50000"/>
                    <a:lumOff val="50000"/>
                  </a:prstClr>
                </a:solidFill>
                <a:latin typeface="Calibri" panose="020F0502020204030204"/>
                <a:ea typeface="MS PGothic" charset="0"/>
              </a:rPr>
              <a:t>EDW</a:t>
            </a:r>
          </a:p>
          <a:p>
            <a:pPr algn="ctr" defTabSz="685537">
              <a:defRPr/>
            </a:pPr>
            <a:r>
              <a:rPr lang="en-US" sz="750" kern="0" dirty="0">
                <a:solidFill>
                  <a:prstClr val="black">
                    <a:lumMod val="50000"/>
                    <a:lumOff val="50000"/>
                  </a:prstClr>
                </a:solidFill>
                <a:latin typeface="Calibri" panose="020F0502020204030204"/>
                <a:ea typeface="MS PGothic" charset="0"/>
              </a:rPr>
              <a:t>(SQL </a:t>
            </a:r>
            <a:r>
              <a:rPr lang="en-US" sz="750" kern="0" dirty="0" err="1">
                <a:solidFill>
                  <a:prstClr val="black">
                    <a:lumMod val="50000"/>
                    <a:lumOff val="50000"/>
                  </a:prstClr>
                </a:solidFill>
                <a:latin typeface="Calibri" panose="020F0502020204030204"/>
                <a:ea typeface="MS PGothic" charset="0"/>
              </a:rPr>
              <a:t>Svr</a:t>
            </a:r>
            <a:r>
              <a:rPr lang="en-US" sz="750" kern="0" dirty="0">
                <a:solidFill>
                  <a:prstClr val="black">
                    <a:lumMod val="50000"/>
                    <a:lumOff val="50000"/>
                  </a:prstClr>
                </a:solidFill>
                <a:latin typeface="Calibri" panose="020F0502020204030204"/>
                <a:ea typeface="MS PGothic" charset="0"/>
              </a:rPr>
              <a:t>, Teradata, </a:t>
            </a:r>
            <a:r>
              <a:rPr lang="en-US" sz="750" kern="0" dirty="0" err="1">
                <a:solidFill>
                  <a:prstClr val="black">
                    <a:lumMod val="50000"/>
                    <a:lumOff val="50000"/>
                  </a:prstClr>
                </a:solidFill>
                <a:latin typeface="Calibri" panose="020F0502020204030204"/>
                <a:ea typeface="MS PGothic" charset="0"/>
              </a:rPr>
              <a:t>etc</a:t>
            </a:r>
            <a:r>
              <a:rPr lang="en-US" sz="750" kern="0" dirty="0">
                <a:solidFill>
                  <a:prstClr val="black">
                    <a:lumMod val="50000"/>
                    <a:lumOff val="50000"/>
                  </a:prstClr>
                </a:solidFill>
                <a:latin typeface="Calibri" panose="020F0502020204030204"/>
                <a:ea typeface="MS PGothic" charset="0"/>
              </a:rPr>
              <a:t>)</a:t>
            </a:r>
          </a:p>
        </p:txBody>
      </p:sp>
      <p:cxnSp>
        <p:nvCxnSpPr>
          <p:cNvPr id="101" name="Straight Arrow Connector 100"/>
          <p:cNvCxnSpPr/>
          <p:nvPr/>
        </p:nvCxnSpPr>
        <p:spPr>
          <a:xfrm flipV="1">
            <a:off x="3161785" y="2910799"/>
            <a:ext cx="919862" cy="453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769626" y="2913059"/>
            <a:ext cx="722119" cy="4541"/>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3438220" y="2182727"/>
            <a:ext cx="529802"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Extract</a:t>
            </a:r>
          </a:p>
        </p:txBody>
      </p:sp>
      <p:sp>
        <p:nvSpPr>
          <p:cNvPr id="104" name="TextBox 103"/>
          <p:cNvSpPr txBox="1"/>
          <p:nvPr/>
        </p:nvSpPr>
        <p:spPr>
          <a:xfrm>
            <a:off x="3376666" y="2753742"/>
            <a:ext cx="707477"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105" name="TextBox 104"/>
          <p:cNvSpPr txBox="1"/>
          <p:nvPr/>
        </p:nvSpPr>
        <p:spPr>
          <a:xfrm>
            <a:off x="4892878" y="2182727"/>
            <a:ext cx="529802" cy="253916"/>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Load</a:t>
            </a:r>
          </a:p>
        </p:txBody>
      </p:sp>
      <p:sp>
        <p:nvSpPr>
          <p:cNvPr id="106" name="TextBox 105"/>
          <p:cNvSpPr txBox="1"/>
          <p:nvPr/>
        </p:nvSpPr>
        <p:spPr>
          <a:xfrm>
            <a:off x="4729204" y="2646090"/>
            <a:ext cx="650262" cy="323165"/>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Transformed Data</a:t>
            </a:r>
          </a:p>
        </p:txBody>
      </p:sp>
      <p:sp>
        <p:nvSpPr>
          <p:cNvPr id="107" name="TextBox 106"/>
          <p:cNvSpPr txBox="1"/>
          <p:nvPr/>
        </p:nvSpPr>
        <p:spPr>
          <a:xfrm>
            <a:off x="4121318" y="2182727"/>
            <a:ext cx="705863"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Transform</a:t>
            </a:r>
          </a:p>
        </p:txBody>
      </p:sp>
      <p:sp>
        <p:nvSpPr>
          <p:cNvPr id="108" name="TextBox 107"/>
          <p:cNvSpPr txBox="1"/>
          <p:nvPr/>
        </p:nvSpPr>
        <p:spPr>
          <a:xfrm>
            <a:off x="2608952" y="2585318"/>
            <a:ext cx="23160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OLTP</a:t>
            </a:r>
          </a:p>
        </p:txBody>
      </p:sp>
      <p:sp>
        <p:nvSpPr>
          <p:cNvPr id="109" name="Freeform 108"/>
          <p:cNvSpPr/>
          <p:nvPr/>
        </p:nvSpPr>
        <p:spPr>
          <a:xfrm>
            <a:off x="2637582" y="2404814"/>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0" name="Oval 109"/>
          <p:cNvSpPr/>
          <p:nvPr/>
        </p:nvSpPr>
        <p:spPr>
          <a:xfrm>
            <a:off x="2648601" y="2411856"/>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1" name="TextBox 110"/>
          <p:cNvSpPr txBox="1"/>
          <p:nvPr/>
        </p:nvSpPr>
        <p:spPr>
          <a:xfrm>
            <a:off x="2634816" y="2896493"/>
            <a:ext cx="169469"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ERP</a:t>
            </a:r>
          </a:p>
        </p:txBody>
      </p:sp>
      <p:sp>
        <p:nvSpPr>
          <p:cNvPr id="112" name="Freeform 111"/>
          <p:cNvSpPr/>
          <p:nvPr/>
        </p:nvSpPr>
        <p:spPr>
          <a:xfrm>
            <a:off x="2637582" y="2715988"/>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3" name="Oval 112"/>
          <p:cNvSpPr/>
          <p:nvPr/>
        </p:nvSpPr>
        <p:spPr>
          <a:xfrm>
            <a:off x="2648601" y="2723032"/>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4" name="TextBox 113"/>
          <p:cNvSpPr txBox="1"/>
          <p:nvPr/>
        </p:nvSpPr>
        <p:spPr>
          <a:xfrm>
            <a:off x="2895635" y="28915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LOB</a:t>
            </a:r>
          </a:p>
        </p:txBody>
      </p:sp>
      <p:sp>
        <p:nvSpPr>
          <p:cNvPr id="115" name="Freeform 114"/>
          <p:cNvSpPr/>
          <p:nvPr/>
        </p:nvSpPr>
        <p:spPr>
          <a:xfrm>
            <a:off x="2892306" y="2711063"/>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6" name="Oval 115"/>
          <p:cNvSpPr/>
          <p:nvPr/>
        </p:nvSpPr>
        <p:spPr>
          <a:xfrm>
            <a:off x="2903324" y="27181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117" name="Straight Arrow Connector 116"/>
          <p:cNvCxnSpPr/>
          <p:nvPr/>
        </p:nvCxnSpPr>
        <p:spPr>
          <a:xfrm>
            <a:off x="7590890" y="2908976"/>
            <a:ext cx="906620"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61479" y="2358980"/>
            <a:ext cx="210977" cy="128492"/>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504662"/>
            <a:ext cx="210977" cy="128492"/>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658787"/>
            <a:ext cx="210977" cy="128492"/>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68" y="2358981"/>
            <a:ext cx="210977" cy="128492"/>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356174"/>
            <a:ext cx="210977" cy="128492"/>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51769" y="2200300"/>
            <a:ext cx="210977" cy="128492"/>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33" y="2198004"/>
            <a:ext cx="210977" cy="128492"/>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622256"/>
            <a:ext cx="210977" cy="164483"/>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409964"/>
            <a:ext cx="210977" cy="164483"/>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410324"/>
            <a:ext cx="210977" cy="164483"/>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198365"/>
            <a:ext cx="210977" cy="164483"/>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198006"/>
            <a:ext cx="210977" cy="164483"/>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623894"/>
            <a:ext cx="210977" cy="154919"/>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200300"/>
            <a:ext cx="210977" cy="128492"/>
          </a:xfrm>
          <a:prstGeom prst="rect">
            <a:avLst/>
          </a:prstGeom>
          <a:ln w="6350">
            <a:solidFill>
              <a:sysClr val="windowText" lastClr="000000">
                <a:lumMod val="50000"/>
                <a:lumOff val="50000"/>
              </a:sysClr>
            </a:solidFill>
          </a:ln>
        </p:spPr>
      </p:pic>
      <p:sp>
        <p:nvSpPr>
          <p:cNvPr id="136" name="TextBox 135"/>
          <p:cNvSpPr txBox="1"/>
          <p:nvPr/>
        </p:nvSpPr>
        <p:spPr>
          <a:xfrm>
            <a:off x="2883524" y="25882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a:t>
            </a:r>
          </a:p>
        </p:txBody>
      </p:sp>
      <p:sp>
        <p:nvSpPr>
          <p:cNvPr id="137" name="Oval 136"/>
          <p:cNvSpPr/>
          <p:nvPr/>
        </p:nvSpPr>
        <p:spPr>
          <a:xfrm>
            <a:off x="2891214" y="24148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5139" y="2412801"/>
            <a:ext cx="179422" cy="18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3140671" y="2537097"/>
            <a:ext cx="284006" cy="382910"/>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3168456" y="2738782"/>
            <a:ext cx="245644" cy="170197"/>
          </a:xfrm>
          <a:prstGeom prst="line">
            <a:avLst/>
          </a:prstGeom>
          <a:noFill/>
          <a:ln w="41275" cap="flat" cmpd="sng" algn="ctr">
            <a:solidFill>
              <a:sysClr val="window" lastClr="FFFFFF">
                <a:lumMod val="65000"/>
              </a:sysClr>
            </a:solidFill>
            <a:prstDash val="solid"/>
            <a:miter lim="800000"/>
            <a:tailEnd type="none"/>
          </a:ln>
          <a:effectLst/>
        </p:spPr>
      </p:cxnSp>
      <p:sp>
        <p:nvSpPr>
          <p:cNvPr id="192" name="Rectangle 191"/>
          <p:cNvSpPr/>
          <p:nvPr/>
        </p:nvSpPr>
        <p:spPr>
          <a:xfrm>
            <a:off x="8776386" y="2639838"/>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BI Tools</a:t>
            </a:r>
            <a:endParaRPr lang="en-US" sz="600" kern="0" dirty="0">
              <a:solidFill>
                <a:prstClr val="black">
                  <a:lumMod val="50000"/>
                  <a:lumOff val="50000"/>
                </a:prstClr>
              </a:solidFill>
              <a:latin typeface="Calibri" panose="020F0502020204030204"/>
              <a:ea typeface="MS PGothic" charset="0"/>
            </a:endParaRPr>
          </a:p>
        </p:txBody>
      </p:sp>
      <p:sp>
        <p:nvSpPr>
          <p:cNvPr id="251" name="Rectangle 250"/>
          <p:cNvSpPr/>
          <p:nvPr/>
        </p:nvSpPr>
        <p:spPr>
          <a:xfrm>
            <a:off x="8776386" y="296232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Marts</a:t>
            </a:r>
            <a:endParaRPr lang="en-US" sz="600" kern="0" dirty="0">
              <a:solidFill>
                <a:prstClr val="black">
                  <a:lumMod val="50000"/>
                  <a:lumOff val="50000"/>
                </a:prstClr>
              </a:solidFill>
              <a:latin typeface="Calibri" panose="020F0502020204030204"/>
              <a:ea typeface="MS PGothic" charset="0"/>
            </a:endParaRPr>
          </a:p>
        </p:txBody>
      </p:sp>
      <p:sp>
        <p:nvSpPr>
          <p:cNvPr id="252" name="Rectangle 251"/>
          <p:cNvSpPr/>
          <p:nvPr/>
        </p:nvSpPr>
        <p:spPr>
          <a:xfrm>
            <a:off x="8776386" y="32984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Lake(s)</a:t>
            </a:r>
            <a:endParaRPr lang="en-US" sz="600" kern="0" dirty="0">
              <a:solidFill>
                <a:prstClr val="black">
                  <a:lumMod val="50000"/>
                  <a:lumOff val="50000"/>
                </a:prstClr>
              </a:solidFill>
              <a:latin typeface="Calibri" panose="020F0502020204030204"/>
              <a:ea typeface="MS PGothic" charset="0"/>
            </a:endParaRPr>
          </a:p>
        </p:txBody>
      </p:sp>
      <p:sp>
        <p:nvSpPr>
          <p:cNvPr id="253" name="Freeform 252"/>
          <p:cNvSpPr/>
          <p:nvPr/>
        </p:nvSpPr>
        <p:spPr>
          <a:xfrm>
            <a:off x="9568449" y="3323190"/>
            <a:ext cx="169279" cy="276955"/>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9620848" y="3381736"/>
            <a:ext cx="105488" cy="64247"/>
          </a:xfrm>
          <a:prstGeom prst="rect">
            <a:avLst/>
          </a:prstGeom>
          <a:ln w="6350">
            <a:solidFill>
              <a:sysClr val="windowText" lastClr="000000">
                <a:lumMod val="50000"/>
                <a:lumOff val="50000"/>
              </a:sysClr>
            </a:solidFill>
          </a:ln>
        </p:spPr>
      </p:pic>
      <p:sp>
        <p:nvSpPr>
          <p:cNvPr id="255" name="Oval 254"/>
          <p:cNvSpPr/>
          <p:nvPr/>
        </p:nvSpPr>
        <p:spPr>
          <a:xfrm>
            <a:off x="9624196" y="3490372"/>
            <a:ext cx="34280" cy="43869"/>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56" name="Freeform 255"/>
          <p:cNvSpPr/>
          <p:nvPr/>
        </p:nvSpPr>
        <p:spPr>
          <a:xfrm>
            <a:off x="9592026" y="3006899"/>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7" name="Oval 256"/>
          <p:cNvSpPr/>
          <p:nvPr/>
        </p:nvSpPr>
        <p:spPr>
          <a:xfrm>
            <a:off x="9603044" y="3013941"/>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86" name="Rectangle 285"/>
          <p:cNvSpPr/>
          <p:nvPr/>
        </p:nvSpPr>
        <p:spPr>
          <a:xfrm>
            <a:off x="8776386" y="365417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Dashboards</a:t>
            </a:r>
            <a:endParaRPr lang="en-US" sz="600" kern="0" dirty="0">
              <a:solidFill>
                <a:prstClr val="black">
                  <a:lumMod val="50000"/>
                  <a:lumOff val="50000"/>
                </a:prstClr>
              </a:solidFill>
              <a:latin typeface="Calibri" panose="020F0502020204030204"/>
              <a:ea typeface="MS PGothic" charset="0"/>
            </a:endParaRPr>
          </a:p>
        </p:txBody>
      </p:sp>
      <p:sp>
        <p:nvSpPr>
          <p:cNvPr id="287" name="Rectangle 286"/>
          <p:cNvSpPr/>
          <p:nvPr/>
        </p:nvSpPr>
        <p:spPr>
          <a:xfrm>
            <a:off x="8770576" y="39825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Apps</a:t>
            </a:r>
            <a:endParaRPr lang="en-US" sz="600" kern="0" dirty="0">
              <a:solidFill>
                <a:prstClr val="black">
                  <a:lumMod val="50000"/>
                  <a:lumOff val="50000"/>
                </a:prstClr>
              </a:solidFill>
              <a:latin typeface="Calibri" panose="020F0502020204030204"/>
              <a:ea typeface="MS PGothic" charset="0"/>
            </a:endParaRPr>
          </a:p>
        </p:txBody>
      </p:sp>
    </p:spTree>
    <p:extLst>
      <p:ext uri="{BB962C8B-B14F-4D97-AF65-F5344CB8AC3E}">
        <p14:creationId xmlns:p14="http://schemas.microsoft.com/office/powerpoint/2010/main" val="138713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D598-6AC0-2A4F-8F64-A103FCEEBD7B}"/>
              </a:ext>
            </a:extLst>
          </p:cNvPr>
          <p:cNvSpPr>
            <a:spLocks noGrp="1"/>
          </p:cNvSpPr>
          <p:nvPr>
            <p:ph type="title"/>
          </p:nvPr>
        </p:nvSpPr>
        <p:spPr>
          <a:xfrm>
            <a:off x="1971675" y="371476"/>
            <a:ext cx="8239125" cy="920750"/>
          </a:xfrm>
        </p:spPr>
        <p:txBody>
          <a:bodyPr>
            <a:normAutofit/>
          </a:bodyPr>
          <a:lstStyle/>
          <a:p>
            <a:r>
              <a:rPr lang="en-US" sz="3200" dirty="0"/>
              <a:t>ADL VS SQL DB</a:t>
            </a:r>
          </a:p>
        </p:txBody>
      </p:sp>
      <p:sp>
        <p:nvSpPr>
          <p:cNvPr id="3" name="Content Placeholder 2">
            <a:extLst>
              <a:ext uri="{FF2B5EF4-FFF2-40B4-BE49-F238E27FC236}">
                <a16:creationId xmlns:a16="http://schemas.microsoft.com/office/drawing/2014/main" id="{8A2440CF-ECD4-E044-8C72-7775857E8B4D}"/>
              </a:ext>
            </a:extLst>
          </p:cNvPr>
          <p:cNvSpPr>
            <a:spLocks noGrp="1"/>
          </p:cNvSpPr>
          <p:nvPr>
            <p:ph sz="quarter" idx="17"/>
          </p:nvPr>
        </p:nvSpPr>
        <p:spPr>
          <a:xfrm>
            <a:off x="1794323" y="1644267"/>
            <a:ext cx="8416477" cy="1591989"/>
          </a:xfrm>
          <a:solidFill>
            <a:schemeClr val="bg1"/>
          </a:solidFill>
          <a:ln>
            <a:solidFill>
              <a:schemeClr val="accent1"/>
            </a:solidFill>
          </a:ln>
        </p:spPr>
        <p:txBody>
          <a:bodyPr>
            <a:normAutofit/>
          </a:bodyPr>
          <a:lstStyle/>
          <a:p>
            <a:pPr algn="ctr"/>
            <a:r>
              <a:rPr lang="en-US" sz="2600" b="1" i="1" u="sng" dirty="0"/>
              <a:t>Azure Data Lake</a:t>
            </a:r>
          </a:p>
          <a:p>
            <a:pPr algn="ctr"/>
            <a:endParaRPr lang="en-US" sz="2600" dirty="0"/>
          </a:p>
          <a:p>
            <a:pPr algn="ctr"/>
            <a:r>
              <a:rPr lang="en-US" sz="2600" dirty="0"/>
              <a:t>ADL Analytics + ADL Store</a:t>
            </a:r>
          </a:p>
        </p:txBody>
      </p:sp>
      <p:sp>
        <p:nvSpPr>
          <p:cNvPr id="4" name="Content Placeholder 3">
            <a:extLst>
              <a:ext uri="{FF2B5EF4-FFF2-40B4-BE49-F238E27FC236}">
                <a16:creationId xmlns:a16="http://schemas.microsoft.com/office/drawing/2014/main" id="{79F60455-054B-C44A-99A6-D6AE8492EC7A}"/>
              </a:ext>
            </a:extLst>
          </p:cNvPr>
          <p:cNvSpPr>
            <a:spLocks noGrp="1"/>
          </p:cNvSpPr>
          <p:nvPr>
            <p:ph sz="quarter" idx="23"/>
          </p:nvPr>
        </p:nvSpPr>
        <p:spPr>
          <a:xfrm>
            <a:off x="1794323" y="3714751"/>
            <a:ext cx="8416477" cy="1591989"/>
          </a:xfrm>
          <a:ln>
            <a:solidFill>
              <a:schemeClr val="accent1"/>
            </a:solidFill>
          </a:ln>
        </p:spPr>
        <p:txBody>
          <a:bodyPr>
            <a:normAutofit/>
          </a:bodyPr>
          <a:lstStyle/>
          <a:p>
            <a:pPr algn="ctr"/>
            <a:r>
              <a:rPr lang="en-US" sz="2600" b="1" i="1" u="sng" dirty="0"/>
              <a:t>SQL DB</a:t>
            </a:r>
          </a:p>
          <a:p>
            <a:endParaRPr lang="en-US" sz="2600" dirty="0"/>
          </a:p>
          <a:p>
            <a:pPr algn="ctr"/>
            <a:r>
              <a:rPr lang="en-US" sz="2600" dirty="0"/>
              <a:t>SQL Query + DB Storage</a:t>
            </a:r>
          </a:p>
        </p:txBody>
      </p:sp>
      <p:sp>
        <p:nvSpPr>
          <p:cNvPr id="6" name="Rectangle 5">
            <a:extLst>
              <a:ext uri="{FF2B5EF4-FFF2-40B4-BE49-F238E27FC236}">
                <a16:creationId xmlns:a16="http://schemas.microsoft.com/office/drawing/2014/main" id="{8C64355C-F461-0A4C-B6A3-E3E839ACF4E5}"/>
              </a:ext>
            </a:extLst>
          </p:cNvPr>
          <p:cNvSpPr/>
          <p:nvPr/>
        </p:nvSpPr>
        <p:spPr>
          <a:xfrm>
            <a:off x="10566400" y="5503333"/>
            <a:ext cx="1625600" cy="1227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4268288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1"/>
            </p:custDataLst>
          </p:nvPr>
        </p:nvSpPr>
        <p:spPr bwMode="auto">
          <a:xfrm>
            <a:off x="5381728" y="1000471"/>
            <a:ext cx="5142770" cy="4857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3634" tIns="69089" rIns="103634" bIns="69089" numCol="1" spcCol="0" rtlCol="0" fromWordArt="0" anchor="ctr" anchorCtr="0" forceAA="0" compatLnSpc="1">
            <a:prstTxWarp prst="textNoShape">
              <a:avLst/>
            </a:prstTxWarp>
            <a:noAutofit/>
          </a:bodyPr>
          <a:lstStyle/>
          <a:p>
            <a:pPr defTabSz="571379"/>
            <a:r>
              <a:rPr lang="en-US" sz="1500" kern="0" dirty="0">
                <a:solidFill>
                  <a:schemeClr val="tx1"/>
                </a:solidFill>
              </a:rPr>
              <a:t>Familiar syntax to millions of SQL &amp; .NET developers</a:t>
            </a:r>
          </a:p>
          <a:p>
            <a:pPr defTabSz="571379"/>
            <a:endParaRPr lang="en-US" sz="1500" kern="0" dirty="0">
              <a:solidFill>
                <a:schemeClr val="tx1"/>
              </a:solidFill>
            </a:endParaRPr>
          </a:p>
          <a:p>
            <a:pPr defTabSz="571379"/>
            <a:r>
              <a:rPr lang="en-US" sz="1500" kern="0" dirty="0">
                <a:solidFill>
                  <a:schemeClr val="tx1"/>
                </a:solidFill>
              </a:rPr>
              <a:t>Unifies declarative nature of SQL with the imperative power of C#</a:t>
            </a:r>
          </a:p>
          <a:p>
            <a:pPr defTabSz="571379"/>
            <a:endParaRPr lang="en-US" sz="1500" kern="0" dirty="0">
              <a:solidFill>
                <a:schemeClr val="tx1"/>
              </a:solidFill>
            </a:endParaRPr>
          </a:p>
          <a:p>
            <a:pPr defTabSz="571379"/>
            <a:r>
              <a:rPr lang="en-US" sz="1500" kern="0" dirty="0">
                <a:solidFill>
                  <a:schemeClr val="tx1"/>
                </a:solidFill>
              </a:rPr>
              <a:t>Unifies structured, semi-structured and unstructured data</a:t>
            </a:r>
          </a:p>
          <a:p>
            <a:pPr defTabSz="571379"/>
            <a:endParaRPr lang="en-US" sz="1500" kern="0" dirty="0">
              <a:solidFill>
                <a:schemeClr val="tx1"/>
              </a:solidFill>
            </a:endParaRPr>
          </a:p>
          <a:p>
            <a:pPr defTabSz="571379"/>
            <a:r>
              <a:rPr lang="en-US" sz="1500" kern="0" dirty="0">
                <a:solidFill>
                  <a:schemeClr val="tx1"/>
                </a:solidFill>
              </a:rPr>
              <a:t>Distributed query support over all data</a:t>
            </a:r>
          </a:p>
        </p:txBody>
      </p:sp>
      <p:sp>
        <p:nvSpPr>
          <p:cNvPr id="15" name="Title 1"/>
          <p:cNvSpPr txBox="1">
            <a:spLocks/>
          </p:cNvSpPr>
          <p:nvPr/>
        </p:nvSpPr>
        <p:spPr>
          <a:xfrm>
            <a:off x="1667504" y="2429018"/>
            <a:ext cx="3571369" cy="1112948"/>
          </a:xfrm>
          <a:prstGeom prst="rect">
            <a:avLst/>
          </a:prstGeom>
        </p:spPr>
        <p:txBody>
          <a:bodyPr anchor="b"/>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defTabSz="685655">
              <a:defRPr/>
            </a:pPr>
            <a:r>
              <a:rPr lang="en-US" sz="3749" spc="-93" dirty="0"/>
              <a:t>U-SQL</a:t>
            </a:r>
          </a:p>
        </p:txBody>
      </p:sp>
      <p:sp>
        <p:nvSpPr>
          <p:cNvPr id="16" name="Title 2"/>
          <p:cNvSpPr txBox="1">
            <a:spLocks/>
          </p:cNvSpPr>
          <p:nvPr/>
        </p:nvSpPr>
        <p:spPr>
          <a:xfrm>
            <a:off x="1667505" y="3489703"/>
            <a:ext cx="3714223" cy="447383"/>
          </a:xfrm>
          <a:prstGeom prst="rect">
            <a:avLst/>
          </a:prstGeom>
        </p:spPr>
        <p:txBody>
          <a:bodyPr vert="horz" wrap="square" lIns="107556" tIns="67223" rIns="107556" bIns="67223" rtlCol="0" anchor="t">
            <a:sp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582291"/>
            <a:r>
              <a:rPr lang="en-US" sz="2250" spc="-64">
                <a:solidFill>
                  <a:schemeClr val="tx1"/>
                </a:solidFill>
              </a:rPr>
              <a:t>A new language for Big Data</a:t>
            </a:r>
          </a:p>
        </p:txBody>
      </p:sp>
      <p:cxnSp>
        <p:nvCxnSpPr>
          <p:cNvPr id="3" name="Straight Connector 2"/>
          <p:cNvCxnSpPr/>
          <p:nvPr/>
        </p:nvCxnSpPr>
        <p:spPr>
          <a:xfrm>
            <a:off x="5238872" y="1337465"/>
            <a:ext cx="0" cy="41830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240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History</a:t>
            </a:r>
            <a:endParaRPr lang="en-US" dirty="0">
              <a:solidFill>
                <a:schemeClr val="accent1"/>
              </a:solidFill>
            </a:endParaRPr>
          </a:p>
        </p:txBody>
      </p:sp>
    </p:spTree>
    <p:extLst>
      <p:ext uri="{BB962C8B-B14F-4D97-AF65-F5344CB8AC3E}">
        <p14:creationId xmlns:p14="http://schemas.microsoft.com/office/powerpoint/2010/main" val="3392356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1667504" y="2226640"/>
            <a:ext cx="3999933" cy="3345182"/>
          </a:xfrm>
        </p:spPr>
        <p:txBody>
          <a:bodyPr>
            <a:normAutofit fontScale="85000" lnSpcReduction="20000"/>
          </a:bodyPr>
          <a:lstStyle/>
          <a:p>
            <a:pPr marL="0" indent="0">
              <a:buNone/>
            </a:pPr>
            <a:r>
              <a:rPr lang="en-US" dirty="0">
                <a:latin typeface="+mj-lt"/>
              </a:rPr>
              <a:t>Bing needed to…</a:t>
            </a:r>
          </a:p>
          <a:p>
            <a:pPr lvl="1"/>
            <a:r>
              <a:rPr lang="en-US" dirty="0">
                <a:latin typeface="+mj-lt"/>
              </a:rPr>
              <a:t>Understand user behavior </a:t>
            </a:r>
          </a:p>
          <a:p>
            <a:pPr marL="0" indent="0">
              <a:buNone/>
            </a:pPr>
            <a:endParaRPr lang="en-US" dirty="0">
              <a:latin typeface="+mj-lt"/>
            </a:endParaRPr>
          </a:p>
          <a:p>
            <a:pPr marL="0" indent="0">
              <a:buNone/>
            </a:pPr>
            <a:r>
              <a:rPr lang="en-US" dirty="0">
                <a:latin typeface="+mj-lt"/>
              </a:rPr>
              <a:t>And do it…</a:t>
            </a:r>
          </a:p>
          <a:p>
            <a:pPr lvl="1"/>
            <a:r>
              <a:rPr lang="en-US" dirty="0">
                <a:latin typeface="+mj-lt"/>
              </a:rPr>
              <a:t>At massive scale</a:t>
            </a:r>
          </a:p>
          <a:p>
            <a:pPr lvl="1"/>
            <a:r>
              <a:rPr lang="en-US" dirty="0">
                <a:latin typeface="+mj-lt"/>
              </a:rPr>
              <a:t>With agility and speed</a:t>
            </a:r>
          </a:p>
          <a:p>
            <a:pPr lvl="1"/>
            <a:r>
              <a:rPr lang="en-US" dirty="0">
                <a:latin typeface="+mj-lt"/>
              </a:rPr>
              <a:t>At low cost</a:t>
            </a:r>
          </a:p>
          <a:p>
            <a:pPr marL="0" indent="0">
              <a:buNone/>
            </a:pPr>
            <a:endParaRPr lang="en-US" dirty="0">
              <a:latin typeface="+mj-lt"/>
            </a:endParaRPr>
          </a:p>
          <a:p>
            <a:pPr marL="0" indent="0">
              <a:buNone/>
            </a:pPr>
            <a:r>
              <a:rPr lang="en-US" dirty="0">
                <a:latin typeface="+mj-lt"/>
              </a:rPr>
              <a:t>So they built …</a:t>
            </a:r>
          </a:p>
          <a:p>
            <a:pPr lvl="1"/>
            <a:r>
              <a:rPr lang="en-US" dirty="0">
                <a:latin typeface="+mj-lt"/>
              </a:rPr>
              <a:t>Cosmos</a:t>
            </a:r>
          </a:p>
          <a:p>
            <a:pPr lvl="1"/>
            <a:endParaRPr lang="en-US" dirty="0">
              <a:latin typeface="+mj-lt"/>
            </a:endParaRPr>
          </a:p>
          <a:p>
            <a:endParaRPr lang="en-US" dirty="0">
              <a:latin typeface="+mj-lt"/>
            </a:endParaRPr>
          </a:p>
        </p:txBody>
      </p:sp>
      <p:cxnSp>
        <p:nvCxnSpPr>
          <p:cNvPr id="5" name="Straight Connector 4"/>
          <p:cNvCxnSpPr/>
          <p:nvPr/>
        </p:nvCxnSpPr>
        <p:spPr>
          <a:xfrm>
            <a:off x="5810291" y="2143308"/>
            <a:ext cx="0" cy="35713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6096002" y="2179544"/>
            <a:ext cx="3999933" cy="3345182"/>
          </a:xfrm>
          <a:prstGeom prst="rect">
            <a:avLst/>
          </a:prstGeom>
        </p:spPr>
        <p:txBody>
          <a:bodyPr vert="horz" lIns="57142" tIns="28571" rIns="57142" bIns="28571"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lumMod val="65000"/>
                    <a:lumOff val="35000"/>
                  </a:schemeClr>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lumMod val="65000"/>
                    <a:lumOff val="35000"/>
                  </a:schemeClr>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lumMod val="65000"/>
                    <a:lumOff val="35000"/>
                  </a:schemeClr>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lumMod val="65000"/>
                    <a:lumOff val="35000"/>
                  </a:schemeClr>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defTabSz="685655">
              <a:spcBef>
                <a:spcPts val="750"/>
              </a:spcBef>
              <a:buNone/>
            </a:pPr>
            <a:r>
              <a:rPr lang="en-US" sz="3749" dirty="0">
                <a:solidFill>
                  <a:srgbClr val="00B0F0"/>
                </a:solidFill>
                <a:latin typeface="+mj-lt"/>
              </a:rPr>
              <a:t>Cosmos</a:t>
            </a:r>
            <a:endParaRPr lang="en-US" sz="2100" dirty="0">
              <a:solidFill>
                <a:srgbClr val="00B0F0"/>
              </a:solidFill>
              <a:latin typeface="+mj-lt"/>
            </a:endParaRPr>
          </a:p>
          <a:p>
            <a:pPr marL="0" indent="0" defTabSz="685655">
              <a:spcBef>
                <a:spcPts val="750"/>
              </a:spcBef>
              <a:buNone/>
            </a:pPr>
            <a:endParaRPr lang="en-US" sz="2100" dirty="0">
              <a:latin typeface="+mj-lt"/>
            </a:endParaRPr>
          </a:p>
          <a:p>
            <a:pPr marL="171414" indent="-171414" defTabSz="685655">
              <a:spcBef>
                <a:spcPts val="750"/>
              </a:spcBef>
            </a:pPr>
            <a:r>
              <a:rPr lang="en-US" sz="2100" dirty="0">
                <a:latin typeface="+mj-lt"/>
              </a:rPr>
              <a:t>Batch Jobs</a:t>
            </a:r>
          </a:p>
          <a:p>
            <a:pPr marL="171414" indent="-171414" defTabSz="685655">
              <a:spcBef>
                <a:spcPts val="750"/>
              </a:spcBef>
            </a:pPr>
            <a:r>
              <a:rPr lang="en-US" sz="2100" dirty="0">
                <a:latin typeface="+mj-lt"/>
              </a:rPr>
              <a:t>Interactive</a:t>
            </a:r>
          </a:p>
          <a:p>
            <a:pPr marL="171414" indent="-171414" defTabSz="685655">
              <a:spcBef>
                <a:spcPts val="750"/>
              </a:spcBef>
            </a:pPr>
            <a:r>
              <a:rPr lang="en-US" sz="2100" dirty="0">
                <a:latin typeface="+mj-lt"/>
              </a:rPr>
              <a:t>Machine Learning</a:t>
            </a:r>
          </a:p>
          <a:p>
            <a:pPr marL="171414" indent="-171414" defTabSz="685655">
              <a:spcBef>
                <a:spcPts val="750"/>
              </a:spcBef>
            </a:pPr>
            <a:r>
              <a:rPr lang="en-US" sz="2100" dirty="0">
                <a:latin typeface="+mj-lt"/>
              </a:rPr>
              <a:t>Streaming</a:t>
            </a:r>
          </a:p>
          <a:p>
            <a:pPr marL="0" indent="0" defTabSz="685655">
              <a:spcBef>
                <a:spcPts val="750"/>
              </a:spcBef>
              <a:buNone/>
            </a:pPr>
            <a:endParaRPr lang="en-US" sz="2100" dirty="0">
              <a:latin typeface="+mj-lt"/>
            </a:endParaRPr>
          </a:p>
          <a:p>
            <a:pPr marL="0" indent="0" defTabSz="685655">
              <a:spcBef>
                <a:spcPts val="750"/>
              </a:spcBef>
              <a:buNone/>
            </a:pPr>
            <a:r>
              <a:rPr lang="en-US" sz="2100" dirty="0">
                <a:latin typeface="+mj-lt"/>
              </a:rPr>
              <a:t>Thousands of Developers</a:t>
            </a:r>
          </a:p>
          <a:p>
            <a:pPr marL="0" indent="0" defTabSz="685655">
              <a:spcBef>
                <a:spcPts val="750"/>
              </a:spcBef>
              <a:buNone/>
            </a:pPr>
            <a:endParaRPr lang="en-US" sz="2100" dirty="0">
              <a:latin typeface="+mj-lt"/>
            </a:endParaRPr>
          </a:p>
        </p:txBody>
      </p:sp>
    </p:spTree>
    <p:extLst>
      <p:ext uri="{BB962C8B-B14F-4D97-AF65-F5344CB8AC3E}">
        <p14:creationId xmlns:p14="http://schemas.microsoft.com/office/powerpoint/2010/main" val="404513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712" y="2171374"/>
            <a:ext cx="7451531" cy="3802802"/>
          </a:xfrm>
          <a:prstGeom prst="rect">
            <a:avLst/>
          </a:prstGeom>
        </p:spPr>
      </p:pic>
      <p:sp>
        <p:nvSpPr>
          <p:cNvPr id="6" name="Title 1"/>
          <p:cNvSpPr txBox="1">
            <a:spLocks/>
          </p:cNvSpPr>
          <p:nvPr/>
        </p:nvSpPr>
        <p:spPr>
          <a:xfrm>
            <a:off x="1666876" y="1000471"/>
            <a:ext cx="8858251" cy="1112948"/>
          </a:xfrm>
          <a:prstGeom prst="rect">
            <a:avLst/>
          </a:prstGeom>
        </p:spPr>
        <p:txBody>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r>
              <a:rPr lang="en-US" sz="3299" dirty="0"/>
              <a:t>Pricing</a:t>
            </a:r>
          </a:p>
        </p:txBody>
      </p:sp>
    </p:spTree>
    <p:extLst>
      <p:ext uri="{BB962C8B-B14F-4D97-AF65-F5344CB8AC3E}">
        <p14:creationId xmlns:p14="http://schemas.microsoft.com/office/powerpoint/2010/main" val="1738392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Azure Data Lake Analytics (ADLA) Demo</a:t>
            </a:r>
            <a:endParaRPr lang="en-US" dirty="0">
              <a:solidFill>
                <a:schemeClr val="accent1"/>
              </a:solidFill>
            </a:endParaRPr>
          </a:p>
        </p:txBody>
      </p:sp>
    </p:spTree>
    <p:extLst>
      <p:ext uri="{BB962C8B-B14F-4D97-AF65-F5344CB8AC3E}">
        <p14:creationId xmlns:p14="http://schemas.microsoft.com/office/powerpoint/2010/main" val="4102345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8F82FD-D7AC-4BED-8C15-3F550F841221}"/>
              </a:ext>
            </a:extLst>
          </p:cNvPr>
          <p:cNvPicPr>
            <a:picLocks noChangeAspect="1"/>
          </p:cNvPicPr>
          <p:nvPr/>
        </p:nvPicPr>
        <p:blipFill>
          <a:blip r:embed="rId2"/>
          <a:stretch>
            <a:fillRect/>
          </a:stretch>
        </p:blipFill>
        <p:spPr>
          <a:xfrm>
            <a:off x="2954423" y="1339850"/>
            <a:ext cx="6283157" cy="4178300"/>
          </a:xfrm>
          <a:prstGeom prst="rect">
            <a:avLst/>
          </a:prstGeom>
        </p:spPr>
      </p:pic>
    </p:spTree>
    <p:extLst>
      <p:ext uri="{BB962C8B-B14F-4D97-AF65-F5344CB8AC3E}">
        <p14:creationId xmlns:p14="http://schemas.microsoft.com/office/powerpoint/2010/main" val="782497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606930-9019-4C38-AE37-97A4905F7C88}"/>
              </a:ext>
            </a:extLst>
          </p:cNvPr>
          <p:cNvPicPr>
            <a:picLocks noChangeAspect="1"/>
          </p:cNvPicPr>
          <p:nvPr/>
        </p:nvPicPr>
        <p:blipFill>
          <a:blip r:embed="rId2"/>
          <a:stretch>
            <a:fillRect/>
          </a:stretch>
        </p:blipFill>
        <p:spPr>
          <a:xfrm>
            <a:off x="2925417" y="1228742"/>
            <a:ext cx="6131512" cy="4462809"/>
          </a:xfrm>
          <a:prstGeom prst="rect">
            <a:avLst/>
          </a:prstGeom>
        </p:spPr>
      </p:pic>
    </p:spTree>
    <p:extLst>
      <p:ext uri="{BB962C8B-B14F-4D97-AF65-F5344CB8AC3E}">
        <p14:creationId xmlns:p14="http://schemas.microsoft.com/office/powerpoint/2010/main" val="2450398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Job Scheduling</a:t>
            </a:r>
            <a:br>
              <a:rPr lang="en-US" sz="4949" dirty="0">
                <a:solidFill>
                  <a:schemeClr val="accent1"/>
                </a:solidFill>
              </a:rPr>
            </a:br>
            <a:r>
              <a:rPr lang="en-US" sz="3374" dirty="0">
                <a:solidFill>
                  <a:schemeClr val="accent1"/>
                </a:solidFill>
              </a:rPr>
              <a:t>States, Queue, Priority</a:t>
            </a:r>
            <a:endParaRPr lang="en-US" dirty="0">
              <a:solidFill>
                <a:schemeClr val="accent1"/>
              </a:solidFill>
            </a:endParaRPr>
          </a:p>
        </p:txBody>
      </p:sp>
    </p:spTree>
    <p:extLst>
      <p:ext uri="{BB962C8B-B14F-4D97-AF65-F5344CB8AC3E}">
        <p14:creationId xmlns:p14="http://schemas.microsoft.com/office/powerpoint/2010/main" val="2632642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Status</a:t>
            </a:r>
          </a:p>
        </p:txBody>
      </p:sp>
      <p:pic>
        <p:nvPicPr>
          <p:cNvPr id="4" name="Picture 3"/>
          <p:cNvPicPr>
            <a:picLocks noChangeAspect="1"/>
          </p:cNvPicPr>
          <p:nvPr/>
        </p:nvPicPr>
        <p:blipFill>
          <a:blip r:embed="rId2"/>
          <a:stretch>
            <a:fillRect/>
          </a:stretch>
        </p:blipFill>
        <p:spPr>
          <a:xfrm>
            <a:off x="5904724" y="857616"/>
            <a:ext cx="4763277" cy="5142770"/>
          </a:xfrm>
          <a:prstGeom prst="rect">
            <a:avLst/>
          </a:prstGeom>
          <a:ln>
            <a:noFill/>
          </a:ln>
          <a:effectLst/>
        </p:spPr>
      </p:pic>
    </p:spTree>
    <p:extLst>
      <p:ext uri="{BB962C8B-B14F-4D97-AF65-F5344CB8AC3E}">
        <p14:creationId xmlns:p14="http://schemas.microsoft.com/office/powerpoint/2010/main" val="98754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524001" y="1916284"/>
            <a:ext cx="9144000" cy="3767364"/>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98" name="Rectangle 97"/>
          <p:cNvSpPr/>
          <p:nvPr/>
        </p:nvSpPr>
        <p:spPr>
          <a:xfrm>
            <a:off x="4081648" y="2636429"/>
            <a:ext cx="673339" cy="299429"/>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ETL Tool</a:t>
            </a:r>
          </a:p>
          <a:p>
            <a:pPr algn="ctr" defTabSz="685537">
              <a:defRPr/>
            </a:pPr>
            <a:r>
              <a:rPr lang="en-US" sz="600" kern="0" dirty="0">
                <a:solidFill>
                  <a:prstClr val="black">
                    <a:lumMod val="50000"/>
                    <a:lumOff val="50000"/>
                  </a:prstClr>
                </a:solidFill>
                <a:latin typeface="Calibri" panose="020F0502020204030204"/>
                <a:ea typeface="MS PGothic" charset="0"/>
              </a:rPr>
              <a:t>(SSIS, </a:t>
            </a:r>
            <a:r>
              <a:rPr lang="en-US" sz="600" kern="0" dirty="0" err="1">
                <a:solidFill>
                  <a:prstClr val="black">
                    <a:lumMod val="50000"/>
                    <a:lumOff val="50000"/>
                  </a:prstClr>
                </a:solidFill>
                <a:latin typeface="Calibri" panose="020F0502020204030204"/>
                <a:ea typeface="MS PGothic" charset="0"/>
              </a:rPr>
              <a:t>etc</a:t>
            </a:r>
            <a:r>
              <a:rPr lang="en-US" sz="600" kern="0" dirty="0">
                <a:solidFill>
                  <a:prstClr val="black">
                    <a:lumMod val="50000"/>
                    <a:lumOff val="50000"/>
                  </a:prstClr>
                </a:solidFill>
                <a:latin typeface="Calibri" panose="020F0502020204030204"/>
                <a:ea typeface="MS PGothic" charset="0"/>
              </a:rPr>
              <a:t>)</a:t>
            </a:r>
          </a:p>
        </p:txBody>
      </p:sp>
      <p:sp>
        <p:nvSpPr>
          <p:cNvPr id="99" name="U-Turn Arrow 98"/>
          <p:cNvSpPr/>
          <p:nvPr/>
        </p:nvSpPr>
        <p:spPr>
          <a:xfrm>
            <a:off x="4306864" y="2361429"/>
            <a:ext cx="250896" cy="274997"/>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100" name="Rectangle 99"/>
          <p:cNvSpPr/>
          <p:nvPr/>
        </p:nvSpPr>
        <p:spPr>
          <a:xfrm>
            <a:off x="5922949" y="2466473"/>
            <a:ext cx="1122848" cy="573830"/>
          </a:xfrm>
          <a:prstGeom prst="rect">
            <a:avLst/>
          </a:prstGeom>
          <a:noFill/>
          <a:ln w="12700" cap="flat" cmpd="sng" algn="ctr">
            <a:noFill/>
            <a:prstDash val="solid"/>
            <a:miter lim="800000"/>
          </a:ln>
          <a:effectLst/>
        </p:spPr>
        <p:txBody>
          <a:bodyPr rtlCol="0" anchor="ctr"/>
          <a:lstStyle/>
          <a:p>
            <a:pPr algn="ctr" defTabSz="685537">
              <a:defRPr/>
            </a:pPr>
            <a:r>
              <a:rPr lang="en-US" sz="1350" b="1" kern="0" dirty="0">
                <a:solidFill>
                  <a:prstClr val="black">
                    <a:lumMod val="50000"/>
                    <a:lumOff val="50000"/>
                  </a:prstClr>
                </a:solidFill>
                <a:latin typeface="Calibri" panose="020F0502020204030204"/>
                <a:ea typeface="MS PGothic" charset="0"/>
              </a:rPr>
              <a:t>EDW</a:t>
            </a:r>
          </a:p>
          <a:p>
            <a:pPr algn="ctr" defTabSz="685537">
              <a:defRPr/>
            </a:pPr>
            <a:r>
              <a:rPr lang="en-US" sz="750" kern="0" dirty="0">
                <a:solidFill>
                  <a:prstClr val="black">
                    <a:lumMod val="50000"/>
                    <a:lumOff val="50000"/>
                  </a:prstClr>
                </a:solidFill>
                <a:latin typeface="Calibri" panose="020F0502020204030204"/>
                <a:ea typeface="MS PGothic" charset="0"/>
              </a:rPr>
              <a:t>(SQL </a:t>
            </a:r>
            <a:r>
              <a:rPr lang="en-US" sz="750" kern="0" dirty="0" err="1">
                <a:solidFill>
                  <a:prstClr val="black">
                    <a:lumMod val="50000"/>
                    <a:lumOff val="50000"/>
                  </a:prstClr>
                </a:solidFill>
                <a:latin typeface="Calibri" panose="020F0502020204030204"/>
                <a:ea typeface="MS PGothic" charset="0"/>
              </a:rPr>
              <a:t>Svr</a:t>
            </a:r>
            <a:r>
              <a:rPr lang="en-US" sz="750" kern="0" dirty="0">
                <a:solidFill>
                  <a:prstClr val="black">
                    <a:lumMod val="50000"/>
                    <a:lumOff val="50000"/>
                  </a:prstClr>
                </a:solidFill>
                <a:latin typeface="Calibri" panose="020F0502020204030204"/>
                <a:ea typeface="MS PGothic" charset="0"/>
              </a:rPr>
              <a:t>, Teradata, </a:t>
            </a:r>
            <a:r>
              <a:rPr lang="en-US" sz="750" kern="0" dirty="0" err="1">
                <a:solidFill>
                  <a:prstClr val="black">
                    <a:lumMod val="50000"/>
                    <a:lumOff val="50000"/>
                  </a:prstClr>
                </a:solidFill>
                <a:latin typeface="Calibri" panose="020F0502020204030204"/>
                <a:ea typeface="MS PGothic" charset="0"/>
              </a:rPr>
              <a:t>etc</a:t>
            </a:r>
            <a:r>
              <a:rPr lang="en-US" sz="750" kern="0" dirty="0">
                <a:solidFill>
                  <a:prstClr val="black">
                    <a:lumMod val="50000"/>
                    <a:lumOff val="50000"/>
                  </a:prstClr>
                </a:solidFill>
                <a:latin typeface="Calibri" panose="020F0502020204030204"/>
                <a:ea typeface="MS PGothic" charset="0"/>
              </a:rPr>
              <a:t>)</a:t>
            </a:r>
          </a:p>
        </p:txBody>
      </p:sp>
      <p:cxnSp>
        <p:nvCxnSpPr>
          <p:cNvPr id="101" name="Straight Arrow Connector 100"/>
          <p:cNvCxnSpPr/>
          <p:nvPr/>
        </p:nvCxnSpPr>
        <p:spPr>
          <a:xfrm flipV="1">
            <a:off x="3161785" y="2910799"/>
            <a:ext cx="919862" cy="453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769626" y="2913059"/>
            <a:ext cx="722119" cy="4541"/>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3438220" y="2182727"/>
            <a:ext cx="529802"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Extract</a:t>
            </a:r>
          </a:p>
        </p:txBody>
      </p:sp>
      <p:sp>
        <p:nvSpPr>
          <p:cNvPr id="104" name="TextBox 103"/>
          <p:cNvSpPr txBox="1"/>
          <p:nvPr/>
        </p:nvSpPr>
        <p:spPr>
          <a:xfrm>
            <a:off x="3376666" y="2753742"/>
            <a:ext cx="707477"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105" name="TextBox 104"/>
          <p:cNvSpPr txBox="1"/>
          <p:nvPr/>
        </p:nvSpPr>
        <p:spPr>
          <a:xfrm>
            <a:off x="4892878" y="2182727"/>
            <a:ext cx="529802" cy="253916"/>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Load</a:t>
            </a:r>
          </a:p>
        </p:txBody>
      </p:sp>
      <p:sp>
        <p:nvSpPr>
          <p:cNvPr id="106" name="TextBox 105"/>
          <p:cNvSpPr txBox="1"/>
          <p:nvPr/>
        </p:nvSpPr>
        <p:spPr>
          <a:xfrm>
            <a:off x="4729204" y="2646090"/>
            <a:ext cx="650262" cy="323165"/>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Transformed Data</a:t>
            </a:r>
          </a:p>
        </p:txBody>
      </p:sp>
      <p:sp>
        <p:nvSpPr>
          <p:cNvPr id="107" name="TextBox 106"/>
          <p:cNvSpPr txBox="1"/>
          <p:nvPr/>
        </p:nvSpPr>
        <p:spPr>
          <a:xfrm>
            <a:off x="4121318" y="2182727"/>
            <a:ext cx="705863"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Transform</a:t>
            </a:r>
          </a:p>
        </p:txBody>
      </p:sp>
      <p:sp>
        <p:nvSpPr>
          <p:cNvPr id="108" name="TextBox 107"/>
          <p:cNvSpPr txBox="1"/>
          <p:nvPr/>
        </p:nvSpPr>
        <p:spPr>
          <a:xfrm>
            <a:off x="2608952" y="2585318"/>
            <a:ext cx="23160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OLTP</a:t>
            </a:r>
          </a:p>
        </p:txBody>
      </p:sp>
      <p:sp>
        <p:nvSpPr>
          <p:cNvPr id="109" name="Freeform 108"/>
          <p:cNvSpPr/>
          <p:nvPr/>
        </p:nvSpPr>
        <p:spPr>
          <a:xfrm>
            <a:off x="2637582" y="2404814"/>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0" name="Oval 109"/>
          <p:cNvSpPr/>
          <p:nvPr/>
        </p:nvSpPr>
        <p:spPr>
          <a:xfrm>
            <a:off x="2648601" y="2411856"/>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1" name="TextBox 110"/>
          <p:cNvSpPr txBox="1"/>
          <p:nvPr/>
        </p:nvSpPr>
        <p:spPr>
          <a:xfrm>
            <a:off x="2634816" y="2896493"/>
            <a:ext cx="169469"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ERP</a:t>
            </a:r>
          </a:p>
        </p:txBody>
      </p:sp>
      <p:sp>
        <p:nvSpPr>
          <p:cNvPr id="112" name="Freeform 111"/>
          <p:cNvSpPr/>
          <p:nvPr/>
        </p:nvSpPr>
        <p:spPr>
          <a:xfrm>
            <a:off x="2637582" y="2715988"/>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3" name="Oval 112"/>
          <p:cNvSpPr/>
          <p:nvPr/>
        </p:nvSpPr>
        <p:spPr>
          <a:xfrm>
            <a:off x="2648601" y="2723032"/>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4" name="TextBox 113"/>
          <p:cNvSpPr txBox="1"/>
          <p:nvPr/>
        </p:nvSpPr>
        <p:spPr>
          <a:xfrm>
            <a:off x="2895635" y="28915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LOB</a:t>
            </a:r>
          </a:p>
        </p:txBody>
      </p:sp>
      <p:sp>
        <p:nvSpPr>
          <p:cNvPr id="115" name="Freeform 114"/>
          <p:cNvSpPr/>
          <p:nvPr/>
        </p:nvSpPr>
        <p:spPr>
          <a:xfrm>
            <a:off x="2892306" y="2711063"/>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6" name="Oval 115"/>
          <p:cNvSpPr/>
          <p:nvPr/>
        </p:nvSpPr>
        <p:spPr>
          <a:xfrm>
            <a:off x="2903324" y="27181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117" name="Straight Arrow Connector 116"/>
          <p:cNvCxnSpPr/>
          <p:nvPr/>
        </p:nvCxnSpPr>
        <p:spPr>
          <a:xfrm>
            <a:off x="7590890" y="2908976"/>
            <a:ext cx="906620"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61479" y="2358980"/>
            <a:ext cx="210977" cy="128492"/>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504662"/>
            <a:ext cx="210977" cy="128492"/>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658787"/>
            <a:ext cx="210977" cy="128492"/>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68" y="2358981"/>
            <a:ext cx="210977" cy="128492"/>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356174"/>
            <a:ext cx="210977" cy="128492"/>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51769" y="2200300"/>
            <a:ext cx="210977" cy="128492"/>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33" y="2198004"/>
            <a:ext cx="210977" cy="128492"/>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622256"/>
            <a:ext cx="210977" cy="164483"/>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409964"/>
            <a:ext cx="210977" cy="164483"/>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410324"/>
            <a:ext cx="210977" cy="164483"/>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198365"/>
            <a:ext cx="210977" cy="164483"/>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198006"/>
            <a:ext cx="210977" cy="164483"/>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623894"/>
            <a:ext cx="210977" cy="154919"/>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200300"/>
            <a:ext cx="210977" cy="128492"/>
          </a:xfrm>
          <a:prstGeom prst="rect">
            <a:avLst/>
          </a:prstGeom>
          <a:ln w="6350">
            <a:solidFill>
              <a:sysClr val="windowText" lastClr="000000">
                <a:lumMod val="50000"/>
                <a:lumOff val="50000"/>
              </a:sysClr>
            </a:solidFill>
          </a:ln>
        </p:spPr>
      </p:pic>
      <p:sp>
        <p:nvSpPr>
          <p:cNvPr id="136" name="TextBox 135"/>
          <p:cNvSpPr txBox="1"/>
          <p:nvPr/>
        </p:nvSpPr>
        <p:spPr>
          <a:xfrm>
            <a:off x="2883524" y="25882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a:t>
            </a:r>
          </a:p>
        </p:txBody>
      </p:sp>
      <p:sp>
        <p:nvSpPr>
          <p:cNvPr id="137" name="Oval 136"/>
          <p:cNvSpPr/>
          <p:nvPr/>
        </p:nvSpPr>
        <p:spPr>
          <a:xfrm>
            <a:off x="2891214" y="24148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5139" y="2412801"/>
            <a:ext cx="179422" cy="18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3140671" y="2537097"/>
            <a:ext cx="284006" cy="382910"/>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3168456" y="2738782"/>
            <a:ext cx="245644" cy="170197"/>
          </a:xfrm>
          <a:prstGeom prst="line">
            <a:avLst/>
          </a:prstGeom>
          <a:noFill/>
          <a:ln w="41275" cap="flat" cmpd="sng" algn="ctr">
            <a:solidFill>
              <a:sysClr val="window" lastClr="FFFFFF">
                <a:lumMod val="65000"/>
              </a:sysClr>
            </a:solidFill>
            <a:prstDash val="solid"/>
            <a:miter lim="800000"/>
            <a:tailEnd type="none"/>
          </a:ln>
          <a:effectLst/>
        </p:spPr>
      </p:cxnSp>
      <p:sp>
        <p:nvSpPr>
          <p:cNvPr id="192" name="Rectangle 191"/>
          <p:cNvSpPr/>
          <p:nvPr/>
        </p:nvSpPr>
        <p:spPr>
          <a:xfrm>
            <a:off x="8776386" y="2639838"/>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BI Tools</a:t>
            </a:r>
            <a:endParaRPr lang="en-US" sz="600" kern="0" dirty="0">
              <a:solidFill>
                <a:prstClr val="black">
                  <a:lumMod val="50000"/>
                  <a:lumOff val="50000"/>
                </a:prstClr>
              </a:solidFill>
              <a:latin typeface="Calibri" panose="020F0502020204030204"/>
              <a:ea typeface="MS PGothic" charset="0"/>
            </a:endParaRPr>
          </a:p>
        </p:txBody>
      </p:sp>
      <p:sp>
        <p:nvSpPr>
          <p:cNvPr id="193" name="TextBox 192"/>
          <p:cNvSpPr txBox="1"/>
          <p:nvPr/>
        </p:nvSpPr>
        <p:spPr>
          <a:xfrm>
            <a:off x="2497099" y="4016194"/>
            <a:ext cx="26997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Devices</a:t>
            </a:r>
          </a:p>
        </p:txBody>
      </p:sp>
      <p:sp>
        <p:nvSpPr>
          <p:cNvPr id="194" name="TextBox 193"/>
          <p:cNvSpPr txBox="1"/>
          <p:nvPr/>
        </p:nvSpPr>
        <p:spPr>
          <a:xfrm>
            <a:off x="3024642" y="4542527"/>
            <a:ext cx="17267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Web</a:t>
            </a:r>
          </a:p>
        </p:txBody>
      </p:sp>
      <p:sp>
        <p:nvSpPr>
          <p:cNvPr id="195" name="TextBox 194"/>
          <p:cNvSpPr txBox="1"/>
          <p:nvPr/>
        </p:nvSpPr>
        <p:spPr>
          <a:xfrm>
            <a:off x="2967392" y="4190732"/>
            <a:ext cx="28269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Sensors</a:t>
            </a:r>
          </a:p>
        </p:txBody>
      </p:sp>
      <p:sp>
        <p:nvSpPr>
          <p:cNvPr id="196" name="TextBox 195"/>
          <p:cNvSpPr txBox="1"/>
          <p:nvPr/>
        </p:nvSpPr>
        <p:spPr>
          <a:xfrm>
            <a:off x="2996167" y="3893084"/>
            <a:ext cx="20364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Social</a:t>
            </a:r>
          </a:p>
        </p:txBody>
      </p:sp>
      <p:grpSp>
        <p:nvGrpSpPr>
          <p:cNvPr id="197" name="Group 196"/>
          <p:cNvGrpSpPr/>
          <p:nvPr/>
        </p:nvGrpSpPr>
        <p:grpSpPr>
          <a:xfrm>
            <a:off x="2540735" y="3849567"/>
            <a:ext cx="197586" cy="156579"/>
            <a:chOff x="2850173" y="4068523"/>
            <a:chExt cx="724052" cy="428355"/>
          </a:xfrm>
        </p:grpSpPr>
        <p:sp>
          <p:nvSpPr>
            <p:cNvPr id="198"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44546A"/>
            </a:solidFill>
            <a:ln>
              <a:noFill/>
            </a:ln>
          </p:spPr>
          <p:txBody>
            <a:bodyPr vert="horz" wrap="square" lIns="67213" tIns="33606" rIns="67213" bIns="33606" numCol="1" anchor="t" anchorCtr="0" compatLnSpc="1">
              <a:prstTxWarp prst="textNoShape">
                <a:avLst/>
              </a:prstTxWarp>
            </a:bodyPr>
            <a:lstStyle/>
            <a:p>
              <a:pPr defTabSz="685472">
                <a:defRPr/>
              </a:pPr>
              <a:endParaRPr lang="en-US" sz="1350" kern="0">
                <a:solidFill>
                  <a:srgbClr val="000000"/>
                </a:solidFill>
                <a:latin typeface="Calibri" panose="020F0502020204030204"/>
                <a:ea typeface="MS PGothic" charset="0"/>
              </a:endParaRPr>
            </a:p>
          </p:txBody>
        </p:sp>
        <p:grpSp>
          <p:nvGrpSpPr>
            <p:cNvPr id="199" name="Group 198"/>
            <p:cNvGrpSpPr/>
            <p:nvPr/>
          </p:nvGrpSpPr>
          <p:grpSpPr>
            <a:xfrm>
              <a:off x="3113588" y="4171950"/>
              <a:ext cx="460637" cy="324928"/>
              <a:chOff x="6432941" y="4098201"/>
              <a:chExt cx="709176" cy="500244"/>
            </a:xfrm>
          </p:grpSpPr>
          <p:sp>
            <p:nvSpPr>
              <p:cNvPr id="200"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60496" tIns="30248" rIns="60496" bIns="30248" numCol="1" rtlCol="0" anchor="ctr" anchorCtr="0" compatLnSpc="1">
                <a:prstTxWarp prst="textNoShape">
                  <a:avLst/>
                </a:prstTxWarp>
              </a:bodyPr>
              <a:lstStyle/>
              <a:p>
                <a:pPr defTabSz="544401">
                  <a:defRPr/>
                </a:pPr>
                <a:endParaRPr lang="en-US" sz="1350" kern="0" spc="-90" dirty="0">
                  <a:solidFill>
                    <a:srgbClr val="000000">
                      <a:lumMod val="50000"/>
                    </a:srgbClr>
                  </a:solidFill>
                  <a:latin typeface="Segoe Light" pitchFamily="34" charset="0"/>
                  <a:ea typeface="MS PGothic" charset="0"/>
                </a:endParaRPr>
              </a:p>
            </p:txBody>
          </p:sp>
          <p:sp>
            <p:nvSpPr>
              <p:cNvPr id="201"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7210" tIns="33605" rIns="67210" bIns="33605" numCol="1" anchor="t" anchorCtr="0" compatLnSpc="1">
                <a:prstTxWarp prst="textNoShape">
                  <a:avLst/>
                </a:prstTxWarp>
              </a:bodyPr>
              <a:lstStyle/>
              <a:p>
                <a:pPr defTabSz="671873">
                  <a:defRPr/>
                </a:pPr>
                <a:endParaRPr lang="en-US" sz="1250" kern="0" dirty="0">
                  <a:solidFill>
                    <a:srgbClr val="000000"/>
                  </a:solidFill>
                  <a:latin typeface="Calibri" panose="020F0502020204030204"/>
                  <a:ea typeface="MS PGothic" charset="0"/>
                </a:endParaRPr>
              </a:p>
            </p:txBody>
          </p:sp>
        </p:grpSp>
      </p:grpSp>
      <p:sp>
        <p:nvSpPr>
          <p:cNvPr id="202" name="Freeform 30"/>
          <p:cNvSpPr>
            <a:spLocks noChangeAspect="1" noEditPoints="1"/>
          </p:cNvSpPr>
          <p:nvPr/>
        </p:nvSpPr>
        <p:spPr bwMode="auto">
          <a:xfrm>
            <a:off x="3038542" y="4369899"/>
            <a:ext cx="107162" cy="16537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grpSp>
        <p:nvGrpSpPr>
          <p:cNvPr id="203" name="Group 202"/>
          <p:cNvGrpSpPr/>
          <p:nvPr/>
        </p:nvGrpSpPr>
        <p:grpSpPr>
          <a:xfrm>
            <a:off x="2996168" y="4055023"/>
            <a:ext cx="202524" cy="119648"/>
            <a:chOff x="5416550" y="3144838"/>
            <a:chExt cx="1352550" cy="565151"/>
          </a:xfrm>
          <a:solidFill>
            <a:srgbClr val="505050"/>
          </a:solidFill>
        </p:grpSpPr>
        <p:sp>
          <p:nvSpPr>
            <p:cNvPr id="204"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5"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6"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7"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grpSp>
      <p:sp>
        <p:nvSpPr>
          <p:cNvPr id="208" name="Freeform 13"/>
          <p:cNvSpPr>
            <a:spLocks noChangeAspect="1" noEditPoints="1"/>
          </p:cNvSpPr>
          <p:nvPr/>
        </p:nvSpPr>
        <p:spPr bwMode="black">
          <a:xfrm>
            <a:off x="3036694" y="3745567"/>
            <a:ext cx="122597" cy="13680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60496" tIns="30248" rIns="60496" bIns="30248" numCol="1" rtlCol="0" anchor="ctr" anchorCtr="0" compatLnSpc="1">
            <a:prstTxWarp prst="textNoShape">
              <a:avLst/>
            </a:prstTxWarp>
          </a:bodyPr>
          <a:lstStyle/>
          <a:p>
            <a:pPr defTabSz="544401">
              <a:defRPr/>
            </a:pPr>
            <a:endParaRPr lang="en-US" sz="1350" kern="0" spc="-90">
              <a:solidFill>
                <a:srgbClr val="000000">
                  <a:lumMod val="50000"/>
                </a:srgbClr>
              </a:solidFill>
              <a:latin typeface="Segoe Light" pitchFamily="34" charset="0"/>
              <a:ea typeface="MS PGothic" charset="0"/>
            </a:endParaRPr>
          </a:p>
        </p:txBody>
      </p:sp>
      <p:sp>
        <p:nvSpPr>
          <p:cNvPr id="209" name="TextBox 208"/>
          <p:cNvSpPr txBox="1"/>
          <p:nvPr/>
        </p:nvSpPr>
        <p:spPr>
          <a:xfrm>
            <a:off x="4247249" y="3978895"/>
            <a:ext cx="713957"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Ingest (EL)</a:t>
            </a:r>
          </a:p>
        </p:txBody>
      </p:sp>
      <p:sp>
        <p:nvSpPr>
          <p:cNvPr id="210" name="TextBox 209"/>
          <p:cNvSpPr txBox="1"/>
          <p:nvPr/>
        </p:nvSpPr>
        <p:spPr>
          <a:xfrm>
            <a:off x="4279184" y="4203326"/>
            <a:ext cx="701155"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251" name="Rectangle 250"/>
          <p:cNvSpPr/>
          <p:nvPr/>
        </p:nvSpPr>
        <p:spPr>
          <a:xfrm>
            <a:off x="8776386" y="296232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Marts</a:t>
            </a:r>
            <a:endParaRPr lang="en-US" sz="600" kern="0" dirty="0">
              <a:solidFill>
                <a:prstClr val="black">
                  <a:lumMod val="50000"/>
                  <a:lumOff val="50000"/>
                </a:prstClr>
              </a:solidFill>
              <a:latin typeface="Calibri" panose="020F0502020204030204"/>
              <a:ea typeface="MS PGothic" charset="0"/>
            </a:endParaRPr>
          </a:p>
        </p:txBody>
      </p:sp>
      <p:sp>
        <p:nvSpPr>
          <p:cNvPr id="252" name="Rectangle 251"/>
          <p:cNvSpPr/>
          <p:nvPr/>
        </p:nvSpPr>
        <p:spPr>
          <a:xfrm>
            <a:off x="8776386" y="32984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Lake(s)</a:t>
            </a:r>
            <a:endParaRPr lang="en-US" sz="600" kern="0" dirty="0">
              <a:solidFill>
                <a:prstClr val="black">
                  <a:lumMod val="50000"/>
                  <a:lumOff val="50000"/>
                </a:prstClr>
              </a:solidFill>
              <a:latin typeface="Calibri" panose="020F0502020204030204"/>
              <a:ea typeface="MS PGothic" charset="0"/>
            </a:endParaRPr>
          </a:p>
        </p:txBody>
      </p:sp>
      <p:sp>
        <p:nvSpPr>
          <p:cNvPr id="253" name="Freeform 252"/>
          <p:cNvSpPr/>
          <p:nvPr/>
        </p:nvSpPr>
        <p:spPr>
          <a:xfrm>
            <a:off x="9568449" y="3323190"/>
            <a:ext cx="169279" cy="276955"/>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9620848" y="3381736"/>
            <a:ext cx="105488" cy="64247"/>
          </a:xfrm>
          <a:prstGeom prst="rect">
            <a:avLst/>
          </a:prstGeom>
          <a:ln w="6350">
            <a:solidFill>
              <a:sysClr val="windowText" lastClr="000000">
                <a:lumMod val="50000"/>
                <a:lumOff val="50000"/>
              </a:sysClr>
            </a:solidFill>
          </a:ln>
        </p:spPr>
      </p:pic>
      <p:sp>
        <p:nvSpPr>
          <p:cNvPr id="255" name="Oval 254"/>
          <p:cNvSpPr/>
          <p:nvPr/>
        </p:nvSpPr>
        <p:spPr>
          <a:xfrm>
            <a:off x="9624196" y="3490372"/>
            <a:ext cx="34280" cy="43869"/>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56" name="Freeform 255"/>
          <p:cNvSpPr/>
          <p:nvPr/>
        </p:nvSpPr>
        <p:spPr>
          <a:xfrm>
            <a:off x="9592026" y="3006899"/>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7" name="Oval 256"/>
          <p:cNvSpPr/>
          <p:nvPr/>
        </p:nvSpPr>
        <p:spPr>
          <a:xfrm>
            <a:off x="9603044" y="3013941"/>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8" name="Freeform 257"/>
          <p:cNvSpPr/>
          <p:nvPr/>
        </p:nvSpPr>
        <p:spPr>
          <a:xfrm>
            <a:off x="2573614" y="4242410"/>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9" name="Oval 258"/>
          <p:cNvSpPr/>
          <p:nvPr/>
        </p:nvSpPr>
        <p:spPr>
          <a:xfrm>
            <a:off x="2584634" y="4249453"/>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260" name="Straight Arrow Connector 259"/>
          <p:cNvCxnSpPr/>
          <p:nvPr/>
        </p:nvCxnSpPr>
        <p:spPr>
          <a:xfrm>
            <a:off x="3364673" y="4359632"/>
            <a:ext cx="2105214" cy="7829"/>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261"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83912" y="4827814"/>
            <a:ext cx="209612" cy="17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51146" y="4573919"/>
            <a:ext cx="172243" cy="13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53385" y="4107426"/>
            <a:ext cx="164012" cy="1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67225" y="3809210"/>
            <a:ext cx="181442" cy="18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6098" y="4507229"/>
            <a:ext cx="181442" cy="18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76218" y="4413211"/>
            <a:ext cx="122173" cy="12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022013" y="4264302"/>
            <a:ext cx="104938" cy="14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404419" y="4751795"/>
            <a:ext cx="149363" cy="15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025434" y="4536405"/>
            <a:ext cx="165950" cy="25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11"/>
          <p:cNvPicPr>
            <a:picLocks noChangeAspect="1"/>
          </p:cNvPicPr>
          <p:nvPr/>
        </p:nvPicPr>
        <p:blipFill>
          <a:blip r:embed="rId13">
            <a:grayscl/>
            <a:extLst>
              <a:ext uri="{28A0092B-C50C-407E-A947-70E740481C1C}">
                <a14:useLocalDpi xmlns:a14="http://schemas.microsoft.com/office/drawing/2010/main" val="0"/>
              </a:ext>
            </a:extLst>
          </a:blip>
          <a:srcRect/>
          <a:stretch>
            <a:fillRect/>
          </a:stretch>
        </p:blipFill>
        <p:spPr bwMode="auto">
          <a:xfrm>
            <a:off x="1878664" y="3916459"/>
            <a:ext cx="201175" cy="19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15"/>
          <p:cNvPicPr>
            <a:picLocks noChangeAspect="1"/>
          </p:cNvPicPr>
          <p:nvPr/>
        </p:nvPicPr>
        <p:blipFill>
          <a:blip r:embed="rId14">
            <a:grayscl/>
            <a:extLst>
              <a:ext uri="{28A0092B-C50C-407E-A947-70E740481C1C}">
                <a14:useLocalDpi xmlns:a14="http://schemas.microsoft.com/office/drawing/2010/main" val="0"/>
              </a:ext>
            </a:extLst>
          </a:blip>
          <a:srcRect/>
          <a:stretch>
            <a:fillRect/>
          </a:stretch>
        </p:blipFill>
        <p:spPr bwMode="auto">
          <a:xfrm>
            <a:off x="2192100" y="4964355"/>
            <a:ext cx="206290" cy="20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3"/>
          <p:cNvPicPr>
            <a:picLocks noChangeAspect="1"/>
          </p:cNvPicPr>
          <p:nvPr/>
        </p:nvPicPr>
        <p:blipFill>
          <a:blip r:embed="rId15">
            <a:grayscl/>
            <a:extLst>
              <a:ext uri="{28A0092B-C50C-407E-A947-70E740481C1C}">
                <a14:useLocalDpi xmlns:a14="http://schemas.microsoft.com/office/drawing/2010/main" val="0"/>
              </a:ext>
            </a:extLst>
          </a:blip>
          <a:srcRect/>
          <a:stretch>
            <a:fillRect/>
          </a:stretch>
        </p:blipFill>
        <p:spPr bwMode="auto">
          <a:xfrm>
            <a:off x="2584633" y="5035270"/>
            <a:ext cx="201929" cy="21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3" name="Straight Connector 272"/>
          <p:cNvCxnSpPr/>
          <p:nvPr/>
        </p:nvCxnSpPr>
        <p:spPr>
          <a:xfrm>
            <a:off x="3367136" y="3862561"/>
            <a:ext cx="535905" cy="492092"/>
          </a:xfrm>
          <a:prstGeom prst="line">
            <a:avLst/>
          </a:prstGeom>
          <a:noFill/>
          <a:ln w="41275" cap="flat" cmpd="sng" algn="ctr">
            <a:solidFill>
              <a:sysClr val="window" lastClr="FFFFFF">
                <a:lumMod val="65000"/>
              </a:sysClr>
            </a:solidFill>
            <a:prstDash val="solid"/>
            <a:miter lim="800000"/>
            <a:tailEnd type="none"/>
          </a:ln>
          <a:effectLst/>
        </p:spPr>
      </p:cxnSp>
      <p:cxnSp>
        <p:nvCxnSpPr>
          <p:cNvPr id="274" name="Straight Connector 273"/>
          <p:cNvCxnSpPr/>
          <p:nvPr/>
        </p:nvCxnSpPr>
        <p:spPr>
          <a:xfrm>
            <a:off x="3362105" y="4027494"/>
            <a:ext cx="558824" cy="337280"/>
          </a:xfrm>
          <a:prstGeom prst="line">
            <a:avLst/>
          </a:prstGeom>
          <a:noFill/>
          <a:ln w="41275" cap="flat" cmpd="sng" algn="ctr">
            <a:solidFill>
              <a:sysClr val="window" lastClr="FFFFFF">
                <a:lumMod val="65000"/>
              </a:sysClr>
            </a:solidFill>
            <a:prstDash val="solid"/>
            <a:miter lim="800000"/>
            <a:tailEnd type="none"/>
          </a:ln>
          <a:effectLst/>
        </p:spPr>
      </p:cxnSp>
      <p:cxnSp>
        <p:nvCxnSpPr>
          <p:cNvPr id="275" name="Straight Connector 274"/>
          <p:cNvCxnSpPr/>
          <p:nvPr/>
        </p:nvCxnSpPr>
        <p:spPr>
          <a:xfrm>
            <a:off x="3374171" y="4200162"/>
            <a:ext cx="535988" cy="155835"/>
          </a:xfrm>
          <a:prstGeom prst="line">
            <a:avLst/>
          </a:prstGeom>
          <a:noFill/>
          <a:ln w="41275" cap="flat" cmpd="sng" algn="ctr">
            <a:solidFill>
              <a:sysClr val="window" lastClr="FFFFFF">
                <a:lumMod val="65000"/>
              </a:sysClr>
            </a:solidFill>
            <a:prstDash val="solid"/>
            <a:miter lim="800000"/>
            <a:tailEnd type="none"/>
          </a:ln>
          <a:effectLst/>
        </p:spPr>
      </p:cxnSp>
      <p:cxnSp>
        <p:nvCxnSpPr>
          <p:cNvPr id="276" name="Straight Connector 275"/>
          <p:cNvCxnSpPr/>
          <p:nvPr/>
        </p:nvCxnSpPr>
        <p:spPr>
          <a:xfrm flipV="1">
            <a:off x="3367054" y="4379254"/>
            <a:ext cx="535988" cy="379010"/>
          </a:xfrm>
          <a:prstGeom prst="line">
            <a:avLst/>
          </a:prstGeom>
          <a:noFill/>
          <a:ln w="41275" cap="flat" cmpd="sng" algn="ctr">
            <a:solidFill>
              <a:sysClr val="window" lastClr="FFFFFF">
                <a:lumMod val="65000"/>
              </a:sysClr>
            </a:solidFill>
            <a:prstDash val="solid"/>
            <a:miter lim="800000"/>
            <a:tailEnd type="none"/>
          </a:ln>
          <a:effectLst/>
        </p:spPr>
      </p:cxnSp>
      <p:cxnSp>
        <p:nvCxnSpPr>
          <p:cNvPr id="277" name="Straight Connector 276"/>
          <p:cNvCxnSpPr/>
          <p:nvPr/>
        </p:nvCxnSpPr>
        <p:spPr>
          <a:xfrm flipV="1">
            <a:off x="3359500" y="4354654"/>
            <a:ext cx="553772" cy="214106"/>
          </a:xfrm>
          <a:prstGeom prst="line">
            <a:avLst/>
          </a:prstGeom>
          <a:noFill/>
          <a:ln w="41275" cap="flat" cmpd="sng" algn="ctr">
            <a:solidFill>
              <a:sysClr val="window" lastClr="FFFFFF">
                <a:lumMod val="65000"/>
              </a:sysClr>
            </a:solidFill>
            <a:prstDash val="solid"/>
            <a:miter lim="800000"/>
            <a:tailEnd type="none"/>
          </a:ln>
          <a:effectLst/>
        </p:spPr>
      </p:cxnSp>
      <p:sp>
        <p:nvSpPr>
          <p:cNvPr id="286" name="Rectangle 285"/>
          <p:cNvSpPr/>
          <p:nvPr/>
        </p:nvSpPr>
        <p:spPr>
          <a:xfrm>
            <a:off x="8776386" y="365417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Dashboards</a:t>
            </a:r>
            <a:endParaRPr lang="en-US" sz="600" kern="0" dirty="0">
              <a:solidFill>
                <a:prstClr val="black">
                  <a:lumMod val="50000"/>
                  <a:lumOff val="50000"/>
                </a:prstClr>
              </a:solidFill>
              <a:latin typeface="Calibri" panose="020F0502020204030204"/>
              <a:ea typeface="MS PGothic" charset="0"/>
            </a:endParaRPr>
          </a:p>
        </p:txBody>
      </p:sp>
      <p:sp>
        <p:nvSpPr>
          <p:cNvPr id="287" name="Rectangle 286"/>
          <p:cNvSpPr/>
          <p:nvPr/>
        </p:nvSpPr>
        <p:spPr>
          <a:xfrm>
            <a:off x="8770576" y="39825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Apps</a:t>
            </a:r>
            <a:endParaRPr lang="en-US" sz="600" kern="0" dirty="0">
              <a:solidFill>
                <a:prstClr val="black">
                  <a:lumMod val="50000"/>
                  <a:lumOff val="50000"/>
                </a:prstClr>
              </a:solidFill>
              <a:latin typeface="Calibri" panose="020F0502020204030204"/>
              <a:ea typeface="MS PGothic" charset="0"/>
            </a:endParaRPr>
          </a:p>
        </p:txBody>
      </p:sp>
      <p:sp>
        <p:nvSpPr>
          <p:cNvPr id="133" name="Title 16"/>
          <p:cNvSpPr>
            <a:spLocks noGrp="1"/>
          </p:cNvSpPr>
          <p:nvPr>
            <p:ph type="title"/>
          </p:nvPr>
        </p:nvSpPr>
        <p:spPr>
          <a:xfrm>
            <a:off x="1725931" y="1074720"/>
            <a:ext cx="8741880" cy="674653"/>
          </a:xfrm>
        </p:spPr>
        <p:txBody>
          <a:bodyPr/>
          <a:lstStyle/>
          <a:p>
            <a:r>
              <a:rPr lang="en-US" sz="2353" dirty="0"/>
              <a:t>Evolving Approaches to Analytics</a:t>
            </a:r>
            <a:br>
              <a:rPr lang="en-US" sz="2353" dirty="0"/>
            </a:br>
            <a:r>
              <a:rPr lang="en-US" sz="1471" dirty="0"/>
              <a:t>EDWs to Data Lakes</a:t>
            </a:r>
            <a:endParaRPr lang="en-US" sz="2353" dirty="0"/>
          </a:p>
        </p:txBody>
      </p:sp>
    </p:spTree>
    <p:extLst>
      <p:ext uri="{BB962C8B-B14F-4D97-AF65-F5344CB8AC3E}">
        <p14:creationId xmlns:p14="http://schemas.microsoft.com/office/powerpoint/2010/main" val="243567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94009" y="2022674"/>
            <a:ext cx="2725504" cy="637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1324" kern="0" dirty="0">
                <a:solidFill>
                  <a:srgbClr val="00B0F0"/>
                </a:solidFill>
              </a:rPr>
              <a:t>Preparing</a:t>
            </a:r>
          </a:p>
        </p:txBody>
      </p:sp>
      <p:sp>
        <p:nvSpPr>
          <p:cNvPr id="7" name="Rectangle 6"/>
          <p:cNvSpPr/>
          <p:nvPr/>
        </p:nvSpPr>
        <p:spPr>
          <a:xfrm>
            <a:off x="1894009" y="2802624"/>
            <a:ext cx="2725504" cy="1001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1324" kern="0" dirty="0">
                <a:solidFill>
                  <a:srgbClr val="00B0F0"/>
                </a:solidFill>
              </a:rPr>
              <a:t>Queued</a:t>
            </a:r>
          </a:p>
        </p:txBody>
      </p:sp>
      <p:sp>
        <p:nvSpPr>
          <p:cNvPr id="8" name="Rectangle 7"/>
          <p:cNvSpPr/>
          <p:nvPr/>
        </p:nvSpPr>
        <p:spPr>
          <a:xfrm>
            <a:off x="1894009" y="3947108"/>
            <a:ext cx="2725504" cy="28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1324" kern="0" dirty="0">
                <a:solidFill>
                  <a:srgbClr val="00B0F0"/>
                </a:solidFill>
              </a:rPr>
              <a:t>Running</a:t>
            </a:r>
          </a:p>
        </p:txBody>
      </p:sp>
      <p:sp>
        <p:nvSpPr>
          <p:cNvPr id="9" name="Rectangle 8"/>
          <p:cNvSpPr/>
          <p:nvPr/>
        </p:nvSpPr>
        <p:spPr>
          <a:xfrm>
            <a:off x="1894009" y="4355968"/>
            <a:ext cx="2725504" cy="28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1324" kern="0" dirty="0">
                <a:solidFill>
                  <a:srgbClr val="00B0F0"/>
                </a:solidFill>
              </a:rPr>
              <a:t>Finalizing</a:t>
            </a:r>
          </a:p>
        </p:txBody>
      </p:sp>
      <p:sp>
        <p:nvSpPr>
          <p:cNvPr id="10" name="Rectangle 9"/>
          <p:cNvSpPr/>
          <p:nvPr/>
        </p:nvSpPr>
        <p:spPr>
          <a:xfrm>
            <a:off x="1894009" y="4757894"/>
            <a:ext cx="2725504" cy="441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1324" kern="0" dirty="0">
                <a:solidFill>
                  <a:srgbClr val="00B0F0"/>
                </a:solidFill>
              </a:rPr>
              <a:t>Ended</a:t>
            </a:r>
          </a:p>
          <a:p>
            <a:pPr algn="r" defTabSz="571379"/>
            <a:r>
              <a:rPr lang="en-US" sz="1324" kern="0" dirty="0">
                <a:solidFill>
                  <a:srgbClr val="00B0F0"/>
                </a:solidFill>
              </a:rPr>
              <a:t>(Succeeded, Failed, Cancelled)</a:t>
            </a:r>
          </a:p>
        </p:txBody>
      </p:sp>
      <p:sp>
        <p:nvSpPr>
          <p:cNvPr id="11" name="Rectangle 10"/>
          <p:cNvSpPr/>
          <p:nvPr/>
        </p:nvSpPr>
        <p:spPr>
          <a:xfrm>
            <a:off x="4997504" y="2023761"/>
            <a:ext cx="1364567" cy="2857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New</a:t>
            </a:r>
          </a:p>
        </p:txBody>
      </p:sp>
      <p:sp>
        <p:nvSpPr>
          <p:cNvPr id="12" name="Rectangle 11"/>
          <p:cNvSpPr/>
          <p:nvPr/>
        </p:nvSpPr>
        <p:spPr>
          <a:xfrm>
            <a:off x="5004001" y="2370123"/>
            <a:ext cx="1364567" cy="2857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Compiling</a:t>
            </a:r>
          </a:p>
        </p:txBody>
      </p:sp>
      <p:sp>
        <p:nvSpPr>
          <p:cNvPr id="13" name="Rectangle 12"/>
          <p:cNvSpPr/>
          <p:nvPr/>
        </p:nvSpPr>
        <p:spPr>
          <a:xfrm>
            <a:off x="5004001" y="2815004"/>
            <a:ext cx="1364567" cy="2857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Queued</a:t>
            </a:r>
          </a:p>
        </p:txBody>
      </p:sp>
      <p:sp>
        <p:nvSpPr>
          <p:cNvPr id="14" name="Rectangle 13"/>
          <p:cNvSpPr/>
          <p:nvPr/>
        </p:nvSpPr>
        <p:spPr>
          <a:xfrm>
            <a:off x="5004001" y="3168907"/>
            <a:ext cx="1364567" cy="2857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Scheduling</a:t>
            </a:r>
          </a:p>
        </p:txBody>
      </p:sp>
      <p:sp>
        <p:nvSpPr>
          <p:cNvPr id="15" name="Rectangle 14"/>
          <p:cNvSpPr/>
          <p:nvPr/>
        </p:nvSpPr>
        <p:spPr>
          <a:xfrm>
            <a:off x="5004001" y="3533445"/>
            <a:ext cx="1364567" cy="2857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Starting</a:t>
            </a:r>
          </a:p>
        </p:txBody>
      </p:sp>
      <p:sp>
        <p:nvSpPr>
          <p:cNvPr id="16" name="Rectangle 15"/>
          <p:cNvSpPr/>
          <p:nvPr/>
        </p:nvSpPr>
        <p:spPr>
          <a:xfrm>
            <a:off x="4997504" y="3947110"/>
            <a:ext cx="1364567" cy="6945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Running</a:t>
            </a:r>
          </a:p>
        </p:txBody>
      </p:sp>
      <p:sp>
        <p:nvSpPr>
          <p:cNvPr id="17" name="Rectangle 16"/>
          <p:cNvSpPr/>
          <p:nvPr/>
        </p:nvSpPr>
        <p:spPr>
          <a:xfrm>
            <a:off x="5004001" y="4757894"/>
            <a:ext cx="1364567" cy="4413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324" kern="0" dirty="0">
                <a:solidFill>
                  <a:schemeClr val="bg1"/>
                </a:solidFill>
              </a:rPr>
              <a:t>Ended</a:t>
            </a:r>
          </a:p>
        </p:txBody>
      </p:sp>
      <p:sp>
        <p:nvSpPr>
          <p:cNvPr id="18" name="Rectangle 17"/>
          <p:cNvSpPr/>
          <p:nvPr/>
        </p:nvSpPr>
        <p:spPr>
          <a:xfrm>
            <a:off x="2181028" y="1356020"/>
            <a:ext cx="2346230" cy="532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2353" kern="0" dirty="0">
                <a:solidFill>
                  <a:srgbClr val="00B0F0"/>
                </a:solidFill>
                <a:latin typeface="+mj-lt"/>
              </a:rPr>
              <a:t>UX</a:t>
            </a:r>
          </a:p>
        </p:txBody>
      </p:sp>
      <p:sp>
        <p:nvSpPr>
          <p:cNvPr id="19" name="Rectangle 18"/>
          <p:cNvSpPr/>
          <p:nvPr/>
        </p:nvSpPr>
        <p:spPr>
          <a:xfrm>
            <a:off x="4991007" y="1356019"/>
            <a:ext cx="1377561" cy="532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2353" kern="0" dirty="0">
                <a:solidFill>
                  <a:sysClr val="windowText" lastClr="000000"/>
                </a:solidFill>
                <a:latin typeface="+mj-lt"/>
              </a:rPr>
              <a:t>Job State</a:t>
            </a:r>
          </a:p>
        </p:txBody>
      </p:sp>
      <p:sp>
        <p:nvSpPr>
          <p:cNvPr id="20" name="Rectangular Callout 19"/>
          <p:cNvSpPr/>
          <p:nvPr/>
        </p:nvSpPr>
        <p:spPr>
          <a:xfrm>
            <a:off x="7635662" y="2022674"/>
            <a:ext cx="2774382" cy="381821"/>
          </a:xfrm>
          <a:prstGeom prst="wedgeRectCallout">
            <a:avLst>
              <a:gd name="adj1" fmla="val -93808"/>
              <a:gd name="adj2" fmla="val 790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The script is being compiled by the Compiler Service</a:t>
            </a:r>
          </a:p>
        </p:txBody>
      </p:sp>
      <p:sp>
        <p:nvSpPr>
          <p:cNvPr id="21" name="Rectangular Callout 20"/>
          <p:cNvSpPr/>
          <p:nvPr/>
        </p:nvSpPr>
        <p:spPr>
          <a:xfrm>
            <a:off x="7635664" y="2594964"/>
            <a:ext cx="2715901" cy="329938"/>
          </a:xfrm>
          <a:prstGeom prst="wedgeRectCallout">
            <a:avLst>
              <a:gd name="adj1" fmla="val -97406"/>
              <a:gd name="adj2" fmla="val 5333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All jobs enter the queue.</a:t>
            </a:r>
          </a:p>
        </p:txBody>
      </p:sp>
      <p:sp>
        <p:nvSpPr>
          <p:cNvPr id="22" name="Rectangular Callout 21"/>
          <p:cNvSpPr/>
          <p:nvPr/>
        </p:nvSpPr>
        <p:spPr>
          <a:xfrm>
            <a:off x="7635664" y="2998751"/>
            <a:ext cx="2715901" cy="472787"/>
          </a:xfrm>
          <a:prstGeom prst="wedgeRectCallout">
            <a:avLst>
              <a:gd name="adj1" fmla="val -94548"/>
              <a:gd name="adj2" fmla="val 1855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Are there enough ADLAUs to start the job?</a:t>
            </a:r>
          </a:p>
        </p:txBody>
      </p:sp>
      <p:sp>
        <p:nvSpPr>
          <p:cNvPr id="23" name="Rectangular Callout 22"/>
          <p:cNvSpPr/>
          <p:nvPr/>
        </p:nvSpPr>
        <p:spPr>
          <a:xfrm>
            <a:off x="7635664" y="3533444"/>
            <a:ext cx="2729132" cy="407258"/>
          </a:xfrm>
          <a:prstGeom prst="wedgeRectCallout">
            <a:avLst>
              <a:gd name="adj1" fmla="val -93786"/>
              <a:gd name="adj2" fmla="val -2399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If yes, then allocate those ADLAUs for the job</a:t>
            </a:r>
          </a:p>
        </p:txBody>
      </p:sp>
      <p:sp>
        <p:nvSpPr>
          <p:cNvPr id="24" name="Rectangular Callout 23"/>
          <p:cNvSpPr/>
          <p:nvPr/>
        </p:nvSpPr>
        <p:spPr>
          <a:xfrm>
            <a:off x="7635664" y="4080082"/>
            <a:ext cx="2729132" cy="512987"/>
          </a:xfrm>
          <a:prstGeom prst="wedgeRectCallout">
            <a:avLst>
              <a:gd name="adj1" fmla="val -96167"/>
              <a:gd name="adj2" fmla="val -181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The U-SQL runtime is now executing the code on 1 or more ADLAUs or finalizing the outputs</a:t>
            </a:r>
          </a:p>
        </p:txBody>
      </p:sp>
      <p:sp>
        <p:nvSpPr>
          <p:cNvPr id="25" name="Rectangular Callout 24"/>
          <p:cNvSpPr/>
          <p:nvPr/>
        </p:nvSpPr>
        <p:spPr>
          <a:xfrm>
            <a:off x="7635664" y="4732445"/>
            <a:ext cx="2729132" cy="303042"/>
          </a:xfrm>
          <a:prstGeom prst="wedgeRectCallout">
            <a:avLst>
              <a:gd name="adj1" fmla="val -93786"/>
              <a:gd name="adj2" fmla="val 385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The job has concluded.</a:t>
            </a:r>
          </a:p>
        </p:txBody>
      </p:sp>
      <p:sp>
        <p:nvSpPr>
          <p:cNvPr id="26" name="Left Brace 25"/>
          <p:cNvSpPr/>
          <p:nvPr/>
        </p:nvSpPr>
        <p:spPr>
          <a:xfrm>
            <a:off x="4695337" y="2023761"/>
            <a:ext cx="211194" cy="632072"/>
          </a:xfrm>
          <a:prstGeom prst="leftBrace">
            <a:avLst>
              <a:gd name="adj1" fmla="val 63987"/>
              <a:gd name="adj2" fmla="val 5000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4"/>
          </a:p>
        </p:txBody>
      </p:sp>
      <p:sp>
        <p:nvSpPr>
          <p:cNvPr id="27" name="Left Brace 26"/>
          <p:cNvSpPr/>
          <p:nvPr/>
        </p:nvSpPr>
        <p:spPr>
          <a:xfrm>
            <a:off x="4695336" y="2802624"/>
            <a:ext cx="211194" cy="1001633"/>
          </a:xfrm>
          <a:prstGeom prst="leftBrace">
            <a:avLst>
              <a:gd name="adj1" fmla="val 63987"/>
              <a:gd name="adj2" fmla="val 5000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4"/>
          </a:p>
        </p:txBody>
      </p:sp>
      <p:sp>
        <p:nvSpPr>
          <p:cNvPr id="28" name="Left Brace 27"/>
          <p:cNvSpPr/>
          <p:nvPr/>
        </p:nvSpPr>
        <p:spPr>
          <a:xfrm>
            <a:off x="4695337" y="3947108"/>
            <a:ext cx="211194" cy="285710"/>
          </a:xfrm>
          <a:prstGeom prst="leftBrace">
            <a:avLst>
              <a:gd name="adj1" fmla="val 63987"/>
              <a:gd name="adj2" fmla="val 5000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4"/>
          </a:p>
        </p:txBody>
      </p:sp>
      <p:sp>
        <p:nvSpPr>
          <p:cNvPr id="29" name="Left Brace 28"/>
          <p:cNvSpPr/>
          <p:nvPr/>
        </p:nvSpPr>
        <p:spPr>
          <a:xfrm>
            <a:off x="4695335" y="4375672"/>
            <a:ext cx="211194" cy="266007"/>
          </a:xfrm>
          <a:prstGeom prst="leftBrace">
            <a:avLst>
              <a:gd name="adj1" fmla="val 63987"/>
              <a:gd name="adj2" fmla="val 5000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4"/>
          </a:p>
        </p:txBody>
      </p:sp>
      <p:sp>
        <p:nvSpPr>
          <p:cNvPr id="30" name="Left Brace 29"/>
          <p:cNvSpPr/>
          <p:nvPr/>
        </p:nvSpPr>
        <p:spPr>
          <a:xfrm>
            <a:off x="4695334" y="4757894"/>
            <a:ext cx="211194" cy="441390"/>
          </a:xfrm>
          <a:prstGeom prst="leftBrace">
            <a:avLst>
              <a:gd name="adj1" fmla="val 63987"/>
              <a:gd name="adj2" fmla="val 50000"/>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24"/>
          </a:p>
        </p:txBody>
      </p:sp>
    </p:spTree>
    <p:extLst>
      <p:ext uri="{BB962C8B-B14F-4D97-AF65-F5344CB8AC3E}">
        <p14:creationId xmlns:p14="http://schemas.microsoft.com/office/powerpoint/2010/main" val="2742796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6BE60-7F36-F644-90F8-7485DF614706}"/>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290769FC-3F34-4665-B64D-B48C1054020F}"/>
              </a:ext>
            </a:extLst>
          </p:cNvPr>
          <p:cNvSpPr>
            <a:spLocks noGrp="1"/>
          </p:cNvSpPr>
          <p:nvPr>
            <p:ph sz="quarter" idx="17"/>
          </p:nvPr>
        </p:nvSpPr>
        <p:spPr/>
        <p:txBody>
          <a:bodyPr>
            <a:normAutofit/>
          </a:bodyPr>
          <a:lstStyle/>
          <a:p>
            <a:r>
              <a:rPr lang="en-US" sz="1500" b="1" dirty="0"/>
              <a:t>Preparing</a:t>
            </a:r>
            <a:r>
              <a:rPr lang="en-US" sz="1500" dirty="0"/>
              <a:t>: Upload your script to the cloud, compiling and optimizing the script using the compile service.</a:t>
            </a:r>
          </a:p>
          <a:p>
            <a:endParaRPr lang="en-US" sz="1500" dirty="0"/>
          </a:p>
          <a:p>
            <a:r>
              <a:rPr lang="en-US" sz="1500" b="1" dirty="0"/>
              <a:t>Queued: </a:t>
            </a:r>
            <a:r>
              <a:rPr lang="en-US" sz="1500" dirty="0"/>
              <a:t>Jobs are queued whey they are waiting for enough resources, or the jobs exceed the max concurrent jobs per account limitation. The priority setting determines the sequence of queued jobs - the lower the number, the higher the priority.</a:t>
            </a:r>
          </a:p>
          <a:p>
            <a:endParaRPr lang="en-US" sz="1500" dirty="0"/>
          </a:p>
          <a:p>
            <a:r>
              <a:rPr lang="en-US" sz="1500" b="1" dirty="0"/>
              <a:t>Running: </a:t>
            </a:r>
            <a:r>
              <a:rPr lang="en-US" sz="1500" dirty="0"/>
              <a:t>The job is actually running in your Data Lake Analytics account.</a:t>
            </a:r>
          </a:p>
          <a:p>
            <a:endParaRPr lang="en-US" sz="1500" dirty="0"/>
          </a:p>
          <a:p>
            <a:r>
              <a:rPr lang="en-US" sz="1500" b="1" dirty="0"/>
              <a:t>Finalizing: </a:t>
            </a:r>
            <a:r>
              <a:rPr lang="en-US" sz="1500" dirty="0"/>
              <a:t>The job is completing (for example, finalizing the file).</a:t>
            </a:r>
          </a:p>
          <a:p>
            <a:endParaRPr lang="en-US" sz="1500" dirty="0"/>
          </a:p>
          <a:p>
            <a:r>
              <a:rPr lang="en-US" sz="1500" dirty="0"/>
              <a:t>The job can fail in every phase. For example, compilation errors in the Preparing phase, timeout errors in the Queued phase, and execution errors in the Running phase, etc.</a:t>
            </a:r>
          </a:p>
          <a:p>
            <a:endParaRPr lang="en-US" dirty="0"/>
          </a:p>
        </p:txBody>
      </p:sp>
    </p:spTree>
    <p:extLst>
      <p:ext uri="{BB962C8B-B14F-4D97-AF65-F5344CB8AC3E}">
        <p14:creationId xmlns:p14="http://schemas.microsoft.com/office/powerpoint/2010/main" val="194231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a Job get Queued?</a:t>
            </a:r>
          </a:p>
        </p:txBody>
      </p:sp>
      <p:sp>
        <p:nvSpPr>
          <p:cNvPr id="3" name="Content Placeholder 2"/>
          <p:cNvSpPr>
            <a:spLocks noGrp="1"/>
          </p:cNvSpPr>
          <p:nvPr>
            <p:ph idx="1"/>
          </p:nvPr>
        </p:nvSpPr>
        <p:spPr>
          <a:xfrm>
            <a:off x="2958515" y="2226640"/>
            <a:ext cx="2708923" cy="3345182"/>
          </a:xfrm>
        </p:spPr>
        <p:txBody>
          <a:bodyPr>
            <a:normAutofit/>
          </a:bodyPr>
          <a:lstStyle/>
          <a:p>
            <a:pPr marL="0" indent="0">
              <a:buNone/>
            </a:pPr>
            <a:r>
              <a:rPr lang="en-US" sz="2059" dirty="0">
                <a:solidFill>
                  <a:srgbClr val="00B0F0"/>
                </a:solidFill>
                <a:latin typeface="+mj-lt"/>
              </a:rPr>
              <a:t>Local Cause</a:t>
            </a:r>
          </a:p>
          <a:p>
            <a:pPr marL="0" indent="0">
              <a:buNone/>
            </a:pPr>
            <a:endParaRPr lang="en-US" sz="2059" dirty="0">
              <a:latin typeface="+mj-lt"/>
            </a:endParaRPr>
          </a:p>
          <a:p>
            <a:pPr marL="0" indent="0">
              <a:buNone/>
            </a:pPr>
            <a:r>
              <a:rPr lang="en-US" sz="2059" dirty="0">
                <a:latin typeface="+mj-lt"/>
              </a:rPr>
              <a:t>Conditions:</a:t>
            </a:r>
          </a:p>
          <a:p>
            <a:r>
              <a:rPr lang="en-US" sz="2059" dirty="0">
                <a:latin typeface="+mj-lt"/>
              </a:rPr>
              <a:t>Queue already at Max Concurrency</a:t>
            </a:r>
          </a:p>
          <a:p>
            <a:pPr marL="0" indent="0">
              <a:buNone/>
            </a:pPr>
            <a:endParaRPr lang="en-US" sz="2059" dirty="0">
              <a:latin typeface="+mj-lt"/>
            </a:endParaRPr>
          </a:p>
        </p:txBody>
      </p:sp>
      <p:cxnSp>
        <p:nvCxnSpPr>
          <p:cNvPr id="5" name="Straight Connector 4"/>
          <p:cNvCxnSpPr/>
          <p:nvPr/>
        </p:nvCxnSpPr>
        <p:spPr>
          <a:xfrm>
            <a:off x="5810291" y="2143308"/>
            <a:ext cx="0" cy="35713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6096002" y="2179544"/>
            <a:ext cx="3999933" cy="3345182"/>
          </a:xfrm>
          <a:prstGeom prst="rect">
            <a:avLst/>
          </a:prstGeom>
        </p:spPr>
        <p:txBody>
          <a:bodyPr vert="horz" lIns="57142" tIns="28571" rIns="57142" bIns="28571"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lumMod val="65000"/>
                    <a:lumOff val="35000"/>
                  </a:schemeClr>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lumMod val="65000"/>
                    <a:lumOff val="35000"/>
                  </a:schemeClr>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lumMod val="65000"/>
                    <a:lumOff val="35000"/>
                  </a:schemeClr>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lumMod val="65000"/>
                    <a:lumOff val="35000"/>
                  </a:schemeClr>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defTabSz="685655">
              <a:spcBef>
                <a:spcPts val="750"/>
              </a:spcBef>
              <a:buNone/>
            </a:pPr>
            <a:r>
              <a:rPr lang="en-US" sz="2059" dirty="0">
                <a:solidFill>
                  <a:schemeClr val="tx1"/>
                </a:solidFill>
                <a:latin typeface="Segoe UI Light"/>
              </a:rPr>
              <a:t>Global Cause (very rare)</a:t>
            </a:r>
          </a:p>
          <a:p>
            <a:pPr marL="0" indent="0" defTabSz="685655">
              <a:spcBef>
                <a:spcPts val="750"/>
              </a:spcBef>
              <a:buNone/>
            </a:pPr>
            <a:endParaRPr lang="en-US" sz="2059" dirty="0">
              <a:solidFill>
                <a:schemeClr val="tx1"/>
              </a:solidFill>
              <a:latin typeface="Segoe UI Light"/>
            </a:endParaRPr>
          </a:p>
          <a:p>
            <a:pPr marL="0" indent="0" defTabSz="685655">
              <a:spcBef>
                <a:spcPts val="750"/>
              </a:spcBef>
              <a:buNone/>
            </a:pPr>
            <a:r>
              <a:rPr lang="en-US" sz="2059" dirty="0">
                <a:solidFill>
                  <a:schemeClr val="tx1"/>
                </a:solidFill>
                <a:latin typeface="Segoe UI Light"/>
              </a:rPr>
              <a:t>Conditions:</a:t>
            </a:r>
          </a:p>
          <a:p>
            <a:pPr defTabSz="685655">
              <a:spcBef>
                <a:spcPts val="750"/>
              </a:spcBef>
            </a:pPr>
            <a:r>
              <a:rPr lang="en-US" sz="2059" dirty="0">
                <a:solidFill>
                  <a:schemeClr val="tx1"/>
                </a:solidFill>
                <a:latin typeface="Segoe UI Light"/>
              </a:rPr>
              <a:t>System-wide shortage of ADLAUs</a:t>
            </a:r>
          </a:p>
          <a:p>
            <a:pPr defTabSz="685655">
              <a:spcBef>
                <a:spcPts val="750"/>
              </a:spcBef>
            </a:pPr>
            <a:r>
              <a:rPr lang="en-US" sz="2059" dirty="0">
                <a:solidFill>
                  <a:schemeClr val="tx1"/>
                </a:solidFill>
                <a:latin typeface="Segoe UI Light"/>
              </a:rPr>
              <a:t>System-wide shortage of Bandwidth</a:t>
            </a:r>
          </a:p>
          <a:p>
            <a:pPr marL="0" indent="0" defTabSz="685655">
              <a:spcBef>
                <a:spcPts val="750"/>
              </a:spcBef>
              <a:buNone/>
            </a:pPr>
            <a:endParaRPr lang="en-US" sz="2059" dirty="0">
              <a:solidFill>
                <a:schemeClr val="tx1"/>
              </a:solidFill>
              <a:latin typeface="Segoe UI Light"/>
            </a:endParaRPr>
          </a:p>
          <a:p>
            <a:pPr marL="0" indent="0" defTabSz="685655">
              <a:spcBef>
                <a:spcPts val="750"/>
              </a:spcBef>
              <a:buNone/>
            </a:pPr>
            <a:r>
              <a:rPr lang="en-US" sz="2059" dirty="0">
                <a:solidFill>
                  <a:schemeClr val="tx1"/>
                </a:solidFill>
                <a:latin typeface="Segoe UI Light"/>
              </a:rPr>
              <a:t>* If these conditions are met, a job will be queued even if the queue is not at its Max Concurrency</a:t>
            </a:r>
          </a:p>
        </p:txBody>
      </p:sp>
    </p:spTree>
    <p:extLst>
      <p:ext uri="{BB962C8B-B14F-4D97-AF65-F5344CB8AC3E}">
        <p14:creationId xmlns:p14="http://schemas.microsoft.com/office/powerpoint/2010/main" val="90042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a:t>The Job Queue</a:t>
            </a:r>
          </a:p>
        </p:txBody>
      </p:sp>
      <p:grpSp>
        <p:nvGrpSpPr>
          <p:cNvPr id="3" name="Group 2"/>
          <p:cNvGrpSpPr/>
          <p:nvPr/>
        </p:nvGrpSpPr>
        <p:grpSpPr>
          <a:xfrm>
            <a:off x="4103777" y="3334993"/>
            <a:ext cx="1911122" cy="318521"/>
            <a:chOff x="3439324" y="3303638"/>
            <a:chExt cx="2548524" cy="424754"/>
          </a:xfrm>
        </p:grpSpPr>
        <p:sp>
          <p:nvSpPr>
            <p:cNvPr id="4" name="Rectangle 3"/>
            <p:cNvSpPr/>
            <p:nvPr/>
          </p:nvSpPr>
          <p:spPr>
            <a:xfrm>
              <a:off x="3439324" y="3303638"/>
              <a:ext cx="424754" cy="424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6" name="Rectangle 5"/>
            <p:cNvSpPr/>
            <p:nvPr/>
          </p:nvSpPr>
          <p:spPr>
            <a:xfrm>
              <a:off x="3864078" y="3303638"/>
              <a:ext cx="424754" cy="424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8" name="Rectangle 7"/>
            <p:cNvSpPr/>
            <p:nvPr/>
          </p:nvSpPr>
          <p:spPr>
            <a:xfrm>
              <a:off x="4288832" y="3303638"/>
              <a:ext cx="424754" cy="424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9" name="Rectangle 8"/>
            <p:cNvSpPr/>
            <p:nvPr/>
          </p:nvSpPr>
          <p:spPr>
            <a:xfrm>
              <a:off x="4713586" y="3303638"/>
              <a:ext cx="424754" cy="424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10" name="Rectangle 9"/>
            <p:cNvSpPr/>
            <p:nvPr/>
          </p:nvSpPr>
          <p:spPr>
            <a:xfrm>
              <a:off x="5138340" y="3303638"/>
              <a:ext cx="424754" cy="424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11" name="Rectangle 10"/>
            <p:cNvSpPr/>
            <p:nvPr/>
          </p:nvSpPr>
          <p:spPr>
            <a:xfrm>
              <a:off x="5563094" y="3303638"/>
              <a:ext cx="424754" cy="424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grpSp>
      <p:cxnSp>
        <p:nvCxnSpPr>
          <p:cNvPr id="16" name="Straight Arrow Connector 15"/>
          <p:cNvCxnSpPr/>
          <p:nvPr/>
        </p:nvCxnSpPr>
        <p:spPr>
          <a:xfrm>
            <a:off x="4086083" y="3140342"/>
            <a:ext cx="19465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ular Callout 16"/>
          <p:cNvSpPr/>
          <p:nvPr/>
        </p:nvSpPr>
        <p:spPr>
          <a:xfrm>
            <a:off x="1712669" y="4000421"/>
            <a:ext cx="2353508" cy="1764935"/>
          </a:xfrm>
          <a:prstGeom prst="wedgeRectCallout">
            <a:avLst>
              <a:gd name="adj1" fmla="val 72250"/>
              <a:gd name="adj2" fmla="val -62075"/>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71379"/>
            <a:r>
              <a:rPr lang="en-US" sz="1500" kern="0" dirty="0">
                <a:solidFill>
                  <a:schemeClr val="tx1"/>
                </a:solidFill>
              </a:rPr>
              <a:t>The queue is ordered by job priority. </a:t>
            </a:r>
          </a:p>
          <a:p>
            <a:pPr defTabSz="571379"/>
            <a:endParaRPr lang="en-US" sz="1500" kern="0" dirty="0">
              <a:solidFill>
                <a:schemeClr val="tx1"/>
              </a:solidFill>
            </a:endParaRPr>
          </a:p>
          <a:p>
            <a:pPr defTabSz="571379"/>
            <a:r>
              <a:rPr lang="en-US" sz="1500" kern="0" dirty="0">
                <a:solidFill>
                  <a:schemeClr val="tx1"/>
                </a:solidFill>
              </a:rPr>
              <a:t>Lower numbers -&gt; higher priority.</a:t>
            </a:r>
          </a:p>
          <a:p>
            <a:pPr defTabSz="571379"/>
            <a:endParaRPr lang="en-US" sz="1500" kern="0" dirty="0">
              <a:solidFill>
                <a:schemeClr val="tx1"/>
              </a:solidFill>
            </a:endParaRPr>
          </a:p>
          <a:p>
            <a:pPr defTabSz="571379"/>
            <a:r>
              <a:rPr lang="en-US" sz="1500" kern="0" dirty="0">
                <a:solidFill>
                  <a:schemeClr val="tx1"/>
                </a:solidFill>
              </a:rPr>
              <a:t>1 = highest.</a:t>
            </a:r>
          </a:p>
        </p:txBody>
      </p:sp>
      <p:sp>
        <p:nvSpPr>
          <p:cNvPr id="18" name="Oval 17"/>
          <p:cNvSpPr/>
          <p:nvPr/>
        </p:nvSpPr>
        <p:spPr>
          <a:xfrm>
            <a:off x="6939489" y="2587530"/>
            <a:ext cx="3030364" cy="16722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620" kern="0" dirty="0">
                <a:solidFill>
                  <a:schemeClr val="tx1"/>
                </a:solidFill>
                <a:cs typeface="Segoe UI Light"/>
              </a:rPr>
              <a:t>Running jobs</a:t>
            </a:r>
            <a:endParaRPr lang="en-US" sz="1620" kern="0" dirty="0">
              <a:solidFill>
                <a:schemeClr val="tx1"/>
              </a:solidFill>
            </a:endParaRPr>
          </a:p>
        </p:txBody>
      </p:sp>
      <p:cxnSp>
        <p:nvCxnSpPr>
          <p:cNvPr id="20" name="Straight Arrow Connector 19"/>
          <p:cNvCxnSpPr/>
          <p:nvPr/>
        </p:nvCxnSpPr>
        <p:spPr>
          <a:xfrm>
            <a:off x="6191852" y="3494252"/>
            <a:ext cx="6414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238855" y="1367777"/>
            <a:ext cx="2353508" cy="764816"/>
          </a:xfrm>
          <a:prstGeom prst="wedgeRectCallout">
            <a:avLst>
              <a:gd name="adj1" fmla="val -57649"/>
              <a:gd name="adj2" fmla="val 181807"/>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solidFill>
              </a:rPr>
              <a:t>When a job is at the top of the queue, it will start running.</a:t>
            </a:r>
          </a:p>
        </p:txBody>
      </p:sp>
      <p:sp>
        <p:nvSpPr>
          <p:cNvPr id="19" name="Rectangle 18"/>
          <p:cNvSpPr/>
          <p:nvPr/>
        </p:nvSpPr>
        <p:spPr>
          <a:xfrm>
            <a:off x="7238838" y="4714694"/>
            <a:ext cx="3428514" cy="1285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71379"/>
            <a:r>
              <a:rPr lang="en-US" sz="1620" kern="0" dirty="0">
                <a:solidFill>
                  <a:schemeClr val="tx1"/>
                </a:solidFill>
              </a:rPr>
              <a:t>Defaults: </a:t>
            </a:r>
          </a:p>
          <a:p>
            <a:pPr defTabSz="571379"/>
            <a:r>
              <a:rPr lang="en-US" sz="1620" kern="0" dirty="0">
                <a:solidFill>
                  <a:schemeClr val="tx1"/>
                </a:solidFill>
              </a:rPr>
              <a:t>Max Running Jobs = 3</a:t>
            </a:r>
          </a:p>
          <a:p>
            <a:pPr defTabSz="571379"/>
            <a:r>
              <a:rPr lang="en-US" sz="1620" kern="0" dirty="0">
                <a:solidFill>
                  <a:schemeClr val="tx1"/>
                </a:solidFill>
              </a:rPr>
              <a:t>Max Tokens per job = 20</a:t>
            </a:r>
          </a:p>
          <a:p>
            <a:pPr defTabSz="571379"/>
            <a:r>
              <a:rPr lang="en-US" sz="1620" kern="0" dirty="0">
                <a:solidFill>
                  <a:schemeClr val="tx1"/>
                </a:solidFill>
              </a:rPr>
              <a:t>Max Queue Size = 200</a:t>
            </a:r>
          </a:p>
        </p:txBody>
      </p:sp>
    </p:spTree>
    <p:custDataLst>
      <p:tags r:id="rId1"/>
    </p:custDataLst>
    <p:extLst>
      <p:ext uri="{BB962C8B-B14F-4D97-AF65-F5344CB8AC3E}">
        <p14:creationId xmlns:p14="http://schemas.microsoft.com/office/powerpoint/2010/main" val="3120995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88697" y="1135846"/>
            <a:ext cx="7885581" cy="994031"/>
          </a:xfrm>
          <a:prstGeom prst="rect">
            <a:avLst/>
          </a:prstGeom>
        </p:spPr>
        <p:txBody>
          <a:bodyPr>
            <a:normAutofit fontScale="90000"/>
          </a:bodyPr>
          <a:lstStyle/>
          <a:p>
            <a:r>
              <a:rPr lang="en-US" dirty="0"/>
              <a:t>Priority Doesn’t Preempt Running Jobs</a:t>
            </a:r>
          </a:p>
        </p:txBody>
      </p:sp>
      <p:sp>
        <p:nvSpPr>
          <p:cNvPr id="25" name="Rectangular Callout 24"/>
          <p:cNvSpPr/>
          <p:nvPr/>
        </p:nvSpPr>
        <p:spPr>
          <a:xfrm>
            <a:off x="5034872" y="4331821"/>
            <a:ext cx="1396098" cy="381327"/>
          </a:xfrm>
          <a:prstGeom prst="wedgeRectCallout">
            <a:avLst>
              <a:gd name="adj1" fmla="val -48063"/>
              <a:gd name="adj2" fmla="val -143847"/>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750" kern="0" dirty="0">
                <a:solidFill>
                  <a:schemeClr val="tx1"/>
                </a:solidFill>
              </a:rPr>
              <a:t>X has Pri=1.</a:t>
            </a:r>
          </a:p>
        </p:txBody>
      </p:sp>
      <p:grpSp>
        <p:nvGrpSpPr>
          <p:cNvPr id="3" name="Group 2"/>
          <p:cNvGrpSpPr/>
          <p:nvPr/>
        </p:nvGrpSpPr>
        <p:grpSpPr>
          <a:xfrm>
            <a:off x="2524632" y="2848751"/>
            <a:ext cx="6428463" cy="1389665"/>
            <a:chOff x="4127189" y="3393751"/>
            <a:chExt cx="7649774" cy="1653681"/>
          </a:xfrm>
        </p:grpSpPr>
        <p:sp>
          <p:nvSpPr>
            <p:cNvPr id="4" name="Rectangle 3"/>
            <p:cNvSpPr/>
            <p:nvPr/>
          </p:nvSpPr>
          <p:spPr>
            <a:xfrm>
              <a:off x="4127189" y="3964366"/>
              <a:ext cx="509705" cy="509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6" name="Rectangle 5"/>
            <p:cNvSpPr/>
            <p:nvPr/>
          </p:nvSpPr>
          <p:spPr>
            <a:xfrm>
              <a:off x="4636894" y="3964366"/>
              <a:ext cx="509705" cy="509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8" name="Rectangle 7"/>
            <p:cNvSpPr/>
            <p:nvPr/>
          </p:nvSpPr>
          <p:spPr>
            <a:xfrm>
              <a:off x="5146598" y="3964366"/>
              <a:ext cx="509705" cy="509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9" name="Rectangle 8"/>
            <p:cNvSpPr/>
            <p:nvPr/>
          </p:nvSpPr>
          <p:spPr>
            <a:xfrm>
              <a:off x="5656303" y="3964366"/>
              <a:ext cx="509705" cy="509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10" name="Rectangle 9"/>
            <p:cNvSpPr/>
            <p:nvPr/>
          </p:nvSpPr>
          <p:spPr>
            <a:xfrm>
              <a:off x="6166008" y="3964366"/>
              <a:ext cx="509705" cy="509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11" name="Rectangle 10"/>
            <p:cNvSpPr/>
            <p:nvPr/>
          </p:nvSpPr>
          <p:spPr>
            <a:xfrm>
              <a:off x="6675713" y="3964366"/>
              <a:ext cx="509705" cy="509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a:solidFill>
                  <a:schemeClr val="tx1"/>
                </a:solidFill>
              </a:endParaRPr>
            </a:p>
          </p:txBody>
        </p:sp>
        <p:sp>
          <p:nvSpPr>
            <p:cNvPr id="18" name="Oval 17"/>
            <p:cNvSpPr/>
            <p:nvPr/>
          </p:nvSpPr>
          <p:spPr>
            <a:xfrm>
              <a:off x="8717053" y="3393751"/>
              <a:ext cx="3059910" cy="16536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620" kern="0" dirty="0">
                <a:solidFill>
                  <a:schemeClr val="tx1"/>
                </a:solidFill>
              </a:endParaRPr>
            </a:p>
          </p:txBody>
        </p:sp>
        <p:cxnSp>
          <p:nvCxnSpPr>
            <p:cNvPr id="20" name="Straight Arrow Connector 19"/>
            <p:cNvCxnSpPr/>
            <p:nvPr/>
          </p:nvCxnSpPr>
          <p:spPr>
            <a:xfrm>
              <a:off x="7468584" y="4219218"/>
              <a:ext cx="1026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757124" y="4045777"/>
              <a:ext cx="346882" cy="34688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solidFill>
                  <a:latin typeface="Segoe UI Semibold" panose="020B0702040204020203" pitchFamily="34" charset="0"/>
                  <a:cs typeface="Segoe UI Semibold" panose="020B0702040204020203" pitchFamily="34" charset="0"/>
                </a:rPr>
                <a:t>X</a:t>
              </a:r>
            </a:p>
          </p:txBody>
        </p:sp>
        <p:sp>
          <p:nvSpPr>
            <p:cNvPr id="21" name="Oval 20"/>
            <p:cNvSpPr/>
            <p:nvPr/>
          </p:nvSpPr>
          <p:spPr>
            <a:xfrm>
              <a:off x="9078733" y="3782539"/>
              <a:ext cx="346882" cy="34688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solidFill>
                  <a:latin typeface="Segoe UI Semibold" panose="020B0702040204020203" pitchFamily="34" charset="0"/>
                  <a:cs typeface="Segoe UI Semibold" panose="020B0702040204020203" pitchFamily="34" charset="0"/>
                </a:rPr>
                <a:t>A</a:t>
              </a:r>
            </a:p>
          </p:txBody>
        </p:sp>
        <p:sp>
          <p:nvSpPr>
            <p:cNvPr id="22" name="Oval 21"/>
            <p:cNvSpPr/>
            <p:nvPr/>
          </p:nvSpPr>
          <p:spPr>
            <a:xfrm>
              <a:off x="9767190" y="4412588"/>
              <a:ext cx="346882" cy="34688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solidFill>
                  <a:latin typeface="Segoe UI Semibold" panose="020B0702040204020203" pitchFamily="34" charset="0"/>
                  <a:cs typeface="Segoe UI Semibold" panose="020B0702040204020203" pitchFamily="34" charset="0"/>
                </a:rPr>
                <a:t>B</a:t>
              </a:r>
            </a:p>
          </p:txBody>
        </p:sp>
        <p:sp>
          <p:nvSpPr>
            <p:cNvPr id="23" name="Oval 22"/>
            <p:cNvSpPr/>
            <p:nvPr/>
          </p:nvSpPr>
          <p:spPr>
            <a:xfrm>
              <a:off x="10954728" y="3900697"/>
              <a:ext cx="346882" cy="34688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solidFill>
                  <a:latin typeface="Segoe UI Semibold" panose="020B0702040204020203" pitchFamily="34" charset="0"/>
                  <a:cs typeface="Segoe UI Semibold" panose="020B0702040204020203" pitchFamily="34" charset="0"/>
                </a:rPr>
                <a:t>C</a:t>
              </a:r>
            </a:p>
          </p:txBody>
        </p:sp>
      </p:grpSp>
      <p:sp>
        <p:nvSpPr>
          <p:cNvPr id="5" name="Rectangle 4"/>
          <p:cNvSpPr/>
          <p:nvPr/>
        </p:nvSpPr>
        <p:spPr>
          <a:xfrm>
            <a:off x="3524617" y="5338426"/>
            <a:ext cx="5199129" cy="571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620" kern="0" dirty="0">
                <a:solidFill>
                  <a:schemeClr val="tx1"/>
                </a:solidFill>
              </a:rPr>
              <a:t>X will NOT preempt running jobs. X will have to wait.</a:t>
            </a:r>
          </a:p>
        </p:txBody>
      </p:sp>
      <p:sp>
        <p:nvSpPr>
          <p:cNvPr id="27" name="Rectangular Callout 26"/>
          <p:cNvSpPr/>
          <p:nvPr/>
        </p:nvSpPr>
        <p:spPr>
          <a:xfrm>
            <a:off x="7810257" y="4320708"/>
            <a:ext cx="2353508" cy="1017717"/>
          </a:xfrm>
          <a:prstGeom prst="wedgeRectCallout">
            <a:avLst>
              <a:gd name="adj1" fmla="val -28112"/>
              <a:gd name="adj2" fmla="val -81278"/>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750" kern="0" dirty="0">
                <a:solidFill>
                  <a:schemeClr val="tx1"/>
                </a:solidFill>
              </a:rPr>
              <a:t>These are all running and have very low priority (</a:t>
            </a:r>
            <a:r>
              <a:rPr lang="en-US" sz="1750" kern="0" dirty="0" err="1">
                <a:solidFill>
                  <a:schemeClr val="tx1"/>
                </a:solidFill>
              </a:rPr>
              <a:t>pri</a:t>
            </a:r>
            <a:r>
              <a:rPr lang="en-US" sz="1750" kern="0" dirty="0">
                <a:solidFill>
                  <a:schemeClr val="tx1"/>
                </a:solidFill>
              </a:rPr>
              <a:t>=1000)</a:t>
            </a:r>
          </a:p>
        </p:txBody>
      </p:sp>
    </p:spTree>
    <p:custDataLst>
      <p:tags r:id="rId1"/>
    </p:custDataLst>
    <p:extLst>
      <p:ext uri="{BB962C8B-B14F-4D97-AF65-F5344CB8AC3E}">
        <p14:creationId xmlns:p14="http://schemas.microsoft.com/office/powerpoint/2010/main" val="3745866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U-SQL Job Compilation</a:t>
            </a:r>
            <a:endParaRPr lang="en-US" dirty="0">
              <a:solidFill>
                <a:schemeClr val="accent1"/>
              </a:solidFill>
            </a:endParaRPr>
          </a:p>
        </p:txBody>
      </p:sp>
    </p:spTree>
    <p:extLst>
      <p:ext uri="{BB962C8B-B14F-4D97-AF65-F5344CB8AC3E}">
        <p14:creationId xmlns:p14="http://schemas.microsoft.com/office/powerpoint/2010/main" val="3900743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504" y="1000471"/>
            <a:ext cx="8856994" cy="1112948"/>
          </a:xfrm>
        </p:spPr>
        <p:txBody>
          <a:bodyPr/>
          <a:lstStyle/>
          <a:p>
            <a:pPr algn="ctr"/>
            <a:r>
              <a:rPr lang="en-US" dirty="0"/>
              <a:t>U-SQL Compilation Process</a:t>
            </a:r>
          </a:p>
        </p:txBody>
      </p:sp>
      <p:sp>
        <p:nvSpPr>
          <p:cNvPr id="5" name="Right Arrow 4"/>
          <p:cNvSpPr/>
          <p:nvPr/>
        </p:nvSpPr>
        <p:spPr>
          <a:xfrm>
            <a:off x="2856830" y="3107218"/>
            <a:ext cx="2010056" cy="42856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9" name="Rectangle 8"/>
          <p:cNvSpPr/>
          <p:nvPr/>
        </p:nvSpPr>
        <p:spPr>
          <a:xfrm>
            <a:off x="5381726" y="2424282"/>
            <a:ext cx="4571352" cy="24053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500" kern="0" dirty="0">
              <a:solidFill>
                <a:schemeClr val="tx1">
                  <a:lumMod val="65000"/>
                  <a:lumOff val="35000"/>
                </a:schemeClr>
              </a:solidFill>
            </a:endParaRPr>
          </a:p>
        </p:txBody>
      </p:sp>
      <p:sp>
        <p:nvSpPr>
          <p:cNvPr id="11" name="Rectangle 10"/>
          <p:cNvSpPr/>
          <p:nvPr/>
        </p:nvSpPr>
        <p:spPr>
          <a:xfrm>
            <a:off x="5561807" y="2660023"/>
            <a:ext cx="1819886" cy="340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C#</a:t>
            </a:r>
          </a:p>
        </p:txBody>
      </p:sp>
      <p:sp>
        <p:nvSpPr>
          <p:cNvPr id="12" name="Rectangle 11"/>
          <p:cNvSpPr/>
          <p:nvPr/>
        </p:nvSpPr>
        <p:spPr>
          <a:xfrm>
            <a:off x="5561807" y="3138557"/>
            <a:ext cx="1819886" cy="340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C++</a:t>
            </a:r>
          </a:p>
        </p:txBody>
      </p:sp>
      <p:sp>
        <p:nvSpPr>
          <p:cNvPr id="13" name="Rectangle 12"/>
          <p:cNvSpPr/>
          <p:nvPr/>
        </p:nvSpPr>
        <p:spPr>
          <a:xfrm>
            <a:off x="5561806" y="3626561"/>
            <a:ext cx="4105562" cy="340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Algebra</a:t>
            </a:r>
          </a:p>
        </p:txBody>
      </p:sp>
      <p:sp>
        <p:nvSpPr>
          <p:cNvPr id="14" name="Rectangle 13"/>
          <p:cNvSpPr/>
          <p:nvPr/>
        </p:nvSpPr>
        <p:spPr>
          <a:xfrm>
            <a:off x="5561806" y="4129019"/>
            <a:ext cx="4105563" cy="527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Other files</a:t>
            </a:r>
          </a:p>
          <a:p>
            <a:pPr algn="ctr" defTabSz="571379"/>
            <a:r>
              <a:rPr lang="en-US" sz="1500" kern="0" dirty="0">
                <a:solidFill>
                  <a:schemeClr val="tx1">
                    <a:lumMod val="65000"/>
                    <a:lumOff val="35000"/>
                  </a:schemeClr>
                </a:solidFill>
              </a:rPr>
              <a:t>(system files, deployed resources)</a:t>
            </a:r>
          </a:p>
        </p:txBody>
      </p:sp>
      <p:sp>
        <p:nvSpPr>
          <p:cNvPr id="15" name="Right Arrow 14"/>
          <p:cNvSpPr/>
          <p:nvPr/>
        </p:nvSpPr>
        <p:spPr>
          <a:xfrm>
            <a:off x="7533231" y="2755985"/>
            <a:ext cx="330581" cy="20319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16" name="Right Arrow 15"/>
          <p:cNvSpPr/>
          <p:nvPr/>
        </p:nvSpPr>
        <p:spPr>
          <a:xfrm>
            <a:off x="7533231" y="3251241"/>
            <a:ext cx="330581" cy="20319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17" name="Rectangle 16"/>
          <p:cNvSpPr/>
          <p:nvPr/>
        </p:nvSpPr>
        <p:spPr>
          <a:xfrm>
            <a:off x="7961795" y="2660023"/>
            <a:ext cx="1705575" cy="340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 managed </a:t>
            </a:r>
            <a:r>
              <a:rPr lang="en-US" sz="1500" kern="0" dirty="0" err="1">
                <a:solidFill>
                  <a:schemeClr val="tx1">
                    <a:lumMod val="65000"/>
                    <a:lumOff val="35000"/>
                  </a:schemeClr>
                </a:solidFill>
              </a:rPr>
              <a:t>dll</a:t>
            </a:r>
            <a:endParaRPr lang="en-US" sz="1500" kern="0" dirty="0">
              <a:solidFill>
                <a:schemeClr val="tx1">
                  <a:lumMod val="65000"/>
                  <a:lumOff val="35000"/>
                </a:schemeClr>
              </a:solidFill>
            </a:endParaRPr>
          </a:p>
        </p:txBody>
      </p:sp>
      <p:sp>
        <p:nvSpPr>
          <p:cNvPr id="18" name="Rectangle 17"/>
          <p:cNvSpPr/>
          <p:nvPr/>
        </p:nvSpPr>
        <p:spPr>
          <a:xfrm>
            <a:off x="7961795" y="3143291"/>
            <a:ext cx="1705575" cy="340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Unmanaged </a:t>
            </a:r>
            <a:r>
              <a:rPr lang="en-US" sz="1500" kern="0" dirty="0" err="1">
                <a:solidFill>
                  <a:schemeClr val="tx1">
                    <a:lumMod val="65000"/>
                    <a:lumOff val="35000"/>
                  </a:schemeClr>
                </a:solidFill>
              </a:rPr>
              <a:t>dll</a:t>
            </a:r>
            <a:endParaRPr lang="en-US" sz="1500" kern="0" dirty="0">
              <a:solidFill>
                <a:schemeClr val="tx1">
                  <a:lumMod val="65000"/>
                  <a:lumOff val="35000"/>
                </a:schemeClr>
              </a:solidFill>
            </a:endParaRPr>
          </a:p>
        </p:txBody>
      </p:sp>
      <p:sp>
        <p:nvSpPr>
          <p:cNvPr id="20" name="Rectangle 19"/>
          <p:cNvSpPr/>
          <p:nvPr/>
        </p:nvSpPr>
        <p:spPr>
          <a:xfrm>
            <a:off x="5169561" y="1961609"/>
            <a:ext cx="4640662" cy="313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Compilation output (in job folder)</a:t>
            </a:r>
          </a:p>
        </p:txBody>
      </p:sp>
      <p:sp>
        <p:nvSpPr>
          <p:cNvPr id="21" name="Rectangle 20"/>
          <p:cNvSpPr/>
          <p:nvPr/>
        </p:nvSpPr>
        <p:spPr>
          <a:xfrm>
            <a:off x="2981490" y="3459647"/>
            <a:ext cx="1601794" cy="313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76" kern="0" dirty="0">
                <a:solidFill>
                  <a:schemeClr val="tx1">
                    <a:lumMod val="65000"/>
                    <a:lumOff val="35000"/>
                  </a:schemeClr>
                </a:solidFill>
              </a:rPr>
              <a:t>Compiler &amp; Optimizer</a:t>
            </a:r>
          </a:p>
        </p:txBody>
      </p:sp>
      <p:grpSp>
        <p:nvGrpSpPr>
          <p:cNvPr id="28" name="Group 27"/>
          <p:cNvGrpSpPr/>
          <p:nvPr/>
        </p:nvGrpSpPr>
        <p:grpSpPr>
          <a:xfrm>
            <a:off x="2006063" y="3120497"/>
            <a:ext cx="599951" cy="620273"/>
            <a:chOff x="655637" y="3077674"/>
            <a:chExt cx="815974" cy="843615"/>
          </a:xfrm>
          <a:solidFill>
            <a:schemeClr val="tx1">
              <a:lumMod val="65000"/>
              <a:lumOff val="35000"/>
            </a:schemeClr>
          </a:solidFill>
        </p:grpSpPr>
        <p:sp>
          <p:nvSpPr>
            <p:cNvPr id="8"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0"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2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2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2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grpSp>
      <p:sp>
        <p:nvSpPr>
          <p:cNvPr id="26" name="Rectangle 25"/>
          <p:cNvSpPr/>
          <p:nvPr/>
        </p:nvSpPr>
        <p:spPr>
          <a:xfrm>
            <a:off x="2940943" y="2093345"/>
            <a:ext cx="1819886" cy="573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500" kern="0" dirty="0">
                <a:solidFill>
                  <a:schemeClr val="tx1">
                    <a:lumMod val="65000"/>
                    <a:lumOff val="35000"/>
                  </a:schemeClr>
                </a:solidFill>
              </a:rPr>
              <a:t>U-SQL Metadata Service</a:t>
            </a:r>
          </a:p>
        </p:txBody>
      </p:sp>
      <p:sp>
        <p:nvSpPr>
          <p:cNvPr id="30" name="Right Arrow 29"/>
          <p:cNvSpPr/>
          <p:nvPr/>
        </p:nvSpPr>
        <p:spPr>
          <a:xfrm rot="5400000">
            <a:off x="7265707" y="5191050"/>
            <a:ext cx="865624" cy="42856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31" name="Rectangle 30"/>
          <p:cNvSpPr/>
          <p:nvPr/>
        </p:nvSpPr>
        <p:spPr>
          <a:xfrm>
            <a:off x="8013684" y="5188803"/>
            <a:ext cx="1601794" cy="313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76" kern="0" dirty="0">
                <a:solidFill>
                  <a:schemeClr val="tx1">
                    <a:lumMod val="65000"/>
                    <a:lumOff val="35000"/>
                  </a:schemeClr>
                </a:solidFill>
              </a:rPr>
              <a:t>Deployed to Vertices</a:t>
            </a:r>
          </a:p>
        </p:txBody>
      </p:sp>
    </p:spTree>
    <p:extLst>
      <p:ext uri="{BB962C8B-B14F-4D97-AF65-F5344CB8AC3E}">
        <p14:creationId xmlns:p14="http://schemas.microsoft.com/office/powerpoint/2010/main" val="961201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Job Folder</a:t>
            </a:r>
          </a:p>
        </p:txBody>
      </p:sp>
      <p:sp>
        <p:nvSpPr>
          <p:cNvPr id="3" name="Content Placeholder 2"/>
          <p:cNvSpPr>
            <a:spLocks noGrp="1"/>
          </p:cNvSpPr>
          <p:nvPr>
            <p:ph sz="quarter" idx="17"/>
          </p:nvPr>
        </p:nvSpPr>
        <p:spPr/>
        <p:txBody>
          <a:bodyPr>
            <a:normAutofit/>
          </a:bodyPr>
          <a:lstStyle/>
          <a:p>
            <a:r>
              <a:rPr lang="en-US" sz="1750" dirty="0"/>
              <a:t>Inside the Default ADL Store:</a:t>
            </a:r>
          </a:p>
          <a:p>
            <a:endParaRPr lang="en-US" sz="1750" dirty="0"/>
          </a:p>
          <a:p>
            <a:r>
              <a:rPr lang="en-US" sz="1750" dirty="0"/>
              <a:t>/system/</a:t>
            </a:r>
            <a:r>
              <a:rPr lang="en-US" sz="1750" dirty="0" err="1"/>
              <a:t>jobservice</a:t>
            </a:r>
            <a:r>
              <a:rPr lang="en-US" sz="1750" dirty="0"/>
              <a:t>/jobs/</a:t>
            </a:r>
            <a:r>
              <a:rPr lang="en-US" sz="1750" dirty="0" err="1"/>
              <a:t>Usql</a:t>
            </a:r>
            <a:r>
              <a:rPr lang="en-US" sz="1750" dirty="0"/>
              <a:t>/</a:t>
            </a:r>
            <a:r>
              <a:rPr lang="en-US" sz="1750" dirty="0">
                <a:solidFill>
                  <a:srgbClr val="00B0F0"/>
                </a:solidFill>
              </a:rPr>
              <a:t>YYYY</a:t>
            </a:r>
            <a:r>
              <a:rPr lang="en-US" sz="1750" dirty="0"/>
              <a:t>/</a:t>
            </a:r>
            <a:r>
              <a:rPr lang="en-US" sz="1750" dirty="0">
                <a:solidFill>
                  <a:srgbClr val="00B0F0"/>
                </a:solidFill>
              </a:rPr>
              <a:t>MM</a:t>
            </a:r>
            <a:r>
              <a:rPr lang="en-US" sz="1750" dirty="0"/>
              <a:t>/</a:t>
            </a:r>
            <a:r>
              <a:rPr lang="en-US" sz="1750" dirty="0">
                <a:solidFill>
                  <a:srgbClr val="00B0F0"/>
                </a:solidFill>
              </a:rPr>
              <a:t>DD</a:t>
            </a:r>
            <a:r>
              <a:rPr lang="en-US" sz="1750" dirty="0"/>
              <a:t>/</a:t>
            </a:r>
            <a:r>
              <a:rPr lang="en-US" sz="1750" dirty="0" err="1">
                <a:solidFill>
                  <a:srgbClr val="00BCF2"/>
                </a:solidFill>
              </a:rPr>
              <a:t>hh</a:t>
            </a:r>
            <a:r>
              <a:rPr lang="en-US" sz="1750" dirty="0"/>
              <a:t>/</a:t>
            </a:r>
            <a:r>
              <a:rPr lang="en-US" sz="1750" dirty="0">
                <a:solidFill>
                  <a:srgbClr val="00BCF2"/>
                </a:solidFill>
              </a:rPr>
              <a:t>mm</a:t>
            </a:r>
            <a:r>
              <a:rPr lang="en-US" sz="1750" dirty="0"/>
              <a:t>/</a:t>
            </a:r>
            <a:r>
              <a:rPr lang="en-US" sz="1750" dirty="0">
                <a:solidFill>
                  <a:srgbClr val="FF0000"/>
                </a:solidFill>
              </a:rPr>
              <a:t>JOBID</a:t>
            </a:r>
          </a:p>
          <a:p>
            <a:endParaRPr lang="en-US" sz="1750" dirty="0">
              <a:solidFill>
                <a:srgbClr val="FF0000"/>
              </a:solidFill>
            </a:endParaRPr>
          </a:p>
          <a:p>
            <a:r>
              <a:rPr lang="en-US" sz="1750" dirty="0"/>
              <a:t>/system/</a:t>
            </a:r>
            <a:r>
              <a:rPr lang="en-US" sz="1750" dirty="0" err="1"/>
              <a:t>jobservice</a:t>
            </a:r>
            <a:r>
              <a:rPr lang="en-US" sz="1750" dirty="0"/>
              <a:t>/jobs/</a:t>
            </a:r>
            <a:r>
              <a:rPr lang="en-US" sz="1750" dirty="0" err="1"/>
              <a:t>Usql</a:t>
            </a:r>
            <a:r>
              <a:rPr lang="en-US" sz="1750" dirty="0"/>
              <a:t>/</a:t>
            </a:r>
            <a:r>
              <a:rPr lang="en-US" sz="1750" dirty="0">
                <a:solidFill>
                  <a:srgbClr val="00B0F0"/>
                </a:solidFill>
              </a:rPr>
              <a:t>2016</a:t>
            </a:r>
            <a:r>
              <a:rPr lang="en-US" sz="1750" dirty="0"/>
              <a:t>/</a:t>
            </a:r>
            <a:r>
              <a:rPr lang="en-US" sz="1750" dirty="0">
                <a:solidFill>
                  <a:srgbClr val="00B0F0"/>
                </a:solidFill>
              </a:rPr>
              <a:t>01</a:t>
            </a:r>
            <a:r>
              <a:rPr lang="en-US" sz="1750" dirty="0"/>
              <a:t>/</a:t>
            </a:r>
            <a:r>
              <a:rPr lang="en-US" sz="1750" dirty="0">
                <a:solidFill>
                  <a:srgbClr val="00B0F0"/>
                </a:solidFill>
              </a:rPr>
              <a:t>20</a:t>
            </a:r>
            <a:r>
              <a:rPr lang="en-US" sz="1750" dirty="0"/>
              <a:t>/</a:t>
            </a:r>
            <a:r>
              <a:rPr lang="en-US" sz="1750" dirty="0">
                <a:solidFill>
                  <a:srgbClr val="00BCF2"/>
                </a:solidFill>
              </a:rPr>
              <a:t>00</a:t>
            </a:r>
            <a:r>
              <a:rPr lang="en-US" sz="1750" dirty="0"/>
              <a:t>/</a:t>
            </a:r>
            <a:r>
              <a:rPr lang="en-US" sz="1750" dirty="0">
                <a:solidFill>
                  <a:srgbClr val="00BCF2"/>
                </a:solidFill>
              </a:rPr>
              <a:t>00</a:t>
            </a:r>
            <a:r>
              <a:rPr lang="en-US" sz="1750" dirty="0"/>
              <a:t>/</a:t>
            </a:r>
            <a:r>
              <a:rPr lang="en-US" sz="1750" dirty="0">
                <a:solidFill>
                  <a:srgbClr val="FF0000"/>
                </a:solidFill>
              </a:rPr>
              <a:t>17972fc2-4737-48f7-81fb-49af9a784f64</a:t>
            </a:r>
          </a:p>
          <a:p>
            <a:endParaRPr lang="en-US" sz="1750" dirty="0"/>
          </a:p>
        </p:txBody>
      </p:sp>
    </p:spTree>
    <p:extLst>
      <p:ext uri="{BB962C8B-B14F-4D97-AF65-F5344CB8AC3E}">
        <p14:creationId xmlns:p14="http://schemas.microsoft.com/office/powerpoint/2010/main" val="233378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2"/>
          <a:stretch>
            <a:fillRect/>
          </a:stretch>
        </p:blipFill>
        <p:spPr>
          <a:xfrm>
            <a:off x="2085758" y="1220726"/>
            <a:ext cx="3448487" cy="4299965"/>
          </a:xfrm>
          <a:prstGeom prst="rect">
            <a:avLst/>
          </a:prstGeom>
        </p:spPr>
      </p:pic>
      <p:sp>
        <p:nvSpPr>
          <p:cNvPr id="2" name="Title 1">
            <a:extLst>
              <a:ext uri="{FF2B5EF4-FFF2-40B4-BE49-F238E27FC236}">
                <a16:creationId xmlns:a16="http://schemas.microsoft.com/office/drawing/2014/main" id="{2878076C-FF3C-4FA3-B123-E290D7A55300}"/>
              </a:ext>
            </a:extLst>
          </p:cNvPr>
          <p:cNvSpPr>
            <a:spLocks noGrp="1"/>
          </p:cNvSpPr>
          <p:nvPr>
            <p:ph type="title"/>
          </p:nvPr>
        </p:nvSpPr>
        <p:spPr>
          <a:xfrm>
            <a:off x="6318448" y="1337449"/>
            <a:ext cx="3915950" cy="1008731"/>
          </a:xfrm>
        </p:spPr>
        <p:txBody>
          <a:bodyPr>
            <a:normAutofit fontScale="90000"/>
          </a:bodyPr>
          <a:lstStyle/>
          <a:p>
            <a:pPr algn="ctr"/>
            <a:r>
              <a:rPr lang="en-US" dirty="0"/>
              <a:t>Job folder Structure</a:t>
            </a:r>
          </a:p>
        </p:txBody>
      </p:sp>
      <p:sp>
        <p:nvSpPr>
          <p:cNvPr id="19" name="Content Placeholder 8"/>
          <p:cNvSpPr>
            <a:spLocks noGrp="1"/>
          </p:cNvSpPr>
          <p:nvPr>
            <p:ph idx="1"/>
          </p:nvPr>
        </p:nvSpPr>
        <p:spPr>
          <a:xfrm>
            <a:off x="6317927" y="2448572"/>
            <a:ext cx="3926618" cy="2829758"/>
          </a:xfrm>
        </p:spPr>
        <p:txBody>
          <a:bodyPr>
            <a:normAutofit/>
          </a:bodyPr>
          <a:lstStyle/>
          <a:p>
            <a:r>
              <a:rPr lang="en-US" sz="1500" dirty="0"/>
              <a:t>/system/</a:t>
            </a:r>
            <a:r>
              <a:rPr lang="en-US" sz="1500" dirty="0" err="1"/>
              <a:t>jobservice</a:t>
            </a:r>
            <a:r>
              <a:rPr lang="en-US" sz="1500" dirty="0"/>
              <a:t>/jobs/</a:t>
            </a:r>
            <a:r>
              <a:rPr lang="en-US" sz="1500" dirty="0" err="1"/>
              <a:t>Usql</a:t>
            </a:r>
            <a:r>
              <a:rPr lang="en-US" sz="1500" dirty="0"/>
              <a:t>/</a:t>
            </a:r>
            <a:r>
              <a:rPr lang="en-US" sz="1500" dirty="0">
                <a:solidFill>
                  <a:srgbClr val="00B0F0"/>
                </a:solidFill>
              </a:rPr>
              <a:t>YYYY</a:t>
            </a:r>
            <a:r>
              <a:rPr lang="en-US" sz="1500" dirty="0"/>
              <a:t>/</a:t>
            </a:r>
            <a:r>
              <a:rPr lang="en-US" sz="1500" dirty="0">
                <a:solidFill>
                  <a:srgbClr val="00B0F0"/>
                </a:solidFill>
              </a:rPr>
              <a:t>MM</a:t>
            </a:r>
            <a:r>
              <a:rPr lang="en-US" sz="1500" dirty="0"/>
              <a:t>/</a:t>
            </a:r>
            <a:r>
              <a:rPr lang="en-US" sz="1500" dirty="0">
                <a:solidFill>
                  <a:srgbClr val="00B0F0"/>
                </a:solidFill>
              </a:rPr>
              <a:t>DD</a:t>
            </a:r>
            <a:r>
              <a:rPr lang="en-US" sz="1500" dirty="0"/>
              <a:t>/</a:t>
            </a:r>
            <a:r>
              <a:rPr lang="en-US" sz="1500" dirty="0" err="1">
                <a:solidFill>
                  <a:srgbClr val="00BCF2"/>
                </a:solidFill>
              </a:rPr>
              <a:t>hh</a:t>
            </a:r>
            <a:r>
              <a:rPr lang="en-US" sz="1500" dirty="0"/>
              <a:t>/</a:t>
            </a:r>
            <a:r>
              <a:rPr lang="en-US" sz="1500" dirty="0">
                <a:solidFill>
                  <a:srgbClr val="00BCF2"/>
                </a:solidFill>
              </a:rPr>
              <a:t>mm</a:t>
            </a:r>
            <a:r>
              <a:rPr lang="en-US" sz="1500" dirty="0"/>
              <a:t>/</a:t>
            </a:r>
            <a:r>
              <a:rPr lang="en-US" sz="1500" dirty="0">
                <a:solidFill>
                  <a:srgbClr val="FF0000"/>
                </a:solidFill>
              </a:rPr>
              <a:t>JOBID</a:t>
            </a:r>
          </a:p>
          <a:p>
            <a:pPr marL="0" indent="0">
              <a:buNone/>
            </a:pPr>
            <a:endParaRPr lang="en-US" sz="1500" dirty="0"/>
          </a:p>
        </p:txBody>
      </p:sp>
    </p:spTree>
    <p:extLst>
      <p:ext uri="{BB962C8B-B14F-4D97-AF65-F5344CB8AC3E}">
        <p14:creationId xmlns:p14="http://schemas.microsoft.com/office/powerpoint/2010/main" val="333797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10274" y="857615"/>
            <a:ext cx="3857078" cy="5113188"/>
          </a:xfrm>
          <a:prstGeom prst="rect">
            <a:avLst/>
          </a:prstGeom>
        </p:spPr>
      </p:pic>
      <p:sp>
        <p:nvSpPr>
          <p:cNvPr id="4" name="Rectangular Callout 3"/>
          <p:cNvSpPr/>
          <p:nvPr/>
        </p:nvSpPr>
        <p:spPr>
          <a:xfrm>
            <a:off x="3920020" y="1714744"/>
            <a:ext cx="2033126" cy="381821"/>
          </a:xfrm>
          <a:prstGeom prst="wedgeRectCallout">
            <a:avLst>
              <a:gd name="adj1" fmla="val 90854"/>
              <a:gd name="adj2" fmla="val 2978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C# code generated by the U-SQL Compiler</a:t>
            </a:r>
          </a:p>
        </p:txBody>
      </p:sp>
      <p:sp>
        <p:nvSpPr>
          <p:cNvPr id="5" name="Rectangular Callout 4"/>
          <p:cNvSpPr/>
          <p:nvPr/>
        </p:nvSpPr>
        <p:spPr>
          <a:xfrm>
            <a:off x="3920020" y="3332890"/>
            <a:ext cx="2033126" cy="381821"/>
          </a:xfrm>
          <a:prstGeom prst="wedgeRectCallout">
            <a:avLst>
              <a:gd name="adj1" fmla="val 92927"/>
              <a:gd name="adj2" fmla="val 18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C++ code generated by the U-SQL Compiler</a:t>
            </a:r>
          </a:p>
        </p:txBody>
      </p:sp>
      <p:sp>
        <p:nvSpPr>
          <p:cNvPr id="6" name="Rectangular Callout 5"/>
          <p:cNvSpPr/>
          <p:nvPr/>
        </p:nvSpPr>
        <p:spPr>
          <a:xfrm>
            <a:off x="3920020" y="4000420"/>
            <a:ext cx="2033126" cy="381821"/>
          </a:xfrm>
          <a:prstGeom prst="wedgeRectCallout">
            <a:avLst>
              <a:gd name="adj1" fmla="val 91383"/>
              <a:gd name="adj2" fmla="val 659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Cluster Plan </a:t>
            </a:r>
            <a:r>
              <a:rPr lang="en-US" sz="875" kern="0" dirty="0" err="1">
                <a:solidFill>
                  <a:schemeClr val="tx1"/>
                </a:solidFill>
              </a:rPr>
              <a:t>a.ka</a:t>
            </a:r>
            <a:r>
              <a:rPr lang="en-US" sz="875" kern="0" dirty="0">
                <a:solidFill>
                  <a:schemeClr val="tx1"/>
                </a:solidFill>
              </a:rPr>
              <a:t>. “Job Graph” generated by U-SQL Compiler</a:t>
            </a:r>
          </a:p>
        </p:txBody>
      </p:sp>
      <p:sp>
        <p:nvSpPr>
          <p:cNvPr id="7" name="Rectangular Callout 6"/>
          <p:cNvSpPr/>
          <p:nvPr/>
        </p:nvSpPr>
        <p:spPr>
          <a:xfrm>
            <a:off x="3920020" y="4714694"/>
            <a:ext cx="2033126" cy="381821"/>
          </a:xfrm>
          <a:prstGeom prst="wedgeRectCallout">
            <a:avLst>
              <a:gd name="adj1" fmla="val 89826"/>
              <a:gd name="adj2" fmla="val -87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User-provided .NET Assemblies</a:t>
            </a:r>
          </a:p>
        </p:txBody>
      </p:sp>
      <p:sp>
        <p:nvSpPr>
          <p:cNvPr id="9" name="Rectangular Callout 8"/>
          <p:cNvSpPr/>
          <p:nvPr/>
        </p:nvSpPr>
        <p:spPr>
          <a:xfrm>
            <a:off x="3920020" y="5428967"/>
            <a:ext cx="2033126" cy="381821"/>
          </a:xfrm>
          <a:prstGeom prst="wedgeRectCallout">
            <a:avLst>
              <a:gd name="adj1" fmla="val 92995"/>
              <a:gd name="adj2" fmla="val -3709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75" kern="0" dirty="0">
                <a:solidFill>
                  <a:schemeClr val="tx1"/>
                </a:solidFill>
              </a:rPr>
              <a:t>User-provided USQL script</a:t>
            </a:r>
          </a:p>
        </p:txBody>
      </p:sp>
      <p:sp>
        <p:nvSpPr>
          <p:cNvPr id="10" name="Title 1"/>
          <p:cNvSpPr txBox="1">
            <a:spLocks/>
          </p:cNvSpPr>
          <p:nvPr/>
        </p:nvSpPr>
        <p:spPr>
          <a:xfrm>
            <a:off x="1667504" y="1000471"/>
            <a:ext cx="4999916" cy="524675"/>
          </a:xfrm>
          <a:prstGeom prst="rect">
            <a:avLst/>
          </a:prstGeom>
        </p:spPr>
        <p:txBody>
          <a:bodyPr/>
          <a:lstStyle>
            <a:lvl1pPr algn="l" defTabSz="1097280" rtl="0" eaLnBrk="1" latinLnBrk="0" hangingPunct="1">
              <a:lnSpc>
                <a:spcPct val="90000"/>
              </a:lnSpc>
              <a:spcBef>
                <a:spcPct val="0"/>
              </a:spcBef>
              <a:buNone/>
              <a:defRPr sz="5280" kern="1200">
                <a:solidFill>
                  <a:schemeClr val="tx1">
                    <a:lumMod val="65000"/>
                    <a:lumOff val="35000"/>
                  </a:schemeClr>
                </a:solidFill>
                <a:latin typeface="+mj-lt"/>
                <a:ea typeface="+mj-ea"/>
                <a:cs typeface="+mj-cs"/>
              </a:defRPr>
            </a:lvl1pPr>
          </a:lstStyle>
          <a:p>
            <a:pPr algn="ctr" defTabSz="685655"/>
            <a:r>
              <a:rPr lang="en-US" sz="3299" dirty="0"/>
              <a:t>Job Folder Contents</a:t>
            </a:r>
          </a:p>
        </p:txBody>
      </p:sp>
      <p:sp>
        <p:nvSpPr>
          <p:cNvPr id="2" name="Rectangle 1"/>
          <p:cNvSpPr/>
          <p:nvPr/>
        </p:nvSpPr>
        <p:spPr>
          <a:xfrm>
            <a:off x="6795990" y="1934101"/>
            <a:ext cx="1285693" cy="16127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11" name="Rectangle 10"/>
          <p:cNvSpPr/>
          <p:nvPr/>
        </p:nvSpPr>
        <p:spPr>
          <a:xfrm>
            <a:off x="6795988" y="3409392"/>
            <a:ext cx="1585688" cy="16127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12" name="Rectangle 11"/>
          <p:cNvSpPr/>
          <p:nvPr/>
        </p:nvSpPr>
        <p:spPr>
          <a:xfrm>
            <a:off x="6795989" y="4397402"/>
            <a:ext cx="871414" cy="16127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13" name="Rectangle 12"/>
          <p:cNvSpPr/>
          <p:nvPr/>
        </p:nvSpPr>
        <p:spPr>
          <a:xfrm>
            <a:off x="6795990" y="4617153"/>
            <a:ext cx="1285693" cy="476037"/>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
        <p:nvSpPr>
          <p:cNvPr id="14" name="Rectangle 13"/>
          <p:cNvSpPr/>
          <p:nvPr/>
        </p:nvSpPr>
        <p:spPr>
          <a:xfrm>
            <a:off x="6795989" y="5334750"/>
            <a:ext cx="871414" cy="237072"/>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ysClr val="windowText" lastClr="000000"/>
              </a:solidFill>
            </a:endParaRPr>
          </a:p>
        </p:txBody>
      </p:sp>
    </p:spTree>
    <p:extLst>
      <p:ext uri="{BB962C8B-B14F-4D97-AF65-F5344CB8AC3E}">
        <p14:creationId xmlns:p14="http://schemas.microsoft.com/office/powerpoint/2010/main" val="194239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bwMode="auto">
          <a:xfrm>
            <a:off x="1524001" y="1885884"/>
            <a:ext cx="9144000" cy="3767364"/>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98" name="Rectangle 97"/>
          <p:cNvSpPr/>
          <p:nvPr/>
        </p:nvSpPr>
        <p:spPr>
          <a:xfrm>
            <a:off x="4081648" y="2636429"/>
            <a:ext cx="673339" cy="299429"/>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ETL Tool</a:t>
            </a:r>
          </a:p>
          <a:p>
            <a:pPr algn="ctr" defTabSz="685537">
              <a:defRPr/>
            </a:pPr>
            <a:r>
              <a:rPr lang="en-US" sz="600" kern="0" dirty="0">
                <a:solidFill>
                  <a:prstClr val="black">
                    <a:lumMod val="50000"/>
                    <a:lumOff val="50000"/>
                  </a:prstClr>
                </a:solidFill>
                <a:latin typeface="Calibri" panose="020F0502020204030204"/>
                <a:ea typeface="MS PGothic" charset="0"/>
              </a:rPr>
              <a:t>(SSIS, </a:t>
            </a:r>
            <a:r>
              <a:rPr lang="en-US" sz="600" kern="0" dirty="0" err="1">
                <a:solidFill>
                  <a:prstClr val="black">
                    <a:lumMod val="50000"/>
                    <a:lumOff val="50000"/>
                  </a:prstClr>
                </a:solidFill>
                <a:latin typeface="Calibri" panose="020F0502020204030204"/>
                <a:ea typeface="MS PGothic" charset="0"/>
              </a:rPr>
              <a:t>etc</a:t>
            </a:r>
            <a:r>
              <a:rPr lang="en-US" sz="600" kern="0" dirty="0">
                <a:solidFill>
                  <a:prstClr val="black">
                    <a:lumMod val="50000"/>
                    <a:lumOff val="50000"/>
                  </a:prstClr>
                </a:solidFill>
                <a:latin typeface="Calibri" panose="020F0502020204030204"/>
                <a:ea typeface="MS PGothic" charset="0"/>
              </a:rPr>
              <a:t>)</a:t>
            </a:r>
          </a:p>
        </p:txBody>
      </p:sp>
      <p:sp>
        <p:nvSpPr>
          <p:cNvPr id="99" name="U-Turn Arrow 98"/>
          <p:cNvSpPr/>
          <p:nvPr/>
        </p:nvSpPr>
        <p:spPr>
          <a:xfrm>
            <a:off x="4306864" y="2361429"/>
            <a:ext cx="250896" cy="274997"/>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100" name="Rectangle 99"/>
          <p:cNvSpPr/>
          <p:nvPr/>
        </p:nvSpPr>
        <p:spPr>
          <a:xfrm>
            <a:off x="5922949" y="2466473"/>
            <a:ext cx="1122848" cy="573830"/>
          </a:xfrm>
          <a:prstGeom prst="rect">
            <a:avLst/>
          </a:prstGeom>
          <a:noFill/>
          <a:ln w="12700" cap="flat" cmpd="sng" algn="ctr">
            <a:noFill/>
            <a:prstDash val="solid"/>
            <a:miter lim="800000"/>
          </a:ln>
          <a:effectLst/>
        </p:spPr>
        <p:txBody>
          <a:bodyPr rtlCol="0" anchor="ctr"/>
          <a:lstStyle/>
          <a:p>
            <a:pPr algn="ctr" defTabSz="685537">
              <a:defRPr/>
            </a:pPr>
            <a:r>
              <a:rPr lang="en-US" sz="1350" b="1" kern="0" dirty="0">
                <a:solidFill>
                  <a:prstClr val="black">
                    <a:lumMod val="50000"/>
                    <a:lumOff val="50000"/>
                  </a:prstClr>
                </a:solidFill>
                <a:latin typeface="Calibri" panose="020F0502020204030204"/>
                <a:ea typeface="MS PGothic" charset="0"/>
              </a:rPr>
              <a:t>EDW</a:t>
            </a:r>
          </a:p>
          <a:p>
            <a:pPr algn="ctr" defTabSz="685537">
              <a:defRPr/>
            </a:pPr>
            <a:r>
              <a:rPr lang="en-US" sz="750" kern="0" dirty="0">
                <a:solidFill>
                  <a:prstClr val="black">
                    <a:lumMod val="50000"/>
                    <a:lumOff val="50000"/>
                  </a:prstClr>
                </a:solidFill>
                <a:latin typeface="Calibri" panose="020F0502020204030204"/>
                <a:ea typeface="MS PGothic" charset="0"/>
              </a:rPr>
              <a:t>(SQL </a:t>
            </a:r>
            <a:r>
              <a:rPr lang="en-US" sz="750" kern="0" dirty="0" err="1">
                <a:solidFill>
                  <a:prstClr val="black">
                    <a:lumMod val="50000"/>
                    <a:lumOff val="50000"/>
                  </a:prstClr>
                </a:solidFill>
                <a:latin typeface="Calibri" panose="020F0502020204030204"/>
                <a:ea typeface="MS PGothic" charset="0"/>
              </a:rPr>
              <a:t>Svr</a:t>
            </a:r>
            <a:r>
              <a:rPr lang="en-US" sz="750" kern="0" dirty="0">
                <a:solidFill>
                  <a:prstClr val="black">
                    <a:lumMod val="50000"/>
                    <a:lumOff val="50000"/>
                  </a:prstClr>
                </a:solidFill>
                <a:latin typeface="Calibri" panose="020F0502020204030204"/>
                <a:ea typeface="MS PGothic" charset="0"/>
              </a:rPr>
              <a:t>, Teradata, </a:t>
            </a:r>
            <a:r>
              <a:rPr lang="en-US" sz="750" kern="0" dirty="0" err="1">
                <a:solidFill>
                  <a:prstClr val="black">
                    <a:lumMod val="50000"/>
                    <a:lumOff val="50000"/>
                  </a:prstClr>
                </a:solidFill>
                <a:latin typeface="Calibri" panose="020F0502020204030204"/>
                <a:ea typeface="MS PGothic" charset="0"/>
              </a:rPr>
              <a:t>etc</a:t>
            </a:r>
            <a:r>
              <a:rPr lang="en-US" sz="750" kern="0" dirty="0">
                <a:solidFill>
                  <a:prstClr val="black">
                    <a:lumMod val="50000"/>
                    <a:lumOff val="50000"/>
                  </a:prstClr>
                </a:solidFill>
                <a:latin typeface="Calibri" panose="020F0502020204030204"/>
                <a:ea typeface="MS PGothic" charset="0"/>
              </a:rPr>
              <a:t>)</a:t>
            </a:r>
          </a:p>
        </p:txBody>
      </p:sp>
      <p:cxnSp>
        <p:nvCxnSpPr>
          <p:cNvPr id="101" name="Straight Arrow Connector 100"/>
          <p:cNvCxnSpPr/>
          <p:nvPr/>
        </p:nvCxnSpPr>
        <p:spPr>
          <a:xfrm flipV="1">
            <a:off x="3161785" y="2910799"/>
            <a:ext cx="919862" cy="453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769626" y="2913059"/>
            <a:ext cx="722119" cy="4541"/>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3438220" y="2182727"/>
            <a:ext cx="529802"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Extract</a:t>
            </a:r>
          </a:p>
        </p:txBody>
      </p:sp>
      <p:sp>
        <p:nvSpPr>
          <p:cNvPr id="104" name="TextBox 103"/>
          <p:cNvSpPr txBox="1"/>
          <p:nvPr/>
        </p:nvSpPr>
        <p:spPr>
          <a:xfrm>
            <a:off x="3376666" y="2753742"/>
            <a:ext cx="707477"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105" name="TextBox 104"/>
          <p:cNvSpPr txBox="1"/>
          <p:nvPr/>
        </p:nvSpPr>
        <p:spPr>
          <a:xfrm>
            <a:off x="4892878" y="2182727"/>
            <a:ext cx="529802" cy="253916"/>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Load</a:t>
            </a:r>
          </a:p>
        </p:txBody>
      </p:sp>
      <p:sp>
        <p:nvSpPr>
          <p:cNvPr id="106" name="TextBox 105"/>
          <p:cNvSpPr txBox="1"/>
          <p:nvPr/>
        </p:nvSpPr>
        <p:spPr>
          <a:xfrm>
            <a:off x="4729204" y="2646090"/>
            <a:ext cx="650262" cy="323165"/>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Transformed Data</a:t>
            </a:r>
          </a:p>
        </p:txBody>
      </p:sp>
      <p:sp>
        <p:nvSpPr>
          <p:cNvPr id="107" name="TextBox 106"/>
          <p:cNvSpPr txBox="1"/>
          <p:nvPr/>
        </p:nvSpPr>
        <p:spPr>
          <a:xfrm>
            <a:off x="4121318" y="2182727"/>
            <a:ext cx="705863"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Transform</a:t>
            </a:r>
          </a:p>
        </p:txBody>
      </p:sp>
      <p:sp>
        <p:nvSpPr>
          <p:cNvPr id="108" name="TextBox 107"/>
          <p:cNvSpPr txBox="1"/>
          <p:nvPr/>
        </p:nvSpPr>
        <p:spPr>
          <a:xfrm>
            <a:off x="2608952" y="2585318"/>
            <a:ext cx="23160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OLTP</a:t>
            </a:r>
          </a:p>
        </p:txBody>
      </p:sp>
      <p:sp>
        <p:nvSpPr>
          <p:cNvPr id="109" name="Freeform 108"/>
          <p:cNvSpPr/>
          <p:nvPr/>
        </p:nvSpPr>
        <p:spPr>
          <a:xfrm>
            <a:off x="2637582" y="2404814"/>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0" name="Oval 109"/>
          <p:cNvSpPr/>
          <p:nvPr/>
        </p:nvSpPr>
        <p:spPr>
          <a:xfrm>
            <a:off x="2648601" y="2411856"/>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1" name="TextBox 110"/>
          <p:cNvSpPr txBox="1"/>
          <p:nvPr/>
        </p:nvSpPr>
        <p:spPr>
          <a:xfrm>
            <a:off x="2634816" y="2896493"/>
            <a:ext cx="169469"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ERP</a:t>
            </a:r>
          </a:p>
        </p:txBody>
      </p:sp>
      <p:sp>
        <p:nvSpPr>
          <p:cNvPr id="112" name="Freeform 111"/>
          <p:cNvSpPr/>
          <p:nvPr/>
        </p:nvSpPr>
        <p:spPr>
          <a:xfrm>
            <a:off x="2637582" y="2715988"/>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3" name="Oval 112"/>
          <p:cNvSpPr/>
          <p:nvPr/>
        </p:nvSpPr>
        <p:spPr>
          <a:xfrm>
            <a:off x="2648601" y="2723032"/>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4" name="TextBox 113"/>
          <p:cNvSpPr txBox="1"/>
          <p:nvPr/>
        </p:nvSpPr>
        <p:spPr>
          <a:xfrm>
            <a:off x="2895635" y="28915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LOB</a:t>
            </a:r>
          </a:p>
        </p:txBody>
      </p:sp>
      <p:sp>
        <p:nvSpPr>
          <p:cNvPr id="115" name="Freeform 114"/>
          <p:cNvSpPr/>
          <p:nvPr/>
        </p:nvSpPr>
        <p:spPr>
          <a:xfrm>
            <a:off x="2892306" y="2711063"/>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6" name="Oval 115"/>
          <p:cNvSpPr/>
          <p:nvPr/>
        </p:nvSpPr>
        <p:spPr>
          <a:xfrm>
            <a:off x="2903324" y="27181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117" name="Straight Arrow Connector 116"/>
          <p:cNvCxnSpPr/>
          <p:nvPr/>
        </p:nvCxnSpPr>
        <p:spPr>
          <a:xfrm>
            <a:off x="7590890" y="2908976"/>
            <a:ext cx="906620"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61479" y="2358980"/>
            <a:ext cx="210977" cy="128492"/>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504662"/>
            <a:ext cx="210977" cy="128492"/>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658787"/>
            <a:ext cx="210977" cy="128492"/>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68" y="2358981"/>
            <a:ext cx="210977" cy="128492"/>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356174"/>
            <a:ext cx="210977" cy="128492"/>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51769" y="2200300"/>
            <a:ext cx="210977" cy="128492"/>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33" y="2198004"/>
            <a:ext cx="210977" cy="128492"/>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622256"/>
            <a:ext cx="210977" cy="164483"/>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409964"/>
            <a:ext cx="210977" cy="164483"/>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410324"/>
            <a:ext cx="210977" cy="164483"/>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198365"/>
            <a:ext cx="210977" cy="164483"/>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198006"/>
            <a:ext cx="210977" cy="164483"/>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623894"/>
            <a:ext cx="210977" cy="154919"/>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200300"/>
            <a:ext cx="210977" cy="128492"/>
          </a:xfrm>
          <a:prstGeom prst="rect">
            <a:avLst/>
          </a:prstGeom>
          <a:ln w="6350">
            <a:solidFill>
              <a:sysClr val="windowText" lastClr="000000">
                <a:lumMod val="50000"/>
                <a:lumOff val="50000"/>
              </a:sysClr>
            </a:solidFill>
          </a:ln>
        </p:spPr>
      </p:pic>
      <p:sp>
        <p:nvSpPr>
          <p:cNvPr id="136" name="TextBox 135"/>
          <p:cNvSpPr txBox="1"/>
          <p:nvPr/>
        </p:nvSpPr>
        <p:spPr>
          <a:xfrm>
            <a:off x="2883524" y="25882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a:t>
            </a:r>
          </a:p>
        </p:txBody>
      </p:sp>
      <p:sp>
        <p:nvSpPr>
          <p:cNvPr id="137" name="Oval 136"/>
          <p:cNvSpPr/>
          <p:nvPr/>
        </p:nvSpPr>
        <p:spPr>
          <a:xfrm>
            <a:off x="2891214" y="24148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5139" y="2412801"/>
            <a:ext cx="179422" cy="18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3140671" y="2537097"/>
            <a:ext cx="284006" cy="382910"/>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3168456" y="2738782"/>
            <a:ext cx="245644" cy="170197"/>
          </a:xfrm>
          <a:prstGeom prst="line">
            <a:avLst/>
          </a:prstGeom>
          <a:noFill/>
          <a:ln w="41275" cap="flat" cmpd="sng" algn="ctr">
            <a:solidFill>
              <a:sysClr val="window" lastClr="FFFFFF">
                <a:lumMod val="65000"/>
              </a:sysClr>
            </a:solidFill>
            <a:prstDash val="solid"/>
            <a:miter lim="800000"/>
            <a:tailEnd type="none"/>
          </a:ln>
          <a:effectLst/>
        </p:spPr>
      </p:cxnSp>
      <p:cxnSp>
        <p:nvCxnSpPr>
          <p:cNvPr id="191" name="Straight Arrow Connector 190"/>
          <p:cNvCxnSpPr/>
          <p:nvPr/>
        </p:nvCxnSpPr>
        <p:spPr>
          <a:xfrm>
            <a:off x="7640574" y="3813971"/>
            <a:ext cx="906620" cy="0"/>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92" name="Rectangle 191"/>
          <p:cNvSpPr/>
          <p:nvPr/>
        </p:nvSpPr>
        <p:spPr>
          <a:xfrm>
            <a:off x="8776386" y="2639838"/>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BI Tools</a:t>
            </a:r>
            <a:endParaRPr lang="en-US" sz="600" kern="0" dirty="0">
              <a:solidFill>
                <a:prstClr val="black">
                  <a:lumMod val="50000"/>
                  <a:lumOff val="50000"/>
                </a:prstClr>
              </a:solidFill>
              <a:latin typeface="Calibri" panose="020F0502020204030204"/>
              <a:ea typeface="MS PGothic" charset="0"/>
            </a:endParaRPr>
          </a:p>
        </p:txBody>
      </p:sp>
      <p:sp>
        <p:nvSpPr>
          <p:cNvPr id="193" name="TextBox 192"/>
          <p:cNvSpPr txBox="1"/>
          <p:nvPr/>
        </p:nvSpPr>
        <p:spPr>
          <a:xfrm>
            <a:off x="2497099" y="4016194"/>
            <a:ext cx="26997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Devices</a:t>
            </a:r>
          </a:p>
        </p:txBody>
      </p:sp>
      <p:sp>
        <p:nvSpPr>
          <p:cNvPr id="194" name="TextBox 193"/>
          <p:cNvSpPr txBox="1"/>
          <p:nvPr/>
        </p:nvSpPr>
        <p:spPr>
          <a:xfrm>
            <a:off x="3024642" y="4542527"/>
            <a:ext cx="17267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Web</a:t>
            </a:r>
          </a:p>
        </p:txBody>
      </p:sp>
      <p:sp>
        <p:nvSpPr>
          <p:cNvPr id="195" name="TextBox 194"/>
          <p:cNvSpPr txBox="1"/>
          <p:nvPr/>
        </p:nvSpPr>
        <p:spPr>
          <a:xfrm>
            <a:off x="2967392" y="4190732"/>
            <a:ext cx="28269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Sensors</a:t>
            </a:r>
          </a:p>
        </p:txBody>
      </p:sp>
      <p:sp>
        <p:nvSpPr>
          <p:cNvPr id="196" name="TextBox 195"/>
          <p:cNvSpPr txBox="1"/>
          <p:nvPr/>
        </p:nvSpPr>
        <p:spPr>
          <a:xfrm>
            <a:off x="2996167" y="3893084"/>
            <a:ext cx="20364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Social</a:t>
            </a:r>
          </a:p>
        </p:txBody>
      </p:sp>
      <p:grpSp>
        <p:nvGrpSpPr>
          <p:cNvPr id="197" name="Group 196"/>
          <p:cNvGrpSpPr/>
          <p:nvPr/>
        </p:nvGrpSpPr>
        <p:grpSpPr>
          <a:xfrm>
            <a:off x="2540735" y="3849567"/>
            <a:ext cx="197586" cy="156579"/>
            <a:chOff x="2850173" y="4068523"/>
            <a:chExt cx="724052" cy="428355"/>
          </a:xfrm>
        </p:grpSpPr>
        <p:sp>
          <p:nvSpPr>
            <p:cNvPr id="198"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44546A"/>
            </a:solidFill>
            <a:ln>
              <a:noFill/>
            </a:ln>
          </p:spPr>
          <p:txBody>
            <a:bodyPr vert="horz" wrap="square" lIns="67213" tIns="33606" rIns="67213" bIns="33606" numCol="1" anchor="t" anchorCtr="0" compatLnSpc="1">
              <a:prstTxWarp prst="textNoShape">
                <a:avLst/>
              </a:prstTxWarp>
            </a:bodyPr>
            <a:lstStyle/>
            <a:p>
              <a:pPr defTabSz="685472">
                <a:defRPr/>
              </a:pPr>
              <a:endParaRPr lang="en-US" sz="1350" kern="0">
                <a:solidFill>
                  <a:srgbClr val="000000"/>
                </a:solidFill>
                <a:latin typeface="Calibri" panose="020F0502020204030204"/>
                <a:ea typeface="MS PGothic" charset="0"/>
              </a:endParaRPr>
            </a:p>
          </p:txBody>
        </p:sp>
        <p:grpSp>
          <p:nvGrpSpPr>
            <p:cNvPr id="199" name="Group 198"/>
            <p:cNvGrpSpPr/>
            <p:nvPr/>
          </p:nvGrpSpPr>
          <p:grpSpPr>
            <a:xfrm>
              <a:off x="3113588" y="4171950"/>
              <a:ext cx="460637" cy="324928"/>
              <a:chOff x="6432941" y="4098201"/>
              <a:chExt cx="709176" cy="500244"/>
            </a:xfrm>
          </p:grpSpPr>
          <p:sp>
            <p:nvSpPr>
              <p:cNvPr id="200"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60496" tIns="30248" rIns="60496" bIns="30248" numCol="1" rtlCol="0" anchor="ctr" anchorCtr="0" compatLnSpc="1">
                <a:prstTxWarp prst="textNoShape">
                  <a:avLst/>
                </a:prstTxWarp>
              </a:bodyPr>
              <a:lstStyle/>
              <a:p>
                <a:pPr defTabSz="544401">
                  <a:defRPr/>
                </a:pPr>
                <a:endParaRPr lang="en-US" sz="1350" kern="0" spc="-90" dirty="0">
                  <a:solidFill>
                    <a:srgbClr val="000000">
                      <a:lumMod val="50000"/>
                    </a:srgbClr>
                  </a:solidFill>
                  <a:latin typeface="Segoe Light" pitchFamily="34" charset="0"/>
                  <a:ea typeface="MS PGothic" charset="0"/>
                </a:endParaRPr>
              </a:p>
            </p:txBody>
          </p:sp>
          <p:sp>
            <p:nvSpPr>
              <p:cNvPr id="201"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7210" tIns="33605" rIns="67210" bIns="33605" numCol="1" anchor="t" anchorCtr="0" compatLnSpc="1">
                <a:prstTxWarp prst="textNoShape">
                  <a:avLst/>
                </a:prstTxWarp>
              </a:bodyPr>
              <a:lstStyle/>
              <a:p>
                <a:pPr defTabSz="671873">
                  <a:defRPr/>
                </a:pPr>
                <a:endParaRPr lang="en-US" sz="1250" kern="0" dirty="0">
                  <a:solidFill>
                    <a:srgbClr val="000000"/>
                  </a:solidFill>
                  <a:latin typeface="Calibri" panose="020F0502020204030204"/>
                  <a:ea typeface="MS PGothic" charset="0"/>
                </a:endParaRPr>
              </a:p>
            </p:txBody>
          </p:sp>
        </p:grpSp>
      </p:grpSp>
      <p:sp>
        <p:nvSpPr>
          <p:cNvPr id="202" name="Freeform 30"/>
          <p:cNvSpPr>
            <a:spLocks noChangeAspect="1" noEditPoints="1"/>
          </p:cNvSpPr>
          <p:nvPr/>
        </p:nvSpPr>
        <p:spPr bwMode="auto">
          <a:xfrm>
            <a:off x="3038542" y="4369899"/>
            <a:ext cx="107162" cy="16537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grpSp>
        <p:nvGrpSpPr>
          <p:cNvPr id="203" name="Group 202"/>
          <p:cNvGrpSpPr/>
          <p:nvPr/>
        </p:nvGrpSpPr>
        <p:grpSpPr>
          <a:xfrm>
            <a:off x="2996168" y="4055023"/>
            <a:ext cx="202524" cy="119648"/>
            <a:chOff x="5416550" y="3144838"/>
            <a:chExt cx="1352550" cy="565151"/>
          </a:xfrm>
          <a:solidFill>
            <a:srgbClr val="505050"/>
          </a:solidFill>
        </p:grpSpPr>
        <p:sp>
          <p:nvSpPr>
            <p:cNvPr id="204"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5"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6"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7"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grpSp>
      <p:sp>
        <p:nvSpPr>
          <p:cNvPr id="208" name="Freeform 13"/>
          <p:cNvSpPr>
            <a:spLocks noChangeAspect="1" noEditPoints="1"/>
          </p:cNvSpPr>
          <p:nvPr/>
        </p:nvSpPr>
        <p:spPr bwMode="black">
          <a:xfrm>
            <a:off x="3036694" y="3745567"/>
            <a:ext cx="122597" cy="13680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60496" tIns="30248" rIns="60496" bIns="30248" numCol="1" rtlCol="0" anchor="ctr" anchorCtr="0" compatLnSpc="1">
            <a:prstTxWarp prst="textNoShape">
              <a:avLst/>
            </a:prstTxWarp>
          </a:bodyPr>
          <a:lstStyle/>
          <a:p>
            <a:pPr defTabSz="544401">
              <a:defRPr/>
            </a:pPr>
            <a:endParaRPr lang="en-US" sz="1350" kern="0" spc="-90">
              <a:solidFill>
                <a:srgbClr val="000000">
                  <a:lumMod val="50000"/>
                </a:srgbClr>
              </a:solidFill>
              <a:latin typeface="Segoe Light" pitchFamily="34" charset="0"/>
              <a:ea typeface="MS PGothic" charset="0"/>
            </a:endParaRPr>
          </a:p>
        </p:txBody>
      </p:sp>
      <p:sp>
        <p:nvSpPr>
          <p:cNvPr id="209" name="TextBox 208"/>
          <p:cNvSpPr txBox="1"/>
          <p:nvPr/>
        </p:nvSpPr>
        <p:spPr>
          <a:xfrm>
            <a:off x="4247249" y="3978895"/>
            <a:ext cx="713957"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Ingest (EL)</a:t>
            </a:r>
          </a:p>
        </p:txBody>
      </p:sp>
      <p:sp>
        <p:nvSpPr>
          <p:cNvPr id="210" name="TextBox 209"/>
          <p:cNvSpPr txBox="1"/>
          <p:nvPr/>
        </p:nvSpPr>
        <p:spPr>
          <a:xfrm>
            <a:off x="4279184" y="4203326"/>
            <a:ext cx="701155"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211" name="Rectangle 210"/>
          <p:cNvSpPr/>
          <p:nvPr/>
        </p:nvSpPr>
        <p:spPr>
          <a:xfrm>
            <a:off x="6026340" y="4008718"/>
            <a:ext cx="856571" cy="573830"/>
          </a:xfrm>
          <a:prstGeom prst="rect">
            <a:avLst/>
          </a:prstGeom>
          <a:noFill/>
          <a:ln w="12700" cap="flat" cmpd="sng" algn="ctr">
            <a:noFill/>
            <a:prstDash val="solid"/>
            <a:miter lim="800000"/>
          </a:ln>
          <a:effectLst/>
        </p:spPr>
        <p:txBody>
          <a:bodyPr rtlCol="0" anchor="ctr"/>
          <a:lstStyle/>
          <a:p>
            <a:pPr algn="ctr" defTabSz="685537">
              <a:defRPr/>
            </a:pPr>
            <a:r>
              <a:rPr lang="en-US" sz="1200" b="1" kern="0" dirty="0">
                <a:solidFill>
                  <a:prstClr val="black">
                    <a:lumMod val="50000"/>
                    <a:lumOff val="50000"/>
                  </a:prstClr>
                </a:solidFill>
                <a:latin typeface="Calibri" panose="020F0502020204030204"/>
                <a:ea typeface="MS PGothic" charset="0"/>
              </a:rPr>
              <a:t>Scale-out Storage &amp; Compute</a:t>
            </a:r>
          </a:p>
          <a:p>
            <a:pPr algn="ctr" defTabSz="685537">
              <a:defRPr/>
            </a:pPr>
            <a:r>
              <a:rPr lang="en-US" sz="675" kern="0" dirty="0">
                <a:solidFill>
                  <a:prstClr val="black">
                    <a:lumMod val="50000"/>
                    <a:lumOff val="50000"/>
                  </a:prstClr>
                </a:solidFill>
                <a:latin typeface="Calibri" panose="020F0502020204030204"/>
                <a:ea typeface="MS PGothic" charset="0"/>
              </a:rPr>
              <a:t>(HDFS, Blob Storage, </a:t>
            </a:r>
            <a:r>
              <a:rPr lang="en-US" sz="675" kern="0" dirty="0" err="1">
                <a:solidFill>
                  <a:prstClr val="black">
                    <a:lumMod val="50000"/>
                    <a:lumOff val="50000"/>
                  </a:prstClr>
                </a:solidFill>
                <a:latin typeface="Calibri" panose="020F0502020204030204"/>
                <a:ea typeface="MS PGothic" charset="0"/>
              </a:rPr>
              <a:t>etc</a:t>
            </a:r>
            <a:r>
              <a:rPr lang="en-US" sz="675" kern="0" dirty="0">
                <a:solidFill>
                  <a:prstClr val="black">
                    <a:lumMod val="50000"/>
                    <a:lumOff val="50000"/>
                  </a:prstClr>
                </a:solidFill>
                <a:latin typeface="Calibri" panose="020F0502020204030204"/>
                <a:ea typeface="MS PGothic" charset="0"/>
              </a:rPr>
              <a:t>)</a:t>
            </a:r>
          </a:p>
        </p:txBody>
      </p:sp>
      <p:sp>
        <p:nvSpPr>
          <p:cNvPr id="212" name="U-Turn Arrow 211"/>
          <p:cNvSpPr/>
          <p:nvPr/>
        </p:nvSpPr>
        <p:spPr>
          <a:xfrm rot="10800000" flipH="1">
            <a:off x="5955477" y="4997744"/>
            <a:ext cx="250896" cy="274997"/>
          </a:xfrm>
          <a:prstGeom prst="uturnArrow">
            <a:avLst>
              <a:gd name="adj1" fmla="val 14927"/>
              <a:gd name="adj2" fmla="val 25000"/>
              <a:gd name="adj3" fmla="val 25944"/>
              <a:gd name="adj4" fmla="val 38472"/>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213" name="U-Turn Arrow 212"/>
          <p:cNvSpPr/>
          <p:nvPr/>
        </p:nvSpPr>
        <p:spPr>
          <a:xfrm rot="10800000" flipH="1">
            <a:off x="6385657" y="5009579"/>
            <a:ext cx="250896" cy="274997"/>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214" name="U-Turn Arrow 213"/>
          <p:cNvSpPr/>
          <p:nvPr/>
        </p:nvSpPr>
        <p:spPr>
          <a:xfrm rot="10800000" flipH="1">
            <a:off x="6815837" y="5006050"/>
            <a:ext cx="250896" cy="274997"/>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pic>
        <p:nvPicPr>
          <p:cNvPr id="215" name="Picture 21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982329" y="3303781"/>
            <a:ext cx="210977" cy="128492"/>
          </a:xfrm>
          <a:prstGeom prst="rect">
            <a:avLst/>
          </a:prstGeom>
          <a:ln w="6350">
            <a:solidFill>
              <a:sysClr val="windowText" lastClr="000000">
                <a:lumMod val="50000"/>
                <a:lumOff val="50000"/>
              </a:sysClr>
            </a:solidFill>
          </a:ln>
        </p:spPr>
      </p:pic>
      <p:pic>
        <p:nvPicPr>
          <p:cNvPr id="216" name="Picture 215"/>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70096" y="3497423"/>
            <a:ext cx="210977" cy="128492"/>
          </a:xfrm>
          <a:prstGeom prst="rect">
            <a:avLst/>
          </a:prstGeom>
          <a:ln w="6350">
            <a:solidFill>
              <a:sysClr val="windowText" lastClr="000000">
                <a:lumMod val="50000"/>
                <a:lumOff val="50000"/>
              </a:sysClr>
            </a:solidFill>
          </a:ln>
        </p:spPr>
      </p:pic>
      <p:sp>
        <p:nvSpPr>
          <p:cNvPr id="217" name="Flowchart: Multidocument 216"/>
          <p:cNvSpPr/>
          <p:nvPr/>
        </p:nvSpPr>
        <p:spPr>
          <a:xfrm>
            <a:off x="5645699" y="3720632"/>
            <a:ext cx="210977" cy="193631"/>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18" name="Picture 217"/>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89467" y="3813972"/>
            <a:ext cx="210977" cy="128492"/>
          </a:xfrm>
          <a:prstGeom prst="rect">
            <a:avLst/>
          </a:prstGeom>
          <a:ln w="6350">
            <a:solidFill>
              <a:sysClr val="windowText" lastClr="000000">
                <a:lumMod val="50000"/>
                <a:lumOff val="50000"/>
              </a:sysClr>
            </a:solidFill>
          </a:ln>
        </p:spPr>
      </p:pic>
      <p:pic>
        <p:nvPicPr>
          <p:cNvPr id="219" name="Picture 2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809360" y="3631018"/>
            <a:ext cx="210977" cy="128492"/>
          </a:xfrm>
          <a:prstGeom prst="rect">
            <a:avLst/>
          </a:prstGeom>
          <a:ln w="6350">
            <a:solidFill>
              <a:sysClr val="windowText" lastClr="000000">
                <a:lumMod val="50000"/>
                <a:lumOff val="50000"/>
              </a:sysClr>
            </a:solidFill>
          </a:ln>
        </p:spPr>
      </p:pic>
      <p:pic>
        <p:nvPicPr>
          <p:cNvPr id="220" name="Picture 2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992696" y="3979875"/>
            <a:ext cx="210977" cy="128492"/>
          </a:xfrm>
          <a:prstGeom prst="rect">
            <a:avLst/>
          </a:prstGeom>
          <a:ln w="6350">
            <a:solidFill>
              <a:sysClr val="windowText" lastClr="000000">
                <a:lumMod val="50000"/>
                <a:lumOff val="50000"/>
              </a:sysClr>
            </a:solidFill>
          </a:ln>
        </p:spPr>
      </p:pic>
      <p:pic>
        <p:nvPicPr>
          <p:cNvPr id="221" name="Picture 2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908555" y="4221835"/>
            <a:ext cx="210977" cy="128492"/>
          </a:xfrm>
          <a:prstGeom prst="rect">
            <a:avLst/>
          </a:prstGeom>
          <a:ln w="6350">
            <a:solidFill>
              <a:sysClr val="windowText" lastClr="000000">
                <a:lumMod val="50000"/>
                <a:lumOff val="50000"/>
              </a:sysClr>
            </a:solidFill>
          </a:ln>
        </p:spPr>
      </p:pic>
      <p:pic>
        <p:nvPicPr>
          <p:cNvPr id="222" name="Picture 2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167225" y="4176903"/>
            <a:ext cx="210977" cy="128492"/>
          </a:xfrm>
          <a:prstGeom prst="rect">
            <a:avLst/>
          </a:prstGeom>
          <a:ln w="6350">
            <a:solidFill>
              <a:sysClr val="windowText" lastClr="000000">
                <a:lumMod val="50000"/>
                <a:lumOff val="50000"/>
              </a:sysClr>
            </a:solidFill>
          </a:ln>
        </p:spPr>
      </p:pic>
      <p:pic>
        <p:nvPicPr>
          <p:cNvPr id="223" name="Picture 2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43274" y="4379255"/>
            <a:ext cx="210977" cy="128492"/>
          </a:xfrm>
          <a:prstGeom prst="rect">
            <a:avLst/>
          </a:prstGeom>
          <a:ln w="6350">
            <a:solidFill>
              <a:sysClr val="windowText" lastClr="000000">
                <a:lumMod val="50000"/>
                <a:lumOff val="50000"/>
              </a:sysClr>
            </a:solidFill>
          </a:ln>
        </p:spPr>
      </p:pic>
      <p:pic>
        <p:nvPicPr>
          <p:cNvPr id="224" name="Picture 2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72024" y="4547359"/>
            <a:ext cx="210977" cy="128492"/>
          </a:xfrm>
          <a:prstGeom prst="rect">
            <a:avLst/>
          </a:prstGeom>
          <a:ln w="6350">
            <a:solidFill>
              <a:sysClr val="windowText" lastClr="000000">
                <a:lumMod val="50000"/>
                <a:lumOff val="50000"/>
              </a:sysClr>
            </a:solidFill>
          </a:ln>
        </p:spPr>
      </p:pic>
      <p:pic>
        <p:nvPicPr>
          <p:cNvPr id="225" name="Picture 2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90551" y="4671517"/>
            <a:ext cx="210977" cy="128492"/>
          </a:xfrm>
          <a:prstGeom prst="rect">
            <a:avLst/>
          </a:prstGeom>
          <a:ln w="6350">
            <a:solidFill>
              <a:sysClr val="windowText" lastClr="000000">
                <a:lumMod val="50000"/>
                <a:lumOff val="50000"/>
              </a:sysClr>
            </a:solidFill>
          </a:ln>
        </p:spPr>
      </p:pic>
      <p:pic>
        <p:nvPicPr>
          <p:cNvPr id="227" name="Picture 2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578207" y="3475473"/>
            <a:ext cx="210977" cy="154919"/>
          </a:xfrm>
          <a:prstGeom prst="rect">
            <a:avLst/>
          </a:prstGeom>
          <a:ln w="6350">
            <a:solidFill>
              <a:sysClr val="windowText" lastClr="000000">
                <a:lumMod val="50000"/>
                <a:lumOff val="50000"/>
              </a:sysClr>
            </a:solidFill>
          </a:ln>
        </p:spPr>
      </p:pic>
      <p:pic>
        <p:nvPicPr>
          <p:cNvPr id="228" name="Picture 2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279717" y="3543884"/>
            <a:ext cx="210977" cy="154919"/>
          </a:xfrm>
          <a:prstGeom prst="rect">
            <a:avLst/>
          </a:prstGeom>
          <a:ln w="6350">
            <a:solidFill>
              <a:sysClr val="windowText" lastClr="000000">
                <a:lumMod val="50000"/>
                <a:lumOff val="50000"/>
              </a:sysClr>
            </a:solidFill>
          </a:ln>
        </p:spPr>
      </p:pic>
      <p:pic>
        <p:nvPicPr>
          <p:cNvPr id="229" name="Picture 2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516010" y="3692371"/>
            <a:ext cx="210977" cy="154919"/>
          </a:xfrm>
          <a:prstGeom prst="rect">
            <a:avLst/>
          </a:prstGeom>
          <a:ln w="6350">
            <a:solidFill>
              <a:sysClr val="windowText" lastClr="000000">
                <a:lumMod val="50000"/>
                <a:lumOff val="50000"/>
              </a:sysClr>
            </a:solidFill>
          </a:ln>
        </p:spPr>
      </p:pic>
      <p:pic>
        <p:nvPicPr>
          <p:cNvPr id="230" name="Picture 2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778883" y="4650410"/>
            <a:ext cx="210977" cy="154919"/>
          </a:xfrm>
          <a:prstGeom prst="rect">
            <a:avLst/>
          </a:prstGeom>
          <a:ln w="6350">
            <a:solidFill>
              <a:sysClr val="windowText" lastClr="000000">
                <a:lumMod val="50000"/>
                <a:lumOff val="50000"/>
              </a:sysClr>
            </a:solidFill>
          </a:ln>
        </p:spPr>
      </p:pic>
      <p:sp>
        <p:nvSpPr>
          <p:cNvPr id="232" name="Flowchart: Multidocument 231"/>
          <p:cNvSpPr/>
          <p:nvPr/>
        </p:nvSpPr>
        <p:spPr>
          <a:xfrm>
            <a:off x="5759356" y="4013589"/>
            <a:ext cx="121567" cy="147808"/>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3" name="Flowchart: Multidocument 232"/>
          <p:cNvSpPr/>
          <p:nvPr/>
        </p:nvSpPr>
        <p:spPr>
          <a:xfrm>
            <a:off x="5768987" y="4208580"/>
            <a:ext cx="210977" cy="193631"/>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5" name="Oval 234"/>
          <p:cNvSpPr/>
          <p:nvPr/>
        </p:nvSpPr>
        <p:spPr>
          <a:xfrm>
            <a:off x="5853953" y="3848546"/>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6" name="Oval 235"/>
          <p:cNvSpPr/>
          <p:nvPr/>
        </p:nvSpPr>
        <p:spPr>
          <a:xfrm>
            <a:off x="5838366" y="4408669"/>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9" name="Rectangle 238"/>
          <p:cNvSpPr/>
          <p:nvPr/>
        </p:nvSpPr>
        <p:spPr>
          <a:xfrm>
            <a:off x="5550093" y="3965368"/>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0" name="Rectangle 239"/>
          <p:cNvSpPr/>
          <p:nvPr/>
        </p:nvSpPr>
        <p:spPr>
          <a:xfrm>
            <a:off x="5516759" y="3499074"/>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1" name="Rectangle 240"/>
          <p:cNvSpPr/>
          <p:nvPr/>
        </p:nvSpPr>
        <p:spPr>
          <a:xfrm>
            <a:off x="6120427" y="3717618"/>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2" name="Rectangle 241"/>
          <p:cNvSpPr/>
          <p:nvPr/>
        </p:nvSpPr>
        <p:spPr>
          <a:xfrm>
            <a:off x="5516759" y="4841753"/>
            <a:ext cx="916022" cy="107607"/>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3" name="Rectangle 242"/>
          <p:cNvSpPr/>
          <p:nvPr/>
        </p:nvSpPr>
        <p:spPr>
          <a:xfrm>
            <a:off x="5859652" y="4638796"/>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5" name="Flowchart: Multidocument 244"/>
          <p:cNvSpPr/>
          <p:nvPr/>
        </p:nvSpPr>
        <p:spPr>
          <a:xfrm>
            <a:off x="5923139" y="3497424"/>
            <a:ext cx="118253" cy="144785"/>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47" name="Picture 246"/>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683979" y="3258224"/>
            <a:ext cx="210977" cy="128492"/>
          </a:xfrm>
          <a:prstGeom prst="rect">
            <a:avLst/>
          </a:prstGeom>
          <a:ln w="6350">
            <a:solidFill>
              <a:sysClr val="windowText" lastClr="000000">
                <a:lumMod val="50000"/>
                <a:lumOff val="50000"/>
              </a:sysClr>
            </a:solidFill>
          </a:ln>
        </p:spPr>
      </p:pic>
      <p:pic>
        <p:nvPicPr>
          <p:cNvPr id="248" name="Picture 24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340139" y="3264516"/>
            <a:ext cx="210977" cy="154919"/>
          </a:xfrm>
          <a:prstGeom prst="rect">
            <a:avLst/>
          </a:prstGeom>
          <a:ln w="6350">
            <a:solidFill>
              <a:sysClr val="windowText" lastClr="000000">
                <a:lumMod val="50000"/>
                <a:lumOff val="50000"/>
              </a:sysClr>
            </a:solidFill>
          </a:ln>
        </p:spPr>
      </p:pic>
      <p:pic>
        <p:nvPicPr>
          <p:cNvPr id="249" name="Picture 24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049052" y="3292022"/>
            <a:ext cx="210977" cy="154919"/>
          </a:xfrm>
          <a:prstGeom prst="rect">
            <a:avLst/>
          </a:prstGeom>
          <a:ln w="6350">
            <a:solidFill>
              <a:sysClr val="windowText" lastClr="000000">
                <a:lumMod val="50000"/>
                <a:lumOff val="50000"/>
              </a:sysClr>
            </a:solidFill>
          </a:ln>
        </p:spPr>
      </p:pic>
      <p:sp>
        <p:nvSpPr>
          <p:cNvPr id="250" name="TextBox 249"/>
          <p:cNvSpPr txBox="1"/>
          <p:nvPr/>
        </p:nvSpPr>
        <p:spPr>
          <a:xfrm>
            <a:off x="5926984" y="5316180"/>
            <a:ext cx="1266321" cy="253916"/>
          </a:xfrm>
          <a:prstGeom prst="rect">
            <a:avLst/>
          </a:prstGeom>
          <a:noFill/>
        </p:spPr>
        <p:txBody>
          <a:bodyPr wrap="square" rtlCol="0">
            <a:spAutoFit/>
          </a:bodyPr>
          <a:lstStyle>
            <a:defPPr>
              <a:defRPr lang="en-US"/>
            </a:defPPr>
            <a:lvl1pPr>
              <a:defRPr sz="1400" b="1">
                <a:solidFill>
                  <a:srgbClr val="0070C0"/>
                </a:solidFill>
              </a:defRPr>
            </a:lvl1pPr>
          </a:lstStyle>
          <a:p>
            <a:pPr defTabSz="685537"/>
            <a:r>
              <a:rPr lang="en-US" sz="1050" dirty="0">
                <a:latin typeface="Calibri" panose="020F0502020204030204"/>
                <a:ea typeface="MS PGothic" charset="0"/>
              </a:rPr>
              <a:t>Transform &amp; Load</a:t>
            </a:r>
          </a:p>
        </p:txBody>
      </p:sp>
      <p:sp>
        <p:nvSpPr>
          <p:cNvPr id="251" name="Rectangle 250"/>
          <p:cNvSpPr/>
          <p:nvPr/>
        </p:nvSpPr>
        <p:spPr>
          <a:xfrm>
            <a:off x="8776386" y="296232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Marts</a:t>
            </a:r>
            <a:endParaRPr lang="en-US" sz="600" kern="0" dirty="0">
              <a:solidFill>
                <a:prstClr val="black">
                  <a:lumMod val="50000"/>
                  <a:lumOff val="50000"/>
                </a:prstClr>
              </a:solidFill>
              <a:latin typeface="Calibri" panose="020F0502020204030204"/>
              <a:ea typeface="MS PGothic" charset="0"/>
            </a:endParaRPr>
          </a:p>
        </p:txBody>
      </p:sp>
      <p:sp>
        <p:nvSpPr>
          <p:cNvPr id="252" name="Rectangle 251"/>
          <p:cNvSpPr/>
          <p:nvPr/>
        </p:nvSpPr>
        <p:spPr>
          <a:xfrm>
            <a:off x="8776386" y="32984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Lake(s)</a:t>
            </a:r>
            <a:endParaRPr lang="en-US" sz="600" kern="0" dirty="0">
              <a:solidFill>
                <a:prstClr val="black">
                  <a:lumMod val="50000"/>
                  <a:lumOff val="50000"/>
                </a:prstClr>
              </a:solidFill>
              <a:latin typeface="Calibri" panose="020F0502020204030204"/>
              <a:ea typeface="MS PGothic" charset="0"/>
            </a:endParaRPr>
          </a:p>
        </p:txBody>
      </p:sp>
      <p:sp>
        <p:nvSpPr>
          <p:cNvPr id="253" name="Freeform 252"/>
          <p:cNvSpPr/>
          <p:nvPr/>
        </p:nvSpPr>
        <p:spPr>
          <a:xfrm>
            <a:off x="9568449" y="3323190"/>
            <a:ext cx="169279" cy="276955"/>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9620848" y="3381736"/>
            <a:ext cx="105488" cy="64247"/>
          </a:xfrm>
          <a:prstGeom prst="rect">
            <a:avLst/>
          </a:prstGeom>
          <a:ln w="6350">
            <a:solidFill>
              <a:sysClr val="windowText" lastClr="000000">
                <a:lumMod val="50000"/>
                <a:lumOff val="50000"/>
              </a:sysClr>
            </a:solidFill>
          </a:ln>
        </p:spPr>
      </p:pic>
      <p:sp>
        <p:nvSpPr>
          <p:cNvPr id="255" name="Oval 254"/>
          <p:cNvSpPr/>
          <p:nvPr/>
        </p:nvSpPr>
        <p:spPr>
          <a:xfrm>
            <a:off x="9624196" y="3490372"/>
            <a:ext cx="34280" cy="43869"/>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56" name="Freeform 255"/>
          <p:cNvSpPr/>
          <p:nvPr/>
        </p:nvSpPr>
        <p:spPr>
          <a:xfrm>
            <a:off x="9592026" y="3006899"/>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7" name="Oval 256"/>
          <p:cNvSpPr/>
          <p:nvPr/>
        </p:nvSpPr>
        <p:spPr>
          <a:xfrm>
            <a:off x="9603044" y="3013941"/>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8" name="Freeform 257"/>
          <p:cNvSpPr/>
          <p:nvPr/>
        </p:nvSpPr>
        <p:spPr>
          <a:xfrm>
            <a:off x="2573614" y="4242410"/>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9" name="Oval 258"/>
          <p:cNvSpPr/>
          <p:nvPr/>
        </p:nvSpPr>
        <p:spPr>
          <a:xfrm>
            <a:off x="2584634" y="4249453"/>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260" name="Straight Arrow Connector 259"/>
          <p:cNvCxnSpPr/>
          <p:nvPr/>
        </p:nvCxnSpPr>
        <p:spPr>
          <a:xfrm>
            <a:off x="3364673" y="4359632"/>
            <a:ext cx="2105214" cy="7829"/>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261"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83912" y="4827814"/>
            <a:ext cx="209612" cy="17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51146" y="4573919"/>
            <a:ext cx="172243" cy="13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53385" y="4107426"/>
            <a:ext cx="164012" cy="1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67225" y="3809210"/>
            <a:ext cx="181442" cy="18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6098" y="4507229"/>
            <a:ext cx="181442" cy="18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76218" y="4413211"/>
            <a:ext cx="122173" cy="12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022013" y="4264302"/>
            <a:ext cx="104938" cy="14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404419" y="4751795"/>
            <a:ext cx="149363" cy="15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025434" y="4536405"/>
            <a:ext cx="165950" cy="25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11"/>
          <p:cNvPicPr>
            <a:picLocks noChangeAspect="1"/>
          </p:cNvPicPr>
          <p:nvPr/>
        </p:nvPicPr>
        <p:blipFill>
          <a:blip r:embed="rId13">
            <a:grayscl/>
            <a:extLst>
              <a:ext uri="{28A0092B-C50C-407E-A947-70E740481C1C}">
                <a14:useLocalDpi xmlns:a14="http://schemas.microsoft.com/office/drawing/2010/main" val="0"/>
              </a:ext>
            </a:extLst>
          </a:blip>
          <a:srcRect/>
          <a:stretch>
            <a:fillRect/>
          </a:stretch>
        </p:blipFill>
        <p:spPr bwMode="auto">
          <a:xfrm>
            <a:off x="1878664" y="3916459"/>
            <a:ext cx="201175" cy="19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15"/>
          <p:cNvPicPr>
            <a:picLocks noChangeAspect="1"/>
          </p:cNvPicPr>
          <p:nvPr/>
        </p:nvPicPr>
        <p:blipFill>
          <a:blip r:embed="rId14">
            <a:grayscl/>
            <a:extLst>
              <a:ext uri="{28A0092B-C50C-407E-A947-70E740481C1C}">
                <a14:useLocalDpi xmlns:a14="http://schemas.microsoft.com/office/drawing/2010/main" val="0"/>
              </a:ext>
            </a:extLst>
          </a:blip>
          <a:srcRect/>
          <a:stretch>
            <a:fillRect/>
          </a:stretch>
        </p:blipFill>
        <p:spPr bwMode="auto">
          <a:xfrm>
            <a:off x="2192100" y="4964355"/>
            <a:ext cx="206290" cy="20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3"/>
          <p:cNvPicPr>
            <a:picLocks noChangeAspect="1"/>
          </p:cNvPicPr>
          <p:nvPr/>
        </p:nvPicPr>
        <p:blipFill>
          <a:blip r:embed="rId15">
            <a:grayscl/>
            <a:extLst>
              <a:ext uri="{28A0092B-C50C-407E-A947-70E740481C1C}">
                <a14:useLocalDpi xmlns:a14="http://schemas.microsoft.com/office/drawing/2010/main" val="0"/>
              </a:ext>
            </a:extLst>
          </a:blip>
          <a:srcRect/>
          <a:stretch>
            <a:fillRect/>
          </a:stretch>
        </p:blipFill>
        <p:spPr bwMode="auto">
          <a:xfrm>
            <a:off x="2584633" y="5035270"/>
            <a:ext cx="201929" cy="21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3" name="Straight Connector 272"/>
          <p:cNvCxnSpPr/>
          <p:nvPr/>
        </p:nvCxnSpPr>
        <p:spPr>
          <a:xfrm>
            <a:off x="3367136" y="3862561"/>
            <a:ext cx="535905" cy="492092"/>
          </a:xfrm>
          <a:prstGeom prst="line">
            <a:avLst/>
          </a:prstGeom>
          <a:noFill/>
          <a:ln w="41275" cap="flat" cmpd="sng" algn="ctr">
            <a:solidFill>
              <a:sysClr val="window" lastClr="FFFFFF">
                <a:lumMod val="65000"/>
              </a:sysClr>
            </a:solidFill>
            <a:prstDash val="solid"/>
            <a:miter lim="800000"/>
            <a:tailEnd type="none"/>
          </a:ln>
          <a:effectLst/>
        </p:spPr>
      </p:cxnSp>
      <p:cxnSp>
        <p:nvCxnSpPr>
          <p:cNvPr id="274" name="Straight Connector 273"/>
          <p:cNvCxnSpPr/>
          <p:nvPr/>
        </p:nvCxnSpPr>
        <p:spPr>
          <a:xfrm>
            <a:off x="3362105" y="4027494"/>
            <a:ext cx="558824" cy="337280"/>
          </a:xfrm>
          <a:prstGeom prst="line">
            <a:avLst/>
          </a:prstGeom>
          <a:noFill/>
          <a:ln w="41275" cap="flat" cmpd="sng" algn="ctr">
            <a:solidFill>
              <a:sysClr val="window" lastClr="FFFFFF">
                <a:lumMod val="65000"/>
              </a:sysClr>
            </a:solidFill>
            <a:prstDash val="solid"/>
            <a:miter lim="800000"/>
            <a:tailEnd type="none"/>
          </a:ln>
          <a:effectLst/>
        </p:spPr>
      </p:cxnSp>
      <p:cxnSp>
        <p:nvCxnSpPr>
          <p:cNvPr id="275" name="Straight Connector 274"/>
          <p:cNvCxnSpPr/>
          <p:nvPr/>
        </p:nvCxnSpPr>
        <p:spPr>
          <a:xfrm>
            <a:off x="3374171" y="4200162"/>
            <a:ext cx="535988" cy="155835"/>
          </a:xfrm>
          <a:prstGeom prst="line">
            <a:avLst/>
          </a:prstGeom>
          <a:noFill/>
          <a:ln w="41275" cap="flat" cmpd="sng" algn="ctr">
            <a:solidFill>
              <a:sysClr val="window" lastClr="FFFFFF">
                <a:lumMod val="65000"/>
              </a:sysClr>
            </a:solidFill>
            <a:prstDash val="solid"/>
            <a:miter lim="800000"/>
            <a:tailEnd type="none"/>
          </a:ln>
          <a:effectLst/>
        </p:spPr>
      </p:cxnSp>
      <p:cxnSp>
        <p:nvCxnSpPr>
          <p:cNvPr id="276" name="Straight Connector 275"/>
          <p:cNvCxnSpPr/>
          <p:nvPr/>
        </p:nvCxnSpPr>
        <p:spPr>
          <a:xfrm flipV="1">
            <a:off x="3367054" y="4379254"/>
            <a:ext cx="535988" cy="379010"/>
          </a:xfrm>
          <a:prstGeom prst="line">
            <a:avLst/>
          </a:prstGeom>
          <a:noFill/>
          <a:ln w="41275" cap="flat" cmpd="sng" algn="ctr">
            <a:solidFill>
              <a:sysClr val="window" lastClr="FFFFFF">
                <a:lumMod val="65000"/>
              </a:sysClr>
            </a:solidFill>
            <a:prstDash val="solid"/>
            <a:miter lim="800000"/>
            <a:tailEnd type="none"/>
          </a:ln>
          <a:effectLst/>
        </p:spPr>
      </p:cxnSp>
      <p:cxnSp>
        <p:nvCxnSpPr>
          <p:cNvPr id="277" name="Straight Connector 276"/>
          <p:cNvCxnSpPr/>
          <p:nvPr/>
        </p:nvCxnSpPr>
        <p:spPr>
          <a:xfrm flipV="1">
            <a:off x="3359500" y="4354654"/>
            <a:ext cx="553772" cy="214106"/>
          </a:xfrm>
          <a:prstGeom prst="line">
            <a:avLst/>
          </a:prstGeom>
          <a:noFill/>
          <a:ln w="41275" cap="flat" cmpd="sng" algn="ctr">
            <a:solidFill>
              <a:sysClr val="window" lastClr="FFFFFF">
                <a:lumMod val="65000"/>
              </a:sysClr>
            </a:solidFill>
            <a:prstDash val="solid"/>
            <a:miter lim="800000"/>
            <a:tailEnd type="none"/>
          </a:ln>
          <a:effectLst/>
        </p:spPr>
      </p:cxnSp>
      <p:sp>
        <p:nvSpPr>
          <p:cNvPr id="278" name="Flowchart: Multidocument 277"/>
          <p:cNvSpPr/>
          <p:nvPr/>
        </p:nvSpPr>
        <p:spPr>
          <a:xfrm>
            <a:off x="5728878" y="3328645"/>
            <a:ext cx="118253" cy="144785"/>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79" name="Oval 278"/>
          <p:cNvSpPr/>
          <p:nvPr/>
        </p:nvSpPr>
        <p:spPr>
          <a:xfrm>
            <a:off x="5954826" y="3712877"/>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80" name="Oval 279"/>
          <p:cNvSpPr/>
          <p:nvPr/>
        </p:nvSpPr>
        <p:spPr>
          <a:xfrm>
            <a:off x="5728877" y="3522415"/>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81" name="Rectangle 280"/>
          <p:cNvSpPr/>
          <p:nvPr/>
        </p:nvSpPr>
        <p:spPr>
          <a:xfrm>
            <a:off x="6288214" y="4844258"/>
            <a:ext cx="599345" cy="103886"/>
          </a:xfrm>
          <a:prstGeom prst="rect">
            <a:avLst/>
          </a:prstGeom>
          <a:solidFill>
            <a:srgbClr val="E8B218"/>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86" name="Rectangle 285"/>
          <p:cNvSpPr/>
          <p:nvPr/>
        </p:nvSpPr>
        <p:spPr>
          <a:xfrm>
            <a:off x="8776386" y="365417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Dashboards</a:t>
            </a:r>
            <a:endParaRPr lang="en-US" sz="600" kern="0" dirty="0">
              <a:solidFill>
                <a:prstClr val="black">
                  <a:lumMod val="50000"/>
                  <a:lumOff val="50000"/>
                </a:prstClr>
              </a:solidFill>
              <a:latin typeface="Calibri" panose="020F0502020204030204"/>
              <a:ea typeface="MS PGothic" charset="0"/>
            </a:endParaRPr>
          </a:p>
        </p:txBody>
      </p:sp>
      <p:sp>
        <p:nvSpPr>
          <p:cNvPr id="287" name="Rectangle 286"/>
          <p:cNvSpPr/>
          <p:nvPr/>
        </p:nvSpPr>
        <p:spPr>
          <a:xfrm>
            <a:off x="8770576" y="39825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Apps</a:t>
            </a:r>
            <a:endParaRPr lang="en-US" sz="600" kern="0" dirty="0">
              <a:solidFill>
                <a:prstClr val="black">
                  <a:lumMod val="50000"/>
                  <a:lumOff val="50000"/>
                </a:prstClr>
              </a:solidFill>
              <a:latin typeface="Calibri" panose="020F0502020204030204"/>
              <a:ea typeface="MS PGothic" charset="0"/>
            </a:endParaRPr>
          </a:p>
        </p:txBody>
      </p:sp>
      <p:sp>
        <p:nvSpPr>
          <p:cNvPr id="3" name="TextBox 2"/>
          <p:cNvSpPr txBox="1"/>
          <p:nvPr/>
        </p:nvSpPr>
        <p:spPr>
          <a:xfrm>
            <a:off x="5423682" y="4743584"/>
            <a:ext cx="1328586" cy="329325"/>
          </a:xfrm>
          <a:prstGeom prst="rect">
            <a:avLst/>
          </a:prstGeom>
          <a:noFill/>
        </p:spPr>
        <p:txBody>
          <a:bodyPr wrap="square" lIns="134464" tIns="107571" rIns="134464" bIns="107571" rtlCol="0">
            <a:spAutoFit/>
          </a:bodyPr>
          <a:lstStyle/>
          <a:p>
            <a:pPr>
              <a:lnSpc>
                <a:spcPct val="90000"/>
              </a:lnSpc>
              <a:spcAft>
                <a:spcPts val="441"/>
              </a:spcAft>
            </a:pPr>
            <a:r>
              <a:rPr lang="en-US" sz="809" dirty="0">
                <a:solidFill>
                  <a:srgbClr val="505050"/>
                </a:solidFill>
                <a:ea typeface="MS PGothic" charset="0"/>
              </a:rPr>
              <a:t>Streaming data</a:t>
            </a:r>
          </a:p>
        </p:txBody>
      </p:sp>
      <p:sp>
        <p:nvSpPr>
          <p:cNvPr id="7" name="Right Arrow 6"/>
          <p:cNvSpPr/>
          <p:nvPr/>
        </p:nvSpPr>
        <p:spPr bwMode="auto">
          <a:xfrm>
            <a:off x="6837954" y="4792449"/>
            <a:ext cx="663574" cy="205235"/>
          </a:xfrm>
          <a:prstGeom prst="rightArrow">
            <a:avLst/>
          </a:prstGeom>
          <a:solidFill>
            <a:srgbClr val="70AD47"/>
          </a:solidFill>
          <a:ln w="12700" cap="rnd" cmpd="sng" algn="ctr">
            <a:solidFill>
              <a:sysClr val="windowText" lastClr="000000">
                <a:lumMod val="50000"/>
                <a:lumOff val="50000"/>
              </a:sysClr>
            </a:solidFill>
            <a:prstDash val="solid"/>
            <a:miter lim="800000"/>
          </a:ln>
          <a:effectLst/>
        </p:spPr>
        <p:txBody>
          <a:bodyPr rtlCol="0" anchor="ctr"/>
          <a:lstStyle/>
          <a:p>
            <a:pPr algn="ctr" defTabSz="685537"/>
            <a:endParaRPr lang="en-US" sz="1350" kern="0" dirty="0">
              <a:solidFill>
                <a:prstClr val="white"/>
              </a:solidFill>
              <a:latin typeface="Calibri" panose="020F0502020204030204"/>
              <a:ea typeface="MS PGothic" charset="0"/>
            </a:endParaRPr>
          </a:p>
        </p:txBody>
      </p:sp>
      <p:sp>
        <p:nvSpPr>
          <p:cNvPr id="133" name="Title 16"/>
          <p:cNvSpPr>
            <a:spLocks noGrp="1"/>
          </p:cNvSpPr>
          <p:nvPr>
            <p:ph type="title"/>
          </p:nvPr>
        </p:nvSpPr>
        <p:spPr>
          <a:xfrm>
            <a:off x="1725931" y="1074720"/>
            <a:ext cx="8741880" cy="674653"/>
          </a:xfrm>
        </p:spPr>
        <p:txBody>
          <a:bodyPr/>
          <a:lstStyle/>
          <a:p>
            <a:r>
              <a:rPr lang="en-US" sz="2353" dirty="0"/>
              <a:t>Evolving Approaches to Analytics</a:t>
            </a:r>
            <a:br>
              <a:rPr lang="en-US" sz="2353" dirty="0"/>
            </a:br>
            <a:r>
              <a:rPr lang="en-US" sz="1471" dirty="0"/>
              <a:t>EDWs to Data Lakes</a:t>
            </a:r>
            <a:endParaRPr lang="en-US" sz="2353" dirty="0"/>
          </a:p>
        </p:txBody>
      </p:sp>
    </p:spTree>
    <p:extLst>
      <p:ext uri="{BB962C8B-B14F-4D97-AF65-F5344CB8AC3E}">
        <p14:creationId xmlns:p14="http://schemas.microsoft.com/office/powerpoint/2010/main" val="22692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Query Execution</a:t>
            </a:r>
            <a:br>
              <a:rPr lang="en-US" sz="4949" dirty="0">
                <a:solidFill>
                  <a:schemeClr val="accent1"/>
                </a:solidFill>
              </a:rPr>
            </a:br>
            <a:r>
              <a:rPr lang="en-US" sz="3374" dirty="0">
                <a:solidFill>
                  <a:schemeClr val="accent1"/>
                </a:solidFill>
              </a:rPr>
              <a:t>Plans, Vertices, Stages, Parallelism, ADLAUs</a:t>
            </a:r>
            <a:endParaRPr lang="en-US" dirty="0">
              <a:solidFill>
                <a:schemeClr val="accent1"/>
              </a:solidFill>
            </a:endParaRPr>
          </a:p>
        </p:txBody>
      </p:sp>
    </p:spTree>
    <p:extLst>
      <p:ext uri="{BB962C8B-B14F-4D97-AF65-F5344CB8AC3E}">
        <p14:creationId xmlns:p14="http://schemas.microsoft.com/office/powerpoint/2010/main" val="3047689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-&gt; Physical Plan</a:t>
            </a:r>
          </a:p>
        </p:txBody>
      </p:sp>
      <p:sp>
        <p:nvSpPr>
          <p:cNvPr id="6" name="Right Arrow 5"/>
          <p:cNvSpPr/>
          <p:nvPr/>
        </p:nvSpPr>
        <p:spPr bwMode="auto">
          <a:xfrm>
            <a:off x="2482071" y="3260921"/>
            <a:ext cx="560266" cy="616205"/>
          </a:xfrm>
          <a:prstGeom prs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55" fontAlgn="base">
              <a:spcBef>
                <a:spcPct val="0"/>
              </a:spcBef>
              <a:spcAft>
                <a:spcPct val="0"/>
              </a:spcAft>
            </a:pPr>
            <a:endParaRPr lang="en-US" sz="1471" kern="0" dirty="0">
              <a:solidFill>
                <a:schemeClr val="tx1"/>
              </a:solidFill>
              <a:latin typeface="Segoe UI Light"/>
            </a:endParaRPr>
          </a:p>
        </p:txBody>
      </p:sp>
      <p:pic>
        <p:nvPicPr>
          <p:cNvPr id="7" name="Picture 6"/>
          <p:cNvPicPr>
            <a:picLocks noChangeAspect="1"/>
          </p:cNvPicPr>
          <p:nvPr/>
        </p:nvPicPr>
        <p:blipFill>
          <a:blip r:embed="rId2"/>
          <a:stretch>
            <a:fillRect/>
          </a:stretch>
        </p:blipFill>
        <p:spPr>
          <a:xfrm>
            <a:off x="8623720" y="1916432"/>
            <a:ext cx="1750249" cy="3243244"/>
          </a:xfrm>
          <a:prstGeom prst="rect">
            <a:avLst/>
          </a:prstGeom>
        </p:spPr>
      </p:pic>
      <p:grpSp>
        <p:nvGrpSpPr>
          <p:cNvPr id="9" name="Group 8"/>
          <p:cNvGrpSpPr/>
          <p:nvPr/>
        </p:nvGrpSpPr>
        <p:grpSpPr>
          <a:xfrm>
            <a:off x="1669147" y="3260922"/>
            <a:ext cx="599951" cy="620273"/>
            <a:chOff x="655637" y="3077674"/>
            <a:chExt cx="815974" cy="843615"/>
          </a:xfrm>
          <a:solidFill>
            <a:schemeClr val="tx1"/>
          </a:solidFill>
        </p:grpSpPr>
        <p:sp>
          <p:nvSpPr>
            <p:cNvPr id="10"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1"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grpSp>
      <p:grpSp>
        <p:nvGrpSpPr>
          <p:cNvPr id="147" name="Group 146"/>
          <p:cNvGrpSpPr/>
          <p:nvPr/>
        </p:nvGrpSpPr>
        <p:grpSpPr>
          <a:xfrm>
            <a:off x="3366062" y="3108649"/>
            <a:ext cx="1417007" cy="1090424"/>
            <a:chOff x="2505330" y="3061562"/>
            <a:chExt cx="1927228" cy="1483052"/>
          </a:xfrm>
          <a:solidFill>
            <a:schemeClr val="tx1"/>
          </a:solidFill>
        </p:grpSpPr>
        <p:grpSp>
          <p:nvGrpSpPr>
            <p:cNvPr id="57" name="Group 56"/>
            <p:cNvGrpSpPr/>
            <p:nvPr/>
          </p:nvGrpSpPr>
          <p:grpSpPr>
            <a:xfrm>
              <a:off x="2505333" y="3061562"/>
              <a:ext cx="1927225" cy="246062"/>
              <a:chOff x="614430" y="6378840"/>
              <a:chExt cx="1927225" cy="246062"/>
            </a:xfrm>
            <a:grpFill/>
          </p:grpSpPr>
          <p:sp>
            <p:nvSpPr>
              <p:cNvPr id="47" name="Rectangle 35"/>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48" name="Rectangle 36"/>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49" name="Rectangle 37"/>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0" name="Rectangle 38"/>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1" name="Rectangle 39"/>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2" name="Rectangle 40"/>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3" name="Rectangle 41"/>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4" name="Rectangle 42"/>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5" name="Rectangle 43"/>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6" name="Rectangle 44"/>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grpSp>
        <p:grpSp>
          <p:nvGrpSpPr>
            <p:cNvPr id="58" name="Group 57"/>
            <p:cNvGrpSpPr/>
            <p:nvPr/>
          </p:nvGrpSpPr>
          <p:grpSpPr>
            <a:xfrm>
              <a:off x="2505332" y="3473892"/>
              <a:ext cx="1927225" cy="246062"/>
              <a:chOff x="614430" y="6378840"/>
              <a:chExt cx="1927225" cy="246062"/>
            </a:xfrm>
            <a:grpFill/>
          </p:grpSpPr>
          <p:sp>
            <p:nvSpPr>
              <p:cNvPr id="59" name="Rectangle 35"/>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0" name="Rectangle 36"/>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1" name="Rectangle 37"/>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2" name="Rectangle 38"/>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3" name="Rectangle 39"/>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4" name="Rectangle 40"/>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5" name="Rectangle 41"/>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6" name="Rectangle 42"/>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7" name="Rectangle 43"/>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68" name="Rectangle 44"/>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grpSp>
        <p:grpSp>
          <p:nvGrpSpPr>
            <p:cNvPr id="69" name="Group 68"/>
            <p:cNvGrpSpPr/>
            <p:nvPr/>
          </p:nvGrpSpPr>
          <p:grpSpPr>
            <a:xfrm>
              <a:off x="2505331" y="3886222"/>
              <a:ext cx="1927225" cy="246062"/>
              <a:chOff x="614430" y="6378840"/>
              <a:chExt cx="1927225" cy="246062"/>
            </a:xfrm>
            <a:grpFill/>
          </p:grpSpPr>
          <p:sp>
            <p:nvSpPr>
              <p:cNvPr id="70" name="Rectangle 35"/>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1" name="Rectangle 36"/>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2" name="Rectangle 37"/>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3" name="Rectangle 38"/>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4" name="Rectangle 39"/>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5" name="Rectangle 40"/>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6" name="Rectangle 41"/>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7" name="Rectangle 42"/>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8" name="Rectangle 43"/>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79" name="Rectangle 44"/>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grpSp>
        <p:grpSp>
          <p:nvGrpSpPr>
            <p:cNvPr id="80" name="Group 79"/>
            <p:cNvGrpSpPr/>
            <p:nvPr/>
          </p:nvGrpSpPr>
          <p:grpSpPr>
            <a:xfrm>
              <a:off x="2505330" y="4298552"/>
              <a:ext cx="1927225" cy="246062"/>
              <a:chOff x="614430" y="6378840"/>
              <a:chExt cx="1927225" cy="246062"/>
            </a:xfrm>
            <a:grpFill/>
          </p:grpSpPr>
          <p:sp>
            <p:nvSpPr>
              <p:cNvPr id="81" name="Rectangle 35"/>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2" name="Rectangle 36"/>
              <p:cNvSpPr>
                <a:spLocks noChangeArrowheads="1"/>
              </p:cNvSpPr>
              <p:nvPr/>
            </p:nvSpPr>
            <p:spPr bwMode="auto">
              <a:xfrm>
                <a:off x="614430"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3" name="Rectangle 37"/>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4" name="Rectangle 38"/>
              <p:cNvSpPr>
                <a:spLocks noChangeArrowheads="1"/>
              </p:cNvSpPr>
              <p:nvPr/>
            </p:nvSpPr>
            <p:spPr bwMode="auto">
              <a:xfrm>
                <a:off x="1036705"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5" name="Rectangle 39"/>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6" name="Rectangle 40"/>
              <p:cNvSpPr>
                <a:spLocks noChangeArrowheads="1"/>
              </p:cNvSpPr>
              <p:nvPr/>
            </p:nvSpPr>
            <p:spPr bwMode="auto">
              <a:xfrm>
                <a:off x="1458980" y="6378840"/>
                <a:ext cx="238125"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7" name="Rectangle 41"/>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8" name="Rectangle 42"/>
              <p:cNvSpPr>
                <a:spLocks noChangeArrowheads="1"/>
              </p:cNvSpPr>
              <p:nvPr/>
            </p:nvSpPr>
            <p:spPr bwMode="auto">
              <a:xfrm>
                <a:off x="1879667"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89" name="Rectangle 43"/>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0" name="Rectangle 44"/>
              <p:cNvSpPr>
                <a:spLocks noChangeArrowheads="1"/>
              </p:cNvSpPr>
              <p:nvPr/>
            </p:nvSpPr>
            <p:spPr bwMode="auto">
              <a:xfrm>
                <a:off x="2301942" y="6378840"/>
                <a:ext cx="239713" cy="246062"/>
              </a:xfrm>
              <a:prstGeom prst="rect">
                <a:avLst/>
              </a:prstGeom>
              <a:grpFill/>
              <a:ln w="19050">
                <a:solidFill>
                  <a:srgbClr val="000000"/>
                </a:solid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grpSp>
      </p:grpSp>
      <p:sp>
        <p:nvSpPr>
          <p:cNvPr id="91" name="Rectangle 90"/>
          <p:cNvSpPr/>
          <p:nvPr/>
        </p:nvSpPr>
        <p:spPr>
          <a:xfrm>
            <a:off x="3294673" y="4505297"/>
            <a:ext cx="2072983" cy="816121"/>
          </a:xfrm>
          <a:prstGeom prst="rect">
            <a:avLst/>
          </a:prstGeom>
        </p:spPr>
        <p:txBody>
          <a:bodyPr wrap="square">
            <a:spAutoFit/>
          </a:bodyPr>
          <a:lstStyle/>
          <a:p>
            <a:pPr defTabSz="685654"/>
            <a:r>
              <a:rPr lang="en-US" sz="1176" kern="0" dirty="0">
                <a:latin typeface="Segoe UI Light"/>
              </a:rPr>
              <a:t>Each square = “a vertex” represents a fraction of the total </a:t>
            </a:r>
          </a:p>
          <a:p>
            <a:pPr defTabSz="685654"/>
            <a:endParaRPr lang="en-US" sz="1176" kern="0" dirty="0">
              <a:latin typeface="Segoe UI Light"/>
            </a:endParaRPr>
          </a:p>
        </p:txBody>
      </p:sp>
      <p:sp>
        <p:nvSpPr>
          <p:cNvPr id="92" name="Right Arrow 91"/>
          <p:cNvSpPr/>
          <p:nvPr/>
        </p:nvSpPr>
        <p:spPr bwMode="auto">
          <a:xfrm>
            <a:off x="5140758" y="3276294"/>
            <a:ext cx="560266" cy="616205"/>
          </a:xfrm>
          <a:prstGeom prs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55" fontAlgn="base">
              <a:spcBef>
                <a:spcPct val="0"/>
              </a:spcBef>
              <a:spcAft>
                <a:spcPct val="0"/>
              </a:spcAft>
            </a:pPr>
            <a:endParaRPr lang="en-US" sz="1471" kern="0" dirty="0">
              <a:solidFill>
                <a:schemeClr val="tx1"/>
              </a:solidFill>
              <a:latin typeface="Segoe UI Light"/>
            </a:endParaRPr>
          </a:p>
        </p:txBody>
      </p:sp>
      <p:grpSp>
        <p:nvGrpSpPr>
          <p:cNvPr id="148" name="Group 147"/>
          <p:cNvGrpSpPr/>
          <p:nvPr/>
        </p:nvGrpSpPr>
        <p:grpSpPr>
          <a:xfrm>
            <a:off x="5855210" y="3217969"/>
            <a:ext cx="1824759" cy="948384"/>
            <a:chOff x="5865454" y="2354262"/>
            <a:chExt cx="6222753" cy="3234158"/>
          </a:xfrm>
          <a:solidFill>
            <a:schemeClr val="tx1"/>
          </a:solidFill>
        </p:grpSpPr>
        <p:sp>
          <p:nvSpPr>
            <p:cNvPr id="93" name="Rectangle 92"/>
            <p:cNvSpPr>
              <a:spLocks noChangeArrowheads="1"/>
            </p:cNvSpPr>
            <p:nvPr/>
          </p:nvSpPr>
          <p:spPr bwMode="auto">
            <a:xfrm>
              <a:off x="8497846" y="4846331"/>
              <a:ext cx="1196787" cy="742089"/>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4" name="Rectangle 6"/>
            <p:cNvSpPr>
              <a:spLocks noChangeArrowheads="1"/>
            </p:cNvSpPr>
            <p:nvPr/>
          </p:nvSpPr>
          <p:spPr bwMode="auto">
            <a:xfrm>
              <a:off x="8497846" y="4846331"/>
              <a:ext cx="1196787" cy="742089"/>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5" name="Rectangle 7"/>
            <p:cNvSpPr>
              <a:spLocks noChangeArrowheads="1"/>
            </p:cNvSpPr>
            <p:nvPr/>
          </p:nvSpPr>
          <p:spPr bwMode="auto">
            <a:xfrm>
              <a:off x="7659960" y="3576685"/>
              <a:ext cx="2872559" cy="742089"/>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6" name="Rectangle 8"/>
            <p:cNvSpPr>
              <a:spLocks noChangeArrowheads="1"/>
            </p:cNvSpPr>
            <p:nvPr/>
          </p:nvSpPr>
          <p:spPr bwMode="auto">
            <a:xfrm>
              <a:off x="7659960" y="3576685"/>
              <a:ext cx="2872559" cy="742089"/>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7" name="Rectangle 9"/>
            <p:cNvSpPr>
              <a:spLocks noChangeArrowheads="1"/>
            </p:cNvSpPr>
            <p:nvPr/>
          </p:nvSpPr>
          <p:spPr bwMode="auto">
            <a:xfrm>
              <a:off x="5865454" y="2354262"/>
              <a:ext cx="6222753" cy="743439"/>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8" name="Rectangle 10"/>
            <p:cNvSpPr>
              <a:spLocks noChangeArrowheads="1"/>
            </p:cNvSpPr>
            <p:nvPr/>
          </p:nvSpPr>
          <p:spPr bwMode="auto">
            <a:xfrm>
              <a:off x="5865454" y="2354262"/>
              <a:ext cx="6222753" cy="743439"/>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99" name="Rectangle 11"/>
            <p:cNvSpPr>
              <a:spLocks noChangeArrowheads="1"/>
            </p:cNvSpPr>
            <p:nvPr/>
          </p:nvSpPr>
          <p:spPr bwMode="auto">
            <a:xfrm>
              <a:off x="6104272"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0" name="Rectangle 12"/>
            <p:cNvSpPr>
              <a:spLocks noChangeArrowheads="1"/>
            </p:cNvSpPr>
            <p:nvPr/>
          </p:nvSpPr>
          <p:spPr bwMode="auto">
            <a:xfrm>
              <a:off x="6104272"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1" name="Rectangle 13"/>
            <p:cNvSpPr>
              <a:spLocks noChangeArrowheads="1"/>
            </p:cNvSpPr>
            <p:nvPr/>
          </p:nvSpPr>
          <p:spPr bwMode="auto">
            <a:xfrm>
              <a:off x="6527937"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2" name="Rectangle 14"/>
            <p:cNvSpPr>
              <a:spLocks noChangeArrowheads="1"/>
            </p:cNvSpPr>
            <p:nvPr/>
          </p:nvSpPr>
          <p:spPr bwMode="auto">
            <a:xfrm>
              <a:off x="6527937"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3" name="Rectangle 15"/>
            <p:cNvSpPr>
              <a:spLocks noChangeArrowheads="1"/>
            </p:cNvSpPr>
            <p:nvPr/>
          </p:nvSpPr>
          <p:spPr bwMode="auto">
            <a:xfrm>
              <a:off x="6948904"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4" name="Rectangle 16"/>
            <p:cNvSpPr>
              <a:spLocks noChangeArrowheads="1"/>
            </p:cNvSpPr>
            <p:nvPr/>
          </p:nvSpPr>
          <p:spPr bwMode="auto">
            <a:xfrm>
              <a:off x="6948904"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5" name="Rectangle 17"/>
            <p:cNvSpPr>
              <a:spLocks noChangeArrowheads="1"/>
            </p:cNvSpPr>
            <p:nvPr/>
          </p:nvSpPr>
          <p:spPr bwMode="auto">
            <a:xfrm>
              <a:off x="7371220"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6" name="Rectangle 18"/>
            <p:cNvSpPr>
              <a:spLocks noChangeArrowheads="1"/>
            </p:cNvSpPr>
            <p:nvPr/>
          </p:nvSpPr>
          <p:spPr bwMode="auto">
            <a:xfrm>
              <a:off x="7371220"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7" name="Rectangle 19"/>
            <p:cNvSpPr>
              <a:spLocks noChangeArrowheads="1"/>
            </p:cNvSpPr>
            <p:nvPr/>
          </p:nvSpPr>
          <p:spPr bwMode="auto">
            <a:xfrm>
              <a:off x="7793536"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8" name="Rectangle 20"/>
            <p:cNvSpPr>
              <a:spLocks noChangeArrowheads="1"/>
            </p:cNvSpPr>
            <p:nvPr/>
          </p:nvSpPr>
          <p:spPr bwMode="auto">
            <a:xfrm>
              <a:off x="7793536"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09" name="Rectangle 21"/>
            <p:cNvSpPr>
              <a:spLocks noChangeArrowheads="1"/>
            </p:cNvSpPr>
            <p:nvPr/>
          </p:nvSpPr>
          <p:spPr bwMode="auto">
            <a:xfrm>
              <a:off x="8215852"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0" name="Rectangle 22"/>
            <p:cNvSpPr>
              <a:spLocks noChangeArrowheads="1"/>
            </p:cNvSpPr>
            <p:nvPr/>
          </p:nvSpPr>
          <p:spPr bwMode="auto">
            <a:xfrm>
              <a:off x="8215852"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1" name="Rectangle 23"/>
            <p:cNvSpPr>
              <a:spLocks noChangeArrowheads="1"/>
            </p:cNvSpPr>
            <p:nvPr/>
          </p:nvSpPr>
          <p:spPr bwMode="auto">
            <a:xfrm>
              <a:off x="8636819"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2" name="Rectangle 24"/>
            <p:cNvSpPr>
              <a:spLocks noChangeArrowheads="1"/>
            </p:cNvSpPr>
            <p:nvPr/>
          </p:nvSpPr>
          <p:spPr bwMode="auto">
            <a:xfrm>
              <a:off x="8636819"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3" name="Rectangle 25"/>
            <p:cNvSpPr>
              <a:spLocks noChangeArrowheads="1"/>
            </p:cNvSpPr>
            <p:nvPr/>
          </p:nvSpPr>
          <p:spPr bwMode="auto">
            <a:xfrm>
              <a:off x="9059135"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4" name="Rectangle 26"/>
            <p:cNvSpPr>
              <a:spLocks noChangeArrowheads="1"/>
            </p:cNvSpPr>
            <p:nvPr/>
          </p:nvSpPr>
          <p:spPr bwMode="auto">
            <a:xfrm>
              <a:off x="9059135"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5" name="Rectangle 27"/>
            <p:cNvSpPr>
              <a:spLocks noChangeArrowheads="1"/>
            </p:cNvSpPr>
            <p:nvPr/>
          </p:nvSpPr>
          <p:spPr bwMode="auto">
            <a:xfrm>
              <a:off x="9481451"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6" name="Rectangle 28"/>
            <p:cNvSpPr>
              <a:spLocks noChangeArrowheads="1"/>
            </p:cNvSpPr>
            <p:nvPr/>
          </p:nvSpPr>
          <p:spPr bwMode="auto">
            <a:xfrm>
              <a:off x="9481451"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7" name="Rectangle 29"/>
            <p:cNvSpPr>
              <a:spLocks noChangeArrowheads="1"/>
            </p:cNvSpPr>
            <p:nvPr/>
          </p:nvSpPr>
          <p:spPr bwMode="auto">
            <a:xfrm>
              <a:off x="9902418"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8" name="Rectangle 30"/>
            <p:cNvSpPr>
              <a:spLocks noChangeArrowheads="1"/>
            </p:cNvSpPr>
            <p:nvPr/>
          </p:nvSpPr>
          <p:spPr bwMode="auto">
            <a:xfrm>
              <a:off x="9902418"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19" name="Rectangle 31"/>
            <p:cNvSpPr>
              <a:spLocks noChangeArrowheads="1"/>
            </p:cNvSpPr>
            <p:nvPr/>
          </p:nvSpPr>
          <p:spPr bwMode="auto">
            <a:xfrm>
              <a:off x="10324734"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0" name="Rectangle 32"/>
            <p:cNvSpPr>
              <a:spLocks noChangeArrowheads="1"/>
            </p:cNvSpPr>
            <p:nvPr/>
          </p:nvSpPr>
          <p:spPr bwMode="auto">
            <a:xfrm>
              <a:off x="10324734"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1" name="Rectangle 33"/>
            <p:cNvSpPr>
              <a:spLocks noChangeArrowheads="1"/>
            </p:cNvSpPr>
            <p:nvPr/>
          </p:nvSpPr>
          <p:spPr bwMode="auto">
            <a:xfrm>
              <a:off x="10747050"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2" name="Rectangle 34"/>
            <p:cNvSpPr>
              <a:spLocks noChangeArrowheads="1"/>
            </p:cNvSpPr>
            <p:nvPr/>
          </p:nvSpPr>
          <p:spPr bwMode="auto">
            <a:xfrm>
              <a:off x="10747050"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3" name="Rectangle 35"/>
            <p:cNvSpPr>
              <a:spLocks noChangeArrowheads="1"/>
            </p:cNvSpPr>
            <p:nvPr/>
          </p:nvSpPr>
          <p:spPr bwMode="auto">
            <a:xfrm>
              <a:off x="11169365" y="2609270"/>
              <a:ext cx="238818"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4" name="Rectangle 36"/>
            <p:cNvSpPr>
              <a:spLocks noChangeArrowheads="1"/>
            </p:cNvSpPr>
            <p:nvPr/>
          </p:nvSpPr>
          <p:spPr bwMode="auto">
            <a:xfrm>
              <a:off x="11169365" y="2609270"/>
              <a:ext cx="238818"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5" name="Rectangle 37"/>
            <p:cNvSpPr>
              <a:spLocks noChangeArrowheads="1"/>
            </p:cNvSpPr>
            <p:nvPr/>
          </p:nvSpPr>
          <p:spPr bwMode="auto">
            <a:xfrm>
              <a:off x="11590333" y="2609270"/>
              <a:ext cx="240167" cy="238818"/>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6" name="Rectangle 38"/>
            <p:cNvSpPr>
              <a:spLocks noChangeArrowheads="1"/>
            </p:cNvSpPr>
            <p:nvPr/>
          </p:nvSpPr>
          <p:spPr bwMode="auto">
            <a:xfrm>
              <a:off x="11590333" y="2609270"/>
              <a:ext cx="240167" cy="238818"/>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7" name="Rectangle 39"/>
            <p:cNvSpPr>
              <a:spLocks noChangeArrowheads="1"/>
            </p:cNvSpPr>
            <p:nvPr/>
          </p:nvSpPr>
          <p:spPr bwMode="auto">
            <a:xfrm>
              <a:off x="7900127" y="3815502"/>
              <a:ext cx="238818"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8" name="Rectangle 40"/>
            <p:cNvSpPr>
              <a:spLocks noChangeArrowheads="1"/>
            </p:cNvSpPr>
            <p:nvPr/>
          </p:nvSpPr>
          <p:spPr bwMode="auto">
            <a:xfrm>
              <a:off x="7900127" y="3815502"/>
              <a:ext cx="238818"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29" name="Rectangle 41"/>
            <p:cNvSpPr>
              <a:spLocks noChangeArrowheads="1"/>
            </p:cNvSpPr>
            <p:nvPr/>
          </p:nvSpPr>
          <p:spPr bwMode="auto">
            <a:xfrm>
              <a:off x="8322443" y="3815502"/>
              <a:ext cx="238818"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0" name="Rectangle 42"/>
            <p:cNvSpPr>
              <a:spLocks noChangeArrowheads="1"/>
            </p:cNvSpPr>
            <p:nvPr/>
          </p:nvSpPr>
          <p:spPr bwMode="auto">
            <a:xfrm>
              <a:off x="8322443" y="3815502"/>
              <a:ext cx="238818"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1" name="Rectangle 43"/>
            <p:cNvSpPr>
              <a:spLocks noChangeArrowheads="1"/>
            </p:cNvSpPr>
            <p:nvPr/>
          </p:nvSpPr>
          <p:spPr bwMode="auto">
            <a:xfrm>
              <a:off x="8744759" y="3815502"/>
              <a:ext cx="238818"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2" name="Rectangle 44"/>
            <p:cNvSpPr>
              <a:spLocks noChangeArrowheads="1"/>
            </p:cNvSpPr>
            <p:nvPr/>
          </p:nvSpPr>
          <p:spPr bwMode="auto">
            <a:xfrm>
              <a:off x="8744759" y="3815502"/>
              <a:ext cx="238818"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3" name="Rectangle 45"/>
            <p:cNvSpPr>
              <a:spLocks noChangeArrowheads="1"/>
            </p:cNvSpPr>
            <p:nvPr/>
          </p:nvSpPr>
          <p:spPr bwMode="auto">
            <a:xfrm>
              <a:off x="9165726" y="3815502"/>
              <a:ext cx="240167"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4" name="Rectangle 46"/>
            <p:cNvSpPr>
              <a:spLocks noChangeArrowheads="1"/>
            </p:cNvSpPr>
            <p:nvPr/>
          </p:nvSpPr>
          <p:spPr bwMode="auto">
            <a:xfrm>
              <a:off x="9165726" y="3815502"/>
              <a:ext cx="240167"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5" name="Rectangle 47"/>
            <p:cNvSpPr>
              <a:spLocks noChangeArrowheads="1"/>
            </p:cNvSpPr>
            <p:nvPr/>
          </p:nvSpPr>
          <p:spPr bwMode="auto">
            <a:xfrm>
              <a:off x="9588042" y="3815502"/>
              <a:ext cx="240167"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6" name="Rectangle 48"/>
            <p:cNvSpPr>
              <a:spLocks noChangeArrowheads="1"/>
            </p:cNvSpPr>
            <p:nvPr/>
          </p:nvSpPr>
          <p:spPr bwMode="auto">
            <a:xfrm>
              <a:off x="9588042" y="3815502"/>
              <a:ext cx="240167"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7" name="Rectangle 49"/>
            <p:cNvSpPr>
              <a:spLocks noChangeArrowheads="1"/>
            </p:cNvSpPr>
            <p:nvPr/>
          </p:nvSpPr>
          <p:spPr bwMode="auto">
            <a:xfrm>
              <a:off x="10010358" y="3815502"/>
              <a:ext cx="238818"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8" name="Rectangle 50"/>
            <p:cNvSpPr>
              <a:spLocks noChangeArrowheads="1"/>
            </p:cNvSpPr>
            <p:nvPr/>
          </p:nvSpPr>
          <p:spPr bwMode="auto">
            <a:xfrm>
              <a:off x="10010358" y="3815502"/>
              <a:ext cx="238818"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39" name="Rectangle 51"/>
            <p:cNvSpPr>
              <a:spLocks noChangeArrowheads="1"/>
            </p:cNvSpPr>
            <p:nvPr/>
          </p:nvSpPr>
          <p:spPr bwMode="auto">
            <a:xfrm>
              <a:off x="8738012" y="5097292"/>
              <a:ext cx="238818"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0" name="Rectangle 52"/>
            <p:cNvSpPr>
              <a:spLocks noChangeArrowheads="1"/>
            </p:cNvSpPr>
            <p:nvPr/>
          </p:nvSpPr>
          <p:spPr bwMode="auto">
            <a:xfrm>
              <a:off x="8738012" y="5097292"/>
              <a:ext cx="238818"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1" name="Rectangle 53"/>
            <p:cNvSpPr>
              <a:spLocks noChangeArrowheads="1"/>
            </p:cNvSpPr>
            <p:nvPr/>
          </p:nvSpPr>
          <p:spPr bwMode="auto">
            <a:xfrm>
              <a:off x="9160329" y="5097292"/>
              <a:ext cx="238818" cy="240167"/>
            </a:xfrm>
            <a:prstGeom prst="rect">
              <a:avLst/>
            </a:prstGeom>
            <a:grpFill/>
            <a:ln w="9525">
              <a:solidFill>
                <a:srgbClr val="000000"/>
              </a:solidFill>
              <a:miter lim="800000"/>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2" name="Rectangle 54"/>
            <p:cNvSpPr>
              <a:spLocks noChangeArrowheads="1"/>
            </p:cNvSpPr>
            <p:nvPr/>
          </p:nvSpPr>
          <p:spPr bwMode="auto">
            <a:xfrm>
              <a:off x="9160329" y="5097292"/>
              <a:ext cx="238818" cy="240167"/>
            </a:xfrm>
            <a:prstGeom prst="rect">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3" name="Line 55"/>
            <p:cNvSpPr>
              <a:spLocks noChangeShapeType="1"/>
            </p:cNvSpPr>
            <p:nvPr/>
          </p:nvSpPr>
          <p:spPr bwMode="auto">
            <a:xfrm>
              <a:off x="9096914" y="3097700"/>
              <a:ext cx="0" cy="358901"/>
            </a:xfrm>
            <a:prstGeom prst="line">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4" name="Freeform 56"/>
            <p:cNvSpPr>
              <a:spLocks/>
            </p:cNvSpPr>
            <p:nvPr/>
          </p:nvSpPr>
          <p:spPr bwMode="auto">
            <a:xfrm>
              <a:off x="9053738" y="3445807"/>
              <a:ext cx="86352" cy="130878"/>
            </a:xfrm>
            <a:custGeom>
              <a:avLst/>
              <a:gdLst>
                <a:gd name="T0" fmla="*/ 64 w 64"/>
                <a:gd name="T1" fmla="*/ 0 h 97"/>
                <a:gd name="T2" fmla="*/ 32 w 64"/>
                <a:gd name="T3" fmla="*/ 97 h 97"/>
                <a:gd name="T4" fmla="*/ 0 w 64"/>
                <a:gd name="T5" fmla="*/ 0 h 97"/>
                <a:gd name="T6" fmla="*/ 64 w 64"/>
                <a:gd name="T7" fmla="*/ 0 h 97"/>
              </a:gdLst>
              <a:ahLst/>
              <a:cxnLst>
                <a:cxn ang="0">
                  <a:pos x="T0" y="T1"/>
                </a:cxn>
                <a:cxn ang="0">
                  <a:pos x="T2" y="T3"/>
                </a:cxn>
                <a:cxn ang="0">
                  <a:pos x="T4" y="T5"/>
                </a:cxn>
                <a:cxn ang="0">
                  <a:pos x="T6" y="T7"/>
                </a:cxn>
              </a:cxnLst>
              <a:rect l="0" t="0" r="r" b="b"/>
              <a:pathLst>
                <a:path w="64" h="97">
                  <a:moveTo>
                    <a:pt x="64" y="0"/>
                  </a:moveTo>
                  <a:lnTo>
                    <a:pt x="32" y="97"/>
                  </a:lnTo>
                  <a:lnTo>
                    <a:pt x="0" y="0"/>
                  </a:lnTo>
                  <a:lnTo>
                    <a:pt x="64" y="0"/>
                  </a:lnTo>
                  <a:close/>
                </a:path>
              </a:pathLst>
            </a:custGeom>
            <a:grpFill/>
            <a:ln w="9525">
              <a:solidFill>
                <a:srgbClr val="000000"/>
              </a:solidFill>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5" name="Line 57"/>
            <p:cNvSpPr>
              <a:spLocks noChangeShapeType="1"/>
            </p:cNvSpPr>
            <p:nvPr/>
          </p:nvSpPr>
          <p:spPr bwMode="auto">
            <a:xfrm>
              <a:off x="9096914" y="4318774"/>
              <a:ext cx="0" cy="407474"/>
            </a:xfrm>
            <a:prstGeom prst="line">
              <a:avLst/>
            </a:prstGeom>
            <a:grpFill/>
            <a:ln w="19050" cap="rnd">
              <a:solidFill>
                <a:srgbClr val="000000"/>
              </a:solidFill>
              <a:prstDash val="solid"/>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146" name="Freeform 58"/>
            <p:cNvSpPr>
              <a:spLocks/>
            </p:cNvSpPr>
            <p:nvPr/>
          </p:nvSpPr>
          <p:spPr bwMode="auto">
            <a:xfrm>
              <a:off x="9053738" y="4715454"/>
              <a:ext cx="86352" cy="130878"/>
            </a:xfrm>
            <a:custGeom>
              <a:avLst/>
              <a:gdLst>
                <a:gd name="T0" fmla="*/ 64 w 64"/>
                <a:gd name="T1" fmla="*/ 0 h 97"/>
                <a:gd name="T2" fmla="*/ 32 w 64"/>
                <a:gd name="T3" fmla="*/ 97 h 97"/>
                <a:gd name="T4" fmla="*/ 0 w 64"/>
                <a:gd name="T5" fmla="*/ 0 h 97"/>
                <a:gd name="T6" fmla="*/ 64 w 64"/>
                <a:gd name="T7" fmla="*/ 0 h 97"/>
              </a:gdLst>
              <a:ahLst/>
              <a:cxnLst>
                <a:cxn ang="0">
                  <a:pos x="T0" y="T1"/>
                </a:cxn>
                <a:cxn ang="0">
                  <a:pos x="T2" y="T3"/>
                </a:cxn>
                <a:cxn ang="0">
                  <a:pos x="T4" y="T5"/>
                </a:cxn>
                <a:cxn ang="0">
                  <a:pos x="T6" y="T7"/>
                </a:cxn>
              </a:cxnLst>
              <a:rect l="0" t="0" r="r" b="b"/>
              <a:pathLst>
                <a:path w="64" h="97">
                  <a:moveTo>
                    <a:pt x="64" y="0"/>
                  </a:moveTo>
                  <a:lnTo>
                    <a:pt x="32" y="97"/>
                  </a:lnTo>
                  <a:lnTo>
                    <a:pt x="0" y="0"/>
                  </a:lnTo>
                  <a:lnTo>
                    <a:pt x="64" y="0"/>
                  </a:lnTo>
                  <a:close/>
                </a:path>
              </a:pathLst>
            </a:custGeom>
            <a:grpFill/>
            <a:ln w="9525">
              <a:solidFill>
                <a:srgbClr val="000000"/>
              </a:solidFill>
              <a:round/>
              <a:headEnd/>
              <a:tailEnd/>
            </a:ln>
            <a:extLst/>
          </p:spPr>
          <p:txBody>
            <a:bodyPr vert="horz" wrap="square" lIns="57142" tIns="28571" rIns="57142" bIns="28571" numCol="1" anchor="t" anchorCtr="0" compatLnSpc="1">
              <a:prstTxWarp prst="textNoShape">
                <a:avLst/>
              </a:prstTxWarp>
            </a:bodyPr>
            <a:lstStyle/>
            <a:p>
              <a:pPr defTabSz="571379"/>
              <a:endParaRPr lang="en-US" sz="1125" kern="0"/>
            </a:p>
          </p:txBody>
        </p:sp>
      </p:grpSp>
      <p:sp>
        <p:nvSpPr>
          <p:cNvPr id="149" name="Right Arrow 148"/>
          <p:cNvSpPr/>
          <p:nvPr/>
        </p:nvSpPr>
        <p:spPr bwMode="auto">
          <a:xfrm>
            <a:off x="8002757" y="3265313"/>
            <a:ext cx="560266" cy="616205"/>
          </a:xfrm>
          <a:prstGeom prst="rightArrow">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5" rIns="0" bIns="34285" numCol="1" rtlCol="0" anchor="ctr" anchorCtr="0" compatLnSpc="1">
            <a:prstTxWarp prst="textNoShape">
              <a:avLst/>
            </a:prstTxWarp>
          </a:bodyPr>
          <a:lstStyle/>
          <a:p>
            <a:pPr algn="ctr" defTabSz="685455" fontAlgn="base">
              <a:spcBef>
                <a:spcPct val="0"/>
              </a:spcBef>
              <a:spcAft>
                <a:spcPct val="0"/>
              </a:spcAft>
            </a:pPr>
            <a:endParaRPr lang="en-US" sz="1471" kern="0" dirty="0">
              <a:solidFill>
                <a:schemeClr val="tx1"/>
              </a:solidFill>
              <a:latin typeface="Segoe UI Light"/>
            </a:endParaRPr>
          </a:p>
        </p:txBody>
      </p:sp>
      <p:sp>
        <p:nvSpPr>
          <p:cNvPr id="151" name="Rectangle 150"/>
          <p:cNvSpPr/>
          <p:nvPr/>
        </p:nvSpPr>
        <p:spPr>
          <a:xfrm>
            <a:off x="5778084" y="4269401"/>
            <a:ext cx="2110767" cy="1539909"/>
          </a:xfrm>
          <a:prstGeom prst="rect">
            <a:avLst/>
          </a:prstGeom>
        </p:spPr>
        <p:txBody>
          <a:bodyPr wrap="square">
            <a:spAutoFit/>
          </a:bodyPr>
          <a:lstStyle/>
          <a:p>
            <a:pPr defTabSz="685654"/>
            <a:r>
              <a:rPr lang="en-US" sz="1176" kern="0" dirty="0">
                <a:latin typeface="Segoe UI Light"/>
              </a:rPr>
              <a:t>Vertexes in each </a:t>
            </a:r>
            <a:r>
              <a:rPr lang="en-US" sz="1176" kern="0" dirty="0" err="1">
                <a:latin typeface="Segoe UI Light"/>
              </a:rPr>
              <a:t>SuperVertex</a:t>
            </a:r>
            <a:r>
              <a:rPr lang="en-US" sz="1176" kern="0" dirty="0">
                <a:latin typeface="Segoe UI Light"/>
              </a:rPr>
              <a:t> (aka “Stage) are doing the same operation on different parts of the same data.</a:t>
            </a:r>
          </a:p>
          <a:p>
            <a:pPr defTabSz="685654"/>
            <a:endParaRPr lang="en-US" sz="1176" kern="0" dirty="0">
              <a:latin typeface="Segoe UI Light"/>
            </a:endParaRPr>
          </a:p>
          <a:p>
            <a:pPr defTabSz="685654"/>
            <a:r>
              <a:rPr lang="en-US" sz="1176" kern="0" dirty="0">
                <a:latin typeface="Segoe UI Light"/>
              </a:rPr>
              <a:t>Vertexes in a later stages may depend on a vertex in an earlier stage</a:t>
            </a:r>
          </a:p>
        </p:txBody>
      </p:sp>
      <p:sp>
        <p:nvSpPr>
          <p:cNvPr id="152" name="Rectangle 151"/>
          <p:cNvSpPr/>
          <p:nvPr/>
        </p:nvSpPr>
        <p:spPr>
          <a:xfrm>
            <a:off x="8565292" y="5333903"/>
            <a:ext cx="1568744" cy="273280"/>
          </a:xfrm>
          <a:prstGeom prst="rect">
            <a:avLst/>
          </a:prstGeom>
        </p:spPr>
        <p:txBody>
          <a:bodyPr wrap="square">
            <a:spAutoFit/>
          </a:bodyPr>
          <a:lstStyle/>
          <a:p>
            <a:pPr algn="ctr" defTabSz="685654"/>
            <a:r>
              <a:rPr lang="en-US" sz="1176" kern="0" dirty="0">
                <a:latin typeface="Segoe UI Light"/>
              </a:rPr>
              <a:t>Visualized like this</a:t>
            </a:r>
          </a:p>
        </p:txBody>
      </p:sp>
    </p:spTree>
    <p:extLst>
      <p:ext uri="{BB962C8B-B14F-4D97-AF65-F5344CB8AC3E}">
        <p14:creationId xmlns:p14="http://schemas.microsoft.com/office/powerpoint/2010/main" val="3495653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Stage Details</a:t>
            </a:r>
          </a:p>
        </p:txBody>
      </p:sp>
      <p:sp>
        <p:nvSpPr>
          <p:cNvPr id="4" name="Rectangle 3"/>
          <p:cNvSpPr/>
          <p:nvPr/>
        </p:nvSpPr>
        <p:spPr>
          <a:xfrm>
            <a:off x="4381745" y="2143309"/>
            <a:ext cx="4285643" cy="3541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endParaRPr lang="en-US" sz="2750" kern="0" dirty="0">
              <a:solidFill>
                <a:schemeClr val="tx1">
                  <a:lumMod val="65000"/>
                  <a:lumOff val="35000"/>
                </a:schemeClr>
              </a:solidFill>
            </a:endParaRPr>
          </a:p>
        </p:txBody>
      </p:sp>
      <p:pic>
        <p:nvPicPr>
          <p:cNvPr id="6" name="Picture 5"/>
          <p:cNvPicPr>
            <a:picLocks noChangeAspect="1"/>
          </p:cNvPicPr>
          <p:nvPr/>
        </p:nvPicPr>
        <p:blipFill>
          <a:blip r:embed="rId2"/>
          <a:stretch>
            <a:fillRect/>
          </a:stretch>
        </p:blipFill>
        <p:spPr>
          <a:xfrm>
            <a:off x="4381745" y="2432753"/>
            <a:ext cx="4984441" cy="2730269"/>
          </a:xfrm>
          <a:prstGeom prst="rect">
            <a:avLst/>
          </a:prstGeom>
        </p:spPr>
      </p:pic>
      <p:sp>
        <p:nvSpPr>
          <p:cNvPr id="7" name="Rectangular Callout 6"/>
          <p:cNvSpPr/>
          <p:nvPr/>
        </p:nvSpPr>
        <p:spPr>
          <a:xfrm>
            <a:off x="6208054" y="2074330"/>
            <a:ext cx="2214249" cy="428564"/>
          </a:xfrm>
          <a:prstGeom prst="wedgeRectCallout">
            <a:avLst>
              <a:gd name="adj1" fmla="val -43488"/>
              <a:gd name="adj2" fmla="val 220729"/>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prstClr val="white"/>
                </a:solidFill>
              </a:rPr>
              <a:t>252 Pieces of work</a:t>
            </a:r>
          </a:p>
        </p:txBody>
      </p:sp>
      <p:sp>
        <p:nvSpPr>
          <p:cNvPr id="8" name="Rectangular Callout 7"/>
          <p:cNvSpPr/>
          <p:nvPr/>
        </p:nvSpPr>
        <p:spPr>
          <a:xfrm>
            <a:off x="8307601" y="2972995"/>
            <a:ext cx="2214249" cy="428564"/>
          </a:xfrm>
          <a:prstGeom prst="wedgeRectCallout">
            <a:avLst>
              <a:gd name="adj1" fmla="val -119945"/>
              <a:gd name="adj2" fmla="val 114884"/>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prstClr val="white"/>
                </a:solidFill>
              </a:rPr>
              <a:t>AVG Vertex execution time</a:t>
            </a:r>
          </a:p>
        </p:txBody>
      </p:sp>
      <p:sp>
        <p:nvSpPr>
          <p:cNvPr id="9" name="Rectangular Callout 8"/>
          <p:cNvSpPr/>
          <p:nvPr/>
        </p:nvSpPr>
        <p:spPr>
          <a:xfrm>
            <a:off x="8317726" y="3914047"/>
            <a:ext cx="2214249" cy="428564"/>
          </a:xfrm>
          <a:prstGeom prst="wedgeRectCallout">
            <a:avLst>
              <a:gd name="adj1" fmla="val -76778"/>
              <a:gd name="adj2" fmla="val -24982"/>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prstClr val="white"/>
                </a:solidFill>
              </a:rPr>
              <a:t>4.3 Billion rows</a:t>
            </a:r>
          </a:p>
        </p:txBody>
      </p:sp>
      <p:sp>
        <p:nvSpPr>
          <p:cNvPr id="10" name="Rectangular Callout 9"/>
          <p:cNvSpPr/>
          <p:nvPr/>
        </p:nvSpPr>
        <p:spPr>
          <a:xfrm>
            <a:off x="5479709" y="5092879"/>
            <a:ext cx="2214249" cy="428564"/>
          </a:xfrm>
          <a:prstGeom prst="wedgeRectCallout">
            <a:avLst>
              <a:gd name="adj1" fmla="val -14222"/>
              <a:gd name="adj2" fmla="val -179969"/>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prstClr val="white"/>
                </a:solidFill>
              </a:rPr>
              <a:t>Data Read &amp; Written</a:t>
            </a:r>
          </a:p>
        </p:txBody>
      </p:sp>
      <p:pic>
        <p:nvPicPr>
          <p:cNvPr id="11" name="Picture 10">
            <a:extLst>
              <a:ext uri="{FF2B5EF4-FFF2-40B4-BE49-F238E27FC236}">
                <a16:creationId xmlns:a16="http://schemas.microsoft.com/office/drawing/2014/main" id="{7BB64419-20CA-425F-8016-26F11B42452F}"/>
              </a:ext>
            </a:extLst>
          </p:cNvPr>
          <p:cNvPicPr>
            <a:picLocks noChangeAspect="1"/>
          </p:cNvPicPr>
          <p:nvPr/>
        </p:nvPicPr>
        <p:blipFill>
          <a:blip r:embed="rId3"/>
          <a:stretch>
            <a:fillRect/>
          </a:stretch>
        </p:blipFill>
        <p:spPr>
          <a:xfrm>
            <a:off x="1842054" y="3217486"/>
            <a:ext cx="3088673" cy="2206418"/>
          </a:xfrm>
          <a:prstGeom prst="rect">
            <a:avLst/>
          </a:prstGeom>
        </p:spPr>
      </p:pic>
    </p:spTree>
    <p:extLst>
      <p:ext uri="{BB962C8B-B14F-4D97-AF65-F5344CB8AC3E}">
        <p14:creationId xmlns:p14="http://schemas.microsoft.com/office/powerpoint/2010/main" val="2094109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4F26BA-FE9D-4CAF-9368-06009EC86EC3}"/>
              </a:ext>
            </a:extLst>
          </p:cNvPr>
          <p:cNvSpPr>
            <a:spLocks noGrp="1"/>
          </p:cNvSpPr>
          <p:nvPr>
            <p:ph type="title"/>
          </p:nvPr>
        </p:nvSpPr>
        <p:spPr/>
        <p:txBody>
          <a:bodyPr/>
          <a:lstStyle/>
          <a:p>
            <a:r>
              <a:rPr lang="en-US" b="1" dirty="0"/>
              <a:t>Coloring</a:t>
            </a:r>
          </a:p>
        </p:txBody>
      </p:sp>
      <p:sp>
        <p:nvSpPr>
          <p:cNvPr id="7" name="Content Placeholder 6">
            <a:extLst>
              <a:ext uri="{FF2B5EF4-FFF2-40B4-BE49-F238E27FC236}">
                <a16:creationId xmlns:a16="http://schemas.microsoft.com/office/drawing/2014/main" id="{2C0A3513-3B7A-4D5F-A77A-E0D0830D7E09}"/>
              </a:ext>
            </a:extLst>
          </p:cNvPr>
          <p:cNvSpPr>
            <a:spLocks noGrp="1"/>
          </p:cNvSpPr>
          <p:nvPr>
            <p:ph idx="1"/>
          </p:nvPr>
        </p:nvSpPr>
        <p:spPr>
          <a:xfrm>
            <a:off x="2152650" y="2226470"/>
            <a:ext cx="7886700" cy="3693319"/>
          </a:xfrm>
          <a:prstGeom prst="rect">
            <a:avLst/>
          </a:prstGeom>
        </p:spPr>
        <p:txBody>
          <a:bodyPr wrap="square">
            <a:spAutoFit/>
          </a:bodyPr>
          <a:lstStyle/>
          <a:p>
            <a:r>
              <a:rPr lang="en-US" sz="1800" dirty="0">
                <a:latin typeface="-apple-system"/>
              </a:rPr>
              <a:t>Colors: Colors are used in the stage to indicate different vertex status.</a:t>
            </a:r>
          </a:p>
          <a:p>
            <a:pPr>
              <a:buFont typeface="Arial" panose="020B0604020202020204" pitchFamily="34" charset="0"/>
              <a:buChar char="•"/>
            </a:pPr>
            <a:r>
              <a:rPr lang="en-US" sz="1800" dirty="0">
                <a:latin typeface="-apple-system"/>
              </a:rPr>
              <a:t>Green indicates the vertex is succeeded.</a:t>
            </a:r>
          </a:p>
          <a:p>
            <a:pPr>
              <a:buFont typeface="Arial" panose="020B0604020202020204" pitchFamily="34" charset="0"/>
              <a:buChar char="•"/>
            </a:pPr>
            <a:r>
              <a:rPr lang="en-US" sz="1800" dirty="0">
                <a:latin typeface="-apple-system"/>
              </a:rPr>
              <a:t>Orange indicates the vertex is retried. The retried vertex was failed but is retried automatically and successfully by the system, and the overall stage is completed successfully. If the vertex retried but still failed, the color turns red and the whole job failed.</a:t>
            </a:r>
          </a:p>
          <a:p>
            <a:pPr>
              <a:buFont typeface="Arial" panose="020B0604020202020204" pitchFamily="34" charset="0"/>
              <a:buChar char="•"/>
            </a:pPr>
            <a:r>
              <a:rPr lang="en-US" sz="1800" dirty="0">
                <a:latin typeface="-apple-system"/>
              </a:rPr>
              <a:t>Red indicates failed, which means a certain vertex had been retried a few times by the system but still failed. This scenario causes the whole job to fail.</a:t>
            </a:r>
          </a:p>
          <a:p>
            <a:pPr>
              <a:buFont typeface="Arial" panose="020B0604020202020204" pitchFamily="34" charset="0"/>
              <a:buChar char="•"/>
            </a:pPr>
            <a:r>
              <a:rPr lang="en-US" sz="1800" dirty="0">
                <a:latin typeface="-apple-system"/>
              </a:rPr>
              <a:t>Blue means a certain vertex is running.</a:t>
            </a:r>
          </a:p>
          <a:p>
            <a:pPr>
              <a:buFont typeface="Arial" panose="020B0604020202020204" pitchFamily="34" charset="0"/>
              <a:buChar char="•"/>
            </a:pPr>
            <a:r>
              <a:rPr lang="en-US" sz="1800" dirty="0">
                <a:latin typeface="-apple-system"/>
              </a:rPr>
              <a:t>White indicates the vertex is Waiting. The vertex may be waiting to be scheduled once an ADLAU becomes available, or it may be waiting for input since its input data might not be ready.</a:t>
            </a:r>
          </a:p>
        </p:txBody>
      </p:sp>
    </p:spTree>
    <p:extLst>
      <p:ext uri="{BB962C8B-B14F-4D97-AF65-F5344CB8AC3E}">
        <p14:creationId xmlns:p14="http://schemas.microsoft.com/office/powerpoint/2010/main" val="1107252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353" dirty="0"/>
              <a:t>Automatic Vertex retry</a:t>
            </a:r>
          </a:p>
        </p:txBody>
      </p:sp>
      <p:pic>
        <p:nvPicPr>
          <p:cNvPr id="3" name="Picture 2"/>
          <p:cNvPicPr>
            <a:picLocks noChangeAspect="1"/>
          </p:cNvPicPr>
          <p:nvPr/>
        </p:nvPicPr>
        <p:blipFill>
          <a:blip r:embed="rId2"/>
          <a:stretch>
            <a:fillRect/>
          </a:stretch>
        </p:blipFill>
        <p:spPr>
          <a:xfrm>
            <a:off x="1894010" y="2143308"/>
            <a:ext cx="5341245" cy="3526754"/>
          </a:xfrm>
          <a:prstGeom prst="rect">
            <a:avLst/>
          </a:prstGeom>
        </p:spPr>
      </p:pic>
      <p:sp>
        <p:nvSpPr>
          <p:cNvPr id="8" name="Rectangular Callout 7"/>
          <p:cNvSpPr/>
          <p:nvPr/>
        </p:nvSpPr>
        <p:spPr>
          <a:xfrm>
            <a:off x="6824346" y="2066998"/>
            <a:ext cx="2214249" cy="428564"/>
          </a:xfrm>
          <a:prstGeom prst="wedgeRectCallout">
            <a:avLst>
              <a:gd name="adj1" fmla="val -43488"/>
              <a:gd name="adj2" fmla="val 220729"/>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prstClr val="white"/>
                </a:solidFill>
              </a:rPr>
              <a:t>A vertex failed … but was retried automatically</a:t>
            </a:r>
          </a:p>
        </p:txBody>
      </p:sp>
      <p:sp>
        <p:nvSpPr>
          <p:cNvPr id="10" name="Rectangular Callout 9"/>
          <p:cNvSpPr/>
          <p:nvPr/>
        </p:nvSpPr>
        <p:spPr>
          <a:xfrm>
            <a:off x="7384611" y="4773638"/>
            <a:ext cx="2214249" cy="428564"/>
          </a:xfrm>
          <a:prstGeom prst="wedgeRectCallout">
            <a:avLst>
              <a:gd name="adj1" fmla="val -92962"/>
              <a:gd name="adj2" fmla="val -42991"/>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prstClr val="white"/>
                </a:solidFill>
              </a:rPr>
              <a:t>Overall Stage Completed Successfully</a:t>
            </a:r>
          </a:p>
        </p:txBody>
      </p:sp>
      <p:sp>
        <p:nvSpPr>
          <p:cNvPr id="2" name="Rectangle 1"/>
          <p:cNvSpPr/>
          <p:nvPr/>
        </p:nvSpPr>
        <p:spPr>
          <a:xfrm>
            <a:off x="7720770" y="2980788"/>
            <a:ext cx="2804356" cy="1456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76" dirty="0">
                <a:solidFill>
                  <a:schemeClr val="tx1"/>
                </a:solidFill>
                <a:latin typeface="+mj-lt"/>
              </a:rPr>
              <a:t>A vertex might fail because:</a:t>
            </a:r>
          </a:p>
          <a:p>
            <a:pPr marL="210091" indent="-210091">
              <a:buFontTx/>
              <a:buChar char="-"/>
            </a:pPr>
            <a:r>
              <a:rPr lang="en-US" sz="1176" dirty="0">
                <a:solidFill>
                  <a:schemeClr val="tx1"/>
                </a:solidFill>
                <a:latin typeface="+mj-lt"/>
              </a:rPr>
              <a:t>Router congested</a:t>
            </a:r>
          </a:p>
          <a:p>
            <a:pPr marL="210091" indent="-210091">
              <a:buFontTx/>
              <a:buChar char="-"/>
            </a:pPr>
            <a:r>
              <a:rPr lang="en-US" sz="1176" dirty="0">
                <a:solidFill>
                  <a:schemeClr val="tx1"/>
                </a:solidFill>
                <a:latin typeface="+mj-lt"/>
              </a:rPr>
              <a:t>Hardware failure (ex: hard drive failed)</a:t>
            </a:r>
          </a:p>
          <a:p>
            <a:pPr marL="210091" indent="-210091">
              <a:buFontTx/>
              <a:buChar char="-"/>
            </a:pPr>
            <a:r>
              <a:rPr lang="en-US" sz="1176" dirty="0">
                <a:solidFill>
                  <a:schemeClr val="tx1"/>
                </a:solidFill>
                <a:latin typeface="+mj-lt"/>
              </a:rPr>
              <a:t>VM had to be rebooted</a:t>
            </a:r>
          </a:p>
          <a:p>
            <a:endParaRPr lang="en-US" sz="1176" dirty="0">
              <a:solidFill>
                <a:schemeClr val="tx1"/>
              </a:solidFill>
              <a:latin typeface="+mj-lt"/>
            </a:endParaRPr>
          </a:p>
          <a:p>
            <a:r>
              <a:rPr lang="en-US" sz="1176" dirty="0">
                <a:solidFill>
                  <a:schemeClr val="tx1"/>
                </a:solidFill>
                <a:latin typeface="+mj-lt"/>
              </a:rPr>
              <a:t>U-SQL job will automatically schedule a vertex on another VM. </a:t>
            </a:r>
          </a:p>
        </p:txBody>
      </p:sp>
    </p:spTree>
    <p:extLst>
      <p:ext uri="{BB962C8B-B14F-4D97-AF65-F5344CB8AC3E}">
        <p14:creationId xmlns:p14="http://schemas.microsoft.com/office/powerpoint/2010/main" val="4011021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0DAFDD-D643-47A6-B951-768858B15C8A}"/>
              </a:ext>
            </a:extLst>
          </p:cNvPr>
          <p:cNvPicPr>
            <a:picLocks noChangeAspect="1"/>
          </p:cNvPicPr>
          <p:nvPr/>
        </p:nvPicPr>
        <p:blipFill>
          <a:blip r:embed="rId2"/>
          <a:stretch>
            <a:fillRect/>
          </a:stretch>
        </p:blipFill>
        <p:spPr>
          <a:xfrm>
            <a:off x="1842407" y="502961"/>
            <a:ext cx="9166868" cy="6095967"/>
          </a:xfrm>
          <a:prstGeom prst="rect">
            <a:avLst/>
          </a:prstGeom>
        </p:spPr>
      </p:pic>
      <p:sp>
        <p:nvSpPr>
          <p:cNvPr id="2" name="Title 1">
            <a:extLst>
              <a:ext uri="{FF2B5EF4-FFF2-40B4-BE49-F238E27FC236}">
                <a16:creationId xmlns:a16="http://schemas.microsoft.com/office/drawing/2014/main" id="{DE6D7B75-3697-43A7-8534-D792E14D4DF6}"/>
              </a:ext>
            </a:extLst>
          </p:cNvPr>
          <p:cNvSpPr>
            <a:spLocks noGrp="1"/>
          </p:cNvSpPr>
          <p:nvPr>
            <p:ph type="title"/>
          </p:nvPr>
        </p:nvSpPr>
        <p:spPr>
          <a:xfrm>
            <a:off x="1941399" y="1339851"/>
            <a:ext cx="8408194" cy="558627"/>
          </a:xfrm>
        </p:spPr>
        <p:txBody>
          <a:bodyPr>
            <a:normAutofit/>
          </a:bodyPr>
          <a:lstStyle/>
          <a:p>
            <a:pPr algn="ctr"/>
            <a:r>
              <a:rPr lang="en-US" sz="2400" dirty="0">
                <a:solidFill>
                  <a:schemeClr val="bg1"/>
                </a:solidFill>
              </a:rPr>
              <a:t>Coloring</a:t>
            </a:r>
          </a:p>
        </p:txBody>
      </p:sp>
    </p:spTree>
    <p:extLst>
      <p:ext uri="{BB962C8B-B14F-4D97-AF65-F5344CB8AC3E}">
        <p14:creationId xmlns:p14="http://schemas.microsoft.com/office/powerpoint/2010/main" val="3414276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ADLAUs </a:t>
            </a:r>
          </a:p>
        </p:txBody>
      </p:sp>
      <p:sp>
        <p:nvSpPr>
          <p:cNvPr id="3" name="Rectangle 2"/>
          <p:cNvSpPr/>
          <p:nvPr/>
        </p:nvSpPr>
        <p:spPr>
          <a:xfrm>
            <a:off x="1810359" y="2143308"/>
            <a:ext cx="1999967" cy="3571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750" kern="0" dirty="0">
                <a:solidFill>
                  <a:srgbClr val="00B0F0"/>
                </a:solidFill>
              </a:rPr>
              <a:t>A</a:t>
            </a:r>
            <a:r>
              <a:rPr lang="en-US" sz="2750" kern="0" dirty="0">
                <a:solidFill>
                  <a:schemeClr val="tx1">
                    <a:lumMod val="65000"/>
                    <a:lumOff val="35000"/>
                  </a:schemeClr>
                </a:solidFill>
              </a:rPr>
              <a:t>zure</a:t>
            </a:r>
          </a:p>
          <a:p>
            <a:pPr defTabSz="571379"/>
            <a:r>
              <a:rPr lang="en-US" sz="2750" kern="0" dirty="0">
                <a:solidFill>
                  <a:srgbClr val="00B0F0"/>
                </a:solidFill>
              </a:rPr>
              <a:t>D</a:t>
            </a:r>
            <a:r>
              <a:rPr lang="en-US" sz="2750" kern="0" dirty="0">
                <a:solidFill>
                  <a:schemeClr val="tx1">
                    <a:lumMod val="65000"/>
                    <a:lumOff val="35000"/>
                  </a:schemeClr>
                </a:solidFill>
              </a:rPr>
              <a:t>ata </a:t>
            </a:r>
          </a:p>
          <a:p>
            <a:pPr defTabSz="571379"/>
            <a:r>
              <a:rPr lang="en-US" sz="2750" kern="0" dirty="0">
                <a:solidFill>
                  <a:srgbClr val="00B0F0"/>
                </a:solidFill>
              </a:rPr>
              <a:t>L</a:t>
            </a:r>
            <a:r>
              <a:rPr lang="en-US" sz="2750" kern="0" dirty="0">
                <a:solidFill>
                  <a:schemeClr val="tx1">
                    <a:lumMod val="65000"/>
                    <a:lumOff val="35000"/>
                  </a:schemeClr>
                </a:solidFill>
              </a:rPr>
              <a:t>ake</a:t>
            </a:r>
          </a:p>
          <a:p>
            <a:pPr defTabSz="571379"/>
            <a:r>
              <a:rPr lang="en-US" sz="2750" kern="0" dirty="0">
                <a:solidFill>
                  <a:srgbClr val="00B0F0"/>
                </a:solidFill>
              </a:rPr>
              <a:t>A</a:t>
            </a:r>
            <a:r>
              <a:rPr lang="en-US" sz="2750" kern="0" dirty="0">
                <a:solidFill>
                  <a:schemeClr val="tx1">
                    <a:lumMod val="65000"/>
                    <a:lumOff val="35000"/>
                  </a:schemeClr>
                </a:solidFill>
              </a:rPr>
              <a:t>nalytics</a:t>
            </a:r>
          </a:p>
          <a:p>
            <a:pPr defTabSz="571379"/>
            <a:r>
              <a:rPr lang="en-US" sz="2750" kern="0" dirty="0">
                <a:solidFill>
                  <a:srgbClr val="00B0F0"/>
                </a:solidFill>
              </a:rPr>
              <a:t>U</a:t>
            </a:r>
            <a:r>
              <a:rPr lang="en-US" sz="2750" kern="0" dirty="0">
                <a:solidFill>
                  <a:schemeClr val="tx1">
                    <a:lumMod val="65000"/>
                    <a:lumOff val="35000"/>
                  </a:schemeClr>
                </a:solidFill>
              </a:rPr>
              <a:t>nit</a:t>
            </a:r>
          </a:p>
        </p:txBody>
      </p:sp>
      <p:sp>
        <p:nvSpPr>
          <p:cNvPr id="4" name="Rectangle 3"/>
          <p:cNvSpPr/>
          <p:nvPr/>
        </p:nvSpPr>
        <p:spPr>
          <a:xfrm>
            <a:off x="4381745" y="2143309"/>
            <a:ext cx="4285643" cy="3541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750" kern="0" dirty="0">
                <a:solidFill>
                  <a:schemeClr val="tx1">
                    <a:lumMod val="65000"/>
                    <a:lumOff val="35000"/>
                  </a:schemeClr>
                </a:solidFill>
              </a:rPr>
              <a:t>Parallelism </a:t>
            </a:r>
            <a:r>
              <a:rPr lang="en-US" sz="2750" kern="0" dirty="0">
                <a:solidFill>
                  <a:srgbClr val="D83B01"/>
                </a:solidFill>
              </a:rPr>
              <a:t>N</a:t>
            </a:r>
            <a:r>
              <a:rPr lang="en-US" sz="2750" kern="0" dirty="0">
                <a:solidFill>
                  <a:schemeClr val="tx1">
                    <a:lumMod val="65000"/>
                    <a:lumOff val="35000"/>
                  </a:schemeClr>
                </a:solidFill>
              </a:rPr>
              <a:t> = </a:t>
            </a:r>
            <a:r>
              <a:rPr lang="en-US" sz="2750" kern="0" dirty="0">
                <a:solidFill>
                  <a:srgbClr val="D83B01"/>
                </a:solidFill>
              </a:rPr>
              <a:t>N</a:t>
            </a:r>
            <a:r>
              <a:rPr lang="en-US" sz="2750" kern="0" dirty="0">
                <a:solidFill>
                  <a:schemeClr val="tx1">
                    <a:lumMod val="65000"/>
                    <a:lumOff val="35000"/>
                  </a:schemeClr>
                </a:solidFill>
              </a:rPr>
              <a:t> ADLAUs</a:t>
            </a:r>
          </a:p>
          <a:p>
            <a:pPr defTabSz="571379"/>
            <a:endParaRPr lang="en-US" sz="2750" kern="0" dirty="0">
              <a:solidFill>
                <a:schemeClr val="tx1">
                  <a:lumMod val="65000"/>
                  <a:lumOff val="35000"/>
                </a:schemeClr>
              </a:solidFill>
            </a:endParaRPr>
          </a:p>
          <a:p>
            <a:pPr defTabSz="571379"/>
            <a:r>
              <a:rPr lang="en-US" sz="2750" kern="0" dirty="0">
                <a:solidFill>
                  <a:schemeClr val="tx1">
                    <a:lumMod val="65000"/>
                    <a:lumOff val="35000"/>
                  </a:schemeClr>
                </a:solidFill>
              </a:rPr>
              <a:t>1 ADLAU ~= </a:t>
            </a:r>
          </a:p>
          <a:p>
            <a:pPr marL="342887" lvl="2" defTabSz="571379"/>
            <a:r>
              <a:rPr lang="en-US" sz="2750" kern="0" dirty="0">
                <a:solidFill>
                  <a:schemeClr val="tx1">
                    <a:lumMod val="65000"/>
                    <a:lumOff val="35000"/>
                  </a:schemeClr>
                </a:solidFill>
              </a:rPr>
              <a:t>A VM with 2 cores and 6 GB of memory</a:t>
            </a:r>
          </a:p>
        </p:txBody>
      </p:sp>
    </p:spTree>
    <p:extLst>
      <p:ext uri="{BB962C8B-B14F-4D97-AF65-F5344CB8AC3E}">
        <p14:creationId xmlns:p14="http://schemas.microsoft.com/office/powerpoint/2010/main" val="2319640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Efficiency</a:t>
            </a:r>
            <a:br>
              <a:rPr lang="en-US" sz="4949" dirty="0">
                <a:solidFill>
                  <a:schemeClr val="accent1"/>
                </a:solidFill>
              </a:rPr>
            </a:br>
            <a:r>
              <a:rPr lang="en-US" sz="3374" dirty="0">
                <a:solidFill>
                  <a:schemeClr val="accent1"/>
                </a:solidFill>
              </a:rPr>
              <a:t>Cost vs Latency</a:t>
            </a:r>
            <a:endParaRPr lang="en-US" sz="2250" dirty="0">
              <a:solidFill>
                <a:schemeClr val="accent1"/>
              </a:solidFill>
            </a:endParaRPr>
          </a:p>
        </p:txBody>
      </p:sp>
    </p:spTree>
    <p:extLst>
      <p:ext uri="{BB962C8B-B14F-4D97-AF65-F5344CB8AC3E}">
        <p14:creationId xmlns:p14="http://schemas.microsoft.com/office/powerpoint/2010/main" val="2264254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FF0C9D-22A1-4F5C-A600-355588477098}"/>
              </a:ext>
            </a:extLst>
          </p:cNvPr>
          <p:cNvPicPr>
            <a:picLocks noChangeAspect="1"/>
          </p:cNvPicPr>
          <p:nvPr/>
        </p:nvPicPr>
        <p:blipFill>
          <a:blip r:embed="rId2"/>
          <a:stretch>
            <a:fillRect/>
          </a:stretch>
        </p:blipFill>
        <p:spPr>
          <a:xfrm>
            <a:off x="2006600" y="1834135"/>
            <a:ext cx="8178800" cy="3189731"/>
          </a:xfrm>
          <a:prstGeom prst="rect">
            <a:avLst/>
          </a:prstGeom>
        </p:spPr>
      </p:pic>
    </p:spTree>
    <p:extLst>
      <p:ext uri="{BB962C8B-B14F-4D97-AF65-F5344CB8AC3E}">
        <p14:creationId xmlns:p14="http://schemas.microsoft.com/office/powerpoint/2010/main" val="925636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a:t>
            </a:r>
          </a:p>
        </p:txBody>
      </p:sp>
      <p:sp>
        <p:nvSpPr>
          <p:cNvPr id="16" name="Rectangle 15"/>
          <p:cNvSpPr/>
          <p:nvPr/>
        </p:nvSpPr>
        <p:spPr>
          <a:xfrm>
            <a:off x="1810360" y="2286164"/>
            <a:ext cx="3285659" cy="2688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654"/>
            <a:r>
              <a:rPr lang="en-US" sz="2250" kern="0" dirty="0">
                <a:solidFill>
                  <a:schemeClr val="tx1"/>
                </a:solidFill>
                <a:latin typeface="Segoe UI Light"/>
              </a:rPr>
              <a:t>Allocating 10 ADLAUs</a:t>
            </a:r>
          </a:p>
          <a:p>
            <a:pPr defTabSz="685654"/>
            <a:r>
              <a:rPr lang="en-US" sz="2250" kern="0" dirty="0">
                <a:solidFill>
                  <a:schemeClr val="tx1"/>
                </a:solidFill>
                <a:latin typeface="Segoe UI Light"/>
              </a:rPr>
              <a:t>for a 10 minute job.</a:t>
            </a:r>
          </a:p>
          <a:p>
            <a:pPr defTabSz="685654"/>
            <a:endParaRPr lang="en-US" sz="2250" kern="0" dirty="0">
              <a:solidFill>
                <a:schemeClr val="tx1"/>
              </a:solidFill>
              <a:latin typeface="Segoe UI Light"/>
            </a:endParaRPr>
          </a:p>
          <a:p>
            <a:pPr defTabSz="685654"/>
            <a:r>
              <a:rPr lang="en-US" sz="2250" kern="0" dirty="0">
                <a:solidFill>
                  <a:schemeClr val="tx1"/>
                </a:solidFill>
                <a:latin typeface="Segoe UI Light"/>
              </a:rPr>
              <a:t>Cost</a:t>
            </a:r>
          </a:p>
          <a:p>
            <a:pPr defTabSz="685654"/>
            <a:r>
              <a:rPr lang="en-US" sz="2250" kern="0" dirty="0">
                <a:solidFill>
                  <a:schemeClr val="tx1"/>
                </a:solidFill>
                <a:latin typeface="Segoe UI Light"/>
              </a:rPr>
              <a:t> = 10 min * 10 ADLAUs</a:t>
            </a:r>
          </a:p>
          <a:p>
            <a:pPr defTabSz="685654"/>
            <a:r>
              <a:rPr lang="en-US" sz="2250" kern="0" dirty="0">
                <a:solidFill>
                  <a:schemeClr val="tx1"/>
                </a:solidFill>
                <a:latin typeface="Segoe UI Light"/>
              </a:rPr>
              <a:t> = 100 ADLAU minutes</a:t>
            </a:r>
          </a:p>
        </p:txBody>
      </p:sp>
      <p:sp>
        <p:nvSpPr>
          <p:cNvPr id="3" name="Right Arrow 2"/>
          <p:cNvSpPr/>
          <p:nvPr/>
        </p:nvSpPr>
        <p:spPr>
          <a:xfrm>
            <a:off x="5381728" y="4286130"/>
            <a:ext cx="2857094" cy="4539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solidFill>
                <a:latin typeface="+mj-lt"/>
              </a:rPr>
              <a:t>Time</a:t>
            </a:r>
          </a:p>
        </p:txBody>
      </p:sp>
      <p:grpSp>
        <p:nvGrpSpPr>
          <p:cNvPr id="10" name="Group 9"/>
          <p:cNvGrpSpPr/>
          <p:nvPr/>
        </p:nvGrpSpPr>
        <p:grpSpPr>
          <a:xfrm>
            <a:off x="5381728" y="1857599"/>
            <a:ext cx="2857094" cy="2142821"/>
            <a:chOff x="6172200" y="3200400"/>
            <a:chExt cx="7086600" cy="3429000"/>
          </a:xfrm>
        </p:grpSpPr>
        <p:sp>
          <p:nvSpPr>
            <p:cNvPr id="6" name="Rectangle 5"/>
            <p:cNvSpPr/>
            <p:nvPr/>
          </p:nvSpPr>
          <p:spPr>
            <a:xfrm>
              <a:off x="6172200" y="3200400"/>
              <a:ext cx="7086600" cy="34290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solidFill>
              </a:endParaRPr>
            </a:p>
          </p:txBody>
        </p:sp>
        <p:cxnSp>
          <p:nvCxnSpPr>
            <p:cNvPr id="8" name="Straight Connector 7"/>
            <p:cNvCxnSpPr/>
            <p:nvPr/>
          </p:nvCxnSpPr>
          <p:spPr>
            <a:xfrm>
              <a:off x="6172200" y="3429000"/>
              <a:ext cx="70866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8667385" y="1857598"/>
            <a:ext cx="1428548" cy="28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solidFill>
              </a:rPr>
              <a:t>Blue line: Allocated</a:t>
            </a:r>
          </a:p>
        </p:txBody>
      </p:sp>
    </p:spTree>
    <p:extLst>
      <p:ext uri="{BB962C8B-B14F-4D97-AF65-F5344CB8AC3E}">
        <p14:creationId xmlns:p14="http://schemas.microsoft.com/office/powerpoint/2010/main" val="331629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524001" y="1885884"/>
            <a:ext cx="9144000" cy="3767364"/>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34" name="Freeform 133"/>
          <p:cNvSpPr/>
          <p:nvPr/>
        </p:nvSpPr>
        <p:spPr>
          <a:xfrm>
            <a:off x="5377013" y="1700993"/>
            <a:ext cx="2292248" cy="3975701"/>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2161"/>
            <a:endParaRPr lang="en-US" sz="1298">
              <a:solidFill>
                <a:prstClr val="white"/>
              </a:solidFill>
            </a:endParaRPr>
          </a:p>
        </p:txBody>
      </p:sp>
      <p:sp>
        <p:nvSpPr>
          <p:cNvPr id="98" name="Rectangle 97"/>
          <p:cNvSpPr/>
          <p:nvPr/>
        </p:nvSpPr>
        <p:spPr>
          <a:xfrm>
            <a:off x="4081648" y="2636429"/>
            <a:ext cx="673339" cy="299429"/>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ETL Tool</a:t>
            </a:r>
          </a:p>
          <a:p>
            <a:pPr algn="ctr" defTabSz="685537">
              <a:defRPr/>
            </a:pPr>
            <a:r>
              <a:rPr lang="en-US" sz="600" kern="0" dirty="0">
                <a:solidFill>
                  <a:prstClr val="black">
                    <a:lumMod val="50000"/>
                    <a:lumOff val="50000"/>
                  </a:prstClr>
                </a:solidFill>
                <a:latin typeface="Calibri" panose="020F0502020204030204"/>
                <a:ea typeface="MS PGothic" charset="0"/>
              </a:rPr>
              <a:t>(SSIS, </a:t>
            </a:r>
            <a:r>
              <a:rPr lang="en-US" sz="600" kern="0" dirty="0" err="1">
                <a:solidFill>
                  <a:prstClr val="black">
                    <a:lumMod val="50000"/>
                    <a:lumOff val="50000"/>
                  </a:prstClr>
                </a:solidFill>
                <a:latin typeface="Calibri" panose="020F0502020204030204"/>
                <a:ea typeface="MS PGothic" charset="0"/>
              </a:rPr>
              <a:t>etc</a:t>
            </a:r>
            <a:r>
              <a:rPr lang="en-US" sz="600" kern="0" dirty="0">
                <a:solidFill>
                  <a:prstClr val="black">
                    <a:lumMod val="50000"/>
                    <a:lumOff val="50000"/>
                  </a:prstClr>
                </a:solidFill>
                <a:latin typeface="Calibri" panose="020F0502020204030204"/>
                <a:ea typeface="MS PGothic" charset="0"/>
              </a:rPr>
              <a:t>)</a:t>
            </a:r>
          </a:p>
        </p:txBody>
      </p:sp>
      <p:sp>
        <p:nvSpPr>
          <p:cNvPr id="99" name="U-Turn Arrow 98"/>
          <p:cNvSpPr/>
          <p:nvPr/>
        </p:nvSpPr>
        <p:spPr>
          <a:xfrm>
            <a:off x="4306864" y="2361429"/>
            <a:ext cx="250896" cy="274997"/>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100" name="Rectangle 99"/>
          <p:cNvSpPr/>
          <p:nvPr/>
        </p:nvSpPr>
        <p:spPr>
          <a:xfrm>
            <a:off x="5922949" y="2466473"/>
            <a:ext cx="1122848" cy="573830"/>
          </a:xfrm>
          <a:prstGeom prst="rect">
            <a:avLst/>
          </a:prstGeom>
          <a:noFill/>
          <a:ln w="12700" cap="flat" cmpd="sng" algn="ctr">
            <a:noFill/>
            <a:prstDash val="solid"/>
            <a:miter lim="800000"/>
          </a:ln>
          <a:effectLst/>
        </p:spPr>
        <p:txBody>
          <a:bodyPr rtlCol="0" anchor="ctr"/>
          <a:lstStyle/>
          <a:p>
            <a:pPr algn="ctr" defTabSz="685537">
              <a:defRPr/>
            </a:pPr>
            <a:r>
              <a:rPr lang="en-US" sz="1350" b="1" kern="0" dirty="0">
                <a:solidFill>
                  <a:prstClr val="black">
                    <a:lumMod val="50000"/>
                    <a:lumOff val="50000"/>
                  </a:prstClr>
                </a:solidFill>
                <a:latin typeface="Calibri" panose="020F0502020204030204"/>
                <a:ea typeface="MS PGothic" charset="0"/>
              </a:rPr>
              <a:t>EDW</a:t>
            </a:r>
          </a:p>
          <a:p>
            <a:pPr algn="ctr" defTabSz="685537">
              <a:defRPr/>
            </a:pPr>
            <a:r>
              <a:rPr lang="en-US" sz="750" kern="0" dirty="0">
                <a:solidFill>
                  <a:prstClr val="black">
                    <a:lumMod val="50000"/>
                    <a:lumOff val="50000"/>
                  </a:prstClr>
                </a:solidFill>
                <a:latin typeface="Calibri" panose="020F0502020204030204"/>
                <a:ea typeface="MS PGothic" charset="0"/>
              </a:rPr>
              <a:t>(SQL </a:t>
            </a:r>
            <a:r>
              <a:rPr lang="en-US" sz="750" kern="0" dirty="0" err="1">
                <a:solidFill>
                  <a:prstClr val="black">
                    <a:lumMod val="50000"/>
                    <a:lumOff val="50000"/>
                  </a:prstClr>
                </a:solidFill>
                <a:latin typeface="Calibri" panose="020F0502020204030204"/>
                <a:ea typeface="MS PGothic" charset="0"/>
              </a:rPr>
              <a:t>Svr</a:t>
            </a:r>
            <a:r>
              <a:rPr lang="en-US" sz="750" kern="0" dirty="0">
                <a:solidFill>
                  <a:prstClr val="black">
                    <a:lumMod val="50000"/>
                    <a:lumOff val="50000"/>
                  </a:prstClr>
                </a:solidFill>
                <a:latin typeface="Calibri" panose="020F0502020204030204"/>
                <a:ea typeface="MS PGothic" charset="0"/>
              </a:rPr>
              <a:t>, Teradata, </a:t>
            </a:r>
            <a:r>
              <a:rPr lang="en-US" sz="750" kern="0" dirty="0" err="1">
                <a:solidFill>
                  <a:prstClr val="black">
                    <a:lumMod val="50000"/>
                    <a:lumOff val="50000"/>
                  </a:prstClr>
                </a:solidFill>
                <a:latin typeface="Calibri" panose="020F0502020204030204"/>
                <a:ea typeface="MS PGothic" charset="0"/>
              </a:rPr>
              <a:t>etc</a:t>
            </a:r>
            <a:r>
              <a:rPr lang="en-US" sz="750" kern="0" dirty="0">
                <a:solidFill>
                  <a:prstClr val="black">
                    <a:lumMod val="50000"/>
                    <a:lumOff val="50000"/>
                  </a:prstClr>
                </a:solidFill>
                <a:latin typeface="Calibri" panose="020F0502020204030204"/>
                <a:ea typeface="MS PGothic" charset="0"/>
              </a:rPr>
              <a:t>)</a:t>
            </a:r>
          </a:p>
        </p:txBody>
      </p:sp>
      <p:cxnSp>
        <p:nvCxnSpPr>
          <p:cNvPr id="101" name="Straight Arrow Connector 100"/>
          <p:cNvCxnSpPr/>
          <p:nvPr/>
        </p:nvCxnSpPr>
        <p:spPr>
          <a:xfrm flipV="1">
            <a:off x="3161785" y="2910799"/>
            <a:ext cx="919862" cy="453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769626" y="2913059"/>
            <a:ext cx="722119" cy="4541"/>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3438220" y="2182727"/>
            <a:ext cx="529802"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Extract</a:t>
            </a:r>
          </a:p>
        </p:txBody>
      </p:sp>
      <p:sp>
        <p:nvSpPr>
          <p:cNvPr id="104" name="TextBox 103"/>
          <p:cNvSpPr txBox="1"/>
          <p:nvPr/>
        </p:nvSpPr>
        <p:spPr>
          <a:xfrm>
            <a:off x="3376666" y="2753742"/>
            <a:ext cx="707477"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105" name="TextBox 104"/>
          <p:cNvSpPr txBox="1"/>
          <p:nvPr/>
        </p:nvSpPr>
        <p:spPr>
          <a:xfrm>
            <a:off x="4892878" y="2182727"/>
            <a:ext cx="529802" cy="253916"/>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Load</a:t>
            </a:r>
          </a:p>
        </p:txBody>
      </p:sp>
      <p:sp>
        <p:nvSpPr>
          <p:cNvPr id="106" name="TextBox 105"/>
          <p:cNvSpPr txBox="1"/>
          <p:nvPr/>
        </p:nvSpPr>
        <p:spPr>
          <a:xfrm>
            <a:off x="4729204" y="2646090"/>
            <a:ext cx="650262" cy="323165"/>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Transformed Data</a:t>
            </a:r>
          </a:p>
        </p:txBody>
      </p:sp>
      <p:sp>
        <p:nvSpPr>
          <p:cNvPr id="107" name="TextBox 106"/>
          <p:cNvSpPr txBox="1"/>
          <p:nvPr/>
        </p:nvSpPr>
        <p:spPr>
          <a:xfrm>
            <a:off x="4121318" y="2182727"/>
            <a:ext cx="705863"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Transform</a:t>
            </a:r>
          </a:p>
        </p:txBody>
      </p:sp>
      <p:sp>
        <p:nvSpPr>
          <p:cNvPr id="108" name="TextBox 107"/>
          <p:cNvSpPr txBox="1"/>
          <p:nvPr/>
        </p:nvSpPr>
        <p:spPr>
          <a:xfrm>
            <a:off x="2608952" y="2585318"/>
            <a:ext cx="23160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OLTP</a:t>
            </a:r>
          </a:p>
        </p:txBody>
      </p:sp>
      <p:sp>
        <p:nvSpPr>
          <p:cNvPr id="109" name="Freeform 108"/>
          <p:cNvSpPr/>
          <p:nvPr/>
        </p:nvSpPr>
        <p:spPr>
          <a:xfrm>
            <a:off x="2637582" y="2404814"/>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0" name="Oval 109"/>
          <p:cNvSpPr/>
          <p:nvPr/>
        </p:nvSpPr>
        <p:spPr>
          <a:xfrm>
            <a:off x="2648601" y="2411856"/>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1" name="TextBox 110"/>
          <p:cNvSpPr txBox="1"/>
          <p:nvPr/>
        </p:nvSpPr>
        <p:spPr>
          <a:xfrm>
            <a:off x="2634816" y="2896493"/>
            <a:ext cx="169469"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ERP</a:t>
            </a:r>
          </a:p>
        </p:txBody>
      </p:sp>
      <p:sp>
        <p:nvSpPr>
          <p:cNvPr id="112" name="Freeform 111"/>
          <p:cNvSpPr/>
          <p:nvPr/>
        </p:nvSpPr>
        <p:spPr>
          <a:xfrm>
            <a:off x="2637582" y="2715988"/>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3" name="Oval 112"/>
          <p:cNvSpPr/>
          <p:nvPr/>
        </p:nvSpPr>
        <p:spPr>
          <a:xfrm>
            <a:off x="2648601" y="2723032"/>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4" name="TextBox 113"/>
          <p:cNvSpPr txBox="1"/>
          <p:nvPr/>
        </p:nvSpPr>
        <p:spPr>
          <a:xfrm>
            <a:off x="2895635" y="28915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LOB</a:t>
            </a:r>
          </a:p>
        </p:txBody>
      </p:sp>
      <p:sp>
        <p:nvSpPr>
          <p:cNvPr id="115" name="Freeform 114"/>
          <p:cNvSpPr/>
          <p:nvPr/>
        </p:nvSpPr>
        <p:spPr>
          <a:xfrm>
            <a:off x="2892306" y="2711063"/>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116" name="Oval 115"/>
          <p:cNvSpPr/>
          <p:nvPr/>
        </p:nvSpPr>
        <p:spPr>
          <a:xfrm>
            <a:off x="2903324" y="27181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117" name="Straight Arrow Connector 116"/>
          <p:cNvCxnSpPr/>
          <p:nvPr/>
        </p:nvCxnSpPr>
        <p:spPr>
          <a:xfrm>
            <a:off x="7590890" y="2908976"/>
            <a:ext cx="906620"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61479" y="2358980"/>
            <a:ext cx="210977" cy="128492"/>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504662"/>
            <a:ext cx="210977" cy="128492"/>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658787"/>
            <a:ext cx="210977" cy="128492"/>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68" y="2358981"/>
            <a:ext cx="210977" cy="128492"/>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6545" y="2356174"/>
            <a:ext cx="210977" cy="128492"/>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551769" y="2200300"/>
            <a:ext cx="210977" cy="128492"/>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09533" y="2198004"/>
            <a:ext cx="210977" cy="128492"/>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622256"/>
            <a:ext cx="210977" cy="164483"/>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409964"/>
            <a:ext cx="210977" cy="164483"/>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410324"/>
            <a:ext cx="210977" cy="164483"/>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704574" y="2198365"/>
            <a:ext cx="210977" cy="164483"/>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198006"/>
            <a:ext cx="210977" cy="164483"/>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60094" y="2623894"/>
            <a:ext cx="210977" cy="154919"/>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94006" y="2200300"/>
            <a:ext cx="210977" cy="128492"/>
          </a:xfrm>
          <a:prstGeom prst="rect">
            <a:avLst/>
          </a:prstGeom>
          <a:ln w="6350">
            <a:solidFill>
              <a:sysClr val="windowText" lastClr="000000">
                <a:lumMod val="50000"/>
                <a:lumOff val="50000"/>
              </a:sysClr>
            </a:solidFill>
          </a:ln>
        </p:spPr>
      </p:pic>
      <p:sp>
        <p:nvSpPr>
          <p:cNvPr id="136" name="TextBox 135"/>
          <p:cNvSpPr txBox="1"/>
          <p:nvPr/>
        </p:nvSpPr>
        <p:spPr>
          <a:xfrm>
            <a:off x="2883524" y="2588267"/>
            <a:ext cx="173219" cy="67979"/>
          </a:xfrm>
          <a:prstGeom prst="rect">
            <a:avLst/>
          </a:prstGeom>
          <a:noFill/>
        </p:spPr>
        <p:txBody>
          <a:bodyPr wrap="square" lIns="0" tIns="0" rIns="0" bIns="0" rtlCol="0">
            <a:noAutofit/>
          </a:bodyPr>
          <a:lstStyle/>
          <a:p>
            <a:pPr defTabSz="685472">
              <a:lnSpc>
                <a:spcPct val="90000"/>
              </a:lnSpc>
            </a:pPr>
            <a:r>
              <a:rPr lang="en-US" sz="675" dirty="0">
                <a:ln>
                  <a:solidFill>
                    <a:srgbClr val="FFFFFF">
                      <a:alpha val="0"/>
                    </a:srgbClr>
                  </a:solidFill>
                </a:ln>
                <a:solidFill>
                  <a:prstClr val="black">
                    <a:lumMod val="50000"/>
                    <a:lumOff val="50000"/>
                  </a:prstClr>
                </a:solidFill>
                <a:latin typeface="Calibri" panose="020F0502020204030204"/>
                <a:ea typeface="MS PGothic" charset="0"/>
              </a:rPr>
              <a:t>…</a:t>
            </a:r>
          </a:p>
        </p:txBody>
      </p:sp>
      <p:sp>
        <p:nvSpPr>
          <p:cNvPr id="137" name="Oval 136"/>
          <p:cNvSpPr/>
          <p:nvPr/>
        </p:nvSpPr>
        <p:spPr>
          <a:xfrm>
            <a:off x="2891214" y="2414805"/>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5139" y="2412801"/>
            <a:ext cx="179422" cy="18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3140671" y="2537097"/>
            <a:ext cx="284006" cy="382910"/>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3168456" y="2738782"/>
            <a:ext cx="245644" cy="170197"/>
          </a:xfrm>
          <a:prstGeom prst="line">
            <a:avLst/>
          </a:prstGeom>
          <a:noFill/>
          <a:ln w="41275" cap="flat" cmpd="sng" algn="ctr">
            <a:solidFill>
              <a:sysClr val="window" lastClr="FFFFFF">
                <a:lumMod val="65000"/>
              </a:sysClr>
            </a:solidFill>
            <a:prstDash val="solid"/>
            <a:miter lim="800000"/>
            <a:tailEnd type="none"/>
          </a:ln>
          <a:effectLst/>
        </p:spPr>
      </p:cxnSp>
      <p:cxnSp>
        <p:nvCxnSpPr>
          <p:cNvPr id="191" name="Straight Arrow Connector 190"/>
          <p:cNvCxnSpPr/>
          <p:nvPr/>
        </p:nvCxnSpPr>
        <p:spPr>
          <a:xfrm>
            <a:off x="7640574" y="3813971"/>
            <a:ext cx="906620" cy="0"/>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92" name="Rectangle 191"/>
          <p:cNvSpPr/>
          <p:nvPr/>
        </p:nvSpPr>
        <p:spPr>
          <a:xfrm>
            <a:off x="8776386" y="2639838"/>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BI Tools</a:t>
            </a:r>
            <a:endParaRPr lang="en-US" sz="600" kern="0" dirty="0">
              <a:solidFill>
                <a:prstClr val="black">
                  <a:lumMod val="50000"/>
                  <a:lumOff val="50000"/>
                </a:prstClr>
              </a:solidFill>
              <a:latin typeface="Calibri" panose="020F0502020204030204"/>
              <a:ea typeface="MS PGothic" charset="0"/>
            </a:endParaRPr>
          </a:p>
        </p:txBody>
      </p:sp>
      <p:sp>
        <p:nvSpPr>
          <p:cNvPr id="193" name="TextBox 192"/>
          <p:cNvSpPr txBox="1"/>
          <p:nvPr/>
        </p:nvSpPr>
        <p:spPr>
          <a:xfrm>
            <a:off x="2497099" y="4016194"/>
            <a:ext cx="26997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Devices</a:t>
            </a:r>
          </a:p>
        </p:txBody>
      </p:sp>
      <p:sp>
        <p:nvSpPr>
          <p:cNvPr id="194" name="TextBox 193"/>
          <p:cNvSpPr txBox="1"/>
          <p:nvPr/>
        </p:nvSpPr>
        <p:spPr>
          <a:xfrm>
            <a:off x="3024642" y="4542527"/>
            <a:ext cx="17267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Web</a:t>
            </a:r>
          </a:p>
        </p:txBody>
      </p:sp>
      <p:sp>
        <p:nvSpPr>
          <p:cNvPr id="195" name="TextBox 194"/>
          <p:cNvSpPr txBox="1"/>
          <p:nvPr/>
        </p:nvSpPr>
        <p:spPr>
          <a:xfrm>
            <a:off x="2967392" y="4190732"/>
            <a:ext cx="282695"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Sensors</a:t>
            </a:r>
          </a:p>
        </p:txBody>
      </p:sp>
      <p:sp>
        <p:nvSpPr>
          <p:cNvPr id="196" name="TextBox 195"/>
          <p:cNvSpPr txBox="1"/>
          <p:nvPr/>
        </p:nvSpPr>
        <p:spPr>
          <a:xfrm>
            <a:off x="2996167" y="3893084"/>
            <a:ext cx="203648" cy="93487"/>
          </a:xfrm>
          <a:prstGeom prst="rect">
            <a:avLst/>
          </a:prstGeom>
          <a:noFill/>
        </p:spPr>
        <p:txBody>
          <a:bodyPr wrap="square" lIns="0" tIns="0" rIns="0" bIns="0" rtlCol="0">
            <a:spAutoFit/>
          </a:bodyPr>
          <a:lstStyle/>
          <a:p>
            <a:pPr defTabSz="685472">
              <a:lnSpc>
                <a:spcPct val="90000"/>
              </a:lnSpc>
            </a:pPr>
            <a:r>
              <a:rPr lang="en-US" sz="675" dirty="0">
                <a:ln>
                  <a:solidFill>
                    <a:srgbClr val="FFFFFF">
                      <a:alpha val="0"/>
                    </a:srgbClr>
                  </a:solidFill>
                </a:ln>
                <a:gradFill>
                  <a:gsLst>
                    <a:gs pos="0">
                      <a:srgbClr val="505050"/>
                    </a:gs>
                    <a:gs pos="100000">
                      <a:srgbClr val="505050"/>
                    </a:gs>
                  </a:gsLst>
                  <a:lin ang="5400000" scaled="0"/>
                </a:gradFill>
                <a:latin typeface="Calibri" panose="020F0502020204030204"/>
                <a:ea typeface="MS PGothic" charset="0"/>
              </a:rPr>
              <a:t>Social</a:t>
            </a:r>
          </a:p>
        </p:txBody>
      </p:sp>
      <p:grpSp>
        <p:nvGrpSpPr>
          <p:cNvPr id="197" name="Group 196"/>
          <p:cNvGrpSpPr/>
          <p:nvPr/>
        </p:nvGrpSpPr>
        <p:grpSpPr>
          <a:xfrm>
            <a:off x="2540735" y="3849567"/>
            <a:ext cx="197586" cy="156579"/>
            <a:chOff x="2850173" y="4068523"/>
            <a:chExt cx="724052" cy="428355"/>
          </a:xfrm>
        </p:grpSpPr>
        <p:sp>
          <p:nvSpPr>
            <p:cNvPr id="198"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44546A"/>
            </a:solidFill>
            <a:ln>
              <a:noFill/>
            </a:ln>
          </p:spPr>
          <p:txBody>
            <a:bodyPr vert="horz" wrap="square" lIns="67213" tIns="33606" rIns="67213" bIns="33606" numCol="1" anchor="t" anchorCtr="0" compatLnSpc="1">
              <a:prstTxWarp prst="textNoShape">
                <a:avLst/>
              </a:prstTxWarp>
            </a:bodyPr>
            <a:lstStyle/>
            <a:p>
              <a:pPr defTabSz="685472">
                <a:defRPr/>
              </a:pPr>
              <a:endParaRPr lang="en-US" sz="1350" kern="0">
                <a:solidFill>
                  <a:srgbClr val="000000"/>
                </a:solidFill>
                <a:latin typeface="Calibri" panose="020F0502020204030204"/>
                <a:ea typeface="MS PGothic" charset="0"/>
              </a:endParaRPr>
            </a:p>
          </p:txBody>
        </p:sp>
        <p:grpSp>
          <p:nvGrpSpPr>
            <p:cNvPr id="199" name="Group 198"/>
            <p:cNvGrpSpPr/>
            <p:nvPr/>
          </p:nvGrpSpPr>
          <p:grpSpPr>
            <a:xfrm>
              <a:off x="3113588" y="4171950"/>
              <a:ext cx="460637" cy="324928"/>
              <a:chOff x="6432941" y="4098201"/>
              <a:chExt cx="709176" cy="500244"/>
            </a:xfrm>
          </p:grpSpPr>
          <p:sp>
            <p:nvSpPr>
              <p:cNvPr id="200"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60496" tIns="30248" rIns="60496" bIns="30248" numCol="1" rtlCol="0" anchor="ctr" anchorCtr="0" compatLnSpc="1">
                <a:prstTxWarp prst="textNoShape">
                  <a:avLst/>
                </a:prstTxWarp>
              </a:bodyPr>
              <a:lstStyle/>
              <a:p>
                <a:pPr defTabSz="544401">
                  <a:defRPr/>
                </a:pPr>
                <a:endParaRPr lang="en-US" sz="1350" kern="0" spc="-90" dirty="0">
                  <a:solidFill>
                    <a:srgbClr val="000000">
                      <a:lumMod val="50000"/>
                    </a:srgbClr>
                  </a:solidFill>
                  <a:latin typeface="Segoe Light" pitchFamily="34" charset="0"/>
                  <a:ea typeface="MS PGothic" charset="0"/>
                </a:endParaRPr>
              </a:p>
            </p:txBody>
          </p:sp>
          <p:sp>
            <p:nvSpPr>
              <p:cNvPr id="201"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7210" tIns="33605" rIns="67210" bIns="33605" numCol="1" anchor="t" anchorCtr="0" compatLnSpc="1">
                <a:prstTxWarp prst="textNoShape">
                  <a:avLst/>
                </a:prstTxWarp>
              </a:bodyPr>
              <a:lstStyle/>
              <a:p>
                <a:pPr defTabSz="671873">
                  <a:defRPr/>
                </a:pPr>
                <a:endParaRPr lang="en-US" sz="1250" kern="0" dirty="0">
                  <a:solidFill>
                    <a:srgbClr val="000000"/>
                  </a:solidFill>
                  <a:latin typeface="Calibri" panose="020F0502020204030204"/>
                  <a:ea typeface="MS PGothic" charset="0"/>
                </a:endParaRPr>
              </a:p>
            </p:txBody>
          </p:sp>
        </p:grpSp>
      </p:grpSp>
      <p:sp>
        <p:nvSpPr>
          <p:cNvPr id="202" name="Freeform 30"/>
          <p:cNvSpPr>
            <a:spLocks noChangeAspect="1" noEditPoints="1"/>
          </p:cNvSpPr>
          <p:nvPr/>
        </p:nvSpPr>
        <p:spPr bwMode="auto">
          <a:xfrm>
            <a:off x="3038542" y="4369899"/>
            <a:ext cx="107162" cy="16537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grpSp>
        <p:nvGrpSpPr>
          <p:cNvPr id="203" name="Group 202"/>
          <p:cNvGrpSpPr/>
          <p:nvPr/>
        </p:nvGrpSpPr>
        <p:grpSpPr>
          <a:xfrm>
            <a:off x="2996168" y="4055023"/>
            <a:ext cx="202524" cy="119648"/>
            <a:chOff x="5416550" y="3144838"/>
            <a:chExt cx="1352550" cy="565151"/>
          </a:xfrm>
          <a:solidFill>
            <a:srgbClr val="505050"/>
          </a:solidFill>
        </p:grpSpPr>
        <p:sp>
          <p:nvSpPr>
            <p:cNvPr id="204"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5"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6"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sp>
          <p:nvSpPr>
            <p:cNvPr id="207"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1873"/>
              <a:endParaRPr lang="en-US" sz="1250">
                <a:solidFill>
                  <a:srgbClr val="000000"/>
                </a:solidFill>
                <a:latin typeface="Calibri" panose="020F0502020204030204"/>
                <a:ea typeface="MS PGothic" charset="0"/>
              </a:endParaRPr>
            </a:p>
          </p:txBody>
        </p:sp>
      </p:grpSp>
      <p:sp>
        <p:nvSpPr>
          <p:cNvPr id="208" name="Freeform 13"/>
          <p:cNvSpPr>
            <a:spLocks noChangeAspect="1" noEditPoints="1"/>
          </p:cNvSpPr>
          <p:nvPr/>
        </p:nvSpPr>
        <p:spPr bwMode="black">
          <a:xfrm>
            <a:off x="3036694" y="3745567"/>
            <a:ext cx="122597" cy="13680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60496" tIns="30248" rIns="60496" bIns="30248" numCol="1" rtlCol="0" anchor="ctr" anchorCtr="0" compatLnSpc="1">
            <a:prstTxWarp prst="textNoShape">
              <a:avLst/>
            </a:prstTxWarp>
          </a:bodyPr>
          <a:lstStyle/>
          <a:p>
            <a:pPr defTabSz="544401">
              <a:defRPr/>
            </a:pPr>
            <a:endParaRPr lang="en-US" sz="1350" kern="0" spc="-90">
              <a:solidFill>
                <a:srgbClr val="000000">
                  <a:lumMod val="50000"/>
                </a:srgbClr>
              </a:solidFill>
              <a:latin typeface="Segoe Light" pitchFamily="34" charset="0"/>
              <a:ea typeface="MS PGothic" charset="0"/>
            </a:endParaRPr>
          </a:p>
        </p:txBody>
      </p:sp>
      <p:sp>
        <p:nvSpPr>
          <p:cNvPr id="209" name="TextBox 208"/>
          <p:cNvSpPr txBox="1"/>
          <p:nvPr/>
        </p:nvSpPr>
        <p:spPr>
          <a:xfrm>
            <a:off x="4247249" y="3978895"/>
            <a:ext cx="713957" cy="415498"/>
          </a:xfrm>
          <a:prstGeom prst="rect">
            <a:avLst/>
          </a:prstGeom>
          <a:noFill/>
        </p:spPr>
        <p:txBody>
          <a:bodyPr wrap="square" rtlCol="0">
            <a:spAutoFit/>
          </a:bodyPr>
          <a:lstStyle/>
          <a:p>
            <a:pPr defTabSz="685537"/>
            <a:r>
              <a:rPr lang="en-US" sz="1050" b="1" dirty="0">
                <a:solidFill>
                  <a:srgbClr val="0070C0"/>
                </a:solidFill>
                <a:latin typeface="Calibri" panose="020F0502020204030204"/>
                <a:ea typeface="MS PGothic" charset="0"/>
              </a:rPr>
              <a:t>Ingest (EL)</a:t>
            </a:r>
          </a:p>
        </p:txBody>
      </p:sp>
      <p:sp>
        <p:nvSpPr>
          <p:cNvPr id="210" name="TextBox 209"/>
          <p:cNvSpPr txBox="1"/>
          <p:nvPr/>
        </p:nvSpPr>
        <p:spPr>
          <a:xfrm>
            <a:off x="4279184" y="4203326"/>
            <a:ext cx="701155" cy="207749"/>
          </a:xfrm>
          <a:prstGeom prst="rect">
            <a:avLst/>
          </a:prstGeom>
          <a:noFill/>
        </p:spPr>
        <p:txBody>
          <a:bodyPr wrap="square" rtlCol="0">
            <a:spAutoFit/>
          </a:bodyPr>
          <a:lstStyle/>
          <a:p>
            <a:pPr defTabSz="685537"/>
            <a:r>
              <a:rPr lang="en-US" sz="750" dirty="0">
                <a:solidFill>
                  <a:prstClr val="black"/>
                </a:solidFill>
                <a:latin typeface="Calibri" panose="020F0502020204030204"/>
                <a:ea typeface="MS PGothic" charset="0"/>
              </a:rPr>
              <a:t>Original Data</a:t>
            </a:r>
          </a:p>
        </p:txBody>
      </p:sp>
      <p:sp>
        <p:nvSpPr>
          <p:cNvPr id="211" name="Rectangle 210"/>
          <p:cNvSpPr/>
          <p:nvPr/>
        </p:nvSpPr>
        <p:spPr>
          <a:xfrm>
            <a:off x="6026340" y="4008718"/>
            <a:ext cx="856571" cy="573830"/>
          </a:xfrm>
          <a:prstGeom prst="rect">
            <a:avLst/>
          </a:prstGeom>
          <a:noFill/>
          <a:ln w="12700" cap="flat" cmpd="sng" algn="ctr">
            <a:noFill/>
            <a:prstDash val="solid"/>
            <a:miter lim="800000"/>
          </a:ln>
          <a:effectLst/>
        </p:spPr>
        <p:txBody>
          <a:bodyPr rtlCol="0" anchor="ctr"/>
          <a:lstStyle/>
          <a:p>
            <a:pPr algn="ctr" defTabSz="685537">
              <a:defRPr/>
            </a:pPr>
            <a:r>
              <a:rPr lang="en-US" sz="1200" b="1" kern="0" dirty="0">
                <a:solidFill>
                  <a:prstClr val="black">
                    <a:lumMod val="50000"/>
                    <a:lumOff val="50000"/>
                  </a:prstClr>
                </a:solidFill>
                <a:latin typeface="Calibri" panose="020F0502020204030204"/>
                <a:ea typeface="MS PGothic" charset="0"/>
              </a:rPr>
              <a:t>Scale-out Storage &amp; Compute</a:t>
            </a:r>
          </a:p>
          <a:p>
            <a:pPr algn="ctr" defTabSz="685537">
              <a:defRPr/>
            </a:pPr>
            <a:r>
              <a:rPr lang="en-US" sz="675" kern="0" dirty="0">
                <a:solidFill>
                  <a:prstClr val="black">
                    <a:lumMod val="50000"/>
                    <a:lumOff val="50000"/>
                  </a:prstClr>
                </a:solidFill>
                <a:latin typeface="Calibri" panose="020F0502020204030204"/>
                <a:ea typeface="MS PGothic" charset="0"/>
              </a:rPr>
              <a:t>(HDFS, Blob Storage, </a:t>
            </a:r>
            <a:r>
              <a:rPr lang="en-US" sz="675" kern="0" dirty="0" err="1">
                <a:solidFill>
                  <a:prstClr val="black">
                    <a:lumMod val="50000"/>
                    <a:lumOff val="50000"/>
                  </a:prstClr>
                </a:solidFill>
                <a:latin typeface="Calibri" panose="020F0502020204030204"/>
                <a:ea typeface="MS PGothic" charset="0"/>
              </a:rPr>
              <a:t>etc</a:t>
            </a:r>
            <a:r>
              <a:rPr lang="en-US" sz="675" kern="0" dirty="0">
                <a:solidFill>
                  <a:prstClr val="black">
                    <a:lumMod val="50000"/>
                    <a:lumOff val="50000"/>
                  </a:prstClr>
                </a:solidFill>
                <a:latin typeface="Calibri" panose="020F0502020204030204"/>
                <a:ea typeface="MS PGothic" charset="0"/>
              </a:rPr>
              <a:t>)</a:t>
            </a:r>
          </a:p>
        </p:txBody>
      </p:sp>
      <p:sp>
        <p:nvSpPr>
          <p:cNvPr id="212" name="U-Turn Arrow 211"/>
          <p:cNvSpPr/>
          <p:nvPr/>
        </p:nvSpPr>
        <p:spPr>
          <a:xfrm rot="10800000" flipH="1">
            <a:off x="5955477" y="4997744"/>
            <a:ext cx="250896" cy="274997"/>
          </a:xfrm>
          <a:prstGeom prst="uturnArrow">
            <a:avLst>
              <a:gd name="adj1" fmla="val 14927"/>
              <a:gd name="adj2" fmla="val 25000"/>
              <a:gd name="adj3" fmla="val 25944"/>
              <a:gd name="adj4" fmla="val 38472"/>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213" name="U-Turn Arrow 212"/>
          <p:cNvSpPr/>
          <p:nvPr/>
        </p:nvSpPr>
        <p:spPr>
          <a:xfrm rot="10800000" flipH="1">
            <a:off x="6385657" y="5009579"/>
            <a:ext cx="250896" cy="274997"/>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sp>
        <p:nvSpPr>
          <p:cNvPr id="214" name="U-Turn Arrow 213"/>
          <p:cNvSpPr/>
          <p:nvPr/>
        </p:nvSpPr>
        <p:spPr>
          <a:xfrm rot="10800000" flipH="1">
            <a:off x="6815837" y="5006050"/>
            <a:ext cx="250896" cy="274997"/>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algn="ctr" defTabSz="685537">
              <a:defRPr/>
            </a:pPr>
            <a:endParaRPr lang="en-US" sz="1350" kern="0" dirty="0">
              <a:solidFill>
                <a:prstClr val="black"/>
              </a:solidFill>
              <a:latin typeface="Calibri" panose="020F0502020204030204"/>
              <a:ea typeface="MS PGothic" charset="0"/>
            </a:endParaRPr>
          </a:p>
        </p:txBody>
      </p:sp>
      <p:pic>
        <p:nvPicPr>
          <p:cNvPr id="215" name="Picture 21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982329" y="3303781"/>
            <a:ext cx="210977" cy="128492"/>
          </a:xfrm>
          <a:prstGeom prst="rect">
            <a:avLst/>
          </a:prstGeom>
          <a:ln w="6350">
            <a:solidFill>
              <a:sysClr val="windowText" lastClr="000000">
                <a:lumMod val="50000"/>
                <a:lumOff val="50000"/>
              </a:sysClr>
            </a:solidFill>
          </a:ln>
        </p:spPr>
      </p:pic>
      <p:pic>
        <p:nvPicPr>
          <p:cNvPr id="216" name="Picture 215"/>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70096" y="3497423"/>
            <a:ext cx="210977" cy="128492"/>
          </a:xfrm>
          <a:prstGeom prst="rect">
            <a:avLst/>
          </a:prstGeom>
          <a:ln w="6350">
            <a:solidFill>
              <a:sysClr val="windowText" lastClr="000000">
                <a:lumMod val="50000"/>
                <a:lumOff val="50000"/>
              </a:sysClr>
            </a:solidFill>
          </a:ln>
        </p:spPr>
      </p:pic>
      <p:sp>
        <p:nvSpPr>
          <p:cNvPr id="217" name="Flowchart: Multidocument 216"/>
          <p:cNvSpPr/>
          <p:nvPr/>
        </p:nvSpPr>
        <p:spPr>
          <a:xfrm>
            <a:off x="5645699" y="3720632"/>
            <a:ext cx="210977" cy="193631"/>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18" name="Picture 217"/>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89467" y="3813972"/>
            <a:ext cx="210977" cy="128492"/>
          </a:xfrm>
          <a:prstGeom prst="rect">
            <a:avLst/>
          </a:prstGeom>
          <a:ln w="6350">
            <a:solidFill>
              <a:sysClr val="windowText" lastClr="000000">
                <a:lumMod val="50000"/>
                <a:lumOff val="50000"/>
              </a:sysClr>
            </a:solidFill>
          </a:ln>
        </p:spPr>
      </p:pic>
      <p:pic>
        <p:nvPicPr>
          <p:cNvPr id="219" name="Picture 2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809360" y="3631018"/>
            <a:ext cx="210977" cy="128492"/>
          </a:xfrm>
          <a:prstGeom prst="rect">
            <a:avLst/>
          </a:prstGeom>
          <a:ln w="6350">
            <a:solidFill>
              <a:sysClr val="windowText" lastClr="000000">
                <a:lumMod val="50000"/>
                <a:lumOff val="50000"/>
              </a:sysClr>
            </a:solidFill>
          </a:ln>
        </p:spPr>
      </p:pic>
      <p:pic>
        <p:nvPicPr>
          <p:cNvPr id="220" name="Picture 2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992696" y="3979875"/>
            <a:ext cx="210977" cy="128492"/>
          </a:xfrm>
          <a:prstGeom prst="rect">
            <a:avLst/>
          </a:prstGeom>
          <a:ln w="6350">
            <a:solidFill>
              <a:sysClr val="windowText" lastClr="000000">
                <a:lumMod val="50000"/>
                <a:lumOff val="50000"/>
              </a:sysClr>
            </a:solidFill>
          </a:ln>
        </p:spPr>
      </p:pic>
      <p:pic>
        <p:nvPicPr>
          <p:cNvPr id="221" name="Picture 2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908555" y="4221835"/>
            <a:ext cx="210977" cy="128492"/>
          </a:xfrm>
          <a:prstGeom prst="rect">
            <a:avLst/>
          </a:prstGeom>
          <a:ln w="6350">
            <a:solidFill>
              <a:sysClr val="windowText" lastClr="000000">
                <a:lumMod val="50000"/>
                <a:lumOff val="50000"/>
              </a:sysClr>
            </a:solidFill>
          </a:ln>
        </p:spPr>
      </p:pic>
      <p:pic>
        <p:nvPicPr>
          <p:cNvPr id="222" name="Picture 2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167225" y="4176903"/>
            <a:ext cx="210977" cy="128492"/>
          </a:xfrm>
          <a:prstGeom prst="rect">
            <a:avLst/>
          </a:prstGeom>
          <a:ln w="6350">
            <a:solidFill>
              <a:sysClr val="windowText" lastClr="000000">
                <a:lumMod val="50000"/>
                <a:lumOff val="50000"/>
              </a:sysClr>
            </a:solidFill>
          </a:ln>
        </p:spPr>
      </p:pic>
      <p:pic>
        <p:nvPicPr>
          <p:cNvPr id="223" name="Picture 2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43274" y="4379255"/>
            <a:ext cx="210977" cy="128492"/>
          </a:xfrm>
          <a:prstGeom prst="rect">
            <a:avLst/>
          </a:prstGeom>
          <a:ln w="6350">
            <a:solidFill>
              <a:sysClr val="windowText" lastClr="000000">
                <a:lumMod val="50000"/>
                <a:lumOff val="50000"/>
              </a:sysClr>
            </a:solidFill>
          </a:ln>
        </p:spPr>
      </p:pic>
      <p:pic>
        <p:nvPicPr>
          <p:cNvPr id="224" name="Picture 2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72024" y="4547359"/>
            <a:ext cx="210977" cy="128492"/>
          </a:xfrm>
          <a:prstGeom prst="rect">
            <a:avLst/>
          </a:prstGeom>
          <a:ln w="6350">
            <a:solidFill>
              <a:sysClr val="windowText" lastClr="000000">
                <a:lumMod val="50000"/>
                <a:lumOff val="50000"/>
              </a:sysClr>
            </a:solidFill>
          </a:ln>
        </p:spPr>
      </p:pic>
      <p:pic>
        <p:nvPicPr>
          <p:cNvPr id="225" name="Picture 2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90551" y="4671517"/>
            <a:ext cx="210977" cy="128492"/>
          </a:xfrm>
          <a:prstGeom prst="rect">
            <a:avLst/>
          </a:prstGeom>
          <a:ln w="6350">
            <a:solidFill>
              <a:sysClr val="windowText" lastClr="000000">
                <a:lumMod val="50000"/>
                <a:lumOff val="50000"/>
              </a:sysClr>
            </a:solidFill>
          </a:ln>
        </p:spPr>
      </p:pic>
      <p:pic>
        <p:nvPicPr>
          <p:cNvPr id="227" name="Picture 2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578207" y="3475473"/>
            <a:ext cx="210977" cy="154919"/>
          </a:xfrm>
          <a:prstGeom prst="rect">
            <a:avLst/>
          </a:prstGeom>
          <a:ln w="6350">
            <a:solidFill>
              <a:sysClr val="windowText" lastClr="000000">
                <a:lumMod val="50000"/>
                <a:lumOff val="50000"/>
              </a:sysClr>
            </a:solidFill>
          </a:ln>
        </p:spPr>
      </p:pic>
      <p:pic>
        <p:nvPicPr>
          <p:cNvPr id="228" name="Picture 2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279717" y="3543884"/>
            <a:ext cx="210977" cy="154919"/>
          </a:xfrm>
          <a:prstGeom prst="rect">
            <a:avLst/>
          </a:prstGeom>
          <a:ln w="6350">
            <a:solidFill>
              <a:sysClr val="windowText" lastClr="000000">
                <a:lumMod val="50000"/>
                <a:lumOff val="50000"/>
              </a:sysClr>
            </a:solidFill>
          </a:ln>
        </p:spPr>
      </p:pic>
      <p:pic>
        <p:nvPicPr>
          <p:cNvPr id="229" name="Picture 2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516010" y="3692371"/>
            <a:ext cx="210977" cy="154919"/>
          </a:xfrm>
          <a:prstGeom prst="rect">
            <a:avLst/>
          </a:prstGeom>
          <a:ln w="6350">
            <a:solidFill>
              <a:sysClr val="windowText" lastClr="000000">
                <a:lumMod val="50000"/>
                <a:lumOff val="50000"/>
              </a:sysClr>
            </a:solidFill>
          </a:ln>
        </p:spPr>
      </p:pic>
      <p:pic>
        <p:nvPicPr>
          <p:cNvPr id="230" name="Picture 2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778883" y="4650410"/>
            <a:ext cx="210977" cy="154919"/>
          </a:xfrm>
          <a:prstGeom prst="rect">
            <a:avLst/>
          </a:prstGeom>
          <a:ln w="6350">
            <a:solidFill>
              <a:sysClr val="windowText" lastClr="000000">
                <a:lumMod val="50000"/>
                <a:lumOff val="50000"/>
              </a:sysClr>
            </a:solidFill>
          </a:ln>
        </p:spPr>
      </p:pic>
      <p:sp>
        <p:nvSpPr>
          <p:cNvPr id="232" name="Flowchart: Multidocument 231"/>
          <p:cNvSpPr/>
          <p:nvPr/>
        </p:nvSpPr>
        <p:spPr>
          <a:xfrm>
            <a:off x="5759356" y="4013589"/>
            <a:ext cx="121567" cy="147808"/>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3" name="Flowchart: Multidocument 232"/>
          <p:cNvSpPr/>
          <p:nvPr/>
        </p:nvSpPr>
        <p:spPr>
          <a:xfrm>
            <a:off x="5768987" y="4208580"/>
            <a:ext cx="210977" cy="193631"/>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5" name="Oval 234"/>
          <p:cNvSpPr/>
          <p:nvPr/>
        </p:nvSpPr>
        <p:spPr>
          <a:xfrm>
            <a:off x="5853953" y="3848546"/>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6" name="Oval 235"/>
          <p:cNvSpPr/>
          <p:nvPr/>
        </p:nvSpPr>
        <p:spPr>
          <a:xfrm>
            <a:off x="5838366" y="4408669"/>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39" name="Rectangle 238"/>
          <p:cNvSpPr/>
          <p:nvPr/>
        </p:nvSpPr>
        <p:spPr>
          <a:xfrm>
            <a:off x="5550093" y="3965368"/>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0" name="Rectangle 239"/>
          <p:cNvSpPr/>
          <p:nvPr/>
        </p:nvSpPr>
        <p:spPr>
          <a:xfrm>
            <a:off x="5516759" y="3499074"/>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1" name="Rectangle 240"/>
          <p:cNvSpPr/>
          <p:nvPr/>
        </p:nvSpPr>
        <p:spPr>
          <a:xfrm>
            <a:off x="6120427" y="3717618"/>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2" name="Rectangle 241"/>
          <p:cNvSpPr/>
          <p:nvPr/>
        </p:nvSpPr>
        <p:spPr>
          <a:xfrm>
            <a:off x="5516759" y="4841753"/>
            <a:ext cx="916022" cy="107607"/>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3" name="Rectangle 242"/>
          <p:cNvSpPr/>
          <p:nvPr/>
        </p:nvSpPr>
        <p:spPr>
          <a:xfrm>
            <a:off x="5859652" y="4638796"/>
            <a:ext cx="139100" cy="144945"/>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45" name="Flowchart: Multidocument 244"/>
          <p:cNvSpPr/>
          <p:nvPr/>
        </p:nvSpPr>
        <p:spPr>
          <a:xfrm>
            <a:off x="5923139" y="3497424"/>
            <a:ext cx="118253" cy="144785"/>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47" name="Picture 246"/>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683979" y="3258224"/>
            <a:ext cx="210977" cy="128492"/>
          </a:xfrm>
          <a:prstGeom prst="rect">
            <a:avLst/>
          </a:prstGeom>
          <a:ln w="6350">
            <a:solidFill>
              <a:sysClr val="windowText" lastClr="000000">
                <a:lumMod val="50000"/>
                <a:lumOff val="50000"/>
              </a:sysClr>
            </a:solidFill>
          </a:ln>
        </p:spPr>
      </p:pic>
      <p:pic>
        <p:nvPicPr>
          <p:cNvPr id="248" name="Picture 24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340139" y="3264516"/>
            <a:ext cx="210977" cy="154919"/>
          </a:xfrm>
          <a:prstGeom prst="rect">
            <a:avLst/>
          </a:prstGeom>
          <a:ln w="6350">
            <a:solidFill>
              <a:sysClr val="windowText" lastClr="000000">
                <a:lumMod val="50000"/>
                <a:lumOff val="50000"/>
              </a:sysClr>
            </a:solidFill>
          </a:ln>
        </p:spPr>
      </p:pic>
      <p:pic>
        <p:nvPicPr>
          <p:cNvPr id="249" name="Picture 24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049052" y="3292022"/>
            <a:ext cx="210977" cy="154919"/>
          </a:xfrm>
          <a:prstGeom prst="rect">
            <a:avLst/>
          </a:prstGeom>
          <a:ln w="6350">
            <a:solidFill>
              <a:sysClr val="windowText" lastClr="000000">
                <a:lumMod val="50000"/>
                <a:lumOff val="50000"/>
              </a:sysClr>
            </a:solidFill>
          </a:ln>
        </p:spPr>
      </p:pic>
      <p:sp>
        <p:nvSpPr>
          <p:cNvPr id="250" name="TextBox 249"/>
          <p:cNvSpPr txBox="1"/>
          <p:nvPr/>
        </p:nvSpPr>
        <p:spPr>
          <a:xfrm>
            <a:off x="5926984" y="5316180"/>
            <a:ext cx="1266321" cy="253916"/>
          </a:xfrm>
          <a:prstGeom prst="rect">
            <a:avLst/>
          </a:prstGeom>
          <a:noFill/>
        </p:spPr>
        <p:txBody>
          <a:bodyPr wrap="square" rtlCol="0">
            <a:spAutoFit/>
          </a:bodyPr>
          <a:lstStyle>
            <a:defPPr>
              <a:defRPr lang="en-US"/>
            </a:defPPr>
            <a:lvl1pPr>
              <a:defRPr sz="1400" b="1">
                <a:solidFill>
                  <a:srgbClr val="0070C0"/>
                </a:solidFill>
              </a:defRPr>
            </a:lvl1pPr>
          </a:lstStyle>
          <a:p>
            <a:pPr defTabSz="685537"/>
            <a:r>
              <a:rPr lang="en-US" sz="1050" dirty="0">
                <a:latin typeface="Calibri" panose="020F0502020204030204"/>
                <a:ea typeface="MS PGothic" charset="0"/>
              </a:rPr>
              <a:t>Transform &amp; Load</a:t>
            </a:r>
          </a:p>
        </p:txBody>
      </p:sp>
      <p:sp>
        <p:nvSpPr>
          <p:cNvPr id="251" name="Rectangle 250"/>
          <p:cNvSpPr/>
          <p:nvPr/>
        </p:nvSpPr>
        <p:spPr>
          <a:xfrm>
            <a:off x="8776386" y="296232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Marts</a:t>
            </a:r>
            <a:endParaRPr lang="en-US" sz="600" kern="0" dirty="0">
              <a:solidFill>
                <a:prstClr val="black">
                  <a:lumMod val="50000"/>
                  <a:lumOff val="50000"/>
                </a:prstClr>
              </a:solidFill>
              <a:latin typeface="Calibri" panose="020F0502020204030204"/>
              <a:ea typeface="MS PGothic" charset="0"/>
            </a:endParaRPr>
          </a:p>
        </p:txBody>
      </p:sp>
      <p:sp>
        <p:nvSpPr>
          <p:cNvPr id="252" name="Rectangle 251"/>
          <p:cNvSpPr/>
          <p:nvPr/>
        </p:nvSpPr>
        <p:spPr>
          <a:xfrm>
            <a:off x="8776386" y="32984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Data Lake(s)</a:t>
            </a:r>
            <a:endParaRPr lang="en-US" sz="600" kern="0" dirty="0">
              <a:solidFill>
                <a:prstClr val="black">
                  <a:lumMod val="50000"/>
                  <a:lumOff val="50000"/>
                </a:prstClr>
              </a:solidFill>
              <a:latin typeface="Calibri" panose="020F0502020204030204"/>
              <a:ea typeface="MS PGothic" charset="0"/>
            </a:endParaRPr>
          </a:p>
        </p:txBody>
      </p:sp>
      <p:sp>
        <p:nvSpPr>
          <p:cNvPr id="253" name="Freeform 252"/>
          <p:cNvSpPr/>
          <p:nvPr/>
        </p:nvSpPr>
        <p:spPr>
          <a:xfrm>
            <a:off x="9568449" y="3323190"/>
            <a:ext cx="169279" cy="276955"/>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9620848" y="3381736"/>
            <a:ext cx="105488" cy="64247"/>
          </a:xfrm>
          <a:prstGeom prst="rect">
            <a:avLst/>
          </a:prstGeom>
          <a:ln w="6350">
            <a:solidFill>
              <a:sysClr val="windowText" lastClr="000000">
                <a:lumMod val="50000"/>
                <a:lumOff val="50000"/>
              </a:sysClr>
            </a:solidFill>
          </a:ln>
        </p:spPr>
      </p:pic>
      <p:sp>
        <p:nvSpPr>
          <p:cNvPr id="255" name="Oval 254"/>
          <p:cNvSpPr/>
          <p:nvPr/>
        </p:nvSpPr>
        <p:spPr>
          <a:xfrm>
            <a:off x="9624196" y="3490372"/>
            <a:ext cx="34280" cy="43869"/>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56" name="Freeform 255"/>
          <p:cNvSpPr/>
          <p:nvPr/>
        </p:nvSpPr>
        <p:spPr>
          <a:xfrm>
            <a:off x="9592026" y="3006899"/>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7" name="Oval 256"/>
          <p:cNvSpPr/>
          <p:nvPr/>
        </p:nvSpPr>
        <p:spPr>
          <a:xfrm>
            <a:off x="9603044" y="3013941"/>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8" name="Freeform 257"/>
          <p:cNvSpPr/>
          <p:nvPr/>
        </p:nvSpPr>
        <p:spPr>
          <a:xfrm>
            <a:off x="2573614" y="4242410"/>
            <a:ext cx="132898" cy="14937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sp>
        <p:nvSpPr>
          <p:cNvPr id="259" name="Oval 258"/>
          <p:cNvSpPr/>
          <p:nvPr/>
        </p:nvSpPr>
        <p:spPr>
          <a:xfrm>
            <a:off x="2584634" y="4249453"/>
            <a:ext cx="107901" cy="29696"/>
          </a:xfrm>
          <a:prstGeom prst="ellipse">
            <a:avLst/>
          </a:prstGeom>
          <a:solidFill>
            <a:sysClr val="window" lastClr="FFFFFF"/>
          </a:solidFill>
          <a:ln w="12700" cap="flat" cmpd="sng" algn="ctr">
            <a:noFill/>
            <a:prstDash val="solid"/>
            <a:miter lim="800000"/>
          </a:ln>
          <a:effectLst/>
        </p:spPr>
        <p:txBody>
          <a:bodyPr rtlCol="0" anchor="ctr"/>
          <a:lstStyle/>
          <a:p>
            <a:pPr algn="ctr" defTabSz="685472">
              <a:defRPr/>
            </a:pPr>
            <a:endParaRPr lang="en-US" sz="1350" kern="0">
              <a:solidFill>
                <a:srgbClr val="FFFFFF"/>
              </a:solidFill>
              <a:latin typeface="Calibri" panose="020F0502020204030204"/>
              <a:ea typeface="MS PGothic" charset="0"/>
            </a:endParaRPr>
          </a:p>
        </p:txBody>
      </p:sp>
      <p:cxnSp>
        <p:nvCxnSpPr>
          <p:cNvPr id="260" name="Straight Arrow Connector 259"/>
          <p:cNvCxnSpPr/>
          <p:nvPr/>
        </p:nvCxnSpPr>
        <p:spPr>
          <a:xfrm>
            <a:off x="3364673" y="4359632"/>
            <a:ext cx="2105214" cy="7829"/>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261"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83912" y="4827814"/>
            <a:ext cx="209612" cy="17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51146" y="4573919"/>
            <a:ext cx="172243" cy="13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53385" y="4107426"/>
            <a:ext cx="164012" cy="1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67225" y="3809210"/>
            <a:ext cx="181442" cy="18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6098" y="4507229"/>
            <a:ext cx="181442" cy="18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76218" y="4413211"/>
            <a:ext cx="122173" cy="12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022013" y="4264302"/>
            <a:ext cx="104938" cy="14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404419" y="4751795"/>
            <a:ext cx="149363" cy="15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025434" y="4536405"/>
            <a:ext cx="165950" cy="25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11"/>
          <p:cNvPicPr>
            <a:picLocks noChangeAspect="1"/>
          </p:cNvPicPr>
          <p:nvPr/>
        </p:nvPicPr>
        <p:blipFill>
          <a:blip r:embed="rId13">
            <a:grayscl/>
            <a:extLst>
              <a:ext uri="{28A0092B-C50C-407E-A947-70E740481C1C}">
                <a14:useLocalDpi xmlns:a14="http://schemas.microsoft.com/office/drawing/2010/main" val="0"/>
              </a:ext>
            </a:extLst>
          </a:blip>
          <a:srcRect/>
          <a:stretch>
            <a:fillRect/>
          </a:stretch>
        </p:blipFill>
        <p:spPr bwMode="auto">
          <a:xfrm>
            <a:off x="1878664" y="3916459"/>
            <a:ext cx="201175" cy="19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15"/>
          <p:cNvPicPr>
            <a:picLocks noChangeAspect="1"/>
          </p:cNvPicPr>
          <p:nvPr/>
        </p:nvPicPr>
        <p:blipFill>
          <a:blip r:embed="rId14">
            <a:grayscl/>
            <a:extLst>
              <a:ext uri="{28A0092B-C50C-407E-A947-70E740481C1C}">
                <a14:useLocalDpi xmlns:a14="http://schemas.microsoft.com/office/drawing/2010/main" val="0"/>
              </a:ext>
            </a:extLst>
          </a:blip>
          <a:srcRect/>
          <a:stretch>
            <a:fillRect/>
          </a:stretch>
        </p:blipFill>
        <p:spPr bwMode="auto">
          <a:xfrm>
            <a:off x="2192100" y="4964355"/>
            <a:ext cx="206290" cy="20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3"/>
          <p:cNvPicPr>
            <a:picLocks noChangeAspect="1"/>
          </p:cNvPicPr>
          <p:nvPr/>
        </p:nvPicPr>
        <p:blipFill>
          <a:blip r:embed="rId15">
            <a:grayscl/>
            <a:extLst>
              <a:ext uri="{28A0092B-C50C-407E-A947-70E740481C1C}">
                <a14:useLocalDpi xmlns:a14="http://schemas.microsoft.com/office/drawing/2010/main" val="0"/>
              </a:ext>
            </a:extLst>
          </a:blip>
          <a:srcRect/>
          <a:stretch>
            <a:fillRect/>
          </a:stretch>
        </p:blipFill>
        <p:spPr bwMode="auto">
          <a:xfrm>
            <a:off x="2584633" y="5035270"/>
            <a:ext cx="201929" cy="21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3" name="Straight Connector 272"/>
          <p:cNvCxnSpPr/>
          <p:nvPr/>
        </p:nvCxnSpPr>
        <p:spPr>
          <a:xfrm>
            <a:off x="3367136" y="3862561"/>
            <a:ext cx="535905" cy="492092"/>
          </a:xfrm>
          <a:prstGeom prst="line">
            <a:avLst/>
          </a:prstGeom>
          <a:noFill/>
          <a:ln w="41275" cap="flat" cmpd="sng" algn="ctr">
            <a:solidFill>
              <a:sysClr val="window" lastClr="FFFFFF">
                <a:lumMod val="65000"/>
              </a:sysClr>
            </a:solidFill>
            <a:prstDash val="solid"/>
            <a:miter lim="800000"/>
            <a:tailEnd type="none"/>
          </a:ln>
          <a:effectLst/>
        </p:spPr>
      </p:cxnSp>
      <p:cxnSp>
        <p:nvCxnSpPr>
          <p:cNvPr id="274" name="Straight Connector 273"/>
          <p:cNvCxnSpPr/>
          <p:nvPr/>
        </p:nvCxnSpPr>
        <p:spPr>
          <a:xfrm>
            <a:off x="3362105" y="4027494"/>
            <a:ext cx="558824" cy="337280"/>
          </a:xfrm>
          <a:prstGeom prst="line">
            <a:avLst/>
          </a:prstGeom>
          <a:noFill/>
          <a:ln w="41275" cap="flat" cmpd="sng" algn="ctr">
            <a:solidFill>
              <a:sysClr val="window" lastClr="FFFFFF">
                <a:lumMod val="65000"/>
              </a:sysClr>
            </a:solidFill>
            <a:prstDash val="solid"/>
            <a:miter lim="800000"/>
            <a:tailEnd type="none"/>
          </a:ln>
          <a:effectLst/>
        </p:spPr>
      </p:cxnSp>
      <p:cxnSp>
        <p:nvCxnSpPr>
          <p:cNvPr id="275" name="Straight Connector 274"/>
          <p:cNvCxnSpPr/>
          <p:nvPr/>
        </p:nvCxnSpPr>
        <p:spPr>
          <a:xfrm>
            <a:off x="3374171" y="4200162"/>
            <a:ext cx="535988" cy="155835"/>
          </a:xfrm>
          <a:prstGeom prst="line">
            <a:avLst/>
          </a:prstGeom>
          <a:noFill/>
          <a:ln w="41275" cap="flat" cmpd="sng" algn="ctr">
            <a:solidFill>
              <a:sysClr val="window" lastClr="FFFFFF">
                <a:lumMod val="65000"/>
              </a:sysClr>
            </a:solidFill>
            <a:prstDash val="solid"/>
            <a:miter lim="800000"/>
            <a:tailEnd type="none"/>
          </a:ln>
          <a:effectLst/>
        </p:spPr>
      </p:cxnSp>
      <p:cxnSp>
        <p:nvCxnSpPr>
          <p:cNvPr id="276" name="Straight Connector 275"/>
          <p:cNvCxnSpPr/>
          <p:nvPr/>
        </p:nvCxnSpPr>
        <p:spPr>
          <a:xfrm flipV="1">
            <a:off x="3367054" y="4379254"/>
            <a:ext cx="535988" cy="379010"/>
          </a:xfrm>
          <a:prstGeom prst="line">
            <a:avLst/>
          </a:prstGeom>
          <a:noFill/>
          <a:ln w="41275" cap="flat" cmpd="sng" algn="ctr">
            <a:solidFill>
              <a:sysClr val="window" lastClr="FFFFFF">
                <a:lumMod val="65000"/>
              </a:sysClr>
            </a:solidFill>
            <a:prstDash val="solid"/>
            <a:miter lim="800000"/>
            <a:tailEnd type="none"/>
          </a:ln>
          <a:effectLst/>
        </p:spPr>
      </p:cxnSp>
      <p:cxnSp>
        <p:nvCxnSpPr>
          <p:cNvPr id="277" name="Straight Connector 276"/>
          <p:cNvCxnSpPr/>
          <p:nvPr/>
        </p:nvCxnSpPr>
        <p:spPr>
          <a:xfrm flipV="1">
            <a:off x="3359500" y="4354654"/>
            <a:ext cx="553772" cy="214106"/>
          </a:xfrm>
          <a:prstGeom prst="line">
            <a:avLst/>
          </a:prstGeom>
          <a:noFill/>
          <a:ln w="41275" cap="flat" cmpd="sng" algn="ctr">
            <a:solidFill>
              <a:sysClr val="window" lastClr="FFFFFF">
                <a:lumMod val="65000"/>
              </a:sysClr>
            </a:solidFill>
            <a:prstDash val="solid"/>
            <a:miter lim="800000"/>
            <a:tailEnd type="none"/>
          </a:ln>
          <a:effectLst/>
        </p:spPr>
      </p:cxnSp>
      <p:sp>
        <p:nvSpPr>
          <p:cNvPr id="278" name="Flowchart: Multidocument 277"/>
          <p:cNvSpPr/>
          <p:nvPr/>
        </p:nvSpPr>
        <p:spPr>
          <a:xfrm>
            <a:off x="5728878" y="3328645"/>
            <a:ext cx="118253" cy="144785"/>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79" name="Oval 278"/>
          <p:cNvSpPr/>
          <p:nvPr/>
        </p:nvSpPr>
        <p:spPr>
          <a:xfrm>
            <a:off x="5954826" y="3712877"/>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80" name="Oval 279"/>
          <p:cNvSpPr/>
          <p:nvPr/>
        </p:nvSpPr>
        <p:spPr>
          <a:xfrm>
            <a:off x="5728877" y="3522415"/>
            <a:ext cx="133840" cy="12160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81" name="Rectangle 280"/>
          <p:cNvSpPr/>
          <p:nvPr/>
        </p:nvSpPr>
        <p:spPr>
          <a:xfrm>
            <a:off x="6288214" y="4844258"/>
            <a:ext cx="599345" cy="103886"/>
          </a:xfrm>
          <a:prstGeom prst="rect">
            <a:avLst/>
          </a:prstGeom>
          <a:solidFill>
            <a:srgbClr val="E8B218"/>
          </a:solidFill>
          <a:ln w="12700" cap="flat" cmpd="sng" algn="ctr">
            <a:solidFill>
              <a:sysClr val="windowText" lastClr="000000">
                <a:lumMod val="50000"/>
                <a:lumOff val="50000"/>
              </a:sysClr>
            </a:solidFill>
            <a:prstDash val="solid"/>
            <a:miter lim="800000"/>
          </a:ln>
          <a:effectLst/>
        </p:spPr>
        <p:txBody>
          <a:bodyPr rtlCol="0" anchor="ctr"/>
          <a:lstStyle/>
          <a:p>
            <a:pPr algn="ctr" defTabSz="685537">
              <a:defRPr/>
            </a:pPr>
            <a:endParaRPr lang="en-US" sz="1350" kern="0">
              <a:solidFill>
                <a:prstClr val="white"/>
              </a:solidFill>
              <a:latin typeface="Calibri" panose="020F0502020204030204"/>
              <a:ea typeface="MS PGothic" charset="0"/>
            </a:endParaRPr>
          </a:p>
        </p:txBody>
      </p:sp>
      <p:sp>
        <p:nvSpPr>
          <p:cNvPr id="286" name="Rectangle 285"/>
          <p:cNvSpPr/>
          <p:nvPr/>
        </p:nvSpPr>
        <p:spPr>
          <a:xfrm>
            <a:off x="8776386" y="3654172"/>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Dashboards</a:t>
            </a:r>
            <a:endParaRPr lang="en-US" sz="600" kern="0" dirty="0">
              <a:solidFill>
                <a:prstClr val="black">
                  <a:lumMod val="50000"/>
                  <a:lumOff val="50000"/>
                </a:prstClr>
              </a:solidFill>
              <a:latin typeface="Calibri" panose="020F0502020204030204"/>
              <a:ea typeface="MS PGothic" charset="0"/>
            </a:endParaRPr>
          </a:p>
        </p:txBody>
      </p:sp>
      <p:sp>
        <p:nvSpPr>
          <p:cNvPr id="287" name="Rectangle 286"/>
          <p:cNvSpPr/>
          <p:nvPr/>
        </p:nvSpPr>
        <p:spPr>
          <a:xfrm>
            <a:off x="8770576" y="3982583"/>
            <a:ext cx="856571" cy="230791"/>
          </a:xfrm>
          <a:prstGeom prst="rect">
            <a:avLst/>
          </a:prstGeom>
          <a:noFill/>
          <a:ln w="12700" cap="flat" cmpd="sng" algn="ctr">
            <a:solidFill>
              <a:sysClr val="window" lastClr="FFFFFF">
                <a:lumMod val="50000"/>
              </a:sysClr>
            </a:solidFill>
            <a:prstDash val="solid"/>
            <a:miter lim="800000"/>
          </a:ln>
          <a:effectLst/>
        </p:spPr>
        <p:txBody>
          <a:bodyPr rtlCol="0" anchor="ctr"/>
          <a:lstStyle/>
          <a:p>
            <a:pPr algn="ctr" defTabSz="685537">
              <a:defRPr/>
            </a:pPr>
            <a:r>
              <a:rPr lang="en-US" sz="1050" kern="0" dirty="0">
                <a:solidFill>
                  <a:prstClr val="black">
                    <a:lumMod val="50000"/>
                    <a:lumOff val="50000"/>
                  </a:prstClr>
                </a:solidFill>
                <a:latin typeface="Calibri" panose="020F0502020204030204"/>
                <a:ea typeface="MS PGothic" charset="0"/>
              </a:rPr>
              <a:t>Apps</a:t>
            </a:r>
            <a:endParaRPr lang="en-US" sz="600" kern="0" dirty="0">
              <a:solidFill>
                <a:prstClr val="black">
                  <a:lumMod val="50000"/>
                  <a:lumOff val="50000"/>
                </a:prstClr>
              </a:solidFill>
              <a:latin typeface="Calibri" panose="020F0502020204030204"/>
              <a:ea typeface="MS PGothic" charset="0"/>
            </a:endParaRPr>
          </a:p>
        </p:txBody>
      </p:sp>
      <p:sp>
        <p:nvSpPr>
          <p:cNvPr id="3" name="TextBox 2"/>
          <p:cNvSpPr txBox="1"/>
          <p:nvPr/>
        </p:nvSpPr>
        <p:spPr>
          <a:xfrm>
            <a:off x="5423682" y="4743584"/>
            <a:ext cx="1328586" cy="329325"/>
          </a:xfrm>
          <a:prstGeom prst="rect">
            <a:avLst/>
          </a:prstGeom>
          <a:noFill/>
        </p:spPr>
        <p:txBody>
          <a:bodyPr wrap="square" lIns="134464" tIns="107571" rIns="134464" bIns="107571" rtlCol="0">
            <a:spAutoFit/>
          </a:bodyPr>
          <a:lstStyle/>
          <a:p>
            <a:pPr>
              <a:lnSpc>
                <a:spcPct val="90000"/>
              </a:lnSpc>
              <a:spcAft>
                <a:spcPts val="441"/>
              </a:spcAft>
            </a:pPr>
            <a:r>
              <a:rPr lang="en-US" sz="809" dirty="0">
                <a:solidFill>
                  <a:srgbClr val="505050"/>
                </a:solidFill>
                <a:ea typeface="MS PGothic" charset="0"/>
              </a:rPr>
              <a:t>Streaming data</a:t>
            </a:r>
          </a:p>
        </p:txBody>
      </p:sp>
      <p:sp>
        <p:nvSpPr>
          <p:cNvPr id="7" name="Right Arrow 6"/>
          <p:cNvSpPr/>
          <p:nvPr/>
        </p:nvSpPr>
        <p:spPr bwMode="auto">
          <a:xfrm>
            <a:off x="6837954" y="4792449"/>
            <a:ext cx="663574" cy="205235"/>
          </a:xfrm>
          <a:prstGeom prst="rightArrow">
            <a:avLst/>
          </a:prstGeom>
          <a:solidFill>
            <a:srgbClr val="70AD47"/>
          </a:solidFill>
          <a:ln w="12700" cap="rnd" cmpd="sng" algn="ctr">
            <a:solidFill>
              <a:sysClr val="windowText" lastClr="000000">
                <a:lumMod val="50000"/>
                <a:lumOff val="50000"/>
              </a:sysClr>
            </a:solidFill>
            <a:prstDash val="solid"/>
            <a:miter lim="800000"/>
          </a:ln>
          <a:effectLst/>
        </p:spPr>
        <p:txBody>
          <a:bodyPr rtlCol="0" anchor="ctr"/>
          <a:lstStyle/>
          <a:p>
            <a:pPr algn="ctr" defTabSz="685537"/>
            <a:endParaRPr lang="en-US" sz="1350" kern="0" dirty="0">
              <a:solidFill>
                <a:prstClr val="white"/>
              </a:solidFill>
              <a:latin typeface="Calibri" panose="020F0502020204030204"/>
              <a:ea typeface="MS PGothic" charset="0"/>
            </a:endParaRPr>
          </a:p>
        </p:txBody>
      </p:sp>
      <p:sp>
        <p:nvSpPr>
          <p:cNvPr id="133" name="Title 16"/>
          <p:cNvSpPr>
            <a:spLocks noGrp="1"/>
          </p:cNvSpPr>
          <p:nvPr>
            <p:ph type="title"/>
          </p:nvPr>
        </p:nvSpPr>
        <p:spPr>
          <a:xfrm>
            <a:off x="1725931" y="1074720"/>
            <a:ext cx="8741880" cy="674653"/>
          </a:xfrm>
        </p:spPr>
        <p:txBody>
          <a:bodyPr/>
          <a:lstStyle/>
          <a:p>
            <a:r>
              <a:rPr lang="en-US" sz="2353" dirty="0"/>
              <a:t>Evolving Approaches to Analytics</a:t>
            </a:r>
            <a:br>
              <a:rPr lang="en-US" sz="2353" dirty="0"/>
            </a:br>
            <a:r>
              <a:rPr lang="en-US" sz="1471" dirty="0"/>
              <a:t>EDWs to Data Lakes</a:t>
            </a:r>
            <a:endParaRPr lang="en-US" sz="2353" dirty="0"/>
          </a:p>
        </p:txBody>
      </p:sp>
    </p:spTree>
    <p:extLst>
      <p:ext uri="{BB962C8B-B14F-4D97-AF65-F5344CB8AC3E}">
        <p14:creationId xmlns:p14="http://schemas.microsoft.com/office/powerpoint/2010/main" val="333278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Allocation</a:t>
            </a:r>
          </a:p>
        </p:txBody>
      </p:sp>
      <p:sp>
        <p:nvSpPr>
          <p:cNvPr id="8" name="Rectangle 7"/>
          <p:cNvSpPr/>
          <p:nvPr/>
        </p:nvSpPr>
        <p:spPr>
          <a:xfrm>
            <a:off x="5524583" y="1384000"/>
            <a:ext cx="5246417" cy="2688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654"/>
            <a:r>
              <a:rPr lang="en-US" sz="2353" kern="0" dirty="0">
                <a:solidFill>
                  <a:schemeClr val="tx1"/>
                </a:solidFill>
                <a:latin typeface="Segoe UI Light"/>
              </a:rPr>
              <a:t>Consider using fewer ADLAUs</a:t>
            </a:r>
          </a:p>
          <a:p>
            <a:pPr defTabSz="685654"/>
            <a:endParaRPr lang="en-US" sz="2353" kern="0" dirty="0">
              <a:solidFill>
                <a:schemeClr val="tx1"/>
              </a:solidFill>
              <a:latin typeface="Segoe UI Light"/>
            </a:endParaRPr>
          </a:p>
          <a:p>
            <a:pPr defTabSz="685654"/>
            <a:r>
              <a:rPr lang="en-US" sz="2353" kern="0" dirty="0">
                <a:solidFill>
                  <a:schemeClr val="tx1"/>
                </a:solidFill>
                <a:latin typeface="Segoe UI Light"/>
              </a:rPr>
              <a:t>You are paying for the area under the blue line</a:t>
            </a:r>
          </a:p>
          <a:p>
            <a:pPr defTabSz="685654"/>
            <a:endParaRPr lang="en-US" sz="2353" kern="0" dirty="0">
              <a:solidFill>
                <a:schemeClr val="tx1"/>
              </a:solidFill>
              <a:latin typeface="Segoe UI Light"/>
            </a:endParaRPr>
          </a:p>
          <a:p>
            <a:pPr defTabSz="685654"/>
            <a:r>
              <a:rPr lang="en-US" sz="2353" kern="0" dirty="0">
                <a:solidFill>
                  <a:schemeClr val="tx1"/>
                </a:solidFill>
                <a:latin typeface="Segoe UI Light"/>
              </a:rPr>
              <a:t>You are only using the area under the red line</a:t>
            </a:r>
          </a:p>
          <a:p>
            <a:pPr defTabSz="685654"/>
            <a:endParaRPr lang="en-US" sz="2353" kern="0" dirty="0">
              <a:solidFill>
                <a:schemeClr val="tx1"/>
              </a:solidFill>
              <a:latin typeface="Segoe UI Light"/>
            </a:endParaRPr>
          </a:p>
          <a:p>
            <a:pPr defTabSz="685654"/>
            <a:endParaRPr lang="en-US" sz="2353" kern="0" dirty="0">
              <a:solidFill>
                <a:schemeClr val="tx1"/>
              </a:solidFill>
              <a:latin typeface="Segoe UI Light"/>
            </a:endParaRPr>
          </a:p>
        </p:txBody>
      </p:sp>
      <p:sp>
        <p:nvSpPr>
          <p:cNvPr id="214" name="Right Arrow 213"/>
          <p:cNvSpPr/>
          <p:nvPr/>
        </p:nvSpPr>
        <p:spPr>
          <a:xfrm>
            <a:off x="1810359" y="4857550"/>
            <a:ext cx="2857094" cy="4539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solidFill>
                <a:latin typeface="+mj-lt"/>
              </a:rPr>
              <a:t>Time</a:t>
            </a:r>
          </a:p>
        </p:txBody>
      </p:sp>
      <p:grpSp>
        <p:nvGrpSpPr>
          <p:cNvPr id="215" name="Group 214"/>
          <p:cNvGrpSpPr/>
          <p:nvPr/>
        </p:nvGrpSpPr>
        <p:grpSpPr>
          <a:xfrm>
            <a:off x="1810359" y="2429018"/>
            <a:ext cx="2857094" cy="2142821"/>
            <a:chOff x="6172200" y="3200400"/>
            <a:chExt cx="7086600" cy="3429000"/>
          </a:xfrm>
        </p:grpSpPr>
        <p:sp>
          <p:nvSpPr>
            <p:cNvPr id="216" name="Rectangle 215"/>
            <p:cNvSpPr/>
            <p:nvPr/>
          </p:nvSpPr>
          <p:spPr>
            <a:xfrm>
              <a:off x="6172200" y="3200400"/>
              <a:ext cx="7086600" cy="34290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solidFill>
              </a:endParaRPr>
            </a:p>
          </p:txBody>
        </p:sp>
        <p:cxnSp>
          <p:nvCxnSpPr>
            <p:cNvPr id="217" name="Straight Connector 216"/>
            <p:cNvCxnSpPr/>
            <p:nvPr/>
          </p:nvCxnSpPr>
          <p:spPr>
            <a:xfrm>
              <a:off x="6172200" y="3429000"/>
              <a:ext cx="70866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8" name="Freeform 217"/>
          <p:cNvSpPr/>
          <p:nvPr/>
        </p:nvSpPr>
        <p:spPr>
          <a:xfrm>
            <a:off x="1821054" y="3000436"/>
            <a:ext cx="2826538" cy="1566818"/>
          </a:xfrm>
          <a:custGeom>
            <a:avLst/>
            <a:gdLst>
              <a:gd name="connsiteX0" fmla="*/ 0 w 4523102"/>
              <a:gd name="connsiteY0" fmla="*/ 1589198 h 1589198"/>
              <a:gd name="connsiteX1" fmla="*/ 1075765 w 4523102"/>
              <a:gd name="connsiteY1" fmla="*/ 0 h 1589198"/>
              <a:gd name="connsiteX2" fmla="*/ 4523102 w 4523102"/>
              <a:gd name="connsiteY2" fmla="*/ 1584308 h 1589198"/>
            </a:gdLst>
            <a:ahLst/>
            <a:cxnLst>
              <a:cxn ang="0">
                <a:pos x="connsiteX0" y="connsiteY0"/>
              </a:cxn>
              <a:cxn ang="0">
                <a:pos x="connsiteX1" y="connsiteY1"/>
              </a:cxn>
              <a:cxn ang="0">
                <a:pos x="connsiteX2" y="connsiteY2"/>
              </a:cxn>
            </a:cxnLst>
            <a:rect l="l" t="t" r="r" b="b"/>
            <a:pathLst>
              <a:path w="4523102" h="1589198">
                <a:moveTo>
                  <a:pt x="0" y="1589198"/>
                </a:moveTo>
                <a:cubicBezTo>
                  <a:pt x="160957" y="795006"/>
                  <a:pt x="321915" y="815"/>
                  <a:pt x="1075765" y="0"/>
                </a:cubicBezTo>
                <a:cubicBezTo>
                  <a:pt x="1829615" y="-815"/>
                  <a:pt x="3982775" y="1330851"/>
                  <a:pt x="4523102" y="1584308"/>
                </a:cubicBezTo>
              </a:path>
            </a:pathLst>
          </a:custGeom>
          <a:ln w="76200">
            <a:solidFill>
              <a:srgbClr val="FE5E5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379"/>
            <a:endParaRPr lang="en-US" sz="1125" kern="0"/>
          </a:p>
        </p:txBody>
      </p:sp>
      <p:cxnSp>
        <p:nvCxnSpPr>
          <p:cNvPr id="220" name="Straight Arrow Connector 219"/>
          <p:cNvCxnSpPr/>
          <p:nvPr/>
        </p:nvCxnSpPr>
        <p:spPr>
          <a:xfrm>
            <a:off x="2524632" y="2605159"/>
            <a:ext cx="0" cy="380329"/>
          </a:xfrm>
          <a:prstGeom prst="straightConnector1">
            <a:avLst/>
          </a:prstGeom>
          <a:ln w="762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09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Vertex Execution</a:t>
            </a:r>
            <a:endParaRPr lang="en-US" dirty="0">
              <a:solidFill>
                <a:schemeClr val="accent1"/>
              </a:solidFill>
            </a:endParaRPr>
          </a:p>
        </p:txBody>
      </p:sp>
    </p:spTree>
    <p:extLst>
      <p:ext uri="{BB962C8B-B14F-4D97-AF65-F5344CB8AC3E}">
        <p14:creationId xmlns:p14="http://schemas.microsoft.com/office/powerpoint/2010/main" val="2914121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34504" y="1000471"/>
            <a:ext cx="4999916" cy="1112948"/>
          </a:xfrm>
        </p:spPr>
        <p:txBody>
          <a:bodyPr/>
          <a:lstStyle/>
          <a:p>
            <a:r>
              <a:rPr lang="en-US" dirty="0"/>
              <a:t>Store Basics</a:t>
            </a:r>
          </a:p>
        </p:txBody>
      </p:sp>
      <p:sp>
        <p:nvSpPr>
          <p:cNvPr id="6" name="Rectangle 5"/>
          <p:cNvSpPr/>
          <p:nvPr/>
        </p:nvSpPr>
        <p:spPr>
          <a:xfrm>
            <a:off x="2273691" y="2429017"/>
            <a:ext cx="3250890" cy="271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solidFill>
              </a:rPr>
              <a:t>A VERY BIG FILE</a:t>
            </a:r>
          </a:p>
        </p:txBody>
      </p:sp>
      <p:sp>
        <p:nvSpPr>
          <p:cNvPr id="42" name="Down Arrow 41"/>
          <p:cNvSpPr/>
          <p:nvPr/>
        </p:nvSpPr>
        <p:spPr>
          <a:xfrm>
            <a:off x="3624702" y="2927641"/>
            <a:ext cx="548873" cy="453293"/>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solidFill>
            </a:endParaRPr>
          </a:p>
        </p:txBody>
      </p:sp>
      <p:grpSp>
        <p:nvGrpSpPr>
          <p:cNvPr id="2" name="Group 1"/>
          <p:cNvGrpSpPr/>
          <p:nvPr/>
        </p:nvGrpSpPr>
        <p:grpSpPr>
          <a:xfrm>
            <a:off x="2470590" y="3562251"/>
            <a:ext cx="2857094" cy="2188305"/>
            <a:chOff x="1143000" y="4328029"/>
            <a:chExt cx="4572000" cy="3501785"/>
          </a:xfrm>
        </p:grpSpPr>
        <p:sp>
          <p:nvSpPr>
            <p:cNvPr id="43" name="Rectangle 42"/>
            <p:cNvSpPr/>
            <p:nvPr/>
          </p:nvSpPr>
          <p:spPr>
            <a:xfrm>
              <a:off x="1143000"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1</a:t>
              </a:r>
            </a:p>
          </p:txBody>
        </p:sp>
        <p:sp>
          <p:nvSpPr>
            <p:cNvPr id="44" name="Rectangle 43"/>
            <p:cNvSpPr/>
            <p:nvPr/>
          </p:nvSpPr>
          <p:spPr>
            <a:xfrm>
              <a:off x="2164292"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2</a:t>
              </a:r>
            </a:p>
          </p:txBody>
        </p:sp>
        <p:sp>
          <p:nvSpPr>
            <p:cNvPr id="45" name="Rectangle 44"/>
            <p:cNvSpPr/>
            <p:nvPr/>
          </p:nvSpPr>
          <p:spPr>
            <a:xfrm>
              <a:off x="3185584"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3</a:t>
              </a:r>
            </a:p>
          </p:txBody>
        </p:sp>
        <p:sp>
          <p:nvSpPr>
            <p:cNvPr id="46" name="Rectangle 45"/>
            <p:cNvSpPr/>
            <p:nvPr/>
          </p:nvSpPr>
          <p:spPr>
            <a:xfrm>
              <a:off x="4206876"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4</a:t>
              </a:r>
            </a:p>
          </p:txBody>
        </p:sp>
        <p:sp>
          <p:nvSpPr>
            <p:cNvPr id="47" name="Rectangle 46"/>
            <p:cNvSpPr/>
            <p:nvPr/>
          </p:nvSpPr>
          <p:spPr>
            <a:xfrm>
              <a:off x="5228166" y="4328029"/>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5</a:t>
              </a:r>
            </a:p>
          </p:txBody>
        </p:sp>
        <p:sp>
          <p:nvSpPr>
            <p:cNvPr id="11" name="Rectangle 10"/>
            <p:cNvSpPr/>
            <p:nvPr/>
          </p:nvSpPr>
          <p:spPr>
            <a:xfrm>
              <a:off x="1143000"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1</a:t>
              </a:r>
            </a:p>
          </p:txBody>
        </p:sp>
        <p:sp>
          <p:nvSpPr>
            <p:cNvPr id="12" name="Rectangle 11"/>
            <p:cNvSpPr/>
            <p:nvPr/>
          </p:nvSpPr>
          <p:spPr>
            <a:xfrm>
              <a:off x="2164292"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2</a:t>
              </a:r>
            </a:p>
          </p:txBody>
        </p:sp>
        <p:sp>
          <p:nvSpPr>
            <p:cNvPr id="13" name="Rectangle 12"/>
            <p:cNvSpPr/>
            <p:nvPr/>
          </p:nvSpPr>
          <p:spPr>
            <a:xfrm>
              <a:off x="3185584"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3</a:t>
              </a:r>
            </a:p>
          </p:txBody>
        </p:sp>
        <p:sp>
          <p:nvSpPr>
            <p:cNvPr id="14" name="Rectangle 13"/>
            <p:cNvSpPr/>
            <p:nvPr/>
          </p:nvSpPr>
          <p:spPr>
            <a:xfrm>
              <a:off x="4206876"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4</a:t>
              </a:r>
            </a:p>
          </p:txBody>
        </p:sp>
        <p:sp>
          <p:nvSpPr>
            <p:cNvPr id="15" name="Rectangle 14"/>
            <p:cNvSpPr/>
            <p:nvPr/>
          </p:nvSpPr>
          <p:spPr>
            <a:xfrm>
              <a:off x="5228166" y="633018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5</a:t>
              </a:r>
            </a:p>
          </p:txBody>
        </p:sp>
        <p:sp>
          <p:nvSpPr>
            <p:cNvPr id="21" name="Rectangle 20"/>
            <p:cNvSpPr/>
            <p:nvPr/>
          </p:nvSpPr>
          <p:spPr>
            <a:xfrm>
              <a:off x="1143000"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1</a:t>
              </a:r>
            </a:p>
          </p:txBody>
        </p:sp>
        <p:sp>
          <p:nvSpPr>
            <p:cNvPr id="22" name="Rectangle 21"/>
            <p:cNvSpPr/>
            <p:nvPr/>
          </p:nvSpPr>
          <p:spPr>
            <a:xfrm>
              <a:off x="2164292"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2</a:t>
              </a:r>
            </a:p>
          </p:txBody>
        </p:sp>
        <p:sp>
          <p:nvSpPr>
            <p:cNvPr id="23" name="Rectangle 22"/>
            <p:cNvSpPr/>
            <p:nvPr/>
          </p:nvSpPr>
          <p:spPr>
            <a:xfrm>
              <a:off x="3185584"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3</a:t>
              </a:r>
            </a:p>
          </p:txBody>
        </p:sp>
        <p:sp>
          <p:nvSpPr>
            <p:cNvPr id="24" name="Rectangle 23"/>
            <p:cNvSpPr/>
            <p:nvPr/>
          </p:nvSpPr>
          <p:spPr>
            <a:xfrm>
              <a:off x="4206876"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4</a:t>
              </a:r>
            </a:p>
          </p:txBody>
        </p:sp>
        <p:sp>
          <p:nvSpPr>
            <p:cNvPr id="25" name="Rectangle 24"/>
            <p:cNvSpPr/>
            <p:nvPr/>
          </p:nvSpPr>
          <p:spPr>
            <a:xfrm>
              <a:off x="5228166" y="6852863"/>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5</a:t>
              </a:r>
            </a:p>
          </p:txBody>
        </p:sp>
        <p:sp>
          <p:nvSpPr>
            <p:cNvPr id="31" name="Rectangle 30"/>
            <p:cNvSpPr/>
            <p:nvPr/>
          </p:nvSpPr>
          <p:spPr>
            <a:xfrm>
              <a:off x="1143000"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1</a:t>
              </a:r>
            </a:p>
          </p:txBody>
        </p:sp>
        <p:sp>
          <p:nvSpPr>
            <p:cNvPr id="32" name="Rectangle 31"/>
            <p:cNvSpPr/>
            <p:nvPr/>
          </p:nvSpPr>
          <p:spPr>
            <a:xfrm>
              <a:off x="2164292"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2</a:t>
              </a:r>
            </a:p>
          </p:txBody>
        </p:sp>
        <p:sp>
          <p:nvSpPr>
            <p:cNvPr id="33" name="Rectangle 32"/>
            <p:cNvSpPr/>
            <p:nvPr/>
          </p:nvSpPr>
          <p:spPr>
            <a:xfrm>
              <a:off x="3185584"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3</a:t>
              </a:r>
            </a:p>
          </p:txBody>
        </p:sp>
        <p:sp>
          <p:nvSpPr>
            <p:cNvPr id="34" name="Rectangle 33"/>
            <p:cNvSpPr/>
            <p:nvPr/>
          </p:nvSpPr>
          <p:spPr>
            <a:xfrm>
              <a:off x="4206876"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4</a:t>
              </a:r>
            </a:p>
          </p:txBody>
        </p:sp>
        <p:sp>
          <p:nvSpPr>
            <p:cNvPr id="35" name="Rectangle 34"/>
            <p:cNvSpPr/>
            <p:nvPr/>
          </p:nvSpPr>
          <p:spPr>
            <a:xfrm>
              <a:off x="5228166" y="7394591"/>
              <a:ext cx="486834" cy="43522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71379"/>
              <a:r>
                <a:rPr lang="en-US" sz="1125" kern="0" dirty="0">
                  <a:solidFill>
                    <a:schemeClr val="tx1"/>
                  </a:solidFill>
                </a:rPr>
                <a:t>5</a:t>
              </a:r>
            </a:p>
          </p:txBody>
        </p:sp>
      </p:grpSp>
      <p:sp>
        <p:nvSpPr>
          <p:cNvPr id="10" name="Down Arrow 9"/>
          <p:cNvSpPr/>
          <p:nvPr/>
        </p:nvSpPr>
        <p:spPr>
          <a:xfrm>
            <a:off x="3624702" y="4209359"/>
            <a:ext cx="548873" cy="453293"/>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solidFill>
            </a:endParaRPr>
          </a:p>
        </p:txBody>
      </p:sp>
      <p:sp>
        <p:nvSpPr>
          <p:cNvPr id="55" name="Content Placeholder 1"/>
          <p:cNvSpPr txBox="1">
            <a:spLocks/>
          </p:cNvSpPr>
          <p:nvPr/>
        </p:nvSpPr>
        <p:spPr>
          <a:xfrm>
            <a:off x="5810291" y="2429017"/>
            <a:ext cx="4714206" cy="3428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71379">
              <a:spcBef>
                <a:spcPts val="625"/>
              </a:spcBef>
              <a:buNone/>
            </a:pPr>
            <a:r>
              <a:rPr lang="en-US" sz="2250" dirty="0">
                <a:latin typeface="Segoe UI Light"/>
              </a:rPr>
              <a:t>Files are split apart into </a:t>
            </a:r>
            <a:r>
              <a:rPr lang="en-US" sz="2250" b="1" dirty="0">
                <a:latin typeface="Segoe UI Semibold" panose="020B0702040204020203" pitchFamily="34" charset="0"/>
                <a:cs typeface="Segoe UI Semibold" panose="020B0702040204020203" pitchFamily="34" charset="0"/>
              </a:rPr>
              <a:t>Extents</a:t>
            </a:r>
            <a:r>
              <a:rPr lang="en-US" sz="2250" dirty="0">
                <a:latin typeface="Segoe UI Light"/>
                <a:cs typeface="Segoe UI Light" panose="020B0502040204020203" pitchFamily="34" charset="0"/>
              </a:rPr>
              <a:t>.</a:t>
            </a:r>
          </a:p>
          <a:p>
            <a:pPr marL="0" indent="0" defTabSz="571379">
              <a:spcBef>
                <a:spcPts val="625"/>
              </a:spcBef>
              <a:buNone/>
            </a:pPr>
            <a:endParaRPr lang="en-US" sz="2250" b="1" dirty="0">
              <a:latin typeface="Segoe UI Light"/>
              <a:cs typeface="Segoe UI Light" panose="020B0502040204020203" pitchFamily="34" charset="0"/>
            </a:endParaRPr>
          </a:p>
          <a:p>
            <a:pPr marL="0" indent="0" defTabSz="571379">
              <a:spcBef>
                <a:spcPts val="625"/>
              </a:spcBef>
              <a:buNone/>
            </a:pPr>
            <a:r>
              <a:rPr lang="en-US" sz="2250" dirty="0">
                <a:latin typeface="Segoe UI Light"/>
              </a:rPr>
              <a:t>Extents can be up to 250MB in size.</a:t>
            </a:r>
          </a:p>
          <a:p>
            <a:pPr marL="0" indent="0" defTabSz="571379">
              <a:spcBef>
                <a:spcPts val="625"/>
              </a:spcBef>
              <a:buNone/>
            </a:pPr>
            <a:endParaRPr lang="en-US" sz="2250" dirty="0">
              <a:latin typeface="Segoe UI Light"/>
            </a:endParaRPr>
          </a:p>
          <a:p>
            <a:pPr marL="0" indent="0" defTabSz="571379">
              <a:spcBef>
                <a:spcPts val="625"/>
              </a:spcBef>
              <a:buNone/>
            </a:pPr>
            <a:r>
              <a:rPr lang="en-US" sz="2250" dirty="0">
                <a:latin typeface="Segoe UI Light"/>
              </a:rPr>
              <a:t>For availability and reliability, extents are replicated (3 copies).</a:t>
            </a:r>
          </a:p>
          <a:p>
            <a:pPr marL="0" indent="0" defTabSz="571379">
              <a:spcBef>
                <a:spcPts val="625"/>
              </a:spcBef>
              <a:buNone/>
            </a:pPr>
            <a:endParaRPr lang="en-US" sz="2250" dirty="0">
              <a:latin typeface="Segoe UI Light"/>
            </a:endParaRPr>
          </a:p>
          <a:p>
            <a:pPr marL="0" indent="0" defTabSz="571379">
              <a:spcBef>
                <a:spcPts val="625"/>
              </a:spcBef>
              <a:buNone/>
            </a:pPr>
            <a:r>
              <a:rPr lang="en-US" sz="2250" dirty="0">
                <a:latin typeface="Segoe UI Light"/>
              </a:rPr>
              <a:t>Enables parallelized read</a:t>
            </a:r>
          </a:p>
          <a:p>
            <a:pPr marL="0" indent="0" defTabSz="571379">
              <a:spcBef>
                <a:spcPts val="625"/>
              </a:spcBef>
              <a:buNone/>
            </a:pPr>
            <a:endParaRPr lang="en-US" sz="2250" dirty="0">
              <a:latin typeface="Segoe UI Light"/>
            </a:endParaRPr>
          </a:p>
          <a:p>
            <a:pPr marL="0" indent="0" defTabSz="571379">
              <a:spcBef>
                <a:spcPts val="625"/>
              </a:spcBef>
              <a:buNone/>
            </a:pPr>
            <a:endParaRPr lang="en-US" sz="2250" b="1" dirty="0">
              <a:latin typeface="Segoe UI Light"/>
              <a:cs typeface="Segoe UI Light" panose="020B0502040204020203" pitchFamily="34" charset="0"/>
            </a:endParaRPr>
          </a:p>
        </p:txBody>
      </p:sp>
      <p:grpSp>
        <p:nvGrpSpPr>
          <p:cNvPr id="53" name="Group 52"/>
          <p:cNvGrpSpPr/>
          <p:nvPr/>
        </p:nvGrpSpPr>
        <p:grpSpPr>
          <a:xfrm>
            <a:off x="3518076" y="1412978"/>
            <a:ext cx="867164" cy="895442"/>
            <a:chOff x="6984606" y="4931530"/>
            <a:chExt cx="625835" cy="646243"/>
          </a:xfrm>
          <a:solidFill>
            <a:schemeClr val="tx1">
              <a:lumMod val="65000"/>
              <a:lumOff val="35000"/>
            </a:schemeClr>
          </a:solidFill>
        </p:grpSpPr>
        <p:sp>
          <p:nvSpPr>
            <p:cNvPr id="54"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6"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7"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sp>
          <p:nvSpPr>
            <p:cNvPr id="58"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1125" kern="0"/>
            </a:p>
          </p:txBody>
        </p:sp>
      </p:grpSp>
    </p:spTree>
    <p:extLst>
      <p:ext uri="{BB962C8B-B14F-4D97-AF65-F5344CB8AC3E}">
        <p14:creationId xmlns:p14="http://schemas.microsoft.com/office/powerpoint/2010/main" val="1541541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Parallel writing</a:t>
            </a:r>
          </a:p>
        </p:txBody>
      </p:sp>
      <p:sp>
        <p:nvSpPr>
          <p:cNvPr id="56" name="Rectangle 55"/>
          <p:cNvSpPr/>
          <p:nvPr/>
        </p:nvSpPr>
        <p:spPr>
          <a:xfrm>
            <a:off x="2673563" y="2000453"/>
            <a:ext cx="5126408" cy="1188810"/>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cs typeface="Segoe UI Light" panose="020B0502040204020203" pitchFamily="34" charset="0"/>
            </a:endParaRPr>
          </a:p>
        </p:txBody>
      </p:sp>
      <p:sp>
        <p:nvSpPr>
          <p:cNvPr id="57" name="Rectangle 56"/>
          <p:cNvSpPr/>
          <p:nvPr/>
        </p:nvSpPr>
        <p:spPr>
          <a:xfrm>
            <a:off x="7889178" y="2287600"/>
            <a:ext cx="2206755" cy="532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71379"/>
            <a:r>
              <a:rPr lang="en-US" sz="2250" kern="0" dirty="0">
                <a:solidFill>
                  <a:schemeClr val="tx1"/>
                </a:solidFill>
                <a:latin typeface="Segoe UI Light"/>
                <a:cs typeface="Segoe UI Light" panose="020B0502040204020203" pitchFamily="34" charset="0"/>
              </a:rPr>
              <a:t>Front-end machines for a web service</a:t>
            </a:r>
          </a:p>
        </p:txBody>
      </p:sp>
      <p:grpSp>
        <p:nvGrpSpPr>
          <p:cNvPr id="62" name="Group 61"/>
          <p:cNvGrpSpPr/>
          <p:nvPr/>
        </p:nvGrpSpPr>
        <p:grpSpPr>
          <a:xfrm>
            <a:off x="4008787" y="2675459"/>
            <a:ext cx="278945" cy="288042"/>
            <a:chOff x="4805363" y="2667001"/>
            <a:chExt cx="292100" cy="301625"/>
          </a:xfrm>
          <a:solidFill>
            <a:schemeClr val="tx1">
              <a:lumMod val="65000"/>
              <a:lumOff val="35000"/>
            </a:schemeClr>
          </a:solidFill>
        </p:grpSpPr>
        <p:sp>
          <p:nvSpPr>
            <p:cNvPr id="63"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64"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65"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66"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grpSp>
      <p:sp>
        <p:nvSpPr>
          <p:cNvPr id="67" name="Freeform 14"/>
          <p:cNvSpPr>
            <a:spLocks noEditPoints="1"/>
          </p:cNvSpPr>
          <p:nvPr/>
        </p:nvSpPr>
        <p:spPr bwMode="auto">
          <a:xfrm>
            <a:off x="3844083" y="2198464"/>
            <a:ext cx="608350" cy="19806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dirty="0"/>
          </a:p>
        </p:txBody>
      </p:sp>
      <p:sp>
        <p:nvSpPr>
          <p:cNvPr id="68" name="Down Arrow 67"/>
          <p:cNvSpPr/>
          <p:nvPr/>
        </p:nvSpPr>
        <p:spPr>
          <a:xfrm>
            <a:off x="4083829" y="2456899"/>
            <a:ext cx="128861" cy="15819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endParaRPr>
          </a:p>
        </p:txBody>
      </p:sp>
      <p:grpSp>
        <p:nvGrpSpPr>
          <p:cNvPr id="69" name="Group 68"/>
          <p:cNvGrpSpPr/>
          <p:nvPr/>
        </p:nvGrpSpPr>
        <p:grpSpPr>
          <a:xfrm>
            <a:off x="4777419" y="2675459"/>
            <a:ext cx="278945" cy="288042"/>
            <a:chOff x="4805363" y="2667001"/>
            <a:chExt cx="292100" cy="301625"/>
          </a:xfrm>
          <a:solidFill>
            <a:schemeClr val="tx1">
              <a:lumMod val="65000"/>
              <a:lumOff val="35000"/>
            </a:schemeClr>
          </a:solidFill>
        </p:grpSpPr>
        <p:sp>
          <p:nvSpPr>
            <p:cNvPr id="70"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71"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72"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73"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grpSp>
      <p:sp>
        <p:nvSpPr>
          <p:cNvPr id="74" name="Freeform 14"/>
          <p:cNvSpPr>
            <a:spLocks noEditPoints="1"/>
          </p:cNvSpPr>
          <p:nvPr/>
        </p:nvSpPr>
        <p:spPr bwMode="auto">
          <a:xfrm>
            <a:off x="4612715" y="2198464"/>
            <a:ext cx="608350" cy="19806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dirty="0"/>
          </a:p>
        </p:txBody>
      </p:sp>
      <p:sp>
        <p:nvSpPr>
          <p:cNvPr id="75" name="Down Arrow 74"/>
          <p:cNvSpPr/>
          <p:nvPr/>
        </p:nvSpPr>
        <p:spPr>
          <a:xfrm>
            <a:off x="4852460" y="2456899"/>
            <a:ext cx="128861" cy="15819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endParaRPr>
          </a:p>
        </p:txBody>
      </p:sp>
      <p:grpSp>
        <p:nvGrpSpPr>
          <p:cNvPr id="76" name="Group 75"/>
          <p:cNvGrpSpPr/>
          <p:nvPr/>
        </p:nvGrpSpPr>
        <p:grpSpPr>
          <a:xfrm>
            <a:off x="5546051" y="2675459"/>
            <a:ext cx="278945" cy="288042"/>
            <a:chOff x="4805363" y="2667001"/>
            <a:chExt cx="292100" cy="301625"/>
          </a:xfrm>
          <a:solidFill>
            <a:schemeClr val="tx1">
              <a:lumMod val="65000"/>
              <a:lumOff val="35000"/>
            </a:schemeClr>
          </a:solidFill>
        </p:grpSpPr>
        <p:sp>
          <p:nvSpPr>
            <p:cNvPr id="77"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78"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79"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80"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grpSp>
      <p:sp>
        <p:nvSpPr>
          <p:cNvPr id="81" name="Freeform 14"/>
          <p:cNvSpPr>
            <a:spLocks noEditPoints="1"/>
          </p:cNvSpPr>
          <p:nvPr/>
        </p:nvSpPr>
        <p:spPr bwMode="auto">
          <a:xfrm>
            <a:off x="5381347" y="2198464"/>
            <a:ext cx="608350" cy="19806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dirty="0"/>
          </a:p>
        </p:txBody>
      </p:sp>
      <p:sp>
        <p:nvSpPr>
          <p:cNvPr id="82" name="Down Arrow 81"/>
          <p:cNvSpPr/>
          <p:nvPr/>
        </p:nvSpPr>
        <p:spPr>
          <a:xfrm>
            <a:off x="5621093" y="2456899"/>
            <a:ext cx="128861" cy="15819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endParaRPr>
          </a:p>
        </p:txBody>
      </p:sp>
      <p:grpSp>
        <p:nvGrpSpPr>
          <p:cNvPr id="83" name="Group 82"/>
          <p:cNvGrpSpPr/>
          <p:nvPr/>
        </p:nvGrpSpPr>
        <p:grpSpPr>
          <a:xfrm>
            <a:off x="6314684" y="2675459"/>
            <a:ext cx="278945" cy="288042"/>
            <a:chOff x="4805363" y="2667001"/>
            <a:chExt cx="292100" cy="301625"/>
          </a:xfrm>
          <a:solidFill>
            <a:schemeClr val="tx1">
              <a:lumMod val="65000"/>
              <a:lumOff val="35000"/>
            </a:schemeClr>
          </a:solidFill>
        </p:grpSpPr>
        <p:sp>
          <p:nvSpPr>
            <p:cNvPr id="84"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85"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86"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87"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grpSp>
      <p:sp>
        <p:nvSpPr>
          <p:cNvPr id="88" name="Freeform 14"/>
          <p:cNvSpPr>
            <a:spLocks noEditPoints="1"/>
          </p:cNvSpPr>
          <p:nvPr/>
        </p:nvSpPr>
        <p:spPr bwMode="auto">
          <a:xfrm>
            <a:off x="6149980" y="2198464"/>
            <a:ext cx="608350" cy="19806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dirty="0"/>
          </a:p>
        </p:txBody>
      </p:sp>
      <p:sp>
        <p:nvSpPr>
          <p:cNvPr id="89" name="Down Arrow 88"/>
          <p:cNvSpPr/>
          <p:nvPr/>
        </p:nvSpPr>
        <p:spPr>
          <a:xfrm>
            <a:off x="6389726" y="2456899"/>
            <a:ext cx="128861" cy="15819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endParaRPr>
          </a:p>
        </p:txBody>
      </p:sp>
      <p:grpSp>
        <p:nvGrpSpPr>
          <p:cNvPr id="90" name="Group 89"/>
          <p:cNvGrpSpPr/>
          <p:nvPr/>
        </p:nvGrpSpPr>
        <p:grpSpPr>
          <a:xfrm>
            <a:off x="7083316" y="2675459"/>
            <a:ext cx="278945" cy="288042"/>
            <a:chOff x="4805363" y="2667001"/>
            <a:chExt cx="292100" cy="301625"/>
          </a:xfrm>
          <a:solidFill>
            <a:schemeClr val="tx1">
              <a:lumMod val="65000"/>
              <a:lumOff val="35000"/>
            </a:schemeClr>
          </a:solidFill>
        </p:grpSpPr>
        <p:sp>
          <p:nvSpPr>
            <p:cNvPr id="91" name="Rectangle 5"/>
            <p:cNvSpPr>
              <a:spLocks noChangeArrowheads="1"/>
            </p:cNvSpPr>
            <p:nvPr/>
          </p:nvSpPr>
          <p:spPr bwMode="auto">
            <a:xfrm>
              <a:off x="4883150" y="276383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92" name="Rectangle 6"/>
            <p:cNvSpPr>
              <a:spLocks noChangeArrowheads="1"/>
            </p:cNvSpPr>
            <p:nvPr/>
          </p:nvSpPr>
          <p:spPr bwMode="auto">
            <a:xfrm>
              <a:off x="4883150" y="2811463"/>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93" name="Rectangle 7"/>
            <p:cNvSpPr>
              <a:spLocks noChangeArrowheads="1"/>
            </p:cNvSpPr>
            <p:nvPr/>
          </p:nvSpPr>
          <p:spPr bwMode="auto">
            <a:xfrm>
              <a:off x="4883150" y="2859088"/>
              <a:ext cx="134938" cy="2540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94" name="Freeform 8"/>
            <p:cNvSpPr>
              <a:spLocks noEditPoints="1"/>
            </p:cNvSpPr>
            <p:nvPr/>
          </p:nvSpPr>
          <p:spPr bwMode="auto">
            <a:xfrm>
              <a:off x="4805363" y="2667001"/>
              <a:ext cx="292100" cy="301625"/>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grpSp>
      <p:sp>
        <p:nvSpPr>
          <p:cNvPr id="95" name="Freeform 14"/>
          <p:cNvSpPr>
            <a:spLocks noEditPoints="1"/>
          </p:cNvSpPr>
          <p:nvPr/>
        </p:nvSpPr>
        <p:spPr bwMode="auto">
          <a:xfrm>
            <a:off x="6918613" y="2198464"/>
            <a:ext cx="608350" cy="19806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tx1">
              <a:lumMod val="65000"/>
              <a:lumOff val="35000"/>
            </a:schemeClr>
          </a:solid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dirty="0"/>
          </a:p>
        </p:txBody>
      </p:sp>
      <p:sp>
        <p:nvSpPr>
          <p:cNvPr id="96" name="Down Arrow 95"/>
          <p:cNvSpPr/>
          <p:nvPr/>
        </p:nvSpPr>
        <p:spPr>
          <a:xfrm>
            <a:off x="7158358" y="2456899"/>
            <a:ext cx="128861" cy="158192"/>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endParaRPr>
          </a:p>
        </p:txBody>
      </p:sp>
      <p:sp>
        <p:nvSpPr>
          <p:cNvPr id="104" name="Left Brace 103"/>
          <p:cNvSpPr/>
          <p:nvPr/>
        </p:nvSpPr>
        <p:spPr>
          <a:xfrm>
            <a:off x="3322836" y="2610127"/>
            <a:ext cx="124921" cy="434744"/>
          </a:xfrm>
          <a:prstGeom prst="leftBrace">
            <a:avLst>
              <a:gd name="adj1" fmla="val 28366"/>
              <a:gd name="adj2" fmla="val 50000"/>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cs typeface="Segoe UI Light" panose="020B0502040204020203" pitchFamily="34" charset="0"/>
            </a:endParaRPr>
          </a:p>
        </p:txBody>
      </p:sp>
      <p:sp>
        <p:nvSpPr>
          <p:cNvPr id="105" name="Rectangle 104"/>
          <p:cNvSpPr/>
          <p:nvPr/>
        </p:nvSpPr>
        <p:spPr>
          <a:xfrm>
            <a:off x="2673563" y="2539945"/>
            <a:ext cx="1079777" cy="532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571379"/>
            <a:r>
              <a:rPr lang="en-US" sz="1750" kern="0" dirty="0">
                <a:solidFill>
                  <a:schemeClr val="tx1"/>
                </a:solidFill>
                <a:latin typeface="Segoe UI Light"/>
                <a:cs typeface="Segoe UI Light" panose="020B0502040204020203" pitchFamily="34" charset="0"/>
              </a:rPr>
              <a:t>Log files</a:t>
            </a:r>
          </a:p>
        </p:txBody>
      </p:sp>
      <p:sp>
        <p:nvSpPr>
          <p:cNvPr id="106" name="Down Arrow 105"/>
          <p:cNvSpPr/>
          <p:nvPr/>
        </p:nvSpPr>
        <p:spPr>
          <a:xfrm>
            <a:off x="4881553" y="3409352"/>
            <a:ext cx="601304" cy="73817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2250" kern="0">
              <a:solidFill>
                <a:schemeClr val="tx1"/>
              </a:solidFill>
            </a:endParaRPr>
          </a:p>
        </p:txBody>
      </p:sp>
      <p:sp>
        <p:nvSpPr>
          <p:cNvPr id="107" name="Rectangle 106"/>
          <p:cNvSpPr/>
          <p:nvPr/>
        </p:nvSpPr>
        <p:spPr>
          <a:xfrm>
            <a:off x="5523869" y="3546309"/>
            <a:ext cx="2509892" cy="363842"/>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71379"/>
            <a:r>
              <a:rPr lang="en-US" sz="1750" kern="0" dirty="0">
                <a:solidFill>
                  <a:schemeClr val="tx1"/>
                </a:solidFill>
                <a:latin typeface="Segoe UI Light"/>
                <a:cs typeface="Segoe UI Light" panose="020B0502040204020203" pitchFamily="34" charset="0"/>
              </a:rPr>
              <a:t>Simultaneous</a:t>
            </a:r>
          </a:p>
          <a:p>
            <a:pPr defTabSz="571379"/>
            <a:r>
              <a:rPr lang="en-US" sz="1750" kern="0" dirty="0">
                <a:solidFill>
                  <a:schemeClr val="tx1"/>
                </a:solidFill>
                <a:latin typeface="Segoe UI Light"/>
                <a:cs typeface="Segoe UI Light" panose="020B0502040204020203" pitchFamily="34" charset="0"/>
              </a:rPr>
              <a:t>uploads</a:t>
            </a:r>
          </a:p>
        </p:txBody>
      </p:sp>
      <p:sp>
        <p:nvSpPr>
          <p:cNvPr id="108" name="Rectangle 107"/>
          <p:cNvSpPr/>
          <p:nvPr/>
        </p:nvSpPr>
        <p:spPr>
          <a:xfrm>
            <a:off x="2667487" y="4562819"/>
            <a:ext cx="5126408" cy="1188810"/>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250" kern="0" dirty="0">
                <a:solidFill>
                  <a:schemeClr val="tx1"/>
                </a:solidFill>
                <a:latin typeface="Segoe UI Light"/>
                <a:cs typeface="Segoe UI Light" panose="020B0502040204020203" pitchFamily="34" charset="0"/>
              </a:rPr>
              <a:t>Azure Data lake</a:t>
            </a:r>
          </a:p>
        </p:txBody>
      </p:sp>
      <p:grpSp>
        <p:nvGrpSpPr>
          <p:cNvPr id="3" name="Group 2"/>
          <p:cNvGrpSpPr/>
          <p:nvPr/>
        </p:nvGrpSpPr>
        <p:grpSpPr>
          <a:xfrm>
            <a:off x="5003522" y="4873540"/>
            <a:ext cx="597651" cy="617139"/>
            <a:chOff x="6984606" y="4931530"/>
            <a:chExt cx="625835" cy="646243"/>
          </a:xfrm>
          <a:solidFill>
            <a:schemeClr val="tx1">
              <a:lumMod val="65000"/>
              <a:lumOff val="35000"/>
            </a:schemeClr>
          </a:solidFill>
        </p:grpSpPr>
        <p:sp>
          <p:nvSpPr>
            <p:cNvPr id="58"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59"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60"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sp>
          <p:nvSpPr>
            <p:cNvPr id="61"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2250" kern="0"/>
            </a:p>
          </p:txBody>
        </p:sp>
      </p:grpSp>
    </p:spTree>
    <p:extLst>
      <p:ext uri="{BB962C8B-B14F-4D97-AF65-F5344CB8AC3E}">
        <p14:creationId xmlns:p14="http://schemas.microsoft.com/office/powerpoint/2010/main" val="1226721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7144" y="3331019"/>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Extent</a:t>
            </a:r>
          </a:p>
        </p:txBody>
      </p:sp>
      <p:sp>
        <p:nvSpPr>
          <p:cNvPr id="4" name="Right Arrow 3"/>
          <p:cNvSpPr/>
          <p:nvPr/>
        </p:nvSpPr>
        <p:spPr>
          <a:xfrm>
            <a:off x="2581182" y="3545301"/>
            <a:ext cx="336159" cy="28571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lumMod val="65000"/>
                  <a:lumOff val="35000"/>
                </a:schemeClr>
              </a:solidFill>
            </a:endParaRPr>
          </a:p>
        </p:txBody>
      </p:sp>
      <p:sp>
        <p:nvSpPr>
          <p:cNvPr id="9" name="Title 8"/>
          <p:cNvSpPr>
            <a:spLocks noGrp="1"/>
          </p:cNvSpPr>
          <p:nvPr>
            <p:ph type="title"/>
          </p:nvPr>
        </p:nvSpPr>
        <p:spPr/>
        <p:txBody>
          <a:bodyPr>
            <a:normAutofit/>
          </a:bodyPr>
          <a:lstStyle/>
          <a:p>
            <a:r>
              <a:rPr lang="en-US" dirty="0"/>
              <a:t>As file size increases, more opportunities for parallelism</a:t>
            </a:r>
          </a:p>
        </p:txBody>
      </p:sp>
      <p:grpSp>
        <p:nvGrpSpPr>
          <p:cNvPr id="7" name="Group 6"/>
          <p:cNvGrpSpPr/>
          <p:nvPr/>
        </p:nvGrpSpPr>
        <p:grpSpPr>
          <a:xfrm>
            <a:off x="1781957" y="3392031"/>
            <a:ext cx="614825" cy="634874"/>
            <a:chOff x="6984606" y="4931530"/>
            <a:chExt cx="625835" cy="646243"/>
          </a:xfrm>
          <a:solidFill>
            <a:schemeClr val="tx1">
              <a:lumMod val="65000"/>
              <a:lumOff val="35000"/>
            </a:schemeClr>
          </a:solidFill>
        </p:grpSpPr>
        <p:sp>
          <p:nvSpPr>
            <p:cNvPr id="8"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sp>
          <p:nvSpPr>
            <p:cNvPr id="10"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sp>
          <p:nvSpPr>
            <p:cNvPr id="11"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sp>
          <p:nvSpPr>
            <p:cNvPr id="12"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grpSp>
      <p:sp>
        <p:nvSpPr>
          <p:cNvPr id="13" name="Rectangle 12"/>
          <p:cNvSpPr/>
          <p:nvPr/>
        </p:nvSpPr>
        <p:spPr>
          <a:xfrm>
            <a:off x="4315755" y="3326016"/>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Vertex</a:t>
            </a:r>
          </a:p>
        </p:txBody>
      </p:sp>
      <p:sp>
        <p:nvSpPr>
          <p:cNvPr id="14" name="Right Arrow 13"/>
          <p:cNvSpPr/>
          <p:nvPr/>
        </p:nvSpPr>
        <p:spPr>
          <a:xfrm>
            <a:off x="3853473" y="3540299"/>
            <a:ext cx="336159" cy="28571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lumMod val="65000"/>
                  <a:lumOff val="35000"/>
                </a:schemeClr>
              </a:solidFill>
            </a:endParaRPr>
          </a:p>
        </p:txBody>
      </p:sp>
      <p:sp>
        <p:nvSpPr>
          <p:cNvPr id="15" name="Right Arrow 14"/>
          <p:cNvSpPr/>
          <p:nvPr/>
        </p:nvSpPr>
        <p:spPr>
          <a:xfrm>
            <a:off x="7586004" y="3568591"/>
            <a:ext cx="336159" cy="28571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lumMod val="65000"/>
                  <a:lumOff val="35000"/>
                </a:schemeClr>
              </a:solidFill>
            </a:endParaRPr>
          </a:p>
        </p:txBody>
      </p:sp>
      <p:grpSp>
        <p:nvGrpSpPr>
          <p:cNvPr id="16" name="Group 15"/>
          <p:cNvGrpSpPr/>
          <p:nvPr/>
        </p:nvGrpSpPr>
        <p:grpSpPr>
          <a:xfrm>
            <a:off x="6768320" y="3357940"/>
            <a:ext cx="692889" cy="715484"/>
            <a:chOff x="6984606" y="4931530"/>
            <a:chExt cx="625835" cy="646243"/>
          </a:xfrm>
          <a:solidFill>
            <a:schemeClr val="tx1">
              <a:lumMod val="65000"/>
              <a:lumOff val="35000"/>
            </a:schemeClr>
          </a:solidFill>
        </p:grpSpPr>
        <p:sp>
          <p:nvSpPr>
            <p:cNvPr id="17" name="Rectangle 5"/>
            <p:cNvSpPr>
              <a:spLocks noChangeArrowheads="1"/>
            </p:cNvSpPr>
            <p:nvPr/>
          </p:nvSpPr>
          <p:spPr bwMode="auto">
            <a:xfrm>
              <a:off x="7151268" y="5139007"/>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sp>
          <p:nvSpPr>
            <p:cNvPr id="18" name="Rectangle 6"/>
            <p:cNvSpPr>
              <a:spLocks noChangeArrowheads="1"/>
            </p:cNvSpPr>
            <p:nvPr/>
          </p:nvSpPr>
          <p:spPr bwMode="auto">
            <a:xfrm>
              <a:off x="7151268" y="5241045"/>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sp>
          <p:nvSpPr>
            <p:cNvPr id="19" name="Rectangle 7"/>
            <p:cNvSpPr>
              <a:spLocks noChangeArrowheads="1"/>
            </p:cNvSpPr>
            <p:nvPr/>
          </p:nvSpPr>
          <p:spPr bwMode="auto">
            <a:xfrm>
              <a:off x="7151268" y="5343084"/>
              <a:ext cx="289110" cy="54420"/>
            </a:xfrm>
            <a:prstGeom prst="rect">
              <a:avLst/>
            </a:prstGeom>
            <a:grpFill/>
            <a:ln w="9525">
              <a:noFill/>
              <a:miter lim="800000"/>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sp>
          <p:nvSpPr>
            <p:cNvPr id="20" name="Freeform 8"/>
            <p:cNvSpPr>
              <a:spLocks noEditPoints="1"/>
            </p:cNvSpPr>
            <p:nvPr/>
          </p:nvSpPr>
          <p:spPr bwMode="auto">
            <a:xfrm>
              <a:off x="6984606" y="4931530"/>
              <a:ext cx="625835" cy="646243"/>
            </a:xfrm>
            <a:custGeom>
              <a:avLst/>
              <a:gdLst>
                <a:gd name="T0" fmla="*/ 430 w 543"/>
                <a:gd name="T1" fmla="*/ 0 h 563"/>
                <a:gd name="T2" fmla="*/ 75 w 543"/>
                <a:gd name="T3" fmla="*/ 0 h 563"/>
                <a:gd name="T4" fmla="*/ 0 w 543"/>
                <a:gd name="T5" fmla="*/ 75 h 563"/>
                <a:gd name="T6" fmla="*/ 0 w 543"/>
                <a:gd name="T7" fmla="*/ 488 h 563"/>
                <a:gd name="T8" fmla="*/ 75 w 543"/>
                <a:gd name="T9" fmla="*/ 563 h 563"/>
                <a:gd name="T10" fmla="*/ 468 w 543"/>
                <a:gd name="T11" fmla="*/ 563 h 563"/>
                <a:gd name="T12" fmla="*/ 543 w 543"/>
                <a:gd name="T13" fmla="*/ 488 h 563"/>
                <a:gd name="T14" fmla="*/ 543 w 543"/>
                <a:gd name="T15" fmla="*/ 112 h 563"/>
                <a:gd name="T16" fmla="*/ 430 w 543"/>
                <a:gd name="T17" fmla="*/ 0 h 563"/>
                <a:gd name="T18" fmla="*/ 468 w 543"/>
                <a:gd name="T19" fmla="*/ 518 h 563"/>
                <a:gd name="T20" fmla="*/ 75 w 543"/>
                <a:gd name="T21" fmla="*/ 518 h 563"/>
                <a:gd name="T22" fmla="*/ 46 w 543"/>
                <a:gd name="T23" fmla="*/ 488 h 563"/>
                <a:gd name="T24" fmla="*/ 46 w 543"/>
                <a:gd name="T25" fmla="*/ 75 h 563"/>
                <a:gd name="T26" fmla="*/ 75 w 543"/>
                <a:gd name="T27" fmla="*/ 46 h 563"/>
                <a:gd name="T28" fmla="*/ 406 w 543"/>
                <a:gd name="T29" fmla="*/ 46 h 563"/>
                <a:gd name="T30" fmla="*/ 406 w 543"/>
                <a:gd name="T31" fmla="*/ 139 h 563"/>
                <a:gd name="T32" fmla="*/ 497 w 543"/>
                <a:gd name="T33" fmla="*/ 139 h 563"/>
                <a:gd name="T34" fmla="*/ 497 w 543"/>
                <a:gd name="T35" fmla="*/ 488 h 563"/>
                <a:gd name="T36" fmla="*/ 468 w 543"/>
                <a:gd name="T37" fmla="*/ 51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3" h="563">
                  <a:moveTo>
                    <a:pt x="430" y="0"/>
                  </a:moveTo>
                  <a:lnTo>
                    <a:pt x="75" y="0"/>
                  </a:lnTo>
                  <a:cubicBezTo>
                    <a:pt x="34" y="0"/>
                    <a:pt x="0" y="34"/>
                    <a:pt x="0" y="75"/>
                  </a:cubicBezTo>
                  <a:lnTo>
                    <a:pt x="0" y="488"/>
                  </a:lnTo>
                  <a:cubicBezTo>
                    <a:pt x="0" y="530"/>
                    <a:pt x="34" y="563"/>
                    <a:pt x="75" y="563"/>
                  </a:cubicBezTo>
                  <a:lnTo>
                    <a:pt x="468" y="563"/>
                  </a:lnTo>
                  <a:cubicBezTo>
                    <a:pt x="509" y="563"/>
                    <a:pt x="543" y="530"/>
                    <a:pt x="543" y="488"/>
                  </a:cubicBezTo>
                  <a:lnTo>
                    <a:pt x="543" y="112"/>
                  </a:lnTo>
                  <a:lnTo>
                    <a:pt x="430" y="0"/>
                  </a:lnTo>
                  <a:close/>
                  <a:moveTo>
                    <a:pt x="468" y="518"/>
                  </a:moveTo>
                  <a:lnTo>
                    <a:pt x="75" y="518"/>
                  </a:lnTo>
                  <a:cubicBezTo>
                    <a:pt x="59" y="518"/>
                    <a:pt x="46" y="505"/>
                    <a:pt x="46" y="488"/>
                  </a:cubicBezTo>
                  <a:lnTo>
                    <a:pt x="46" y="75"/>
                  </a:lnTo>
                  <a:cubicBezTo>
                    <a:pt x="46" y="59"/>
                    <a:pt x="59" y="46"/>
                    <a:pt x="75" y="46"/>
                  </a:cubicBezTo>
                  <a:lnTo>
                    <a:pt x="406" y="46"/>
                  </a:lnTo>
                  <a:lnTo>
                    <a:pt x="406" y="139"/>
                  </a:lnTo>
                  <a:lnTo>
                    <a:pt x="497" y="139"/>
                  </a:lnTo>
                  <a:lnTo>
                    <a:pt x="497" y="488"/>
                  </a:lnTo>
                  <a:cubicBezTo>
                    <a:pt x="497" y="505"/>
                    <a:pt x="484" y="518"/>
                    <a:pt x="468" y="518"/>
                  </a:cubicBezTo>
                  <a:close/>
                </a:path>
              </a:pathLst>
            </a:custGeom>
            <a:grpFill/>
            <a:ln w="0">
              <a:noFill/>
              <a:prstDash val="solid"/>
              <a:round/>
              <a:headEnd/>
              <a:tailEnd/>
            </a:ln>
          </p:spPr>
          <p:txBody>
            <a:bodyPr vert="horz" wrap="square" lIns="57142" tIns="28571" rIns="57142" bIns="28571" numCol="1" anchor="t" anchorCtr="0" compatLnSpc="1">
              <a:prstTxWarp prst="textNoShape">
                <a:avLst/>
              </a:prstTxWarp>
            </a:bodyPr>
            <a:lstStyle/>
            <a:p>
              <a:pPr defTabSz="571379"/>
              <a:endParaRPr lang="en-US" sz="1125" kern="0">
                <a:solidFill>
                  <a:prstClr val="black">
                    <a:lumMod val="65000"/>
                    <a:lumOff val="35000"/>
                  </a:prstClr>
                </a:solidFill>
              </a:endParaRPr>
            </a:p>
          </p:txBody>
        </p:sp>
      </p:grpSp>
      <p:sp>
        <p:nvSpPr>
          <p:cNvPr id="21" name="Rectangle 20"/>
          <p:cNvSpPr/>
          <p:nvPr/>
        </p:nvSpPr>
        <p:spPr>
          <a:xfrm>
            <a:off x="8029486" y="2481551"/>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Extent</a:t>
            </a:r>
          </a:p>
        </p:txBody>
      </p:sp>
      <p:sp>
        <p:nvSpPr>
          <p:cNvPr id="22" name="Rectangle 21"/>
          <p:cNvSpPr/>
          <p:nvPr/>
        </p:nvSpPr>
        <p:spPr>
          <a:xfrm>
            <a:off x="9318097" y="2476549"/>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Vertex</a:t>
            </a:r>
          </a:p>
        </p:txBody>
      </p:sp>
      <p:sp>
        <p:nvSpPr>
          <p:cNvPr id="23" name="Right Arrow 22"/>
          <p:cNvSpPr/>
          <p:nvPr/>
        </p:nvSpPr>
        <p:spPr>
          <a:xfrm>
            <a:off x="8869885" y="2690831"/>
            <a:ext cx="336159" cy="28571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lumMod val="65000"/>
                  <a:lumOff val="35000"/>
                </a:schemeClr>
              </a:solidFill>
            </a:endParaRPr>
          </a:p>
        </p:txBody>
      </p:sp>
      <p:sp>
        <p:nvSpPr>
          <p:cNvPr id="24" name="Rectangle 23"/>
          <p:cNvSpPr/>
          <p:nvPr/>
        </p:nvSpPr>
        <p:spPr>
          <a:xfrm>
            <a:off x="8025480" y="3347937"/>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Extent</a:t>
            </a:r>
          </a:p>
        </p:txBody>
      </p:sp>
      <p:sp>
        <p:nvSpPr>
          <p:cNvPr id="25" name="Rectangle 24"/>
          <p:cNvSpPr/>
          <p:nvPr/>
        </p:nvSpPr>
        <p:spPr>
          <a:xfrm>
            <a:off x="9314091" y="3342935"/>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Vertex</a:t>
            </a:r>
          </a:p>
        </p:txBody>
      </p:sp>
      <p:sp>
        <p:nvSpPr>
          <p:cNvPr id="26" name="Right Arrow 25"/>
          <p:cNvSpPr/>
          <p:nvPr/>
        </p:nvSpPr>
        <p:spPr>
          <a:xfrm>
            <a:off x="8865879" y="3557218"/>
            <a:ext cx="336159" cy="28571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lumMod val="65000"/>
                  <a:lumOff val="35000"/>
                </a:schemeClr>
              </a:solidFill>
            </a:endParaRPr>
          </a:p>
        </p:txBody>
      </p:sp>
      <p:sp>
        <p:nvSpPr>
          <p:cNvPr id="27" name="Rectangle 26"/>
          <p:cNvSpPr/>
          <p:nvPr/>
        </p:nvSpPr>
        <p:spPr>
          <a:xfrm>
            <a:off x="8021473" y="4214323"/>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Extent</a:t>
            </a:r>
          </a:p>
        </p:txBody>
      </p:sp>
      <p:sp>
        <p:nvSpPr>
          <p:cNvPr id="28" name="Rectangle 27"/>
          <p:cNvSpPr/>
          <p:nvPr/>
        </p:nvSpPr>
        <p:spPr>
          <a:xfrm>
            <a:off x="9310084" y="4209321"/>
            <a:ext cx="714274" cy="71427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125" kern="0" dirty="0">
                <a:solidFill>
                  <a:schemeClr val="tx1">
                    <a:lumMod val="65000"/>
                    <a:lumOff val="35000"/>
                  </a:schemeClr>
                </a:solidFill>
              </a:rPr>
              <a:t>Vertex</a:t>
            </a:r>
          </a:p>
        </p:txBody>
      </p:sp>
      <p:sp>
        <p:nvSpPr>
          <p:cNvPr id="29" name="Right Arrow 28"/>
          <p:cNvSpPr/>
          <p:nvPr/>
        </p:nvSpPr>
        <p:spPr>
          <a:xfrm>
            <a:off x="8861873" y="4423603"/>
            <a:ext cx="336159" cy="28571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endParaRPr lang="en-US" sz="1125" kern="0">
              <a:solidFill>
                <a:schemeClr val="tx1">
                  <a:lumMod val="65000"/>
                  <a:lumOff val="35000"/>
                </a:schemeClr>
              </a:solidFill>
            </a:endParaRPr>
          </a:p>
        </p:txBody>
      </p:sp>
      <p:cxnSp>
        <p:nvCxnSpPr>
          <p:cNvPr id="30" name="Straight Connector 29"/>
          <p:cNvCxnSpPr/>
          <p:nvPr/>
        </p:nvCxnSpPr>
        <p:spPr>
          <a:xfrm>
            <a:off x="5983947" y="2308470"/>
            <a:ext cx="0" cy="31374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990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25"/>
            <a:ext cx="8856663" cy="4857750"/>
          </a:xfrm>
        </p:spPr>
        <p:txBody>
          <a:bodyPr>
            <a:normAutofit/>
          </a:bodyPr>
          <a:lstStyle/>
          <a:p>
            <a:pPr algn="ctr"/>
            <a:r>
              <a:rPr lang="en-US" sz="4949" dirty="0">
                <a:solidFill>
                  <a:schemeClr val="accent1"/>
                </a:solidFill>
              </a:rPr>
              <a:t>The importance of partitioning input data</a:t>
            </a:r>
            <a:endParaRPr lang="en-US" dirty="0">
              <a:solidFill>
                <a:schemeClr val="accent1"/>
              </a:solidFill>
            </a:endParaRPr>
          </a:p>
        </p:txBody>
      </p:sp>
    </p:spTree>
    <p:extLst>
      <p:ext uri="{BB962C8B-B14F-4D97-AF65-F5344CB8AC3E}">
        <p14:creationId xmlns:p14="http://schemas.microsoft.com/office/powerpoint/2010/main" val="3702875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75000"/>
                    <a:lumOff val="25000"/>
                  </a:schemeClr>
                </a:solidFill>
              </a:rPr>
              <a:t>Search engine clicks data set</a:t>
            </a:r>
          </a:p>
        </p:txBody>
      </p:sp>
      <p:sp>
        <p:nvSpPr>
          <p:cNvPr id="3" name="Content Placeholder 2"/>
          <p:cNvSpPr>
            <a:spLocks noGrp="1"/>
          </p:cNvSpPr>
          <p:nvPr>
            <p:ph idx="1"/>
          </p:nvPr>
        </p:nvSpPr>
        <p:spPr>
          <a:xfrm>
            <a:off x="1778930" y="1916284"/>
            <a:ext cx="8858251" cy="3345182"/>
          </a:xfrm>
        </p:spPr>
        <p:txBody>
          <a:bodyPr>
            <a:normAutofit/>
          </a:bodyPr>
          <a:lstStyle/>
          <a:p>
            <a:pPr marL="0" indent="0" algn="ctr">
              <a:buNone/>
            </a:pPr>
            <a:r>
              <a:rPr lang="en-US" sz="2438" dirty="0">
                <a:solidFill>
                  <a:schemeClr val="tx1">
                    <a:lumMod val="75000"/>
                    <a:lumOff val="25000"/>
                  </a:schemeClr>
                </a:solidFill>
                <a:latin typeface="+mj-lt"/>
              </a:rPr>
              <a:t>A log of how many clicks a certain domain got within a session</a:t>
            </a:r>
          </a:p>
        </p:txBody>
      </p:sp>
      <p:sp>
        <p:nvSpPr>
          <p:cNvPr id="4" name="Content Placeholder 2"/>
          <p:cNvSpPr txBox="1">
            <a:spLocks/>
          </p:cNvSpPr>
          <p:nvPr/>
        </p:nvSpPr>
        <p:spPr>
          <a:xfrm>
            <a:off x="3350699" y="2476549"/>
            <a:ext cx="6558134" cy="3345182"/>
          </a:xfrm>
          <a:prstGeom prst="rect">
            <a:avLst/>
          </a:prstGeom>
        </p:spPr>
        <p:txBody>
          <a:bodyPr vert="horz" lIns="67232" tIns="33616" rIns="67232" bIns="33616"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lumMod val="65000"/>
                    <a:lumOff val="35000"/>
                  </a:schemeClr>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lumMod val="65000"/>
                    <a:lumOff val="35000"/>
                  </a:schemeClr>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lumMod val="65000"/>
                    <a:lumOff val="35000"/>
                  </a:schemeClr>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lumMod val="65000"/>
                    <a:lumOff val="35000"/>
                  </a:schemeClr>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lumMod val="65000"/>
                    <a:lumOff val="35000"/>
                  </a:schemeClr>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buNone/>
            </a:pPr>
            <a:r>
              <a:rPr lang="en-US" sz="2100" b="1" dirty="0" err="1">
                <a:solidFill>
                  <a:schemeClr val="tx1">
                    <a:lumMod val="75000"/>
                    <a:lumOff val="25000"/>
                  </a:schemeClr>
                </a:solidFill>
                <a:latin typeface="Consolas" panose="020B0609020204030204" pitchFamily="49" charset="0"/>
                <a:cs typeface="Consolas" panose="020B0609020204030204" pitchFamily="49" charset="0"/>
              </a:rPr>
              <a:t>SessionID</a:t>
            </a:r>
            <a:r>
              <a:rPr lang="en-US" sz="2100" b="1" dirty="0">
                <a:solidFill>
                  <a:schemeClr val="tx1">
                    <a:lumMod val="75000"/>
                    <a:lumOff val="25000"/>
                  </a:schemeClr>
                </a:solidFill>
                <a:latin typeface="Consolas" panose="020B0609020204030204" pitchFamily="49" charset="0"/>
                <a:cs typeface="Consolas" panose="020B0609020204030204" pitchFamily="49" charset="0"/>
              </a:rPr>
              <a:t>  Domain           Clicks</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3          cnn.com           9</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1          whitehouse.gov   14</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2          facebook.com      8</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3          reddit.com       78</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2          microsoft.com     1</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1          facebook.com      5</a:t>
            </a:r>
          </a:p>
          <a:p>
            <a:pPr marL="0" indent="0">
              <a:buNone/>
            </a:pPr>
            <a:r>
              <a:rPr lang="en-US" sz="2100" dirty="0">
                <a:solidFill>
                  <a:schemeClr val="tx1">
                    <a:lumMod val="75000"/>
                    <a:lumOff val="25000"/>
                  </a:schemeClr>
                </a:solidFill>
                <a:latin typeface="Consolas" panose="020B0609020204030204" pitchFamily="49" charset="0"/>
                <a:cs typeface="Consolas" panose="020B0609020204030204" pitchFamily="49" charset="0"/>
              </a:rPr>
              <a:t>3          microsoft.com    11</a:t>
            </a:r>
          </a:p>
          <a:p>
            <a:pPr marL="385681" indent="-385681">
              <a:buFont typeface="Arial" panose="020B0604020202020204" pitchFamily="34" charset="0"/>
              <a:buAutoNum type="arabicPlain"/>
            </a:pP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228890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69903" y="1019859"/>
            <a:ext cx="8796169" cy="503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3529" kern="0" dirty="0">
                <a:solidFill>
                  <a:schemeClr val="tx1"/>
                </a:solidFill>
                <a:latin typeface="+mj-lt"/>
                <a:cs typeface="Segoe UI Semibold" panose="020B0702040204020203" pitchFamily="34" charset="0"/>
              </a:rPr>
              <a:t>Data Partitioning Compared</a:t>
            </a:r>
          </a:p>
        </p:txBody>
      </p:sp>
      <p:grpSp>
        <p:nvGrpSpPr>
          <p:cNvPr id="22" name="Group 21"/>
          <p:cNvGrpSpPr/>
          <p:nvPr/>
        </p:nvGrpSpPr>
        <p:grpSpPr>
          <a:xfrm>
            <a:off x="1697974" y="2343013"/>
            <a:ext cx="3333522" cy="1814409"/>
            <a:chOff x="1760616" y="2125512"/>
            <a:chExt cx="4533821" cy="2467722"/>
          </a:xfrm>
        </p:grpSpPr>
        <p:grpSp>
          <p:nvGrpSpPr>
            <p:cNvPr id="19" name="Group 18"/>
            <p:cNvGrpSpPr/>
            <p:nvPr/>
          </p:nvGrpSpPr>
          <p:grpSpPr>
            <a:xfrm>
              <a:off x="3322637" y="2125512"/>
              <a:ext cx="1371600" cy="2455900"/>
              <a:chOff x="4845404" y="2125512"/>
              <a:chExt cx="1371600" cy="2455900"/>
            </a:xfrm>
          </p:grpSpPr>
          <p:sp>
            <p:nvSpPr>
              <p:cNvPr id="8" name="Rectangle 7"/>
              <p:cNvSpPr/>
              <p:nvPr/>
            </p:nvSpPr>
            <p:spPr>
              <a:xfrm>
                <a:off x="4845404" y="2512357"/>
                <a:ext cx="1371600" cy="560802"/>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FB</a:t>
                </a:r>
              </a:p>
            </p:txBody>
          </p:sp>
          <p:sp>
            <p:nvSpPr>
              <p:cNvPr id="9" name="Rectangle 8"/>
              <p:cNvSpPr/>
              <p:nvPr/>
            </p:nvSpPr>
            <p:spPr>
              <a:xfrm>
                <a:off x="4845404" y="3134339"/>
                <a:ext cx="1371600" cy="263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10" name="Rectangle 9"/>
              <p:cNvSpPr/>
              <p:nvPr/>
            </p:nvSpPr>
            <p:spPr>
              <a:xfrm>
                <a:off x="4845404" y="3459084"/>
                <a:ext cx="1371600" cy="11223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CNN</a:t>
                </a:r>
              </a:p>
            </p:txBody>
          </p:sp>
          <p:sp>
            <p:nvSpPr>
              <p:cNvPr id="15" name="Rectangle 14"/>
              <p:cNvSpPr/>
              <p:nvPr/>
            </p:nvSpPr>
            <p:spPr>
              <a:xfrm>
                <a:off x="4845404"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Light" panose="020B0502040204020203" pitchFamily="34" charset="0"/>
                    <a:cs typeface="Segoe UI Light" panose="020B0502040204020203" pitchFamily="34" charset="0"/>
                  </a:rPr>
                  <a:t>Extent 2</a:t>
                </a:r>
              </a:p>
            </p:txBody>
          </p:sp>
        </p:grpSp>
        <p:grpSp>
          <p:nvGrpSpPr>
            <p:cNvPr id="21" name="Group 20"/>
            <p:cNvGrpSpPr/>
            <p:nvPr/>
          </p:nvGrpSpPr>
          <p:grpSpPr>
            <a:xfrm>
              <a:off x="4922837" y="2125512"/>
              <a:ext cx="1371600" cy="2467722"/>
              <a:chOff x="8074632" y="2125512"/>
              <a:chExt cx="1371600" cy="2467722"/>
            </a:xfrm>
          </p:grpSpPr>
          <p:sp>
            <p:nvSpPr>
              <p:cNvPr id="11" name="Rectangle 10"/>
              <p:cNvSpPr/>
              <p:nvPr/>
            </p:nvSpPr>
            <p:spPr>
              <a:xfrm>
                <a:off x="8074632" y="2524177"/>
                <a:ext cx="1371600" cy="82059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FB</a:t>
                </a:r>
              </a:p>
            </p:txBody>
          </p:sp>
          <p:sp>
            <p:nvSpPr>
              <p:cNvPr id="12" name="Rectangle 11"/>
              <p:cNvSpPr/>
              <p:nvPr/>
            </p:nvSpPr>
            <p:spPr>
              <a:xfrm>
                <a:off x="8074632" y="3409720"/>
                <a:ext cx="1371600" cy="7938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13" name="Rectangle 12"/>
              <p:cNvSpPr/>
              <p:nvPr/>
            </p:nvSpPr>
            <p:spPr>
              <a:xfrm>
                <a:off x="8074632" y="4268489"/>
                <a:ext cx="1371600" cy="3247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CNN</a:t>
                </a:r>
              </a:p>
            </p:txBody>
          </p:sp>
          <p:sp>
            <p:nvSpPr>
              <p:cNvPr id="16" name="Rectangle 15"/>
              <p:cNvSpPr/>
              <p:nvPr/>
            </p:nvSpPr>
            <p:spPr>
              <a:xfrm>
                <a:off x="8074632"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Light" panose="020B0502040204020203" pitchFamily="34" charset="0"/>
                    <a:cs typeface="Segoe UI Light" panose="020B0502040204020203" pitchFamily="34" charset="0"/>
                  </a:rPr>
                  <a:t>Extent 3</a:t>
                </a:r>
              </a:p>
            </p:txBody>
          </p:sp>
        </p:grpSp>
        <p:grpSp>
          <p:nvGrpSpPr>
            <p:cNvPr id="3" name="Group 2"/>
            <p:cNvGrpSpPr/>
            <p:nvPr/>
          </p:nvGrpSpPr>
          <p:grpSpPr>
            <a:xfrm>
              <a:off x="1760616" y="2125512"/>
              <a:ext cx="1371600" cy="2467721"/>
              <a:chOff x="1760616" y="2125512"/>
              <a:chExt cx="1371600" cy="2467721"/>
            </a:xfrm>
          </p:grpSpPr>
          <p:sp>
            <p:nvSpPr>
              <p:cNvPr id="4" name="Rectangle 3"/>
              <p:cNvSpPr/>
              <p:nvPr/>
            </p:nvSpPr>
            <p:spPr>
              <a:xfrm>
                <a:off x="1760616" y="2524175"/>
                <a:ext cx="1371600" cy="88554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FB</a:t>
                </a:r>
              </a:p>
            </p:txBody>
          </p:sp>
          <p:sp>
            <p:nvSpPr>
              <p:cNvPr id="6" name="Rectangle 5"/>
              <p:cNvSpPr/>
              <p:nvPr/>
            </p:nvSpPr>
            <p:spPr>
              <a:xfrm>
                <a:off x="1760616" y="3474351"/>
                <a:ext cx="1371600" cy="527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7" name="Rectangle 6"/>
              <p:cNvSpPr/>
              <p:nvPr/>
            </p:nvSpPr>
            <p:spPr>
              <a:xfrm>
                <a:off x="1760616" y="4066108"/>
                <a:ext cx="1371600" cy="527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CNN</a:t>
                </a:r>
              </a:p>
            </p:txBody>
          </p:sp>
          <p:sp>
            <p:nvSpPr>
              <p:cNvPr id="17" name="Rectangle 16"/>
              <p:cNvSpPr/>
              <p:nvPr/>
            </p:nvSpPr>
            <p:spPr>
              <a:xfrm>
                <a:off x="1760616"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Light" panose="020B0502040204020203" pitchFamily="34" charset="0"/>
                    <a:cs typeface="Segoe UI Light" panose="020B0502040204020203" pitchFamily="34" charset="0"/>
                  </a:rPr>
                  <a:t>Extent 1</a:t>
                </a:r>
              </a:p>
            </p:txBody>
          </p:sp>
        </p:grpSp>
      </p:grpSp>
      <p:sp>
        <p:nvSpPr>
          <p:cNvPr id="18" name="Rectangle 17"/>
          <p:cNvSpPr/>
          <p:nvPr/>
        </p:nvSpPr>
        <p:spPr>
          <a:xfrm>
            <a:off x="1669904" y="4619344"/>
            <a:ext cx="3613655" cy="1218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1765" kern="0" dirty="0">
                <a:solidFill>
                  <a:schemeClr val="tx1"/>
                </a:solidFill>
                <a:latin typeface="Segoe UI Light"/>
                <a:cs typeface="Segoe UI Light" panose="020B0502040204020203" pitchFamily="34" charset="0"/>
              </a:rPr>
              <a:t>File: </a:t>
            </a:r>
          </a:p>
          <a:p>
            <a:pPr defTabSz="571379"/>
            <a:r>
              <a:rPr lang="en-US" sz="1765" kern="0" dirty="0">
                <a:solidFill>
                  <a:schemeClr val="tx1"/>
                </a:solidFill>
                <a:latin typeface="Segoe UI Light"/>
                <a:cs typeface="Segoe UI Light" panose="020B0502040204020203" pitchFamily="34" charset="0"/>
              </a:rPr>
              <a:t>Keys (Domain) are scattered across the extents</a:t>
            </a:r>
          </a:p>
        </p:txBody>
      </p:sp>
      <p:grpSp>
        <p:nvGrpSpPr>
          <p:cNvPr id="23" name="Group 22"/>
          <p:cNvGrpSpPr/>
          <p:nvPr/>
        </p:nvGrpSpPr>
        <p:grpSpPr>
          <a:xfrm>
            <a:off x="6656267" y="2308471"/>
            <a:ext cx="3291233" cy="2089979"/>
            <a:chOff x="1894331" y="2076004"/>
            <a:chExt cx="4476306" cy="2842517"/>
          </a:xfrm>
        </p:grpSpPr>
        <p:grpSp>
          <p:nvGrpSpPr>
            <p:cNvPr id="24" name="Group 23"/>
            <p:cNvGrpSpPr/>
            <p:nvPr/>
          </p:nvGrpSpPr>
          <p:grpSpPr>
            <a:xfrm>
              <a:off x="3475037" y="2076004"/>
              <a:ext cx="1371600" cy="2139057"/>
              <a:chOff x="4979118" y="2076004"/>
              <a:chExt cx="1371600" cy="2139057"/>
            </a:xfrm>
          </p:grpSpPr>
          <p:sp>
            <p:nvSpPr>
              <p:cNvPr id="35" name="Rectangle 34"/>
              <p:cNvSpPr/>
              <p:nvPr/>
            </p:nvSpPr>
            <p:spPr>
              <a:xfrm>
                <a:off x="4979118" y="3687936"/>
                <a:ext cx="1371600" cy="527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36" name="Rectangle 35"/>
              <p:cNvSpPr/>
              <p:nvPr/>
            </p:nvSpPr>
            <p:spPr>
              <a:xfrm>
                <a:off x="4979118" y="3351205"/>
                <a:ext cx="1371600" cy="263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37" name="Rectangle 36"/>
              <p:cNvSpPr/>
              <p:nvPr/>
            </p:nvSpPr>
            <p:spPr>
              <a:xfrm>
                <a:off x="4979118" y="2480532"/>
                <a:ext cx="1371600" cy="7938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38" name="Rectangle 37"/>
              <p:cNvSpPr/>
              <p:nvPr/>
            </p:nvSpPr>
            <p:spPr>
              <a:xfrm>
                <a:off x="4979118"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Light" panose="020B0502040204020203" pitchFamily="34" charset="0"/>
                    <a:cs typeface="Segoe UI Light" panose="020B0502040204020203" pitchFamily="34" charset="0"/>
                  </a:rPr>
                  <a:t>Extent 2</a:t>
                </a:r>
              </a:p>
            </p:txBody>
          </p:sp>
        </p:grpSp>
        <p:grpSp>
          <p:nvGrpSpPr>
            <p:cNvPr id="25" name="Group 24"/>
            <p:cNvGrpSpPr/>
            <p:nvPr/>
          </p:nvGrpSpPr>
          <p:grpSpPr>
            <a:xfrm>
              <a:off x="4999037" y="2076004"/>
              <a:ext cx="1371600" cy="2515205"/>
              <a:chOff x="8208348" y="2076004"/>
              <a:chExt cx="1371600" cy="2515205"/>
            </a:xfrm>
          </p:grpSpPr>
          <p:sp>
            <p:nvSpPr>
              <p:cNvPr id="31" name="Rectangle 30"/>
              <p:cNvSpPr/>
              <p:nvPr/>
            </p:nvSpPr>
            <p:spPr>
              <a:xfrm>
                <a:off x="8208348" y="2438610"/>
                <a:ext cx="1371600" cy="527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CNN</a:t>
                </a:r>
              </a:p>
            </p:txBody>
          </p:sp>
          <p:sp>
            <p:nvSpPr>
              <p:cNvPr id="32" name="Rectangle 31"/>
              <p:cNvSpPr/>
              <p:nvPr/>
            </p:nvSpPr>
            <p:spPr>
              <a:xfrm>
                <a:off x="8208348" y="3042052"/>
                <a:ext cx="1371600" cy="11223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CNN</a:t>
                </a:r>
              </a:p>
            </p:txBody>
          </p:sp>
          <p:sp>
            <p:nvSpPr>
              <p:cNvPr id="33" name="Rectangle 32"/>
              <p:cNvSpPr/>
              <p:nvPr/>
            </p:nvSpPr>
            <p:spPr>
              <a:xfrm>
                <a:off x="8208348" y="4266464"/>
                <a:ext cx="1371600" cy="3247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CNN</a:t>
                </a:r>
              </a:p>
            </p:txBody>
          </p:sp>
          <p:sp>
            <p:nvSpPr>
              <p:cNvPr id="34" name="Rectangle 33"/>
              <p:cNvSpPr/>
              <p:nvPr/>
            </p:nvSpPr>
            <p:spPr>
              <a:xfrm>
                <a:off x="8208348"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Light" panose="020B0502040204020203" pitchFamily="34" charset="0"/>
                    <a:cs typeface="Segoe UI Light" panose="020B0502040204020203" pitchFamily="34" charset="0"/>
                  </a:rPr>
                  <a:t>Extent 3</a:t>
                </a:r>
              </a:p>
            </p:txBody>
          </p:sp>
        </p:grpSp>
        <p:grpSp>
          <p:nvGrpSpPr>
            <p:cNvPr id="26" name="Group 25"/>
            <p:cNvGrpSpPr/>
            <p:nvPr/>
          </p:nvGrpSpPr>
          <p:grpSpPr>
            <a:xfrm>
              <a:off x="1894331" y="2076004"/>
              <a:ext cx="1371600" cy="2842517"/>
              <a:chOff x="1894331" y="2076004"/>
              <a:chExt cx="1371600" cy="2842517"/>
            </a:xfrm>
          </p:grpSpPr>
          <p:sp>
            <p:nvSpPr>
              <p:cNvPr id="27" name="Rectangle 26"/>
              <p:cNvSpPr/>
              <p:nvPr/>
            </p:nvSpPr>
            <p:spPr>
              <a:xfrm>
                <a:off x="1894331" y="2474667"/>
                <a:ext cx="1371600" cy="88554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FB</a:t>
                </a:r>
              </a:p>
            </p:txBody>
          </p:sp>
          <p:sp>
            <p:nvSpPr>
              <p:cNvPr id="28" name="Rectangle 27"/>
              <p:cNvSpPr/>
              <p:nvPr/>
            </p:nvSpPr>
            <p:spPr>
              <a:xfrm>
                <a:off x="1894331" y="3455796"/>
                <a:ext cx="1371600" cy="560802"/>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FB</a:t>
                </a:r>
              </a:p>
            </p:txBody>
          </p:sp>
          <p:sp>
            <p:nvSpPr>
              <p:cNvPr id="29" name="Rectangle 28"/>
              <p:cNvSpPr/>
              <p:nvPr/>
            </p:nvSpPr>
            <p:spPr>
              <a:xfrm>
                <a:off x="1894331" y="4097925"/>
                <a:ext cx="1371600" cy="82059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bg1"/>
                    </a:solidFill>
                    <a:latin typeface="Segoe UI Semibold" panose="020B0702040204020203" pitchFamily="34" charset="0"/>
                    <a:cs typeface="Segoe UI Semibold" panose="020B0702040204020203" pitchFamily="34" charset="0"/>
                  </a:rPr>
                  <a:t>FB</a:t>
                </a:r>
              </a:p>
            </p:txBody>
          </p:sp>
          <p:sp>
            <p:nvSpPr>
              <p:cNvPr id="30" name="Rectangle 29"/>
              <p:cNvSpPr/>
              <p:nvPr/>
            </p:nvSpPr>
            <p:spPr>
              <a:xfrm>
                <a:off x="1894331"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Light" panose="020B0502040204020203" pitchFamily="34" charset="0"/>
                    <a:cs typeface="Segoe UI Light" panose="020B0502040204020203" pitchFamily="34" charset="0"/>
                  </a:rPr>
                  <a:t>Extent 1</a:t>
                </a:r>
              </a:p>
            </p:txBody>
          </p:sp>
        </p:grpSp>
      </p:grpSp>
      <p:sp>
        <p:nvSpPr>
          <p:cNvPr id="39" name="Rectangle 38"/>
          <p:cNvSpPr/>
          <p:nvPr/>
        </p:nvSpPr>
        <p:spPr>
          <a:xfrm>
            <a:off x="6697959" y="4619345"/>
            <a:ext cx="3768112" cy="1218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1765" kern="0" dirty="0">
                <a:solidFill>
                  <a:schemeClr val="tx1"/>
                </a:solidFill>
                <a:latin typeface="Segoe UI Light"/>
                <a:cs typeface="Segoe UI Light" panose="020B0502040204020203" pitchFamily="34" charset="0"/>
              </a:rPr>
              <a:t>U-SQL Table partitioned on Domain</a:t>
            </a:r>
          </a:p>
          <a:p>
            <a:pPr defTabSz="571379"/>
            <a:r>
              <a:rPr lang="en-US" sz="1765" kern="0" dirty="0">
                <a:solidFill>
                  <a:schemeClr val="tx1"/>
                </a:solidFill>
                <a:latin typeface="Segoe UI Light"/>
                <a:cs typeface="Segoe UI Light" panose="020B0502040204020203" pitchFamily="34" charset="0"/>
              </a:rPr>
              <a:t>The keys are now “close together” also the index tells U-SQL exactly which extents contain the key</a:t>
            </a:r>
          </a:p>
        </p:txBody>
      </p:sp>
    </p:spTree>
    <p:extLst>
      <p:ext uri="{BB962C8B-B14F-4D97-AF65-F5344CB8AC3E}">
        <p14:creationId xmlns:p14="http://schemas.microsoft.com/office/powerpoint/2010/main" val="3739646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E668-8EE2-4004-89E3-F34951EA728C}"/>
              </a:ext>
            </a:extLst>
          </p:cNvPr>
          <p:cNvSpPr>
            <a:spLocks noGrp="1"/>
          </p:cNvSpPr>
          <p:nvPr>
            <p:ph type="title"/>
          </p:nvPr>
        </p:nvSpPr>
        <p:spPr/>
        <p:txBody>
          <a:bodyPr/>
          <a:lstStyle/>
          <a:p>
            <a:r>
              <a:rPr lang="en-US" dirty="0"/>
              <a:t>Click Data : </a:t>
            </a:r>
          </a:p>
        </p:txBody>
      </p:sp>
      <p:sp>
        <p:nvSpPr>
          <p:cNvPr id="3" name="Content Placeholder 2">
            <a:extLst>
              <a:ext uri="{FF2B5EF4-FFF2-40B4-BE49-F238E27FC236}">
                <a16:creationId xmlns:a16="http://schemas.microsoft.com/office/drawing/2014/main" id="{2421211F-1565-4DE1-A998-465D38EEAF41}"/>
              </a:ext>
            </a:extLst>
          </p:cNvPr>
          <p:cNvSpPr>
            <a:spLocks noGrp="1"/>
          </p:cNvSpPr>
          <p:nvPr>
            <p:ph sz="quarter" idx="17"/>
          </p:nvPr>
        </p:nvSpPr>
        <p:spPr/>
        <p:txBody>
          <a:bodyPr>
            <a:normAutofit/>
          </a:bodyPr>
          <a:lstStyle/>
          <a:p>
            <a:r>
              <a:rPr lang="en-US" dirty="0">
                <a:latin typeface="Consolas" panose="020B0609020204030204" pitchFamily="49" charset="0"/>
                <a:cs typeface="Consolas" panose="020B0609020204030204" pitchFamily="49" charset="0"/>
              </a:rPr>
              <a:t>CREATE TABLE </a:t>
            </a:r>
            <a:r>
              <a:rPr lang="en-US" dirty="0" err="1">
                <a:latin typeface="Consolas" panose="020B0609020204030204" pitchFamily="49" charset="0"/>
                <a:cs typeface="Consolas" panose="020B0609020204030204" pitchFamily="49" charset="0"/>
              </a:rPr>
              <a:t>SampleDBTutorials.dbo.ClickData</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SessionId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Domain           string,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Clinks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idx1 //Name of index</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CLUSTERED (Domain ASC) </a:t>
            </a:r>
            <a:r>
              <a:rPr lang="en-US" dirty="0">
                <a:latin typeface="Consolas" panose="020B0609020204030204" pitchFamily="49" charset="0"/>
                <a:cs typeface="Consolas" panose="020B0609020204030204" pitchFamily="49" charset="0"/>
              </a:rPr>
              <a:t>//Column to cluster by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INSERT INTO </a:t>
            </a:r>
            <a:r>
              <a:rPr lang="en-US" dirty="0" err="1">
                <a:latin typeface="Consolas" panose="020B0609020204030204" pitchFamily="49" charset="0"/>
                <a:cs typeface="Consolas" panose="020B0609020204030204" pitchFamily="49" charset="0"/>
              </a:rPr>
              <a:t>SampleDBTutorials.dbo.ClickData</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SELECT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clickdata</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endParaRPr lang="en-US" dirty="0"/>
          </a:p>
        </p:txBody>
      </p:sp>
      <p:sp>
        <p:nvSpPr>
          <p:cNvPr id="4" name="Rectangle 3">
            <a:extLst>
              <a:ext uri="{FF2B5EF4-FFF2-40B4-BE49-F238E27FC236}">
                <a16:creationId xmlns:a16="http://schemas.microsoft.com/office/drawing/2014/main" id="{D34541EC-0ABC-BF40-909A-C49F1DEDE067}"/>
              </a:ext>
            </a:extLst>
          </p:cNvPr>
          <p:cNvSpPr/>
          <p:nvPr/>
        </p:nvSpPr>
        <p:spPr>
          <a:xfrm>
            <a:off x="9973734" y="6012103"/>
            <a:ext cx="208280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6768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1638301" y="971901"/>
            <a:ext cx="8939825" cy="552197"/>
          </a:xfrm>
        </p:spPr>
        <p:txBody>
          <a:bodyPr>
            <a:normAutofit/>
          </a:bodyPr>
          <a:lstStyle/>
          <a:p>
            <a:pPr marL="0" indent="0" algn="ctr">
              <a:buNone/>
            </a:pPr>
            <a:r>
              <a:rPr lang="en-US" sz="2941" dirty="0"/>
              <a:t>Find all the rows for cnn.com</a:t>
            </a:r>
          </a:p>
          <a:p>
            <a:pPr marL="0" indent="0">
              <a:buNone/>
            </a:pPr>
            <a:endParaRPr lang="en-US" sz="2941" dirty="0"/>
          </a:p>
        </p:txBody>
      </p:sp>
      <p:sp>
        <p:nvSpPr>
          <p:cNvPr id="4" name="Rectangle 3"/>
          <p:cNvSpPr/>
          <p:nvPr/>
        </p:nvSpPr>
        <p:spPr>
          <a:xfrm>
            <a:off x="1638302" y="1580124"/>
            <a:ext cx="4009487" cy="425801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defTabSz="571379">
              <a:defRPr/>
            </a:pPr>
            <a:r>
              <a:rPr lang="en-US" sz="1324" kern="0" dirty="0">
                <a:solidFill>
                  <a:srgbClr val="FF0000"/>
                </a:solidFill>
                <a:latin typeface="Consolas" panose="020B0609020204030204" pitchFamily="49" charset="0"/>
                <a:cs typeface="Consolas" panose="020B0609020204030204" pitchFamily="49" charset="0"/>
              </a:rPr>
              <a:t>// Using a File</a:t>
            </a:r>
          </a:p>
          <a:p>
            <a:pPr defTabSz="571379">
              <a:defRPr/>
            </a:pPr>
            <a:endParaRPr lang="en-US" sz="1324" kern="0" dirty="0">
              <a:solidFill>
                <a:srgbClr val="FF0000"/>
              </a:solidFill>
              <a:latin typeface="Consolas" panose="020B0609020204030204" pitchFamily="49" charset="0"/>
              <a:cs typeface="Consolas" panose="020B0609020204030204" pitchFamily="49" charset="0"/>
            </a:endParaRPr>
          </a:p>
          <a:p>
            <a:pPr defTabSz="571379">
              <a:defRPr/>
            </a:pPr>
            <a:r>
              <a:rPr lang="en-US" sz="1324" kern="0" dirty="0">
                <a:solidFill>
                  <a:srgbClr val="FF0000"/>
                </a:solidFill>
                <a:latin typeface="Consolas" panose="020B0609020204030204" pitchFamily="49" charset="0"/>
                <a:cs typeface="Consolas" panose="020B0609020204030204" pitchFamily="49" charset="0"/>
              </a:rPr>
              <a:t>@</a:t>
            </a:r>
            <a:r>
              <a:rPr lang="en-US" sz="1324" kern="0" dirty="0" err="1">
                <a:solidFill>
                  <a:srgbClr val="FF0000"/>
                </a:solidFill>
                <a:latin typeface="Consolas" panose="020B0609020204030204" pitchFamily="49" charset="0"/>
                <a:cs typeface="Consolas" panose="020B0609020204030204" pitchFamily="49" charset="0"/>
              </a:rPr>
              <a:t>ClickData</a:t>
            </a:r>
            <a:r>
              <a:rPr lang="en-US" sz="1324" kern="0" dirty="0">
                <a:solidFill>
                  <a:srgbClr val="FF0000"/>
                </a:solidFill>
                <a:latin typeface="Consolas" panose="020B0609020204030204" pitchFamily="49" charset="0"/>
                <a:cs typeface="Consolas" panose="020B0609020204030204" pitchFamily="49" charset="0"/>
              </a:rPr>
              <a:t> = </a:t>
            </a:r>
          </a:p>
          <a:p>
            <a:pPr defTabSz="571379">
              <a:defRPr/>
            </a:pPr>
            <a:r>
              <a:rPr lang="en-US" sz="1324" kern="0" dirty="0">
                <a:solidFill>
                  <a:srgbClr val="FF0000"/>
                </a:solidFill>
                <a:latin typeface="Consolas" panose="020B0609020204030204" pitchFamily="49" charset="0"/>
                <a:cs typeface="Consolas" panose="020B0609020204030204" pitchFamily="49" charset="0"/>
              </a:rPr>
              <a:t>    SELECT </a:t>
            </a:r>
          </a:p>
          <a:p>
            <a:pPr defTabSz="571379">
              <a:defRPr/>
            </a:pPr>
            <a:r>
              <a:rPr lang="en-US" sz="1324" kern="0" dirty="0">
                <a:solidFill>
                  <a:srgbClr val="FF0000"/>
                </a:solidFill>
                <a:latin typeface="Consolas" panose="020B0609020204030204" pitchFamily="49" charset="0"/>
                <a:cs typeface="Consolas" panose="020B0609020204030204" pitchFamily="49" charset="0"/>
              </a:rPr>
              <a:t>	Session </a:t>
            </a:r>
            <a:r>
              <a:rPr lang="en-US" sz="1324" kern="0" dirty="0" err="1">
                <a:solidFill>
                  <a:srgbClr val="FF0000"/>
                </a:solidFill>
                <a:latin typeface="Consolas" panose="020B0609020204030204" pitchFamily="49" charset="0"/>
                <a:cs typeface="Consolas" panose="020B0609020204030204" pitchFamily="49" charset="0"/>
              </a:rPr>
              <a:t>int</a:t>
            </a:r>
            <a:r>
              <a:rPr lang="en-US" sz="1324" kern="0" dirty="0">
                <a:solidFill>
                  <a:srgbClr val="FF0000"/>
                </a:solidFill>
                <a:latin typeface="Consolas" panose="020B0609020204030204" pitchFamily="49" charset="0"/>
                <a:cs typeface="Consolas" panose="020B0609020204030204" pitchFamily="49" charset="0"/>
              </a:rPr>
              <a:t>, </a:t>
            </a:r>
          </a:p>
          <a:p>
            <a:pPr defTabSz="571379">
              <a:defRPr/>
            </a:pPr>
            <a:r>
              <a:rPr lang="en-US" sz="1324" kern="0" dirty="0">
                <a:solidFill>
                  <a:srgbClr val="FF0000"/>
                </a:solidFill>
                <a:latin typeface="Consolas" panose="020B0609020204030204" pitchFamily="49" charset="0"/>
                <a:cs typeface="Consolas" panose="020B0609020204030204" pitchFamily="49" charset="0"/>
              </a:rPr>
              <a:t>	Domain string,</a:t>
            </a:r>
          </a:p>
          <a:p>
            <a:pPr defTabSz="571379">
              <a:defRPr/>
            </a:pPr>
            <a:r>
              <a:rPr lang="en-US" sz="1324" kern="0" dirty="0">
                <a:solidFill>
                  <a:srgbClr val="FF0000"/>
                </a:solidFill>
                <a:latin typeface="Consolas" panose="020B0609020204030204" pitchFamily="49" charset="0"/>
                <a:cs typeface="Consolas" panose="020B0609020204030204" pitchFamily="49" charset="0"/>
              </a:rPr>
              <a:t>	Clicks </a:t>
            </a:r>
            <a:r>
              <a:rPr lang="en-US" sz="1324" kern="0" dirty="0" err="1">
                <a:solidFill>
                  <a:srgbClr val="FF0000"/>
                </a:solidFill>
                <a:latin typeface="Consolas" panose="020B0609020204030204" pitchFamily="49" charset="0"/>
                <a:cs typeface="Consolas" panose="020B0609020204030204" pitchFamily="49" charset="0"/>
              </a:rPr>
              <a:t>int</a:t>
            </a:r>
            <a:endParaRPr lang="en-US" sz="1324" kern="0" dirty="0">
              <a:solidFill>
                <a:srgbClr val="FF0000"/>
              </a:solidFill>
              <a:latin typeface="Consolas" panose="020B0609020204030204" pitchFamily="49" charset="0"/>
              <a:cs typeface="Consolas" panose="020B0609020204030204" pitchFamily="49" charset="0"/>
            </a:endParaRPr>
          </a:p>
          <a:p>
            <a:pPr defTabSz="571379">
              <a:defRPr/>
            </a:pPr>
            <a:r>
              <a:rPr lang="en-US" sz="1324" kern="0" dirty="0">
                <a:solidFill>
                  <a:srgbClr val="FF0000"/>
                </a:solidFill>
                <a:latin typeface="Consolas" panose="020B0609020204030204" pitchFamily="49" charset="0"/>
                <a:cs typeface="Consolas" panose="020B0609020204030204" pitchFamily="49" charset="0"/>
              </a:rPr>
              <a:t>FROM “/</a:t>
            </a:r>
            <a:r>
              <a:rPr lang="en-US" sz="1324" kern="0" dirty="0" err="1">
                <a:solidFill>
                  <a:srgbClr val="FF0000"/>
                </a:solidFill>
                <a:latin typeface="Consolas" panose="020B0609020204030204" pitchFamily="49" charset="0"/>
                <a:cs typeface="Consolas" panose="020B0609020204030204" pitchFamily="49" charset="0"/>
              </a:rPr>
              <a:t>clickdata.tsv</a:t>
            </a:r>
            <a:r>
              <a:rPr lang="en-US" sz="1324" kern="0" dirty="0">
                <a:solidFill>
                  <a:srgbClr val="FF0000"/>
                </a:solidFill>
                <a:latin typeface="Consolas" panose="020B0609020204030204" pitchFamily="49" charset="0"/>
                <a:cs typeface="Consolas" panose="020B0609020204030204" pitchFamily="49" charset="0"/>
              </a:rPr>
              <a:t>”</a:t>
            </a:r>
          </a:p>
          <a:p>
            <a:pPr defTabSz="571379">
              <a:defRPr/>
            </a:pPr>
            <a:r>
              <a:rPr lang="en-US" sz="1324" kern="0" dirty="0">
                <a:solidFill>
                  <a:srgbClr val="FF0000"/>
                </a:solidFill>
                <a:latin typeface="Consolas" panose="020B0609020204030204" pitchFamily="49" charset="0"/>
                <a:cs typeface="Consolas" panose="020B0609020204030204" pitchFamily="49" charset="0"/>
              </a:rPr>
              <a:t>USING </a:t>
            </a:r>
            <a:r>
              <a:rPr lang="en-US" sz="1324" kern="0" dirty="0" err="1">
                <a:solidFill>
                  <a:srgbClr val="FF0000"/>
                </a:solidFill>
                <a:latin typeface="Consolas" panose="020B0609020204030204" pitchFamily="49" charset="0"/>
                <a:cs typeface="Consolas" panose="020B0609020204030204" pitchFamily="49" charset="0"/>
              </a:rPr>
              <a:t>Extractors.Tsv</a:t>
            </a:r>
            <a:r>
              <a:rPr lang="en-US" sz="1324" kern="0" dirty="0">
                <a:solidFill>
                  <a:srgbClr val="FF0000"/>
                </a:solidFill>
                <a:latin typeface="Consolas" panose="020B0609020204030204" pitchFamily="49" charset="0"/>
                <a:cs typeface="Consolas" panose="020B0609020204030204" pitchFamily="49" charset="0"/>
              </a:rPr>
              <a:t>();</a:t>
            </a: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r>
              <a:rPr lang="en-US" sz="1324" kern="0" dirty="0">
                <a:solidFill>
                  <a:schemeClr val="tx1"/>
                </a:solidFill>
                <a:latin typeface="Consolas" panose="020B0609020204030204" pitchFamily="49" charset="0"/>
                <a:cs typeface="Consolas" panose="020B0609020204030204" pitchFamily="49" charset="0"/>
              </a:rPr>
              <a:t>@rows = SELECT *</a:t>
            </a:r>
          </a:p>
          <a:p>
            <a:pPr defTabSz="571379">
              <a:defRPr/>
            </a:pPr>
            <a:r>
              <a:rPr lang="en-US" sz="1324" kern="0" dirty="0">
                <a:solidFill>
                  <a:schemeClr val="tx1"/>
                </a:solidFill>
                <a:latin typeface="Consolas" panose="020B0609020204030204" pitchFamily="49" charset="0"/>
                <a:cs typeface="Consolas" panose="020B0609020204030204" pitchFamily="49" charset="0"/>
              </a:rPr>
              <a:t>    FROM @</a:t>
            </a:r>
            <a:r>
              <a:rPr lang="en-US" sz="1324" kern="0" dirty="0" err="1">
                <a:solidFill>
                  <a:schemeClr val="tx1"/>
                </a:solidFill>
                <a:latin typeface="Consolas" panose="020B0609020204030204" pitchFamily="49" charset="0"/>
                <a:cs typeface="Consolas" panose="020B0609020204030204" pitchFamily="49" charset="0"/>
              </a:rPr>
              <a:t>ClickData</a:t>
            </a:r>
            <a:br>
              <a:rPr lang="en-US" sz="1324" kern="0" dirty="0">
                <a:solidFill>
                  <a:schemeClr val="tx1"/>
                </a:solidFill>
                <a:latin typeface="Consolas" panose="020B0609020204030204" pitchFamily="49" charset="0"/>
                <a:cs typeface="Consolas" panose="020B0609020204030204" pitchFamily="49" charset="0"/>
              </a:rPr>
            </a:br>
            <a:r>
              <a:rPr lang="en-US" sz="1324" kern="0" dirty="0">
                <a:solidFill>
                  <a:schemeClr val="tx1"/>
                </a:solidFill>
                <a:latin typeface="Consolas" panose="020B0609020204030204" pitchFamily="49" charset="0"/>
                <a:cs typeface="Consolas" panose="020B0609020204030204" pitchFamily="49" charset="0"/>
              </a:rPr>
              <a:t>    WHERE Domain == “cnn.com”;</a:t>
            </a: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r>
              <a:rPr lang="en-US" sz="1324" kern="0" dirty="0">
                <a:solidFill>
                  <a:schemeClr val="tx1"/>
                </a:solidFill>
                <a:latin typeface="Consolas" panose="020B0609020204030204" pitchFamily="49" charset="0"/>
                <a:cs typeface="Consolas" panose="020B0609020204030204" pitchFamily="49" charset="0"/>
              </a:rPr>
              <a:t>OUTPUT @rows</a:t>
            </a:r>
          </a:p>
          <a:p>
            <a:pPr defTabSz="571379">
              <a:defRPr/>
            </a:pPr>
            <a:r>
              <a:rPr lang="en-US" sz="1324" kern="0" dirty="0">
                <a:solidFill>
                  <a:schemeClr val="tx1"/>
                </a:solidFill>
                <a:latin typeface="Consolas" panose="020B0609020204030204" pitchFamily="49" charset="0"/>
                <a:cs typeface="Consolas" panose="020B0609020204030204" pitchFamily="49" charset="0"/>
              </a:rPr>
              <a:t>    TO “/</a:t>
            </a:r>
            <a:r>
              <a:rPr lang="en-US" sz="1324" kern="0" dirty="0" err="1">
                <a:solidFill>
                  <a:schemeClr val="tx1"/>
                </a:solidFill>
                <a:latin typeface="Consolas" panose="020B0609020204030204" pitchFamily="49" charset="0"/>
                <a:cs typeface="Consolas" panose="020B0609020204030204" pitchFamily="49" charset="0"/>
              </a:rPr>
              <a:t>output.tsv</a:t>
            </a:r>
            <a:r>
              <a:rPr lang="en-US" sz="1324" kern="0" dirty="0">
                <a:solidFill>
                  <a:schemeClr val="tx1"/>
                </a:solidFill>
                <a:latin typeface="Consolas" panose="020B0609020204030204" pitchFamily="49" charset="0"/>
                <a:cs typeface="Consolas" panose="020B0609020204030204" pitchFamily="49" charset="0"/>
              </a:rPr>
              <a:t>”</a:t>
            </a:r>
          </a:p>
          <a:p>
            <a:pPr defTabSz="571379">
              <a:defRPr/>
            </a:pPr>
            <a:r>
              <a:rPr lang="en-US" sz="1324" kern="0" dirty="0">
                <a:solidFill>
                  <a:schemeClr val="tx1"/>
                </a:solidFill>
                <a:latin typeface="Consolas" panose="020B0609020204030204" pitchFamily="49" charset="0"/>
                <a:cs typeface="Consolas" panose="020B0609020204030204" pitchFamily="49" charset="0"/>
              </a:rPr>
              <a:t>    USING </a:t>
            </a:r>
            <a:r>
              <a:rPr lang="en-US" sz="1324" kern="0" dirty="0" err="1">
                <a:solidFill>
                  <a:schemeClr val="tx1"/>
                </a:solidFill>
                <a:latin typeface="Consolas" panose="020B0609020204030204" pitchFamily="49" charset="0"/>
                <a:cs typeface="Consolas" panose="020B0609020204030204" pitchFamily="49" charset="0"/>
              </a:rPr>
              <a:t>Outputters.tsv</a:t>
            </a:r>
            <a:r>
              <a:rPr lang="en-US" sz="1324" kern="0" dirty="0">
                <a:solidFill>
                  <a:schemeClr val="tx1"/>
                </a:solidFill>
                <a:latin typeface="Consolas" panose="020B0609020204030204" pitchFamily="49" charset="0"/>
                <a:cs typeface="Consolas" panose="020B0609020204030204" pitchFamily="49" charset="0"/>
              </a:rPr>
              <a:t>();</a:t>
            </a:r>
          </a:p>
        </p:txBody>
      </p:sp>
      <p:sp>
        <p:nvSpPr>
          <p:cNvPr id="6" name="Rectangle 5"/>
          <p:cNvSpPr/>
          <p:nvPr/>
        </p:nvSpPr>
        <p:spPr>
          <a:xfrm>
            <a:off x="5927921" y="1580125"/>
            <a:ext cx="5522204" cy="35856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defTabSz="571379">
              <a:defRPr/>
            </a:pPr>
            <a:r>
              <a:rPr lang="en-US" sz="1324" kern="0" dirty="0">
                <a:solidFill>
                  <a:srgbClr val="FF0000"/>
                </a:solidFill>
                <a:latin typeface="Consolas" panose="020B0609020204030204" pitchFamily="49" charset="0"/>
                <a:cs typeface="Consolas" panose="020B0609020204030204" pitchFamily="49" charset="0"/>
              </a:rPr>
              <a:t>// Using a U-SQL Table partitioned by Domain</a:t>
            </a:r>
          </a:p>
          <a:p>
            <a:pPr defTabSz="571379">
              <a:defRPr/>
            </a:pPr>
            <a:endParaRPr lang="en-US" sz="1324" kern="0" dirty="0">
              <a:solidFill>
                <a:srgbClr val="FF0000"/>
              </a:solidFill>
              <a:latin typeface="Consolas" panose="020B0609020204030204" pitchFamily="49" charset="0"/>
              <a:cs typeface="Consolas" panose="020B0609020204030204" pitchFamily="49" charset="0"/>
            </a:endParaRPr>
          </a:p>
          <a:p>
            <a:pPr defTabSz="571379">
              <a:defRPr/>
            </a:pPr>
            <a:r>
              <a:rPr lang="en-US" sz="1324" kern="0" dirty="0">
                <a:solidFill>
                  <a:srgbClr val="FF0000"/>
                </a:solidFill>
                <a:latin typeface="Consolas" panose="020B0609020204030204" pitchFamily="49" charset="0"/>
                <a:cs typeface="Consolas" panose="020B0609020204030204" pitchFamily="49" charset="0"/>
              </a:rPr>
              <a:t>@</a:t>
            </a:r>
            <a:r>
              <a:rPr lang="en-US" sz="1324" kern="0" dirty="0" err="1">
                <a:solidFill>
                  <a:srgbClr val="FF0000"/>
                </a:solidFill>
                <a:latin typeface="Consolas" panose="020B0609020204030204" pitchFamily="49" charset="0"/>
                <a:cs typeface="Consolas" panose="020B0609020204030204" pitchFamily="49" charset="0"/>
              </a:rPr>
              <a:t>ClickData</a:t>
            </a:r>
            <a:r>
              <a:rPr lang="en-US" sz="1324" kern="0" dirty="0">
                <a:solidFill>
                  <a:srgbClr val="FF0000"/>
                </a:solidFill>
                <a:latin typeface="Consolas" panose="020B0609020204030204" pitchFamily="49" charset="0"/>
                <a:cs typeface="Consolas" panose="020B0609020204030204" pitchFamily="49" charset="0"/>
              </a:rPr>
              <a:t> = </a:t>
            </a:r>
          </a:p>
          <a:p>
            <a:pPr defTabSz="571379">
              <a:defRPr/>
            </a:pPr>
            <a:r>
              <a:rPr lang="en-US" sz="1324" kern="0" dirty="0">
                <a:solidFill>
                  <a:srgbClr val="FF0000"/>
                </a:solidFill>
                <a:latin typeface="Consolas" panose="020B0609020204030204" pitchFamily="49" charset="0"/>
                <a:cs typeface="Consolas" panose="020B0609020204030204" pitchFamily="49" charset="0"/>
              </a:rPr>
              <a:t>    SELECT *</a:t>
            </a:r>
          </a:p>
          <a:p>
            <a:pPr defTabSz="571379">
              <a:defRPr/>
            </a:pPr>
            <a:r>
              <a:rPr lang="en-US" sz="1324" kern="0" dirty="0">
                <a:solidFill>
                  <a:srgbClr val="FF0000"/>
                </a:solidFill>
                <a:latin typeface="Consolas" panose="020B0609020204030204" pitchFamily="49" charset="0"/>
                <a:cs typeface="Consolas" panose="020B0609020204030204" pitchFamily="49" charset="0"/>
              </a:rPr>
              <a:t>    FROM </a:t>
            </a:r>
            <a:r>
              <a:rPr lang="en-US" sz="1324" kern="0" dirty="0" err="1">
                <a:solidFill>
                  <a:srgbClr val="FF0000"/>
                </a:solidFill>
                <a:latin typeface="Consolas" panose="020B0609020204030204" pitchFamily="49" charset="0"/>
                <a:cs typeface="Consolas" panose="020B0609020204030204" pitchFamily="49" charset="0"/>
              </a:rPr>
              <a:t>MyDB.dbo.ClickData</a:t>
            </a:r>
            <a:r>
              <a:rPr lang="en-US" sz="1324" kern="0" dirty="0">
                <a:solidFill>
                  <a:srgbClr val="FF0000"/>
                </a:solidFill>
                <a:latin typeface="Consolas" panose="020B0609020204030204" pitchFamily="49" charset="0"/>
                <a:cs typeface="Consolas" panose="020B0609020204030204" pitchFamily="49" charset="0"/>
              </a:rPr>
              <a:t>;</a:t>
            </a: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r>
              <a:rPr lang="en-US" sz="1324" kern="0" dirty="0">
                <a:solidFill>
                  <a:schemeClr val="tx1"/>
                </a:solidFill>
                <a:latin typeface="Consolas" panose="020B0609020204030204" pitchFamily="49" charset="0"/>
                <a:cs typeface="Consolas" panose="020B0609020204030204" pitchFamily="49" charset="0"/>
              </a:rPr>
              <a:t>@rows = SELECT *</a:t>
            </a:r>
          </a:p>
          <a:p>
            <a:pPr defTabSz="571379">
              <a:defRPr/>
            </a:pPr>
            <a:r>
              <a:rPr lang="en-US" sz="1324" kern="0" dirty="0">
                <a:solidFill>
                  <a:schemeClr val="tx1"/>
                </a:solidFill>
                <a:latin typeface="Consolas" panose="020B0609020204030204" pitchFamily="49" charset="0"/>
                <a:cs typeface="Consolas" panose="020B0609020204030204" pitchFamily="49" charset="0"/>
              </a:rPr>
              <a:t>    FROM @</a:t>
            </a:r>
            <a:r>
              <a:rPr lang="en-US" sz="1324" kern="0" dirty="0" err="1">
                <a:solidFill>
                  <a:schemeClr val="tx1"/>
                </a:solidFill>
                <a:latin typeface="Consolas" panose="020B0609020204030204" pitchFamily="49" charset="0"/>
                <a:cs typeface="Consolas" panose="020B0609020204030204" pitchFamily="49" charset="0"/>
              </a:rPr>
              <a:t>ClickData</a:t>
            </a:r>
            <a:br>
              <a:rPr lang="en-US" sz="1324" kern="0" dirty="0">
                <a:solidFill>
                  <a:schemeClr val="tx1"/>
                </a:solidFill>
                <a:latin typeface="Consolas" panose="020B0609020204030204" pitchFamily="49" charset="0"/>
                <a:cs typeface="Consolas" panose="020B0609020204030204" pitchFamily="49" charset="0"/>
              </a:rPr>
            </a:br>
            <a:r>
              <a:rPr lang="en-US" sz="1324" kern="0" dirty="0">
                <a:solidFill>
                  <a:schemeClr val="tx1"/>
                </a:solidFill>
                <a:latin typeface="Consolas" panose="020B0609020204030204" pitchFamily="49" charset="0"/>
                <a:cs typeface="Consolas" panose="020B0609020204030204" pitchFamily="49" charset="0"/>
              </a:rPr>
              <a:t>    WHERE Domain == “cnn.com”;</a:t>
            </a:r>
          </a:p>
          <a:p>
            <a:pPr defTabSz="571379">
              <a:defRPr/>
            </a:pPr>
            <a:endParaRPr lang="en-US" sz="1324" kern="0" dirty="0">
              <a:solidFill>
                <a:schemeClr val="tx1"/>
              </a:solidFill>
              <a:latin typeface="Consolas" panose="020B0609020204030204" pitchFamily="49" charset="0"/>
              <a:cs typeface="Consolas" panose="020B0609020204030204" pitchFamily="49" charset="0"/>
            </a:endParaRPr>
          </a:p>
          <a:p>
            <a:pPr defTabSz="571379">
              <a:defRPr/>
            </a:pPr>
            <a:r>
              <a:rPr lang="en-US" sz="1324" kern="0" dirty="0">
                <a:solidFill>
                  <a:schemeClr val="tx1"/>
                </a:solidFill>
                <a:latin typeface="Consolas" panose="020B0609020204030204" pitchFamily="49" charset="0"/>
                <a:cs typeface="Consolas" panose="020B0609020204030204" pitchFamily="49" charset="0"/>
              </a:rPr>
              <a:t>OUTPUT @rows</a:t>
            </a:r>
          </a:p>
          <a:p>
            <a:pPr defTabSz="571379">
              <a:defRPr/>
            </a:pPr>
            <a:r>
              <a:rPr lang="en-US" sz="1324" kern="0" dirty="0">
                <a:solidFill>
                  <a:schemeClr val="tx1"/>
                </a:solidFill>
                <a:latin typeface="Consolas" panose="020B0609020204030204" pitchFamily="49" charset="0"/>
                <a:cs typeface="Consolas" panose="020B0609020204030204" pitchFamily="49" charset="0"/>
              </a:rPr>
              <a:t>    TO “/</a:t>
            </a:r>
            <a:r>
              <a:rPr lang="en-US" sz="1324" kern="0" dirty="0" err="1">
                <a:solidFill>
                  <a:schemeClr val="tx1"/>
                </a:solidFill>
                <a:latin typeface="Consolas" panose="020B0609020204030204" pitchFamily="49" charset="0"/>
                <a:cs typeface="Consolas" panose="020B0609020204030204" pitchFamily="49" charset="0"/>
              </a:rPr>
              <a:t>output.tsv</a:t>
            </a:r>
            <a:r>
              <a:rPr lang="en-US" sz="1324" kern="0" dirty="0">
                <a:solidFill>
                  <a:schemeClr val="tx1"/>
                </a:solidFill>
                <a:latin typeface="Consolas" panose="020B0609020204030204" pitchFamily="49" charset="0"/>
                <a:cs typeface="Consolas" panose="020B0609020204030204" pitchFamily="49" charset="0"/>
              </a:rPr>
              <a:t>”</a:t>
            </a:r>
          </a:p>
          <a:p>
            <a:pPr defTabSz="571379">
              <a:defRPr/>
            </a:pPr>
            <a:r>
              <a:rPr lang="en-US" sz="1324" kern="0" dirty="0">
                <a:solidFill>
                  <a:schemeClr val="tx1"/>
                </a:solidFill>
                <a:latin typeface="Consolas" panose="020B0609020204030204" pitchFamily="49" charset="0"/>
                <a:cs typeface="Consolas" panose="020B0609020204030204" pitchFamily="49" charset="0"/>
              </a:rPr>
              <a:t>    USING </a:t>
            </a:r>
            <a:r>
              <a:rPr lang="en-US" sz="1324" kern="0" dirty="0" err="1">
                <a:solidFill>
                  <a:schemeClr val="tx1"/>
                </a:solidFill>
                <a:latin typeface="Consolas" panose="020B0609020204030204" pitchFamily="49" charset="0"/>
                <a:cs typeface="Consolas" panose="020B0609020204030204" pitchFamily="49" charset="0"/>
              </a:rPr>
              <a:t>Outputters.tsv</a:t>
            </a:r>
            <a:r>
              <a:rPr lang="en-US" sz="1324" kern="0"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0770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chine generated alternative text:&#10;Data Lake - Customer Challenges &#10;Data Silos &#10;Data spans sources &#10;Inefficiency in &#10;colocation &#10;Analytics &#10;Open interfaces to &#10;data Variety of &#10;analytics tools &#10;Perf &amp; Scale &#10;Storage bottlenecks &#10;IOT sources — Small &#10;writes &#10;Price-performance &#10;Data grows &#10;independently &#10;Security &#10;Compliance challenges &#10;Effectively control access &#10;Corporate policies ">
            <a:extLst>
              <a:ext uri="{FF2B5EF4-FFF2-40B4-BE49-F238E27FC236}">
                <a16:creationId xmlns:a16="http://schemas.microsoft.com/office/drawing/2014/main" id="{8DD1768E-49D8-4BA9-83C9-1EB3AF9F0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088" y="969844"/>
            <a:ext cx="8067824" cy="45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9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42222" y="1580124"/>
            <a:ext cx="3026409" cy="2857354"/>
            <a:chOff x="3932237" y="982662"/>
            <a:chExt cx="4116126" cy="3886200"/>
          </a:xfrm>
        </p:grpSpPr>
        <p:sp>
          <p:nvSpPr>
            <p:cNvPr id="19" name="Rectangle 18"/>
            <p:cNvSpPr/>
            <p:nvPr/>
          </p:nvSpPr>
          <p:spPr>
            <a:xfrm>
              <a:off x="3945927" y="3106587"/>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Read</a:t>
              </a:r>
            </a:p>
          </p:txBody>
        </p:sp>
        <p:sp>
          <p:nvSpPr>
            <p:cNvPr id="20" name="Rectangle 19"/>
            <p:cNvSpPr/>
            <p:nvPr/>
          </p:nvSpPr>
          <p:spPr>
            <a:xfrm>
              <a:off x="5393183" y="3106587"/>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Read</a:t>
              </a:r>
            </a:p>
          </p:txBody>
        </p:sp>
        <p:cxnSp>
          <p:nvCxnSpPr>
            <p:cNvPr id="9" name="Straight Arrow Connector 8"/>
            <p:cNvCxnSpPr>
              <a:stCxn id="19" idx="2"/>
              <a:endCxn id="66" idx="0"/>
            </p:cNvCxnSpPr>
            <p:nvPr/>
          </p:nvCxnSpPr>
          <p:spPr>
            <a:xfrm flipH="1">
              <a:off x="4536096" y="3427077"/>
              <a:ext cx="1"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67" idx="0"/>
            </p:cNvCxnSpPr>
            <p:nvPr/>
          </p:nvCxnSpPr>
          <p:spPr>
            <a:xfrm>
              <a:off x="5983352" y="3427077"/>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55969" y="4548372"/>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Write</a:t>
              </a:r>
            </a:p>
          </p:txBody>
        </p:sp>
        <p:sp>
          <p:nvSpPr>
            <p:cNvPr id="42" name="Rectangle 41"/>
            <p:cNvSpPr/>
            <p:nvPr/>
          </p:nvSpPr>
          <p:spPr>
            <a:xfrm>
              <a:off x="5403769" y="4548372"/>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Write</a:t>
              </a:r>
            </a:p>
          </p:txBody>
        </p:sp>
        <p:sp>
          <p:nvSpPr>
            <p:cNvPr id="47" name="Rectangle 46"/>
            <p:cNvSpPr/>
            <p:nvPr/>
          </p:nvSpPr>
          <p:spPr>
            <a:xfrm>
              <a:off x="6827837" y="4548372"/>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Write</a:t>
              </a:r>
            </a:p>
          </p:txBody>
        </p:sp>
        <p:sp>
          <p:nvSpPr>
            <p:cNvPr id="56" name="Rectangle 55"/>
            <p:cNvSpPr/>
            <p:nvPr/>
          </p:nvSpPr>
          <p:spPr>
            <a:xfrm>
              <a:off x="6865990" y="3097705"/>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Read</a:t>
              </a:r>
            </a:p>
          </p:txBody>
        </p:sp>
        <p:cxnSp>
          <p:nvCxnSpPr>
            <p:cNvPr id="58" name="Straight Arrow Connector 57"/>
            <p:cNvCxnSpPr>
              <a:stCxn id="56" idx="2"/>
              <a:endCxn id="69" idx="0"/>
            </p:cNvCxnSpPr>
            <p:nvPr/>
          </p:nvCxnSpPr>
          <p:spPr>
            <a:xfrm>
              <a:off x="7456160" y="3418196"/>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5926" y="3802646"/>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Filter</a:t>
              </a:r>
            </a:p>
          </p:txBody>
        </p:sp>
        <p:sp>
          <p:nvSpPr>
            <p:cNvPr id="67" name="Rectangle 66"/>
            <p:cNvSpPr/>
            <p:nvPr/>
          </p:nvSpPr>
          <p:spPr>
            <a:xfrm>
              <a:off x="5393183" y="3802646"/>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Filter</a:t>
              </a:r>
            </a:p>
          </p:txBody>
        </p:sp>
        <p:sp>
          <p:nvSpPr>
            <p:cNvPr id="69" name="Rectangle 68"/>
            <p:cNvSpPr/>
            <p:nvPr/>
          </p:nvSpPr>
          <p:spPr>
            <a:xfrm>
              <a:off x="6865990" y="3793765"/>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Filter</a:t>
              </a:r>
            </a:p>
          </p:txBody>
        </p:sp>
        <p:sp>
          <p:nvSpPr>
            <p:cNvPr id="75" name="Rectangle 74"/>
            <p:cNvSpPr/>
            <p:nvPr/>
          </p:nvSpPr>
          <p:spPr>
            <a:xfrm>
              <a:off x="3932237" y="982662"/>
              <a:ext cx="1184407" cy="1265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CNN,</a:t>
              </a:r>
            </a:p>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FB,</a:t>
              </a:r>
            </a:p>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5" name="Rectangle 4"/>
            <p:cNvSpPr/>
            <p:nvPr/>
          </p:nvSpPr>
          <p:spPr>
            <a:xfrm>
              <a:off x="3932237" y="2394891"/>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825" kern="0" dirty="0">
                  <a:solidFill>
                    <a:schemeClr val="tx1"/>
                  </a:solidFill>
                  <a:latin typeface="Segoe UI Semibold" panose="020B0702040204020203" pitchFamily="34" charset="0"/>
                  <a:cs typeface="Segoe UI Semibold" panose="020B0702040204020203" pitchFamily="34" charset="0"/>
                </a:rPr>
                <a:t>EXTENT 1</a:t>
              </a:r>
            </a:p>
          </p:txBody>
        </p:sp>
        <p:sp>
          <p:nvSpPr>
            <p:cNvPr id="81" name="Rectangle 80"/>
            <p:cNvSpPr/>
            <p:nvPr/>
          </p:nvSpPr>
          <p:spPr>
            <a:xfrm>
              <a:off x="5391149" y="2405834"/>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825" kern="0" dirty="0">
                  <a:solidFill>
                    <a:schemeClr val="tx1"/>
                  </a:solidFill>
                  <a:latin typeface="Segoe UI Semibold" panose="020B0702040204020203" pitchFamily="34" charset="0"/>
                  <a:cs typeface="Segoe UI Semibold" panose="020B0702040204020203" pitchFamily="34" charset="0"/>
                </a:rPr>
                <a:t>EXTENT 2</a:t>
              </a:r>
            </a:p>
          </p:txBody>
        </p:sp>
        <p:sp>
          <p:nvSpPr>
            <p:cNvPr id="82" name="Rectangle 81"/>
            <p:cNvSpPr/>
            <p:nvPr/>
          </p:nvSpPr>
          <p:spPr>
            <a:xfrm>
              <a:off x="6863956" y="2413633"/>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825" kern="0" dirty="0">
                  <a:solidFill>
                    <a:schemeClr val="tx1"/>
                  </a:solidFill>
                  <a:latin typeface="Segoe UI Semibold" panose="020B0702040204020203" pitchFamily="34" charset="0"/>
                  <a:cs typeface="Segoe UI Semibold" panose="020B0702040204020203" pitchFamily="34" charset="0"/>
                </a:rPr>
                <a:t>EXTENT 3</a:t>
              </a:r>
            </a:p>
          </p:txBody>
        </p:sp>
        <p:cxnSp>
          <p:nvCxnSpPr>
            <p:cNvPr id="84" name="Straight Arrow Connector 83"/>
            <p:cNvCxnSpPr>
              <a:stCxn id="66" idx="2"/>
            </p:cNvCxnSpPr>
            <p:nvPr/>
          </p:nvCxnSpPr>
          <p:spPr>
            <a:xfrm>
              <a:off x="4536096" y="4123136"/>
              <a:ext cx="1"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2"/>
            </p:cNvCxnSpPr>
            <p:nvPr/>
          </p:nvCxnSpPr>
          <p:spPr>
            <a:xfrm>
              <a:off x="5983352" y="4123136"/>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2"/>
            </p:cNvCxnSpPr>
            <p:nvPr/>
          </p:nvCxnSpPr>
          <p:spPr>
            <a:xfrm>
              <a:off x="7456160" y="4114254"/>
              <a:ext cx="0" cy="38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391149" y="982662"/>
              <a:ext cx="1184407" cy="1265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CNN,</a:t>
              </a:r>
            </a:p>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FB,</a:t>
              </a:r>
            </a:p>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90" name="Rectangle 89"/>
            <p:cNvSpPr/>
            <p:nvPr/>
          </p:nvSpPr>
          <p:spPr>
            <a:xfrm>
              <a:off x="6850062" y="982662"/>
              <a:ext cx="1184407" cy="1265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CNN,</a:t>
              </a:r>
            </a:p>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FB,</a:t>
              </a:r>
            </a:p>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grpSp>
      <p:sp>
        <p:nvSpPr>
          <p:cNvPr id="24" name="Rectangle 23"/>
          <p:cNvSpPr/>
          <p:nvPr/>
        </p:nvSpPr>
        <p:spPr>
          <a:xfrm>
            <a:off x="2342223" y="4664692"/>
            <a:ext cx="2996861" cy="1190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1471" kern="0" dirty="0">
                <a:solidFill>
                  <a:schemeClr val="tx1"/>
                </a:solidFill>
                <a:latin typeface="Segoe UI Light"/>
                <a:cs typeface="Segoe UI Light" panose="020B0502040204020203" pitchFamily="34" charset="0"/>
              </a:rPr>
              <a:t>Because “CNN” could be anywhere, all extents must be read.</a:t>
            </a:r>
          </a:p>
        </p:txBody>
      </p:sp>
      <p:grpSp>
        <p:nvGrpSpPr>
          <p:cNvPr id="25" name="Group 24"/>
          <p:cNvGrpSpPr/>
          <p:nvPr/>
        </p:nvGrpSpPr>
        <p:grpSpPr>
          <a:xfrm>
            <a:off x="6853262" y="1580124"/>
            <a:ext cx="3052544" cy="2857354"/>
            <a:chOff x="3819918" y="286733"/>
            <a:chExt cx="4151672" cy="3886200"/>
          </a:xfrm>
        </p:grpSpPr>
        <p:sp>
          <p:nvSpPr>
            <p:cNvPr id="26" name="Rectangle 25"/>
            <p:cNvSpPr/>
            <p:nvPr/>
          </p:nvSpPr>
          <p:spPr>
            <a:xfrm>
              <a:off x="6780665" y="2410658"/>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Read</a:t>
              </a:r>
            </a:p>
          </p:txBody>
        </p:sp>
        <p:cxnSp>
          <p:nvCxnSpPr>
            <p:cNvPr id="27" name="Straight Arrow Connector 26"/>
            <p:cNvCxnSpPr>
              <a:stCxn id="26" idx="2"/>
              <a:endCxn id="29" idx="0"/>
            </p:cNvCxnSpPr>
            <p:nvPr/>
          </p:nvCxnSpPr>
          <p:spPr>
            <a:xfrm>
              <a:off x="7370834" y="2731148"/>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791251" y="3852443"/>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Write</a:t>
              </a:r>
            </a:p>
          </p:txBody>
        </p:sp>
        <p:sp>
          <p:nvSpPr>
            <p:cNvPr id="29" name="Rectangle 28"/>
            <p:cNvSpPr/>
            <p:nvPr/>
          </p:nvSpPr>
          <p:spPr>
            <a:xfrm>
              <a:off x="6780665" y="3106717"/>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1050" kern="0" dirty="0">
                  <a:solidFill>
                    <a:schemeClr val="tx1"/>
                  </a:solidFill>
                  <a:latin typeface="Segoe UI Semibold" panose="020B0702040204020203" pitchFamily="34" charset="0"/>
                  <a:cs typeface="Segoe UI Semibold" panose="020B0702040204020203" pitchFamily="34" charset="0"/>
                </a:rPr>
                <a:t>Filter</a:t>
              </a:r>
            </a:p>
          </p:txBody>
        </p:sp>
        <p:sp>
          <p:nvSpPr>
            <p:cNvPr id="30" name="Rectangle 29"/>
            <p:cNvSpPr/>
            <p:nvPr/>
          </p:nvSpPr>
          <p:spPr>
            <a:xfrm>
              <a:off x="3819918" y="286733"/>
              <a:ext cx="1184407" cy="1265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FB</a:t>
              </a:r>
            </a:p>
          </p:txBody>
        </p:sp>
        <p:sp>
          <p:nvSpPr>
            <p:cNvPr id="31" name="Rectangle 30"/>
            <p:cNvSpPr/>
            <p:nvPr/>
          </p:nvSpPr>
          <p:spPr>
            <a:xfrm>
              <a:off x="3819918" y="1698962"/>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825" kern="0" dirty="0">
                  <a:solidFill>
                    <a:schemeClr val="tx1"/>
                  </a:solidFill>
                  <a:latin typeface="Segoe UI Semibold" panose="020B0702040204020203" pitchFamily="34" charset="0"/>
                  <a:cs typeface="Segoe UI Semibold" panose="020B0702040204020203" pitchFamily="34" charset="0"/>
                </a:rPr>
                <a:t>EXTENT 1</a:t>
              </a:r>
            </a:p>
          </p:txBody>
        </p:sp>
        <p:sp>
          <p:nvSpPr>
            <p:cNvPr id="32" name="Rectangle 31"/>
            <p:cNvSpPr/>
            <p:nvPr/>
          </p:nvSpPr>
          <p:spPr>
            <a:xfrm>
              <a:off x="5278830" y="1709905"/>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825" kern="0" dirty="0">
                  <a:solidFill>
                    <a:schemeClr val="tx1"/>
                  </a:solidFill>
                  <a:latin typeface="Segoe UI Semibold" panose="020B0702040204020203" pitchFamily="34" charset="0"/>
                  <a:cs typeface="Segoe UI Semibold" panose="020B0702040204020203" pitchFamily="34" charset="0"/>
                </a:rPr>
                <a:t>EXTENT 2</a:t>
              </a:r>
            </a:p>
          </p:txBody>
        </p:sp>
        <p:sp>
          <p:nvSpPr>
            <p:cNvPr id="33" name="Rectangle 32"/>
            <p:cNvSpPr/>
            <p:nvPr/>
          </p:nvSpPr>
          <p:spPr>
            <a:xfrm>
              <a:off x="6751637" y="1717704"/>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defRPr/>
              </a:pPr>
              <a:r>
                <a:rPr lang="en-US" sz="825" kern="0" dirty="0">
                  <a:solidFill>
                    <a:schemeClr val="tx1"/>
                  </a:solidFill>
                  <a:latin typeface="Segoe UI Semibold" panose="020B0702040204020203" pitchFamily="34" charset="0"/>
                  <a:cs typeface="Segoe UI Semibold" panose="020B0702040204020203" pitchFamily="34" charset="0"/>
                </a:rPr>
                <a:t>EXTENT 3</a:t>
              </a:r>
            </a:p>
          </p:txBody>
        </p:sp>
        <p:cxnSp>
          <p:nvCxnSpPr>
            <p:cNvPr id="34" name="Straight Arrow Connector 33"/>
            <p:cNvCxnSpPr>
              <a:stCxn id="29" idx="2"/>
            </p:cNvCxnSpPr>
            <p:nvPr/>
          </p:nvCxnSpPr>
          <p:spPr>
            <a:xfrm>
              <a:off x="7370834" y="3427207"/>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78830" y="286733"/>
              <a:ext cx="1184407" cy="1265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36" name="Rectangle 35"/>
            <p:cNvSpPr/>
            <p:nvPr/>
          </p:nvSpPr>
          <p:spPr>
            <a:xfrm>
              <a:off x="6737743" y="286733"/>
              <a:ext cx="1184407" cy="1265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571379">
                <a:defRPr/>
              </a:pPr>
              <a:r>
                <a:rPr lang="en-US" kern="0" dirty="0">
                  <a:solidFill>
                    <a:schemeClr val="tx1"/>
                  </a:solidFill>
                  <a:latin typeface="Segoe UI Semibold" panose="020B0702040204020203" pitchFamily="34" charset="0"/>
                  <a:cs typeface="Segoe UI Semibold" panose="020B0702040204020203" pitchFamily="34" charset="0"/>
                </a:rPr>
                <a:t>CNN</a:t>
              </a:r>
            </a:p>
          </p:txBody>
        </p:sp>
      </p:grpSp>
      <p:sp>
        <p:nvSpPr>
          <p:cNvPr id="38" name="Rectangle 37"/>
          <p:cNvSpPr/>
          <p:nvPr/>
        </p:nvSpPr>
        <p:spPr>
          <a:xfrm>
            <a:off x="6853262" y="4664692"/>
            <a:ext cx="3052544" cy="1190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1471" kern="0" dirty="0">
                <a:solidFill>
                  <a:schemeClr val="tx1"/>
                </a:solidFill>
                <a:latin typeface="Segoe UI Light"/>
                <a:cs typeface="Segoe UI Light" panose="020B0502040204020203" pitchFamily="34" charset="0"/>
              </a:rPr>
              <a:t>Thanks to “Partition Elimination” and the U-SQL Table, the job only reads from the extent that is known to have the relevant key</a:t>
            </a:r>
          </a:p>
        </p:txBody>
      </p:sp>
      <p:sp>
        <p:nvSpPr>
          <p:cNvPr id="39" name="Title 1"/>
          <p:cNvSpPr txBox="1">
            <a:spLocks/>
          </p:cNvSpPr>
          <p:nvPr/>
        </p:nvSpPr>
        <p:spPr>
          <a:xfrm>
            <a:off x="1946099" y="969255"/>
            <a:ext cx="3682607" cy="552668"/>
          </a:xfrm>
          <a:prstGeom prst="rect">
            <a:avLst/>
          </a:prstGeom>
          <a:ln>
            <a:solidFill>
              <a:schemeClr val="tx1"/>
            </a:solidFill>
          </a:ln>
        </p:spPr>
        <p:txBody>
          <a:bodyPr vert="horz" lIns="67232" tIns="33616" rIns="67232" bIns="33616" rtlCol="0" anchor="ct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2059" dirty="0"/>
              <a:t>File</a:t>
            </a:r>
          </a:p>
        </p:txBody>
      </p:sp>
      <p:sp>
        <p:nvSpPr>
          <p:cNvPr id="40" name="Title 1"/>
          <p:cNvSpPr txBox="1">
            <a:spLocks/>
          </p:cNvSpPr>
          <p:nvPr/>
        </p:nvSpPr>
        <p:spPr>
          <a:xfrm>
            <a:off x="6295584" y="971430"/>
            <a:ext cx="4237271" cy="552668"/>
          </a:xfrm>
          <a:prstGeom prst="rect">
            <a:avLst/>
          </a:prstGeom>
          <a:ln>
            <a:solidFill>
              <a:schemeClr val="tx1"/>
            </a:solidFill>
          </a:ln>
        </p:spPr>
        <p:txBody>
          <a:bodyPr vert="horz" lIns="67232" tIns="33616" rIns="67232" bIns="33616" rtlCol="0" anchor="ctr">
            <a:no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2059" dirty="0"/>
              <a:t>U-SQL Table Partitioned by Domain</a:t>
            </a:r>
          </a:p>
        </p:txBody>
      </p:sp>
      <p:cxnSp>
        <p:nvCxnSpPr>
          <p:cNvPr id="41" name="Straight Connector 40"/>
          <p:cNvCxnSpPr/>
          <p:nvPr/>
        </p:nvCxnSpPr>
        <p:spPr>
          <a:xfrm>
            <a:off x="6096000" y="969257"/>
            <a:ext cx="0" cy="4700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72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29" dirty="0"/>
              <a:t>How many clicks per domain?</a:t>
            </a:r>
          </a:p>
        </p:txBody>
      </p:sp>
      <p:sp>
        <p:nvSpPr>
          <p:cNvPr id="4" name="Rectangle 3"/>
          <p:cNvSpPr/>
          <p:nvPr/>
        </p:nvSpPr>
        <p:spPr>
          <a:xfrm>
            <a:off x="3574806" y="2756682"/>
            <a:ext cx="5457051" cy="20772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defTabSz="571379"/>
            <a:r>
              <a:rPr lang="en-US" sz="1750" kern="0" dirty="0">
                <a:solidFill>
                  <a:schemeClr val="tx1"/>
                </a:solidFill>
                <a:latin typeface="Consolas" panose="020B0609020204030204" pitchFamily="49" charset="0"/>
                <a:cs typeface="Consolas" panose="020B0609020204030204" pitchFamily="49" charset="0"/>
              </a:rPr>
              <a:t>@rows = SELECT </a:t>
            </a:r>
          </a:p>
          <a:p>
            <a:pPr defTabSz="571379"/>
            <a:r>
              <a:rPr lang="en-US" sz="1750" kern="0" dirty="0">
                <a:solidFill>
                  <a:schemeClr val="tx1"/>
                </a:solidFill>
                <a:latin typeface="Consolas" panose="020B0609020204030204" pitchFamily="49" charset="0"/>
                <a:cs typeface="Consolas" panose="020B0609020204030204" pitchFamily="49" charset="0"/>
              </a:rPr>
              <a:t>               Domain, </a:t>
            </a:r>
          </a:p>
          <a:p>
            <a:pPr defTabSz="571379"/>
            <a:r>
              <a:rPr lang="en-US" sz="1750" kern="0" dirty="0">
                <a:solidFill>
                  <a:schemeClr val="tx1"/>
                </a:solidFill>
                <a:latin typeface="Consolas" panose="020B0609020204030204" pitchFamily="49" charset="0"/>
                <a:cs typeface="Consolas" panose="020B0609020204030204" pitchFamily="49" charset="0"/>
              </a:rPr>
              <a:t>               SUM(Clicks) AS </a:t>
            </a:r>
            <a:r>
              <a:rPr lang="en-US" sz="1750" kern="0" dirty="0" err="1">
                <a:solidFill>
                  <a:schemeClr val="tx1"/>
                </a:solidFill>
                <a:latin typeface="Consolas" panose="020B0609020204030204" pitchFamily="49" charset="0"/>
                <a:cs typeface="Consolas" panose="020B0609020204030204" pitchFamily="49" charset="0"/>
              </a:rPr>
              <a:t>TotalClicks</a:t>
            </a:r>
            <a:br>
              <a:rPr lang="en-US" sz="1750" kern="0" dirty="0">
                <a:solidFill>
                  <a:schemeClr val="tx1"/>
                </a:solidFill>
                <a:latin typeface="Consolas" panose="020B0609020204030204" pitchFamily="49" charset="0"/>
                <a:cs typeface="Consolas" panose="020B0609020204030204" pitchFamily="49" charset="0"/>
              </a:rPr>
            </a:br>
            <a:r>
              <a:rPr lang="en-US" sz="1750" kern="0" dirty="0">
                <a:solidFill>
                  <a:schemeClr val="tx1"/>
                </a:solidFill>
                <a:latin typeface="Consolas" panose="020B0609020204030204" pitchFamily="49" charset="0"/>
                <a:cs typeface="Consolas" panose="020B0609020204030204" pitchFamily="49" charset="0"/>
              </a:rPr>
              <a:t>        FROM @</a:t>
            </a:r>
            <a:r>
              <a:rPr lang="en-US" sz="1750" kern="0" dirty="0" err="1">
                <a:solidFill>
                  <a:schemeClr val="tx1"/>
                </a:solidFill>
                <a:latin typeface="Consolas" panose="020B0609020204030204" pitchFamily="49" charset="0"/>
                <a:cs typeface="Consolas" panose="020B0609020204030204" pitchFamily="49" charset="0"/>
              </a:rPr>
              <a:t>ClickData</a:t>
            </a:r>
            <a:br>
              <a:rPr lang="en-US" sz="1750" kern="0" dirty="0">
                <a:solidFill>
                  <a:schemeClr val="tx1"/>
                </a:solidFill>
                <a:latin typeface="Consolas" panose="020B0609020204030204" pitchFamily="49" charset="0"/>
                <a:cs typeface="Consolas" panose="020B0609020204030204" pitchFamily="49" charset="0"/>
              </a:rPr>
            </a:br>
            <a:r>
              <a:rPr lang="en-US" sz="1750" kern="0" dirty="0">
                <a:solidFill>
                  <a:schemeClr val="tx1"/>
                </a:solidFill>
                <a:latin typeface="Consolas" panose="020B0609020204030204" pitchFamily="49" charset="0"/>
                <a:cs typeface="Consolas" panose="020B0609020204030204" pitchFamily="49" charset="0"/>
              </a:rPr>
              <a:t>        GROUP BY Domain;</a:t>
            </a:r>
          </a:p>
          <a:p>
            <a:pPr defTabSz="571379"/>
            <a:endParaRPr lang="en-US" sz="1750" kern="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66160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69963"/>
            <a:ext cx="3683000" cy="552450"/>
          </a:xfrm>
          <a:ln>
            <a:solidFill>
              <a:schemeClr val="tx1"/>
            </a:solidFill>
          </a:ln>
        </p:spPr>
        <p:txBody>
          <a:bodyPr>
            <a:normAutofit/>
          </a:bodyPr>
          <a:lstStyle/>
          <a:p>
            <a:pPr algn="ctr"/>
            <a:r>
              <a:rPr lang="en-US" sz="2059" dirty="0"/>
              <a:t>File</a:t>
            </a:r>
          </a:p>
        </p:txBody>
      </p:sp>
      <p:grpSp>
        <p:nvGrpSpPr>
          <p:cNvPr id="3" name="Group 2"/>
          <p:cNvGrpSpPr/>
          <p:nvPr/>
        </p:nvGrpSpPr>
        <p:grpSpPr>
          <a:xfrm>
            <a:off x="2118116" y="1648511"/>
            <a:ext cx="3347825" cy="4134609"/>
            <a:chOff x="6327980" y="173040"/>
            <a:chExt cx="4553274" cy="5623355"/>
          </a:xfrm>
        </p:grpSpPr>
        <p:sp>
          <p:nvSpPr>
            <p:cNvPr id="19" name="Rectangle 18"/>
            <p:cNvSpPr/>
            <p:nvPr/>
          </p:nvSpPr>
          <p:spPr>
            <a:xfrm>
              <a:off x="6475656" y="1963587"/>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Read</a:t>
              </a:r>
            </a:p>
          </p:txBody>
        </p:sp>
        <p:sp>
          <p:nvSpPr>
            <p:cNvPr id="20" name="Rectangle 19"/>
            <p:cNvSpPr/>
            <p:nvPr/>
          </p:nvSpPr>
          <p:spPr>
            <a:xfrm>
              <a:off x="7922912" y="1963587"/>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Read</a:t>
              </a:r>
            </a:p>
          </p:txBody>
        </p:sp>
        <p:cxnSp>
          <p:nvCxnSpPr>
            <p:cNvPr id="9" name="Straight Arrow Connector 8"/>
            <p:cNvCxnSpPr>
              <a:stCxn id="19" idx="2"/>
              <a:endCxn id="66" idx="0"/>
            </p:cNvCxnSpPr>
            <p:nvPr/>
          </p:nvCxnSpPr>
          <p:spPr>
            <a:xfrm flipH="1">
              <a:off x="7065825" y="2284077"/>
              <a:ext cx="1"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67" idx="0"/>
            </p:cNvCxnSpPr>
            <p:nvPr/>
          </p:nvCxnSpPr>
          <p:spPr>
            <a:xfrm>
              <a:off x="8513081" y="2284077"/>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75656" y="3362929"/>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Partition</a:t>
              </a:r>
            </a:p>
          </p:txBody>
        </p:sp>
        <p:sp>
          <p:nvSpPr>
            <p:cNvPr id="33" name="Rectangle 32"/>
            <p:cNvSpPr/>
            <p:nvPr/>
          </p:nvSpPr>
          <p:spPr>
            <a:xfrm>
              <a:off x="7922912" y="3362929"/>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Partition</a:t>
              </a:r>
            </a:p>
          </p:txBody>
        </p:sp>
        <p:sp>
          <p:nvSpPr>
            <p:cNvPr id="36" name="Rectangle 35"/>
            <p:cNvSpPr/>
            <p:nvPr/>
          </p:nvSpPr>
          <p:spPr>
            <a:xfrm>
              <a:off x="6327980" y="4838507"/>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Full </a:t>
              </a:r>
              <a:r>
                <a:rPr lang="en-US" sz="1050" kern="0" dirty="0" err="1">
                  <a:solidFill>
                    <a:schemeClr val="tx1"/>
                  </a:solidFill>
                  <a:latin typeface="Segoe UI Semibold" panose="020B0702040204020203" pitchFamily="34" charset="0"/>
                  <a:cs typeface="Segoe UI Semibold" panose="020B0702040204020203" pitchFamily="34" charset="0"/>
                </a:rPr>
                <a:t>Agg</a:t>
              </a:r>
              <a:endParaRPr lang="en-US" sz="1050" kern="0" dirty="0">
                <a:solidFill>
                  <a:schemeClr val="tx1"/>
                </a:solidFill>
                <a:latin typeface="Segoe UI Semibold" panose="020B0702040204020203" pitchFamily="34" charset="0"/>
                <a:cs typeface="Segoe UI Semibold" panose="020B0702040204020203" pitchFamily="34" charset="0"/>
              </a:endParaRPr>
            </a:p>
          </p:txBody>
        </p:sp>
        <p:sp>
          <p:nvSpPr>
            <p:cNvPr id="37" name="Rectangle 36"/>
            <p:cNvSpPr/>
            <p:nvPr/>
          </p:nvSpPr>
          <p:spPr>
            <a:xfrm>
              <a:off x="6327980" y="5475905"/>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Write</a:t>
              </a:r>
            </a:p>
          </p:txBody>
        </p:sp>
        <p:cxnSp>
          <p:nvCxnSpPr>
            <p:cNvPr id="38" name="Straight Arrow Connector 37"/>
            <p:cNvCxnSpPr/>
            <p:nvPr/>
          </p:nvCxnSpPr>
          <p:spPr>
            <a:xfrm>
              <a:off x="6918149" y="5155416"/>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963078" y="4826943"/>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Full </a:t>
              </a:r>
              <a:r>
                <a:rPr lang="en-US" sz="1050" kern="0" dirty="0" err="1">
                  <a:solidFill>
                    <a:schemeClr val="tx1"/>
                  </a:solidFill>
                  <a:latin typeface="Segoe UI Semibold" panose="020B0702040204020203" pitchFamily="34" charset="0"/>
                  <a:cs typeface="Segoe UI Semibold" panose="020B0702040204020203" pitchFamily="34" charset="0"/>
                </a:rPr>
                <a:t>Agg</a:t>
              </a:r>
              <a:endParaRPr lang="en-US" sz="1050" kern="0" dirty="0">
                <a:solidFill>
                  <a:schemeClr val="tx1"/>
                </a:solidFill>
                <a:latin typeface="Segoe UI Semibold" panose="020B0702040204020203" pitchFamily="34" charset="0"/>
                <a:cs typeface="Segoe UI Semibold" panose="020B0702040204020203" pitchFamily="34" charset="0"/>
              </a:endParaRPr>
            </a:p>
          </p:txBody>
        </p:sp>
        <p:sp>
          <p:nvSpPr>
            <p:cNvPr id="42" name="Rectangle 41"/>
            <p:cNvSpPr/>
            <p:nvPr/>
          </p:nvSpPr>
          <p:spPr>
            <a:xfrm>
              <a:off x="7963078" y="5464342"/>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Write</a:t>
              </a:r>
            </a:p>
          </p:txBody>
        </p:sp>
        <p:cxnSp>
          <p:nvCxnSpPr>
            <p:cNvPr id="43" name="Straight Arrow Connector 42"/>
            <p:cNvCxnSpPr/>
            <p:nvPr/>
          </p:nvCxnSpPr>
          <p:spPr>
            <a:xfrm>
              <a:off x="8553248" y="5143852"/>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700915" y="4815379"/>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Full </a:t>
              </a:r>
              <a:r>
                <a:rPr lang="en-US" sz="1050" kern="0" dirty="0" err="1">
                  <a:solidFill>
                    <a:schemeClr val="tx1"/>
                  </a:solidFill>
                  <a:latin typeface="Segoe UI Semibold" panose="020B0702040204020203" pitchFamily="34" charset="0"/>
                  <a:cs typeface="Segoe UI Semibold" panose="020B0702040204020203" pitchFamily="34" charset="0"/>
                </a:rPr>
                <a:t>Agg</a:t>
              </a:r>
              <a:endParaRPr lang="en-US" sz="1050" kern="0" dirty="0">
                <a:solidFill>
                  <a:schemeClr val="tx1"/>
                </a:solidFill>
                <a:latin typeface="Segoe UI Semibold" panose="020B0702040204020203" pitchFamily="34" charset="0"/>
                <a:cs typeface="Segoe UI Semibold" panose="020B0702040204020203" pitchFamily="34" charset="0"/>
              </a:endParaRPr>
            </a:p>
          </p:txBody>
        </p:sp>
        <p:sp>
          <p:nvSpPr>
            <p:cNvPr id="47" name="Rectangle 46"/>
            <p:cNvSpPr/>
            <p:nvPr/>
          </p:nvSpPr>
          <p:spPr>
            <a:xfrm>
              <a:off x="9700915" y="5452778"/>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Write</a:t>
              </a:r>
            </a:p>
          </p:txBody>
        </p:sp>
        <p:cxnSp>
          <p:nvCxnSpPr>
            <p:cNvPr id="48" name="Straight Arrow Connector 47"/>
            <p:cNvCxnSpPr/>
            <p:nvPr/>
          </p:nvCxnSpPr>
          <p:spPr>
            <a:xfrm>
              <a:off x="10291084" y="5132287"/>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395719" y="1954705"/>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Read</a:t>
              </a:r>
            </a:p>
          </p:txBody>
        </p:sp>
        <p:cxnSp>
          <p:nvCxnSpPr>
            <p:cNvPr id="58" name="Straight Arrow Connector 57"/>
            <p:cNvCxnSpPr>
              <a:stCxn id="56" idx="2"/>
              <a:endCxn id="69" idx="0"/>
            </p:cNvCxnSpPr>
            <p:nvPr/>
          </p:nvCxnSpPr>
          <p:spPr>
            <a:xfrm>
              <a:off x="9985889" y="2275196"/>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395719" y="3354049"/>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Partition</a:t>
              </a:r>
            </a:p>
          </p:txBody>
        </p:sp>
        <p:cxnSp>
          <p:nvCxnSpPr>
            <p:cNvPr id="68" name="Straight Arrow Connector 67"/>
            <p:cNvCxnSpPr>
              <a:stCxn id="32" idx="2"/>
              <a:endCxn id="41" idx="0"/>
            </p:cNvCxnSpPr>
            <p:nvPr/>
          </p:nvCxnSpPr>
          <p:spPr>
            <a:xfrm>
              <a:off x="7065825" y="3683419"/>
              <a:ext cx="1487423" cy="1143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2"/>
              <a:endCxn id="46" idx="0"/>
            </p:cNvCxnSpPr>
            <p:nvPr/>
          </p:nvCxnSpPr>
          <p:spPr>
            <a:xfrm>
              <a:off x="7065826" y="3683419"/>
              <a:ext cx="3225259" cy="11319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2"/>
              <a:endCxn id="36" idx="0"/>
            </p:cNvCxnSpPr>
            <p:nvPr/>
          </p:nvCxnSpPr>
          <p:spPr>
            <a:xfrm flipH="1">
              <a:off x="6918149" y="3683419"/>
              <a:ext cx="147676" cy="115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3" idx="2"/>
              <a:endCxn id="36" idx="0"/>
            </p:cNvCxnSpPr>
            <p:nvPr/>
          </p:nvCxnSpPr>
          <p:spPr>
            <a:xfrm flipH="1">
              <a:off x="6918150" y="3683419"/>
              <a:ext cx="1594932" cy="115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2"/>
              <a:endCxn id="36" idx="0"/>
            </p:cNvCxnSpPr>
            <p:nvPr/>
          </p:nvCxnSpPr>
          <p:spPr>
            <a:xfrm flipH="1">
              <a:off x="6918150" y="3674539"/>
              <a:ext cx="3067740" cy="1163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3" idx="2"/>
              <a:endCxn id="41" idx="0"/>
            </p:cNvCxnSpPr>
            <p:nvPr/>
          </p:nvCxnSpPr>
          <p:spPr>
            <a:xfrm>
              <a:off x="8513082" y="3683419"/>
              <a:ext cx="40167" cy="1143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3" idx="2"/>
              <a:endCxn id="46" idx="0"/>
            </p:cNvCxnSpPr>
            <p:nvPr/>
          </p:nvCxnSpPr>
          <p:spPr>
            <a:xfrm>
              <a:off x="8513081" y="3683419"/>
              <a:ext cx="1778003" cy="11319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4" idx="2"/>
              <a:endCxn id="41" idx="0"/>
            </p:cNvCxnSpPr>
            <p:nvPr/>
          </p:nvCxnSpPr>
          <p:spPr>
            <a:xfrm flipH="1">
              <a:off x="8553248" y="3674539"/>
              <a:ext cx="1432641" cy="1152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4" idx="2"/>
              <a:endCxn id="46" idx="0"/>
            </p:cNvCxnSpPr>
            <p:nvPr/>
          </p:nvCxnSpPr>
          <p:spPr>
            <a:xfrm>
              <a:off x="9985889" y="3674539"/>
              <a:ext cx="305195" cy="1140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475655" y="2659646"/>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Partial </a:t>
              </a:r>
              <a:r>
                <a:rPr lang="en-US" sz="1050" kern="0" dirty="0" err="1">
                  <a:solidFill>
                    <a:schemeClr val="tx1"/>
                  </a:solidFill>
                  <a:latin typeface="Segoe UI Semibold" panose="020B0702040204020203" pitchFamily="34" charset="0"/>
                  <a:cs typeface="Segoe UI Semibold" panose="020B0702040204020203" pitchFamily="34" charset="0"/>
                </a:rPr>
                <a:t>Agg</a:t>
              </a:r>
              <a:endParaRPr lang="en-US" sz="1050" kern="0" dirty="0">
                <a:solidFill>
                  <a:schemeClr val="tx1"/>
                </a:solidFill>
                <a:latin typeface="Segoe UI Semibold" panose="020B0702040204020203" pitchFamily="34" charset="0"/>
                <a:cs typeface="Segoe UI Semibold" panose="020B0702040204020203" pitchFamily="34" charset="0"/>
              </a:endParaRPr>
            </a:p>
          </p:txBody>
        </p:sp>
        <p:sp>
          <p:nvSpPr>
            <p:cNvPr id="67" name="Rectangle 66"/>
            <p:cNvSpPr/>
            <p:nvPr/>
          </p:nvSpPr>
          <p:spPr>
            <a:xfrm>
              <a:off x="7922912" y="2659646"/>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Partial </a:t>
              </a:r>
              <a:r>
                <a:rPr lang="en-US" sz="1050" kern="0" dirty="0" err="1">
                  <a:solidFill>
                    <a:schemeClr val="tx1"/>
                  </a:solidFill>
                  <a:latin typeface="Segoe UI Semibold" panose="020B0702040204020203" pitchFamily="34" charset="0"/>
                  <a:cs typeface="Segoe UI Semibold" panose="020B0702040204020203" pitchFamily="34" charset="0"/>
                </a:rPr>
                <a:t>Agg</a:t>
              </a:r>
              <a:endParaRPr lang="en-US" sz="1050" kern="0" dirty="0">
                <a:solidFill>
                  <a:schemeClr val="tx1"/>
                </a:solidFill>
                <a:latin typeface="Segoe UI Semibold" panose="020B0702040204020203" pitchFamily="34" charset="0"/>
                <a:cs typeface="Segoe UI Semibold" panose="020B0702040204020203" pitchFamily="34" charset="0"/>
              </a:endParaRPr>
            </a:p>
          </p:txBody>
        </p:sp>
        <p:sp>
          <p:nvSpPr>
            <p:cNvPr id="69" name="Rectangle 68"/>
            <p:cNvSpPr/>
            <p:nvPr/>
          </p:nvSpPr>
          <p:spPr>
            <a:xfrm>
              <a:off x="9395719" y="2650765"/>
              <a:ext cx="1180339" cy="32049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050" kern="0" dirty="0">
                  <a:solidFill>
                    <a:schemeClr val="tx1"/>
                  </a:solidFill>
                  <a:latin typeface="Segoe UI Semibold" panose="020B0702040204020203" pitchFamily="34" charset="0"/>
                  <a:cs typeface="Segoe UI Semibold" panose="020B0702040204020203" pitchFamily="34" charset="0"/>
                </a:rPr>
                <a:t>Partial </a:t>
              </a:r>
              <a:r>
                <a:rPr lang="en-US" sz="1050" kern="0" dirty="0" err="1">
                  <a:solidFill>
                    <a:schemeClr val="tx1"/>
                  </a:solidFill>
                  <a:latin typeface="Segoe UI Semibold" panose="020B0702040204020203" pitchFamily="34" charset="0"/>
                  <a:cs typeface="Segoe UI Semibold" panose="020B0702040204020203" pitchFamily="34" charset="0"/>
                </a:rPr>
                <a:t>Agg</a:t>
              </a:r>
              <a:endParaRPr lang="en-US" sz="1050" kern="0" dirty="0">
                <a:solidFill>
                  <a:schemeClr val="tx1"/>
                </a:solidFill>
                <a:latin typeface="Segoe UI Semibold" panose="020B0702040204020203" pitchFamily="34" charset="0"/>
                <a:cs typeface="Segoe UI Semibold" panose="020B0702040204020203" pitchFamily="34" charset="0"/>
              </a:endParaRPr>
            </a:p>
          </p:txBody>
        </p:sp>
        <p:sp>
          <p:nvSpPr>
            <p:cNvPr id="75" name="Rectangle 74"/>
            <p:cNvSpPr/>
            <p:nvPr/>
          </p:nvSpPr>
          <p:spPr>
            <a:xfrm>
              <a:off x="6461966" y="173040"/>
              <a:ext cx="1184407" cy="931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471" kern="0" dirty="0">
                  <a:solidFill>
                    <a:schemeClr val="tx1"/>
                  </a:solidFill>
                  <a:latin typeface="Segoe UI Semibold" panose="020B0702040204020203" pitchFamily="34" charset="0"/>
                  <a:cs typeface="Segoe UI Semibold" panose="020B0702040204020203" pitchFamily="34" charset="0"/>
                </a:rPr>
                <a:t>CNN,</a:t>
              </a:r>
            </a:p>
            <a:p>
              <a:pPr algn="ctr" defTabSz="571379"/>
              <a:r>
                <a:rPr lang="en-US" sz="1471" kern="0" dirty="0">
                  <a:solidFill>
                    <a:schemeClr val="tx1"/>
                  </a:solidFill>
                  <a:latin typeface="Segoe UI Semibold" panose="020B0702040204020203" pitchFamily="34" charset="0"/>
                  <a:cs typeface="Segoe UI Semibold" panose="020B0702040204020203" pitchFamily="34" charset="0"/>
                </a:rPr>
                <a:t>FB,</a:t>
              </a:r>
            </a:p>
            <a:p>
              <a:pPr algn="ctr" defTabSz="571379"/>
              <a:r>
                <a:rPr lang="en-US" sz="1471" kern="0" dirty="0">
                  <a:solidFill>
                    <a:schemeClr val="tx1"/>
                  </a:solidFill>
                  <a:latin typeface="Segoe UI Semibold" panose="020B0702040204020203" pitchFamily="34" charset="0"/>
                  <a:cs typeface="Segoe UI Semibold" panose="020B0702040204020203" pitchFamily="34" charset="0"/>
                </a:rPr>
                <a:t>WH</a:t>
              </a:r>
            </a:p>
          </p:txBody>
        </p:sp>
        <p:sp>
          <p:nvSpPr>
            <p:cNvPr id="5" name="Rectangle 4"/>
            <p:cNvSpPr/>
            <p:nvPr/>
          </p:nvSpPr>
          <p:spPr>
            <a:xfrm>
              <a:off x="6461966" y="1251891"/>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25" kern="0" dirty="0">
                  <a:solidFill>
                    <a:schemeClr val="tx1"/>
                  </a:solidFill>
                  <a:latin typeface="Segoe UI Semibold" panose="020B0702040204020203" pitchFamily="34" charset="0"/>
                  <a:cs typeface="Segoe UI Semibold" panose="020B0702040204020203" pitchFamily="34" charset="0"/>
                </a:rPr>
                <a:t>EXTENT 1</a:t>
              </a:r>
            </a:p>
          </p:txBody>
        </p:sp>
        <p:sp>
          <p:nvSpPr>
            <p:cNvPr id="81" name="Rectangle 80"/>
            <p:cNvSpPr/>
            <p:nvPr/>
          </p:nvSpPr>
          <p:spPr>
            <a:xfrm>
              <a:off x="7920878" y="1262834"/>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25" kern="0" dirty="0">
                  <a:solidFill>
                    <a:schemeClr val="tx1"/>
                  </a:solidFill>
                  <a:latin typeface="Segoe UI Semibold" panose="020B0702040204020203" pitchFamily="34" charset="0"/>
                  <a:cs typeface="Segoe UI Semibold" panose="020B0702040204020203" pitchFamily="34" charset="0"/>
                </a:rPr>
                <a:t>EXTENT 2</a:t>
              </a:r>
            </a:p>
          </p:txBody>
        </p:sp>
        <p:sp>
          <p:nvSpPr>
            <p:cNvPr id="82" name="Rectangle 81"/>
            <p:cNvSpPr/>
            <p:nvPr/>
          </p:nvSpPr>
          <p:spPr>
            <a:xfrm>
              <a:off x="9393685" y="1270633"/>
              <a:ext cx="1184407"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25" kern="0" dirty="0">
                  <a:solidFill>
                    <a:schemeClr val="tx1"/>
                  </a:solidFill>
                  <a:latin typeface="Segoe UI Semibold" panose="020B0702040204020203" pitchFamily="34" charset="0"/>
                  <a:cs typeface="Segoe UI Semibold" panose="020B0702040204020203" pitchFamily="34" charset="0"/>
                </a:rPr>
                <a:t>EXTENT 3</a:t>
              </a:r>
            </a:p>
          </p:txBody>
        </p:sp>
        <p:cxnSp>
          <p:nvCxnSpPr>
            <p:cNvPr id="84" name="Straight Arrow Connector 83"/>
            <p:cNvCxnSpPr>
              <a:stCxn id="66" idx="2"/>
              <a:endCxn id="32" idx="0"/>
            </p:cNvCxnSpPr>
            <p:nvPr/>
          </p:nvCxnSpPr>
          <p:spPr>
            <a:xfrm>
              <a:off x="7065825" y="2980136"/>
              <a:ext cx="1"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2"/>
              <a:endCxn id="33" idx="0"/>
            </p:cNvCxnSpPr>
            <p:nvPr/>
          </p:nvCxnSpPr>
          <p:spPr>
            <a:xfrm>
              <a:off x="8513081" y="2980136"/>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2"/>
              <a:endCxn id="64" idx="0"/>
            </p:cNvCxnSpPr>
            <p:nvPr/>
          </p:nvCxnSpPr>
          <p:spPr>
            <a:xfrm>
              <a:off x="9985889" y="2971254"/>
              <a:ext cx="0" cy="38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920878" y="173040"/>
              <a:ext cx="1184407" cy="931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471" kern="0" dirty="0">
                  <a:solidFill>
                    <a:schemeClr val="tx1"/>
                  </a:solidFill>
                  <a:latin typeface="Segoe UI Semibold" panose="020B0702040204020203" pitchFamily="34" charset="0"/>
                  <a:cs typeface="Segoe UI Semibold" panose="020B0702040204020203" pitchFamily="34" charset="0"/>
                </a:rPr>
                <a:t>CNN,</a:t>
              </a:r>
            </a:p>
            <a:p>
              <a:pPr algn="ctr" defTabSz="571379"/>
              <a:r>
                <a:rPr lang="en-US" sz="1471" kern="0" dirty="0">
                  <a:solidFill>
                    <a:schemeClr val="tx1"/>
                  </a:solidFill>
                  <a:latin typeface="Segoe UI Semibold" panose="020B0702040204020203" pitchFamily="34" charset="0"/>
                  <a:cs typeface="Segoe UI Semibold" panose="020B0702040204020203" pitchFamily="34" charset="0"/>
                </a:rPr>
                <a:t>FB,</a:t>
              </a:r>
            </a:p>
            <a:p>
              <a:pPr algn="ctr" defTabSz="571379"/>
              <a:r>
                <a:rPr lang="en-US" sz="1471" kern="0" dirty="0">
                  <a:solidFill>
                    <a:schemeClr val="tx1"/>
                  </a:solidFill>
                  <a:latin typeface="Segoe UI Semibold" panose="020B0702040204020203" pitchFamily="34" charset="0"/>
                  <a:cs typeface="Segoe UI Semibold" panose="020B0702040204020203" pitchFamily="34" charset="0"/>
                </a:rPr>
                <a:t>WH</a:t>
              </a:r>
            </a:p>
          </p:txBody>
        </p:sp>
        <p:sp>
          <p:nvSpPr>
            <p:cNvPr id="90" name="Rectangle 89"/>
            <p:cNvSpPr/>
            <p:nvPr/>
          </p:nvSpPr>
          <p:spPr>
            <a:xfrm>
              <a:off x="9379791" y="173040"/>
              <a:ext cx="1184407" cy="931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471" kern="0" dirty="0">
                  <a:solidFill>
                    <a:schemeClr val="tx1"/>
                  </a:solidFill>
                  <a:latin typeface="Segoe UI Semibold" panose="020B0702040204020203" pitchFamily="34" charset="0"/>
                  <a:cs typeface="Segoe UI Semibold" panose="020B0702040204020203" pitchFamily="34" charset="0"/>
                </a:rPr>
                <a:t>CNN,</a:t>
              </a:r>
            </a:p>
            <a:p>
              <a:pPr algn="ctr" defTabSz="571379"/>
              <a:r>
                <a:rPr lang="en-US" sz="1471" kern="0" dirty="0">
                  <a:solidFill>
                    <a:schemeClr val="tx1"/>
                  </a:solidFill>
                  <a:latin typeface="Segoe UI Semibold" panose="020B0702040204020203" pitchFamily="34" charset="0"/>
                  <a:cs typeface="Segoe UI Semibold" panose="020B0702040204020203" pitchFamily="34" charset="0"/>
                </a:rPr>
                <a:t>FB,</a:t>
              </a:r>
            </a:p>
            <a:p>
              <a:pPr algn="ctr" defTabSz="571379"/>
              <a:r>
                <a:rPr lang="en-US" sz="1471" kern="0" dirty="0">
                  <a:solidFill>
                    <a:schemeClr val="tx1"/>
                  </a:solidFill>
                  <a:latin typeface="Segoe UI Semibold" panose="020B0702040204020203" pitchFamily="34" charset="0"/>
                  <a:cs typeface="Segoe UI Semibold" panose="020B0702040204020203" pitchFamily="34" charset="0"/>
                </a:rPr>
                <a:t>WH</a:t>
              </a:r>
            </a:p>
          </p:txBody>
        </p:sp>
      </p:grpSp>
      <p:sp>
        <p:nvSpPr>
          <p:cNvPr id="49" name="Title 1"/>
          <p:cNvSpPr txBox="1">
            <a:spLocks/>
          </p:cNvSpPr>
          <p:nvPr/>
        </p:nvSpPr>
        <p:spPr>
          <a:xfrm>
            <a:off x="6295584" y="971430"/>
            <a:ext cx="4237271" cy="552668"/>
          </a:xfrm>
          <a:prstGeom prst="rect">
            <a:avLst/>
          </a:prstGeom>
          <a:ln>
            <a:solidFill>
              <a:schemeClr val="tx1"/>
            </a:solidFill>
          </a:ln>
        </p:spPr>
        <p:txBody>
          <a:bodyPr vert="horz" lIns="67232" tIns="33616" rIns="67232" bIns="33616" rtlCol="0" anchor="ctr">
            <a:no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2059" dirty="0"/>
              <a:t>U-SQL Table Partitioned by Domain</a:t>
            </a:r>
          </a:p>
        </p:txBody>
      </p:sp>
      <p:grpSp>
        <p:nvGrpSpPr>
          <p:cNvPr id="6" name="Group 5"/>
          <p:cNvGrpSpPr/>
          <p:nvPr/>
        </p:nvGrpSpPr>
        <p:grpSpPr>
          <a:xfrm>
            <a:off x="6700812" y="1362456"/>
            <a:ext cx="3599589" cy="2919833"/>
            <a:chOff x="5350456" y="293102"/>
            <a:chExt cx="4895691" cy="3971176"/>
          </a:xfrm>
        </p:grpSpPr>
        <p:sp>
          <p:nvSpPr>
            <p:cNvPr id="50" name="Rectangle 49"/>
            <p:cNvSpPr/>
            <p:nvPr/>
          </p:nvSpPr>
          <p:spPr>
            <a:xfrm>
              <a:off x="5350457" y="2396803"/>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Read</a:t>
              </a:r>
            </a:p>
          </p:txBody>
        </p:sp>
        <p:sp>
          <p:nvSpPr>
            <p:cNvPr id="51" name="Rectangle 50"/>
            <p:cNvSpPr/>
            <p:nvPr/>
          </p:nvSpPr>
          <p:spPr>
            <a:xfrm>
              <a:off x="7042098" y="2396803"/>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Read</a:t>
              </a:r>
            </a:p>
          </p:txBody>
        </p:sp>
        <p:cxnSp>
          <p:nvCxnSpPr>
            <p:cNvPr id="52" name="Straight Arrow Connector 51"/>
            <p:cNvCxnSpPr/>
            <p:nvPr/>
          </p:nvCxnSpPr>
          <p:spPr>
            <a:xfrm>
              <a:off x="6053295" y="2778478"/>
              <a:ext cx="0" cy="1145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2"/>
              <a:endCxn id="55" idx="0"/>
            </p:cNvCxnSpPr>
            <p:nvPr/>
          </p:nvCxnSpPr>
          <p:spPr>
            <a:xfrm>
              <a:off x="7744937" y="2778478"/>
              <a:ext cx="0" cy="340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350457" y="3119254"/>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Full </a:t>
              </a:r>
              <a:r>
                <a:rPr lang="en-US" sz="1250" kern="0" dirty="0" err="1">
                  <a:solidFill>
                    <a:schemeClr val="tx1"/>
                  </a:solidFill>
                  <a:latin typeface="Segoe UI Semibold" panose="020B0702040204020203" pitchFamily="34" charset="0"/>
                  <a:cs typeface="Segoe UI Semibold" panose="020B0702040204020203" pitchFamily="34" charset="0"/>
                </a:rPr>
                <a:t>Agg</a:t>
              </a:r>
              <a:endParaRPr lang="en-US" sz="1250" kern="0" dirty="0">
                <a:solidFill>
                  <a:schemeClr val="tx1"/>
                </a:solidFill>
                <a:latin typeface="Segoe UI Semibold" panose="020B0702040204020203" pitchFamily="34" charset="0"/>
                <a:cs typeface="Segoe UI Semibold" panose="020B0702040204020203" pitchFamily="34" charset="0"/>
              </a:endParaRPr>
            </a:p>
          </p:txBody>
        </p:sp>
        <p:sp>
          <p:nvSpPr>
            <p:cNvPr id="55" name="Rectangle 54"/>
            <p:cNvSpPr/>
            <p:nvPr/>
          </p:nvSpPr>
          <p:spPr>
            <a:xfrm>
              <a:off x="7042098" y="3119254"/>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Full </a:t>
              </a:r>
              <a:r>
                <a:rPr lang="en-US" sz="1250" kern="0" dirty="0" err="1">
                  <a:solidFill>
                    <a:schemeClr val="tx1"/>
                  </a:solidFill>
                  <a:latin typeface="Segoe UI Semibold" panose="020B0702040204020203" pitchFamily="34" charset="0"/>
                  <a:cs typeface="Segoe UI Semibold" panose="020B0702040204020203" pitchFamily="34" charset="0"/>
                </a:rPr>
                <a:t>Agg</a:t>
              </a:r>
              <a:endParaRPr lang="en-US" sz="1250" kern="0" dirty="0">
                <a:solidFill>
                  <a:schemeClr val="tx1"/>
                </a:solidFill>
                <a:latin typeface="Segoe UI Semibold" panose="020B0702040204020203" pitchFamily="34" charset="0"/>
                <a:cs typeface="Segoe UI Semibold" panose="020B0702040204020203" pitchFamily="34" charset="0"/>
              </a:endParaRPr>
            </a:p>
          </p:txBody>
        </p:sp>
        <p:sp>
          <p:nvSpPr>
            <p:cNvPr id="57" name="Rectangle 56"/>
            <p:cNvSpPr/>
            <p:nvPr/>
          </p:nvSpPr>
          <p:spPr>
            <a:xfrm>
              <a:off x="5350457" y="3882603"/>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Write</a:t>
              </a:r>
            </a:p>
          </p:txBody>
        </p:sp>
        <p:sp>
          <p:nvSpPr>
            <p:cNvPr id="59" name="Rectangle 58"/>
            <p:cNvSpPr/>
            <p:nvPr/>
          </p:nvSpPr>
          <p:spPr>
            <a:xfrm>
              <a:off x="7042098" y="3882603"/>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Write</a:t>
              </a:r>
            </a:p>
          </p:txBody>
        </p:sp>
        <p:cxnSp>
          <p:nvCxnSpPr>
            <p:cNvPr id="60" name="Straight Arrow Connector 59"/>
            <p:cNvCxnSpPr/>
            <p:nvPr/>
          </p:nvCxnSpPr>
          <p:spPr>
            <a:xfrm flipH="1">
              <a:off x="6047977" y="3490351"/>
              <a:ext cx="10636" cy="381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744936" y="3490351"/>
              <a:ext cx="0" cy="381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839193" y="2386225"/>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Read</a:t>
              </a:r>
            </a:p>
          </p:txBody>
        </p:sp>
        <p:cxnSp>
          <p:nvCxnSpPr>
            <p:cNvPr id="73" name="Straight Arrow Connector 72"/>
            <p:cNvCxnSpPr>
              <a:stCxn id="70" idx="2"/>
              <a:endCxn id="76" idx="0"/>
            </p:cNvCxnSpPr>
            <p:nvPr/>
          </p:nvCxnSpPr>
          <p:spPr>
            <a:xfrm>
              <a:off x="9542032" y="2767900"/>
              <a:ext cx="0" cy="340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839193" y="3108677"/>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Full </a:t>
              </a:r>
              <a:r>
                <a:rPr lang="en-US" sz="1250" kern="0" dirty="0" err="1">
                  <a:solidFill>
                    <a:schemeClr val="tx1"/>
                  </a:solidFill>
                  <a:latin typeface="Segoe UI Semibold" panose="020B0702040204020203" pitchFamily="34" charset="0"/>
                  <a:cs typeface="Segoe UI Semibold" panose="020B0702040204020203" pitchFamily="34" charset="0"/>
                </a:rPr>
                <a:t>Agg</a:t>
              </a:r>
              <a:endParaRPr lang="en-US" sz="1250" kern="0" dirty="0">
                <a:solidFill>
                  <a:schemeClr val="tx1"/>
                </a:solidFill>
                <a:latin typeface="Segoe UI Semibold" panose="020B0702040204020203" pitchFamily="34" charset="0"/>
                <a:cs typeface="Segoe UI Semibold" panose="020B0702040204020203" pitchFamily="34" charset="0"/>
              </a:endParaRPr>
            </a:p>
          </p:txBody>
        </p:sp>
        <p:cxnSp>
          <p:nvCxnSpPr>
            <p:cNvPr id="78" name="Straight Arrow Connector 77"/>
            <p:cNvCxnSpPr>
              <a:stCxn id="76" idx="2"/>
            </p:cNvCxnSpPr>
            <p:nvPr/>
          </p:nvCxnSpPr>
          <p:spPr>
            <a:xfrm flipH="1">
              <a:off x="9536714" y="3490352"/>
              <a:ext cx="5318" cy="392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839193" y="3843747"/>
              <a:ext cx="1405678" cy="3816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1250" kern="0" dirty="0">
                  <a:solidFill>
                    <a:schemeClr val="tx1"/>
                  </a:solidFill>
                  <a:latin typeface="Segoe UI Semibold" panose="020B0702040204020203" pitchFamily="34" charset="0"/>
                  <a:cs typeface="Segoe UI Semibold" panose="020B0702040204020203" pitchFamily="34" charset="0"/>
                </a:rPr>
                <a:t>Write</a:t>
              </a:r>
            </a:p>
          </p:txBody>
        </p:sp>
        <p:sp>
          <p:nvSpPr>
            <p:cNvPr id="83" name="Rectangle 82"/>
            <p:cNvSpPr/>
            <p:nvPr/>
          </p:nvSpPr>
          <p:spPr>
            <a:xfrm>
              <a:off x="5350456" y="299693"/>
              <a:ext cx="1408231" cy="12618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571379"/>
              <a:r>
                <a:rPr lang="en-US" kern="0" dirty="0">
                  <a:solidFill>
                    <a:schemeClr val="tx1"/>
                  </a:solidFill>
                  <a:latin typeface="Segoe UI Semibold" panose="020B0702040204020203" pitchFamily="34" charset="0"/>
                  <a:cs typeface="Segoe UI Semibold" panose="020B0702040204020203" pitchFamily="34" charset="0"/>
                </a:rPr>
                <a:t>FB</a:t>
              </a:r>
            </a:p>
          </p:txBody>
        </p:sp>
        <p:sp>
          <p:nvSpPr>
            <p:cNvPr id="87" name="Rectangle 86"/>
            <p:cNvSpPr/>
            <p:nvPr/>
          </p:nvSpPr>
          <p:spPr>
            <a:xfrm>
              <a:off x="5350456" y="1708393"/>
              <a:ext cx="1408231"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25" kern="0" dirty="0">
                  <a:solidFill>
                    <a:schemeClr val="tx1"/>
                  </a:solidFill>
                  <a:latin typeface="Segoe UI Semibold" panose="020B0702040204020203" pitchFamily="34" charset="0"/>
                  <a:cs typeface="Segoe UI Semibold" panose="020B0702040204020203" pitchFamily="34" charset="0"/>
                </a:rPr>
                <a:t>EXTENT 1</a:t>
              </a:r>
            </a:p>
          </p:txBody>
        </p:sp>
        <p:sp>
          <p:nvSpPr>
            <p:cNvPr id="92" name="Rectangle 91"/>
            <p:cNvSpPr/>
            <p:nvPr/>
          </p:nvSpPr>
          <p:spPr>
            <a:xfrm>
              <a:off x="7040822" y="296862"/>
              <a:ext cx="1408231" cy="12618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571379"/>
              <a:r>
                <a:rPr lang="en-US" kern="0" dirty="0">
                  <a:solidFill>
                    <a:schemeClr val="tx1"/>
                  </a:solidFill>
                  <a:latin typeface="Segoe UI Semibold" panose="020B0702040204020203" pitchFamily="34" charset="0"/>
                  <a:cs typeface="Segoe UI Semibold" panose="020B0702040204020203" pitchFamily="34" charset="0"/>
                </a:rPr>
                <a:t>WH</a:t>
              </a:r>
            </a:p>
          </p:txBody>
        </p:sp>
        <p:sp>
          <p:nvSpPr>
            <p:cNvPr id="93" name="Rectangle 92"/>
            <p:cNvSpPr/>
            <p:nvPr/>
          </p:nvSpPr>
          <p:spPr>
            <a:xfrm>
              <a:off x="7040822" y="1705562"/>
              <a:ext cx="1408231"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25" kern="0" dirty="0">
                  <a:solidFill>
                    <a:schemeClr val="tx1"/>
                  </a:solidFill>
                  <a:latin typeface="Segoe UI Semibold" panose="020B0702040204020203" pitchFamily="34" charset="0"/>
                  <a:cs typeface="Segoe UI Semibold" panose="020B0702040204020203" pitchFamily="34" charset="0"/>
                </a:rPr>
                <a:t>EXTENT 2</a:t>
              </a:r>
            </a:p>
          </p:txBody>
        </p:sp>
        <p:sp>
          <p:nvSpPr>
            <p:cNvPr id="95" name="Rectangle 94"/>
            <p:cNvSpPr/>
            <p:nvPr/>
          </p:nvSpPr>
          <p:spPr>
            <a:xfrm>
              <a:off x="8837916" y="293102"/>
              <a:ext cx="1408231" cy="12618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571379"/>
              <a:r>
                <a:rPr lang="en-US" kern="0" dirty="0">
                  <a:solidFill>
                    <a:schemeClr val="tx1"/>
                  </a:solidFill>
                  <a:latin typeface="Segoe UI Semibold" panose="020B0702040204020203" pitchFamily="34" charset="0"/>
                  <a:cs typeface="Segoe UI Semibold" panose="020B0702040204020203" pitchFamily="34" charset="0"/>
                </a:rPr>
                <a:t>CNN</a:t>
              </a:r>
            </a:p>
          </p:txBody>
        </p:sp>
        <p:sp>
          <p:nvSpPr>
            <p:cNvPr id="96" name="Rectangle 95"/>
            <p:cNvSpPr/>
            <p:nvPr/>
          </p:nvSpPr>
          <p:spPr>
            <a:xfrm>
              <a:off x="8837916" y="1701802"/>
              <a:ext cx="1408231" cy="407958"/>
            </a:xfrm>
            <a:prstGeom prst="rect">
              <a:avLst/>
            </a:prstGeom>
            <a:solidFill>
              <a:srgbClr val="9D81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79"/>
              <a:r>
                <a:rPr lang="en-US" sz="825" kern="0" dirty="0">
                  <a:solidFill>
                    <a:schemeClr val="tx1"/>
                  </a:solidFill>
                  <a:latin typeface="Segoe UI Semibold" panose="020B0702040204020203" pitchFamily="34" charset="0"/>
                  <a:cs typeface="Segoe UI Semibold" panose="020B0702040204020203" pitchFamily="34" charset="0"/>
                </a:rPr>
                <a:t>EXTENT 3</a:t>
              </a:r>
            </a:p>
          </p:txBody>
        </p:sp>
      </p:grpSp>
      <p:cxnSp>
        <p:nvCxnSpPr>
          <p:cNvPr id="7" name="Straight Connector 6"/>
          <p:cNvCxnSpPr/>
          <p:nvPr/>
        </p:nvCxnSpPr>
        <p:spPr>
          <a:xfrm>
            <a:off x="6096000" y="969257"/>
            <a:ext cx="0" cy="4700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4916196" y="4371044"/>
            <a:ext cx="1008478" cy="504239"/>
          </a:xfrm>
          <a:prstGeom prst="wedgeRectCallout">
            <a:avLst>
              <a:gd name="adj1" fmla="val -144192"/>
              <a:gd name="adj2" fmla="val -493"/>
            </a:avLst>
          </a:prstGeom>
          <a:solidFill>
            <a:srgbClr val="D83B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schemeClr val="tx1"/>
                </a:solidFill>
              </a:rPr>
              <a:t>Expensive!</a:t>
            </a:r>
          </a:p>
        </p:txBody>
      </p:sp>
    </p:spTree>
    <p:extLst>
      <p:ext uri="{BB962C8B-B14F-4D97-AF65-F5344CB8AC3E}">
        <p14:creationId xmlns:p14="http://schemas.microsoft.com/office/powerpoint/2010/main" val="695268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F286AA-3AEE-408B-81EA-DE5205175FBC}"/>
              </a:ext>
            </a:extLst>
          </p:cNvPr>
          <p:cNvSpPr/>
          <p:nvPr/>
        </p:nvSpPr>
        <p:spPr>
          <a:xfrm>
            <a:off x="5524501" y="3086100"/>
            <a:ext cx="1074333" cy="600164"/>
          </a:xfrm>
          <a:prstGeom prst="rect">
            <a:avLst/>
          </a:prstGeom>
        </p:spPr>
        <p:txBody>
          <a:bodyPr wrap="none">
            <a:spAutoFit/>
          </a:bodyPr>
          <a:lstStyle/>
          <a:p>
            <a:r>
              <a:rPr lang="en-IN" sz="3300" dirty="0">
                <a:latin typeface="Sitka Text" panose="02000505000000020004" pitchFamily="2" charset="0"/>
              </a:rPr>
              <a:t>END</a:t>
            </a:r>
            <a:endParaRPr lang="en-IN" sz="3300" dirty="0"/>
          </a:p>
        </p:txBody>
      </p:sp>
    </p:spTree>
    <p:extLst>
      <p:ext uri="{BB962C8B-B14F-4D97-AF65-F5344CB8AC3E}">
        <p14:creationId xmlns:p14="http://schemas.microsoft.com/office/powerpoint/2010/main" val="1615742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390D-174E-594A-8906-BE2F275C5ECD}"/>
              </a:ext>
            </a:extLst>
          </p:cNvPr>
          <p:cNvSpPr>
            <a:spLocks noGrp="1"/>
          </p:cNvSpPr>
          <p:nvPr>
            <p:ph type="ctrTitle"/>
          </p:nvPr>
        </p:nvSpPr>
        <p:spPr/>
        <p:txBody>
          <a:bodyPr/>
          <a:lstStyle/>
          <a:p>
            <a:r>
              <a:rPr lang="en-US" dirty="0"/>
              <a:t>Data Quality </a:t>
            </a:r>
          </a:p>
        </p:txBody>
      </p:sp>
      <p:sp>
        <p:nvSpPr>
          <p:cNvPr id="3" name="Subtitle 2">
            <a:extLst>
              <a:ext uri="{FF2B5EF4-FFF2-40B4-BE49-F238E27FC236}">
                <a16:creationId xmlns:a16="http://schemas.microsoft.com/office/drawing/2014/main" id="{3F3C8061-850D-2C4B-936E-920B49B6E5E8}"/>
              </a:ext>
            </a:extLst>
          </p:cNvPr>
          <p:cNvSpPr>
            <a:spLocks noGrp="1"/>
          </p:cNvSpPr>
          <p:nvPr>
            <p:ph type="subTitle" idx="1"/>
          </p:nvPr>
        </p:nvSpPr>
        <p:spPr/>
        <p:txBody>
          <a:bodyPr/>
          <a:lstStyle/>
          <a:p>
            <a:r>
              <a:rPr lang="en-US" dirty="0"/>
              <a:t>Most Complex in Big Data </a:t>
            </a:r>
          </a:p>
        </p:txBody>
      </p:sp>
    </p:spTree>
    <p:extLst>
      <p:ext uri="{BB962C8B-B14F-4D97-AF65-F5344CB8AC3E}">
        <p14:creationId xmlns:p14="http://schemas.microsoft.com/office/powerpoint/2010/main" val="4001031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8162" y="50529"/>
            <a:ext cx="11576502" cy="708469"/>
          </a:xfrm>
        </p:spPr>
        <p:txBody>
          <a:bodyPr>
            <a:normAutofit/>
          </a:bodyPr>
          <a:lstStyle/>
          <a:p>
            <a:r>
              <a:rPr lang="en-US" sz="2400" dirty="0"/>
              <a:t>What are the challenges in data quality on Azure Big Data systems..</a:t>
            </a:r>
            <a:endParaRPr lang="en-US" sz="2400" dirty="0">
              <a:latin typeface="Segoe UI Light" panose="020B0502040204020203" pitchFamily="34" charset="0"/>
              <a:cs typeface="Segoe UI Light" panose="020B0502040204020203" pitchFamily="34" charset="0"/>
            </a:endParaRPr>
          </a:p>
        </p:txBody>
      </p:sp>
      <p:graphicFrame>
        <p:nvGraphicFramePr>
          <p:cNvPr id="6" name="Diagram 5"/>
          <p:cNvGraphicFramePr/>
          <p:nvPr>
            <p:extLst/>
          </p:nvPr>
        </p:nvGraphicFramePr>
        <p:xfrm>
          <a:off x="573930" y="1138355"/>
          <a:ext cx="7477434" cy="443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8345348" y="3235904"/>
            <a:ext cx="3628103" cy="39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Goals</a:t>
            </a:r>
          </a:p>
        </p:txBody>
      </p:sp>
      <p:sp>
        <p:nvSpPr>
          <p:cNvPr id="3" name="TextBox 2"/>
          <p:cNvSpPr txBox="1"/>
          <p:nvPr/>
        </p:nvSpPr>
        <p:spPr>
          <a:xfrm>
            <a:off x="8345349" y="3803177"/>
            <a:ext cx="3628103" cy="163121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Support multiple connectors</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Fully automated testing</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Dynamic scalability</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Centralized Governance</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Team &amp; Reports friendly</a:t>
            </a:r>
          </a:p>
          <a:p>
            <a:pPr marL="285750" indent="-285750">
              <a:buFont typeface="Arial" panose="020B0604020202020204" pitchFamily="34" charset="0"/>
              <a:buChar char="•"/>
            </a:pP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Isosceles Triangle 7"/>
          <p:cNvSpPr/>
          <p:nvPr/>
        </p:nvSpPr>
        <p:spPr>
          <a:xfrm rot="5400000">
            <a:off x="5999038" y="3111499"/>
            <a:ext cx="3972538" cy="486074"/>
          </a:xfrm>
          <a:prstGeom prst="triangle">
            <a:avLst>
              <a:gd name="adj" fmla="val 503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396950" y="1188601"/>
            <a:ext cx="608707" cy="6204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1</a:t>
            </a:r>
          </a:p>
        </p:txBody>
      </p:sp>
      <p:sp>
        <p:nvSpPr>
          <p:cNvPr id="10" name="Rounded Rectangle 9"/>
          <p:cNvSpPr/>
          <p:nvPr/>
        </p:nvSpPr>
        <p:spPr>
          <a:xfrm>
            <a:off x="396950" y="1912013"/>
            <a:ext cx="608707" cy="62045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2</a:t>
            </a:r>
          </a:p>
        </p:txBody>
      </p:sp>
      <p:sp>
        <p:nvSpPr>
          <p:cNvPr id="11" name="Rounded Rectangle 10"/>
          <p:cNvSpPr/>
          <p:nvPr/>
        </p:nvSpPr>
        <p:spPr>
          <a:xfrm>
            <a:off x="396950" y="2635425"/>
            <a:ext cx="608707" cy="6204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3</a:t>
            </a:r>
          </a:p>
        </p:txBody>
      </p:sp>
      <p:sp>
        <p:nvSpPr>
          <p:cNvPr id="12" name="Rounded Rectangle 11"/>
          <p:cNvSpPr/>
          <p:nvPr/>
        </p:nvSpPr>
        <p:spPr>
          <a:xfrm>
            <a:off x="396950" y="3358837"/>
            <a:ext cx="608707" cy="62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4</a:t>
            </a:r>
          </a:p>
        </p:txBody>
      </p:sp>
      <p:sp>
        <p:nvSpPr>
          <p:cNvPr id="14" name="Rounded Rectangle 13"/>
          <p:cNvSpPr/>
          <p:nvPr/>
        </p:nvSpPr>
        <p:spPr>
          <a:xfrm>
            <a:off x="396950" y="4082249"/>
            <a:ext cx="608707" cy="62045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5</a:t>
            </a:r>
          </a:p>
        </p:txBody>
      </p:sp>
      <p:sp>
        <p:nvSpPr>
          <p:cNvPr id="15" name="Rounded Rectangle 14"/>
          <p:cNvSpPr/>
          <p:nvPr/>
        </p:nvSpPr>
        <p:spPr>
          <a:xfrm>
            <a:off x="396950" y="4805659"/>
            <a:ext cx="608707" cy="620451"/>
          </a:xfrm>
          <a:prstGeom prst="roundRect">
            <a:avLst/>
          </a:prstGeom>
          <a:solidFill>
            <a:srgbClr val="00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6</a:t>
            </a:r>
          </a:p>
        </p:txBody>
      </p:sp>
      <p:sp>
        <p:nvSpPr>
          <p:cNvPr id="13" name="Rectangle 12"/>
          <p:cNvSpPr/>
          <p:nvPr/>
        </p:nvSpPr>
        <p:spPr>
          <a:xfrm>
            <a:off x="8345348" y="970930"/>
            <a:ext cx="3628103" cy="39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Vision</a:t>
            </a:r>
          </a:p>
        </p:txBody>
      </p:sp>
      <p:sp>
        <p:nvSpPr>
          <p:cNvPr id="16" name="TextBox 15"/>
          <p:cNvSpPr txBox="1"/>
          <p:nvPr/>
        </p:nvSpPr>
        <p:spPr>
          <a:xfrm>
            <a:off x="8345348" y="1487158"/>
            <a:ext cx="3628103" cy="1569660"/>
          </a:xfrm>
          <a:prstGeom prst="rect">
            <a:avLst/>
          </a:prstGeom>
          <a:noFill/>
          <a:ln>
            <a:solidFill>
              <a:schemeClr val="accent1"/>
            </a:solidFill>
          </a:ln>
        </p:spPr>
        <p:txBody>
          <a:bodyPr wrap="square" rtlCol="0">
            <a:spAutoFit/>
          </a:bodyPr>
          <a:lstStyle/>
          <a:p>
            <a:r>
              <a:rPr lang="en-US" sz="1600" dirty="0">
                <a:latin typeface="Segoe UI" panose="020B0502040204020203" pitchFamily="34" charset="0"/>
                <a:cs typeface="Segoe UI" panose="020B0502040204020203" pitchFamily="34" charset="0"/>
              </a:rPr>
              <a:t>Develop a generic data quality engine that can run on Azure and capable of verifying data against multiple data sources including Azure DBs, Azure Data Lake, </a:t>
            </a:r>
            <a:r>
              <a:rPr lang="en-US" sz="1600" dirty="0" err="1">
                <a:latin typeface="Segoe UI" panose="020B0502040204020203" pitchFamily="34" charset="0"/>
                <a:cs typeface="Segoe UI" panose="020B0502040204020203" pitchFamily="34" charset="0"/>
              </a:rPr>
              <a:t>HDInsights</a:t>
            </a:r>
            <a:r>
              <a:rPr lang="en-US" sz="1600" dirty="0">
                <a:latin typeface="Segoe UI" panose="020B0502040204020203" pitchFamily="34" charset="0"/>
                <a:cs typeface="Segoe UI" panose="020B0502040204020203" pitchFamily="34" charset="0"/>
              </a:rPr>
              <a:t>, Warehouses and MDX Cubes</a:t>
            </a:r>
          </a:p>
        </p:txBody>
      </p:sp>
      <p:grpSp>
        <p:nvGrpSpPr>
          <p:cNvPr id="17" name="Group 16"/>
          <p:cNvGrpSpPr/>
          <p:nvPr/>
        </p:nvGrpSpPr>
        <p:grpSpPr>
          <a:xfrm>
            <a:off x="1191273" y="3354536"/>
            <a:ext cx="5869785" cy="697967"/>
            <a:chOff x="579531" y="767764"/>
            <a:chExt cx="5869785" cy="697967"/>
          </a:xfrm>
        </p:grpSpPr>
        <p:sp>
          <p:nvSpPr>
            <p:cNvPr id="18" name="Rectangle 17"/>
            <p:cNvSpPr/>
            <p:nvPr/>
          </p:nvSpPr>
          <p:spPr>
            <a:xfrm>
              <a:off x="579531" y="767764"/>
              <a:ext cx="5869785" cy="6979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579531" y="767764"/>
              <a:ext cx="5869785" cy="6979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lvl="0"/>
              <a:r>
                <a:rPr lang="en-US" sz="1400" dirty="0">
                  <a:solidFill>
                    <a:schemeClr val="accent1"/>
                  </a:solidFill>
                  <a:latin typeface="Segoe UI" panose="020B0502040204020203" pitchFamily="34" charset="0"/>
                  <a:cs typeface="Segoe UI" panose="020B0502040204020203" pitchFamily="34" charset="0"/>
                </a:rPr>
                <a:t>Distributed business rules.. </a:t>
              </a:r>
              <a:endParaRPr lang="en-US" sz="1400" dirty="0">
                <a:latin typeface="Segoe UI" panose="020B0502040204020203" pitchFamily="34" charset="0"/>
                <a:cs typeface="Segoe UI" panose="020B0502040204020203" pitchFamily="34" charset="0"/>
              </a:endParaRPr>
            </a:p>
            <a:p>
              <a:pPr lvl="0"/>
              <a:r>
                <a:rPr lang="en-US" sz="1400" dirty="0">
                  <a:latin typeface="Segoe UI" panose="020B0502040204020203" pitchFamily="34" charset="0"/>
                  <a:cs typeface="Segoe UI" panose="020B0502040204020203" pitchFamily="34" charset="0"/>
                </a:rPr>
                <a:t>Data is processed at multiple stages and faults can occur anywhere..</a:t>
              </a:r>
            </a:p>
          </p:txBody>
        </p:sp>
      </p:grpSp>
      <p:grpSp>
        <p:nvGrpSpPr>
          <p:cNvPr id="20" name="Group 19"/>
          <p:cNvGrpSpPr/>
          <p:nvPr/>
        </p:nvGrpSpPr>
        <p:grpSpPr>
          <a:xfrm>
            <a:off x="1182637" y="4091942"/>
            <a:ext cx="5869785" cy="697967"/>
            <a:chOff x="579531" y="767764"/>
            <a:chExt cx="5869785" cy="697967"/>
          </a:xfrm>
        </p:grpSpPr>
        <p:sp>
          <p:nvSpPr>
            <p:cNvPr id="21" name="Rectangle 20"/>
            <p:cNvSpPr/>
            <p:nvPr/>
          </p:nvSpPr>
          <p:spPr>
            <a:xfrm>
              <a:off x="579531" y="767764"/>
              <a:ext cx="5869785" cy="6979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579531" y="767764"/>
              <a:ext cx="5869785" cy="6979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lvl="0"/>
              <a:r>
                <a:rPr lang="en-US" sz="1400" dirty="0">
                  <a:solidFill>
                    <a:schemeClr val="accent1"/>
                  </a:solidFill>
                  <a:latin typeface="Segoe UI" panose="020B0502040204020203" pitchFamily="34" charset="0"/>
                  <a:cs typeface="Segoe UI" panose="020B0502040204020203" pitchFamily="34" charset="0"/>
                </a:rPr>
                <a:t>Lack of validation tools</a:t>
              </a:r>
              <a:endParaRPr lang="en-US" sz="1400" dirty="0">
                <a:latin typeface="Segoe UI" panose="020B0502040204020203" pitchFamily="34" charset="0"/>
                <a:cs typeface="Segoe UI" panose="020B0502040204020203" pitchFamily="34" charset="0"/>
              </a:endParaRPr>
            </a:p>
            <a:p>
              <a:pPr lvl="0"/>
              <a:r>
                <a:rPr lang="en-US" sz="1400" dirty="0">
                  <a:latin typeface="Segoe UI" panose="020B0502040204020203" pitchFamily="34" charset="0"/>
                  <a:cs typeface="Segoe UI" panose="020B0502040204020203" pitchFamily="34" charset="0"/>
                </a:rPr>
                <a:t>No ready available tools like Performance tester etc. </a:t>
              </a:r>
            </a:p>
          </p:txBody>
        </p:sp>
      </p:grpSp>
      <p:sp>
        <p:nvSpPr>
          <p:cNvPr id="23" name="Rectangle 22"/>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Quality</a:t>
            </a:r>
          </a:p>
        </p:txBody>
      </p:sp>
    </p:spTree>
    <p:extLst>
      <p:ext uri="{BB962C8B-B14F-4D97-AF65-F5344CB8AC3E}">
        <p14:creationId xmlns:p14="http://schemas.microsoft.com/office/powerpoint/2010/main" val="2631851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36" y="14608"/>
            <a:ext cx="11579517" cy="708469"/>
          </a:xfrm>
        </p:spPr>
        <p:txBody>
          <a:bodyPr>
            <a:normAutofit/>
          </a:bodyPr>
          <a:lstStyle/>
          <a:p>
            <a:r>
              <a:rPr lang="en-US" sz="2400" dirty="0">
                <a:latin typeface="Segoe UI Light" panose="020B0502040204020203" pitchFamily="34" charset="0"/>
                <a:cs typeface="Segoe UI Light" panose="020B0502040204020203" pitchFamily="34" charset="0"/>
              </a:rPr>
              <a:t>Data flow diagram of the Data Quality engine</a:t>
            </a:r>
            <a:endParaRPr lang="en-US" sz="2400"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chemeClr val="tx1"/>
                </a:solidFill>
              </a:rPr>
              <a:pPr/>
              <a:t>76</a:t>
            </a:fld>
            <a:endParaRPr lang="en-US" dirty="0">
              <a:solidFill>
                <a:schemeClr val="tx1"/>
              </a:solidFill>
            </a:endParaRPr>
          </a:p>
        </p:txBody>
      </p:sp>
      <p:grpSp>
        <p:nvGrpSpPr>
          <p:cNvPr id="5" name="Group 4"/>
          <p:cNvGrpSpPr/>
          <p:nvPr/>
        </p:nvGrpSpPr>
        <p:grpSpPr>
          <a:xfrm>
            <a:off x="3290089" y="1068538"/>
            <a:ext cx="8455944" cy="4557410"/>
            <a:chOff x="1820985" y="591425"/>
            <a:chExt cx="9243063" cy="5635918"/>
          </a:xfrm>
        </p:grpSpPr>
        <p:grpSp>
          <p:nvGrpSpPr>
            <p:cNvPr id="6" name="Group 5"/>
            <p:cNvGrpSpPr/>
            <p:nvPr/>
          </p:nvGrpSpPr>
          <p:grpSpPr>
            <a:xfrm>
              <a:off x="1843090" y="591426"/>
              <a:ext cx="4039006" cy="2356939"/>
              <a:chOff x="863633" y="422672"/>
              <a:chExt cx="4104898" cy="2356939"/>
            </a:xfrm>
          </p:grpSpPr>
          <p:sp>
            <p:nvSpPr>
              <p:cNvPr id="23" name="Rectangle 22"/>
              <p:cNvSpPr/>
              <p:nvPr/>
            </p:nvSpPr>
            <p:spPr>
              <a:xfrm>
                <a:off x="863633" y="799909"/>
                <a:ext cx="4093525" cy="1979702"/>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Test Case Authoring Engine</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Test Case Scheduling</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Test Case Flags</a:t>
                </a:r>
              </a:p>
            </p:txBody>
          </p:sp>
          <p:pic>
            <p:nvPicPr>
              <p:cNvPr id="24" name="Picture 23"/>
              <p:cNvPicPr>
                <a:picLocks noChangeAspect="1"/>
              </p:cNvPicPr>
              <p:nvPr/>
            </p:nvPicPr>
            <p:blipFill>
              <a:blip r:embed="rId2"/>
              <a:stretch>
                <a:fillRect/>
              </a:stretch>
            </p:blipFill>
            <p:spPr>
              <a:xfrm>
                <a:off x="3755226" y="937021"/>
                <a:ext cx="1080124" cy="1624247"/>
              </a:xfrm>
              <a:prstGeom prst="rect">
                <a:avLst/>
              </a:prstGeom>
            </p:spPr>
          </p:pic>
          <p:sp>
            <p:nvSpPr>
              <p:cNvPr id="25" name="TextBox 24"/>
              <p:cNvSpPr txBox="1"/>
              <p:nvPr/>
            </p:nvSpPr>
            <p:spPr>
              <a:xfrm>
                <a:off x="875005" y="422672"/>
                <a:ext cx="4093526" cy="418673"/>
              </a:xfrm>
              <a:prstGeom prst="rect">
                <a:avLst/>
              </a:prstGeom>
              <a:solidFill>
                <a:schemeClr val="accent1"/>
              </a:solidFill>
              <a:ln>
                <a:solidFill>
                  <a:schemeClr val="accent1"/>
                </a:solidFill>
              </a:ln>
              <a:effectLst>
                <a:softEdge rad="12700"/>
              </a:effectLst>
            </p:spPr>
            <p:txBody>
              <a:bodyPr wrap="square" rtlCol="0">
                <a:spAutoFit/>
              </a:bodyPr>
              <a:lstStyle/>
              <a:p>
                <a:r>
                  <a:rPr lang="en-US" sz="1600" dirty="0">
                    <a:latin typeface="Segoe UI" panose="020B0502040204020203" pitchFamily="34" charset="0"/>
                    <a:cs typeface="Segoe UI" panose="020B0502040204020203" pitchFamily="34" charset="0"/>
                  </a:rPr>
                  <a:t>Test Cases Storage</a:t>
                </a:r>
                <a:r>
                  <a:rPr lang="en-US" sz="1600" dirty="0">
                    <a:latin typeface="Arial" pitchFamily="34" charset="0"/>
                    <a:cs typeface="Arial" pitchFamily="34" charset="0"/>
                  </a:rPr>
                  <a:t> </a:t>
                </a:r>
              </a:p>
            </p:txBody>
          </p:sp>
        </p:grpSp>
        <p:grpSp>
          <p:nvGrpSpPr>
            <p:cNvPr id="7" name="Group 6"/>
            <p:cNvGrpSpPr/>
            <p:nvPr/>
          </p:nvGrpSpPr>
          <p:grpSpPr>
            <a:xfrm>
              <a:off x="7035207" y="591425"/>
              <a:ext cx="4028841" cy="2367433"/>
              <a:chOff x="6117895" y="505627"/>
              <a:chExt cx="4028841" cy="2367433"/>
            </a:xfrm>
          </p:grpSpPr>
          <p:sp>
            <p:nvSpPr>
              <p:cNvPr id="20" name="Rectangle 19"/>
              <p:cNvSpPr/>
              <p:nvPr/>
            </p:nvSpPr>
            <p:spPr>
              <a:xfrm>
                <a:off x="6117895" y="897391"/>
                <a:ext cx="4028841" cy="1975669"/>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endParaRPr lang="en-US" sz="1400" dirty="0">
                  <a:solidFill>
                    <a:schemeClr val="tx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PowerShell Engine</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Execute on</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ADL</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ADW</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DB</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Files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9068" y="1587185"/>
                <a:ext cx="1576303" cy="828802"/>
              </a:xfrm>
              <a:prstGeom prst="rect">
                <a:avLst/>
              </a:prstGeom>
            </p:spPr>
          </p:pic>
          <p:sp>
            <p:nvSpPr>
              <p:cNvPr id="22" name="TextBox 21"/>
              <p:cNvSpPr txBox="1"/>
              <p:nvPr/>
            </p:nvSpPr>
            <p:spPr>
              <a:xfrm>
                <a:off x="6117895" y="505627"/>
                <a:ext cx="4028841" cy="418673"/>
              </a:xfrm>
              <a:prstGeom prst="rect">
                <a:avLst/>
              </a:prstGeom>
              <a:solidFill>
                <a:schemeClr val="accent1"/>
              </a:solidFill>
              <a:effectLst>
                <a:softEdge rad="12700"/>
              </a:effectLst>
            </p:spPr>
            <p:txBody>
              <a:bodyPr wrap="square" rtlCol="0">
                <a:spAutoFit/>
              </a:bodyPr>
              <a:lstStyle>
                <a:defPPr>
                  <a:defRPr lang="en-US"/>
                </a:defPPr>
                <a:lvl1pPr>
                  <a:defRPr>
                    <a:solidFill>
                      <a:schemeClr val="bg1"/>
                    </a:solidFill>
                    <a:latin typeface="Arial" pitchFamily="34" charset="0"/>
                    <a:cs typeface="Arial" pitchFamily="34" charset="0"/>
                  </a:defRPr>
                </a:lvl1pPr>
              </a:lstStyle>
              <a:p>
                <a:r>
                  <a:rPr lang="en-US" sz="1600" dirty="0">
                    <a:solidFill>
                      <a:schemeClr val="tx1"/>
                    </a:solidFill>
                    <a:latin typeface="Segoe UI" panose="020B0502040204020203" pitchFamily="34" charset="0"/>
                    <a:cs typeface="Segoe UI" panose="020B0502040204020203" pitchFamily="34" charset="0"/>
                  </a:rPr>
                  <a:t>Heart &amp; Engine</a:t>
                </a:r>
                <a:r>
                  <a:rPr lang="en-US" sz="1600" dirty="0">
                    <a:solidFill>
                      <a:schemeClr val="tx1"/>
                    </a:solidFill>
                  </a:rPr>
                  <a:t> </a:t>
                </a:r>
                <a:endParaRPr lang="en-US" dirty="0">
                  <a:solidFill>
                    <a:schemeClr val="tx1"/>
                  </a:solidFill>
                </a:endParaRPr>
              </a:p>
            </p:txBody>
          </p:sp>
        </p:grpSp>
        <p:grpSp>
          <p:nvGrpSpPr>
            <p:cNvPr id="9" name="Group 8"/>
            <p:cNvGrpSpPr/>
            <p:nvPr/>
          </p:nvGrpSpPr>
          <p:grpSpPr>
            <a:xfrm>
              <a:off x="7035207" y="3799872"/>
              <a:ext cx="4028841" cy="2359734"/>
              <a:chOff x="6256900" y="3799872"/>
              <a:chExt cx="4819447" cy="2359734"/>
            </a:xfrm>
          </p:grpSpPr>
          <p:sp>
            <p:nvSpPr>
              <p:cNvPr id="17" name="Rectangle 16"/>
              <p:cNvSpPr/>
              <p:nvPr/>
            </p:nvSpPr>
            <p:spPr>
              <a:xfrm>
                <a:off x="6256900" y="4183937"/>
                <a:ext cx="4819447" cy="1975669"/>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Live Visualization</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View Logs</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View Exceptions</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3255" y="4671282"/>
                <a:ext cx="1846216" cy="1000978"/>
              </a:xfrm>
              <a:prstGeom prst="rect">
                <a:avLst/>
              </a:prstGeom>
            </p:spPr>
          </p:pic>
          <p:sp>
            <p:nvSpPr>
              <p:cNvPr id="19" name="TextBox 18"/>
              <p:cNvSpPr txBox="1"/>
              <p:nvPr/>
            </p:nvSpPr>
            <p:spPr>
              <a:xfrm>
                <a:off x="6256900" y="3799872"/>
                <a:ext cx="4819447" cy="418673"/>
              </a:xfrm>
              <a:prstGeom prst="rect">
                <a:avLst/>
              </a:prstGeom>
              <a:solidFill>
                <a:schemeClr val="accent1"/>
              </a:solidFill>
              <a:effectLst>
                <a:softEdge rad="12700"/>
              </a:effectLst>
            </p:spPr>
            <p:txBody>
              <a:bodyPr wrap="square" rtlCol="0">
                <a:spAutoFit/>
              </a:bodyPr>
              <a:lstStyle/>
              <a:p>
                <a:r>
                  <a:rPr lang="en-US" sz="1600" dirty="0">
                    <a:latin typeface="Segoe UI" panose="020B0502040204020203" pitchFamily="34" charset="0"/>
                    <a:cs typeface="Segoe UI" panose="020B0502040204020203" pitchFamily="34" charset="0"/>
                  </a:rPr>
                  <a:t>Telemetric Data Visualization</a:t>
                </a:r>
                <a:r>
                  <a:rPr lang="en-US" sz="1600" dirty="0">
                    <a:latin typeface="Arial" pitchFamily="34" charset="0"/>
                    <a:cs typeface="Arial" pitchFamily="34" charset="0"/>
                  </a:rPr>
                  <a:t> </a:t>
                </a:r>
                <a:endParaRPr lang="en-US" dirty="0">
                  <a:latin typeface="Arial" pitchFamily="34" charset="0"/>
                  <a:cs typeface="Arial" pitchFamily="34" charset="0"/>
                </a:endParaRPr>
              </a:p>
            </p:txBody>
          </p:sp>
        </p:grpSp>
        <p:grpSp>
          <p:nvGrpSpPr>
            <p:cNvPr id="12" name="Group 11"/>
            <p:cNvGrpSpPr/>
            <p:nvPr/>
          </p:nvGrpSpPr>
          <p:grpSpPr>
            <a:xfrm>
              <a:off x="1820985" y="3838817"/>
              <a:ext cx="4027818" cy="2388526"/>
              <a:chOff x="1020950" y="3803614"/>
              <a:chExt cx="4015928" cy="2214754"/>
            </a:xfrm>
          </p:grpSpPr>
          <p:sp>
            <p:nvSpPr>
              <p:cNvPr id="14" name="Rectangle 13"/>
              <p:cNvSpPr/>
              <p:nvPr/>
            </p:nvSpPr>
            <p:spPr>
              <a:xfrm>
                <a:off x="1020950" y="4186434"/>
                <a:ext cx="4015928" cy="1831934"/>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Emails with Logs</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Action on Bugs</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Missing test cases</a:t>
                </a:r>
              </a:p>
              <a:p>
                <a:pPr marL="285750" indent="-285750">
                  <a:buFont typeface="Arial" panose="020B0604020202020204" pitchFamily="34" charset="0"/>
                  <a:buChar char="•"/>
                </a:pPr>
                <a:endParaRPr lang="en-US" sz="1400" dirty="0">
                  <a:solidFill>
                    <a:schemeClr val="tx1"/>
                  </a:solidFill>
                  <a:latin typeface="Segoe UI" panose="020B0502040204020203" pitchFamily="34" charset="0"/>
                  <a:cs typeface="Segoe UI" panose="020B0502040204020203" pitchFamily="34" charset="0"/>
                </a:endParaRPr>
              </a:p>
            </p:txBody>
          </p:sp>
          <p:sp>
            <p:nvSpPr>
              <p:cNvPr id="15" name="TextBox 14"/>
              <p:cNvSpPr txBox="1"/>
              <p:nvPr/>
            </p:nvSpPr>
            <p:spPr>
              <a:xfrm>
                <a:off x="1054147" y="3803614"/>
                <a:ext cx="3982731" cy="388213"/>
              </a:xfrm>
              <a:prstGeom prst="rect">
                <a:avLst/>
              </a:prstGeom>
              <a:solidFill>
                <a:schemeClr val="accent1"/>
              </a:solidFill>
              <a:effectLst>
                <a:softEdge rad="12700"/>
              </a:effectLst>
            </p:spPr>
            <p:txBody>
              <a:bodyPr wrap="square" rtlCol="0">
                <a:spAutoFit/>
              </a:bodyPr>
              <a:lstStyle/>
              <a:p>
                <a:r>
                  <a:rPr lang="en-US" sz="1600" dirty="0">
                    <a:latin typeface="Segoe UI" panose="020B0502040204020203" pitchFamily="34" charset="0"/>
                    <a:cs typeface="Segoe UI" panose="020B0502040204020203" pitchFamily="34" charset="0"/>
                  </a:rPr>
                  <a:t>Triggering Process</a:t>
                </a:r>
                <a:r>
                  <a:rPr lang="en-US" sz="1600" dirty="0">
                    <a:latin typeface="Arial" pitchFamily="34" charset="0"/>
                    <a:cs typeface="Arial" pitchFamily="34" charset="0"/>
                  </a:rPr>
                  <a:t> </a:t>
                </a:r>
                <a:endParaRPr lang="en-US" dirty="0">
                  <a:latin typeface="Arial" pitchFamily="34" charset="0"/>
                  <a:cs typeface="Arial" pitchFamily="34" charset="0"/>
                </a:endParaRPr>
              </a:p>
            </p:txBody>
          </p:sp>
          <p:pic>
            <p:nvPicPr>
              <p:cNvPr id="16" name="Picture 15"/>
              <p:cNvPicPr>
                <a:picLocks noChangeAspect="1"/>
              </p:cNvPicPr>
              <p:nvPr/>
            </p:nvPicPr>
            <p:blipFill>
              <a:blip r:embed="rId5"/>
              <a:stretch>
                <a:fillRect/>
              </a:stretch>
            </p:blipFill>
            <p:spPr>
              <a:xfrm>
                <a:off x="3214454" y="4464169"/>
                <a:ext cx="1606375" cy="865940"/>
              </a:xfrm>
              <a:prstGeom prst="rect">
                <a:avLst/>
              </a:prstGeom>
            </p:spPr>
          </p:pic>
        </p:grpSp>
      </p:grpSp>
      <p:sp>
        <p:nvSpPr>
          <p:cNvPr id="27" name="Right Arrow 26"/>
          <p:cNvSpPr/>
          <p:nvPr/>
        </p:nvSpPr>
        <p:spPr>
          <a:xfrm>
            <a:off x="7311412" y="1878032"/>
            <a:ext cx="413298" cy="5193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Down Arrow 27"/>
          <p:cNvSpPr/>
          <p:nvPr/>
        </p:nvSpPr>
        <p:spPr>
          <a:xfrm>
            <a:off x="9898758" y="3192775"/>
            <a:ext cx="560279" cy="4379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ight Arrow 28"/>
          <p:cNvSpPr/>
          <p:nvPr/>
        </p:nvSpPr>
        <p:spPr>
          <a:xfrm rot="10800000">
            <a:off x="7321901" y="4556033"/>
            <a:ext cx="402809" cy="5193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Down Arrow 29"/>
          <p:cNvSpPr/>
          <p:nvPr/>
        </p:nvSpPr>
        <p:spPr>
          <a:xfrm rot="10800000">
            <a:off x="4847959" y="3158806"/>
            <a:ext cx="560279" cy="37687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234196" y="1453381"/>
            <a:ext cx="2838847" cy="4524315"/>
          </a:xfrm>
          <a:prstGeom prst="rect">
            <a:avLst/>
          </a:prstGeom>
          <a:solidFill>
            <a:schemeClr val="bg2"/>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buFont typeface="+mj-lt"/>
              <a:buAutoNum type="arabicPeriod"/>
            </a:pP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Data Quality Engine </a:t>
            </a: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enabled to validate most of rules likes value checks, primary key checks, row count checks etc.</a:t>
            </a:r>
          </a:p>
          <a:p>
            <a:pPr marL="342900" indent="-342900">
              <a:buFont typeface="+mj-lt"/>
              <a:buAutoNum type="arabicPeriod"/>
            </a:pP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Comprehensive work flow for authoring, execution and monitoring for </a:t>
            </a: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Azure Data warehouse and Azure Data Lake , HDInsight's , Spark</a:t>
            </a:r>
          </a:p>
          <a:p>
            <a:pPr marL="342900" indent="-342900">
              <a:buFont typeface="+mj-lt"/>
              <a:buAutoNum type="arabicPeriod"/>
            </a:pP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Automated Testing </a:t>
            </a: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with daily mails to all the stake holders</a:t>
            </a:r>
          </a:p>
          <a:p>
            <a:pPr marL="342900" indent="-342900">
              <a:buFont typeface="+mj-lt"/>
              <a:buAutoNum type="arabicPeriod"/>
            </a:pPr>
            <a:r>
              <a:rPr lang="en-US"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Live Power BI dashboards </a:t>
            </a: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for analyzing the quality of the system</a:t>
            </a:r>
          </a:p>
          <a:p>
            <a:pPr marL="342900" indent="-342900">
              <a:buFont typeface="+mj-lt"/>
              <a:buAutoNum type="arabicPeriod"/>
            </a:pPr>
            <a:endPar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a:xfrm>
            <a:off x="234196" y="900028"/>
            <a:ext cx="2838847" cy="528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 Quality</a:t>
            </a:r>
          </a:p>
        </p:txBody>
      </p:sp>
      <p:sp>
        <p:nvSpPr>
          <p:cNvPr id="35" name="Rectangle 34"/>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Data Quality</a:t>
            </a:r>
          </a:p>
        </p:txBody>
      </p:sp>
    </p:spTree>
    <p:extLst>
      <p:ext uri="{BB962C8B-B14F-4D97-AF65-F5344CB8AC3E}">
        <p14:creationId xmlns:p14="http://schemas.microsoft.com/office/powerpoint/2010/main" val="1782242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93F33F-FD00-443B-A702-12F6FFB863A9}"/>
              </a:ext>
            </a:extLst>
          </p:cNvPr>
          <p:cNvPicPr>
            <a:picLocks noChangeAspect="1"/>
          </p:cNvPicPr>
          <p:nvPr/>
        </p:nvPicPr>
        <p:blipFill>
          <a:blip r:embed="rId3"/>
          <a:stretch>
            <a:fillRect/>
          </a:stretch>
        </p:blipFill>
        <p:spPr>
          <a:xfrm>
            <a:off x="256935" y="1388303"/>
            <a:ext cx="11810117" cy="3956388"/>
          </a:xfrm>
          <a:prstGeom prst="rect">
            <a:avLst/>
          </a:prstGeom>
        </p:spPr>
      </p:pic>
      <p:sp>
        <p:nvSpPr>
          <p:cNvPr id="7" name="Title 6">
            <a:extLst>
              <a:ext uri="{FF2B5EF4-FFF2-40B4-BE49-F238E27FC236}">
                <a16:creationId xmlns:a16="http://schemas.microsoft.com/office/drawing/2014/main" id="{E033DB3F-9646-476B-8F75-D7D4E1980EBC}"/>
              </a:ext>
            </a:extLst>
          </p:cNvPr>
          <p:cNvSpPr>
            <a:spLocks noGrp="1"/>
          </p:cNvSpPr>
          <p:nvPr>
            <p:ph type="title"/>
          </p:nvPr>
        </p:nvSpPr>
        <p:spPr>
          <a:xfrm>
            <a:off x="556532" y="643467"/>
            <a:ext cx="11210925" cy="744836"/>
          </a:xfrm>
        </p:spPr>
        <p:txBody>
          <a:bodyPr>
            <a:normAutofit/>
          </a:bodyPr>
          <a:lstStyle/>
          <a:p>
            <a:pPr algn="ctr"/>
            <a:r>
              <a:rPr lang="en-US" sz="3200" dirty="0">
                <a:solidFill>
                  <a:srgbClr val="FF0000"/>
                </a:solidFill>
              </a:rPr>
              <a:t>Phase 2 - Validation Storage</a:t>
            </a:r>
          </a:p>
        </p:txBody>
      </p:sp>
    </p:spTree>
    <p:extLst>
      <p:ext uri="{BB962C8B-B14F-4D97-AF65-F5344CB8AC3E}">
        <p14:creationId xmlns:p14="http://schemas.microsoft.com/office/powerpoint/2010/main" val="32988168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ED16D-DBCA-47E3-9408-AAAE75FB1FB2}"/>
              </a:ext>
            </a:extLst>
          </p:cNvPr>
          <p:cNvSpPr>
            <a:spLocks noGrp="1"/>
          </p:cNvSpPr>
          <p:nvPr>
            <p:ph sz="half" idx="16"/>
          </p:nvPr>
        </p:nvSpPr>
        <p:spPr>
          <a:noFill/>
          <a:ln>
            <a:solidFill>
              <a:schemeClr val="accent1"/>
            </a:solidFill>
          </a:ln>
        </p:spPr>
        <p:txBody>
          <a:bodyPr>
            <a:normAutofit/>
          </a:bodyPr>
          <a:lstStyle/>
          <a:p>
            <a:pPr lvl="0"/>
            <a:r>
              <a:rPr lang="en-US" dirty="0"/>
              <a:t>Data File Check  .</a:t>
            </a:r>
          </a:p>
          <a:p>
            <a:pPr lvl="1"/>
            <a:r>
              <a:rPr lang="en-US" dirty="0"/>
              <a:t>Format Check</a:t>
            </a:r>
          </a:p>
          <a:p>
            <a:pPr lvl="1"/>
            <a:r>
              <a:rPr lang="en-US" dirty="0"/>
              <a:t>File Header Check</a:t>
            </a:r>
          </a:p>
          <a:p>
            <a:pPr lvl="1"/>
            <a:r>
              <a:rPr lang="en-US" dirty="0"/>
              <a:t>File availability check in All levels. </a:t>
            </a:r>
          </a:p>
          <a:p>
            <a:pPr marL="457200" lvl="1" indent="0">
              <a:buNone/>
            </a:pPr>
            <a:endParaRPr lang="en-US" dirty="0"/>
          </a:p>
          <a:p>
            <a:pPr lvl="0"/>
            <a:r>
              <a:rPr lang="en-US" dirty="0"/>
              <a:t>Data Functional Check </a:t>
            </a:r>
          </a:p>
          <a:p>
            <a:pPr lvl="1"/>
            <a:r>
              <a:rPr lang="en-US" dirty="0"/>
              <a:t>Value check </a:t>
            </a:r>
          </a:p>
          <a:p>
            <a:pPr lvl="1"/>
            <a:r>
              <a:rPr lang="en-US" dirty="0"/>
              <a:t>All Ups checks from source and destination values. </a:t>
            </a:r>
          </a:p>
        </p:txBody>
      </p:sp>
      <p:sp>
        <p:nvSpPr>
          <p:cNvPr id="5" name="Content Placeholder 4">
            <a:extLst>
              <a:ext uri="{FF2B5EF4-FFF2-40B4-BE49-F238E27FC236}">
                <a16:creationId xmlns:a16="http://schemas.microsoft.com/office/drawing/2014/main" id="{9C383AA0-6ED1-445F-B881-F59368F7A915}"/>
              </a:ext>
            </a:extLst>
          </p:cNvPr>
          <p:cNvSpPr>
            <a:spLocks noGrp="1"/>
          </p:cNvSpPr>
          <p:nvPr>
            <p:ph sz="half" idx="17"/>
          </p:nvPr>
        </p:nvSpPr>
        <p:spPr>
          <a:noFill/>
          <a:ln>
            <a:solidFill>
              <a:schemeClr val="accent1"/>
            </a:solidFill>
          </a:ln>
        </p:spPr>
        <p:txBody>
          <a:bodyPr/>
          <a:lstStyle/>
          <a:p>
            <a:pPr lvl="0"/>
            <a:r>
              <a:rPr lang="en-US" dirty="0"/>
              <a:t>Data movement</a:t>
            </a:r>
          </a:p>
          <a:p>
            <a:pPr lvl="1"/>
            <a:r>
              <a:rPr lang="en-US" dirty="0"/>
              <a:t>Data count check</a:t>
            </a:r>
          </a:p>
          <a:p>
            <a:pPr lvl="1"/>
            <a:r>
              <a:rPr lang="en-US" dirty="0"/>
              <a:t>Duplicates check</a:t>
            </a:r>
          </a:p>
          <a:p>
            <a:pPr lvl="1"/>
            <a:r>
              <a:rPr lang="en-US" dirty="0"/>
              <a:t>Primary Key Check</a:t>
            </a:r>
          </a:p>
          <a:p>
            <a:pPr lvl="1"/>
            <a:r>
              <a:rPr lang="en-US" dirty="0"/>
              <a:t>Foreign Key Check</a:t>
            </a:r>
          </a:p>
          <a:p>
            <a:pPr lvl="1"/>
            <a:r>
              <a:rPr lang="en-US" dirty="0"/>
              <a:t>Data File Name Check</a:t>
            </a:r>
          </a:p>
          <a:p>
            <a:pPr lvl="1"/>
            <a:r>
              <a:rPr lang="en-US" dirty="0"/>
              <a:t>Transformed data check</a:t>
            </a:r>
          </a:p>
          <a:p>
            <a:pPr marL="457200" lvl="1" indent="0">
              <a:buNone/>
            </a:pPr>
            <a:endParaRPr lang="en-US" dirty="0"/>
          </a:p>
          <a:p>
            <a:r>
              <a:rPr lang="en-US" dirty="0"/>
              <a:t>Mid Level Value checks </a:t>
            </a:r>
          </a:p>
          <a:p>
            <a:pPr marL="0" indent="0">
              <a:buNone/>
            </a:pPr>
            <a:endParaRPr lang="en-US" dirty="0"/>
          </a:p>
        </p:txBody>
      </p:sp>
      <p:sp>
        <p:nvSpPr>
          <p:cNvPr id="2" name="Title 1">
            <a:extLst>
              <a:ext uri="{FF2B5EF4-FFF2-40B4-BE49-F238E27FC236}">
                <a16:creationId xmlns:a16="http://schemas.microsoft.com/office/drawing/2014/main" id="{040863ED-9024-4F8F-BA40-A74C2F8C3872}"/>
              </a:ext>
            </a:extLst>
          </p:cNvPr>
          <p:cNvSpPr>
            <a:spLocks noGrp="1"/>
          </p:cNvSpPr>
          <p:nvPr>
            <p:ph type="title"/>
          </p:nvPr>
        </p:nvSpPr>
        <p:spPr>
          <a:noFill/>
        </p:spPr>
        <p:txBody>
          <a:bodyPr/>
          <a:lstStyle/>
          <a:p>
            <a:r>
              <a:rPr lang="en-US" dirty="0">
                <a:solidFill>
                  <a:schemeClr val="tx1"/>
                </a:solidFill>
              </a:rPr>
              <a:t>Data Validation Checks</a:t>
            </a:r>
          </a:p>
        </p:txBody>
      </p:sp>
      <p:sp>
        <p:nvSpPr>
          <p:cNvPr id="4" name="Text Placeholder 3">
            <a:extLst>
              <a:ext uri="{FF2B5EF4-FFF2-40B4-BE49-F238E27FC236}">
                <a16:creationId xmlns:a16="http://schemas.microsoft.com/office/drawing/2014/main" id="{B2546029-66FC-4B89-BB3F-817A2ABB88CD}"/>
              </a:ext>
            </a:extLst>
          </p:cNvPr>
          <p:cNvSpPr>
            <a:spLocks noGrp="1"/>
          </p:cNvSpPr>
          <p:nvPr>
            <p:ph type="body" idx="13"/>
          </p:nvPr>
        </p:nvSpPr>
        <p:spPr>
          <a:noFill/>
        </p:spPr>
        <p:txBody>
          <a:bodyPr>
            <a:normAutofit/>
          </a:bodyPr>
          <a:lstStyle/>
          <a:p>
            <a:endParaRPr lang="en-US">
              <a:solidFill>
                <a:schemeClr val="tx1"/>
              </a:solidFill>
            </a:endParaRPr>
          </a:p>
        </p:txBody>
      </p:sp>
    </p:spTree>
    <p:extLst>
      <p:ext uri="{BB962C8B-B14F-4D97-AF65-F5344CB8AC3E}">
        <p14:creationId xmlns:p14="http://schemas.microsoft.com/office/powerpoint/2010/main" val="3308016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43817" y="6620663"/>
            <a:ext cx="121887" cy="221593"/>
          </a:xfrm>
          <a:ln>
            <a:solidFill>
              <a:schemeClr val="tx1"/>
            </a:solidFill>
          </a:ln>
        </p:spPr>
        <p:txBody>
          <a:bodyPr/>
          <a:lstStyle/>
          <a:p>
            <a:fld id="{14D65173-87C9-47C0-A890-7AD8E2754265}" type="slidenum">
              <a:rPr lang="en-US" sz="1200" smtClean="0">
                <a:solidFill>
                  <a:srgbClr val="6D6E71"/>
                </a:solidFill>
              </a:rPr>
              <a:pPr/>
              <a:t>79</a:t>
            </a:fld>
            <a:endParaRPr lang="en-US" sz="1200" dirty="0">
              <a:solidFill>
                <a:srgbClr val="6D6E71"/>
              </a:solidFill>
            </a:endParaRPr>
          </a:p>
        </p:txBody>
      </p:sp>
      <p:sp>
        <p:nvSpPr>
          <p:cNvPr id="97" name="Title 1"/>
          <p:cNvSpPr txBox="1">
            <a:spLocks/>
          </p:cNvSpPr>
          <p:nvPr/>
        </p:nvSpPr>
        <p:spPr>
          <a:xfrm>
            <a:off x="258180" y="177641"/>
            <a:ext cx="11933820" cy="457921"/>
          </a:xfrm>
          <a:prstGeom prst="rect">
            <a:avLst/>
          </a:prstGeom>
          <a:ln>
            <a:solidFill>
              <a:schemeClr val="tx1"/>
            </a:solidFill>
          </a:ln>
        </p:spPr>
        <p:txBody>
          <a:bodyPr vert="horz" lIns="91396" tIns="45699" rIns="91396" bIns="45699" rtlCol="0" anchor="b">
            <a:normAutofit/>
          </a:bodyPr>
          <a:lstStyle>
            <a:lvl1pPr defTabSz="1218337">
              <a:lnSpc>
                <a:spcPct val="90000"/>
              </a:lnSpc>
              <a:spcBef>
                <a:spcPct val="0"/>
              </a:spcBef>
              <a:buNone/>
              <a:defRPr sz="2400" b="1">
                <a:solidFill>
                  <a:schemeClr val="accent1"/>
                </a:solidFill>
                <a:latin typeface="Segoe UI Light" panose="020B0502040204020203" pitchFamily="34" charset="0"/>
                <a:ea typeface="+mj-ea"/>
                <a:cs typeface="Segoe UI Light" panose="020B0502040204020203" pitchFamily="34" charset="0"/>
              </a:defRPr>
            </a:lvl1pPr>
          </a:lstStyle>
          <a:p>
            <a:r>
              <a:rPr lang="en-US" dirty="0"/>
              <a:t>What are the rules validated and many more custom checks</a:t>
            </a:r>
          </a:p>
        </p:txBody>
      </p:sp>
      <p:sp>
        <p:nvSpPr>
          <p:cNvPr id="117" name="Rectangle 116"/>
          <p:cNvSpPr/>
          <p:nvPr/>
        </p:nvSpPr>
        <p:spPr>
          <a:xfrm>
            <a:off x="7298662" y="1044013"/>
            <a:ext cx="1570897" cy="4228245"/>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VIEWS/SPs</a:t>
            </a:r>
          </a:p>
        </p:txBody>
      </p:sp>
      <p:sp>
        <p:nvSpPr>
          <p:cNvPr id="119" name="Rectangle 118"/>
          <p:cNvSpPr/>
          <p:nvPr/>
        </p:nvSpPr>
        <p:spPr>
          <a:xfrm>
            <a:off x="10265923" y="1036758"/>
            <a:ext cx="1633093" cy="4217821"/>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43817" y="6620663"/>
            <a:ext cx="121887" cy="221593"/>
          </a:xfrm>
          <a:prstGeom prst="rect">
            <a:avLst/>
          </a:prstGeom>
          <a:ln>
            <a:solidFill>
              <a:schemeClr val="tx1"/>
            </a:solidFill>
          </a:ln>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200" smtClean="0">
                <a:solidFill>
                  <a:srgbClr val="6D6E71"/>
                </a:solidFill>
              </a:rPr>
              <a:pPr/>
              <a:t>79</a:t>
            </a:fld>
            <a:endParaRPr lang="en-US" sz="1200" dirty="0">
              <a:solidFill>
                <a:srgbClr val="6D6E71"/>
              </a:solidFill>
            </a:endParaRPr>
          </a:p>
        </p:txBody>
      </p:sp>
      <p:sp>
        <p:nvSpPr>
          <p:cNvPr id="121" name="Rectangle 120"/>
          <p:cNvSpPr/>
          <p:nvPr/>
        </p:nvSpPr>
        <p:spPr>
          <a:xfrm>
            <a:off x="6049457" y="1047690"/>
            <a:ext cx="1272090" cy="4228245"/>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0"/>
            <a:ext cx="1362259" cy="4217821"/>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6"/>
            <a:ext cx="1448718" cy="4155423"/>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HDInsight</a:t>
            </a:r>
          </a:p>
        </p:txBody>
      </p:sp>
      <p:sp>
        <p:nvSpPr>
          <p:cNvPr id="127" name="Rectangle 126"/>
          <p:cNvSpPr/>
          <p:nvPr/>
        </p:nvSpPr>
        <p:spPr>
          <a:xfrm>
            <a:off x="3071104" y="1088156"/>
            <a:ext cx="1492951" cy="4194913"/>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4258927"/>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Blob/ADLS</a:t>
            </a:r>
          </a:p>
        </p:txBody>
      </p:sp>
      <p:sp>
        <p:nvSpPr>
          <p:cNvPr id="133" name="Rectangle 132"/>
          <p:cNvSpPr/>
          <p:nvPr/>
        </p:nvSpPr>
        <p:spPr>
          <a:xfrm>
            <a:off x="138876" y="1034677"/>
            <a:ext cx="1411508" cy="4250602"/>
          </a:xfrm>
          <a:prstGeom prst="rect">
            <a:avLst/>
          </a:prstGeom>
          <a:solidFill>
            <a:schemeClr val="bg1">
              <a:lumMod val="9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sp>
        <p:nvSpPr>
          <p:cNvPr id="137" name="Right Arrow 136"/>
          <p:cNvSpPr/>
          <p:nvPr/>
        </p:nvSpPr>
        <p:spPr>
          <a:xfrm>
            <a:off x="1392068" y="1140063"/>
            <a:ext cx="257287" cy="204090"/>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sp>
        <p:nvSpPr>
          <p:cNvPr id="233" name="Rectangular Callout 232"/>
          <p:cNvSpPr/>
          <p:nvPr/>
        </p:nvSpPr>
        <p:spPr>
          <a:xfrm>
            <a:off x="4413670" y="4831095"/>
            <a:ext cx="2846108" cy="1101453"/>
          </a:xfrm>
          <a:prstGeom prst="wedgeRectCallout">
            <a:avLst>
              <a:gd name="adj1" fmla="val 36065"/>
              <a:gd name="adj2" fmla="val -72458"/>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All the rules above are automated using a custom PowerShell engine</a:t>
            </a:r>
          </a:p>
        </p:txBody>
      </p:sp>
      <p:sp>
        <p:nvSpPr>
          <p:cNvPr id="38" name="TextBox 37"/>
          <p:cNvSpPr txBox="1"/>
          <p:nvPr/>
        </p:nvSpPr>
        <p:spPr>
          <a:xfrm>
            <a:off x="5384459" y="4095003"/>
            <a:ext cx="1322181" cy="338554"/>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Count Check</a:t>
            </a:r>
          </a:p>
        </p:txBody>
      </p:sp>
      <p:sp>
        <p:nvSpPr>
          <p:cNvPr id="39" name="TextBox 38"/>
          <p:cNvSpPr txBox="1"/>
          <p:nvPr/>
        </p:nvSpPr>
        <p:spPr>
          <a:xfrm>
            <a:off x="1661177" y="3440472"/>
            <a:ext cx="1322652" cy="584775"/>
          </a:xfrm>
          <a:prstGeom prst="rect">
            <a:avLst/>
          </a:prstGeom>
          <a:solidFill>
            <a:schemeClr val="tx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Type Check      </a:t>
            </a:r>
          </a:p>
        </p:txBody>
      </p:sp>
      <p:sp>
        <p:nvSpPr>
          <p:cNvPr id="40" name="TextBox 39"/>
          <p:cNvSpPr txBox="1"/>
          <p:nvPr/>
        </p:nvSpPr>
        <p:spPr>
          <a:xfrm>
            <a:off x="1647366" y="2343410"/>
            <a:ext cx="1318843" cy="584775"/>
          </a:xfrm>
          <a:prstGeom prst="rect">
            <a:avLst/>
          </a:prstGeom>
          <a:solidFill>
            <a:schemeClr val="tx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Length Check</a:t>
            </a:r>
          </a:p>
        </p:txBody>
      </p:sp>
      <p:sp>
        <p:nvSpPr>
          <p:cNvPr id="43" name="TextBox 42"/>
          <p:cNvSpPr txBox="1"/>
          <p:nvPr/>
        </p:nvSpPr>
        <p:spPr>
          <a:xfrm>
            <a:off x="1643239" y="4099022"/>
            <a:ext cx="1335009" cy="584775"/>
          </a:xfrm>
          <a:prstGeom prst="rect">
            <a:avLst/>
          </a:prstGeom>
          <a:solidFill>
            <a:schemeClr val="tx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Duplicate Row Check</a:t>
            </a:r>
          </a:p>
        </p:txBody>
      </p:sp>
      <p:sp>
        <p:nvSpPr>
          <p:cNvPr id="44" name="TextBox 43"/>
          <p:cNvSpPr txBox="1"/>
          <p:nvPr/>
        </p:nvSpPr>
        <p:spPr>
          <a:xfrm>
            <a:off x="5255377" y="1876166"/>
            <a:ext cx="1611461" cy="584775"/>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PrimaryKey Check</a:t>
            </a:r>
          </a:p>
        </p:txBody>
      </p:sp>
      <p:sp>
        <p:nvSpPr>
          <p:cNvPr id="45" name="TextBox 44"/>
          <p:cNvSpPr txBox="1"/>
          <p:nvPr/>
        </p:nvSpPr>
        <p:spPr>
          <a:xfrm>
            <a:off x="3571096" y="2976391"/>
            <a:ext cx="1612034" cy="338554"/>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Missing Value</a:t>
            </a:r>
          </a:p>
        </p:txBody>
      </p:sp>
      <p:sp>
        <p:nvSpPr>
          <p:cNvPr id="46" name="TextBox 45"/>
          <p:cNvSpPr txBox="1"/>
          <p:nvPr/>
        </p:nvSpPr>
        <p:spPr>
          <a:xfrm>
            <a:off x="5277772" y="2600837"/>
            <a:ext cx="1607392" cy="584775"/>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Foreign Key Check</a:t>
            </a:r>
          </a:p>
        </p:txBody>
      </p:sp>
      <p:sp>
        <p:nvSpPr>
          <p:cNvPr id="48" name="TextBox 47"/>
          <p:cNvSpPr txBox="1"/>
          <p:nvPr/>
        </p:nvSpPr>
        <p:spPr>
          <a:xfrm>
            <a:off x="7895697" y="1867382"/>
            <a:ext cx="1611461" cy="338554"/>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Value Check</a:t>
            </a:r>
          </a:p>
        </p:txBody>
      </p:sp>
      <p:sp>
        <p:nvSpPr>
          <p:cNvPr id="51" name="TextBox 50"/>
          <p:cNvSpPr txBox="1"/>
          <p:nvPr/>
        </p:nvSpPr>
        <p:spPr>
          <a:xfrm>
            <a:off x="9762561" y="3602560"/>
            <a:ext cx="1612034" cy="830997"/>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Analysis Service with Source Check </a:t>
            </a:r>
          </a:p>
        </p:txBody>
      </p:sp>
      <p:sp>
        <p:nvSpPr>
          <p:cNvPr id="56" name="TextBox 55"/>
          <p:cNvSpPr txBox="1"/>
          <p:nvPr/>
        </p:nvSpPr>
        <p:spPr>
          <a:xfrm>
            <a:off x="7895697" y="2600837"/>
            <a:ext cx="1607392" cy="1815882"/>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Monthly Functional Checks </a:t>
            </a:r>
          </a:p>
          <a:p>
            <a:endPar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endParaRPr>
          </a:p>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ADW and Presentation Checks</a:t>
            </a:r>
          </a:p>
        </p:txBody>
      </p:sp>
      <p:sp>
        <p:nvSpPr>
          <p:cNvPr id="57" name="TextBox 56"/>
          <p:cNvSpPr txBox="1"/>
          <p:nvPr/>
        </p:nvSpPr>
        <p:spPr>
          <a:xfrm>
            <a:off x="185208" y="1625895"/>
            <a:ext cx="1318843" cy="584775"/>
          </a:xfrm>
          <a:prstGeom prst="rect">
            <a:avLst/>
          </a:prstGeom>
          <a:solidFill>
            <a:schemeClr val="accent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availability</a:t>
            </a:r>
          </a:p>
        </p:txBody>
      </p:sp>
      <p:sp>
        <p:nvSpPr>
          <p:cNvPr id="58" name="TextBox 57"/>
          <p:cNvSpPr txBox="1"/>
          <p:nvPr/>
        </p:nvSpPr>
        <p:spPr>
          <a:xfrm>
            <a:off x="185208" y="2331733"/>
            <a:ext cx="1318843" cy="584775"/>
          </a:xfrm>
          <a:prstGeom prst="rect">
            <a:avLst/>
          </a:prstGeom>
          <a:solidFill>
            <a:schemeClr val="accent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Missing/ New Column</a:t>
            </a:r>
          </a:p>
        </p:txBody>
      </p:sp>
      <p:sp>
        <p:nvSpPr>
          <p:cNvPr id="59" name="TextBox 58"/>
          <p:cNvSpPr txBox="1"/>
          <p:nvPr/>
        </p:nvSpPr>
        <p:spPr>
          <a:xfrm>
            <a:off x="5268284" y="3329340"/>
            <a:ext cx="1607392" cy="584775"/>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Dev/Prod Checks</a:t>
            </a:r>
          </a:p>
        </p:txBody>
      </p:sp>
      <p:sp>
        <p:nvSpPr>
          <p:cNvPr id="42" name="Rectangle 41"/>
          <p:cNvSpPr/>
          <p:nvPr/>
        </p:nvSpPr>
        <p:spPr>
          <a:xfrm>
            <a:off x="10496282" y="0"/>
            <a:ext cx="1695718" cy="2446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Quality</a:t>
            </a:r>
          </a:p>
        </p:txBody>
      </p:sp>
      <p:sp>
        <p:nvSpPr>
          <p:cNvPr id="41" name="TextBox 40">
            <a:extLst>
              <a:ext uri="{FF2B5EF4-FFF2-40B4-BE49-F238E27FC236}">
                <a16:creationId xmlns:a16="http://schemas.microsoft.com/office/drawing/2014/main" id="{466CE2C3-6101-4D53-B3E2-44ABBD0C42FB}"/>
              </a:ext>
            </a:extLst>
          </p:cNvPr>
          <p:cNvSpPr txBox="1"/>
          <p:nvPr/>
        </p:nvSpPr>
        <p:spPr>
          <a:xfrm>
            <a:off x="182402" y="3022557"/>
            <a:ext cx="1318843" cy="338554"/>
          </a:xfrm>
          <a:prstGeom prst="rect">
            <a:avLst/>
          </a:prstGeom>
          <a:solidFill>
            <a:schemeClr val="accent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Format</a:t>
            </a:r>
          </a:p>
        </p:txBody>
      </p:sp>
      <p:sp>
        <p:nvSpPr>
          <p:cNvPr id="47" name="TextBox 46">
            <a:extLst>
              <a:ext uri="{FF2B5EF4-FFF2-40B4-BE49-F238E27FC236}">
                <a16:creationId xmlns:a16="http://schemas.microsoft.com/office/drawing/2014/main" id="{6B9F2785-D06D-4BB2-BBEA-4C6600BBA885}"/>
              </a:ext>
            </a:extLst>
          </p:cNvPr>
          <p:cNvSpPr txBox="1"/>
          <p:nvPr/>
        </p:nvSpPr>
        <p:spPr>
          <a:xfrm>
            <a:off x="180432" y="3545624"/>
            <a:ext cx="1318843" cy="338554"/>
          </a:xfrm>
          <a:prstGeom prst="rect">
            <a:avLst/>
          </a:prstGeom>
          <a:solidFill>
            <a:schemeClr val="accent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File Header</a:t>
            </a:r>
          </a:p>
        </p:txBody>
      </p:sp>
      <p:sp>
        <p:nvSpPr>
          <p:cNvPr id="49" name="TextBox 48">
            <a:extLst>
              <a:ext uri="{FF2B5EF4-FFF2-40B4-BE49-F238E27FC236}">
                <a16:creationId xmlns:a16="http://schemas.microsoft.com/office/drawing/2014/main" id="{86D98F92-1A96-437A-8437-92E1A213FD2E}"/>
              </a:ext>
            </a:extLst>
          </p:cNvPr>
          <p:cNvSpPr txBox="1"/>
          <p:nvPr/>
        </p:nvSpPr>
        <p:spPr>
          <a:xfrm>
            <a:off x="194660" y="4015324"/>
            <a:ext cx="1318843" cy="338554"/>
          </a:xfrm>
          <a:prstGeom prst="rect">
            <a:avLst/>
          </a:prstGeom>
          <a:solidFill>
            <a:schemeClr val="accent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File Name</a:t>
            </a:r>
          </a:p>
        </p:txBody>
      </p:sp>
      <p:sp>
        <p:nvSpPr>
          <p:cNvPr id="50" name="TextBox 49">
            <a:extLst>
              <a:ext uri="{FF2B5EF4-FFF2-40B4-BE49-F238E27FC236}">
                <a16:creationId xmlns:a16="http://schemas.microsoft.com/office/drawing/2014/main" id="{EAEEBF42-CE0E-4CC8-9F5F-1A5BE30D7F3B}"/>
              </a:ext>
            </a:extLst>
          </p:cNvPr>
          <p:cNvSpPr txBox="1"/>
          <p:nvPr/>
        </p:nvSpPr>
        <p:spPr>
          <a:xfrm>
            <a:off x="187884" y="4460259"/>
            <a:ext cx="1318843" cy="584775"/>
          </a:xfrm>
          <a:prstGeom prst="rect">
            <a:avLst/>
          </a:prstGeom>
          <a:solidFill>
            <a:schemeClr val="accent2"/>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Dependency Check</a:t>
            </a:r>
          </a:p>
        </p:txBody>
      </p:sp>
    </p:spTree>
    <p:extLst>
      <p:ext uri="{BB962C8B-B14F-4D97-AF65-F5344CB8AC3E}">
        <p14:creationId xmlns:p14="http://schemas.microsoft.com/office/powerpoint/2010/main" val="354454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3750">
                <a:solidFill>
                  <a:schemeClr val="tx1">
                    <a:lumMod val="65000"/>
                    <a:lumOff val="35000"/>
                  </a:schemeClr>
                </a:solidFill>
              </a:rPr>
              <a:t>The 3 Azure Big Data Services</a:t>
            </a:r>
          </a:p>
        </p:txBody>
      </p:sp>
      <p:sp>
        <p:nvSpPr>
          <p:cNvPr id="4" name="Oval 3"/>
          <p:cNvSpPr/>
          <p:nvPr/>
        </p:nvSpPr>
        <p:spPr>
          <a:xfrm>
            <a:off x="2835850" y="2070284"/>
            <a:ext cx="1943100" cy="1943100"/>
          </a:xfrm>
          <a:prstGeom prst="ellipse">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500">
                <a:latin typeface="+mj-lt"/>
              </a:rPr>
              <a:t>HDInsight</a:t>
            </a:r>
          </a:p>
        </p:txBody>
      </p:sp>
      <p:sp>
        <p:nvSpPr>
          <p:cNvPr id="11" name="Oval 10"/>
          <p:cNvSpPr/>
          <p:nvPr/>
        </p:nvSpPr>
        <p:spPr>
          <a:xfrm>
            <a:off x="5238751" y="2070284"/>
            <a:ext cx="1943100" cy="19431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500">
                <a:latin typeface="+mj-lt"/>
              </a:rPr>
              <a:t>Analytics</a:t>
            </a:r>
          </a:p>
        </p:txBody>
      </p:sp>
      <p:sp>
        <p:nvSpPr>
          <p:cNvPr id="12" name="Oval 11"/>
          <p:cNvSpPr/>
          <p:nvPr/>
        </p:nvSpPr>
        <p:spPr>
          <a:xfrm>
            <a:off x="7641651" y="2113232"/>
            <a:ext cx="1943100" cy="19431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500">
                <a:latin typeface="+mj-lt"/>
              </a:rPr>
              <a:t>Store</a:t>
            </a:r>
          </a:p>
        </p:txBody>
      </p:sp>
      <p:sp>
        <p:nvSpPr>
          <p:cNvPr id="5" name="Rectangle 4"/>
          <p:cNvSpPr/>
          <p:nvPr/>
        </p:nvSpPr>
        <p:spPr>
          <a:xfrm>
            <a:off x="2835850" y="4143376"/>
            <a:ext cx="1943100"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a:solidFill>
                  <a:schemeClr val="tx1">
                    <a:lumMod val="65000"/>
                    <a:lumOff val="35000"/>
                  </a:schemeClr>
                </a:solidFill>
                <a:latin typeface="+mj-lt"/>
              </a:rPr>
              <a:t>Clusters as a service</a:t>
            </a:r>
          </a:p>
        </p:txBody>
      </p:sp>
      <p:sp>
        <p:nvSpPr>
          <p:cNvPr id="13" name="Rectangle 12"/>
          <p:cNvSpPr/>
          <p:nvPr/>
        </p:nvSpPr>
        <p:spPr>
          <a:xfrm>
            <a:off x="5238751" y="4143376"/>
            <a:ext cx="1943100"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a:solidFill>
                  <a:schemeClr val="tx1">
                    <a:lumMod val="65000"/>
                    <a:lumOff val="35000"/>
                  </a:schemeClr>
                </a:solidFill>
                <a:latin typeface="+mj-lt"/>
              </a:rPr>
              <a:t>Big data queries as a service</a:t>
            </a:r>
          </a:p>
        </p:txBody>
      </p:sp>
      <p:sp>
        <p:nvSpPr>
          <p:cNvPr id="14" name="Rectangle 13"/>
          <p:cNvSpPr/>
          <p:nvPr/>
        </p:nvSpPr>
        <p:spPr>
          <a:xfrm>
            <a:off x="7633247" y="4143376"/>
            <a:ext cx="1943100"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a:solidFill>
                  <a:schemeClr val="tx1">
                    <a:lumMod val="65000"/>
                    <a:lumOff val="35000"/>
                  </a:schemeClr>
                </a:solidFill>
                <a:latin typeface="+mj-lt"/>
              </a:rPr>
              <a:t>Hyper-scale Storage optimized for analytics</a:t>
            </a:r>
          </a:p>
        </p:txBody>
      </p:sp>
      <p:sp>
        <p:nvSpPr>
          <p:cNvPr id="3" name="Left Brace 2">
            <a:extLst>
              <a:ext uri="{FF2B5EF4-FFF2-40B4-BE49-F238E27FC236}">
                <a16:creationId xmlns:a16="http://schemas.microsoft.com/office/drawing/2014/main" id="{99F62CF7-CD28-4AC4-8495-5096B2A6623C}"/>
              </a:ext>
            </a:extLst>
          </p:cNvPr>
          <p:cNvSpPr/>
          <p:nvPr/>
        </p:nvSpPr>
        <p:spPr>
          <a:xfrm rot="16200000">
            <a:off x="7358559" y="2796977"/>
            <a:ext cx="400929" cy="41358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6" name="TextBox 5">
            <a:extLst>
              <a:ext uri="{FF2B5EF4-FFF2-40B4-BE49-F238E27FC236}">
                <a16:creationId xmlns:a16="http://schemas.microsoft.com/office/drawing/2014/main" id="{276A7C96-E588-4822-B636-F250195CAF7E}"/>
              </a:ext>
            </a:extLst>
          </p:cNvPr>
          <p:cNvSpPr txBox="1"/>
          <p:nvPr/>
        </p:nvSpPr>
        <p:spPr>
          <a:xfrm>
            <a:off x="6008613" y="5085428"/>
            <a:ext cx="3126305" cy="507831"/>
          </a:xfrm>
          <a:prstGeom prst="rect">
            <a:avLst/>
          </a:prstGeom>
          <a:noFill/>
        </p:spPr>
        <p:txBody>
          <a:bodyPr wrap="none" rtlCol="0">
            <a:spAutoFit/>
          </a:bodyPr>
          <a:lstStyle/>
          <a:p>
            <a:pPr algn="ctr"/>
            <a:r>
              <a:rPr lang="en-US" sz="1350"/>
              <a:t>Big data as a service,</a:t>
            </a:r>
          </a:p>
          <a:p>
            <a:r>
              <a:rPr lang="en-US" sz="1350"/>
              <a:t>Cluster-less – no infrastructure to manage</a:t>
            </a:r>
            <a:endParaRPr lang="es-ES" sz="1350"/>
          </a:p>
        </p:txBody>
      </p:sp>
    </p:spTree>
    <p:extLst>
      <p:ext uri="{BB962C8B-B14F-4D97-AF65-F5344CB8AC3E}">
        <p14:creationId xmlns:p14="http://schemas.microsoft.com/office/powerpoint/2010/main" val="26142527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36" y="148344"/>
            <a:ext cx="11579517" cy="465500"/>
          </a:xfrm>
        </p:spPr>
        <p:txBody>
          <a:bodyPr>
            <a:normAutofit/>
          </a:bodyPr>
          <a:lstStyle/>
          <a:p>
            <a:r>
              <a:rPr lang="en-US" sz="2400" dirty="0">
                <a:latin typeface="Segoe UI Light" panose="020B0502040204020203" pitchFamily="34" charset="0"/>
                <a:cs typeface="Segoe UI Light" panose="020B0502040204020203" pitchFamily="34" charset="0"/>
              </a:rPr>
              <a:t>Daily Validation status in email</a:t>
            </a:r>
            <a:endParaRPr lang="en-US" sz="2400"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80</a:t>
            </a:fld>
            <a:endParaRPr lang="en-US" dirty="0">
              <a:solidFill>
                <a:srgbClr val="6D6E71"/>
              </a:solidFill>
            </a:endParaRPr>
          </a:p>
        </p:txBody>
      </p:sp>
      <p:sp>
        <p:nvSpPr>
          <p:cNvPr id="6" name="Rectangle 5"/>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Highlights</a:t>
            </a:r>
          </a:p>
        </p:txBody>
      </p:sp>
      <p:pic>
        <p:nvPicPr>
          <p:cNvPr id="5" name="Picture 4"/>
          <p:cNvPicPr>
            <a:picLocks noChangeAspect="1"/>
          </p:cNvPicPr>
          <p:nvPr/>
        </p:nvPicPr>
        <p:blipFill>
          <a:blip r:embed="rId2"/>
          <a:stretch>
            <a:fillRect/>
          </a:stretch>
        </p:blipFill>
        <p:spPr>
          <a:xfrm>
            <a:off x="411815" y="726858"/>
            <a:ext cx="11412157" cy="5748725"/>
          </a:xfrm>
          <a:prstGeom prst="rect">
            <a:avLst/>
          </a:prstGeom>
        </p:spPr>
      </p:pic>
    </p:spTree>
    <p:extLst>
      <p:ext uri="{BB962C8B-B14F-4D97-AF65-F5344CB8AC3E}">
        <p14:creationId xmlns:p14="http://schemas.microsoft.com/office/powerpoint/2010/main" val="1256598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A21F0-981F-2B46-A540-81F937549159}"/>
              </a:ext>
            </a:extLst>
          </p:cNvPr>
          <p:cNvSpPr>
            <a:spLocks noGrp="1"/>
          </p:cNvSpPr>
          <p:nvPr>
            <p:ph type="ctrTitle"/>
          </p:nvPr>
        </p:nvSpPr>
        <p:spPr/>
        <p:txBody>
          <a:bodyPr/>
          <a:lstStyle/>
          <a:p>
            <a:r>
              <a:rPr lang="en-US" dirty="0"/>
              <a:t>Handling 1 TB </a:t>
            </a:r>
          </a:p>
        </p:txBody>
      </p:sp>
      <p:sp>
        <p:nvSpPr>
          <p:cNvPr id="5" name="Subtitle 4">
            <a:extLst>
              <a:ext uri="{FF2B5EF4-FFF2-40B4-BE49-F238E27FC236}">
                <a16:creationId xmlns:a16="http://schemas.microsoft.com/office/drawing/2014/main" id="{DECA4EFB-98ED-9D4B-BF61-8457C096B3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7544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2"/>
          <p:cNvSpPr>
            <a:spLocks noGrp="1"/>
          </p:cNvSpPr>
          <p:nvPr>
            <p:ph type="sldNum" sz="quarter" idx="4294967295"/>
          </p:nvPr>
        </p:nvSpPr>
        <p:spPr>
          <a:xfrm>
            <a:off x="5868641" y="6485776"/>
            <a:ext cx="251731" cy="236982"/>
          </a:xfrm>
          <a:prstGeom prst="rect">
            <a:avLst/>
          </a:prstGeom>
        </p:spPr>
        <p:txBody>
          <a:bodyPr/>
          <a:lstStyle/>
          <a:p>
            <a:fld id="{14D65173-87C9-47C0-A890-7AD8E2754265}" type="slidenum">
              <a:rPr lang="en-US" smtClean="0">
                <a:latin typeface="Segoe UI" panose="020B0502040204020203" pitchFamily="34" charset="0"/>
                <a:ea typeface="Segoe UI" panose="020B0502040204020203" pitchFamily="34" charset="0"/>
                <a:cs typeface="Segoe UI" panose="020B0502040204020203" pitchFamily="34" charset="0"/>
              </a:rPr>
              <a:pPr/>
              <a:t>82</a:t>
            </a:fld>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1" name="Rectangle 130"/>
          <p:cNvSpPr/>
          <p:nvPr/>
        </p:nvSpPr>
        <p:spPr>
          <a:xfrm>
            <a:off x="9733019" y="1227991"/>
            <a:ext cx="1583971" cy="4294323"/>
          </a:xfrm>
          <a:prstGeom prst="rect">
            <a:avLst/>
          </a:prstGeom>
          <a:solidFill>
            <a:schemeClr val="bg1"/>
          </a:solidFill>
          <a:ln>
            <a:solidFill>
              <a:schemeClr val="bg1">
                <a:lumMod val="9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6"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80896" y="958646"/>
            <a:ext cx="1562292" cy="430551"/>
          </a:xfrm>
          <a:prstGeom prst="rect">
            <a:avLst/>
          </a:prstGeom>
          <a:solidFill>
            <a:schemeClr val="accent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CACHED VIEWS</a:t>
            </a:r>
          </a:p>
          <a:p>
            <a:r>
              <a:rPr lang="en-US" sz="1100" dirty="0">
                <a:latin typeface="+mn-lt"/>
              </a:rPr>
              <a:t>PIVOTS</a:t>
            </a:r>
          </a:p>
        </p:txBody>
      </p:sp>
      <p:sp>
        <p:nvSpPr>
          <p:cNvPr id="18" name="TextBox 17"/>
          <p:cNvSpPr txBox="1"/>
          <p:nvPr/>
        </p:nvSpPr>
        <p:spPr>
          <a:xfrm>
            <a:off x="5409566" y="1047058"/>
            <a:ext cx="1563020" cy="253718"/>
          </a:xfrm>
          <a:prstGeom prst="rect">
            <a:avLst/>
          </a:prstGeom>
          <a:solidFill>
            <a:schemeClr val="accent4">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dirty="0">
                <a:latin typeface="+mn-lt"/>
              </a:rPr>
              <a:t>TRANSFORMATION</a:t>
            </a:r>
          </a:p>
        </p:txBody>
      </p:sp>
      <p:sp>
        <p:nvSpPr>
          <p:cNvPr id="20" name="TextBox 19"/>
          <p:cNvSpPr txBox="1"/>
          <p:nvPr/>
        </p:nvSpPr>
        <p:spPr>
          <a:xfrm>
            <a:off x="3728079" y="958646"/>
            <a:ext cx="1621585" cy="430551"/>
          </a:xfrm>
          <a:prstGeom prst="rect">
            <a:avLst/>
          </a:prstGeom>
          <a:solidFill>
            <a:schemeClr val="accent5">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MERGE/CLEANSING</a:t>
            </a:r>
          </a:p>
          <a:p>
            <a:r>
              <a:rPr lang="en-US" sz="1100" dirty="0">
                <a:latin typeface="+mn-lt"/>
              </a:rPr>
              <a:t>/ENRICHMENT</a:t>
            </a:r>
          </a:p>
        </p:txBody>
      </p:sp>
      <p:sp>
        <p:nvSpPr>
          <p:cNvPr id="22" name="TextBox 21"/>
          <p:cNvSpPr txBox="1"/>
          <p:nvPr/>
        </p:nvSpPr>
        <p:spPr>
          <a:xfrm>
            <a:off x="1797799" y="1043214"/>
            <a:ext cx="1827372" cy="261406"/>
          </a:xfrm>
          <a:prstGeom prst="rect">
            <a:avLst/>
          </a:prstGeom>
          <a:solidFill>
            <a:schemeClr val="accent6">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COLLECTION / STAGING</a:t>
            </a:r>
          </a:p>
        </p:txBody>
      </p:sp>
      <p:sp>
        <p:nvSpPr>
          <p:cNvPr id="40" name="Rectangle 39"/>
          <p:cNvSpPr/>
          <p:nvPr/>
        </p:nvSpPr>
        <p:spPr>
          <a:xfrm>
            <a:off x="1797802" y="1503800"/>
            <a:ext cx="6826381" cy="511849"/>
          </a:xfrm>
          <a:prstGeom prst="rect">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Segoe UI Light" panose="020B0502040204020203" pitchFamily="34" charset="0"/>
              </a:rPr>
              <a:t>Azure Data Factory</a:t>
            </a:r>
            <a:r>
              <a:rPr lang="en-US" sz="1100" b="1" dirty="0">
                <a:solidFill>
                  <a:schemeClr val="bg1"/>
                </a:solidFill>
                <a:cs typeface="Segoe UI Light" panose="020B0502040204020203" pitchFamily="34" charset="0"/>
              </a:rPr>
              <a:t> </a:t>
            </a:r>
          </a:p>
          <a:p>
            <a:pPr algn="ctr"/>
            <a:r>
              <a:rPr lang="en-US" sz="1050" i="1" dirty="0">
                <a:solidFill>
                  <a:schemeClr val="bg1"/>
                </a:solidFill>
                <a:cs typeface="Segoe UI Light" panose="020B0502040204020203" pitchFamily="34" charset="0"/>
              </a:rPr>
              <a:t>[ Data Ingestion, Layers Orchestration and Data Auditing]</a:t>
            </a:r>
            <a:r>
              <a:rPr lang="en-US" sz="1050" dirty="0">
                <a:solidFill>
                  <a:schemeClr val="bg1"/>
                </a:solidFill>
                <a:cs typeface="Segoe UI Light" panose="020B0502040204020203" pitchFamily="34" charset="0"/>
              </a:rPr>
              <a:t> </a:t>
            </a:r>
            <a:endParaRPr lang="en-US" sz="1050" dirty="0">
              <a:solidFill>
                <a:schemeClr val="bg1"/>
              </a:solidFill>
            </a:endParaRPr>
          </a:p>
        </p:txBody>
      </p:sp>
      <p:sp>
        <p:nvSpPr>
          <p:cNvPr id="132" name="TextBox 131"/>
          <p:cNvSpPr txBox="1"/>
          <p:nvPr/>
        </p:nvSpPr>
        <p:spPr>
          <a:xfrm>
            <a:off x="10319231" y="958646"/>
            <a:ext cx="1586474" cy="430551"/>
          </a:xfrm>
          <a:prstGeom prst="rect">
            <a:avLst/>
          </a:prstGeom>
          <a:solidFill>
            <a:srgbClr val="7030A0"/>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PRESENTATION/</a:t>
            </a:r>
          </a:p>
          <a:p>
            <a:r>
              <a:rPr lang="en-US" sz="1100" dirty="0">
                <a:latin typeface="+mn-lt"/>
              </a:rPr>
              <a:t> ACTIONS</a:t>
            </a:r>
          </a:p>
        </p:txBody>
      </p:sp>
      <p:sp>
        <p:nvSpPr>
          <p:cNvPr id="159" name="Rectangle 158"/>
          <p:cNvSpPr/>
          <p:nvPr/>
        </p:nvSpPr>
        <p:spPr>
          <a:xfrm>
            <a:off x="1929369" y="5221557"/>
            <a:ext cx="1580592" cy="228421"/>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HYBRID STORAGE </a:t>
            </a:r>
            <a:r>
              <a:rPr lang="en-US" sz="800" dirty="0"/>
              <a:t>[BLOB/DB]</a:t>
            </a:r>
          </a:p>
        </p:txBody>
      </p:sp>
      <p:sp>
        <p:nvSpPr>
          <p:cNvPr id="164" name="Rectangle 163"/>
          <p:cNvSpPr/>
          <p:nvPr/>
        </p:nvSpPr>
        <p:spPr>
          <a:xfrm>
            <a:off x="4602225" y="2189379"/>
            <a:ext cx="1965607" cy="394767"/>
          </a:xfrm>
          <a:prstGeom prst="rect">
            <a:avLst/>
          </a:prstGeom>
          <a:solidFill>
            <a:srgbClr val="FFC0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rgbClr val="002060"/>
                </a:solidFill>
                <a:cs typeface="Arial" panose="020B0604020202020204" pitchFamily="34" charset="0"/>
              </a:rPr>
              <a:t>Azure Data Lake</a:t>
            </a:r>
          </a:p>
        </p:txBody>
      </p:sp>
      <p:sp>
        <p:nvSpPr>
          <p:cNvPr id="166" name="Rectangle 165"/>
          <p:cNvSpPr/>
          <p:nvPr/>
        </p:nvSpPr>
        <p:spPr>
          <a:xfrm>
            <a:off x="4611615" y="4771986"/>
            <a:ext cx="5035578" cy="246808"/>
          </a:xfrm>
          <a:prstGeom prst="rect">
            <a:avLst/>
          </a:prstGeom>
          <a:solidFill>
            <a:schemeClr val="tx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solidFill>
                  <a:prstClr val="white"/>
                </a:solidFill>
              </a:rPr>
              <a:t>HYBRID PROCESSING</a:t>
            </a:r>
            <a:endParaRPr lang="en-US" sz="1000" dirty="0"/>
          </a:p>
        </p:txBody>
      </p:sp>
      <p:sp>
        <p:nvSpPr>
          <p:cNvPr id="167" name="Rectangle 166"/>
          <p:cNvSpPr/>
          <p:nvPr/>
        </p:nvSpPr>
        <p:spPr>
          <a:xfrm>
            <a:off x="3706469" y="5221556"/>
            <a:ext cx="1398580" cy="228421"/>
          </a:xfrm>
          <a:prstGeom prst="rect">
            <a:avLst/>
          </a:prstGeom>
          <a:solidFill>
            <a:schemeClr val="accent5">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NORMALIZE</a:t>
            </a:r>
          </a:p>
        </p:txBody>
      </p:sp>
      <p:sp>
        <p:nvSpPr>
          <p:cNvPr id="183" name="Rectangle 182"/>
          <p:cNvSpPr/>
          <p:nvPr/>
        </p:nvSpPr>
        <p:spPr>
          <a:xfrm>
            <a:off x="8170147" y="2161754"/>
            <a:ext cx="1533933" cy="1076458"/>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MDX CUBE</a:t>
            </a:r>
            <a:endParaRPr lang="en-US" sz="1050" b="1" dirty="0"/>
          </a:p>
          <a:p>
            <a:r>
              <a:rPr lang="en-US" sz="1050" dirty="0">
                <a:solidFill>
                  <a:schemeClr val="bg1"/>
                </a:solidFill>
                <a:cs typeface="Segoe UI Light" panose="020B0502040204020203" pitchFamily="34" charset="0"/>
              </a:rPr>
              <a:t>KPIs, Metrics Hierarchy</a:t>
            </a:r>
            <a:endParaRPr lang="en-US" sz="1050" dirty="0"/>
          </a:p>
        </p:txBody>
      </p:sp>
      <p:grpSp>
        <p:nvGrpSpPr>
          <p:cNvPr id="81" name="Group 80"/>
          <p:cNvGrpSpPr/>
          <p:nvPr/>
        </p:nvGrpSpPr>
        <p:grpSpPr>
          <a:xfrm>
            <a:off x="10039734" y="2006480"/>
            <a:ext cx="1507581" cy="1045235"/>
            <a:chOff x="10042506" y="2193006"/>
            <a:chExt cx="1508760" cy="1046051"/>
          </a:xfrm>
        </p:grpSpPr>
        <p:sp>
          <p:nvSpPr>
            <p:cNvPr id="190" name="Rectangle 189"/>
            <p:cNvSpPr/>
            <p:nvPr/>
          </p:nvSpPr>
          <p:spPr>
            <a:xfrm>
              <a:off x="10042506" y="2193006"/>
              <a:ext cx="1508760"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Adhoc Engines</a:t>
              </a:r>
            </a:p>
          </p:txBody>
        </p:sp>
        <p:pic>
          <p:nvPicPr>
            <p:cNvPr id="54" name="Picture 53"/>
            <p:cNvPicPr>
              <a:picLocks noChangeAspect="1"/>
            </p:cNvPicPr>
            <p:nvPr/>
          </p:nvPicPr>
          <p:blipFill>
            <a:blip r:embed="rId2"/>
            <a:stretch>
              <a:fillRect/>
            </a:stretch>
          </p:blipFill>
          <p:spPr>
            <a:xfrm>
              <a:off x="10544765" y="2584264"/>
              <a:ext cx="474721" cy="421081"/>
            </a:xfrm>
            <a:prstGeom prst="rect">
              <a:avLst/>
            </a:prstGeom>
            <a:effectLst/>
          </p:spPr>
        </p:pic>
        <p:pic>
          <p:nvPicPr>
            <p:cNvPr id="146" name="Picture 145"/>
            <p:cNvPicPr>
              <a:picLocks noChangeAspect="1"/>
            </p:cNvPicPr>
            <p:nvPr/>
          </p:nvPicPr>
          <p:blipFill>
            <a:blip r:embed="rId3"/>
            <a:stretch>
              <a:fillRect/>
            </a:stretch>
          </p:blipFill>
          <p:spPr>
            <a:xfrm>
              <a:off x="10122972" y="2566652"/>
              <a:ext cx="444181" cy="419954"/>
            </a:xfrm>
            <a:prstGeom prst="rect">
              <a:avLst/>
            </a:prstGeom>
            <a:effectLst/>
          </p:spPr>
        </p:pic>
      </p:grpSp>
      <p:sp>
        <p:nvSpPr>
          <p:cNvPr id="189" name="Rectangle 188"/>
          <p:cNvSpPr/>
          <p:nvPr/>
        </p:nvSpPr>
        <p:spPr>
          <a:xfrm>
            <a:off x="8747683" y="5229475"/>
            <a:ext cx="1398580" cy="228421"/>
          </a:xfrm>
          <a:prstGeom prst="rect">
            <a:avLst/>
          </a:prstGeom>
          <a:solidFill>
            <a:schemeClr val="accent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METRICS ENGINE</a:t>
            </a:r>
          </a:p>
        </p:txBody>
      </p:sp>
      <p:sp>
        <p:nvSpPr>
          <p:cNvPr id="194" name="Rectangle 193"/>
          <p:cNvSpPr/>
          <p:nvPr/>
        </p:nvSpPr>
        <p:spPr>
          <a:xfrm>
            <a:off x="10380645" y="5221556"/>
            <a:ext cx="1398580" cy="228421"/>
          </a:xfrm>
          <a:prstGeom prst="rect">
            <a:avLst/>
          </a:prstGeom>
          <a:solidFill>
            <a:srgbClr val="C39BE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REPORTING and UIX</a:t>
            </a:r>
          </a:p>
        </p:txBody>
      </p:sp>
      <p:sp>
        <p:nvSpPr>
          <p:cNvPr id="24" name="TextBox 23"/>
          <p:cNvSpPr txBox="1"/>
          <p:nvPr/>
        </p:nvSpPr>
        <p:spPr>
          <a:xfrm>
            <a:off x="296039" y="958646"/>
            <a:ext cx="1401933" cy="430551"/>
          </a:xfrm>
          <a:prstGeom prst="rect">
            <a:avLst/>
          </a:prstGeom>
          <a:solidFill>
            <a:schemeClr val="tx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SOURCES/</a:t>
            </a:r>
          </a:p>
          <a:p>
            <a:r>
              <a:rPr lang="en-US" sz="1100" dirty="0">
                <a:latin typeface="+mn-lt"/>
              </a:rPr>
              <a:t>PRODUCERS</a:t>
            </a:r>
          </a:p>
        </p:txBody>
      </p:sp>
      <p:grpSp>
        <p:nvGrpSpPr>
          <p:cNvPr id="222" name="Group 221"/>
          <p:cNvGrpSpPr/>
          <p:nvPr/>
        </p:nvGrpSpPr>
        <p:grpSpPr>
          <a:xfrm>
            <a:off x="523985" y="4122774"/>
            <a:ext cx="151611" cy="208850"/>
            <a:chOff x="8732028" y="1269144"/>
            <a:chExt cx="686513" cy="1040259"/>
          </a:xfrm>
        </p:grpSpPr>
        <p:sp>
          <p:nvSpPr>
            <p:cNvPr id="226" name="Freeform 9"/>
            <p:cNvSpPr>
              <a:spLocks/>
            </p:cNvSpPr>
            <p:nvPr/>
          </p:nvSpPr>
          <p:spPr bwMode="auto">
            <a:xfrm>
              <a:off x="9073316" y="2294621"/>
              <a:ext cx="345225" cy="14782"/>
            </a:xfrm>
            <a:custGeom>
              <a:avLst/>
              <a:gdLst>
                <a:gd name="T0" fmla="*/ 251 w 251"/>
                <a:gd name="T1" fmla="*/ 3 h 6"/>
                <a:gd name="T2" fmla="*/ 248 w 251"/>
                <a:gd name="T3" fmla="*/ 6 h 6"/>
                <a:gd name="T4" fmla="*/ 3 w 251"/>
                <a:gd name="T5" fmla="*/ 6 h 6"/>
                <a:gd name="T6" fmla="*/ 0 w 251"/>
                <a:gd name="T7" fmla="*/ 3 h 6"/>
                <a:gd name="T8" fmla="*/ 0 w 251"/>
                <a:gd name="T9" fmla="*/ 3 h 6"/>
                <a:gd name="T10" fmla="*/ 3 w 251"/>
                <a:gd name="T11" fmla="*/ 0 h 6"/>
                <a:gd name="T12" fmla="*/ 248 w 251"/>
                <a:gd name="T13" fmla="*/ 0 h 6"/>
                <a:gd name="T14" fmla="*/ 251 w 25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6">
                  <a:moveTo>
                    <a:pt x="251" y="3"/>
                  </a:moveTo>
                  <a:cubicBezTo>
                    <a:pt x="251" y="5"/>
                    <a:pt x="250" y="6"/>
                    <a:pt x="248" y="6"/>
                  </a:cubicBezTo>
                  <a:cubicBezTo>
                    <a:pt x="3" y="6"/>
                    <a:pt x="3" y="6"/>
                    <a:pt x="3" y="6"/>
                  </a:cubicBezTo>
                  <a:cubicBezTo>
                    <a:pt x="1" y="6"/>
                    <a:pt x="0" y="5"/>
                    <a:pt x="0" y="3"/>
                  </a:cubicBezTo>
                  <a:cubicBezTo>
                    <a:pt x="0" y="3"/>
                    <a:pt x="0" y="3"/>
                    <a:pt x="0" y="3"/>
                  </a:cubicBezTo>
                  <a:cubicBezTo>
                    <a:pt x="0" y="2"/>
                    <a:pt x="1" y="0"/>
                    <a:pt x="3" y="0"/>
                  </a:cubicBezTo>
                  <a:cubicBezTo>
                    <a:pt x="248" y="0"/>
                    <a:pt x="248" y="0"/>
                    <a:pt x="248" y="0"/>
                  </a:cubicBezTo>
                  <a:cubicBezTo>
                    <a:pt x="250" y="0"/>
                    <a:pt x="251" y="2"/>
                    <a:pt x="251"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7" name="Freeform 10"/>
            <p:cNvSpPr>
              <a:spLocks/>
            </p:cNvSpPr>
            <p:nvPr/>
          </p:nvSpPr>
          <p:spPr bwMode="auto">
            <a:xfrm>
              <a:off x="8732028" y="1570321"/>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8" name="Freeform 11"/>
            <p:cNvSpPr>
              <a:spLocks/>
            </p:cNvSpPr>
            <p:nvPr/>
          </p:nvSpPr>
          <p:spPr bwMode="auto">
            <a:xfrm>
              <a:off x="8732028" y="1269144"/>
              <a:ext cx="663327" cy="12935"/>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5"/>
                    <a:pt x="271" y="6"/>
                    <a:pt x="269" y="6"/>
                  </a:cubicBezTo>
                  <a:cubicBezTo>
                    <a:pt x="3" y="6"/>
                    <a:pt x="3" y="6"/>
                    <a:pt x="3" y="6"/>
                  </a:cubicBezTo>
                  <a:cubicBezTo>
                    <a:pt x="1" y="6"/>
                    <a:pt x="0" y="5"/>
                    <a:pt x="0" y="3"/>
                  </a:cubicBezTo>
                  <a:cubicBezTo>
                    <a:pt x="0" y="3"/>
                    <a:pt x="0" y="3"/>
                    <a:pt x="0" y="3"/>
                  </a:cubicBezTo>
                  <a:cubicBezTo>
                    <a:pt x="0" y="2"/>
                    <a:pt x="1" y="0"/>
                    <a:pt x="3" y="0"/>
                  </a:cubicBezTo>
                  <a:cubicBezTo>
                    <a:pt x="269" y="0"/>
                    <a:pt x="269" y="0"/>
                    <a:pt x="269" y="0"/>
                  </a:cubicBezTo>
                  <a:cubicBezTo>
                    <a:pt x="271" y="0"/>
                    <a:pt x="272" y="2"/>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9" name="Freeform 12"/>
            <p:cNvSpPr>
              <a:spLocks/>
            </p:cNvSpPr>
            <p:nvPr/>
          </p:nvSpPr>
          <p:spPr bwMode="auto">
            <a:xfrm>
              <a:off x="8732028" y="1302403"/>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0" name="Freeform 13"/>
            <p:cNvSpPr>
              <a:spLocks/>
            </p:cNvSpPr>
            <p:nvPr/>
          </p:nvSpPr>
          <p:spPr bwMode="auto">
            <a:xfrm>
              <a:off x="8732028" y="1333814"/>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1" name="Freeform 14"/>
            <p:cNvSpPr>
              <a:spLocks/>
            </p:cNvSpPr>
            <p:nvPr/>
          </p:nvSpPr>
          <p:spPr bwMode="auto">
            <a:xfrm>
              <a:off x="8732028" y="1365225"/>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2" name="Freeform 15"/>
            <p:cNvSpPr>
              <a:spLocks/>
            </p:cNvSpPr>
            <p:nvPr/>
          </p:nvSpPr>
          <p:spPr bwMode="auto">
            <a:xfrm>
              <a:off x="8732028" y="1396636"/>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3" name="Freeform 16"/>
            <p:cNvSpPr>
              <a:spLocks/>
            </p:cNvSpPr>
            <p:nvPr/>
          </p:nvSpPr>
          <p:spPr bwMode="auto">
            <a:xfrm>
              <a:off x="8732028" y="1428047"/>
              <a:ext cx="663327" cy="14782"/>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4"/>
                    <a:pt x="271" y="6"/>
                    <a:pt x="269" y="6"/>
                  </a:cubicBezTo>
                  <a:cubicBezTo>
                    <a:pt x="3" y="6"/>
                    <a:pt x="3" y="6"/>
                    <a:pt x="3" y="6"/>
                  </a:cubicBezTo>
                  <a:cubicBezTo>
                    <a:pt x="1" y="6"/>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5" name="Freeform 18"/>
            <p:cNvSpPr>
              <a:spLocks/>
            </p:cNvSpPr>
            <p:nvPr/>
          </p:nvSpPr>
          <p:spPr bwMode="auto">
            <a:xfrm>
              <a:off x="8732028" y="1633143"/>
              <a:ext cx="461926" cy="12935"/>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7" name="Freeform 20"/>
            <p:cNvSpPr>
              <a:spLocks/>
            </p:cNvSpPr>
            <p:nvPr/>
          </p:nvSpPr>
          <p:spPr bwMode="auto">
            <a:xfrm>
              <a:off x="8732028" y="1694116"/>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2"/>
                    <a:pt x="1" y="0"/>
                    <a:pt x="2" y="0"/>
                  </a:cubicBezTo>
                  <a:cubicBezTo>
                    <a:pt x="187" y="0"/>
                    <a:pt x="187" y="0"/>
                    <a:pt x="187" y="0"/>
                  </a:cubicBezTo>
                  <a:cubicBezTo>
                    <a:pt x="188" y="0"/>
                    <a:pt x="189" y="2"/>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9" name="Freeform 22"/>
            <p:cNvSpPr>
              <a:spLocks/>
            </p:cNvSpPr>
            <p:nvPr/>
          </p:nvSpPr>
          <p:spPr bwMode="auto">
            <a:xfrm>
              <a:off x="8732028" y="1756938"/>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0" name="Freeform 23"/>
            <p:cNvSpPr>
              <a:spLocks/>
            </p:cNvSpPr>
            <p:nvPr/>
          </p:nvSpPr>
          <p:spPr bwMode="auto">
            <a:xfrm>
              <a:off x="8732028" y="1788350"/>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1" name="Freeform 24"/>
            <p:cNvSpPr>
              <a:spLocks/>
            </p:cNvSpPr>
            <p:nvPr/>
          </p:nvSpPr>
          <p:spPr bwMode="auto">
            <a:xfrm>
              <a:off x="8732028" y="1821609"/>
              <a:ext cx="461926" cy="11086"/>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273" name="Group 272"/>
          <p:cNvGrpSpPr/>
          <p:nvPr/>
        </p:nvGrpSpPr>
        <p:grpSpPr>
          <a:xfrm>
            <a:off x="4203694" y="2569659"/>
            <a:ext cx="343648" cy="341037"/>
            <a:chOff x="2204975" y="1216590"/>
            <a:chExt cx="925528" cy="925528"/>
          </a:xfrm>
        </p:grpSpPr>
        <p:sp>
          <p:nvSpPr>
            <p:cNvPr id="274" name="Freeform 273"/>
            <p:cNvSpPr/>
            <p:nvPr/>
          </p:nvSpPr>
          <p:spPr>
            <a:xfrm>
              <a:off x="2204975" y="1216590"/>
              <a:ext cx="925528" cy="925528"/>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75" name="Oval 274"/>
            <p:cNvSpPr/>
            <p:nvPr/>
          </p:nvSpPr>
          <p:spPr>
            <a:xfrm>
              <a:off x="2580791" y="1565232"/>
              <a:ext cx="191742" cy="191742"/>
            </a:xfrm>
            <a:prstGeom prst="ellipse">
              <a:avLst/>
            </a:prstGeom>
            <a:gradFill flip="none" rotWithShape="1">
              <a:gsLst>
                <a:gs pos="100000">
                  <a:schemeClr val="bg1">
                    <a:lumMod val="85000"/>
                  </a:schemeClr>
                </a:gs>
                <a:gs pos="50000">
                  <a:schemeClr val="bg1"/>
                </a:gs>
                <a:gs pos="0">
                  <a:schemeClr val="bg1">
                    <a:lumMod val="85000"/>
                  </a:schemeClr>
                </a:gs>
              </a:gsLst>
              <a:lin ang="0" scaled="0"/>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sp>
        <p:nvSpPr>
          <p:cNvPr id="68" name="Isosceles Triangle 67"/>
          <p:cNvSpPr/>
          <p:nvPr/>
        </p:nvSpPr>
        <p:spPr>
          <a:xfrm rot="5400000">
            <a:off x="1584276" y="1540076"/>
            <a:ext cx="393327" cy="4151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grpSp>
        <p:nvGrpSpPr>
          <p:cNvPr id="74" name="Group 73"/>
          <p:cNvGrpSpPr/>
          <p:nvPr/>
        </p:nvGrpSpPr>
        <p:grpSpPr>
          <a:xfrm>
            <a:off x="2117822" y="1549651"/>
            <a:ext cx="1219629" cy="374481"/>
            <a:chOff x="2937607" y="1690563"/>
            <a:chExt cx="1220583" cy="374775"/>
          </a:xfrm>
        </p:grpSpPr>
        <p:grpSp>
          <p:nvGrpSpPr>
            <p:cNvPr id="70" name="Group 69"/>
            <p:cNvGrpSpPr/>
            <p:nvPr/>
          </p:nvGrpSpPr>
          <p:grpSpPr>
            <a:xfrm>
              <a:off x="2937607" y="1690563"/>
              <a:ext cx="650090" cy="374775"/>
              <a:chOff x="2937607" y="1690563"/>
              <a:chExt cx="650090" cy="374775"/>
            </a:xfrm>
          </p:grpSpPr>
          <p:sp>
            <p:nvSpPr>
              <p:cNvPr id="363"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4"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5"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6"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7"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8"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9"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0"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1"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2"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3"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4"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5"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6"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7"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8"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9"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0"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1"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2"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3"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451" name="Group 450"/>
            <p:cNvGrpSpPr/>
            <p:nvPr/>
          </p:nvGrpSpPr>
          <p:grpSpPr>
            <a:xfrm>
              <a:off x="3508100" y="1690563"/>
              <a:ext cx="650090" cy="374775"/>
              <a:chOff x="2937607" y="1690563"/>
              <a:chExt cx="650090" cy="374775"/>
            </a:xfrm>
          </p:grpSpPr>
          <p:sp>
            <p:nvSpPr>
              <p:cNvPr id="452"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3"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4"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5"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6"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7"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8"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9"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0"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1"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2"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3"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4"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5"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6"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7"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8"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9"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0"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1"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2"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grpSp>
        <p:nvGrpSpPr>
          <p:cNvPr id="473" name="Group 472"/>
          <p:cNvGrpSpPr/>
          <p:nvPr/>
        </p:nvGrpSpPr>
        <p:grpSpPr>
          <a:xfrm>
            <a:off x="7257882" y="1581790"/>
            <a:ext cx="1219629" cy="374481"/>
            <a:chOff x="2937607" y="1690563"/>
            <a:chExt cx="1220583" cy="374775"/>
          </a:xfrm>
        </p:grpSpPr>
        <p:grpSp>
          <p:nvGrpSpPr>
            <p:cNvPr id="474" name="Group 473"/>
            <p:cNvGrpSpPr/>
            <p:nvPr/>
          </p:nvGrpSpPr>
          <p:grpSpPr>
            <a:xfrm>
              <a:off x="2937607" y="1690563"/>
              <a:ext cx="650090" cy="374775"/>
              <a:chOff x="2937607" y="1690563"/>
              <a:chExt cx="650090" cy="374775"/>
            </a:xfrm>
          </p:grpSpPr>
          <p:sp>
            <p:nvSpPr>
              <p:cNvPr id="497"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8"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9"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0"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1"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2"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3"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4"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5"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6"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7"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8"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9"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0"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1"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2"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3"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4"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5"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6"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7"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475" name="Group 474"/>
            <p:cNvGrpSpPr/>
            <p:nvPr/>
          </p:nvGrpSpPr>
          <p:grpSpPr>
            <a:xfrm>
              <a:off x="3508100" y="1690563"/>
              <a:ext cx="650090" cy="374775"/>
              <a:chOff x="2937607" y="1690563"/>
              <a:chExt cx="650090" cy="374775"/>
            </a:xfrm>
          </p:grpSpPr>
          <p:sp>
            <p:nvSpPr>
              <p:cNvPr id="476"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7"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8"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9"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0"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1"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2"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3"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4"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5"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6"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7"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8"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9"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0"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1"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2"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3"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4"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5"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6"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sp>
        <p:nvSpPr>
          <p:cNvPr id="518" name="Isosceles Triangle 517"/>
          <p:cNvSpPr/>
          <p:nvPr/>
        </p:nvSpPr>
        <p:spPr>
          <a:xfrm rot="5400000">
            <a:off x="1607622"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19" name="Isosceles Triangle 518"/>
          <p:cNvSpPr/>
          <p:nvPr/>
        </p:nvSpPr>
        <p:spPr>
          <a:xfrm rot="5400000">
            <a:off x="3572146" y="1012240"/>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75" name="Rectangle 74"/>
          <p:cNvSpPr/>
          <p:nvPr/>
        </p:nvSpPr>
        <p:spPr>
          <a:xfrm rot="18856293">
            <a:off x="5262019" y="1064727"/>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pic>
        <p:nvPicPr>
          <p:cNvPr id="79" name="Picture 78"/>
          <p:cNvPicPr>
            <a:picLocks noChangeAspect="1"/>
          </p:cNvPicPr>
          <p:nvPr/>
        </p:nvPicPr>
        <p:blipFill>
          <a:blip r:embed="rId4"/>
          <a:stretch>
            <a:fillRect/>
          </a:stretch>
        </p:blipFill>
        <p:spPr>
          <a:xfrm>
            <a:off x="4683451" y="2122003"/>
            <a:ext cx="429119" cy="298394"/>
          </a:xfrm>
          <a:prstGeom prst="rect">
            <a:avLst/>
          </a:prstGeom>
        </p:spPr>
      </p:pic>
      <p:sp>
        <p:nvSpPr>
          <p:cNvPr id="304" name="Rectangle 303"/>
          <p:cNvSpPr/>
          <p:nvPr/>
        </p:nvSpPr>
        <p:spPr>
          <a:xfrm>
            <a:off x="8158720" y="3313848"/>
            <a:ext cx="1485389" cy="520353"/>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Business Reporting Views</a:t>
            </a:r>
          </a:p>
        </p:txBody>
      </p:sp>
      <p:sp>
        <p:nvSpPr>
          <p:cNvPr id="307" name="Rectangle 306"/>
          <p:cNvSpPr/>
          <p:nvPr/>
        </p:nvSpPr>
        <p:spPr>
          <a:xfrm>
            <a:off x="2136529" y="2105172"/>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ETL</a:t>
            </a:r>
          </a:p>
        </p:txBody>
      </p:sp>
      <p:sp>
        <p:nvSpPr>
          <p:cNvPr id="308" name="Rectangle 307"/>
          <p:cNvSpPr/>
          <p:nvPr/>
        </p:nvSpPr>
        <p:spPr>
          <a:xfrm>
            <a:off x="2155262" y="2335898"/>
            <a:ext cx="1249020" cy="379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11" name="Right Arrow 310"/>
          <p:cNvSpPr/>
          <p:nvPr/>
        </p:nvSpPr>
        <p:spPr>
          <a:xfrm rot="1126206">
            <a:off x="3509045" y="2316904"/>
            <a:ext cx="639579" cy="428270"/>
          </a:xfrm>
          <a:prstGeom prst="rightArrow">
            <a:avLst/>
          </a:prstGeom>
          <a:solidFill>
            <a:schemeClr val="accent2">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315" name="Right Arrow 314"/>
          <p:cNvSpPr/>
          <p:nvPr/>
        </p:nvSpPr>
        <p:spPr>
          <a:xfrm>
            <a:off x="1779474" y="3084580"/>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16" name="Freeform 315"/>
          <p:cNvSpPr/>
          <p:nvPr/>
        </p:nvSpPr>
        <p:spPr>
          <a:xfrm>
            <a:off x="4172122" y="4246177"/>
            <a:ext cx="336340" cy="287392"/>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accent6">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24" name="Rectangle 323"/>
          <p:cNvSpPr/>
          <p:nvPr/>
        </p:nvSpPr>
        <p:spPr>
          <a:xfrm>
            <a:off x="207859" y="4363549"/>
            <a:ext cx="1482324" cy="732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Structured  Files</a:t>
            </a:r>
          </a:p>
          <a:p>
            <a:r>
              <a:rPr lang="en-US" sz="1100" dirty="0">
                <a:latin typeface="Segoe UI" panose="020B0502040204020203" pitchFamily="34" charset="0"/>
                <a:cs typeface="Segoe UI" panose="020B0502040204020203" pitchFamily="34" charset="0"/>
              </a:rPr>
              <a:t>[KPIBillingCube]</a:t>
            </a:r>
          </a:p>
        </p:txBody>
      </p:sp>
      <p:sp>
        <p:nvSpPr>
          <p:cNvPr id="325" name="Rectangle 324"/>
          <p:cNvSpPr/>
          <p:nvPr/>
        </p:nvSpPr>
        <p:spPr>
          <a:xfrm>
            <a:off x="207859" y="2950794"/>
            <a:ext cx="1482324" cy="7568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SQL Sources</a:t>
            </a:r>
          </a:p>
          <a:p>
            <a:r>
              <a:rPr lang="en-US" sz="1100" dirty="0">
                <a:latin typeface="Segoe UI" panose="020B0502040204020203" pitchFamily="34" charset="0"/>
                <a:cs typeface="Segoe UI" panose="020B0502040204020203" pitchFamily="34" charset="0"/>
              </a:rPr>
              <a:t>PAAS: UCM</a:t>
            </a:r>
          </a:p>
          <a:p>
            <a:r>
              <a:rPr lang="en-US" sz="1050" dirty="0">
                <a:latin typeface="Segoe UI" panose="020B0502040204020203" pitchFamily="34" charset="0"/>
                <a:cs typeface="Segoe UI" panose="020B0502040204020203" pitchFamily="34" charset="0"/>
              </a:rPr>
              <a:t>On-Premise </a:t>
            </a:r>
            <a:r>
              <a:rPr lang="en-US" sz="1100" dirty="0">
                <a:latin typeface="Segoe UI" panose="020B0502040204020203" pitchFamily="34" charset="0"/>
                <a:cs typeface="Segoe UI" panose="020B0502040204020203" pitchFamily="34" charset="0"/>
              </a:rPr>
              <a:t>: MDB</a:t>
            </a:r>
          </a:p>
        </p:txBody>
      </p:sp>
      <p:grpSp>
        <p:nvGrpSpPr>
          <p:cNvPr id="329" name="Group 328"/>
          <p:cNvGrpSpPr/>
          <p:nvPr/>
        </p:nvGrpSpPr>
        <p:grpSpPr>
          <a:xfrm>
            <a:off x="2126669" y="2982662"/>
            <a:ext cx="1264365" cy="609989"/>
            <a:chOff x="1961888" y="99650"/>
            <a:chExt cx="1412371" cy="701736"/>
          </a:xfrm>
        </p:grpSpPr>
        <p:sp>
          <p:nvSpPr>
            <p:cNvPr id="330" name="Rectangle 329"/>
            <p:cNvSpPr/>
            <p:nvPr/>
          </p:nvSpPr>
          <p:spPr>
            <a:xfrm>
              <a:off x="1961888" y="99650"/>
              <a:ext cx="1403961" cy="2325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00" dirty="0"/>
                <a:t>SQL Server Gateway</a:t>
              </a:r>
            </a:p>
          </p:txBody>
        </p:sp>
        <p:sp>
          <p:nvSpPr>
            <p:cNvPr id="331" name="Rectangle 330"/>
            <p:cNvSpPr/>
            <p:nvPr/>
          </p:nvSpPr>
          <p:spPr>
            <a:xfrm>
              <a:off x="1979029" y="365078"/>
              <a:ext cx="1395230" cy="436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p:txBody>
        </p:sp>
      </p:grpSp>
      <p:sp>
        <p:nvSpPr>
          <p:cNvPr id="334" name="Right Arrow 333"/>
          <p:cNvSpPr/>
          <p:nvPr/>
        </p:nvSpPr>
        <p:spPr>
          <a:xfrm>
            <a:off x="1779474" y="4515899"/>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48" name="Rectangle 247"/>
          <p:cNvSpPr/>
          <p:nvPr/>
        </p:nvSpPr>
        <p:spPr>
          <a:xfrm>
            <a:off x="2108180" y="3996884"/>
            <a:ext cx="1249020" cy="10089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ADLS as TSV</a:t>
            </a:r>
          </a:p>
          <a:p>
            <a:endPar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[Archived daily]</a:t>
            </a:r>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256" name="TextBox 255"/>
          <p:cNvSpPr txBox="1"/>
          <p:nvPr/>
        </p:nvSpPr>
        <p:spPr>
          <a:xfrm>
            <a:off x="4181296" y="2941583"/>
            <a:ext cx="496172" cy="23083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258" name="TextBox 257"/>
          <p:cNvSpPr txBox="1"/>
          <p:nvPr/>
        </p:nvSpPr>
        <p:spPr>
          <a:xfrm>
            <a:off x="4112676" y="4542753"/>
            <a:ext cx="540154" cy="23071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399" name="Freeform 253"/>
          <p:cNvSpPr>
            <a:spLocks/>
          </p:cNvSpPr>
          <p:nvPr/>
        </p:nvSpPr>
        <p:spPr bwMode="black">
          <a:xfrm>
            <a:off x="11563446" y="2226162"/>
            <a:ext cx="217832" cy="237190"/>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0" name="Oval 254"/>
          <p:cNvSpPr>
            <a:spLocks noChangeArrowheads="1"/>
          </p:cNvSpPr>
          <p:nvPr/>
        </p:nvSpPr>
        <p:spPr bwMode="black">
          <a:xfrm>
            <a:off x="11600593" y="2091110"/>
            <a:ext cx="146066" cy="14349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1" name="TextBox 400"/>
          <p:cNvSpPr txBox="1"/>
          <p:nvPr/>
        </p:nvSpPr>
        <p:spPr>
          <a:xfrm>
            <a:off x="11348010" y="2468415"/>
            <a:ext cx="663525" cy="338466"/>
          </a:xfrm>
          <a:prstGeom prst="rect">
            <a:avLst/>
          </a:prstGeom>
          <a:noFill/>
        </p:spPr>
        <p:txBody>
          <a:bodyPr wrap="square" rtlCol="0">
            <a:spAutoFit/>
          </a:bodyPr>
          <a:lstStyle/>
          <a:p>
            <a:pPr algn="ctr"/>
            <a:r>
              <a:rPr lang="en-US" sz="800" dirty="0">
                <a:latin typeface="Arial" pitchFamily="34" charset="0"/>
                <a:cs typeface="Arial" pitchFamily="34" charset="0"/>
              </a:rPr>
              <a:t>Business</a:t>
            </a:r>
          </a:p>
          <a:p>
            <a:pPr algn="ctr"/>
            <a:r>
              <a:rPr lang="en-US" sz="800" dirty="0">
                <a:latin typeface="Arial" pitchFamily="34" charset="0"/>
                <a:cs typeface="Arial" pitchFamily="34" charset="0"/>
              </a:rPr>
              <a:t>Users</a:t>
            </a:r>
          </a:p>
        </p:txBody>
      </p:sp>
      <p:sp>
        <p:nvSpPr>
          <p:cNvPr id="411" name="Right Arrow 410"/>
          <p:cNvSpPr/>
          <p:nvPr/>
        </p:nvSpPr>
        <p:spPr>
          <a:xfrm>
            <a:off x="1780638" y="2279233"/>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12" name="Right Arrow 411"/>
          <p:cNvSpPr/>
          <p:nvPr/>
        </p:nvSpPr>
        <p:spPr>
          <a:xfrm rot="20657554">
            <a:off x="3496482" y="302486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413" name="Right Arrow 412"/>
          <p:cNvSpPr/>
          <p:nvPr/>
        </p:nvSpPr>
        <p:spPr>
          <a:xfrm>
            <a:off x="3432219" y="435961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28" name="TextBox 27"/>
          <p:cNvSpPr txBox="1"/>
          <p:nvPr/>
        </p:nvSpPr>
        <p:spPr>
          <a:xfrm rot="1144725">
            <a:off x="3487917" y="2409935"/>
            <a:ext cx="679236" cy="230652"/>
          </a:xfrm>
          <a:prstGeom prst="rect">
            <a:avLst/>
          </a:prstGeom>
          <a:noFill/>
        </p:spPr>
        <p:txBody>
          <a:bodyPr wrap="square" rtlCol="0">
            <a:spAutoFit/>
          </a:bodyPr>
          <a:lstStyle/>
          <a:p>
            <a:r>
              <a:rPr lang="en-US" sz="900" dirty="0">
                <a:latin typeface="Arial" pitchFamily="34" charset="0"/>
                <a:cs typeface="Arial" pitchFamily="34" charset="0"/>
              </a:rPr>
              <a:t>WARM</a:t>
            </a:r>
            <a:endParaRPr lang="en-US" sz="1050" dirty="0">
              <a:latin typeface="Arial" pitchFamily="34" charset="0"/>
              <a:cs typeface="Arial" pitchFamily="34" charset="0"/>
            </a:endParaRPr>
          </a:p>
        </p:txBody>
      </p:sp>
      <p:sp>
        <p:nvSpPr>
          <p:cNvPr id="29" name="TextBox 28"/>
          <p:cNvSpPr txBox="1"/>
          <p:nvPr/>
        </p:nvSpPr>
        <p:spPr>
          <a:xfrm rot="20548857">
            <a:off x="3472789" y="3133776"/>
            <a:ext cx="743634" cy="215444"/>
          </a:xfrm>
          <a:prstGeom prst="rect">
            <a:avLst/>
          </a:prstGeom>
          <a:noFill/>
        </p:spPr>
        <p:txBody>
          <a:bodyPr wrap="square" rtlCol="0">
            <a:spAutoFit/>
          </a:bodyPr>
          <a:lstStyle/>
          <a:p>
            <a:r>
              <a:rPr lang="en-US" sz="800" dirty="0">
                <a:latin typeface="Arial" pitchFamily="34" charset="0"/>
                <a:cs typeface="Arial" pitchFamily="34" charset="0"/>
              </a:rPr>
              <a:t>WARM</a:t>
            </a:r>
            <a:endParaRPr lang="en-US" sz="700" dirty="0">
              <a:latin typeface="Arial" pitchFamily="34" charset="0"/>
              <a:cs typeface="Arial" pitchFamily="34" charset="0"/>
            </a:endParaRPr>
          </a:p>
        </p:txBody>
      </p:sp>
      <p:sp>
        <p:nvSpPr>
          <p:cNvPr id="416" name="TextBox 415"/>
          <p:cNvSpPr txBox="1"/>
          <p:nvPr/>
        </p:nvSpPr>
        <p:spPr>
          <a:xfrm>
            <a:off x="3381639" y="4462210"/>
            <a:ext cx="743634" cy="230652"/>
          </a:xfrm>
          <a:prstGeom prst="rect">
            <a:avLst/>
          </a:prstGeom>
          <a:noFill/>
        </p:spPr>
        <p:txBody>
          <a:bodyPr wrap="square" rtlCol="0">
            <a:spAutoFit/>
          </a:bodyPr>
          <a:lstStyle/>
          <a:p>
            <a:r>
              <a:rPr lang="en-US" sz="900" dirty="0">
                <a:latin typeface="Arial" pitchFamily="34" charset="0"/>
                <a:cs typeface="Arial" pitchFamily="34" charset="0"/>
              </a:rPr>
              <a:t>COLD</a:t>
            </a:r>
          </a:p>
        </p:txBody>
      </p:sp>
      <p:sp>
        <p:nvSpPr>
          <p:cNvPr id="14" name="TextBox 13"/>
          <p:cNvSpPr txBox="1"/>
          <p:nvPr/>
        </p:nvSpPr>
        <p:spPr>
          <a:xfrm>
            <a:off x="7046911" y="1043214"/>
            <a:ext cx="1550548" cy="261406"/>
          </a:xfrm>
          <a:prstGeom prst="rect">
            <a:avLst/>
          </a:prstGeom>
          <a:solidFill>
            <a:schemeClr val="accent3">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BUSINESS RULES</a:t>
            </a:r>
          </a:p>
        </p:txBody>
      </p:sp>
      <p:sp>
        <p:nvSpPr>
          <p:cNvPr id="522" name="Isosceles Triangle 521"/>
          <p:cNvSpPr/>
          <p:nvPr/>
        </p:nvSpPr>
        <p:spPr>
          <a:xfrm rot="5400000">
            <a:off x="8582684" y="1012241"/>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21" name="Rectangle 520"/>
          <p:cNvSpPr/>
          <p:nvPr/>
        </p:nvSpPr>
        <p:spPr>
          <a:xfrm rot="18856293">
            <a:off x="6896521" y="1062681"/>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7" name="Isosceles Triangle 416"/>
          <p:cNvSpPr/>
          <p:nvPr/>
        </p:nvSpPr>
        <p:spPr>
          <a:xfrm rot="5400000">
            <a:off x="10201477"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8" name="Right Arrow 417"/>
          <p:cNvSpPr/>
          <p:nvPr/>
        </p:nvSpPr>
        <p:spPr>
          <a:xfrm>
            <a:off x="9753419" y="2449166"/>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35" name="Rectangle 434"/>
          <p:cNvSpPr/>
          <p:nvPr/>
        </p:nvSpPr>
        <p:spPr>
          <a:xfrm>
            <a:off x="220491" y="2034509"/>
            <a:ext cx="1469692" cy="8512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Staging Area Subscriber</a:t>
            </a:r>
          </a:p>
          <a:p>
            <a:r>
              <a:rPr lang="en-US" sz="1050" dirty="0">
                <a:latin typeface="Segoe UI" panose="020B0502040204020203" pitchFamily="34" charset="0"/>
                <a:cs typeface="Segoe UI" panose="020B0502040204020203" pitchFamily="34" charset="0"/>
              </a:rPr>
              <a:t>[Accounts, Customer, Exchange rates, etc.]</a:t>
            </a:r>
          </a:p>
        </p:txBody>
      </p:sp>
      <p:sp>
        <p:nvSpPr>
          <p:cNvPr id="436" name="Rectangle 435"/>
          <p:cNvSpPr/>
          <p:nvPr/>
        </p:nvSpPr>
        <p:spPr>
          <a:xfrm>
            <a:off x="4602225" y="2632378"/>
            <a:ext cx="1974755" cy="2004336"/>
          </a:xfrm>
          <a:prstGeom prst="rect">
            <a:avLst/>
          </a:prstGeom>
          <a:solidFill>
            <a:srgbClr val="FEF3F0"/>
          </a:solidFill>
          <a:ln w="317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endParaRPr lang="en-US" sz="1000" dirty="0">
              <a:solidFill>
                <a:srgbClr val="002060"/>
              </a:solidFill>
              <a:cs typeface="Segoe UI Light" panose="020B0502040204020203" pitchFamily="34" charset="0"/>
            </a:endParaRPr>
          </a:p>
        </p:txBody>
      </p:sp>
      <p:sp>
        <p:nvSpPr>
          <p:cNvPr id="437" name="Rectangle 436"/>
          <p:cNvSpPr/>
          <p:nvPr/>
        </p:nvSpPr>
        <p:spPr>
          <a:xfrm>
            <a:off x="4658377" y="2718021"/>
            <a:ext cx="1876535" cy="533954"/>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Confirmed Dimensions</a:t>
            </a:r>
            <a:endParaRPr lang="en-US" sz="1050" b="1" dirty="0"/>
          </a:p>
          <a:p>
            <a:r>
              <a:rPr lang="en-US" sz="1050" dirty="0">
                <a:solidFill>
                  <a:schemeClr val="bg1"/>
                </a:solidFill>
                <a:cs typeface="Segoe UI Light" panose="020B0502040204020203" pitchFamily="34" charset="0"/>
              </a:rPr>
              <a:t>Date, Product, etc.</a:t>
            </a:r>
            <a:endParaRPr lang="en-US" sz="1050" dirty="0"/>
          </a:p>
        </p:txBody>
      </p:sp>
      <p:sp>
        <p:nvSpPr>
          <p:cNvPr id="439" name="Rectangle 438"/>
          <p:cNvSpPr/>
          <p:nvPr/>
        </p:nvSpPr>
        <p:spPr>
          <a:xfrm>
            <a:off x="4669284" y="3298557"/>
            <a:ext cx="1876535" cy="383410"/>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Dimensions</a:t>
            </a:r>
            <a:endParaRPr lang="en-US" sz="1050" b="1" dirty="0"/>
          </a:p>
          <a:p>
            <a:r>
              <a:rPr lang="en-US" sz="1050" dirty="0">
                <a:solidFill>
                  <a:schemeClr val="bg1"/>
                </a:solidFill>
                <a:cs typeface="Segoe UI Light" panose="020B0502040204020203" pitchFamily="34" charset="0"/>
              </a:rPr>
              <a:t>Customer, Account, ..</a:t>
            </a:r>
            <a:endParaRPr lang="en-US" sz="1050" dirty="0"/>
          </a:p>
        </p:txBody>
      </p:sp>
      <p:sp>
        <p:nvSpPr>
          <p:cNvPr id="440" name="Rectangle 439"/>
          <p:cNvSpPr/>
          <p:nvPr/>
        </p:nvSpPr>
        <p:spPr>
          <a:xfrm>
            <a:off x="4661529" y="3701412"/>
            <a:ext cx="1873382" cy="448796"/>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Facts</a:t>
            </a:r>
            <a:endParaRPr lang="en-US" sz="1050" b="1" dirty="0"/>
          </a:p>
          <a:p>
            <a:r>
              <a:rPr lang="en-US" sz="1050" dirty="0">
                <a:solidFill>
                  <a:schemeClr val="bg1"/>
                </a:solidFill>
                <a:cs typeface="Segoe UI Light" panose="020B0502040204020203" pitchFamily="34" charset="0"/>
              </a:rPr>
              <a:t>Revenue, Attainments,</a:t>
            </a:r>
            <a:endParaRPr lang="en-US" sz="1050" dirty="0"/>
          </a:p>
        </p:txBody>
      </p:sp>
      <p:sp>
        <p:nvSpPr>
          <p:cNvPr id="441" name="Rectangle 440"/>
          <p:cNvSpPr/>
          <p:nvPr/>
        </p:nvSpPr>
        <p:spPr>
          <a:xfrm>
            <a:off x="4657402" y="4179887"/>
            <a:ext cx="1877510" cy="418235"/>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Maps</a:t>
            </a:r>
          </a:p>
          <a:p>
            <a:r>
              <a:rPr lang="en-US" sz="1100" dirty="0"/>
              <a:t>Account-CU, Timeline</a:t>
            </a:r>
            <a:endParaRPr lang="en-US" sz="1000" dirty="0"/>
          </a:p>
        </p:txBody>
      </p:sp>
      <p:sp>
        <p:nvSpPr>
          <p:cNvPr id="234" name="Rectangle 233"/>
          <p:cNvSpPr/>
          <p:nvPr/>
        </p:nvSpPr>
        <p:spPr>
          <a:xfrm>
            <a:off x="6663815" y="2201896"/>
            <a:ext cx="1446184" cy="394767"/>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chemeClr val="bg1"/>
                </a:solidFill>
                <a:cs typeface="Arial" panose="020B0604020202020204" pitchFamily="34" charset="0"/>
              </a:rPr>
              <a:t>ADW</a:t>
            </a:r>
          </a:p>
        </p:txBody>
      </p:sp>
      <p:sp>
        <p:nvSpPr>
          <p:cNvPr id="236" name="Rectangle 235"/>
          <p:cNvSpPr/>
          <p:nvPr/>
        </p:nvSpPr>
        <p:spPr>
          <a:xfrm>
            <a:off x="6684422" y="2714620"/>
            <a:ext cx="1380650" cy="533954"/>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Optimized for  2 year</a:t>
            </a:r>
            <a:endParaRPr lang="en-US" sz="1050" dirty="0">
              <a:solidFill>
                <a:schemeClr val="bg1"/>
              </a:solidFill>
            </a:endParaRPr>
          </a:p>
        </p:txBody>
      </p:sp>
      <p:sp>
        <p:nvSpPr>
          <p:cNvPr id="238" name="Rectangle 237"/>
          <p:cNvSpPr/>
          <p:nvPr/>
        </p:nvSpPr>
        <p:spPr>
          <a:xfrm>
            <a:off x="6695329" y="3295156"/>
            <a:ext cx="1380650" cy="383410"/>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Delta Merges</a:t>
            </a:r>
            <a:endParaRPr lang="en-US" sz="1050" dirty="0">
              <a:solidFill>
                <a:schemeClr val="bg1"/>
              </a:solidFill>
            </a:endParaRPr>
          </a:p>
        </p:txBody>
      </p:sp>
      <p:sp>
        <p:nvSpPr>
          <p:cNvPr id="242" name="Rectangle 241"/>
          <p:cNvSpPr/>
          <p:nvPr/>
        </p:nvSpPr>
        <p:spPr>
          <a:xfrm>
            <a:off x="6686742" y="3698010"/>
            <a:ext cx="1378331" cy="448796"/>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Relational DW</a:t>
            </a:r>
            <a:endParaRPr lang="en-US" sz="1050" dirty="0">
              <a:solidFill>
                <a:schemeClr val="bg1"/>
              </a:solidFill>
            </a:endParaRPr>
          </a:p>
        </p:txBody>
      </p:sp>
      <p:sp>
        <p:nvSpPr>
          <p:cNvPr id="243" name="Rectangle 242"/>
          <p:cNvSpPr/>
          <p:nvPr/>
        </p:nvSpPr>
        <p:spPr>
          <a:xfrm>
            <a:off x="6683706" y="4176486"/>
            <a:ext cx="1381367" cy="418235"/>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Cached Data</a:t>
            </a:r>
          </a:p>
        </p:txBody>
      </p:sp>
      <p:pic>
        <p:nvPicPr>
          <p:cNvPr id="244" name="Picture 243"/>
          <p:cNvPicPr>
            <a:picLocks noChangeAspect="1"/>
          </p:cNvPicPr>
          <p:nvPr/>
        </p:nvPicPr>
        <p:blipFill>
          <a:blip r:embed="rId4"/>
          <a:stretch>
            <a:fillRect/>
          </a:stretch>
        </p:blipFill>
        <p:spPr>
          <a:xfrm>
            <a:off x="6611182" y="2107774"/>
            <a:ext cx="429119" cy="298394"/>
          </a:xfrm>
          <a:prstGeom prst="rect">
            <a:avLst/>
          </a:prstGeom>
        </p:spPr>
      </p:pic>
      <p:sp>
        <p:nvSpPr>
          <p:cNvPr id="245" name="Title 1"/>
          <p:cNvSpPr txBox="1">
            <a:spLocks/>
          </p:cNvSpPr>
          <p:nvPr/>
        </p:nvSpPr>
        <p:spPr>
          <a:xfrm>
            <a:off x="172071" y="203876"/>
            <a:ext cx="11933820" cy="457921"/>
          </a:xfrm>
          <a:prstGeom prst="rect">
            <a:avLst/>
          </a:prstGeom>
        </p:spPr>
        <p:txBody>
          <a:bodyPr vert="horz" lIns="91396" tIns="45699" rIns="91396" bIns="45699" rtlCol="0" anchor="b">
            <a:noAutofit/>
          </a:bodyPr>
          <a:lstStyle>
            <a:defPPr>
              <a:defRPr lang="en-US"/>
            </a:defPPr>
            <a:lvl1pPr marL="225425" defTabSz="1218337">
              <a:lnSpc>
                <a:spcPct val="90000"/>
              </a:lnSpc>
              <a:spcBef>
                <a:spcPct val="0"/>
              </a:spcBef>
              <a:buNone/>
              <a:defRPr sz="2400" b="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Architecture Overview of UCM-B</a:t>
            </a:r>
          </a:p>
        </p:txBody>
      </p:sp>
      <p:sp>
        <p:nvSpPr>
          <p:cNvPr id="246" name="Rectangle 245"/>
          <p:cNvSpPr/>
          <p:nvPr/>
        </p:nvSpPr>
        <p:spPr>
          <a:xfrm>
            <a:off x="8170147" y="4315543"/>
            <a:ext cx="1485389" cy="288730"/>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WWIC Views</a:t>
            </a:r>
          </a:p>
        </p:txBody>
      </p:sp>
      <p:sp>
        <p:nvSpPr>
          <p:cNvPr id="251" name="Rectangle 250"/>
          <p:cNvSpPr/>
          <p:nvPr/>
        </p:nvSpPr>
        <p:spPr>
          <a:xfrm>
            <a:off x="10037538" y="3277926"/>
            <a:ext cx="1242636" cy="675901"/>
          </a:xfrm>
          <a:prstGeom prst="rec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UCM-B Business Reporting Web site</a:t>
            </a:r>
          </a:p>
        </p:txBody>
      </p:sp>
      <p:sp>
        <p:nvSpPr>
          <p:cNvPr id="252" name="Right Arrow 251"/>
          <p:cNvSpPr/>
          <p:nvPr/>
        </p:nvSpPr>
        <p:spPr>
          <a:xfrm>
            <a:off x="9681258" y="3421342"/>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297" name="Group 296"/>
          <p:cNvGrpSpPr/>
          <p:nvPr/>
        </p:nvGrpSpPr>
        <p:grpSpPr bwMode="black">
          <a:xfrm>
            <a:off x="11375915" y="3172415"/>
            <a:ext cx="746373" cy="575671"/>
            <a:chOff x="6673850" y="4338638"/>
            <a:chExt cx="1403351" cy="1082675"/>
          </a:xfrm>
          <a:solidFill>
            <a:srgbClr val="FFFFFF"/>
          </a:solidFill>
        </p:grpSpPr>
        <p:sp>
          <p:nvSpPr>
            <p:cNvPr id="29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9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1"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2"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313" name="TextBox 312"/>
          <p:cNvSpPr txBox="1"/>
          <p:nvPr/>
        </p:nvSpPr>
        <p:spPr>
          <a:xfrm>
            <a:off x="11399539" y="3727506"/>
            <a:ext cx="663525" cy="338466"/>
          </a:xfrm>
          <a:prstGeom prst="rect">
            <a:avLst/>
          </a:prstGeom>
          <a:noFill/>
        </p:spPr>
        <p:txBody>
          <a:bodyPr wrap="square" rtlCol="0">
            <a:spAutoFit/>
          </a:bodyPr>
          <a:lstStyle/>
          <a:p>
            <a:r>
              <a:rPr lang="en-US" sz="800" dirty="0">
                <a:latin typeface="Arial" pitchFamily="34" charset="0"/>
                <a:cs typeface="Arial" pitchFamily="34" charset="0"/>
              </a:rPr>
              <a:t>Account Teams</a:t>
            </a:r>
          </a:p>
        </p:txBody>
      </p:sp>
      <p:sp>
        <p:nvSpPr>
          <p:cNvPr id="211" name="Rectangle 210"/>
          <p:cNvSpPr/>
          <p:nvPr/>
        </p:nvSpPr>
        <p:spPr>
          <a:xfrm>
            <a:off x="208469" y="3756288"/>
            <a:ext cx="1489503" cy="5404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Analysis Services</a:t>
            </a: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RvR Cube</a:t>
            </a:r>
            <a:endParaRPr lang="en-US" sz="1050" dirty="0">
              <a:latin typeface="Segoe UI" panose="020B0502040204020203" pitchFamily="34" charset="0"/>
              <a:cs typeface="Segoe UI" panose="020B0502040204020203" pitchFamily="34" charset="0"/>
            </a:endParaRPr>
          </a:p>
        </p:txBody>
      </p:sp>
      <p:sp>
        <p:nvSpPr>
          <p:cNvPr id="212" name="Right Arrow 211"/>
          <p:cNvSpPr/>
          <p:nvPr/>
        </p:nvSpPr>
        <p:spPr>
          <a:xfrm>
            <a:off x="1777875" y="3868522"/>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14" name="Rectangle 213"/>
          <p:cNvSpPr/>
          <p:nvPr/>
        </p:nvSpPr>
        <p:spPr>
          <a:xfrm>
            <a:off x="2107984" y="3768340"/>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PowerShell Upload</a:t>
            </a:r>
          </a:p>
        </p:txBody>
      </p:sp>
      <p:sp>
        <p:nvSpPr>
          <p:cNvPr id="195" name="Rectangle 194"/>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Architecture</a:t>
            </a:r>
          </a:p>
        </p:txBody>
      </p:sp>
      <p:sp>
        <p:nvSpPr>
          <p:cNvPr id="197" name="Right Arrow 196"/>
          <p:cNvSpPr/>
          <p:nvPr/>
        </p:nvSpPr>
        <p:spPr>
          <a:xfrm>
            <a:off x="9714335" y="4319902"/>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198" name="Group 197"/>
          <p:cNvGrpSpPr/>
          <p:nvPr/>
        </p:nvGrpSpPr>
        <p:grpSpPr bwMode="black">
          <a:xfrm>
            <a:off x="11439329" y="4191220"/>
            <a:ext cx="746373" cy="575671"/>
            <a:chOff x="6673850" y="4338638"/>
            <a:chExt cx="1403351" cy="1082675"/>
          </a:xfrm>
          <a:solidFill>
            <a:srgbClr val="FFFFFF"/>
          </a:solidFill>
        </p:grpSpPr>
        <p:sp>
          <p:nvSpPr>
            <p:cNvPr id="199"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0"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1"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2"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3"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4"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7"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8"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9"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210" name="Flowchart: Multidocument 209"/>
          <p:cNvSpPr/>
          <p:nvPr/>
        </p:nvSpPr>
        <p:spPr>
          <a:xfrm>
            <a:off x="10035324" y="4164508"/>
            <a:ext cx="1242636" cy="675901"/>
          </a:xfrm>
          <a:prstGeom prst="flowChartMultidocumen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WWIC Flat Files</a:t>
            </a:r>
          </a:p>
        </p:txBody>
      </p:sp>
      <p:sp>
        <p:nvSpPr>
          <p:cNvPr id="213" name="TextBox 212"/>
          <p:cNvSpPr txBox="1"/>
          <p:nvPr/>
        </p:nvSpPr>
        <p:spPr>
          <a:xfrm>
            <a:off x="11458763" y="4706938"/>
            <a:ext cx="663525" cy="338554"/>
          </a:xfrm>
          <a:prstGeom prst="rect">
            <a:avLst/>
          </a:prstGeom>
          <a:noFill/>
        </p:spPr>
        <p:txBody>
          <a:bodyPr wrap="square" rtlCol="0">
            <a:spAutoFit/>
          </a:bodyPr>
          <a:lstStyle/>
          <a:p>
            <a:r>
              <a:rPr lang="en-US" sz="800" dirty="0">
                <a:latin typeface="Arial" pitchFamily="34" charset="0"/>
                <a:cs typeface="Arial" pitchFamily="34" charset="0"/>
              </a:rPr>
              <a:t>WWIC Teams</a:t>
            </a:r>
          </a:p>
        </p:txBody>
      </p:sp>
      <p:pic>
        <p:nvPicPr>
          <p:cNvPr id="215" name="Picture 214"/>
          <p:cNvPicPr>
            <a:picLocks noChangeAspect="1"/>
          </p:cNvPicPr>
          <p:nvPr/>
        </p:nvPicPr>
        <p:blipFill>
          <a:blip r:embed="rId5"/>
          <a:stretch>
            <a:fillRect/>
          </a:stretch>
        </p:blipFill>
        <p:spPr>
          <a:xfrm>
            <a:off x="10721038" y="3775442"/>
            <a:ext cx="574646" cy="246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54881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7298662" y="1044014"/>
            <a:ext cx="1570897" cy="492542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92" name="TextBox 91"/>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31" name="Rectangle 130"/>
          <p:cNvSpPr/>
          <p:nvPr/>
        </p:nvSpPr>
        <p:spPr>
          <a:xfrm>
            <a:off x="10265923" y="1036759"/>
            <a:ext cx="1633093" cy="491328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a:xfrm>
            <a:off x="5443817" y="6620663"/>
            <a:ext cx="121887" cy="221593"/>
          </a:xfrm>
        </p:spPr>
        <p:txBody>
          <a:bodyPr/>
          <a:lstStyle/>
          <a:p>
            <a:fld id="{14D65173-87C9-47C0-A890-7AD8E2754265}" type="slidenum">
              <a:rPr lang="en-US" sz="1200" smtClean="0">
                <a:solidFill>
                  <a:srgbClr val="6D6E71"/>
                </a:solidFill>
              </a:rPr>
              <a:pPr/>
              <a:t>83</a:t>
            </a:fld>
            <a:endParaRPr lang="en-US" sz="1200" dirty="0">
              <a:solidFill>
                <a:srgbClr val="6D6E71"/>
              </a:solidFill>
            </a:endParaRPr>
          </a:p>
        </p:txBody>
      </p:sp>
      <p:sp>
        <p:nvSpPr>
          <p:cNvPr id="13" name="Rectangle 12"/>
          <p:cNvSpPr/>
          <p:nvPr/>
        </p:nvSpPr>
        <p:spPr>
          <a:xfrm>
            <a:off x="5987688" y="1047691"/>
            <a:ext cx="1272090" cy="492542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5" name="Rectangle 14"/>
          <p:cNvSpPr/>
          <p:nvPr/>
        </p:nvSpPr>
        <p:spPr>
          <a:xfrm>
            <a:off x="8870806" y="1047691"/>
            <a:ext cx="1362259" cy="491328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7" name="Rectangle 16"/>
          <p:cNvSpPr/>
          <p:nvPr/>
        </p:nvSpPr>
        <p:spPr>
          <a:xfrm>
            <a:off x="4517763" y="1127647"/>
            <a:ext cx="1448718" cy="483864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9" name="Rectangle 18"/>
          <p:cNvSpPr/>
          <p:nvPr/>
        </p:nvSpPr>
        <p:spPr>
          <a:xfrm>
            <a:off x="3009335" y="1088156"/>
            <a:ext cx="1492951" cy="488495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21" name="Rectangle 20"/>
          <p:cNvSpPr/>
          <p:nvPr/>
        </p:nvSpPr>
        <p:spPr>
          <a:xfrm>
            <a:off x="1510031" y="1024142"/>
            <a:ext cx="1476296" cy="496116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23" name="Rectangle 22"/>
          <p:cNvSpPr/>
          <p:nvPr/>
        </p:nvSpPr>
        <p:spPr>
          <a:xfrm>
            <a:off x="77107" y="1034676"/>
            <a:ext cx="1411508" cy="495146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sp>
        <p:nvSpPr>
          <p:cNvPr id="28" name="Can 27"/>
          <p:cNvSpPr/>
          <p:nvPr/>
        </p:nvSpPr>
        <p:spPr>
          <a:xfrm>
            <a:off x="144077" y="3286084"/>
            <a:ext cx="1173820" cy="1022721"/>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Assignments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Quotas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Teams</a:t>
            </a:r>
          </a:p>
          <a:p>
            <a:r>
              <a:rPr lang="en-US" sz="1000" dirty="0">
                <a:solidFill>
                  <a:schemeClr val="bg1"/>
                </a:solidFill>
                <a:latin typeface="Segoe UI Light" panose="020B0502040204020203" pitchFamily="34" charset="0"/>
                <a:cs typeface="Segoe UI Light" panose="020B0502040204020203" pitchFamily="34" charset="0"/>
              </a:rPr>
              <a:t>UCM</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2"/>
          <a:stretch>
            <a:fillRect/>
          </a:stretch>
        </p:blipFill>
        <p:spPr>
          <a:xfrm>
            <a:off x="10636558" y="1767853"/>
            <a:ext cx="842054" cy="715746"/>
          </a:xfrm>
          <a:prstGeom prst="rect">
            <a:avLst/>
          </a:prstGeom>
        </p:spPr>
      </p:pic>
      <p:sp>
        <p:nvSpPr>
          <p:cNvPr id="62" name="Right Arrow 61"/>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3" name="Right Arrow 62"/>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5" name="Right Arrow 64"/>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6" name="Left-Right Arrow 65"/>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7" name="Left-Right Arrow 66"/>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2" name="TextBox 13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sp>
        <p:nvSpPr>
          <p:cNvPr id="37" name="Can 36"/>
          <p:cNvSpPr/>
          <p:nvPr/>
        </p:nvSpPr>
        <p:spPr>
          <a:xfrm>
            <a:off x="144077" y="2593776"/>
            <a:ext cx="1173820" cy="517178"/>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Timeline</a:t>
            </a:r>
          </a:p>
          <a:p>
            <a:r>
              <a:rPr lang="en-US" sz="1000" dirty="0">
                <a:solidFill>
                  <a:schemeClr val="bg1"/>
                </a:solidFill>
                <a:latin typeface="Segoe UI Light" panose="020B0502040204020203" pitchFamily="34" charset="0"/>
                <a:cs typeface="Segoe UI Light" panose="020B0502040204020203" pitchFamily="34" charset="0"/>
              </a:rPr>
              <a:t>MDB</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38" name="Folded Corner 37"/>
          <p:cNvSpPr/>
          <p:nvPr/>
        </p:nvSpPr>
        <p:spPr>
          <a:xfrm>
            <a:off x="136846" y="5087230"/>
            <a:ext cx="1255222" cy="485795"/>
          </a:xfrm>
          <a:prstGeom prst="foldedCorner">
            <a:avLst/>
          </a:prstGeom>
          <a:solidFill>
            <a:schemeClr val="accent5">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Revenue</a:t>
            </a:r>
          </a:p>
          <a:p>
            <a:r>
              <a:rPr lang="en-US" sz="800" dirty="0">
                <a:solidFill>
                  <a:schemeClr val="bg1"/>
                </a:solidFill>
                <a:latin typeface="Segoe UI Light" panose="020B0502040204020203" pitchFamily="34" charset="0"/>
                <a:cs typeface="Segoe UI Light" panose="020B0502040204020203" pitchFamily="34" charset="0"/>
              </a:rPr>
              <a:t>REVENUERECSUMMARY</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41" name="Cube 40"/>
          <p:cNvSpPr/>
          <p:nvPr/>
        </p:nvSpPr>
        <p:spPr>
          <a:xfrm>
            <a:off x="133805" y="4442132"/>
            <a:ext cx="1211670" cy="467156"/>
          </a:xfrm>
          <a:prstGeom prst="cube">
            <a:avLst>
              <a:gd name="adj" fmla="val 11744"/>
            </a:avLst>
          </a:prstGeom>
          <a:solidFill>
            <a:schemeClr val="accent5">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r>
              <a:rPr lang="en-US" sz="1000" dirty="0">
                <a:solidFill>
                  <a:schemeClr val="bg1"/>
                </a:solidFill>
                <a:latin typeface="Segoe UI Light" panose="020B0502040204020203" pitchFamily="34" charset="0"/>
                <a:cs typeface="Segoe UI Light" panose="020B0502040204020203" pitchFamily="34" charset="0"/>
              </a:rPr>
              <a:t>Gross, Net, Billed</a:t>
            </a:r>
          </a:p>
          <a:p>
            <a:r>
              <a:rPr lang="en-US" sz="1000" dirty="0">
                <a:solidFill>
                  <a:schemeClr val="bg1"/>
                </a:solidFill>
                <a:latin typeface="Segoe UI Light" panose="020B0502040204020203" pitchFamily="34" charset="0"/>
                <a:cs typeface="Segoe UI Light" panose="020B0502040204020203" pitchFamily="34" charset="0"/>
              </a:rPr>
              <a:t>RvR</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42" name="Can 41"/>
          <p:cNvSpPr/>
          <p:nvPr/>
        </p:nvSpPr>
        <p:spPr>
          <a:xfrm>
            <a:off x="146696" y="1544526"/>
            <a:ext cx="1195080" cy="955148"/>
          </a:xfrm>
          <a:prstGeom prst="can">
            <a:avLst>
              <a:gd name="adj" fmla="val 14938"/>
            </a:avLst>
          </a:prstGeom>
          <a:solidFill>
            <a:schemeClr val="accent2">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Accounts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Customer</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Exchange </a:t>
            </a:r>
          </a:p>
          <a:p>
            <a:r>
              <a:rPr lang="en-US" sz="1000" dirty="0">
                <a:solidFill>
                  <a:schemeClr val="bg1"/>
                </a:solidFill>
                <a:latin typeface="Segoe UI Light" panose="020B0502040204020203" pitchFamily="34" charset="0"/>
                <a:cs typeface="Segoe UI Light" panose="020B0502040204020203" pitchFamily="34" charset="0"/>
              </a:rPr>
              <a:t>Staging Area Subscriber</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44" name="Rectangle 43"/>
          <p:cNvSpPr/>
          <p:nvPr/>
        </p:nvSpPr>
        <p:spPr>
          <a:xfrm>
            <a:off x="1561234" y="5150204"/>
            <a:ext cx="560968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45" name="Picture 44"/>
          <p:cNvPicPr>
            <a:picLocks noChangeAspect="1"/>
          </p:cNvPicPr>
          <p:nvPr/>
        </p:nvPicPr>
        <p:blipFill>
          <a:blip r:embed="rId3"/>
          <a:stretch>
            <a:fillRect/>
          </a:stretch>
        </p:blipFill>
        <p:spPr>
          <a:xfrm>
            <a:off x="10636557" y="2735451"/>
            <a:ext cx="762063" cy="720497"/>
          </a:xfrm>
          <a:prstGeom prst="rect">
            <a:avLst/>
          </a:prstGeom>
        </p:spPr>
      </p:pic>
      <p:pic>
        <p:nvPicPr>
          <p:cNvPr id="46" name="Picture 45"/>
          <p:cNvPicPr>
            <a:picLocks noChangeAspect="1"/>
          </p:cNvPicPr>
          <p:nvPr/>
        </p:nvPicPr>
        <p:blipFill>
          <a:blip r:embed="rId4"/>
          <a:stretch>
            <a:fillRect/>
          </a:stretch>
        </p:blipFill>
        <p:spPr>
          <a:xfrm>
            <a:off x="1559987" y="5074705"/>
            <a:ext cx="258441" cy="244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Rectangle 46"/>
          <p:cNvSpPr/>
          <p:nvPr/>
        </p:nvSpPr>
        <p:spPr>
          <a:xfrm>
            <a:off x="1553924" y="4477718"/>
            <a:ext cx="561699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48" name="Picture 47"/>
          <p:cNvPicPr>
            <a:picLocks noChangeAspect="1"/>
          </p:cNvPicPr>
          <p:nvPr/>
        </p:nvPicPr>
        <p:blipFill>
          <a:blip r:embed="rId4"/>
          <a:stretch>
            <a:fillRect/>
          </a:stretch>
        </p:blipFill>
        <p:spPr>
          <a:xfrm>
            <a:off x="1517735" y="4414495"/>
            <a:ext cx="258441" cy="244707"/>
          </a:xfrm>
          <a:prstGeom prst="rect">
            <a:avLst/>
          </a:prstGeom>
        </p:spPr>
      </p:pic>
      <p:sp>
        <p:nvSpPr>
          <p:cNvPr id="49" name="Rectangle 48"/>
          <p:cNvSpPr/>
          <p:nvPr/>
        </p:nvSpPr>
        <p:spPr>
          <a:xfrm>
            <a:off x="1553924" y="1631601"/>
            <a:ext cx="561699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50" name="Picture 49"/>
          <p:cNvPicPr>
            <a:picLocks noChangeAspect="1"/>
          </p:cNvPicPr>
          <p:nvPr/>
        </p:nvPicPr>
        <p:blipFill>
          <a:blip r:embed="rId4"/>
          <a:stretch>
            <a:fillRect/>
          </a:stretch>
        </p:blipFill>
        <p:spPr>
          <a:xfrm>
            <a:off x="1535495" y="1581132"/>
            <a:ext cx="258441" cy="244707"/>
          </a:xfrm>
          <a:prstGeom prst="rect">
            <a:avLst/>
          </a:prstGeom>
        </p:spPr>
      </p:pic>
      <p:sp>
        <p:nvSpPr>
          <p:cNvPr id="53" name="Rectangle 52"/>
          <p:cNvSpPr/>
          <p:nvPr/>
        </p:nvSpPr>
        <p:spPr>
          <a:xfrm>
            <a:off x="1561234" y="3419817"/>
            <a:ext cx="560968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55" name="Picture 54"/>
          <p:cNvPicPr>
            <a:picLocks noChangeAspect="1"/>
          </p:cNvPicPr>
          <p:nvPr/>
        </p:nvPicPr>
        <p:blipFill>
          <a:blip r:embed="rId4"/>
          <a:stretch>
            <a:fillRect/>
          </a:stretch>
        </p:blipFill>
        <p:spPr>
          <a:xfrm>
            <a:off x="1473806" y="3357278"/>
            <a:ext cx="258441" cy="244707"/>
          </a:xfrm>
          <a:prstGeom prst="rect">
            <a:avLst/>
          </a:prstGeom>
        </p:spPr>
      </p:pic>
      <p:sp>
        <p:nvSpPr>
          <p:cNvPr id="58" name="Rectangle 57"/>
          <p:cNvSpPr/>
          <p:nvPr/>
        </p:nvSpPr>
        <p:spPr>
          <a:xfrm>
            <a:off x="1588978" y="2566982"/>
            <a:ext cx="5581941"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59" name="Picture 58"/>
          <p:cNvPicPr>
            <a:picLocks noChangeAspect="1"/>
          </p:cNvPicPr>
          <p:nvPr/>
        </p:nvPicPr>
        <p:blipFill>
          <a:blip r:embed="rId4"/>
          <a:stretch>
            <a:fillRect/>
          </a:stretch>
        </p:blipFill>
        <p:spPr>
          <a:xfrm>
            <a:off x="1514429" y="2490744"/>
            <a:ext cx="258441" cy="244707"/>
          </a:xfrm>
          <a:prstGeom prst="rect">
            <a:avLst/>
          </a:prstGeom>
          <a:solidFill>
            <a:schemeClr val="bg1">
              <a:lumMod val="75000"/>
            </a:schemeClr>
          </a:solidFill>
          <a:ln>
            <a:noFill/>
          </a:ln>
        </p:spPr>
      </p:pic>
      <p:sp>
        <p:nvSpPr>
          <p:cNvPr id="5" name="Cube 4"/>
          <p:cNvSpPr/>
          <p:nvPr/>
        </p:nvSpPr>
        <p:spPr>
          <a:xfrm>
            <a:off x="8998583" y="2335991"/>
            <a:ext cx="1204024" cy="1047459"/>
          </a:xfrm>
          <a:prstGeom prst="cub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MDX Cube</a:t>
            </a:r>
          </a:p>
        </p:txBody>
      </p:sp>
      <p:sp>
        <p:nvSpPr>
          <p:cNvPr id="9" name="Right Arrow 8"/>
          <p:cNvSpPr/>
          <p:nvPr/>
        </p:nvSpPr>
        <p:spPr>
          <a:xfrm>
            <a:off x="7218190" y="2710288"/>
            <a:ext cx="142825"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93508" y="5210989"/>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INCR FILE</a:t>
            </a:r>
          </a:p>
        </p:txBody>
      </p:sp>
      <p:sp>
        <p:nvSpPr>
          <p:cNvPr id="68" name="Rectangle 67"/>
          <p:cNvSpPr/>
          <p:nvPr/>
        </p:nvSpPr>
        <p:spPr>
          <a:xfrm>
            <a:off x="4638495" y="5220004"/>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69" name="Rectangle 68"/>
          <p:cNvSpPr/>
          <p:nvPr/>
        </p:nvSpPr>
        <p:spPr>
          <a:xfrm>
            <a:off x="6212925" y="5224106"/>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70" name="Rectangle 69"/>
          <p:cNvSpPr/>
          <p:nvPr/>
        </p:nvSpPr>
        <p:spPr>
          <a:xfrm>
            <a:off x="3165617" y="5209254"/>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DEGENERATION</a:t>
            </a:r>
          </a:p>
        </p:txBody>
      </p:sp>
      <p:cxnSp>
        <p:nvCxnSpPr>
          <p:cNvPr id="26" name="Straight Arrow Connector 25"/>
          <p:cNvCxnSpPr>
            <a:stCxn id="10" idx="3"/>
          </p:cNvCxnSpPr>
          <p:nvPr/>
        </p:nvCxnSpPr>
        <p:spPr>
          <a:xfrm>
            <a:off x="2768638" y="5359507"/>
            <a:ext cx="414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4261037" y="5359507"/>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69" idx="1"/>
          </p:cNvCxnSpPr>
          <p:nvPr/>
        </p:nvCxnSpPr>
        <p:spPr>
          <a:xfrm flipV="1">
            <a:off x="5267135" y="5372624"/>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947560" y="4561599"/>
            <a:ext cx="966401" cy="2767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DATA</a:t>
            </a:r>
          </a:p>
        </p:txBody>
      </p:sp>
      <p:sp>
        <p:nvSpPr>
          <p:cNvPr id="77" name="Rectangle 76"/>
          <p:cNvSpPr/>
          <p:nvPr/>
        </p:nvSpPr>
        <p:spPr>
          <a:xfrm>
            <a:off x="4592548" y="4570614"/>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78" name="Rectangle 77"/>
          <p:cNvSpPr/>
          <p:nvPr/>
        </p:nvSpPr>
        <p:spPr>
          <a:xfrm>
            <a:off x="6166978" y="4574716"/>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79" name="Rectangle 78"/>
          <p:cNvSpPr/>
          <p:nvPr/>
        </p:nvSpPr>
        <p:spPr>
          <a:xfrm>
            <a:off x="3119670" y="4559864"/>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DEGENERATION</a:t>
            </a:r>
          </a:p>
        </p:txBody>
      </p:sp>
      <p:cxnSp>
        <p:nvCxnSpPr>
          <p:cNvPr id="80" name="Straight Arrow Connector 79"/>
          <p:cNvCxnSpPr>
            <a:stCxn id="76" idx="3"/>
          </p:cNvCxnSpPr>
          <p:nvPr/>
        </p:nvCxnSpPr>
        <p:spPr>
          <a:xfrm>
            <a:off x="2913961" y="4699952"/>
            <a:ext cx="251656" cy="10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215090" y="4710117"/>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78" idx="1"/>
          </p:cNvCxnSpPr>
          <p:nvPr/>
        </p:nvCxnSpPr>
        <p:spPr>
          <a:xfrm flipV="1">
            <a:off x="5221188" y="4723234"/>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967453" y="1720733"/>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FILE</a:t>
            </a:r>
          </a:p>
        </p:txBody>
      </p:sp>
      <p:sp>
        <p:nvSpPr>
          <p:cNvPr id="85" name="Rectangle 84"/>
          <p:cNvSpPr/>
          <p:nvPr/>
        </p:nvSpPr>
        <p:spPr>
          <a:xfrm>
            <a:off x="4612440" y="1729748"/>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86" name="Rectangle 85"/>
          <p:cNvSpPr/>
          <p:nvPr/>
        </p:nvSpPr>
        <p:spPr>
          <a:xfrm>
            <a:off x="6186870" y="1733850"/>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87" name="Rectangle 86"/>
          <p:cNvSpPr/>
          <p:nvPr/>
        </p:nvSpPr>
        <p:spPr>
          <a:xfrm>
            <a:off x="3139562" y="1718998"/>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p:txBody>
      </p:sp>
      <p:cxnSp>
        <p:nvCxnSpPr>
          <p:cNvPr id="88" name="Straight Arrow Connector 87"/>
          <p:cNvCxnSpPr>
            <a:stCxn id="84" idx="3"/>
          </p:cNvCxnSpPr>
          <p:nvPr/>
        </p:nvCxnSpPr>
        <p:spPr>
          <a:xfrm>
            <a:off x="2742583" y="1869251"/>
            <a:ext cx="369457" cy="7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4234982" y="1869251"/>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86" idx="1"/>
          </p:cNvCxnSpPr>
          <p:nvPr/>
        </p:nvCxnSpPr>
        <p:spPr>
          <a:xfrm flipV="1">
            <a:off x="5241080" y="1882368"/>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968592" y="3475192"/>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FILE</a:t>
            </a:r>
          </a:p>
        </p:txBody>
      </p:sp>
      <p:sp>
        <p:nvSpPr>
          <p:cNvPr id="99" name="Rectangle 98"/>
          <p:cNvSpPr/>
          <p:nvPr/>
        </p:nvSpPr>
        <p:spPr>
          <a:xfrm>
            <a:off x="4613579" y="3484207"/>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100" name="Rectangle 99"/>
          <p:cNvSpPr/>
          <p:nvPr/>
        </p:nvSpPr>
        <p:spPr>
          <a:xfrm>
            <a:off x="6188009" y="3488309"/>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101" name="Rectangle 100"/>
          <p:cNvSpPr/>
          <p:nvPr/>
        </p:nvSpPr>
        <p:spPr>
          <a:xfrm>
            <a:off x="3128019" y="3484207"/>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p:txBody>
      </p:sp>
      <p:cxnSp>
        <p:nvCxnSpPr>
          <p:cNvPr id="102" name="Straight Arrow Connector 101"/>
          <p:cNvCxnSpPr>
            <a:stCxn id="98" idx="3"/>
          </p:cNvCxnSpPr>
          <p:nvPr/>
        </p:nvCxnSpPr>
        <p:spPr>
          <a:xfrm>
            <a:off x="2743722" y="3623710"/>
            <a:ext cx="368318"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236121" y="3623710"/>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0" idx="1"/>
          </p:cNvCxnSpPr>
          <p:nvPr/>
        </p:nvCxnSpPr>
        <p:spPr>
          <a:xfrm flipV="1">
            <a:off x="5242219" y="3636827"/>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997008" y="2637485"/>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FILE</a:t>
            </a:r>
          </a:p>
        </p:txBody>
      </p:sp>
      <p:sp>
        <p:nvSpPr>
          <p:cNvPr id="106" name="Rectangle 105"/>
          <p:cNvSpPr/>
          <p:nvPr/>
        </p:nvSpPr>
        <p:spPr>
          <a:xfrm>
            <a:off x="4641995" y="2646500"/>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107" name="Rectangle 106"/>
          <p:cNvSpPr/>
          <p:nvPr/>
        </p:nvSpPr>
        <p:spPr>
          <a:xfrm>
            <a:off x="6216425" y="2650602"/>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108" name="Rectangle 107"/>
          <p:cNvSpPr/>
          <p:nvPr/>
        </p:nvSpPr>
        <p:spPr>
          <a:xfrm>
            <a:off x="3169117" y="2635750"/>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p:txBody>
      </p:sp>
      <p:cxnSp>
        <p:nvCxnSpPr>
          <p:cNvPr id="110" name="Straight Arrow Connector 109"/>
          <p:cNvCxnSpPr>
            <a:stCxn id="105" idx="3"/>
          </p:cNvCxnSpPr>
          <p:nvPr/>
        </p:nvCxnSpPr>
        <p:spPr>
          <a:xfrm flipV="1">
            <a:off x="2772138" y="2784737"/>
            <a:ext cx="385742" cy="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73245" y="2798717"/>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07" idx="1"/>
          </p:cNvCxnSpPr>
          <p:nvPr/>
        </p:nvCxnSpPr>
        <p:spPr>
          <a:xfrm flipV="1">
            <a:off x="5270635" y="2799120"/>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itle 1"/>
          <p:cNvSpPr txBox="1">
            <a:spLocks/>
          </p:cNvSpPr>
          <p:nvPr/>
        </p:nvSpPr>
        <p:spPr>
          <a:xfrm>
            <a:off x="384550" y="258545"/>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Data sources &amp; Pipelines in UCM-B</a:t>
            </a:r>
            <a:endParaRPr lang="en-US" sz="2000" dirty="0">
              <a:solidFill>
                <a:srgbClr val="007CC3"/>
              </a:solidFill>
            </a:endParaRPr>
          </a:p>
        </p:txBody>
      </p:sp>
      <p:sp>
        <p:nvSpPr>
          <p:cNvPr id="83" name="Rectangle 82"/>
          <p:cNvSpPr/>
          <p:nvPr/>
        </p:nvSpPr>
        <p:spPr>
          <a:xfrm>
            <a:off x="7395056" y="1887576"/>
            <a:ext cx="1350123" cy="228219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ATTAINMENTS</a:t>
            </a:r>
          </a:p>
          <a:p>
            <a:r>
              <a:rPr lang="en-US" sz="1200" dirty="0"/>
              <a:t>--------------------</a:t>
            </a:r>
          </a:p>
          <a:p>
            <a:r>
              <a:rPr lang="en-US" sz="1100" dirty="0"/>
              <a:t>CLIENT UNIT</a:t>
            </a:r>
            <a:endParaRPr lang="en-US" sz="1200" dirty="0"/>
          </a:p>
          <a:p>
            <a:r>
              <a:rPr lang="en-US" sz="1100" dirty="0"/>
              <a:t>SEGMENT</a:t>
            </a:r>
          </a:p>
          <a:p>
            <a:r>
              <a:rPr lang="en-US" sz="1100" dirty="0"/>
              <a:t>NEW BUSINESS</a:t>
            </a:r>
            <a:endParaRPr lang="en-US" sz="1200" dirty="0"/>
          </a:p>
          <a:p>
            <a:r>
              <a:rPr lang="en-US" sz="1100" dirty="0"/>
              <a:t>CHANNEL PARTNER</a:t>
            </a:r>
            <a:endParaRPr lang="en-US" sz="900" dirty="0"/>
          </a:p>
        </p:txBody>
      </p:sp>
      <p:sp>
        <p:nvSpPr>
          <p:cNvPr id="93" name="Rectangle 92"/>
          <p:cNvSpPr/>
          <p:nvPr/>
        </p:nvSpPr>
        <p:spPr>
          <a:xfrm>
            <a:off x="7370816" y="4450145"/>
            <a:ext cx="1262907" cy="4996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WWIC VIEWS</a:t>
            </a:r>
          </a:p>
        </p:txBody>
      </p:sp>
      <p:sp>
        <p:nvSpPr>
          <p:cNvPr id="94" name="Rectangle 93"/>
          <p:cNvSpPr/>
          <p:nvPr/>
        </p:nvSpPr>
        <p:spPr>
          <a:xfrm>
            <a:off x="7395056" y="5397934"/>
            <a:ext cx="1306356" cy="4120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REPORTING</a:t>
            </a:r>
          </a:p>
        </p:txBody>
      </p:sp>
      <p:sp>
        <p:nvSpPr>
          <p:cNvPr id="95" name="Right Arrow 94"/>
          <p:cNvSpPr/>
          <p:nvPr/>
        </p:nvSpPr>
        <p:spPr>
          <a:xfrm>
            <a:off x="8787508" y="2478871"/>
            <a:ext cx="218179"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6" name="Picture 95"/>
          <p:cNvPicPr>
            <a:picLocks noChangeAspect="1"/>
          </p:cNvPicPr>
          <p:nvPr/>
        </p:nvPicPr>
        <p:blipFill>
          <a:blip r:embed="rId4"/>
          <a:stretch>
            <a:fillRect/>
          </a:stretch>
        </p:blipFill>
        <p:spPr>
          <a:xfrm>
            <a:off x="8503167" y="1760303"/>
            <a:ext cx="258441" cy="244707"/>
          </a:xfrm>
          <a:prstGeom prst="rect">
            <a:avLst/>
          </a:prstGeom>
          <a:solidFill>
            <a:schemeClr val="bg1">
              <a:lumMod val="75000"/>
            </a:schemeClr>
          </a:solidFill>
          <a:ln>
            <a:noFill/>
          </a:ln>
        </p:spPr>
      </p:pic>
      <p:pic>
        <p:nvPicPr>
          <p:cNvPr id="111" name="Picture 110"/>
          <p:cNvPicPr>
            <a:picLocks noChangeAspect="1"/>
          </p:cNvPicPr>
          <p:nvPr/>
        </p:nvPicPr>
        <p:blipFill>
          <a:blip r:embed="rId4"/>
          <a:stretch>
            <a:fillRect/>
          </a:stretch>
        </p:blipFill>
        <p:spPr>
          <a:xfrm>
            <a:off x="8539365" y="5291637"/>
            <a:ext cx="258441" cy="244707"/>
          </a:xfrm>
          <a:prstGeom prst="rect">
            <a:avLst/>
          </a:prstGeom>
          <a:solidFill>
            <a:schemeClr val="bg1">
              <a:lumMod val="75000"/>
            </a:schemeClr>
          </a:solidFill>
          <a:ln>
            <a:noFill/>
          </a:ln>
        </p:spPr>
      </p:pic>
      <p:sp>
        <p:nvSpPr>
          <p:cNvPr id="114" name="Can 113"/>
          <p:cNvSpPr/>
          <p:nvPr/>
        </p:nvSpPr>
        <p:spPr>
          <a:xfrm>
            <a:off x="8964043" y="5249436"/>
            <a:ext cx="1173820" cy="517178"/>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latin typeface="Segoe UI Light" panose="020B0502040204020203" pitchFamily="34" charset="0"/>
                <a:cs typeface="Segoe UI Light" panose="020B0502040204020203" pitchFamily="34" charset="0"/>
              </a:rPr>
              <a:t>UCM BUSINESS REPORTING</a:t>
            </a:r>
          </a:p>
        </p:txBody>
      </p:sp>
      <p:sp>
        <p:nvSpPr>
          <p:cNvPr id="11" name="Oval 10"/>
          <p:cNvSpPr/>
          <p:nvPr/>
        </p:nvSpPr>
        <p:spPr>
          <a:xfrm>
            <a:off x="1535495" y="1978933"/>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5" name="Oval 114"/>
          <p:cNvSpPr/>
          <p:nvPr/>
        </p:nvSpPr>
        <p:spPr>
          <a:xfrm>
            <a:off x="1561234" y="2880071"/>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6" name="Oval 115"/>
          <p:cNvSpPr/>
          <p:nvPr/>
        </p:nvSpPr>
        <p:spPr>
          <a:xfrm>
            <a:off x="1558801" y="3751384"/>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7" name="Oval 116"/>
          <p:cNvSpPr/>
          <p:nvPr/>
        </p:nvSpPr>
        <p:spPr>
          <a:xfrm>
            <a:off x="1550912" y="4746208"/>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8" name="Oval 117"/>
          <p:cNvSpPr/>
          <p:nvPr/>
        </p:nvSpPr>
        <p:spPr>
          <a:xfrm>
            <a:off x="1547687" y="5517040"/>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8575054" y="3983111"/>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0" name="Oval 119"/>
          <p:cNvSpPr/>
          <p:nvPr/>
        </p:nvSpPr>
        <p:spPr>
          <a:xfrm>
            <a:off x="8590756" y="5680049"/>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9" name="Rectangle 108"/>
          <p:cNvSpPr/>
          <p:nvPr/>
        </p:nvSpPr>
        <p:spPr>
          <a:xfrm>
            <a:off x="10202607" y="0"/>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
        <p:nvSpPr>
          <p:cNvPr id="122" name="Flowchart: Multidocument 121"/>
          <p:cNvSpPr/>
          <p:nvPr/>
        </p:nvSpPr>
        <p:spPr>
          <a:xfrm>
            <a:off x="10396270" y="4321251"/>
            <a:ext cx="1322844" cy="675901"/>
          </a:xfrm>
          <a:prstGeom prst="flowChartMultidocumen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WWIC Flat Files</a:t>
            </a:r>
          </a:p>
        </p:txBody>
      </p:sp>
      <p:pic>
        <p:nvPicPr>
          <p:cNvPr id="123" name="Picture 122"/>
          <p:cNvPicPr>
            <a:picLocks noChangeAspect="1"/>
          </p:cNvPicPr>
          <p:nvPr/>
        </p:nvPicPr>
        <p:blipFill>
          <a:blip r:embed="rId5"/>
          <a:stretch>
            <a:fillRect/>
          </a:stretch>
        </p:blipFill>
        <p:spPr>
          <a:xfrm>
            <a:off x="10359546" y="5178138"/>
            <a:ext cx="1539470" cy="659773"/>
          </a:xfrm>
          <a:prstGeom prst="rect">
            <a:avLst/>
          </a:prstGeom>
        </p:spPr>
      </p:pic>
      <p:sp>
        <p:nvSpPr>
          <p:cNvPr id="124" name="Right Arrow 123"/>
          <p:cNvSpPr/>
          <p:nvPr/>
        </p:nvSpPr>
        <p:spPr>
          <a:xfrm>
            <a:off x="10182776" y="5209254"/>
            <a:ext cx="163802" cy="676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Can 124"/>
          <p:cNvSpPr/>
          <p:nvPr/>
        </p:nvSpPr>
        <p:spPr>
          <a:xfrm>
            <a:off x="8962342" y="4381975"/>
            <a:ext cx="1173820" cy="517178"/>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latin typeface="Segoe UI Light" panose="020B0502040204020203" pitchFamily="34" charset="0"/>
                <a:cs typeface="Segoe UI Light" panose="020B0502040204020203" pitchFamily="34" charset="0"/>
              </a:rPr>
              <a:t>WWIC Hand off DB</a:t>
            </a:r>
            <a:endParaRPr lang="en-US" sz="800" dirty="0">
              <a:solidFill>
                <a:schemeClr val="bg1"/>
              </a:solidFill>
              <a:latin typeface="Segoe UI Light" panose="020B0502040204020203" pitchFamily="34" charset="0"/>
              <a:cs typeface="Segoe UI Light" panose="020B0502040204020203" pitchFamily="34" charset="0"/>
            </a:endParaRPr>
          </a:p>
          <a:p>
            <a:pPr algn="ctr"/>
            <a:r>
              <a:rPr lang="en-US" sz="800" dirty="0">
                <a:solidFill>
                  <a:schemeClr val="bg1"/>
                </a:solidFill>
                <a:latin typeface="Segoe UI Light" panose="020B0502040204020203" pitchFamily="34" charset="0"/>
                <a:cs typeface="Segoe UI Light" panose="020B0502040204020203" pitchFamily="34" charset="0"/>
              </a:rPr>
              <a:t>[FUTURE]</a:t>
            </a:r>
          </a:p>
        </p:txBody>
      </p:sp>
      <p:sp>
        <p:nvSpPr>
          <p:cNvPr id="126" name="Right Arrow 125"/>
          <p:cNvSpPr/>
          <p:nvPr/>
        </p:nvSpPr>
        <p:spPr>
          <a:xfrm>
            <a:off x="10213059" y="4302257"/>
            <a:ext cx="163802" cy="676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8548427" y="4812176"/>
            <a:ext cx="196752" cy="2362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16020292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43817" y="6620663"/>
            <a:ext cx="121887" cy="221593"/>
          </a:xfrm>
        </p:spPr>
        <p:txBody>
          <a:bodyPr/>
          <a:lstStyle/>
          <a:p>
            <a:fld id="{14D65173-87C9-47C0-A890-7AD8E2754265}" type="slidenum">
              <a:rPr lang="en-US" sz="1200" smtClean="0">
                <a:solidFill>
                  <a:srgbClr val="6D6E71"/>
                </a:solidFill>
              </a:rPr>
              <a:pPr/>
              <a:t>84</a:t>
            </a:fld>
            <a:endParaRPr lang="en-US" sz="1200" dirty="0">
              <a:solidFill>
                <a:srgbClr val="6D6E71"/>
              </a:solidFill>
            </a:endParaRPr>
          </a:p>
        </p:txBody>
      </p:sp>
      <p:sp>
        <p:nvSpPr>
          <p:cNvPr id="97"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UCM-B Staging Area Subscriber Pipeline</a:t>
            </a:r>
            <a:endParaRPr lang="en-US" sz="2000" dirty="0">
              <a:solidFill>
                <a:srgbClr val="007CC3"/>
              </a:solidFill>
            </a:endParaRPr>
          </a:p>
        </p:txBody>
      </p:sp>
      <p:sp>
        <p:nvSpPr>
          <p:cNvPr id="50" name="Oval 49"/>
          <p:cNvSpPr/>
          <p:nvPr/>
        </p:nvSpPr>
        <p:spPr>
          <a:xfrm>
            <a:off x="11227235" y="289613"/>
            <a:ext cx="466782" cy="47493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7" name="Rectangle 116"/>
          <p:cNvSpPr/>
          <p:nvPr/>
        </p:nvSpPr>
        <p:spPr>
          <a:xfrm>
            <a:off x="7298662" y="1044014"/>
            <a:ext cx="1570897"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19" name="Rectangle 118"/>
          <p:cNvSpPr/>
          <p:nvPr/>
        </p:nvSpPr>
        <p:spPr>
          <a:xfrm>
            <a:off x="10265923" y="1036759"/>
            <a:ext cx="1633093"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43817" y="6620663"/>
            <a:ext cx="121887" cy="221593"/>
          </a:xfrm>
          <a:prstGeom prst="rect">
            <a:avLst/>
          </a:prstGeom>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200" smtClean="0">
                <a:solidFill>
                  <a:srgbClr val="6D6E71"/>
                </a:solidFill>
              </a:rPr>
              <a:pPr/>
              <a:t>84</a:t>
            </a:fld>
            <a:endParaRPr lang="en-US" sz="1200" dirty="0">
              <a:solidFill>
                <a:srgbClr val="6D6E71"/>
              </a:solidFill>
            </a:endParaRPr>
          </a:p>
        </p:txBody>
      </p:sp>
      <p:sp>
        <p:nvSpPr>
          <p:cNvPr id="121" name="Rectangle 120"/>
          <p:cNvSpPr/>
          <p:nvPr/>
        </p:nvSpPr>
        <p:spPr>
          <a:xfrm>
            <a:off x="6049457" y="1047691"/>
            <a:ext cx="1272090"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1"/>
            <a:ext cx="1362259"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8"/>
            <a:ext cx="1448718" cy="175882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27" name="Rectangle 126"/>
          <p:cNvSpPr/>
          <p:nvPr/>
        </p:nvSpPr>
        <p:spPr>
          <a:xfrm>
            <a:off x="3071104" y="1088156"/>
            <a:ext cx="1492951" cy="180924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186773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133" name="Rectangle 132"/>
          <p:cNvSpPr/>
          <p:nvPr/>
        </p:nvSpPr>
        <p:spPr>
          <a:xfrm>
            <a:off x="138876" y="1034677"/>
            <a:ext cx="1411508" cy="186408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pic>
        <p:nvPicPr>
          <p:cNvPr id="136" name="Picture 135"/>
          <p:cNvPicPr>
            <a:picLocks noChangeAspect="1"/>
          </p:cNvPicPr>
          <p:nvPr/>
        </p:nvPicPr>
        <p:blipFill>
          <a:blip r:embed="rId2"/>
          <a:stretch>
            <a:fillRect/>
          </a:stretch>
        </p:blipFill>
        <p:spPr>
          <a:xfrm>
            <a:off x="10379121" y="1742391"/>
            <a:ext cx="661674" cy="562423"/>
          </a:xfrm>
          <a:prstGeom prst="rect">
            <a:avLst/>
          </a:prstGeom>
        </p:spPr>
      </p:pic>
      <p:sp>
        <p:nvSpPr>
          <p:cNvPr id="137" name="Right Arrow 136"/>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pic>
        <p:nvPicPr>
          <p:cNvPr id="148" name="Picture 147"/>
          <p:cNvPicPr>
            <a:picLocks noChangeAspect="1"/>
          </p:cNvPicPr>
          <p:nvPr/>
        </p:nvPicPr>
        <p:blipFill>
          <a:blip r:embed="rId3"/>
          <a:stretch>
            <a:fillRect/>
          </a:stretch>
        </p:blipFill>
        <p:spPr>
          <a:xfrm>
            <a:off x="11261439" y="1727126"/>
            <a:ext cx="563263" cy="532540"/>
          </a:xfrm>
          <a:prstGeom prst="rect">
            <a:avLst/>
          </a:prstGeom>
        </p:spPr>
      </p:pic>
      <p:sp>
        <p:nvSpPr>
          <p:cNvPr id="158" name="Cube 157"/>
          <p:cNvSpPr/>
          <p:nvPr/>
        </p:nvSpPr>
        <p:spPr>
          <a:xfrm>
            <a:off x="9140359" y="1718368"/>
            <a:ext cx="939125" cy="881384"/>
          </a:xfrm>
          <a:prstGeom prst="cub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MDX Cube</a:t>
            </a:r>
          </a:p>
        </p:txBody>
      </p:sp>
      <p:sp>
        <p:nvSpPr>
          <p:cNvPr id="195" name="Rectangle 194"/>
          <p:cNvSpPr/>
          <p:nvPr/>
        </p:nvSpPr>
        <p:spPr>
          <a:xfrm>
            <a:off x="7395056" y="1617118"/>
            <a:ext cx="1350123" cy="11901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ATTAINMENTS</a:t>
            </a:r>
          </a:p>
          <a:p>
            <a:r>
              <a:rPr lang="en-US" sz="1200" dirty="0"/>
              <a:t>--------------------</a:t>
            </a:r>
          </a:p>
          <a:p>
            <a:r>
              <a:rPr lang="en-US" sz="1100" dirty="0"/>
              <a:t>CLIENT UNIT</a:t>
            </a:r>
            <a:endParaRPr lang="en-US" sz="1200" dirty="0"/>
          </a:p>
          <a:p>
            <a:r>
              <a:rPr lang="en-US" sz="1100" dirty="0"/>
              <a:t>SEGMENT</a:t>
            </a:r>
          </a:p>
          <a:p>
            <a:r>
              <a:rPr lang="en-US" sz="1100" dirty="0"/>
              <a:t>NEW BUSINESS</a:t>
            </a:r>
            <a:endParaRPr lang="en-US" sz="1200" dirty="0"/>
          </a:p>
          <a:p>
            <a:r>
              <a:rPr lang="en-US" sz="1100" dirty="0"/>
              <a:t>CHANNEL PARTNER</a:t>
            </a:r>
            <a:endParaRPr lang="en-US" sz="900" dirty="0"/>
          </a:p>
        </p:txBody>
      </p:sp>
      <p:sp>
        <p:nvSpPr>
          <p:cNvPr id="198" name="Right Arrow 197"/>
          <p:cNvSpPr/>
          <p:nvPr/>
        </p:nvSpPr>
        <p:spPr>
          <a:xfrm>
            <a:off x="8815382" y="1758847"/>
            <a:ext cx="218179"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 name="Picture 198"/>
          <p:cNvPicPr>
            <a:picLocks noChangeAspect="1"/>
          </p:cNvPicPr>
          <p:nvPr/>
        </p:nvPicPr>
        <p:blipFill>
          <a:blip r:embed="rId4"/>
          <a:stretch>
            <a:fillRect/>
          </a:stretch>
        </p:blipFill>
        <p:spPr>
          <a:xfrm>
            <a:off x="8503167" y="1489844"/>
            <a:ext cx="258441" cy="244707"/>
          </a:xfrm>
          <a:prstGeom prst="rect">
            <a:avLst/>
          </a:prstGeom>
          <a:solidFill>
            <a:schemeClr val="bg1">
              <a:lumMod val="75000"/>
            </a:schemeClr>
          </a:solidFill>
          <a:ln>
            <a:noFill/>
          </a:ln>
        </p:spPr>
      </p:pic>
      <p:sp>
        <p:nvSpPr>
          <p:cNvPr id="209" name="Rectangular Callout 208"/>
          <p:cNvSpPr/>
          <p:nvPr/>
        </p:nvSpPr>
        <p:spPr>
          <a:xfrm>
            <a:off x="2057902" y="3298875"/>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~2 GB </a:t>
            </a:r>
          </a:p>
          <a:p>
            <a:pPr marL="342900" indent="-342900">
              <a:buFont typeface="+mj-lt"/>
              <a:buAutoNum type="arabicPeriod"/>
            </a:pPr>
            <a:r>
              <a:rPr lang="en-US" sz="1400" dirty="0"/>
              <a:t>All Accounts, Customer, Exchange, Data..</a:t>
            </a:r>
          </a:p>
          <a:p>
            <a:pPr marL="342900" indent="-342900">
              <a:buFont typeface="+mj-lt"/>
              <a:buAutoNum type="arabicPeriod"/>
            </a:pPr>
            <a:r>
              <a:rPr lang="en-US" sz="1400" dirty="0"/>
              <a:t>15 Million Rows</a:t>
            </a:r>
          </a:p>
          <a:p>
            <a:pPr marL="342900" indent="-342900">
              <a:buFont typeface="+mj-lt"/>
              <a:buAutoNum type="arabicPeriod"/>
            </a:pPr>
            <a:r>
              <a:rPr lang="en-US" sz="1400" dirty="0"/>
              <a:t>3 Days</a:t>
            </a:r>
          </a:p>
        </p:txBody>
      </p:sp>
      <p:sp>
        <p:nvSpPr>
          <p:cNvPr id="210" name="Rectangular Callout 209"/>
          <p:cNvSpPr/>
          <p:nvPr/>
        </p:nvSpPr>
        <p:spPr>
          <a:xfrm>
            <a:off x="102966" y="3300023"/>
            <a:ext cx="1885246" cy="1101453"/>
          </a:xfrm>
          <a:prstGeom prst="wedgeRectCallout">
            <a:avLst>
              <a:gd name="adj1" fmla="val -26996"/>
              <a:gd name="adj2" fmla="val -79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0" name="Rectangular Callout 229"/>
          <p:cNvSpPr/>
          <p:nvPr/>
        </p:nvSpPr>
        <p:spPr>
          <a:xfrm>
            <a:off x="6097939" y="3298875"/>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 GB</a:t>
            </a:r>
          </a:p>
          <a:p>
            <a:pPr marL="342900" indent="-342900">
              <a:buFont typeface="+mj-lt"/>
              <a:buAutoNum type="arabicPeriod"/>
            </a:pPr>
            <a:r>
              <a:rPr lang="en-US" sz="1400" dirty="0"/>
              <a:t>Last 1 year</a:t>
            </a:r>
          </a:p>
          <a:p>
            <a:pPr marL="342900" indent="-342900">
              <a:buFont typeface="+mj-lt"/>
              <a:buAutoNum type="arabicPeriod"/>
            </a:pPr>
            <a:r>
              <a:rPr lang="en-US" sz="1400" dirty="0"/>
              <a:t>15 Million</a:t>
            </a:r>
          </a:p>
          <a:p>
            <a:pPr marL="342900" indent="-342900">
              <a:buFont typeface="+mj-lt"/>
              <a:buAutoNum type="arabicPeriod"/>
            </a:pPr>
            <a:r>
              <a:rPr lang="en-US" sz="1400" dirty="0"/>
              <a:t>1 Day </a:t>
            </a:r>
            <a:r>
              <a:rPr lang="en-US" sz="1100" dirty="0"/>
              <a:t>[POLYBASE]</a:t>
            </a:r>
            <a:endParaRPr lang="en-US" sz="1400" dirty="0"/>
          </a:p>
        </p:txBody>
      </p:sp>
      <p:sp>
        <p:nvSpPr>
          <p:cNvPr id="231" name="Rectangular Callout 230"/>
          <p:cNvSpPr/>
          <p:nvPr/>
        </p:nvSpPr>
        <p:spPr>
          <a:xfrm>
            <a:off x="8787774" y="3283355"/>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.5 GB </a:t>
            </a:r>
          </a:p>
          <a:p>
            <a:pPr marL="342900" indent="-342900">
              <a:buFont typeface="+mj-lt"/>
              <a:buAutoNum type="arabicPeriod"/>
            </a:pPr>
            <a:r>
              <a:rPr lang="en-US" sz="1400" dirty="0"/>
              <a:t>All Masters</a:t>
            </a:r>
          </a:p>
          <a:p>
            <a:pPr marL="342900" indent="-342900">
              <a:buFont typeface="+mj-lt"/>
              <a:buAutoNum type="arabicPeriod"/>
            </a:pPr>
            <a:r>
              <a:rPr lang="en-US" sz="1400" dirty="0"/>
              <a:t>15 Million</a:t>
            </a:r>
          </a:p>
          <a:p>
            <a:pPr marL="342900" indent="-342900">
              <a:buFont typeface="+mj-lt"/>
              <a:buAutoNum type="arabicPeriod"/>
            </a:pPr>
            <a:r>
              <a:rPr lang="en-US" sz="1400" dirty="0"/>
              <a:t>15 minutes</a:t>
            </a:r>
          </a:p>
        </p:txBody>
      </p:sp>
      <p:sp>
        <p:nvSpPr>
          <p:cNvPr id="232" name="Rectangular Callout 231"/>
          <p:cNvSpPr/>
          <p:nvPr/>
        </p:nvSpPr>
        <p:spPr>
          <a:xfrm>
            <a:off x="2009420" y="4896726"/>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~2 GB </a:t>
            </a:r>
          </a:p>
          <a:p>
            <a:pPr marL="342900" indent="-342900">
              <a:buFont typeface="+mj-lt"/>
              <a:buAutoNum type="arabicPeriod"/>
            </a:pPr>
            <a:r>
              <a:rPr lang="en-US" sz="1400" dirty="0"/>
              <a:t>All Accounts, Customer, Exchange, Data..</a:t>
            </a:r>
          </a:p>
          <a:p>
            <a:pPr marL="342900" indent="-342900">
              <a:buFont typeface="+mj-lt"/>
              <a:buAutoNum type="arabicPeriod"/>
            </a:pPr>
            <a:r>
              <a:rPr lang="en-US" sz="1400" dirty="0"/>
              <a:t>15 Million Rows</a:t>
            </a:r>
          </a:p>
          <a:p>
            <a:pPr marL="342900" indent="-342900">
              <a:buFont typeface="+mj-lt"/>
              <a:buAutoNum type="arabicPeriod"/>
            </a:pPr>
            <a:r>
              <a:rPr lang="en-US" sz="1400" dirty="0"/>
              <a:t>45-60 minutes</a:t>
            </a:r>
          </a:p>
        </p:txBody>
      </p:sp>
      <p:sp>
        <p:nvSpPr>
          <p:cNvPr id="233" name="Rectangular Callout 232"/>
          <p:cNvSpPr/>
          <p:nvPr/>
        </p:nvSpPr>
        <p:spPr>
          <a:xfrm>
            <a:off x="54484" y="4897874"/>
            <a:ext cx="1885246" cy="1101453"/>
          </a:xfrm>
          <a:prstGeom prst="wedgeRectCallout">
            <a:avLst>
              <a:gd name="adj1" fmla="val -37243"/>
              <a:gd name="adj2" fmla="val -853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4" name="Rectangular Callout 233"/>
          <p:cNvSpPr/>
          <p:nvPr/>
        </p:nvSpPr>
        <p:spPr>
          <a:xfrm>
            <a:off x="6049457" y="4896726"/>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 150 KB</a:t>
            </a:r>
          </a:p>
          <a:p>
            <a:pPr marL="342900" indent="-342900">
              <a:buFont typeface="+mj-lt"/>
              <a:buAutoNum type="arabicPeriod"/>
            </a:pPr>
            <a:r>
              <a:rPr lang="en-US" sz="1400" dirty="0"/>
              <a:t>6 hours</a:t>
            </a:r>
          </a:p>
          <a:p>
            <a:pPr marL="342900" indent="-342900">
              <a:buFont typeface="+mj-lt"/>
              <a:buAutoNum type="arabicPeriod"/>
            </a:pPr>
            <a:r>
              <a:rPr lang="en-US" sz="1400" dirty="0"/>
              <a:t>2000 +</a:t>
            </a:r>
          </a:p>
          <a:p>
            <a:pPr marL="342900" indent="-342900">
              <a:buFont typeface="+mj-lt"/>
              <a:buAutoNum type="arabicPeriod"/>
            </a:pPr>
            <a:r>
              <a:rPr lang="en-US" sz="1400" dirty="0"/>
              <a:t>20 minutes</a:t>
            </a:r>
          </a:p>
        </p:txBody>
      </p:sp>
      <p:sp>
        <p:nvSpPr>
          <p:cNvPr id="235" name="Rectangular Callout 234"/>
          <p:cNvSpPr/>
          <p:nvPr/>
        </p:nvSpPr>
        <p:spPr>
          <a:xfrm>
            <a:off x="8803350" y="4912913"/>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~100 KB</a:t>
            </a:r>
          </a:p>
          <a:p>
            <a:pPr marL="342900" indent="-342900">
              <a:buFont typeface="+mj-lt"/>
              <a:buAutoNum type="arabicPeriod"/>
            </a:pPr>
            <a:r>
              <a:rPr lang="en-US" sz="1400" dirty="0"/>
              <a:t>1 Day incremental</a:t>
            </a:r>
          </a:p>
          <a:p>
            <a:pPr marL="342900" indent="-342900">
              <a:buFont typeface="+mj-lt"/>
              <a:buAutoNum type="arabicPeriod"/>
            </a:pPr>
            <a:r>
              <a:rPr lang="en-US" sz="1400" dirty="0"/>
              <a:t>1000+</a:t>
            </a:r>
          </a:p>
          <a:p>
            <a:pPr marL="342900" indent="-342900">
              <a:buFont typeface="+mj-lt"/>
              <a:buAutoNum type="arabicPeriod"/>
            </a:pPr>
            <a:r>
              <a:rPr lang="en-US" sz="1400" dirty="0"/>
              <a:t>4-5 minutes</a:t>
            </a:r>
          </a:p>
        </p:txBody>
      </p:sp>
      <p:sp>
        <p:nvSpPr>
          <p:cNvPr id="2" name="TextBox 1"/>
          <p:cNvSpPr txBox="1"/>
          <p:nvPr/>
        </p:nvSpPr>
        <p:spPr>
          <a:xfrm>
            <a:off x="1063418" y="3031529"/>
            <a:ext cx="585937"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FULL</a:t>
            </a:r>
          </a:p>
        </p:txBody>
      </p:sp>
      <p:sp>
        <p:nvSpPr>
          <p:cNvPr id="236" name="TextBox 235"/>
          <p:cNvSpPr txBox="1"/>
          <p:nvPr/>
        </p:nvSpPr>
        <p:spPr>
          <a:xfrm>
            <a:off x="762015" y="4607735"/>
            <a:ext cx="1188741"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INCREMENTAL</a:t>
            </a:r>
          </a:p>
        </p:txBody>
      </p:sp>
      <p:sp>
        <p:nvSpPr>
          <p:cNvPr id="53" name="Can 52"/>
          <p:cNvSpPr/>
          <p:nvPr/>
        </p:nvSpPr>
        <p:spPr>
          <a:xfrm>
            <a:off x="146696" y="1544526"/>
            <a:ext cx="1195080" cy="955148"/>
          </a:xfrm>
          <a:prstGeom prst="can">
            <a:avLst>
              <a:gd name="adj" fmla="val 14938"/>
            </a:avLst>
          </a:prstGeom>
          <a:solidFill>
            <a:schemeClr val="accent2">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Accounts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Customer</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Exchange </a:t>
            </a:r>
          </a:p>
          <a:p>
            <a:r>
              <a:rPr lang="en-US" sz="1000" b="1" dirty="0">
                <a:solidFill>
                  <a:schemeClr val="bg1"/>
                </a:solidFill>
                <a:latin typeface="Segoe UI Light" panose="020B0502040204020203" pitchFamily="34" charset="0"/>
                <a:cs typeface="Segoe UI Light" panose="020B0502040204020203" pitchFamily="34" charset="0"/>
              </a:rPr>
              <a:t>Staging Area Subscriber</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54" name="Rectangle 53"/>
          <p:cNvSpPr/>
          <p:nvPr/>
        </p:nvSpPr>
        <p:spPr>
          <a:xfrm>
            <a:off x="1553924" y="1631601"/>
            <a:ext cx="561699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55" name="Picture 54"/>
          <p:cNvPicPr>
            <a:picLocks noChangeAspect="1"/>
          </p:cNvPicPr>
          <p:nvPr/>
        </p:nvPicPr>
        <p:blipFill>
          <a:blip r:embed="rId4"/>
          <a:stretch>
            <a:fillRect/>
          </a:stretch>
        </p:blipFill>
        <p:spPr>
          <a:xfrm>
            <a:off x="1535495" y="1581132"/>
            <a:ext cx="258441" cy="244707"/>
          </a:xfrm>
          <a:prstGeom prst="rect">
            <a:avLst/>
          </a:prstGeom>
        </p:spPr>
      </p:pic>
      <p:sp>
        <p:nvSpPr>
          <p:cNvPr id="56" name="Rectangle 55"/>
          <p:cNvSpPr/>
          <p:nvPr/>
        </p:nvSpPr>
        <p:spPr>
          <a:xfrm>
            <a:off x="1967453" y="1720733"/>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FILE</a:t>
            </a:r>
          </a:p>
        </p:txBody>
      </p:sp>
      <p:sp>
        <p:nvSpPr>
          <p:cNvPr id="57" name="Rectangle 56"/>
          <p:cNvSpPr/>
          <p:nvPr/>
        </p:nvSpPr>
        <p:spPr>
          <a:xfrm>
            <a:off x="4612440" y="1729748"/>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58" name="Rectangle 57"/>
          <p:cNvSpPr/>
          <p:nvPr/>
        </p:nvSpPr>
        <p:spPr>
          <a:xfrm>
            <a:off x="6186870" y="1733850"/>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59" name="Rectangle 58"/>
          <p:cNvSpPr/>
          <p:nvPr/>
        </p:nvSpPr>
        <p:spPr>
          <a:xfrm>
            <a:off x="3139562" y="1718998"/>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p:txBody>
      </p:sp>
      <p:cxnSp>
        <p:nvCxnSpPr>
          <p:cNvPr id="60" name="Straight Arrow Connector 59"/>
          <p:cNvCxnSpPr>
            <a:stCxn id="56" idx="3"/>
          </p:cNvCxnSpPr>
          <p:nvPr/>
        </p:nvCxnSpPr>
        <p:spPr>
          <a:xfrm>
            <a:off x="2742583" y="1869251"/>
            <a:ext cx="369457" cy="7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234982" y="1869251"/>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1"/>
          </p:cNvCxnSpPr>
          <p:nvPr/>
        </p:nvCxnSpPr>
        <p:spPr>
          <a:xfrm flipV="1">
            <a:off x="5241080" y="1882368"/>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Overview</a:t>
            </a:r>
          </a:p>
        </p:txBody>
      </p:sp>
      <p:sp>
        <p:nvSpPr>
          <p:cNvPr id="64" name="Rectangle 63"/>
          <p:cNvSpPr/>
          <p:nvPr/>
        </p:nvSpPr>
        <p:spPr>
          <a:xfrm>
            <a:off x="10202607" y="0"/>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Tree>
    <p:extLst>
      <p:ext uri="{BB962C8B-B14F-4D97-AF65-F5344CB8AC3E}">
        <p14:creationId xmlns:p14="http://schemas.microsoft.com/office/powerpoint/2010/main" val="16197821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04545" y="6628357"/>
            <a:ext cx="200433" cy="206204"/>
          </a:xfrm>
        </p:spPr>
        <p:txBody>
          <a:bodyPr/>
          <a:lstStyle/>
          <a:p>
            <a:fld id="{14D65173-87C9-47C0-A890-7AD8E2754265}" type="slidenum">
              <a:rPr lang="en-US" sz="1100" smtClean="0">
                <a:solidFill>
                  <a:srgbClr val="6D6E71"/>
                </a:solidFill>
                <a:latin typeface="Segoe UI" panose="020B0502040204020203" pitchFamily="34" charset="0"/>
                <a:ea typeface="Segoe UI" panose="020B0502040204020203" pitchFamily="34" charset="0"/>
                <a:cs typeface="Segoe UI" panose="020B0502040204020203" pitchFamily="34" charset="0"/>
              </a:rPr>
              <a:pPr/>
              <a:t>85</a:t>
            </a:fld>
            <a:endParaRPr lang="en-US" sz="1100"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97"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UCM-B MDB Pipeline</a:t>
            </a:r>
            <a:endParaRPr lang="en-US" sz="2000" dirty="0">
              <a:solidFill>
                <a:srgbClr val="007CC3"/>
              </a:solidFill>
            </a:endParaRPr>
          </a:p>
        </p:txBody>
      </p:sp>
      <p:sp>
        <p:nvSpPr>
          <p:cNvPr id="50" name="Oval 49"/>
          <p:cNvSpPr/>
          <p:nvPr/>
        </p:nvSpPr>
        <p:spPr>
          <a:xfrm>
            <a:off x="11227235" y="289613"/>
            <a:ext cx="466782" cy="47493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7" name="Rectangle 116"/>
          <p:cNvSpPr/>
          <p:nvPr/>
        </p:nvSpPr>
        <p:spPr>
          <a:xfrm>
            <a:off x="7298662" y="1044014"/>
            <a:ext cx="1570897"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19" name="Rectangle 118"/>
          <p:cNvSpPr/>
          <p:nvPr/>
        </p:nvSpPr>
        <p:spPr>
          <a:xfrm>
            <a:off x="10265923" y="1036759"/>
            <a:ext cx="1633093"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04545" y="6628357"/>
            <a:ext cx="200433" cy="206204"/>
          </a:xfrm>
          <a:prstGeom prst="rect">
            <a:avLst/>
          </a:prstGeom>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100" smtClean="0">
                <a:solidFill>
                  <a:srgbClr val="6D6E71"/>
                </a:solidFill>
                <a:latin typeface="Segoe UI" panose="020B0502040204020203" pitchFamily="34" charset="0"/>
                <a:ea typeface="Segoe UI" panose="020B0502040204020203" pitchFamily="34" charset="0"/>
                <a:cs typeface="Segoe UI" panose="020B0502040204020203" pitchFamily="34" charset="0"/>
              </a:rPr>
              <a:pPr/>
              <a:t>85</a:t>
            </a:fld>
            <a:endParaRPr lang="en-US" sz="1100"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121" name="Rectangle 120"/>
          <p:cNvSpPr/>
          <p:nvPr/>
        </p:nvSpPr>
        <p:spPr>
          <a:xfrm>
            <a:off x="6049457" y="1047691"/>
            <a:ext cx="1272090"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1"/>
            <a:ext cx="1362259"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7"/>
            <a:ext cx="1448718" cy="1769755"/>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27" name="Rectangle 126"/>
          <p:cNvSpPr/>
          <p:nvPr/>
        </p:nvSpPr>
        <p:spPr>
          <a:xfrm>
            <a:off x="3071104" y="1088156"/>
            <a:ext cx="1492951" cy="180924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186773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133" name="Rectangle 132"/>
          <p:cNvSpPr/>
          <p:nvPr/>
        </p:nvSpPr>
        <p:spPr>
          <a:xfrm>
            <a:off x="138876" y="1034677"/>
            <a:ext cx="1411508" cy="186408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pic>
        <p:nvPicPr>
          <p:cNvPr id="136" name="Picture 135"/>
          <p:cNvPicPr>
            <a:picLocks noChangeAspect="1"/>
          </p:cNvPicPr>
          <p:nvPr/>
        </p:nvPicPr>
        <p:blipFill>
          <a:blip r:embed="rId2"/>
          <a:stretch>
            <a:fillRect/>
          </a:stretch>
        </p:blipFill>
        <p:spPr>
          <a:xfrm>
            <a:off x="10379121" y="1742391"/>
            <a:ext cx="661674" cy="562423"/>
          </a:xfrm>
          <a:prstGeom prst="rect">
            <a:avLst/>
          </a:prstGeom>
        </p:spPr>
      </p:pic>
      <p:sp>
        <p:nvSpPr>
          <p:cNvPr id="137" name="Right Arrow 136"/>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pic>
        <p:nvPicPr>
          <p:cNvPr id="148" name="Picture 147"/>
          <p:cNvPicPr>
            <a:picLocks noChangeAspect="1"/>
          </p:cNvPicPr>
          <p:nvPr/>
        </p:nvPicPr>
        <p:blipFill>
          <a:blip r:embed="rId3"/>
          <a:stretch>
            <a:fillRect/>
          </a:stretch>
        </p:blipFill>
        <p:spPr>
          <a:xfrm>
            <a:off x="11261439" y="1727126"/>
            <a:ext cx="563263" cy="532540"/>
          </a:xfrm>
          <a:prstGeom prst="rect">
            <a:avLst/>
          </a:prstGeom>
        </p:spPr>
      </p:pic>
      <p:sp>
        <p:nvSpPr>
          <p:cNvPr id="158" name="Cube 157"/>
          <p:cNvSpPr/>
          <p:nvPr/>
        </p:nvSpPr>
        <p:spPr>
          <a:xfrm>
            <a:off x="9140359" y="1718368"/>
            <a:ext cx="939125" cy="881384"/>
          </a:xfrm>
          <a:prstGeom prst="cub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MDX Cube</a:t>
            </a:r>
          </a:p>
        </p:txBody>
      </p:sp>
      <p:sp>
        <p:nvSpPr>
          <p:cNvPr id="195" name="Rectangle 194"/>
          <p:cNvSpPr/>
          <p:nvPr/>
        </p:nvSpPr>
        <p:spPr>
          <a:xfrm>
            <a:off x="7395056" y="1617118"/>
            <a:ext cx="1350123" cy="11901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ATTAINMENTS</a:t>
            </a:r>
          </a:p>
          <a:p>
            <a:r>
              <a:rPr lang="en-US" sz="1200" dirty="0"/>
              <a:t>--------------------</a:t>
            </a:r>
          </a:p>
          <a:p>
            <a:r>
              <a:rPr lang="en-US" sz="1100" dirty="0"/>
              <a:t>CLIENT UNIT</a:t>
            </a:r>
            <a:endParaRPr lang="en-US" sz="1200" dirty="0"/>
          </a:p>
          <a:p>
            <a:r>
              <a:rPr lang="en-US" sz="1100" dirty="0"/>
              <a:t>SEGMENT</a:t>
            </a:r>
          </a:p>
          <a:p>
            <a:r>
              <a:rPr lang="en-US" sz="1100" dirty="0"/>
              <a:t>NEW BUSINESS</a:t>
            </a:r>
            <a:endParaRPr lang="en-US" sz="1200" dirty="0"/>
          </a:p>
          <a:p>
            <a:r>
              <a:rPr lang="en-US" sz="1100" dirty="0"/>
              <a:t>CHANNEL PARTNER</a:t>
            </a:r>
            <a:endParaRPr lang="en-US" sz="900" dirty="0"/>
          </a:p>
        </p:txBody>
      </p:sp>
      <p:sp>
        <p:nvSpPr>
          <p:cNvPr id="198" name="Right Arrow 197"/>
          <p:cNvSpPr/>
          <p:nvPr/>
        </p:nvSpPr>
        <p:spPr>
          <a:xfrm>
            <a:off x="8815382" y="1758847"/>
            <a:ext cx="218179"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 name="Picture 198"/>
          <p:cNvPicPr>
            <a:picLocks noChangeAspect="1"/>
          </p:cNvPicPr>
          <p:nvPr/>
        </p:nvPicPr>
        <p:blipFill>
          <a:blip r:embed="rId4"/>
          <a:stretch>
            <a:fillRect/>
          </a:stretch>
        </p:blipFill>
        <p:spPr>
          <a:xfrm>
            <a:off x="8503167" y="1489844"/>
            <a:ext cx="258441" cy="244707"/>
          </a:xfrm>
          <a:prstGeom prst="rect">
            <a:avLst/>
          </a:prstGeom>
          <a:solidFill>
            <a:schemeClr val="bg1">
              <a:lumMod val="75000"/>
            </a:schemeClr>
          </a:solidFill>
          <a:ln>
            <a:noFill/>
          </a:ln>
        </p:spPr>
      </p:pic>
      <p:sp>
        <p:nvSpPr>
          <p:cNvPr id="209" name="Rectangular Callout 208"/>
          <p:cNvSpPr/>
          <p:nvPr/>
        </p:nvSpPr>
        <p:spPr>
          <a:xfrm>
            <a:off x="2057902" y="3298875"/>
            <a:ext cx="3970347" cy="1102392"/>
          </a:xfrm>
          <a:prstGeom prst="wedgeRectCallout">
            <a:avLst>
              <a:gd name="adj1" fmla="val -31288"/>
              <a:gd name="adj2" fmla="val -810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2.5 GB</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Account Time for last 16 months</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11 Million Rows</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 hour</a:t>
            </a:r>
          </a:p>
        </p:txBody>
      </p:sp>
      <p:sp>
        <p:nvSpPr>
          <p:cNvPr id="210" name="Rectangular Callout 209"/>
          <p:cNvSpPr/>
          <p:nvPr/>
        </p:nvSpPr>
        <p:spPr>
          <a:xfrm>
            <a:off x="102966" y="3300023"/>
            <a:ext cx="1885246" cy="1101453"/>
          </a:xfrm>
          <a:prstGeom prst="wedgeRectCallout">
            <a:avLst>
              <a:gd name="adj1" fmla="val -26996"/>
              <a:gd name="adj2" fmla="val -79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0" name="Rectangular Callout 229"/>
          <p:cNvSpPr/>
          <p:nvPr/>
        </p:nvSpPr>
        <p:spPr>
          <a:xfrm>
            <a:off x="6097939" y="3298875"/>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 GB</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16 months</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11 Million</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 hour</a:t>
            </a:r>
          </a:p>
        </p:txBody>
      </p:sp>
      <p:sp>
        <p:nvSpPr>
          <p:cNvPr id="231" name="Rectangular Callout 230"/>
          <p:cNvSpPr/>
          <p:nvPr/>
        </p:nvSpPr>
        <p:spPr>
          <a:xfrm>
            <a:off x="8851832" y="3315062"/>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0.5 GB </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16 months</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11 Million</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15 minutes</a:t>
            </a:r>
          </a:p>
        </p:txBody>
      </p:sp>
      <p:sp>
        <p:nvSpPr>
          <p:cNvPr id="232" name="Rectangular Callout 231"/>
          <p:cNvSpPr/>
          <p:nvPr/>
        </p:nvSpPr>
        <p:spPr>
          <a:xfrm>
            <a:off x="2009420" y="4896726"/>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2.5 GB</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Account Time for last 16 months</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11 Million Rows</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 hour</a:t>
            </a:r>
          </a:p>
        </p:txBody>
      </p:sp>
      <p:sp>
        <p:nvSpPr>
          <p:cNvPr id="233" name="Rectangular Callout 232"/>
          <p:cNvSpPr/>
          <p:nvPr/>
        </p:nvSpPr>
        <p:spPr>
          <a:xfrm>
            <a:off x="54484" y="4897874"/>
            <a:ext cx="1885246" cy="1101453"/>
          </a:xfrm>
          <a:prstGeom prst="wedgeRectCallout">
            <a:avLst>
              <a:gd name="adj1" fmla="val -37243"/>
              <a:gd name="adj2" fmla="val -853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4" name="Rectangular Callout 233"/>
          <p:cNvSpPr/>
          <p:nvPr/>
        </p:nvSpPr>
        <p:spPr>
          <a:xfrm>
            <a:off x="6049457" y="4896726"/>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~10 MB</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 day</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1000+</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15 minutes</a:t>
            </a:r>
          </a:p>
          <a:p>
            <a:r>
              <a:rPr lang="en-US" sz="1200" dirty="0">
                <a:latin typeface="Segoe UI" panose="020B0502040204020203" pitchFamily="34" charset="0"/>
                <a:ea typeface="Segoe UI" panose="020B0502040204020203" pitchFamily="34" charset="0"/>
                <a:cs typeface="Segoe UI" panose="020B0502040204020203" pitchFamily="34" charset="0"/>
              </a:rPr>
              <a:t>[INCREMENTAL MERGE]</a:t>
            </a:r>
          </a:p>
        </p:txBody>
      </p:sp>
      <p:sp>
        <p:nvSpPr>
          <p:cNvPr id="235" name="Rectangular Callout 234"/>
          <p:cNvSpPr/>
          <p:nvPr/>
        </p:nvSpPr>
        <p:spPr>
          <a:xfrm>
            <a:off x="8869559" y="4896726"/>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~100 KB</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 Day incremental</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1000+</a:t>
            </a:r>
          </a:p>
          <a:p>
            <a:pPr marL="342900" indent="-342900">
              <a:buFont typeface="+mj-lt"/>
              <a:buAutoNum type="arabicPeriod"/>
            </a:pPr>
            <a:r>
              <a:rPr lang="en-US" sz="1200" dirty="0">
                <a:latin typeface="Segoe UI" panose="020B0502040204020203" pitchFamily="34" charset="0"/>
                <a:ea typeface="Segoe UI" panose="020B0502040204020203" pitchFamily="34" charset="0"/>
                <a:cs typeface="Segoe UI" panose="020B0502040204020203" pitchFamily="34" charset="0"/>
              </a:rPr>
              <a:t>5-6 minutes</a:t>
            </a:r>
          </a:p>
        </p:txBody>
      </p:sp>
      <p:sp>
        <p:nvSpPr>
          <p:cNvPr id="2" name="TextBox 1"/>
          <p:cNvSpPr txBox="1"/>
          <p:nvPr/>
        </p:nvSpPr>
        <p:spPr>
          <a:xfrm>
            <a:off x="1402852" y="2967588"/>
            <a:ext cx="585937" cy="261610"/>
          </a:xfrm>
          <a:prstGeom prst="rect">
            <a:avLst/>
          </a:prstGeom>
          <a:solidFill>
            <a:srgbClr val="92D050"/>
          </a:solidFill>
        </p:spPr>
        <p:txBody>
          <a:bodyPr wrap="square" rtlCol="0">
            <a:spAutoFit/>
          </a:bodyPr>
          <a:lstStyle/>
          <a:p>
            <a:r>
              <a:rPr lang="en-US" sz="1100" dirty="0">
                <a:solidFill>
                  <a:schemeClr val="bg1"/>
                </a:solidFill>
                <a:latin typeface="Arial" pitchFamily="34" charset="0"/>
                <a:cs typeface="Arial" pitchFamily="34" charset="0"/>
              </a:rPr>
              <a:t>FULL</a:t>
            </a:r>
          </a:p>
        </p:txBody>
      </p:sp>
      <p:sp>
        <p:nvSpPr>
          <p:cNvPr id="236" name="TextBox 235"/>
          <p:cNvSpPr txBox="1"/>
          <p:nvPr/>
        </p:nvSpPr>
        <p:spPr>
          <a:xfrm>
            <a:off x="750989" y="4541124"/>
            <a:ext cx="1188741" cy="261610"/>
          </a:xfrm>
          <a:prstGeom prst="rect">
            <a:avLst/>
          </a:prstGeom>
          <a:solidFill>
            <a:srgbClr val="92D050"/>
          </a:solidFill>
        </p:spPr>
        <p:txBody>
          <a:bodyPr wrap="square" rtlCol="0">
            <a:spAutoFit/>
          </a:bodyPr>
          <a:lstStyle>
            <a:defPPr>
              <a:defRPr lang="en-US"/>
            </a:defPPr>
            <a:lvl1pPr>
              <a:defRPr sz="1100">
                <a:solidFill>
                  <a:schemeClr val="bg1"/>
                </a:solidFill>
                <a:latin typeface="Arial" pitchFamily="34" charset="0"/>
                <a:cs typeface="Arial" pitchFamily="34" charset="0"/>
              </a:defRPr>
            </a:lvl1pPr>
          </a:lstStyle>
          <a:p>
            <a:r>
              <a:rPr lang="en-US" dirty="0"/>
              <a:t>INCREMENTAL</a:t>
            </a:r>
          </a:p>
        </p:txBody>
      </p:sp>
      <p:sp>
        <p:nvSpPr>
          <p:cNvPr id="63" name="Can 62"/>
          <p:cNvSpPr/>
          <p:nvPr/>
        </p:nvSpPr>
        <p:spPr>
          <a:xfrm>
            <a:off x="193990" y="1795125"/>
            <a:ext cx="1173820" cy="517178"/>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Timeline</a:t>
            </a:r>
          </a:p>
          <a:p>
            <a:r>
              <a:rPr lang="en-US" sz="1000" b="1" dirty="0">
                <a:solidFill>
                  <a:schemeClr val="bg1"/>
                </a:solidFill>
                <a:latin typeface="Segoe UI Light" panose="020B0502040204020203" pitchFamily="34" charset="0"/>
                <a:cs typeface="Segoe UI Light" panose="020B0502040204020203" pitchFamily="34" charset="0"/>
              </a:rPr>
              <a:t>MDB</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64" name="Rectangle 63"/>
          <p:cNvSpPr/>
          <p:nvPr/>
        </p:nvSpPr>
        <p:spPr>
          <a:xfrm>
            <a:off x="1637363" y="1769379"/>
            <a:ext cx="5581941"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65" name="Picture 64"/>
          <p:cNvPicPr>
            <a:picLocks noChangeAspect="1"/>
          </p:cNvPicPr>
          <p:nvPr/>
        </p:nvPicPr>
        <p:blipFill>
          <a:blip r:embed="rId4"/>
          <a:stretch>
            <a:fillRect/>
          </a:stretch>
        </p:blipFill>
        <p:spPr>
          <a:xfrm>
            <a:off x="1564342" y="1692093"/>
            <a:ext cx="258441" cy="244707"/>
          </a:xfrm>
          <a:prstGeom prst="rect">
            <a:avLst/>
          </a:prstGeom>
          <a:solidFill>
            <a:schemeClr val="bg1">
              <a:lumMod val="75000"/>
            </a:schemeClr>
          </a:solidFill>
          <a:ln>
            <a:noFill/>
          </a:ln>
        </p:spPr>
      </p:pic>
      <p:sp>
        <p:nvSpPr>
          <p:cNvPr id="66" name="Rectangle 65"/>
          <p:cNvSpPr/>
          <p:nvPr/>
        </p:nvSpPr>
        <p:spPr>
          <a:xfrm>
            <a:off x="2046921" y="1838834"/>
            <a:ext cx="775130" cy="2839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FILE</a:t>
            </a:r>
          </a:p>
        </p:txBody>
      </p:sp>
      <p:sp>
        <p:nvSpPr>
          <p:cNvPr id="67" name="Rectangle 66"/>
          <p:cNvSpPr/>
          <p:nvPr/>
        </p:nvSpPr>
        <p:spPr>
          <a:xfrm>
            <a:off x="4860818" y="1824329"/>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68" name="Rectangle 67"/>
          <p:cNvSpPr/>
          <p:nvPr/>
        </p:nvSpPr>
        <p:spPr>
          <a:xfrm>
            <a:off x="6236912" y="1838834"/>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69" name="Rectangle 68"/>
          <p:cNvSpPr/>
          <p:nvPr/>
        </p:nvSpPr>
        <p:spPr>
          <a:xfrm>
            <a:off x="3207793" y="1831961"/>
            <a:ext cx="1287475" cy="2907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p:txBody>
      </p:sp>
      <p:cxnSp>
        <p:nvCxnSpPr>
          <p:cNvPr id="70" name="Straight Arrow Connector 69"/>
          <p:cNvCxnSpPr>
            <a:stCxn id="66" idx="3"/>
          </p:cNvCxnSpPr>
          <p:nvPr/>
        </p:nvCxnSpPr>
        <p:spPr>
          <a:xfrm>
            <a:off x="2822051" y="1980790"/>
            <a:ext cx="385742" cy="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3"/>
            <a:endCxn id="67" idx="1"/>
          </p:cNvCxnSpPr>
          <p:nvPr/>
        </p:nvCxnSpPr>
        <p:spPr>
          <a:xfrm flipV="1">
            <a:off x="4495268" y="1972847"/>
            <a:ext cx="365550" cy="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8" idx="1"/>
          </p:cNvCxnSpPr>
          <p:nvPr/>
        </p:nvCxnSpPr>
        <p:spPr>
          <a:xfrm>
            <a:off x="5635948" y="1979662"/>
            <a:ext cx="600964" cy="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496282" y="12879"/>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Overview</a:t>
            </a:r>
          </a:p>
        </p:txBody>
      </p:sp>
      <p:sp>
        <p:nvSpPr>
          <p:cNvPr id="54" name="Rectangle 53"/>
          <p:cNvSpPr/>
          <p:nvPr/>
        </p:nvSpPr>
        <p:spPr>
          <a:xfrm>
            <a:off x="10202607" y="25758"/>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Tree>
    <p:extLst>
      <p:ext uri="{BB962C8B-B14F-4D97-AF65-F5344CB8AC3E}">
        <p14:creationId xmlns:p14="http://schemas.microsoft.com/office/powerpoint/2010/main" val="31526541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43817" y="6620663"/>
            <a:ext cx="121887" cy="221593"/>
          </a:xfrm>
        </p:spPr>
        <p:txBody>
          <a:bodyPr/>
          <a:lstStyle/>
          <a:p>
            <a:fld id="{14D65173-87C9-47C0-A890-7AD8E2754265}" type="slidenum">
              <a:rPr lang="en-US" sz="1200" smtClean="0">
                <a:solidFill>
                  <a:srgbClr val="6D6E71"/>
                </a:solidFill>
              </a:rPr>
              <a:pPr/>
              <a:t>86</a:t>
            </a:fld>
            <a:endParaRPr lang="en-US" sz="1200" dirty="0">
              <a:solidFill>
                <a:srgbClr val="6D6E71"/>
              </a:solidFill>
            </a:endParaRPr>
          </a:p>
        </p:txBody>
      </p:sp>
      <p:sp>
        <p:nvSpPr>
          <p:cNvPr id="97"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UCM-B Quota and BoB Pipeline</a:t>
            </a:r>
            <a:endParaRPr lang="en-US" sz="2000" dirty="0">
              <a:solidFill>
                <a:srgbClr val="007CC3"/>
              </a:solidFill>
            </a:endParaRPr>
          </a:p>
        </p:txBody>
      </p:sp>
      <p:sp>
        <p:nvSpPr>
          <p:cNvPr id="50" name="Oval 49"/>
          <p:cNvSpPr/>
          <p:nvPr/>
        </p:nvSpPr>
        <p:spPr>
          <a:xfrm>
            <a:off x="11227235" y="289613"/>
            <a:ext cx="466782" cy="47493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7" name="Rectangle 116"/>
          <p:cNvSpPr/>
          <p:nvPr/>
        </p:nvSpPr>
        <p:spPr>
          <a:xfrm>
            <a:off x="7298662" y="1044014"/>
            <a:ext cx="1570897"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19" name="Rectangle 118"/>
          <p:cNvSpPr/>
          <p:nvPr/>
        </p:nvSpPr>
        <p:spPr>
          <a:xfrm>
            <a:off x="10265923" y="1036759"/>
            <a:ext cx="1633093"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43817" y="6620663"/>
            <a:ext cx="121887" cy="221593"/>
          </a:xfrm>
          <a:prstGeom prst="rect">
            <a:avLst/>
          </a:prstGeom>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200" smtClean="0">
                <a:solidFill>
                  <a:srgbClr val="6D6E71"/>
                </a:solidFill>
              </a:rPr>
              <a:pPr/>
              <a:t>86</a:t>
            </a:fld>
            <a:endParaRPr lang="en-US" sz="1200" dirty="0">
              <a:solidFill>
                <a:srgbClr val="6D6E71"/>
              </a:solidFill>
            </a:endParaRPr>
          </a:p>
        </p:txBody>
      </p:sp>
      <p:sp>
        <p:nvSpPr>
          <p:cNvPr id="121" name="Rectangle 120"/>
          <p:cNvSpPr/>
          <p:nvPr/>
        </p:nvSpPr>
        <p:spPr>
          <a:xfrm>
            <a:off x="6049457" y="1047691"/>
            <a:ext cx="1272090"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1"/>
            <a:ext cx="1362259"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8"/>
            <a:ext cx="1448718" cy="175882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27" name="Rectangle 126"/>
          <p:cNvSpPr/>
          <p:nvPr/>
        </p:nvSpPr>
        <p:spPr>
          <a:xfrm>
            <a:off x="3071104" y="1088156"/>
            <a:ext cx="1492951" cy="180924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186773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133" name="Rectangle 132"/>
          <p:cNvSpPr/>
          <p:nvPr/>
        </p:nvSpPr>
        <p:spPr>
          <a:xfrm>
            <a:off x="138876" y="1034677"/>
            <a:ext cx="1411508" cy="186408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pic>
        <p:nvPicPr>
          <p:cNvPr id="136" name="Picture 135"/>
          <p:cNvPicPr>
            <a:picLocks noChangeAspect="1"/>
          </p:cNvPicPr>
          <p:nvPr/>
        </p:nvPicPr>
        <p:blipFill>
          <a:blip r:embed="rId2"/>
          <a:stretch>
            <a:fillRect/>
          </a:stretch>
        </p:blipFill>
        <p:spPr>
          <a:xfrm>
            <a:off x="10379121" y="1742391"/>
            <a:ext cx="661674" cy="562423"/>
          </a:xfrm>
          <a:prstGeom prst="rect">
            <a:avLst/>
          </a:prstGeom>
        </p:spPr>
      </p:pic>
      <p:sp>
        <p:nvSpPr>
          <p:cNvPr id="137" name="Right Arrow 136"/>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pic>
        <p:nvPicPr>
          <p:cNvPr id="148" name="Picture 147"/>
          <p:cNvPicPr>
            <a:picLocks noChangeAspect="1"/>
          </p:cNvPicPr>
          <p:nvPr/>
        </p:nvPicPr>
        <p:blipFill>
          <a:blip r:embed="rId3"/>
          <a:stretch>
            <a:fillRect/>
          </a:stretch>
        </p:blipFill>
        <p:spPr>
          <a:xfrm>
            <a:off x="11261439" y="1727126"/>
            <a:ext cx="563263" cy="532540"/>
          </a:xfrm>
          <a:prstGeom prst="rect">
            <a:avLst/>
          </a:prstGeom>
        </p:spPr>
      </p:pic>
      <p:sp>
        <p:nvSpPr>
          <p:cNvPr id="158" name="Cube 157"/>
          <p:cNvSpPr/>
          <p:nvPr/>
        </p:nvSpPr>
        <p:spPr>
          <a:xfrm>
            <a:off x="9140359" y="1718368"/>
            <a:ext cx="939125" cy="881384"/>
          </a:xfrm>
          <a:prstGeom prst="cub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MDX Cube</a:t>
            </a:r>
          </a:p>
        </p:txBody>
      </p:sp>
      <p:sp>
        <p:nvSpPr>
          <p:cNvPr id="195" name="Rectangle 194"/>
          <p:cNvSpPr/>
          <p:nvPr/>
        </p:nvSpPr>
        <p:spPr>
          <a:xfrm>
            <a:off x="7395056" y="1617118"/>
            <a:ext cx="1350123" cy="11901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ATTAINMENTS</a:t>
            </a:r>
          </a:p>
          <a:p>
            <a:r>
              <a:rPr lang="en-US" sz="1200" dirty="0"/>
              <a:t>--------------------</a:t>
            </a:r>
          </a:p>
          <a:p>
            <a:r>
              <a:rPr lang="en-US" sz="1100" dirty="0"/>
              <a:t>CLIENT UNIT</a:t>
            </a:r>
            <a:endParaRPr lang="en-US" sz="1200" dirty="0"/>
          </a:p>
          <a:p>
            <a:r>
              <a:rPr lang="en-US" sz="1100" dirty="0"/>
              <a:t>SEGMENT</a:t>
            </a:r>
          </a:p>
          <a:p>
            <a:r>
              <a:rPr lang="en-US" sz="1100" dirty="0"/>
              <a:t>NEW BUSINESS</a:t>
            </a:r>
            <a:endParaRPr lang="en-US" sz="1200" dirty="0"/>
          </a:p>
          <a:p>
            <a:r>
              <a:rPr lang="en-US" sz="1100" dirty="0"/>
              <a:t>CHANNEL PARTNER</a:t>
            </a:r>
            <a:endParaRPr lang="en-US" sz="900" dirty="0"/>
          </a:p>
        </p:txBody>
      </p:sp>
      <p:sp>
        <p:nvSpPr>
          <p:cNvPr id="198" name="Right Arrow 197"/>
          <p:cNvSpPr/>
          <p:nvPr/>
        </p:nvSpPr>
        <p:spPr>
          <a:xfrm>
            <a:off x="8815382" y="1758847"/>
            <a:ext cx="218179"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 name="Picture 198"/>
          <p:cNvPicPr>
            <a:picLocks noChangeAspect="1"/>
          </p:cNvPicPr>
          <p:nvPr/>
        </p:nvPicPr>
        <p:blipFill>
          <a:blip r:embed="rId4"/>
          <a:stretch>
            <a:fillRect/>
          </a:stretch>
        </p:blipFill>
        <p:spPr>
          <a:xfrm>
            <a:off x="8503167" y="1489844"/>
            <a:ext cx="258441" cy="244707"/>
          </a:xfrm>
          <a:prstGeom prst="rect">
            <a:avLst/>
          </a:prstGeom>
          <a:solidFill>
            <a:schemeClr val="bg1">
              <a:lumMod val="75000"/>
            </a:schemeClr>
          </a:solidFill>
          <a:ln>
            <a:noFill/>
          </a:ln>
        </p:spPr>
      </p:pic>
      <p:sp>
        <p:nvSpPr>
          <p:cNvPr id="209" name="Rectangular Callout 208"/>
          <p:cNvSpPr/>
          <p:nvPr/>
        </p:nvSpPr>
        <p:spPr>
          <a:xfrm>
            <a:off x="2057902" y="3298875"/>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5 GB</a:t>
            </a:r>
          </a:p>
          <a:p>
            <a:pPr marL="342900" indent="-342900">
              <a:buFont typeface="+mj-lt"/>
              <a:buAutoNum type="arabicPeriod"/>
            </a:pPr>
            <a:r>
              <a:rPr lang="en-US" sz="1400" dirty="0"/>
              <a:t>5 months [from July 2016]</a:t>
            </a:r>
          </a:p>
          <a:p>
            <a:pPr marL="342900" indent="-342900">
              <a:buFont typeface="+mj-lt"/>
              <a:buAutoNum type="arabicPeriod"/>
            </a:pPr>
            <a:r>
              <a:rPr lang="en-US" sz="1400" dirty="0"/>
              <a:t>&gt;10 million rows</a:t>
            </a:r>
          </a:p>
          <a:p>
            <a:pPr marL="342900" indent="-342900">
              <a:buFont typeface="+mj-lt"/>
              <a:buAutoNum type="arabicPeriod"/>
            </a:pPr>
            <a:r>
              <a:rPr lang="en-US" sz="1400" dirty="0"/>
              <a:t>1 hour</a:t>
            </a:r>
          </a:p>
        </p:txBody>
      </p:sp>
      <p:sp>
        <p:nvSpPr>
          <p:cNvPr id="210" name="Rectangular Callout 209"/>
          <p:cNvSpPr/>
          <p:nvPr/>
        </p:nvSpPr>
        <p:spPr>
          <a:xfrm>
            <a:off x="102966" y="3300023"/>
            <a:ext cx="1885246" cy="1101453"/>
          </a:xfrm>
          <a:prstGeom prst="wedgeRectCallout">
            <a:avLst>
              <a:gd name="adj1" fmla="val -26996"/>
              <a:gd name="adj2" fmla="val -79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0" name="Rectangular Callout 229"/>
          <p:cNvSpPr/>
          <p:nvPr/>
        </p:nvSpPr>
        <p:spPr>
          <a:xfrm>
            <a:off x="6097939" y="3298875"/>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2.5 GB</a:t>
            </a:r>
          </a:p>
          <a:p>
            <a:pPr marL="342900" indent="-342900">
              <a:buFont typeface="+mj-lt"/>
              <a:buAutoNum type="arabicPeriod"/>
            </a:pPr>
            <a:r>
              <a:rPr lang="en-US" sz="1400" dirty="0"/>
              <a:t>5 months</a:t>
            </a:r>
          </a:p>
          <a:p>
            <a:pPr marL="342900" indent="-342900">
              <a:buFont typeface="+mj-lt"/>
              <a:buAutoNum type="arabicPeriod"/>
            </a:pPr>
            <a:r>
              <a:rPr lang="en-US" sz="1400" dirty="0"/>
              <a:t>10 Million</a:t>
            </a:r>
          </a:p>
          <a:p>
            <a:pPr marL="342900" indent="-342900">
              <a:buFont typeface="+mj-lt"/>
              <a:buAutoNum type="arabicPeriod"/>
            </a:pPr>
            <a:r>
              <a:rPr lang="en-US" sz="1400" dirty="0"/>
              <a:t>1 hour</a:t>
            </a:r>
          </a:p>
        </p:txBody>
      </p:sp>
      <p:sp>
        <p:nvSpPr>
          <p:cNvPr id="231" name="Rectangular Callout 230"/>
          <p:cNvSpPr/>
          <p:nvPr/>
        </p:nvSpPr>
        <p:spPr>
          <a:xfrm>
            <a:off x="8851832" y="3315062"/>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 GB</a:t>
            </a:r>
          </a:p>
          <a:p>
            <a:pPr marL="342900" indent="-342900">
              <a:buFont typeface="+mj-lt"/>
              <a:buAutoNum type="arabicPeriod"/>
            </a:pPr>
            <a:r>
              <a:rPr lang="en-US" sz="1400" dirty="0"/>
              <a:t>5 months</a:t>
            </a:r>
          </a:p>
          <a:p>
            <a:pPr marL="342900" indent="-342900">
              <a:buFont typeface="+mj-lt"/>
              <a:buAutoNum type="arabicPeriod"/>
            </a:pPr>
            <a:r>
              <a:rPr lang="en-US" sz="1400" dirty="0"/>
              <a:t>10 Million</a:t>
            </a:r>
          </a:p>
          <a:p>
            <a:pPr marL="342900" indent="-342900">
              <a:buFont typeface="+mj-lt"/>
              <a:buAutoNum type="arabicPeriod"/>
            </a:pPr>
            <a:r>
              <a:rPr lang="en-US" sz="1400" dirty="0"/>
              <a:t>20 minutes</a:t>
            </a:r>
          </a:p>
        </p:txBody>
      </p:sp>
      <p:sp>
        <p:nvSpPr>
          <p:cNvPr id="232" name="Rectangular Callout 231"/>
          <p:cNvSpPr/>
          <p:nvPr/>
        </p:nvSpPr>
        <p:spPr>
          <a:xfrm>
            <a:off x="2009420" y="4896726"/>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5 GB</a:t>
            </a:r>
          </a:p>
          <a:p>
            <a:pPr marL="342900" indent="-342900">
              <a:buFont typeface="+mj-lt"/>
              <a:buAutoNum type="arabicPeriod"/>
            </a:pPr>
            <a:r>
              <a:rPr lang="en-US" sz="1400" dirty="0"/>
              <a:t>5 months [from July 2016]</a:t>
            </a:r>
          </a:p>
          <a:p>
            <a:pPr marL="342900" indent="-342900">
              <a:buFont typeface="+mj-lt"/>
              <a:buAutoNum type="arabicPeriod"/>
            </a:pPr>
            <a:r>
              <a:rPr lang="en-US" sz="1400" dirty="0"/>
              <a:t>&gt;10 million rows </a:t>
            </a:r>
          </a:p>
          <a:p>
            <a:pPr marL="342900" indent="-342900">
              <a:buFont typeface="+mj-lt"/>
              <a:buAutoNum type="arabicPeriod"/>
            </a:pPr>
            <a:r>
              <a:rPr lang="en-US" sz="1400" dirty="0"/>
              <a:t>20 minutes</a:t>
            </a:r>
          </a:p>
        </p:txBody>
      </p:sp>
      <p:sp>
        <p:nvSpPr>
          <p:cNvPr id="233" name="Rectangular Callout 232"/>
          <p:cNvSpPr/>
          <p:nvPr/>
        </p:nvSpPr>
        <p:spPr>
          <a:xfrm>
            <a:off x="54484" y="4897874"/>
            <a:ext cx="1885246" cy="1101453"/>
          </a:xfrm>
          <a:prstGeom prst="wedgeRectCallout">
            <a:avLst>
              <a:gd name="adj1" fmla="val -37243"/>
              <a:gd name="adj2" fmla="val -853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4" name="Rectangular Callout 233"/>
          <p:cNvSpPr/>
          <p:nvPr/>
        </p:nvSpPr>
        <p:spPr>
          <a:xfrm>
            <a:off x="6049457" y="4896726"/>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Few MB</a:t>
            </a:r>
          </a:p>
          <a:p>
            <a:pPr marL="342900" indent="-342900">
              <a:buFont typeface="+mj-lt"/>
              <a:buAutoNum type="arabicPeriod"/>
            </a:pPr>
            <a:r>
              <a:rPr lang="en-US" sz="1400" dirty="0"/>
              <a:t>1 day</a:t>
            </a:r>
          </a:p>
          <a:p>
            <a:pPr marL="342900" indent="-342900">
              <a:buFont typeface="+mj-lt"/>
              <a:buAutoNum type="arabicPeriod"/>
            </a:pPr>
            <a:r>
              <a:rPr lang="en-US" sz="1400" dirty="0"/>
              <a:t>~1000</a:t>
            </a:r>
          </a:p>
          <a:p>
            <a:pPr marL="342900" indent="-342900">
              <a:buFont typeface="+mj-lt"/>
              <a:buAutoNum type="arabicPeriod"/>
            </a:pPr>
            <a:r>
              <a:rPr lang="en-US" sz="1400" dirty="0"/>
              <a:t>10 minutes</a:t>
            </a:r>
          </a:p>
        </p:txBody>
      </p:sp>
      <p:sp>
        <p:nvSpPr>
          <p:cNvPr id="235" name="Rectangular Callout 234"/>
          <p:cNvSpPr/>
          <p:nvPr/>
        </p:nvSpPr>
        <p:spPr>
          <a:xfrm>
            <a:off x="8803350" y="4912913"/>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Few MB</a:t>
            </a:r>
          </a:p>
          <a:p>
            <a:pPr marL="342900" indent="-342900">
              <a:buFont typeface="+mj-lt"/>
              <a:buAutoNum type="arabicPeriod"/>
            </a:pPr>
            <a:r>
              <a:rPr lang="en-US" sz="1400" dirty="0"/>
              <a:t>1 day</a:t>
            </a:r>
          </a:p>
          <a:p>
            <a:pPr marL="342900" indent="-342900">
              <a:buFont typeface="+mj-lt"/>
              <a:buAutoNum type="arabicPeriod"/>
            </a:pPr>
            <a:r>
              <a:rPr lang="en-US" sz="1400" dirty="0"/>
              <a:t>~1000</a:t>
            </a:r>
          </a:p>
          <a:p>
            <a:pPr marL="342900" indent="-342900">
              <a:buFont typeface="+mj-lt"/>
              <a:buAutoNum type="arabicPeriod"/>
            </a:pPr>
            <a:r>
              <a:rPr lang="en-US" sz="1400" dirty="0"/>
              <a:t>10 minutes</a:t>
            </a:r>
          </a:p>
        </p:txBody>
      </p:sp>
      <p:sp>
        <p:nvSpPr>
          <p:cNvPr id="2" name="TextBox 1"/>
          <p:cNvSpPr txBox="1"/>
          <p:nvPr/>
        </p:nvSpPr>
        <p:spPr>
          <a:xfrm>
            <a:off x="1063418" y="3031529"/>
            <a:ext cx="585937"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FULL</a:t>
            </a:r>
          </a:p>
        </p:txBody>
      </p:sp>
      <p:sp>
        <p:nvSpPr>
          <p:cNvPr id="236" name="TextBox 235"/>
          <p:cNvSpPr txBox="1"/>
          <p:nvPr/>
        </p:nvSpPr>
        <p:spPr>
          <a:xfrm>
            <a:off x="762015" y="4607735"/>
            <a:ext cx="1188741"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INCREMENTAL</a:t>
            </a:r>
          </a:p>
        </p:txBody>
      </p:sp>
      <p:sp>
        <p:nvSpPr>
          <p:cNvPr id="74" name="Can 73"/>
          <p:cNvSpPr/>
          <p:nvPr/>
        </p:nvSpPr>
        <p:spPr>
          <a:xfrm>
            <a:off x="144077" y="1586073"/>
            <a:ext cx="1173820" cy="1022721"/>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Assignments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Quotas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Teams</a:t>
            </a:r>
          </a:p>
          <a:p>
            <a:r>
              <a:rPr lang="en-US" sz="1000" b="1" dirty="0">
                <a:solidFill>
                  <a:schemeClr val="bg1"/>
                </a:solidFill>
                <a:latin typeface="Segoe UI Light" panose="020B0502040204020203" pitchFamily="34" charset="0"/>
                <a:cs typeface="Segoe UI Light" panose="020B0502040204020203" pitchFamily="34" charset="0"/>
              </a:rPr>
              <a:t>UCM</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75" name="Rectangle 74"/>
          <p:cNvSpPr/>
          <p:nvPr/>
        </p:nvSpPr>
        <p:spPr>
          <a:xfrm>
            <a:off x="1561234" y="1719806"/>
            <a:ext cx="560968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76" name="Picture 75"/>
          <p:cNvPicPr>
            <a:picLocks noChangeAspect="1"/>
          </p:cNvPicPr>
          <p:nvPr/>
        </p:nvPicPr>
        <p:blipFill>
          <a:blip r:embed="rId4"/>
          <a:stretch>
            <a:fillRect/>
          </a:stretch>
        </p:blipFill>
        <p:spPr>
          <a:xfrm>
            <a:off x="1473806" y="1657267"/>
            <a:ext cx="258441" cy="244707"/>
          </a:xfrm>
          <a:prstGeom prst="rect">
            <a:avLst/>
          </a:prstGeom>
        </p:spPr>
      </p:pic>
      <p:sp>
        <p:nvSpPr>
          <p:cNvPr id="77" name="Rectangle 76"/>
          <p:cNvSpPr/>
          <p:nvPr/>
        </p:nvSpPr>
        <p:spPr>
          <a:xfrm>
            <a:off x="1968592" y="1775181"/>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FILE</a:t>
            </a:r>
          </a:p>
        </p:txBody>
      </p:sp>
      <p:sp>
        <p:nvSpPr>
          <p:cNvPr id="78" name="Rectangle 77"/>
          <p:cNvSpPr/>
          <p:nvPr/>
        </p:nvSpPr>
        <p:spPr>
          <a:xfrm>
            <a:off x="4613579" y="1784196"/>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79" name="Rectangle 78"/>
          <p:cNvSpPr/>
          <p:nvPr/>
        </p:nvSpPr>
        <p:spPr>
          <a:xfrm>
            <a:off x="6188009" y="1788298"/>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80" name="Rectangle 79"/>
          <p:cNvSpPr/>
          <p:nvPr/>
        </p:nvSpPr>
        <p:spPr>
          <a:xfrm>
            <a:off x="3128019" y="1784196"/>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p:txBody>
      </p:sp>
      <p:cxnSp>
        <p:nvCxnSpPr>
          <p:cNvPr id="81" name="Straight Arrow Connector 80"/>
          <p:cNvCxnSpPr>
            <a:stCxn id="77" idx="3"/>
          </p:cNvCxnSpPr>
          <p:nvPr/>
        </p:nvCxnSpPr>
        <p:spPr>
          <a:xfrm>
            <a:off x="2743722" y="1923699"/>
            <a:ext cx="368318"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4236121" y="1923699"/>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79" idx="1"/>
          </p:cNvCxnSpPr>
          <p:nvPr/>
        </p:nvCxnSpPr>
        <p:spPr>
          <a:xfrm flipV="1">
            <a:off x="5242219" y="1936816"/>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Overview</a:t>
            </a:r>
          </a:p>
        </p:txBody>
      </p:sp>
      <p:sp>
        <p:nvSpPr>
          <p:cNvPr id="54" name="Rectangle 53"/>
          <p:cNvSpPr/>
          <p:nvPr/>
        </p:nvSpPr>
        <p:spPr>
          <a:xfrm>
            <a:off x="10202607" y="12879"/>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Tree>
    <p:extLst>
      <p:ext uri="{BB962C8B-B14F-4D97-AF65-F5344CB8AC3E}">
        <p14:creationId xmlns:p14="http://schemas.microsoft.com/office/powerpoint/2010/main" val="375952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43817" y="6620663"/>
            <a:ext cx="121887" cy="221593"/>
          </a:xfrm>
        </p:spPr>
        <p:txBody>
          <a:bodyPr/>
          <a:lstStyle/>
          <a:p>
            <a:fld id="{14D65173-87C9-47C0-A890-7AD8E2754265}" type="slidenum">
              <a:rPr lang="en-US" sz="1200" smtClean="0">
                <a:solidFill>
                  <a:srgbClr val="6D6E71"/>
                </a:solidFill>
              </a:rPr>
              <a:pPr/>
              <a:t>87</a:t>
            </a:fld>
            <a:endParaRPr lang="en-US" sz="1200" dirty="0">
              <a:solidFill>
                <a:srgbClr val="6D6E71"/>
              </a:solidFill>
            </a:endParaRPr>
          </a:p>
        </p:txBody>
      </p:sp>
      <p:sp>
        <p:nvSpPr>
          <p:cNvPr id="97"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UCM-B RvR Pipeline</a:t>
            </a:r>
            <a:endParaRPr lang="en-US" sz="2000" dirty="0">
              <a:solidFill>
                <a:srgbClr val="007CC3"/>
              </a:solidFill>
            </a:endParaRPr>
          </a:p>
        </p:txBody>
      </p:sp>
      <p:sp>
        <p:nvSpPr>
          <p:cNvPr id="50" name="Oval 49"/>
          <p:cNvSpPr/>
          <p:nvPr/>
        </p:nvSpPr>
        <p:spPr>
          <a:xfrm>
            <a:off x="11227235" y="289613"/>
            <a:ext cx="466782" cy="47493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7" name="Rectangle 116"/>
          <p:cNvSpPr/>
          <p:nvPr/>
        </p:nvSpPr>
        <p:spPr>
          <a:xfrm>
            <a:off x="7298662" y="1044014"/>
            <a:ext cx="1570897"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19" name="Rectangle 118"/>
          <p:cNvSpPr/>
          <p:nvPr/>
        </p:nvSpPr>
        <p:spPr>
          <a:xfrm>
            <a:off x="10265923" y="1036759"/>
            <a:ext cx="1633093"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43817" y="6620663"/>
            <a:ext cx="121887" cy="221593"/>
          </a:xfrm>
          <a:prstGeom prst="rect">
            <a:avLst/>
          </a:prstGeom>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200" smtClean="0">
                <a:solidFill>
                  <a:srgbClr val="6D6E71"/>
                </a:solidFill>
              </a:rPr>
              <a:pPr/>
              <a:t>87</a:t>
            </a:fld>
            <a:endParaRPr lang="en-US" sz="1200" dirty="0">
              <a:solidFill>
                <a:srgbClr val="6D6E71"/>
              </a:solidFill>
            </a:endParaRPr>
          </a:p>
        </p:txBody>
      </p:sp>
      <p:sp>
        <p:nvSpPr>
          <p:cNvPr id="121" name="Rectangle 120"/>
          <p:cNvSpPr/>
          <p:nvPr/>
        </p:nvSpPr>
        <p:spPr>
          <a:xfrm>
            <a:off x="6049457" y="1047691"/>
            <a:ext cx="1272090"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1"/>
            <a:ext cx="1362259"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8"/>
            <a:ext cx="1448718" cy="175882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27" name="Rectangle 126"/>
          <p:cNvSpPr/>
          <p:nvPr/>
        </p:nvSpPr>
        <p:spPr>
          <a:xfrm>
            <a:off x="3071104" y="1088156"/>
            <a:ext cx="1492951" cy="180924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186773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133" name="Rectangle 132"/>
          <p:cNvSpPr/>
          <p:nvPr/>
        </p:nvSpPr>
        <p:spPr>
          <a:xfrm>
            <a:off x="138876" y="1034677"/>
            <a:ext cx="1411508" cy="186408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pic>
        <p:nvPicPr>
          <p:cNvPr id="136" name="Picture 135"/>
          <p:cNvPicPr>
            <a:picLocks noChangeAspect="1"/>
          </p:cNvPicPr>
          <p:nvPr/>
        </p:nvPicPr>
        <p:blipFill>
          <a:blip r:embed="rId2"/>
          <a:stretch>
            <a:fillRect/>
          </a:stretch>
        </p:blipFill>
        <p:spPr>
          <a:xfrm>
            <a:off x="10379121" y="1742391"/>
            <a:ext cx="661674" cy="562423"/>
          </a:xfrm>
          <a:prstGeom prst="rect">
            <a:avLst/>
          </a:prstGeom>
        </p:spPr>
      </p:pic>
      <p:sp>
        <p:nvSpPr>
          <p:cNvPr id="137" name="Right Arrow 136"/>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pic>
        <p:nvPicPr>
          <p:cNvPr id="148" name="Picture 147"/>
          <p:cNvPicPr>
            <a:picLocks noChangeAspect="1"/>
          </p:cNvPicPr>
          <p:nvPr/>
        </p:nvPicPr>
        <p:blipFill>
          <a:blip r:embed="rId3"/>
          <a:stretch>
            <a:fillRect/>
          </a:stretch>
        </p:blipFill>
        <p:spPr>
          <a:xfrm>
            <a:off x="11261439" y="1727126"/>
            <a:ext cx="563263" cy="532540"/>
          </a:xfrm>
          <a:prstGeom prst="rect">
            <a:avLst/>
          </a:prstGeom>
        </p:spPr>
      </p:pic>
      <p:sp>
        <p:nvSpPr>
          <p:cNvPr id="158" name="Cube 157"/>
          <p:cNvSpPr/>
          <p:nvPr/>
        </p:nvSpPr>
        <p:spPr>
          <a:xfrm>
            <a:off x="9140359" y="1718368"/>
            <a:ext cx="939125" cy="881384"/>
          </a:xfrm>
          <a:prstGeom prst="cub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MDX Cube</a:t>
            </a:r>
          </a:p>
        </p:txBody>
      </p:sp>
      <p:sp>
        <p:nvSpPr>
          <p:cNvPr id="195" name="Rectangle 194"/>
          <p:cNvSpPr/>
          <p:nvPr/>
        </p:nvSpPr>
        <p:spPr>
          <a:xfrm>
            <a:off x="7395056" y="1617118"/>
            <a:ext cx="1350123" cy="11901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ATTAINMENTS</a:t>
            </a:r>
          </a:p>
          <a:p>
            <a:r>
              <a:rPr lang="en-US" sz="1200" dirty="0"/>
              <a:t>--------------------</a:t>
            </a:r>
          </a:p>
          <a:p>
            <a:r>
              <a:rPr lang="en-US" sz="1100" dirty="0"/>
              <a:t>CLIENT UNIT</a:t>
            </a:r>
            <a:endParaRPr lang="en-US" sz="1200" dirty="0"/>
          </a:p>
          <a:p>
            <a:r>
              <a:rPr lang="en-US" sz="1100" dirty="0"/>
              <a:t>SEGMENT</a:t>
            </a:r>
          </a:p>
          <a:p>
            <a:r>
              <a:rPr lang="en-US" sz="1100" dirty="0"/>
              <a:t>NEW BUSINESS</a:t>
            </a:r>
            <a:endParaRPr lang="en-US" sz="1200" dirty="0"/>
          </a:p>
          <a:p>
            <a:r>
              <a:rPr lang="en-US" sz="1100" dirty="0"/>
              <a:t>CHANNEL PARTNER</a:t>
            </a:r>
            <a:endParaRPr lang="en-US" sz="900" dirty="0"/>
          </a:p>
        </p:txBody>
      </p:sp>
      <p:sp>
        <p:nvSpPr>
          <p:cNvPr id="198" name="Right Arrow 197"/>
          <p:cNvSpPr/>
          <p:nvPr/>
        </p:nvSpPr>
        <p:spPr>
          <a:xfrm>
            <a:off x="8815382" y="1758847"/>
            <a:ext cx="218179"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 name="Picture 198"/>
          <p:cNvPicPr>
            <a:picLocks noChangeAspect="1"/>
          </p:cNvPicPr>
          <p:nvPr/>
        </p:nvPicPr>
        <p:blipFill>
          <a:blip r:embed="rId4"/>
          <a:stretch>
            <a:fillRect/>
          </a:stretch>
        </p:blipFill>
        <p:spPr>
          <a:xfrm>
            <a:off x="8503167" y="1489844"/>
            <a:ext cx="258441" cy="244707"/>
          </a:xfrm>
          <a:prstGeom prst="rect">
            <a:avLst/>
          </a:prstGeom>
          <a:solidFill>
            <a:schemeClr val="bg1">
              <a:lumMod val="75000"/>
            </a:schemeClr>
          </a:solidFill>
          <a:ln>
            <a:noFill/>
          </a:ln>
        </p:spPr>
      </p:pic>
      <p:sp>
        <p:nvSpPr>
          <p:cNvPr id="209" name="Rectangular Callout 208"/>
          <p:cNvSpPr/>
          <p:nvPr/>
        </p:nvSpPr>
        <p:spPr>
          <a:xfrm>
            <a:off x="2057902" y="3298875"/>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Few MB</a:t>
            </a:r>
          </a:p>
          <a:p>
            <a:pPr marL="342900" indent="-342900">
              <a:buFont typeface="+mj-lt"/>
              <a:buAutoNum type="arabicPeriod"/>
            </a:pPr>
            <a:r>
              <a:rPr lang="en-US" sz="1400" dirty="0"/>
              <a:t>Data records from 2009</a:t>
            </a:r>
          </a:p>
          <a:p>
            <a:pPr marL="342900" indent="-342900">
              <a:buFont typeface="+mj-lt"/>
              <a:buAutoNum type="arabicPeriod"/>
            </a:pPr>
            <a:r>
              <a:rPr lang="en-US" sz="1400" dirty="0"/>
              <a:t>Few thousand</a:t>
            </a:r>
          </a:p>
          <a:p>
            <a:pPr marL="342900" indent="-342900">
              <a:buFont typeface="+mj-lt"/>
              <a:buAutoNum type="arabicPeriod"/>
            </a:pPr>
            <a:r>
              <a:rPr lang="en-US" sz="1400" dirty="0"/>
              <a:t>1 Day</a:t>
            </a:r>
          </a:p>
        </p:txBody>
      </p:sp>
      <p:sp>
        <p:nvSpPr>
          <p:cNvPr id="210" name="Rectangular Callout 209"/>
          <p:cNvSpPr/>
          <p:nvPr/>
        </p:nvSpPr>
        <p:spPr>
          <a:xfrm>
            <a:off x="102966" y="3300023"/>
            <a:ext cx="1885246" cy="1101453"/>
          </a:xfrm>
          <a:prstGeom prst="wedgeRectCallout">
            <a:avLst>
              <a:gd name="adj1" fmla="val -26996"/>
              <a:gd name="adj2" fmla="val -79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0" name="Rectangular Callout 229"/>
          <p:cNvSpPr/>
          <p:nvPr/>
        </p:nvSpPr>
        <p:spPr>
          <a:xfrm>
            <a:off x="6097939" y="3298875"/>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100 MB</a:t>
            </a:r>
          </a:p>
          <a:p>
            <a:pPr marL="342900" indent="-342900">
              <a:buFont typeface="+mj-lt"/>
              <a:buAutoNum type="arabicPeriod"/>
            </a:pPr>
            <a:r>
              <a:rPr lang="en-US" sz="1400" dirty="0"/>
              <a:t>7 years</a:t>
            </a:r>
          </a:p>
          <a:p>
            <a:pPr marL="342900" indent="-342900">
              <a:buFont typeface="+mj-lt"/>
              <a:buAutoNum type="arabicPeriod"/>
            </a:pPr>
            <a:r>
              <a:rPr lang="en-US" sz="1400" dirty="0"/>
              <a:t>~ 2000 records</a:t>
            </a:r>
          </a:p>
          <a:p>
            <a:pPr marL="342900" indent="-342900">
              <a:buFont typeface="+mj-lt"/>
              <a:buAutoNum type="arabicPeriod"/>
            </a:pPr>
            <a:r>
              <a:rPr lang="en-US" sz="1400" dirty="0"/>
              <a:t>15 minutes</a:t>
            </a:r>
          </a:p>
        </p:txBody>
      </p:sp>
      <p:sp>
        <p:nvSpPr>
          <p:cNvPr id="231" name="Rectangular Callout 230"/>
          <p:cNvSpPr/>
          <p:nvPr/>
        </p:nvSpPr>
        <p:spPr>
          <a:xfrm>
            <a:off x="8851832" y="3315062"/>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100 MB</a:t>
            </a:r>
          </a:p>
          <a:p>
            <a:pPr marL="342900" indent="-342900">
              <a:buFont typeface="+mj-lt"/>
              <a:buAutoNum type="arabicPeriod"/>
            </a:pPr>
            <a:r>
              <a:rPr lang="en-US" sz="1400" dirty="0"/>
              <a:t>7 Years</a:t>
            </a:r>
          </a:p>
          <a:p>
            <a:pPr marL="342900" indent="-342900">
              <a:buFont typeface="+mj-lt"/>
              <a:buAutoNum type="arabicPeriod"/>
            </a:pPr>
            <a:r>
              <a:rPr lang="en-US" sz="1400" dirty="0"/>
              <a:t>~2000 records</a:t>
            </a:r>
          </a:p>
          <a:p>
            <a:pPr marL="342900" indent="-342900">
              <a:buFont typeface="+mj-lt"/>
              <a:buAutoNum type="arabicPeriod"/>
            </a:pPr>
            <a:r>
              <a:rPr lang="en-US" sz="1400" dirty="0"/>
              <a:t>10 minutes</a:t>
            </a:r>
          </a:p>
        </p:txBody>
      </p:sp>
      <p:sp>
        <p:nvSpPr>
          <p:cNvPr id="232" name="Rectangular Callout 231"/>
          <p:cNvSpPr/>
          <p:nvPr/>
        </p:nvSpPr>
        <p:spPr>
          <a:xfrm>
            <a:off x="2009420" y="4896726"/>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Few MB</a:t>
            </a:r>
          </a:p>
          <a:p>
            <a:pPr marL="342900" indent="-342900">
              <a:buFont typeface="+mj-lt"/>
              <a:buAutoNum type="arabicPeriod"/>
            </a:pPr>
            <a:r>
              <a:rPr lang="en-US" sz="1400" dirty="0"/>
              <a:t>Data records from 2009</a:t>
            </a:r>
          </a:p>
          <a:p>
            <a:pPr marL="342900" indent="-342900">
              <a:buFont typeface="+mj-lt"/>
              <a:buAutoNum type="arabicPeriod"/>
            </a:pPr>
            <a:r>
              <a:rPr lang="en-US" sz="1400" dirty="0"/>
              <a:t>Few thousand</a:t>
            </a:r>
          </a:p>
          <a:p>
            <a:pPr marL="342900" indent="-342900">
              <a:buFont typeface="+mj-lt"/>
              <a:buAutoNum type="arabicPeriod"/>
            </a:pPr>
            <a:r>
              <a:rPr lang="en-US" sz="1400" dirty="0"/>
              <a:t>Every Month</a:t>
            </a:r>
          </a:p>
        </p:txBody>
      </p:sp>
      <p:sp>
        <p:nvSpPr>
          <p:cNvPr id="233" name="Rectangular Callout 232"/>
          <p:cNvSpPr/>
          <p:nvPr/>
        </p:nvSpPr>
        <p:spPr>
          <a:xfrm>
            <a:off x="54484" y="4897874"/>
            <a:ext cx="1885246" cy="1101453"/>
          </a:xfrm>
          <a:prstGeom prst="wedgeRectCallout">
            <a:avLst>
              <a:gd name="adj1" fmla="val -37243"/>
              <a:gd name="adj2" fmla="val -853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4" name="Rectangular Callout 233"/>
          <p:cNvSpPr/>
          <p:nvPr/>
        </p:nvSpPr>
        <p:spPr>
          <a:xfrm>
            <a:off x="6049457" y="4896726"/>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100 MB</a:t>
            </a:r>
          </a:p>
          <a:p>
            <a:pPr marL="342900" indent="-342900">
              <a:buFont typeface="+mj-lt"/>
              <a:buAutoNum type="arabicPeriod"/>
            </a:pPr>
            <a:r>
              <a:rPr lang="en-US" sz="1400" dirty="0"/>
              <a:t>7 years</a:t>
            </a:r>
          </a:p>
          <a:p>
            <a:pPr marL="342900" indent="-342900">
              <a:buFont typeface="+mj-lt"/>
              <a:buAutoNum type="arabicPeriod"/>
            </a:pPr>
            <a:r>
              <a:rPr lang="en-US" sz="1400" dirty="0"/>
              <a:t>~ 2000 records</a:t>
            </a:r>
          </a:p>
          <a:p>
            <a:pPr marL="342900" indent="-342900">
              <a:buFont typeface="+mj-lt"/>
              <a:buAutoNum type="arabicPeriod"/>
            </a:pPr>
            <a:r>
              <a:rPr lang="en-US" sz="1400" dirty="0"/>
              <a:t>15 minutes</a:t>
            </a:r>
          </a:p>
        </p:txBody>
      </p:sp>
      <p:sp>
        <p:nvSpPr>
          <p:cNvPr id="235" name="Rectangular Callout 234"/>
          <p:cNvSpPr/>
          <p:nvPr/>
        </p:nvSpPr>
        <p:spPr>
          <a:xfrm>
            <a:off x="8803350" y="4912913"/>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100 MB</a:t>
            </a:r>
          </a:p>
          <a:p>
            <a:pPr marL="342900" indent="-342900">
              <a:buFont typeface="+mj-lt"/>
              <a:buAutoNum type="arabicPeriod"/>
            </a:pPr>
            <a:r>
              <a:rPr lang="en-US" sz="1400" dirty="0"/>
              <a:t>7 Years</a:t>
            </a:r>
          </a:p>
          <a:p>
            <a:pPr marL="342900" indent="-342900">
              <a:buFont typeface="+mj-lt"/>
              <a:buAutoNum type="arabicPeriod"/>
            </a:pPr>
            <a:r>
              <a:rPr lang="en-US" sz="1400" dirty="0"/>
              <a:t>~2000 records</a:t>
            </a:r>
          </a:p>
          <a:p>
            <a:pPr marL="342900" indent="-342900">
              <a:buFont typeface="+mj-lt"/>
              <a:buAutoNum type="arabicPeriod"/>
            </a:pPr>
            <a:r>
              <a:rPr lang="en-US" sz="1400" dirty="0"/>
              <a:t>10 minutes</a:t>
            </a:r>
          </a:p>
        </p:txBody>
      </p:sp>
      <p:sp>
        <p:nvSpPr>
          <p:cNvPr id="2" name="TextBox 1"/>
          <p:cNvSpPr txBox="1"/>
          <p:nvPr/>
        </p:nvSpPr>
        <p:spPr>
          <a:xfrm>
            <a:off x="1063418" y="3031529"/>
            <a:ext cx="585937"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FULL</a:t>
            </a:r>
          </a:p>
        </p:txBody>
      </p:sp>
      <p:sp>
        <p:nvSpPr>
          <p:cNvPr id="236" name="TextBox 235"/>
          <p:cNvSpPr txBox="1"/>
          <p:nvPr/>
        </p:nvSpPr>
        <p:spPr>
          <a:xfrm>
            <a:off x="762015" y="4607735"/>
            <a:ext cx="1188741"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INCREMENTAL</a:t>
            </a:r>
          </a:p>
        </p:txBody>
      </p:sp>
      <p:sp>
        <p:nvSpPr>
          <p:cNvPr id="53" name="Cube 52"/>
          <p:cNvSpPr/>
          <p:nvPr/>
        </p:nvSpPr>
        <p:spPr>
          <a:xfrm>
            <a:off x="221438" y="1687148"/>
            <a:ext cx="1211670" cy="467156"/>
          </a:xfrm>
          <a:prstGeom prst="cube">
            <a:avLst>
              <a:gd name="adj" fmla="val 11744"/>
            </a:avLst>
          </a:prstGeom>
          <a:solidFill>
            <a:schemeClr val="accent5">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r>
              <a:rPr lang="en-US" sz="1000" dirty="0">
                <a:solidFill>
                  <a:schemeClr val="bg1"/>
                </a:solidFill>
                <a:latin typeface="Segoe UI Light" panose="020B0502040204020203" pitchFamily="34" charset="0"/>
                <a:cs typeface="Segoe UI Light" panose="020B0502040204020203" pitchFamily="34" charset="0"/>
              </a:rPr>
              <a:t>Gross, Net, Billed</a:t>
            </a:r>
          </a:p>
          <a:p>
            <a:r>
              <a:rPr lang="en-US" sz="1000" b="1" dirty="0">
                <a:solidFill>
                  <a:schemeClr val="bg1"/>
                </a:solidFill>
                <a:latin typeface="Segoe UI Light" panose="020B0502040204020203" pitchFamily="34" charset="0"/>
                <a:cs typeface="Segoe UI Light" panose="020B0502040204020203" pitchFamily="34" charset="0"/>
              </a:rPr>
              <a:t>RvR</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54" name="Rectangle 53"/>
          <p:cNvSpPr/>
          <p:nvPr/>
        </p:nvSpPr>
        <p:spPr>
          <a:xfrm>
            <a:off x="1641557" y="1722734"/>
            <a:ext cx="561699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55" name="Picture 54"/>
          <p:cNvPicPr>
            <a:picLocks noChangeAspect="1"/>
          </p:cNvPicPr>
          <p:nvPr/>
        </p:nvPicPr>
        <p:blipFill>
          <a:blip r:embed="rId4"/>
          <a:stretch>
            <a:fillRect/>
          </a:stretch>
        </p:blipFill>
        <p:spPr>
          <a:xfrm>
            <a:off x="1605368" y="1659511"/>
            <a:ext cx="258441" cy="244707"/>
          </a:xfrm>
          <a:prstGeom prst="rect">
            <a:avLst/>
          </a:prstGeom>
        </p:spPr>
      </p:pic>
      <p:sp>
        <p:nvSpPr>
          <p:cNvPr id="56" name="Rectangle 55"/>
          <p:cNvSpPr/>
          <p:nvPr/>
        </p:nvSpPr>
        <p:spPr>
          <a:xfrm>
            <a:off x="2035193" y="1806615"/>
            <a:ext cx="966401" cy="2767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FULL DATA</a:t>
            </a:r>
          </a:p>
        </p:txBody>
      </p:sp>
      <p:sp>
        <p:nvSpPr>
          <p:cNvPr id="57" name="Rectangle 56"/>
          <p:cNvSpPr/>
          <p:nvPr/>
        </p:nvSpPr>
        <p:spPr>
          <a:xfrm>
            <a:off x="4680181" y="1815630"/>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58" name="Rectangle 57"/>
          <p:cNvSpPr/>
          <p:nvPr/>
        </p:nvSpPr>
        <p:spPr>
          <a:xfrm>
            <a:off x="6254611" y="1819732"/>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59" name="Rectangle 58"/>
          <p:cNvSpPr/>
          <p:nvPr/>
        </p:nvSpPr>
        <p:spPr>
          <a:xfrm>
            <a:off x="3207303" y="1804880"/>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DEGENERATION</a:t>
            </a:r>
          </a:p>
        </p:txBody>
      </p:sp>
      <p:cxnSp>
        <p:nvCxnSpPr>
          <p:cNvPr id="60" name="Straight Arrow Connector 59"/>
          <p:cNvCxnSpPr>
            <a:stCxn id="56" idx="3"/>
          </p:cNvCxnSpPr>
          <p:nvPr/>
        </p:nvCxnSpPr>
        <p:spPr>
          <a:xfrm>
            <a:off x="3001594" y="1944968"/>
            <a:ext cx="251656" cy="10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302723" y="1955133"/>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1"/>
          </p:cNvCxnSpPr>
          <p:nvPr/>
        </p:nvCxnSpPr>
        <p:spPr>
          <a:xfrm flipV="1">
            <a:off x="5308821" y="1968250"/>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Overview</a:t>
            </a:r>
          </a:p>
        </p:txBody>
      </p:sp>
      <p:sp>
        <p:nvSpPr>
          <p:cNvPr id="64" name="Rectangle 63"/>
          <p:cNvSpPr/>
          <p:nvPr/>
        </p:nvSpPr>
        <p:spPr>
          <a:xfrm>
            <a:off x="10202607" y="0"/>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Tree>
    <p:extLst>
      <p:ext uri="{BB962C8B-B14F-4D97-AF65-F5344CB8AC3E}">
        <p14:creationId xmlns:p14="http://schemas.microsoft.com/office/powerpoint/2010/main" val="19228762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43817" y="6620663"/>
            <a:ext cx="121887" cy="221593"/>
          </a:xfrm>
        </p:spPr>
        <p:txBody>
          <a:bodyPr/>
          <a:lstStyle/>
          <a:p>
            <a:fld id="{14D65173-87C9-47C0-A890-7AD8E2754265}" type="slidenum">
              <a:rPr lang="en-US" sz="1200" smtClean="0">
                <a:solidFill>
                  <a:srgbClr val="6D6E71"/>
                </a:solidFill>
              </a:rPr>
              <a:pPr/>
              <a:t>88</a:t>
            </a:fld>
            <a:endParaRPr lang="en-US" sz="1200" dirty="0">
              <a:solidFill>
                <a:srgbClr val="6D6E71"/>
              </a:solidFill>
            </a:endParaRPr>
          </a:p>
        </p:txBody>
      </p:sp>
      <p:sp>
        <p:nvSpPr>
          <p:cNvPr id="97"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UCM-B RevenueRecSummary Pipeline</a:t>
            </a:r>
            <a:endParaRPr lang="en-US" sz="2000" dirty="0">
              <a:solidFill>
                <a:srgbClr val="007CC3"/>
              </a:solidFill>
            </a:endParaRPr>
          </a:p>
        </p:txBody>
      </p:sp>
      <p:sp>
        <p:nvSpPr>
          <p:cNvPr id="50" name="Oval 49"/>
          <p:cNvSpPr/>
          <p:nvPr/>
        </p:nvSpPr>
        <p:spPr>
          <a:xfrm>
            <a:off x="11227235" y="289613"/>
            <a:ext cx="466782" cy="47493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7" name="Rectangle 116"/>
          <p:cNvSpPr/>
          <p:nvPr/>
        </p:nvSpPr>
        <p:spPr>
          <a:xfrm>
            <a:off x="7298662" y="1044014"/>
            <a:ext cx="1570897"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19" name="Rectangle 118"/>
          <p:cNvSpPr/>
          <p:nvPr/>
        </p:nvSpPr>
        <p:spPr>
          <a:xfrm>
            <a:off x="10265923" y="1036759"/>
            <a:ext cx="1633093"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43817" y="6620663"/>
            <a:ext cx="121887" cy="221593"/>
          </a:xfrm>
          <a:prstGeom prst="rect">
            <a:avLst/>
          </a:prstGeom>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200" smtClean="0">
                <a:solidFill>
                  <a:srgbClr val="6D6E71"/>
                </a:solidFill>
              </a:rPr>
              <a:pPr/>
              <a:t>88</a:t>
            </a:fld>
            <a:endParaRPr lang="en-US" sz="1200" dirty="0">
              <a:solidFill>
                <a:srgbClr val="6D6E71"/>
              </a:solidFill>
            </a:endParaRPr>
          </a:p>
        </p:txBody>
      </p:sp>
      <p:sp>
        <p:nvSpPr>
          <p:cNvPr id="121" name="Rectangle 120"/>
          <p:cNvSpPr/>
          <p:nvPr/>
        </p:nvSpPr>
        <p:spPr>
          <a:xfrm>
            <a:off x="6049457" y="1047691"/>
            <a:ext cx="1272090" cy="185428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1"/>
            <a:ext cx="1362259" cy="184971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8"/>
            <a:ext cx="1448718" cy="175882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27" name="Rectangle 126"/>
          <p:cNvSpPr/>
          <p:nvPr/>
        </p:nvSpPr>
        <p:spPr>
          <a:xfrm>
            <a:off x="3071104" y="1088156"/>
            <a:ext cx="1492951" cy="180924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186773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133" name="Rectangle 132"/>
          <p:cNvSpPr/>
          <p:nvPr/>
        </p:nvSpPr>
        <p:spPr>
          <a:xfrm>
            <a:off x="138876" y="1034677"/>
            <a:ext cx="1411508" cy="186408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pic>
        <p:nvPicPr>
          <p:cNvPr id="136" name="Picture 135"/>
          <p:cNvPicPr>
            <a:picLocks noChangeAspect="1"/>
          </p:cNvPicPr>
          <p:nvPr/>
        </p:nvPicPr>
        <p:blipFill>
          <a:blip r:embed="rId2"/>
          <a:stretch>
            <a:fillRect/>
          </a:stretch>
        </p:blipFill>
        <p:spPr>
          <a:xfrm>
            <a:off x="10379121" y="1742391"/>
            <a:ext cx="661674" cy="562423"/>
          </a:xfrm>
          <a:prstGeom prst="rect">
            <a:avLst/>
          </a:prstGeom>
        </p:spPr>
      </p:pic>
      <p:sp>
        <p:nvSpPr>
          <p:cNvPr id="137" name="Right Arrow 136"/>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pic>
        <p:nvPicPr>
          <p:cNvPr id="148" name="Picture 147"/>
          <p:cNvPicPr>
            <a:picLocks noChangeAspect="1"/>
          </p:cNvPicPr>
          <p:nvPr/>
        </p:nvPicPr>
        <p:blipFill>
          <a:blip r:embed="rId3"/>
          <a:stretch>
            <a:fillRect/>
          </a:stretch>
        </p:blipFill>
        <p:spPr>
          <a:xfrm>
            <a:off x="11261439" y="1727126"/>
            <a:ext cx="563263" cy="532540"/>
          </a:xfrm>
          <a:prstGeom prst="rect">
            <a:avLst/>
          </a:prstGeom>
        </p:spPr>
      </p:pic>
      <p:sp>
        <p:nvSpPr>
          <p:cNvPr id="158" name="Cube 157"/>
          <p:cNvSpPr/>
          <p:nvPr/>
        </p:nvSpPr>
        <p:spPr>
          <a:xfrm>
            <a:off x="9140359" y="1718368"/>
            <a:ext cx="939125" cy="881384"/>
          </a:xfrm>
          <a:prstGeom prst="cub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MDX Cube</a:t>
            </a:r>
          </a:p>
        </p:txBody>
      </p:sp>
      <p:sp>
        <p:nvSpPr>
          <p:cNvPr id="195" name="Rectangle 194"/>
          <p:cNvSpPr/>
          <p:nvPr/>
        </p:nvSpPr>
        <p:spPr>
          <a:xfrm>
            <a:off x="7395056" y="1617118"/>
            <a:ext cx="1350123" cy="11901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ATTAINMENTS</a:t>
            </a:r>
          </a:p>
          <a:p>
            <a:r>
              <a:rPr lang="en-US" sz="1200" dirty="0"/>
              <a:t>--------------------</a:t>
            </a:r>
          </a:p>
          <a:p>
            <a:r>
              <a:rPr lang="en-US" sz="1100" dirty="0"/>
              <a:t>CLIENT UNIT</a:t>
            </a:r>
            <a:endParaRPr lang="en-US" sz="1200" dirty="0"/>
          </a:p>
          <a:p>
            <a:r>
              <a:rPr lang="en-US" sz="1100" dirty="0"/>
              <a:t>SEGMENT</a:t>
            </a:r>
          </a:p>
          <a:p>
            <a:r>
              <a:rPr lang="en-US" sz="1100" dirty="0"/>
              <a:t>NEW BUSINESS</a:t>
            </a:r>
            <a:endParaRPr lang="en-US" sz="1200" dirty="0"/>
          </a:p>
          <a:p>
            <a:r>
              <a:rPr lang="en-US" sz="1100" dirty="0"/>
              <a:t>CHANNEL PARTNER</a:t>
            </a:r>
            <a:endParaRPr lang="en-US" sz="900" dirty="0"/>
          </a:p>
        </p:txBody>
      </p:sp>
      <p:sp>
        <p:nvSpPr>
          <p:cNvPr id="198" name="Right Arrow 197"/>
          <p:cNvSpPr/>
          <p:nvPr/>
        </p:nvSpPr>
        <p:spPr>
          <a:xfrm>
            <a:off x="8815382" y="1758847"/>
            <a:ext cx="218179" cy="99734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 name="Picture 198"/>
          <p:cNvPicPr>
            <a:picLocks noChangeAspect="1"/>
          </p:cNvPicPr>
          <p:nvPr/>
        </p:nvPicPr>
        <p:blipFill>
          <a:blip r:embed="rId4"/>
          <a:stretch>
            <a:fillRect/>
          </a:stretch>
        </p:blipFill>
        <p:spPr>
          <a:xfrm>
            <a:off x="8503167" y="1489844"/>
            <a:ext cx="258441" cy="244707"/>
          </a:xfrm>
          <a:prstGeom prst="rect">
            <a:avLst/>
          </a:prstGeom>
          <a:solidFill>
            <a:schemeClr val="bg1">
              <a:lumMod val="75000"/>
            </a:schemeClr>
          </a:solidFill>
          <a:ln>
            <a:noFill/>
          </a:ln>
        </p:spPr>
      </p:pic>
      <p:sp>
        <p:nvSpPr>
          <p:cNvPr id="209" name="Rectangular Callout 208"/>
          <p:cNvSpPr/>
          <p:nvPr/>
        </p:nvSpPr>
        <p:spPr>
          <a:xfrm>
            <a:off x="2057902" y="3298875"/>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800 GB </a:t>
            </a:r>
          </a:p>
          <a:p>
            <a:pPr marL="342900" indent="-342900">
              <a:buFont typeface="+mj-lt"/>
              <a:buAutoNum type="arabicPeriod"/>
            </a:pPr>
            <a:r>
              <a:rPr lang="en-US" sz="1400" dirty="0"/>
              <a:t>16 Months</a:t>
            </a:r>
          </a:p>
          <a:p>
            <a:pPr marL="342900" indent="-342900">
              <a:buFont typeface="+mj-lt"/>
              <a:buAutoNum type="arabicPeriod"/>
            </a:pPr>
            <a:r>
              <a:rPr lang="en-US" sz="1400" dirty="0"/>
              <a:t>3.6 Billion Rows</a:t>
            </a:r>
          </a:p>
          <a:p>
            <a:pPr marL="342900" indent="-342900">
              <a:buFont typeface="+mj-lt"/>
              <a:buAutoNum type="arabicPeriod"/>
            </a:pPr>
            <a:r>
              <a:rPr lang="en-US" sz="1400" dirty="0"/>
              <a:t>3 Days</a:t>
            </a:r>
          </a:p>
        </p:txBody>
      </p:sp>
      <p:sp>
        <p:nvSpPr>
          <p:cNvPr id="210" name="Rectangular Callout 209"/>
          <p:cNvSpPr/>
          <p:nvPr/>
        </p:nvSpPr>
        <p:spPr>
          <a:xfrm>
            <a:off x="102966" y="3300023"/>
            <a:ext cx="1885246" cy="1101453"/>
          </a:xfrm>
          <a:prstGeom prst="wedgeRectCallout">
            <a:avLst>
              <a:gd name="adj1" fmla="val -26996"/>
              <a:gd name="adj2" fmla="val -79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19" name="Folded Corner 218"/>
          <p:cNvSpPr/>
          <p:nvPr/>
        </p:nvSpPr>
        <p:spPr>
          <a:xfrm>
            <a:off x="201241" y="1571296"/>
            <a:ext cx="1255222" cy="485795"/>
          </a:xfrm>
          <a:prstGeom prst="foldedCorner">
            <a:avLst/>
          </a:prstGeom>
          <a:solidFill>
            <a:schemeClr val="accent5">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Revenue</a:t>
            </a:r>
          </a:p>
          <a:p>
            <a:r>
              <a:rPr lang="en-US" sz="800" b="1" dirty="0">
                <a:solidFill>
                  <a:schemeClr val="bg1"/>
                </a:solidFill>
                <a:latin typeface="Segoe UI Light" panose="020B0502040204020203" pitchFamily="34" charset="0"/>
                <a:cs typeface="Segoe UI Light" panose="020B0502040204020203" pitchFamily="34" charset="0"/>
              </a:rPr>
              <a:t>REVENUERECSUMMARY</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220" name="Rectangle 219"/>
          <p:cNvSpPr/>
          <p:nvPr/>
        </p:nvSpPr>
        <p:spPr>
          <a:xfrm>
            <a:off x="1625629" y="1634270"/>
            <a:ext cx="5609686" cy="422821"/>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dirty="0"/>
          </a:p>
        </p:txBody>
      </p:sp>
      <p:pic>
        <p:nvPicPr>
          <p:cNvPr id="221" name="Picture 220"/>
          <p:cNvPicPr>
            <a:picLocks noChangeAspect="1"/>
          </p:cNvPicPr>
          <p:nvPr/>
        </p:nvPicPr>
        <p:blipFill>
          <a:blip r:embed="rId4"/>
          <a:stretch>
            <a:fillRect/>
          </a:stretch>
        </p:blipFill>
        <p:spPr>
          <a:xfrm>
            <a:off x="1624382" y="1558771"/>
            <a:ext cx="258441" cy="244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2" name="Rectangle 221"/>
          <p:cNvSpPr/>
          <p:nvPr/>
        </p:nvSpPr>
        <p:spPr>
          <a:xfrm>
            <a:off x="2057903" y="1695055"/>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INCR FILE</a:t>
            </a:r>
          </a:p>
        </p:txBody>
      </p:sp>
      <p:sp>
        <p:nvSpPr>
          <p:cNvPr id="223" name="Rectangle 222"/>
          <p:cNvSpPr/>
          <p:nvPr/>
        </p:nvSpPr>
        <p:spPr>
          <a:xfrm>
            <a:off x="4702890" y="1704070"/>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CATALOG</a:t>
            </a:r>
          </a:p>
        </p:txBody>
      </p:sp>
      <p:sp>
        <p:nvSpPr>
          <p:cNvPr id="224" name="Rectangle 223"/>
          <p:cNvSpPr/>
          <p:nvPr/>
        </p:nvSpPr>
        <p:spPr>
          <a:xfrm>
            <a:off x="6277320" y="1708172"/>
            <a:ext cx="775130" cy="2970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TABLE(S)</a:t>
            </a:r>
          </a:p>
        </p:txBody>
      </p:sp>
      <p:sp>
        <p:nvSpPr>
          <p:cNvPr id="225" name="Rectangle 224"/>
          <p:cNvSpPr/>
          <p:nvPr/>
        </p:nvSpPr>
        <p:spPr>
          <a:xfrm>
            <a:off x="3230012" y="1693320"/>
            <a:ext cx="1287475" cy="259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DEGENERATION</a:t>
            </a:r>
          </a:p>
        </p:txBody>
      </p:sp>
      <p:cxnSp>
        <p:nvCxnSpPr>
          <p:cNvPr id="226" name="Straight Arrow Connector 225"/>
          <p:cNvCxnSpPr>
            <a:stCxn id="222" idx="3"/>
          </p:cNvCxnSpPr>
          <p:nvPr/>
        </p:nvCxnSpPr>
        <p:spPr>
          <a:xfrm>
            <a:off x="2833033" y="1843573"/>
            <a:ext cx="414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flipV="1">
            <a:off x="4325432" y="1843573"/>
            <a:ext cx="365250" cy="1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endCxn id="224" idx="1"/>
          </p:cNvCxnSpPr>
          <p:nvPr/>
        </p:nvCxnSpPr>
        <p:spPr>
          <a:xfrm flipV="1">
            <a:off x="5331530" y="1856690"/>
            <a:ext cx="945790" cy="1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0" name="Rectangular Callout 229"/>
          <p:cNvSpPr/>
          <p:nvPr/>
        </p:nvSpPr>
        <p:spPr>
          <a:xfrm>
            <a:off x="6097939" y="3298875"/>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180 GB </a:t>
            </a:r>
          </a:p>
          <a:p>
            <a:pPr marL="342900" indent="-342900">
              <a:buFont typeface="+mj-lt"/>
              <a:buAutoNum type="arabicPeriod"/>
            </a:pPr>
            <a:r>
              <a:rPr lang="en-US" sz="1400" dirty="0"/>
              <a:t>16 Months</a:t>
            </a:r>
          </a:p>
          <a:p>
            <a:pPr marL="342900" indent="-342900">
              <a:buFont typeface="+mj-lt"/>
              <a:buAutoNum type="arabicPeriod"/>
            </a:pPr>
            <a:r>
              <a:rPr lang="en-US" sz="1400" dirty="0"/>
              <a:t>3.6 Billion Rows</a:t>
            </a:r>
          </a:p>
          <a:p>
            <a:pPr marL="342900" indent="-342900">
              <a:buFont typeface="+mj-lt"/>
              <a:buAutoNum type="arabicPeriod"/>
            </a:pPr>
            <a:r>
              <a:rPr lang="en-US" sz="1400" dirty="0"/>
              <a:t>3 Days </a:t>
            </a:r>
            <a:r>
              <a:rPr lang="en-US" sz="1100" dirty="0"/>
              <a:t>[POLYBASE]</a:t>
            </a:r>
            <a:endParaRPr lang="en-US" sz="1400" dirty="0"/>
          </a:p>
        </p:txBody>
      </p:sp>
      <p:sp>
        <p:nvSpPr>
          <p:cNvPr id="231" name="Rectangular Callout 230"/>
          <p:cNvSpPr/>
          <p:nvPr/>
        </p:nvSpPr>
        <p:spPr>
          <a:xfrm>
            <a:off x="8851832" y="3315062"/>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30 GB </a:t>
            </a:r>
          </a:p>
          <a:p>
            <a:pPr marL="342900" indent="-342900">
              <a:buFont typeface="+mj-lt"/>
              <a:buAutoNum type="arabicPeriod"/>
            </a:pPr>
            <a:r>
              <a:rPr lang="en-US" sz="1400" dirty="0"/>
              <a:t>16 Months</a:t>
            </a:r>
          </a:p>
          <a:p>
            <a:pPr marL="342900" indent="-342900">
              <a:buFont typeface="+mj-lt"/>
              <a:buAutoNum type="arabicPeriod"/>
            </a:pPr>
            <a:r>
              <a:rPr lang="en-US" sz="1400" dirty="0"/>
              <a:t>1.8 Billion Rows</a:t>
            </a:r>
          </a:p>
          <a:p>
            <a:pPr marL="342900" indent="-342900">
              <a:buFont typeface="+mj-lt"/>
              <a:buAutoNum type="arabicPeriod"/>
            </a:pPr>
            <a:r>
              <a:rPr lang="en-US" sz="1400" dirty="0"/>
              <a:t>3 Hours</a:t>
            </a:r>
          </a:p>
        </p:txBody>
      </p:sp>
      <p:sp>
        <p:nvSpPr>
          <p:cNvPr id="232" name="Rectangular Callout 231"/>
          <p:cNvSpPr/>
          <p:nvPr/>
        </p:nvSpPr>
        <p:spPr>
          <a:xfrm>
            <a:off x="2009420" y="4896726"/>
            <a:ext cx="3970347" cy="1102392"/>
          </a:xfrm>
          <a:prstGeom prst="wedgeRectCallout">
            <a:avLst>
              <a:gd name="adj1" fmla="val -30315"/>
              <a:gd name="adj2" fmla="val -7642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6 GB </a:t>
            </a:r>
          </a:p>
          <a:p>
            <a:pPr marL="342900" indent="-342900">
              <a:buFont typeface="+mj-lt"/>
              <a:buAutoNum type="arabicPeriod"/>
            </a:pPr>
            <a:r>
              <a:rPr lang="en-US" sz="1400" dirty="0"/>
              <a:t>1 Day</a:t>
            </a:r>
          </a:p>
          <a:p>
            <a:pPr marL="342900" indent="-342900">
              <a:buFont typeface="+mj-lt"/>
              <a:buAutoNum type="arabicPeriod"/>
            </a:pPr>
            <a:r>
              <a:rPr lang="en-US" sz="1400" dirty="0"/>
              <a:t>3-5 Million Rows</a:t>
            </a:r>
          </a:p>
          <a:p>
            <a:pPr marL="342900" indent="-342900">
              <a:buFont typeface="+mj-lt"/>
              <a:buAutoNum type="arabicPeriod"/>
            </a:pPr>
            <a:r>
              <a:rPr lang="en-US" sz="1400" dirty="0"/>
              <a:t>90 minutes</a:t>
            </a:r>
          </a:p>
        </p:txBody>
      </p:sp>
      <p:sp>
        <p:nvSpPr>
          <p:cNvPr id="233" name="Rectangular Callout 232"/>
          <p:cNvSpPr/>
          <p:nvPr/>
        </p:nvSpPr>
        <p:spPr>
          <a:xfrm>
            <a:off x="54484" y="4897874"/>
            <a:ext cx="1885246" cy="1101453"/>
          </a:xfrm>
          <a:prstGeom prst="wedgeRectCallout">
            <a:avLst>
              <a:gd name="adj1" fmla="val -37243"/>
              <a:gd name="adj2" fmla="val -853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342900" indent="-342900">
              <a:buFont typeface="+mj-lt"/>
              <a:buAutoNum type="arabicPeriod"/>
            </a:pPr>
            <a:r>
              <a:rPr lang="en-US" sz="1400" dirty="0"/>
              <a:t>Initial Storage Size </a:t>
            </a:r>
          </a:p>
          <a:p>
            <a:pPr marL="342900" indent="-342900">
              <a:buFont typeface="+mj-lt"/>
              <a:buAutoNum type="arabicPeriod"/>
            </a:pPr>
            <a:r>
              <a:rPr lang="en-US" sz="1400" dirty="0"/>
              <a:t>Data Period</a:t>
            </a:r>
          </a:p>
          <a:p>
            <a:pPr marL="342900" indent="-342900">
              <a:buFont typeface="+mj-lt"/>
              <a:buAutoNum type="arabicPeriod"/>
            </a:pPr>
            <a:r>
              <a:rPr lang="en-US" sz="1400" dirty="0"/>
              <a:t># Rows</a:t>
            </a:r>
          </a:p>
          <a:p>
            <a:pPr marL="342900" indent="-342900">
              <a:buFont typeface="+mj-lt"/>
              <a:buAutoNum type="arabicPeriod"/>
            </a:pPr>
            <a:r>
              <a:rPr lang="en-US" sz="1400" dirty="0"/>
              <a:t>Time</a:t>
            </a:r>
          </a:p>
          <a:p>
            <a:endParaRPr lang="en-US" sz="1400" dirty="0"/>
          </a:p>
        </p:txBody>
      </p:sp>
      <p:sp>
        <p:nvSpPr>
          <p:cNvPr id="234" name="Rectangular Callout 233"/>
          <p:cNvSpPr/>
          <p:nvPr/>
        </p:nvSpPr>
        <p:spPr>
          <a:xfrm>
            <a:off x="6049457" y="4896726"/>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.5 GB</a:t>
            </a:r>
          </a:p>
          <a:p>
            <a:pPr marL="342900" indent="-342900">
              <a:buFont typeface="+mj-lt"/>
              <a:buAutoNum type="arabicPeriod"/>
            </a:pPr>
            <a:r>
              <a:rPr lang="en-US" sz="1400" dirty="0"/>
              <a:t>1 Day</a:t>
            </a:r>
          </a:p>
          <a:p>
            <a:pPr marL="342900" indent="-342900">
              <a:buFont typeface="+mj-lt"/>
              <a:buAutoNum type="arabicPeriod"/>
            </a:pPr>
            <a:r>
              <a:rPr lang="en-US" sz="1400" dirty="0"/>
              <a:t>3-5 Million Rows</a:t>
            </a:r>
          </a:p>
          <a:p>
            <a:pPr marL="342900" indent="-342900">
              <a:buFont typeface="+mj-lt"/>
              <a:buAutoNum type="arabicPeriod"/>
            </a:pPr>
            <a:r>
              <a:rPr lang="en-US" sz="1400" dirty="0"/>
              <a:t>30 minutes</a:t>
            </a:r>
          </a:p>
        </p:txBody>
      </p:sp>
      <p:sp>
        <p:nvSpPr>
          <p:cNvPr id="235" name="Rectangular Callout 234"/>
          <p:cNvSpPr/>
          <p:nvPr/>
        </p:nvSpPr>
        <p:spPr>
          <a:xfrm>
            <a:off x="8803350" y="4912913"/>
            <a:ext cx="1858126" cy="1102392"/>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t>100 MB</a:t>
            </a:r>
          </a:p>
          <a:p>
            <a:pPr marL="342900" indent="-342900">
              <a:buFont typeface="+mj-lt"/>
              <a:buAutoNum type="arabicPeriod"/>
            </a:pPr>
            <a:r>
              <a:rPr lang="en-US" sz="1400" dirty="0"/>
              <a:t>1 Day</a:t>
            </a:r>
          </a:p>
          <a:p>
            <a:pPr marL="342900" indent="-342900">
              <a:buFont typeface="+mj-lt"/>
              <a:buAutoNum type="arabicPeriod"/>
            </a:pPr>
            <a:r>
              <a:rPr lang="en-US" sz="1400" dirty="0"/>
              <a:t>1-2 Million Rows</a:t>
            </a:r>
          </a:p>
          <a:p>
            <a:pPr marL="342900" indent="-342900">
              <a:buFont typeface="+mj-lt"/>
              <a:buAutoNum type="arabicPeriod"/>
            </a:pPr>
            <a:r>
              <a:rPr lang="en-US" sz="1400" dirty="0"/>
              <a:t>15-20 minutes</a:t>
            </a:r>
          </a:p>
        </p:txBody>
      </p:sp>
      <p:sp>
        <p:nvSpPr>
          <p:cNvPr id="2" name="TextBox 1"/>
          <p:cNvSpPr txBox="1"/>
          <p:nvPr/>
        </p:nvSpPr>
        <p:spPr>
          <a:xfrm>
            <a:off x="1063418" y="3031529"/>
            <a:ext cx="585937"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FULL</a:t>
            </a:r>
          </a:p>
        </p:txBody>
      </p:sp>
      <p:sp>
        <p:nvSpPr>
          <p:cNvPr id="236" name="TextBox 235"/>
          <p:cNvSpPr txBox="1"/>
          <p:nvPr/>
        </p:nvSpPr>
        <p:spPr>
          <a:xfrm>
            <a:off x="762015" y="4607735"/>
            <a:ext cx="1188741" cy="261610"/>
          </a:xfrm>
          <a:prstGeom prst="rect">
            <a:avLst/>
          </a:prstGeom>
          <a:solidFill>
            <a:srgbClr val="FFFF00"/>
          </a:solidFill>
        </p:spPr>
        <p:txBody>
          <a:bodyPr wrap="square" rtlCol="0">
            <a:spAutoFit/>
          </a:bodyPr>
          <a:lstStyle/>
          <a:p>
            <a:r>
              <a:rPr lang="en-US" sz="1100" dirty="0">
                <a:latin typeface="Arial" pitchFamily="34" charset="0"/>
                <a:cs typeface="Arial" pitchFamily="34" charset="0"/>
              </a:rPr>
              <a:t>INCREMENTAL</a:t>
            </a:r>
          </a:p>
        </p:txBody>
      </p:sp>
      <p:sp>
        <p:nvSpPr>
          <p:cNvPr id="53" name="Rectangle 52"/>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Overview</a:t>
            </a:r>
          </a:p>
        </p:txBody>
      </p:sp>
      <p:sp>
        <p:nvSpPr>
          <p:cNvPr id="54" name="Rectangle 53"/>
          <p:cNvSpPr/>
          <p:nvPr/>
        </p:nvSpPr>
        <p:spPr>
          <a:xfrm>
            <a:off x="10202607" y="0"/>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Tree>
    <p:extLst>
      <p:ext uri="{BB962C8B-B14F-4D97-AF65-F5344CB8AC3E}">
        <p14:creationId xmlns:p14="http://schemas.microsoft.com/office/powerpoint/2010/main" val="9831970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10316353" y="773016"/>
            <a:ext cx="1632668" cy="339909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a:xfrm>
            <a:off x="5392705" y="6619833"/>
            <a:ext cx="224421" cy="221535"/>
          </a:xfrm>
        </p:spPr>
        <p:txBody>
          <a:bodyPr/>
          <a:lstStyle/>
          <a:p>
            <a:fld id="{14D65173-87C9-47C0-A890-7AD8E2754265}" type="slidenum">
              <a:rPr lang="en-US" sz="1200">
                <a:solidFill>
                  <a:srgbClr val="6D6E71"/>
                </a:solidFill>
              </a:rPr>
              <a:pPr/>
              <a:t>89</a:t>
            </a:fld>
            <a:endParaRPr lang="en-US" sz="1200" dirty="0">
              <a:solidFill>
                <a:srgbClr val="6D6E71"/>
              </a:solidFill>
            </a:endParaRPr>
          </a:p>
        </p:txBody>
      </p:sp>
      <p:sp>
        <p:nvSpPr>
          <p:cNvPr id="13" name="Rectangle 12"/>
          <p:cNvSpPr/>
          <p:nvPr/>
        </p:nvSpPr>
        <p:spPr>
          <a:xfrm>
            <a:off x="7027835" y="783945"/>
            <a:ext cx="1623095" cy="340749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7011364" y="760402"/>
            <a:ext cx="1623095"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prstClr val="white"/>
                </a:solidFill>
              </a:rPr>
              <a:t>BUSINESS RULES/</a:t>
            </a:r>
          </a:p>
          <a:p>
            <a:endParaRPr lang="en-US" sz="1100" b="1" dirty="0">
              <a:solidFill>
                <a:prstClr val="white"/>
              </a:solidFill>
            </a:endParaRPr>
          </a:p>
        </p:txBody>
      </p:sp>
      <p:sp>
        <p:nvSpPr>
          <p:cNvPr id="15" name="Rectangle 14"/>
          <p:cNvSpPr/>
          <p:nvPr/>
        </p:nvSpPr>
        <p:spPr>
          <a:xfrm>
            <a:off x="8663134" y="770744"/>
            <a:ext cx="1632668" cy="339909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64380" y="762271"/>
            <a:ext cx="1632668"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prstClr val="white"/>
                </a:solidFill>
              </a:rPr>
              <a:t>CACHED VIEWS</a:t>
            </a:r>
          </a:p>
          <a:p>
            <a:r>
              <a:rPr lang="en-US" sz="1100" b="1" dirty="0">
                <a:solidFill>
                  <a:prstClr val="white"/>
                </a:solidFill>
              </a:rPr>
              <a:t>PIVOTS</a:t>
            </a:r>
          </a:p>
        </p:txBody>
      </p:sp>
      <p:sp>
        <p:nvSpPr>
          <p:cNvPr id="17" name="Rectangle 16"/>
          <p:cNvSpPr/>
          <p:nvPr/>
        </p:nvSpPr>
        <p:spPr>
          <a:xfrm>
            <a:off x="5392535" y="863879"/>
            <a:ext cx="1623095" cy="334746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392535" y="761535"/>
            <a:ext cx="1623095"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solidFill>
                  <a:prstClr val="white"/>
                </a:solidFill>
              </a:rPr>
              <a:t>TRANSFORMATION/</a:t>
            </a:r>
          </a:p>
          <a:p>
            <a:endParaRPr lang="en-US" sz="1050" b="1" dirty="0">
              <a:solidFill>
                <a:prstClr val="white"/>
              </a:solidFill>
            </a:endParaRPr>
          </a:p>
        </p:txBody>
      </p:sp>
      <p:sp>
        <p:nvSpPr>
          <p:cNvPr id="19" name="Rectangle 18"/>
          <p:cNvSpPr/>
          <p:nvPr/>
        </p:nvSpPr>
        <p:spPr>
          <a:xfrm>
            <a:off x="3769440" y="824399"/>
            <a:ext cx="1623095" cy="337950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3769440" y="761388"/>
            <a:ext cx="1623095"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prstClr val="white"/>
                </a:solidFill>
              </a:rPr>
              <a:t>CLEANSING</a:t>
            </a:r>
          </a:p>
          <a:p>
            <a:r>
              <a:rPr lang="en-US" sz="1100" b="1" dirty="0">
                <a:solidFill>
                  <a:prstClr val="white"/>
                </a:solidFill>
              </a:rPr>
              <a:t>/ENRICHMENT</a:t>
            </a:r>
          </a:p>
        </p:txBody>
      </p:sp>
      <p:sp>
        <p:nvSpPr>
          <p:cNvPr id="21" name="Rectangle 20"/>
          <p:cNvSpPr/>
          <p:nvPr/>
        </p:nvSpPr>
        <p:spPr>
          <a:xfrm>
            <a:off x="1563506" y="762547"/>
            <a:ext cx="2189746" cy="340619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1541330" y="760696"/>
            <a:ext cx="2225566"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prstClr val="white"/>
                </a:solidFill>
              </a:rPr>
              <a:t>COLLECTION / STAGING</a:t>
            </a:r>
          </a:p>
          <a:p>
            <a:r>
              <a:rPr lang="en-US" sz="1100" b="1" dirty="0">
                <a:solidFill>
                  <a:prstClr val="white"/>
                </a:solidFill>
              </a:rPr>
              <a:t>[Azure Data Lake Storage]</a:t>
            </a:r>
          </a:p>
        </p:txBody>
      </p:sp>
      <p:sp>
        <p:nvSpPr>
          <p:cNvPr id="23" name="Rectangle 22"/>
          <p:cNvSpPr/>
          <p:nvPr/>
        </p:nvSpPr>
        <p:spPr>
          <a:xfrm>
            <a:off x="130191" y="770932"/>
            <a:ext cx="1411140" cy="3398934"/>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158864" y="760415"/>
            <a:ext cx="1382466"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prstClr val="white"/>
                </a:solidFill>
              </a:rPr>
              <a:t>SOURCES/</a:t>
            </a:r>
          </a:p>
          <a:p>
            <a:r>
              <a:rPr lang="en-US" sz="1100" b="1" dirty="0">
                <a:solidFill>
                  <a:prstClr val="white"/>
                </a:solidFill>
              </a:rPr>
              <a:t>PRODUCERS</a:t>
            </a:r>
          </a:p>
        </p:txBody>
      </p:sp>
      <p:sp>
        <p:nvSpPr>
          <p:cNvPr id="62" name="Right Arrow 61"/>
          <p:cNvSpPr/>
          <p:nvPr/>
        </p:nvSpPr>
        <p:spPr>
          <a:xfrm>
            <a:off x="1444809" y="876292"/>
            <a:ext cx="257220" cy="20403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3" name="Right Arrow 62"/>
          <p:cNvSpPr/>
          <p:nvPr/>
        </p:nvSpPr>
        <p:spPr>
          <a:xfrm>
            <a:off x="3660725" y="863879"/>
            <a:ext cx="257220" cy="20403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5" name="Right Arrow 64"/>
          <p:cNvSpPr/>
          <p:nvPr/>
        </p:nvSpPr>
        <p:spPr>
          <a:xfrm>
            <a:off x="8535342" y="880503"/>
            <a:ext cx="257220" cy="20403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6" name="Left-Right Arrow 65"/>
          <p:cNvSpPr/>
          <p:nvPr/>
        </p:nvSpPr>
        <p:spPr>
          <a:xfrm>
            <a:off x="5182237" y="962606"/>
            <a:ext cx="403966" cy="204037"/>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7" name="Left-Right Arrow 66"/>
          <p:cNvSpPr/>
          <p:nvPr/>
        </p:nvSpPr>
        <p:spPr>
          <a:xfrm>
            <a:off x="6825851" y="955281"/>
            <a:ext cx="403966" cy="204037"/>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40" name="Rectangle 39"/>
          <p:cNvSpPr/>
          <p:nvPr/>
        </p:nvSpPr>
        <p:spPr>
          <a:xfrm>
            <a:off x="1796540" y="1616698"/>
            <a:ext cx="8332291" cy="4227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799" dirty="0">
              <a:solidFill>
                <a:srgbClr val="6D6E71"/>
              </a:solidFill>
            </a:endParaRPr>
          </a:p>
        </p:txBody>
      </p:sp>
      <p:pic>
        <p:nvPicPr>
          <p:cNvPr id="109" name="Picture 108"/>
          <p:cNvPicPr>
            <a:picLocks noChangeAspect="1"/>
          </p:cNvPicPr>
          <p:nvPr/>
        </p:nvPicPr>
        <p:blipFill>
          <a:blip r:embed="rId2"/>
          <a:stretch>
            <a:fillRect/>
          </a:stretch>
        </p:blipFill>
        <p:spPr>
          <a:xfrm>
            <a:off x="1945441" y="1677622"/>
            <a:ext cx="317744" cy="300860"/>
          </a:xfrm>
          <a:prstGeom prst="rect">
            <a:avLst/>
          </a:prstGeom>
        </p:spPr>
      </p:pic>
      <p:sp>
        <p:nvSpPr>
          <p:cNvPr id="111" name="TextBox 640"/>
          <p:cNvSpPr txBox="1"/>
          <p:nvPr/>
        </p:nvSpPr>
        <p:spPr>
          <a:xfrm>
            <a:off x="2261435" y="1670806"/>
            <a:ext cx="6280977" cy="307697"/>
          </a:xfrm>
          <a:prstGeom prst="rect">
            <a:avLst/>
          </a:prstGeom>
          <a:noFill/>
        </p:spPr>
        <p:txBody>
          <a:bodyPr wrap="square" rtlCol="0">
            <a:spAutoFit/>
          </a:bodyPr>
          <a:lstStyle/>
          <a:p>
            <a:r>
              <a:rPr lang="en-US" sz="1400" b="1" dirty="0">
                <a:solidFill>
                  <a:srgbClr val="6D6E71">
                    <a:lumMod val="50000"/>
                  </a:srgbClr>
                </a:solidFill>
                <a:latin typeface="Segoe UI Light" panose="020B0502040204020203" pitchFamily="34" charset="0"/>
                <a:cs typeface="Segoe UI Light" panose="020B0502040204020203" pitchFamily="34" charset="0"/>
              </a:rPr>
              <a:t>Azure Data Factory</a:t>
            </a:r>
            <a:r>
              <a:rPr lang="en-US" sz="1050" b="1" dirty="0">
                <a:solidFill>
                  <a:srgbClr val="6D6E71">
                    <a:lumMod val="50000"/>
                  </a:srgbClr>
                </a:solidFill>
                <a:latin typeface="Segoe UI Light" panose="020B0502040204020203" pitchFamily="34" charset="0"/>
                <a:cs typeface="Segoe UI Light" panose="020B0502040204020203" pitchFamily="34" charset="0"/>
              </a:rPr>
              <a:t> </a:t>
            </a:r>
            <a:r>
              <a:rPr lang="en-US" sz="1050" b="1" i="1" dirty="0">
                <a:solidFill>
                  <a:srgbClr val="6D6E71">
                    <a:lumMod val="50000"/>
                  </a:srgbClr>
                </a:solidFill>
                <a:latin typeface="Segoe UI Light" panose="020B0502040204020203" pitchFamily="34" charset="0"/>
                <a:cs typeface="Segoe UI Light" panose="020B0502040204020203" pitchFamily="34" charset="0"/>
              </a:rPr>
              <a:t>[Data Ingestion, Layers Orchestration and Data Auditing]</a:t>
            </a:r>
            <a:r>
              <a:rPr lang="en-US" sz="1050" b="1" dirty="0">
                <a:solidFill>
                  <a:srgbClr val="6D6E71">
                    <a:lumMod val="50000"/>
                  </a:srgbClr>
                </a:solidFill>
                <a:latin typeface="Segoe UI Light" panose="020B0502040204020203" pitchFamily="34" charset="0"/>
                <a:cs typeface="Segoe UI Light" panose="020B0502040204020203" pitchFamily="34" charset="0"/>
              </a:rPr>
              <a:t> </a:t>
            </a:r>
          </a:p>
        </p:txBody>
      </p:sp>
      <p:sp>
        <p:nvSpPr>
          <p:cNvPr id="132" name="TextBox 131"/>
          <p:cNvSpPr txBox="1"/>
          <p:nvPr/>
        </p:nvSpPr>
        <p:spPr>
          <a:xfrm>
            <a:off x="10317599" y="764543"/>
            <a:ext cx="1632668"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prstClr val="white"/>
                </a:solidFill>
              </a:rPr>
              <a:t>PRESENTATION/</a:t>
            </a:r>
          </a:p>
          <a:p>
            <a:r>
              <a:rPr lang="en-US" sz="1100" b="1" dirty="0">
                <a:solidFill>
                  <a:prstClr val="white"/>
                </a:solidFill>
              </a:rPr>
              <a:t> ACTIONS</a:t>
            </a:r>
          </a:p>
        </p:txBody>
      </p:sp>
      <p:sp>
        <p:nvSpPr>
          <p:cNvPr id="136" name="Rectangle 135"/>
          <p:cNvSpPr/>
          <p:nvPr/>
        </p:nvSpPr>
        <p:spPr>
          <a:xfrm>
            <a:off x="3668266" y="2673405"/>
            <a:ext cx="2125458" cy="1355289"/>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endParaRPr lang="en-US" sz="1200" dirty="0">
              <a:solidFill>
                <a:prstClr val="white"/>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Data Cleansing, </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Data Processing (USQL)</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Data Archival</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Data Catalog</a:t>
            </a:r>
          </a:p>
          <a:p>
            <a:pPr marL="285750" indent="-285750">
              <a:buFont typeface="Arial" panose="020B0604020202020204" pitchFamily="34" charset="0"/>
              <a:buChar char="•"/>
            </a:pPr>
            <a:endParaRPr lang="en-US" sz="1200" dirty="0">
              <a:solidFill>
                <a:prstClr val="white"/>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1200" dirty="0">
              <a:solidFill>
                <a:prstClr val="white"/>
              </a:solidFill>
              <a:latin typeface="Segoe UI Light" panose="020B0502040204020203" pitchFamily="34" charset="0"/>
              <a:cs typeface="Segoe UI Light" panose="020B0502040204020203" pitchFamily="34" charset="0"/>
            </a:endParaRPr>
          </a:p>
        </p:txBody>
      </p:sp>
      <p:sp>
        <p:nvSpPr>
          <p:cNvPr id="161" name="Rectangle 160"/>
          <p:cNvSpPr/>
          <p:nvPr/>
        </p:nvSpPr>
        <p:spPr>
          <a:xfrm>
            <a:off x="3660725" y="2432389"/>
            <a:ext cx="2153305" cy="274815"/>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prstClr val="white"/>
                </a:solidFill>
              </a:rPr>
              <a:t>AZURE DATA LAKE</a:t>
            </a:r>
          </a:p>
        </p:txBody>
      </p:sp>
      <p:grpSp>
        <p:nvGrpSpPr>
          <p:cNvPr id="175" name="Group 174"/>
          <p:cNvGrpSpPr/>
          <p:nvPr/>
        </p:nvGrpSpPr>
        <p:grpSpPr>
          <a:xfrm>
            <a:off x="3461500" y="2296988"/>
            <a:ext cx="540282" cy="495461"/>
            <a:chOff x="314873" y="269766"/>
            <a:chExt cx="593487" cy="593487"/>
          </a:xfrm>
        </p:grpSpPr>
        <p:sp>
          <p:nvSpPr>
            <p:cNvPr id="176" name="Shape 175"/>
            <p:cNvSpPr/>
            <p:nvPr/>
          </p:nvSpPr>
          <p:spPr>
            <a:xfrm>
              <a:off x="314873" y="269766"/>
              <a:ext cx="593487" cy="593487"/>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7" name="Shape 4"/>
            <p:cNvSpPr txBox="1"/>
            <p:nvPr/>
          </p:nvSpPr>
          <p:spPr>
            <a:xfrm>
              <a:off x="434190" y="408787"/>
              <a:ext cx="354853" cy="3050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488950">
                <a:lnSpc>
                  <a:spcPct val="90000"/>
                </a:lnSpc>
                <a:spcBef>
                  <a:spcPct val="0"/>
                </a:spcBef>
                <a:spcAft>
                  <a:spcPct val="35000"/>
                </a:spcAft>
              </a:pPr>
              <a:r>
                <a:rPr lang="en-US" sz="1000" dirty="0">
                  <a:solidFill>
                    <a:prstClr val="white"/>
                  </a:solidFill>
                </a:rPr>
                <a:t>USQL</a:t>
              </a:r>
            </a:p>
          </p:txBody>
        </p:sp>
      </p:grpSp>
      <p:sp>
        <p:nvSpPr>
          <p:cNvPr id="39" name="Rectangle 38"/>
          <p:cNvSpPr/>
          <p:nvPr/>
        </p:nvSpPr>
        <p:spPr>
          <a:xfrm>
            <a:off x="8725382" y="2699525"/>
            <a:ext cx="1487069" cy="1355289"/>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MDXCube</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Measures</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KPIs</a:t>
            </a:r>
          </a:p>
          <a:p>
            <a:pPr marL="285750" indent="-285750">
              <a:buFont typeface="Arial" panose="020B0604020202020204" pitchFamily="34" charset="0"/>
              <a:buChar char="•"/>
            </a:pPr>
            <a:endParaRPr lang="en-US" sz="1200" dirty="0">
              <a:solidFill>
                <a:prstClr val="white"/>
              </a:solidFill>
              <a:latin typeface="Segoe UI Light" panose="020B0502040204020203" pitchFamily="34" charset="0"/>
              <a:cs typeface="Segoe UI Light" panose="020B0502040204020203" pitchFamily="34" charset="0"/>
            </a:endParaRPr>
          </a:p>
        </p:txBody>
      </p:sp>
      <p:sp>
        <p:nvSpPr>
          <p:cNvPr id="41" name="Rectangle 40"/>
          <p:cNvSpPr/>
          <p:nvPr/>
        </p:nvSpPr>
        <p:spPr>
          <a:xfrm>
            <a:off x="8721110" y="2458510"/>
            <a:ext cx="1488954" cy="217472"/>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prstClr val="white"/>
                </a:solidFill>
              </a:rPr>
              <a:t>AZURE IAAS (SQL 2016)</a:t>
            </a:r>
          </a:p>
        </p:txBody>
      </p:sp>
      <p:sp>
        <p:nvSpPr>
          <p:cNvPr id="42"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UCM-B Data Pipelines view - Overall</a:t>
            </a:r>
            <a:endParaRPr lang="en-US" sz="2000" dirty="0">
              <a:solidFill>
                <a:srgbClr val="007CC3"/>
              </a:solidFill>
            </a:endParaRPr>
          </a:p>
        </p:txBody>
      </p:sp>
      <p:sp>
        <p:nvSpPr>
          <p:cNvPr id="44" name="Rectangle 43"/>
          <p:cNvSpPr/>
          <p:nvPr/>
        </p:nvSpPr>
        <p:spPr>
          <a:xfrm>
            <a:off x="6263808" y="2665835"/>
            <a:ext cx="2200100" cy="1355289"/>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Relational DW</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Star Schema</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Pre-cached Views</a:t>
            </a:r>
          </a:p>
          <a:p>
            <a:pPr marL="285750" indent="-2857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Business Reporting Views</a:t>
            </a:r>
          </a:p>
        </p:txBody>
      </p:sp>
      <p:sp>
        <p:nvSpPr>
          <p:cNvPr id="45" name="Rectangle 44"/>
          <p:cNvSpPr/>
          <p:nvPr/>
        </p:nvSpPr>
        <p:spPr>
          <a:xfrm>
            <a:off x="6259295" y="2424819"/>
            <a:ext cx="2228925" cy="274815"/>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prstClr val="white"/>
                </a:solidFill>
              </a:rPr>
              <a:t>AZURE DATA WAREHOUSE</a:t>
            </a:r>
          </a:p>
        </p:txBody>
      </p:sp>
      <p:grpSp>
        <p:nvGrpSpPr>
          <p:cNvPr id="46" name="Group 45"/>
          <p:cNvGrpSpPr/>
          <p:nvPr/>
        </p:nvGrpSpPr>
        <p:grpSpPr>
          <a:xfrm>
            <a:off x="5872917" y="2289418"/>
            <a:ext cx="446514" cy="495461"/>
            <a:chOff x="314873" y="269766"/>
            <a:chExt cx="593487" cy="593487"/>
          </a:xfrm>
        </p:grpSpPr>
        <p:sp>
          <p:nvSpPr>
            <p:cNvPr id="47" name="Shape 46"/>
            <p:cNvSpPr/>
            <p:nvPr/>
          </p:nvSpPr>
          <p:spPr>
            <a:xfrm>
              <a:off x="314873" y="269766"/>
              <a:ext cx="593487" cy="593487"/>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Shape 4"/>
            <p:cNvSpPr txBox="1"/>
            <p:nvPr/>
          </p:nvSpPr>
          <p:spPr>
            <a:xfrm>
              <a:off x="434190" y="408787"/>
              <a:ext cx="354853" cy="305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488950">
                <a:lnSpc>
                  <a:spcPct val="90000"/>
                </a:lnSpc>
                <a:spcBef>
                  <a:spcPct val="0"/>
                </a:spcBef>
                <a:spcAft>
                  <a:spcPct val="35000"/>
                </a:spcAft>
              </a:pPr>
              <a:r>
                <a:rPr lang="en-US" sz="1000" dirty="0">
                  <a:solidFill>
                    <a:prstClr val="white"/>
                  </a:solidFill>
                </a:rPr>
                <a:t>SQL</a:t>
              </a:r>
            </a:p>
          </p:txBody>
        </p:sp>
      </p:grpSp>
      <p:grpSp>
        <p:nvGrpSpPr>
          <p:cNvPr id="49" name="Group 48"/>
          <p:cNvGrpSpPr/>
          <p:nvPr/>
        </p:nvGrpSpPr>
        <p:grpSpPr>
          <a:xfrm>
            <a:off x="10353778" y="1935892"/>
            <a:ext cx="1507581" cy="1045235"/>
            <a:chOff x="10042506" y="2193006"/>
            <a:chExt cx="1508760" cy="1046051"/>
          </a:xfrm>
        </p:grpSpPr>
        <p:sp>
          <p:nvSpPr>
            <p:cNvPr id="50" name="Rectangle 49"/>
            <p:cNvSpPr/>
            <p:nvPr/>
          </p:nvSpPr>
          <p:spPr>
            <a:xfrm>
              <a:off x="10042506" y="2193006"/>
              <a:ext cx="1508760"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rgbClr val="6D6E71"/>
                  </a:solidFill>
                </a:rPr>
                <a:t>ADHOC &amp; Reporting Engines</a:t>
              </a:r>
            </a:p>
          </p:txBody>
        </p:sp>
        <p:pic>
          <p:nvPicPr>
            <p:cNvPr id="51" name="Picture 50"/>
            <p:cNvPicPr>
              <a:picLocks noChangeAspect="1"/>
            </p:cNvPicPr>
            <p:nvPr/>
          </p:nvPicPr>
          <p:blipFill>
            <a:blip r:embed="rId3"/>
            <a:stretch>
              <a:fillRect/>
            </a:stretch>
          </p:blipFill>
          <p:spPr>
            <a:xfrm>
              <a:off x="10841691" y="2604348"/>
              <a:ext cx="604705" cy="536378"/>
            </a:xfrm>
            <a:prstGeom prst="rect">
              <a:avLst/>
            </a:prstGeom>
            <a:effectLst/>
          </p:spPr>
        </p:pic>
        <p:pic>
          <p:nvPicPr>
            <p:cNvPr id="52" name="Picture 51"/>
            <p:cNvPicPr>
              <a:picLocks noChangeAspect="1"/>
            </p:cNvPicPr>
            <p:nvPr/>
          </p:nvPicPr>
          <p:blipFill>
            <a:blip r:embed="rId4"/>
            <a:stretch>
              <a:fillRect/>
            </a:stretch>
          </p:blipFill>
          <p:spPr>
            <a:xfrm>
              <a:off x="10094353" y="2592888"/>
              <a:ext cx="642466" cy="607423"/>
            </a:xfrm>
            <a:prstGeom prst="rect">
              <a:avLst/>
            </a:prstGeom>
            <a:effectLst/>
          </p:spPr>
        </p:pic>
      </p:grpSp>
      <p:sp>
        <p:nvSpPr>
          <p:cNvPr id="53" name="Rectangle 52"/>
          <p:cNvSpPr/>
          <p:nvPr/>
        </p:nvSpPr>
        <p:spPr>
          <a:xfrm>
            <a:off x="1850398" y="2612246"/>
            <a:ext cx="1487069" cy="1355289"/>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solidFill>
                <a:prstClr val="white"/>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ADLS</a:t>
            </a:r>
          </a:p>
          <a:p>
            <a:pPr marL="171450" indent="-171450">
              <a:buFont typeface="Arial" panose="020B0604020202020204" pitchFamily="34" charset="0"/>
              <a:buChar char="•"/>
            </a:pPr>
            <a:r>
              <a:rPr lang="en-US" sz="1200" dirty="0">
                <a:solidFill>
                  <a:prstClr val="white"/>
                </a:solidFill>
                <a:latin typeface="Segoe UI Light" panose="020B0502040204020203" pitchFamily="34" charset="0"/>
                <a:cs typeface="Segoe UI Light" panose="020B0502040204020203" pitchFamily="34" charset="0"/>
              </a:rPr>
              <a:t>Azure Storage</a:t>
            </a:r>
          </a:p>
          <a:p>
            <a:pPr marL="171450" indent="-171450">
              <a:buFont typeface="Arial" panose="020B0604020202020204" pitchFamily="34" charset="0"/>
              <a:buChar char="•"/>
            </a:pPr>
            <a:endParaRPr lang="en-US" sz="1200" dirty="0">
              <a:solidFill>
                <a:prstClr val="white"/>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endParaRPr lang="en-US" sz="1200" dirty="0">
              <a:solidFill>
                <a:prstClr val="white"/>
              </a:solidFill>
              <a:latin typeface="Segoe UI Light" panose="020B0502040204020203" pitchFamily="34" charset="0"/>
              <a:cs typeface="Segoe UI Light" panose="020B0502040204020203" pitchFamily="34" charset="0"/>
            </a:endParaRPr>
          </a:p>
        </p:txBody>
      </p:sp>
      <p:sp>
        <p:nvSpPr>
          <p:cNvPr id="54" name="Rectangle 53"/>
          <p:cNvSpPr/>
          <p:nvPr/>
        </p:nvSpPr>
        <p:spPr>
          <a:xfrm>
            <a:off x="1846126" y="2371231"/>
            <a:ext cx="1488954" cy="217472"/>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prstClr val="white"/>
                </a:solidFill>
              </a:rPr>
              <a:t>AZURE SSAS SERVICE</a:t>
            </a:r>
          </a:p>
        </p:txBody>
      </p:sp>
      <p:sp>
        <p:nvSpPr>
          <p:cNvPr id="2" name="Rectangular Callout 1"/>
          <p:cNvSpPr/>
          <p:nvPr/>
        </p:nvSpPr>
        <p:spPr>
          <a:xfrm>
            <a:off x="1800982" y="4380827"/>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1.2 TB / 16 Months</a:t>
            </a:r>
          </a:p>
        </p:txBody>
      </p:sp>
      <p:sp>
        <p:nvSpPr>
          <p:cNvPr id="56" name="Rectangular Callout 55"/>
          <p:cNvSpPr/>
          <p:nvPr/>
        </p:nvSpPr>
        <p:spPr>
          <a:xfrm>
            <a:off x="112190" y="4274106"/>
            <a:ext cx="1556829" cy="653687"/>
          </a:xfrm>
          <a:prstGeom prst="wedgeRectCallout">
            <a:avLst>
              <a:gd name="adj1" fmla="val -24947"/>
              <a:gd name="adj2" fmla="val -689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i="1" dirty="0"/>
          </a:p>
          <a:p>
            <a:r>
              <a:rPr lang="en-US" sz="1100" i="1" dirty="0"/>
              <a:t>Full Total Storage /</a:t>
            </a:r>
          </a:p>
          <a:p>
            <a:r>
              <a:rPr lang="en-US" sz="1100" i="1" dirty="0"/>
              <a:t>Full Data Period /</a:t>
            </a:r>
          </a:p>
          <a:p>
            <a:r>
              <a:rPr lang="en-US" sz="1100" i="1" dirty="0"/>
              <a:t># Rows</a:t>
            </a:r>
          </a:p>
          <a:p>
            <a:endParaRPr lang="en-US" sz="1100" i="1" dirty="0"/>
          </a:p>
        </p:txBody>
      </p:sp>
      <p:sp>
        <p:nvSpPr>
          <p:cNvPr id="57" name="Rectangular Callout 56"/>
          <p:cNvSpPr/>
          <p:nvPr/>
        </p:nvSpPr>
        <p:spPr>
          <a:xfrm>
            <a:off x="1800982" y="5125380"/>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10 GB/ 1 day /  2 Hours</a:t>
            </a:r>
          </a:p>
        </p:txBody>
      </p:sp>
      <p:sp>
        <p:nvSpPr>
          <p:cNvPr id="58" name="Rectangular Callout 57"/>
          <p:cNvSpPr/>
          <p:nvPr/>
        </p:nvSpPr>
        <p:spPr>
          <a:xfrm>
            <a:off x="3703756" y="4396801"/>
            <a:ext cx="2089968"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1.2 TB / 16 Months</a:t>
            </a:r>
          </a:p>
        </p:txBody>
      </p:sp>
      <p:sp>
        <p:nvSpPr>
          <p:cNvPr id="59" name="Rectangular Callout 58"/>
          <p:cNvSpPr/>
          <p:nvPr/>
        </p:nvSpPr>
        <p:spPr>
          <a:xfrm>
            <a:off x="3703756" y="5141354"/>
            <a:ext cx="2089968"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 GB/ 1 day / 1 Hour</a:t>
            </a:r>
          </a:p>
        </p:txBody>
      </p:sp>
      <p:sp>
        <p:nvSpPr>
          <p:cNvPr id="60" name="Rectangular Callout 59"/>
          <p:cNvSpPr/>
          <p:nvPr/>
        </p:nvSpPr>
        <p:spPr>
          <a:xfrm>
            <a:off x="6242824" y="4396438"/>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1.2</a:t>
            </a:r>
            <a:r>
              <a:rPr lang="en-US" sz="1100" b="1" dirty="0"/>
              <a:t> TB / 16 Months / </a:t>
            </a:r>
          </a:p>
          <a:p>
            <a:pPr algn="ctr"/>
            <a:r>
              <a:rPr lang="en-US" sz="1100" b="1" dirty="0"/>
              <a:t>8 Billion</a:t>
            </a:r>
          </a:p>
        </p:txBody>
      </p:sp>
      <p:sp>
        <p:nvSpPr>
          <p:cNvPr id="61" name="Rectangular Callout 60"/>
          <p:cNvSpPr/>
          <p:nvPr/>
        </p:nvSpPr>
        <p:spPr>
          <a:xfrm>
            <a:off x="6242824" y="5140991"/>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2.5 GB/ 1 day /  1 Hour</a:t>
            </a:r>
          </a:p>
        </p:txBody>
      </p:sp>
      <p:sp>
        <p:nvSpPr>
          <p:cNvPr id="64" name="Rectangular Callout 63"/>
          <p:cNvSpPr/>
          <p:nvPr/>
        </p:nvSpPr>
        <p:spPr>
          <a:xfrm>
            <a:off x="8634459" y="4364821"/>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80 GB/ 16 Months / </a:t>
            </a:r>
          </a:p>
          <a:p>
            <a:pPr algn="ctr"/>
            <a:r>
              <a:rPr lang="en-US" sz="1100" b="1" dirty="0"/>
              <a:t>2.5 billion</a:t>
            </a:r>
          </a:p>
        </p:txBody>
      </p:sp>
      <p:sp>
        <p:nvSpPr>
          <p:cNvPr id="68" name="Rectangular Callout 67"/>
          <p:cNvSpPr/>
          <p:nvPr/>
        </p:nvSpPr>
        <p:spPr>
          <a:xfrm>
            <a:off x="8634459" y="5109374"/>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 GB/ 1 day / 2  hr.</a:t>
            </a:r>
          </a:p>
        </p:txBody>
      </p:sp>
      <p:sp>
        <p:nvSpPr>
          <p:cNvPr id="69" name="Rectangular Callout 68"/>
          <p:cNvSpPr/>
          <p:nvPr/>
        </p:nvSpPr>
        <p:spPr>
          <a:xfrm>
            <a:off x="113719" y="5076772"/>
            <a:ext cx="1556829" cy="599001"/>
          </a:xfrm>
          <a:prstGeom prst="wedgeRectCallout">
            <a:avLst>
              <a:gd name="adj1" fmla="val -24947"/>
              <a:gd name="adj2" fmla="val -689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i="1" dirty="0"/>
          </a:p>
          <a:p>
            <a:endParaRPr lang="en-US" sz="1100" i="1" dirty="0"/>
          </a:p>
          <a:p>
            <a:r>
              <a:rPr lang="en-US" sz="1100" i="1" dirty="0"/>
              <a:t>Incremental Storage /</a:t>
            </a:r>
          </a:p>
          <a:p>
            <a:r>
              <a:rPr lang="en-US" sz="1100" i="1" dirty="0"/>
              <a:t>Incremental Period /</a:t>
            </a:r>
          </a:p>
          <a:p>
            <a:r>
              <a:rPr lang="en-US" sz="1100" i="1" dirty="0"/>
              <a:t>Processing Time</a:t>
            </a:r>
          </a:p>
          <a:p>
            <a:endParaRPr lang="en-US" sz="1100" i="1" dirty="0"/>
          </a:p>
          <a:p>
            <a:endParaRPr lang="en-US" sz="1100" i="1" dirty="0"/>
          </a:p>
        </p:txBody>
      </p:sp>
      <p:sp>
        <p:nvSpPr>
          <p:cNvPr id="71" name="Can 70"/>
          <p:cNvSpPr/>
          <p:nvPr/>
        </p:nvSpPr>
        <p:spPr>
          <a:xfrm>
            <a:off x="183850" y="2378220"/>
            <a:ext cx="1173820" cy="860508"/>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Assignments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Quotas</a:t>
            </a: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Teams</a:t>
            </a:r>
          </a:p>
          <a:p>
            <a:r>
              <a:rPr lang="en-US" sz="1000" b="1" dirty="0">
                <a:solidFill>
                  <a:schemeClr val="bg1"/>
                </a:solidFill>
                <a:latin typeface="Segoe UI Light" panose="020B0502040204020203" pitchFamily="34" charset="0"/>
                <a:cs typeface="Segoe UI Light" panose="020B0502040204020203" pitchFamily="34" charset="0"/>
              </a:rPr>
              <a:t>UCM</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72" name="Can 71"/>
          <p:cNvSpPr/>
          <p:nvPr/>
        </p:nvSpPr>
        <p:spPr>
          <a:xfrm>
            <a:off x="195593" y="1813523"/>
            <a:ext cx="1173820" cy="517178"/>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Timeline</a:t>
            </a:r>
          </a:p>
          <a:p>
            <a:r>
              <a:rPr lang="en-US" sz="1000" b="1" dirty="0">
                <a:solidFill>
                  <a:schemeClr val="bg1"/>
                </a:solidFill>
                <a:latin typeface="Segoe UI Light" panose="020B0502040204020203" pitchFamily="34" charset="0"/>
                <a:cs typeface="Segoe UI Light" panose="020B0502040204020203" pitchFamily="34" charset="0"/>
              </a:rPr>
              <a:t>MDB</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73" name="Folded Corner 72"/>
          <p:cNvSpPr/>
          <p:nvPr/>
        </p:nvSpPr>
        <p:spPr>
          <a:xfrm>
            <a:off x="203135" y="3710537"/>
            <a:ext cx="1255222" cy="256998"/>
          </a:xfrm>
          <a:prstGeom prst="foldedCorner">
            <a:avLst/>
          </a:prstGeom>
          <a:solidFill>
            <a:schemeClr val="accent5">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bg1"/>
              </a:solidFill>
              <a:latin typeface="Segoe UI Light" panose="020B0502040204020203" pitchFamily="34" charset="0"/>
              <a:cs typeface="Segoe UI Light" panose="020B0502040204020203" pitchFamily="34" charset="0"/>
            </a:endParaRPr>
          </a:p>
          <a:p>
            <a:r>
              <a:rPr lang="en-US" sz="800" b="1" dirty="0">
                <a:solidFill>
                  <a:schemeClr val="bg1"/>
                </a:solidFill>
                <a:latin typeface="Segoe UI Light" panose="020B0502040204020203" pitchFamily="34" charset="0"/>
                <a:cs typeface="Segoe UI Light" panose="020B0502040204020203" pitchFamily="34" charset="0"/>
              </a:rPr>
              <a:t>REVENUERECSUMMARY</a:t>
            </a: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74" name="Cube 73"/>
          <p:cNvSpPr/>
          <p:nvPr/>
        </p:nvSpPr>
        <p:spPr>
          <a:xfrm>
            <a:off x="200453" y="3284153"/>
            <a:ext cx="1211670" cy="298657"/>
          </a:xfrm>
          <a:prstGeom prst="cube">
            <a:avLst>
              <a:gd name="adj" fmla="val 11744"/>
            </a:avLst>
          </a:prstGeom>
          <a:solidFill>
            <a:schemeClr val="accent5">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r>
              <a:rPr lang="en-US" sz="1000" b="1" dirty="0">
                <a:solidFill>
                  <a:schemeClr val="bg1"/>
                </a:solidFill>
                <a:latin typeface="Segoe UI Light" panose="020B0502040204020203" pitchFamily="34" charset="0"/>
                <a:cs typeface="Segoe UI Light" panose="020B0502040204020203" pitchFamily="34" charset="0"/>
              </a:rPr>
              <a:t>RvR</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75" name="Can 74"/>
          <p:cNvSpPr/>
          <p:nvPr/>
        </p:nvSpPr>
        <p:spPr>
          <a:xfrm>
            <a:off x="198212" y="1280158"/>
            <a:ext cx="1195080" cy="459788"/>
          </a:xfrm>
          <a:prstGeom prst="can">
            <a:avLst>
              <a:gd name="adj" fmla="val 14938"/>
            </a:avLst>
          </a:prstGeom>
          <a:solidFill>
            <a:schemeClr val="accent2">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bg1"/>
                </a:solidFill>
                <a:latin typeface="Segoe UI Light" panose="020B0502040204020203" pitchFamily="34" charset="0"/>
                <a:cs typeface="Segoe UI Light" panose="020B0502040204020203" pitchFamily="34" charset="0"/>
              </a:rPr>
              <a:t>Accounts</a:t>
            </a:r>
          </a:p>
          <a:p>
            <a:r>
              <a:rPr lang="en-US" sz="1000" b="1" dirty="0">
                <a:solidFill>
                  <a:schemeClr val="bg1"/>
                </a:solidFill>
                <a:latin typeface="Segoe UI Light" panose="020B0502040204020203" pitchFamily="34" charset="0"/>
                <a:cs typeface="Segoe UI Light" panose="020B0502040204020203" pitchFamily="34" charset="0"/>
              </a:rPr>
              <a:t>Staging Area Subscriber</a:t>
            </a:r>
            <a:endParaRPr lang="en-US" sz="1000" dirty="0">
              <a:solidFill>
                <a:schemeClr val="bg1"/>
              </a:solidFill>
              <a:latin typeface="Segoe UI Light" panose="020B0502040204020203" pitchFamily="34" charset="0"/>
              <a:cs typeface="Segoe UI Light" panose="020B0502040204020203" pitchFamily="34" charset="0"/>
            </a:endParaRPr>
          </a:p>
          <a:p>
            <a:pPr algn="ct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76" name="Rectangle 75"/>
          <p:cNvSpPr/>
          <p:nvPr/>
        </p:nvSpPr>
        <p:spPr>
          <a:xfrm>
            <a:off x="10402293" y="3111746"/>
            <a:ext cx="1410550" cy="675901"/>
          </a:xfrm>
          <a:prstGeom prst="rec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UCM-B Business Reporting Web site</a:t>
            </a:r>
          </a:p>
        </p:txBody>
      </p:sp>
      <p:sp>
        <p:nvSpPr>
          <p:cNvPr id="79" name="Rectangular Callout 78"/>
          <p:cNvSpPr/>
          <p:nvPr/>
        </p:nvSpPr>
        <p:spPr>
          <a:xfrm>
            <a:off x="6234014" y="5846488"/>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400 GB /6 months/</a:t>
            </a:r>
          </a:p>
          <a:p>
            <a:pPr algn="ctr"/>
            <a:r>
              <a:rPr lang="en-US" sz="1100" b="1" dirty="0">
                <a:solidFill>
                  <a:schemeClr val="bg1"/>
                </a:solidFill>
              </a:rPr>
              <a:t>7-12 Hours</a:t>
            </a:r>
          </a:p>
        </p:txBody>
      </p:sp>
      <p:sp>
        <p:nvSpPr>
          <p:cNvPr id="80" name="Rectangular Callout 79"/>
          <p:cNvSpPr/>
          <p:nvPr/>
        </p:nvSpPr>
        <p:spPr>
          <a:xfrm>
            <a:off x="8625649" y="5814871"/>
            <a:ext cx="1723994" cy="451919"/>
          </a:xfrm>
          <a:prstGeom prst="wedgeRectCallout">
            <a:avLst>
              <a:gd name="adj1" fmla="val -25774"/>
              <a:gd name="adj2" fmla="val -792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40  GB/ 6 months / 4  hr.</a:t>
            </a:r>
          </a:p>
        </p:txBody>
      </p:sp>
      <p:sp>
        <p:nvSpPr>
          <p:cNvPr id="81" name="Rectangular Callout 80"/>
          <p:cNvSpPr/>
          <p:nvPr/>
        </p:nvSpPr>
        <p:spPr>
          <a:xfrm>
            <a:off x="104909" y="5782270"/>
            <a:ext cx="1556829" cy="479440"/>
          </a:xfrm>
          <a:prstGeom prst="wedgeRectCallout">
            <a:avLst>
              <a:gd name="adj1" fmla="val -24947"/>
              <a:gd name="adj2" fmla="val -689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t>RESTATEMENT</a:t>
            </a:r>
          </a:p>
        </p:txBody>
      </p:sp>
      <p:sp>
        <p:nvSpPr>
          <p:cNvPr id="70" name="Rectangle 69"/>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Overview</a:t>
            </a:r>
          </a:p>
        </p:txBody>
      </p:sp>
      <p:sp>
        <p:nvSpPr>
          <p:cNvPr id="77" name="Rectangle 76"/>
          <p:cNvSpPr/>
          <p:nvPr/>
        </p:nvSpPr>
        <p:spPr>
          <a:xfrm>
            <a:off x="10202607" y="12879"/>
            <a:ext cx="1989393" cy="258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Flows &amp; Pipelines</a:t>
            </a:r>
          </a:p>
        </p:txBody>
      </p:sp>
    </p:spTree>
    <p:extLst>
      <p:ext uri="{BB962C8B-B14F-4D97-AF65-F5344CB8AC3E}">
        <p14:creationId xmlns:p14="http://schemas.microsoft.com/office/powerpoint/2010/main" val="122354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6" y="1000471"/>
            <a:ext cx="8858251" cy="1112948"/>
          </a:xfrm>
        </p:spPr>
        <p:txBody>
          <a:bodyPr>
            <a:normAutofit/>
          </a:bodyPr>
          <a:lstStyle/>
          <a:p>
            <a:pPr lvl="0" algn="ctr">
              <a:defRPr/>
            </a:pPr>
            <a:r>
              <a:rPr lang="en-US" sz="3971">
                <a:latin typeface="Segoe UI Light" panose="020B0502040204020203" pitchFamily="34" charset="0"/>
                <a:cs typeface="Segoe UI Light" panose="020B0502040204020203" pitchFamily="34" charset="0"/>
              </a:rPr>
              <a:t>The Intelligent Lake</a:t>
            </a:r>
          </a:p>
        </p:txBody>
      </p:sp>
      <p:sp>
        <p:nvSpPr>
          <p:cNvPr id="14" name="Rectangle 13"/>
          <p:cNvSpPr/>
          <p:nvPr/>
        </p:nvSpPr>
        <p:spPr>
          <a:xfrm>
            <a:off x="2611781" y="3389889"/>
            <a:ext cx="3887606" cy="714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353" kern="0" dirty="0">
                <a:solidFill>
                  <a:schemeClr val="tx1"/>
                </a:solidFill>
                <a:latin typeface="Segoe UI"/>
                <a:cs typeface="Segoe UI Light" panose="020B0502040204020203" pitchFamily="34" charset="0"/>
              </a:rPr>
              <a:t>Data Lake Store</a:t>
            </a:r>
          </a:p>
          <a:p>
            <a:pPr defTabSz="571379"/>
            <a:r>
              <a:rPr lang="en-US" sz="1765" kern="0" dirty="0">
                <a:solidFill>
                  <a:schemeClr val="tx1"/>
                </a:solidFill>
                <a:latin typeface="Segoe UI Light" panose="020B0502040204020203" pitchFamily="34" charset="0"/>
                <a:cs typeface="Segoe UI Light" panose="020B0502040204020203" pitchFamily="34" charset="0"/>
              </a:rPr>
              <a:t>No-limits data Lake </a:t>
            </a:r>
          </a:p>
          <a:p>
            <a:pPr defTabSz="571379"/>
            <a:endParaRPr lang="en-US" sz="2353" kern="0" dirty="0">
              <a:solidFill>
                <a:schemeClr val="tx1"/>
              </a:solidFill>
              <a:latin typeface="Segoe UI Light" panose="020B0502040204020203" pitchFamily="34" charset="0"/>
              <a:cs typeface="Segoe UI Light" panose="020B0502040204020203" pitchFamily="34" charset="0"/>
            </a:endParaRPr>
          </a:p>
          <a:p>
            <a:pPr marL="252109" indent="-252109" defTabSz="571379">
              <a:buFont typeface="Arial" panose="020B0604020202020204" pitchFamily="34" charset="0"/>
              <a:buChar char="•"/>
              <a:defRPr/>
            </a:pPr>
            <a:r>
              <a:rPr lang="en-US" sz="1765" kern="0" dirty="0">
                <a:solidFill>
                  <a:schemeClr val="tx1"/>
                </a:solidFill>
                <a:latin typeface="Segoe UI Light"/>
              </a:rPr>
              <a:t>Petabyte-sized files</a:t>
            </a:r>
          </a:p>
          <a:p>
            <a:pPr marL="252109" indent="-252109" defTabSz="571379">
              <a:buFont typeface="Arial" panose="020B0604020202020204" pitchFamily="34" charset="0"/>
              <a:buChar char="•"/>
              <a:defRPr/>
            </a:pPr>
            <a:r>
              <a:rPr lang="en-US" sz="1765" kern="0" dirty="0">
                <a:solidFill>
                  <a:schemeClr val="tx1"/>
                </a:solidFill>
                <a:latin typeface="Segoe UI Light"/>
              </a:rPr>
              <a:t>Trillions of objects</a:t>
            </a:r>
          </a:p>
          <a:p>
            <a:pPr marL="252109" indent="-252109" defTabSz="571379">
              <a:buFont typeface="Arial" panose="020B0604020202020204" pitchFamily="34" charset="0"/>
              <a:buChar char="•"/>
              <a:defRPr/>
            </a:pPr>
            <a:r>
              <a:rPr lang="en-US" sz="1765" kern="0" dirty="0">
                <a:solidFill>
                  <a:schemeClr val="tx1"/>
                </a:solidFill>
                <a:latin typeface="Segoe UI Light"/>
              </a:rPr>
              <a:t>Scalable I/O for parallel analytics</a:t>
            </a:r>
          </a:p>
          <a:p>
            <a:pPr marL="252109" indent="-252109" defTabSz="571379">
              <a:buFont typeface="Arial" panose="020B0604020202020204" pitchFamily="34" charset="0"/>
              <a:buChar char="•"/>
              <a:defRPr/>
            </a:pPr>
            <a:r>
              <a:rPr lang="en-US" sz="1765" kern="0" dirty="0">
                <a:solidFill>
                  <a:schemeClr val="tx1"/>
                </a:solidFill>
                <a:latin typeface="Segoe UI Light"/>
              </a:rPr>
              <a:t>Enterprise-grade Security</a:t>
            </a:r>
          </a:p>
        </p:txBody>
      </p:sp>
      <p:sp>
        <p:nvSpPr>
          <p:cNvPr id="13" name="Rectangle 12"/>
          <p:cNvSpPr/>
          <p:nvPr/>
        </p:nvSpPr>
        <p:spPr>
          <a:xfrm>
            <a:off x="6949225" y="3389889"/>
            <a:ext cx="3575903" cy="714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71379"/>
            <a:r>
              <a:rPr lang="en-US" sz="2353" kern="0">
                <a:solidFill>
                  <a:schemeClr val="tx1"/>
                </a:solidFill>
                <a:latin typeface="Segoe UI"/>
                <a:cs typeface="Segoe UI Light" panose="020B0502040204020203" pitchFamily="34" charset="0"/>
              </a:rPr>
              <a:t>Data Lake Analytics</a:t>
            </a:r>
          </a:p>
          <a:p>
            <a:pPr defTabSz="571379"/>
            <a:r>
              <a:rPr lang="en-US" sz="1765" kern="0">
                <a:solidFill>
                  <a:schemeClr val="tx1"/>
                </a:solidFill>
                <a:latin typeface="Segoe UI Light" panose="020B0502040204020203" pitchFamily="34" charset="0"/>
                <a:cs typeface="Segoe UI Light" panose="020B0502040204020203" pitchFamily="34" charset="0"/>
              </a:rPr>
              <a:t>Analytics job service</a:t>
            </a:r>
          </a:p>
          <a:p>
            <a:pPr defTabSz="571379"/>
            <a:endParaRPr lang="en-US" sz="2353" kern="0">
              <a:solidFill>
                <a:schemeClr val="tx1"/>
              </a:solidFill>
              <a:latin typeface="Segoe UI Light" panose="020B0502040204020203" pitchFamily="34" charset="0"/>
              <a:cs typeface="Segoe UI Light" panose="020B0502040204020203" pitchFamily="34" charset="0"/>
            </a:endParaRPr>
          </a:p>
          <a:p>
            <a:pPr marL="252109" indent="-252109" defTabSz="571379">
              <a:buFont typeface="Arial" panose="020B0604020202020204" pitchFamily="34" charset="0"/>
              <a:buChar char="•"/>
              <a:defRPr/>
            </a:pPr>
            <a:r>
              <a:rPr lang="en-US" sz="1765">
                <a:ln w="3175">
                  <a:noFill/>
                </a:ln>
                <a:solidFill>
                  <a:schemeClr val="tx1"/>
                </a:solidFill>
                <a:latin typeface="Segoe UI Light"/>
                <a:ea typeface="ＭＳ Ｐゴシック" charset="0"/>
                <a:cs typeface="Segoe UI" pitchFamily="34" charset="0"/>
              </a:rPr>
              <a:t>Scale instantly</a:t>
            </a:r>
          </a:p>
          <a:p>
            <a:pPr marL="252109" indent="-252109" defTabSz="571379">
              <a:buFont typeface="Arial" panose="020B0604020202020204" pitchFamily="34" charset="0"/>
              <a:buChar char="•"/>
              <a:defRPr/>
            </a:pPr>
            <a:r>
              <a:rPr lang="en-US" sz="1765">
                <a:ln w="3175">
                  <a:noFill/>
                </a:ln>
                <a:solidFill>
                  <a:schemeClr val="tx1"/>
                </a:solidFill>
                <a:latin typeface="Segoe UI Light"/>
                <a:ea typeface="ＭＳ Ｐゴシック" charset="0"/>
                <a:cs typeface="Segoe UI" pitchFamily="34" charset="0"/>
              </a:rPr>
              <a:t>Scale per job</a:t>
            </a:r>
          </a:p>
          <a:p>
            <a:pPr marL="252109" indent="-252109" defTabSz="571379">
              <a:buFont typeface="Arial" panose="020B0604020202020204" pitchFamily="34" charset="0"/>
              <a:buChar char="•"/>
              <a:defRPr/>
            </a:pPr>
            <a:r>
              <a:rPr lang="en-US" sz="1765">
                <a:ln w="3175">
                  <a:noFill/>
                </a:ln>
                <a:solidFill>
                  <a:schemeClr val="tx1"/>
                </a:solidFill>
                <a:latin typeface="Segoe UI Light"/>
                <a:ea typeface="ＭＳ Ｐゴシック" charset="0"/>
                <a:cs typeface="Segoe UI" pitchFamily="34" charset="0"/>
              </a:rPr>
              <a:t>Infused with Artificial Intelligence</a:t>
            </a:r>
          </a:p>
          <a:p>
            <a:pPr defTabSz="571379"/>
            <a:endParaRPr lang="en-US" sz="1765" kern="0">
              <a:solidFill>
                <a:schemeClr val="tx1"/>
              </a:solidFill>
              <a:latin typeface="Segoe UI Light" panose="020B0502040204020203" pitchFamily="34" charset="0"/>
              <a:cs typeface="Segoe UI Light" panose="020B0502040204020203" pitchFamily="34" charset="0"/>
            </a:endParaRPr>
          </a:p>
          <a:p>
            <a:pPr defTabSz="571379"/>
            <a:endParaRPr lang="en-US" sz="2647" kern="0">
              <a:solidFill>
                <a:schemeClr val="tx1"/>
              </a:solidFill>
              <a:latin typeface="Segoe UI Light" panose="020B0502040204020203" pitchFamily="34" charset="0"/>
              <a:cs typeface="Segoe UI Light" panose="020B0502040204020203" pitchFamily="34" charset="0"/>
            </a:endParaRPr>
          </a:p>
        </p:txBody>
      </p:sp>
      <p:grpSp>
        <p:nvGrpSpPr>
          <p:cNvPr id="27" name="Group 26"/>
          <p:cNvGrpSpPr/>
          <p:nvPr/>
        </p:nvGrpSpPr>
        <p:grpSpPr>
          <a:xfrm>
            <a:off x="2680210" y="2407786"/>
            <a:ext cx="885428" cy="693704"/>
            <a:chOff x="2148168" y="3425172"/>
            <a:chExt cx="2573338" cy="2016125"/>
          </a:xfrm>
        </p:grpSpPr>
        <p:sp>
          <p:nvSpPr>
            <p:cNvPr id="28" name="Rectangle 28"/>
            <p:cNvSpPr>
              <a:spLocks noChangeArrowheads="1"/>
            </p:cNvSpPr>
            <p:nvPr/>
          </p:nvSpPr>
          <p:spPr bwMode="auto">
            <a:xfrm>
              <a:off x="2829205" y="3822047"/>
              <a:ext cx="1211263" cy="1511300"/>
            </a:xfrm>
            <a:prstGeom prst="rect">
              <a:avLst/>
            </a:prstGeom>
            <a:solidFill>
              <a:srgbClr val="FFFFFF"/>
            </a:solidFill>
            <a:ln w="9525">
              <a:solidFill>
                <a:srgbClr val="000000"/>
              </a:solidFill>
              <a:miter lim="800000"/>
              <a:headEnd/>
              <a:tailEnd/>
            </a:ln>
          </p:spPr>
          <p:txBody>
            <a:bodyPr vert="horz" wrap="square" lIns="67232" tIns="33616" rIns="67232" bIns="33616" numCol="1" anchor="t" anchorCtr="0" compatLnSpc="1">
              <a:prstTxWarp prst="textNoShape">
                <a:avLst/>
              </a:prstTxWarp>
            </a:bodyPr>
            <a:lstStyle/>
            <a:p>
              <a:pPr defTabSz="672290">
                <a:defRPr/>
              </a:pPr>
              <a:endParaRPr lang="en-US" sz="1471" kern="0">
                <a:latin typeface="Segoe UI"/>
              </a:endParaRPr>
            </a:p>
          </p:txBody>
        </p:sp>
        <p:sp>
          <p:nvSpPr>
            <p:cNvPr id="29" name="Rectangle 29"/>
            <p:cNvSpPr>
              <a:spLocks noChangeArrowheads="1"/>
            </p:cNvSpPr>
            <p:nvPr/>
          </p:nvSpPr>
          <p:spPr bwMode="auto">
            <a:xfrm>
              <a:off x="2829205" y="3822047"/>
              <a:ext cx="1211263" cy="1511300"/>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471" kern="0">
                <a:latin typeface="Segoe UI"/>
              </a:endParaRPr>
            </a:p>
          </p:txBody>
        </p:sp>
        <p:sp>
          <p:nvSpPr>
            <p:cNvPr id="30" name="Freeform 30"/>
            <p:cNvSpPr>
              <a:spLocks/>
            </p:cNvSpPr>
            <p:nvPr/>
          </p:nvSpPr>
          <p:spPr bwMode="auto">
            <a:xfrm>
              <a:off x="2148168" y="3425172"/>
              <a:ext cx="1549400" cy="241300"/>
            </a:xfrm>
            <a:custGeom>
              <a:avLst/>
              <a:gdLst>
                <a:gd name="T0" fmla="*/ 11574 w 11789"/>
                <a:gd name="T1" fmla="*/ 1586 h 1841"/>
                <a:gd name="T2" fmla="*/ 11006 w 11789"/>
                <a:gd name="T3" fmla="*/ 607 h 1841"/>
                <a:gd name="T4" fmla="*/ 9948 w 11789"/>
                <a:gd name="T5" fmla="*/ 0 h 1841"/>
                <a:gd name="T6" fmla="*/ 1214 w 11789"/>
                <a:gd name="T7" fmla="*/ 0 h 1841"/>
                <a:gd name="T8" fmla="*/ 0 w 11789"/>
                <a:gd name="T9" fmla="*/ 1214 h 1841"/>
                <a:gd name="T10" fmla="*/ 0 w 11789"/>
                <a:gd name="T11" fmla="*/ 1841 h 1841"/>
                <a:gd name="T12" fmla="*/ 11789 w 11789"/>
                <a:gd name="T13" fmla="*/ 1841 h 1841"/>
                <a:gd name="T14" fmla="*/ 11574 w 11789"/>
                <a:gd name="T15" fmla="*/ 1586 h 18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89" h="1841">
                  <a:moveTo>
                    <a:pt x="11574" y="1586"/>
                  </a:moveTo>
                  <a:lnTo>
                    <a:pt x="11006" y="607"/>
                  </a:lnTo>
                  <a:cubicBezTo>
                    <a:pt x="10790" y="235"/>
                    <a:pt x="10379" y="0"/>
                    <a:pt x="9948" y="0"/>
                  </a:cubicBezTo>
                  <a:lnTo>
                    <a:pt x="1214" y="0"/>
                  </a:lnTo>
                  <a:cubicBezTo>
                    <a:pt x="548" y="0"/>
                    <a:pt x="0" y="548"/>
                    <a:pt x="0" y="1214"/>
                  </a:cubicBezTo>
                  <a:lnTo>
                    <a:pt x="0" y="1841"/>
                  </a:lnTo>
                  <a:lnTo>
                    <a:pt x="11789" y="1841"/>
                  </a:lnTo>
                  <a:cubicBezTo>
                    <a:pt x="11691" y="1782"/>
                    <a:pt x="11633" y="1684"/>
                    <a:pt x="11574" y="1586"/>
                  </a:cubicBezTo>
                  <a:close/>
                </a:path>
              </a:pathLst>
            </a:custGeom>
            <a:solidFill>
              <a:srgbClr val="3999C6"/>
            </a:solidFill>
            <a:ln w="0">
              <a:noFill/>
              <a:prstDash val="solid"/>
              <a:round/>
              <a:headEnd/>
              <a:tailEnd/>
            </a:ln>
          </p:spPr>
          <p:txBody>
            <a:bodyPr vert="horz" wrap="square" lIns="67232" tIns="33616" rIns="67232" bIns="33616" numCol="1" anchor="t" anchorCtr="0" compatLnSpc="1">
              <a:prstTxWarp prst="textNoShape">
                <a:avLst/>
              </a:prstTxWarp>
            </a:bodyPr>
            <a:lstStyle/>
            <a:p>
              <a:pPr defTabSz="672290">
                <a:defRPr/>
              </a:pPr>
              <a:endParaRPr lang="en-US" sz="1471" kern="0">
                <a:latin typeface="Segoe UI"/>
              </a:endParaRPr>
            </a:p>
          </p:txBody>
        </p:sp>
        <p:sp>
          <p:nvSpPr>
            <p:cNvPr id="31" name="Freeform 31"/>
            <p:cNvSpPr>
              <a:spLocks noEditPoints="1"/>
            </p:cNvSpPr>
            <p:nvPr/>
          </p:nvSpPr>
          <p:spPr bwMode="auto">
            <a:xfrm>
              <a:off x="2148168" y="3749022"/>
              <a:ext cx="2573338" cy="1692275"/>
            </a:xfrm>
            <a:custGeom>
              <a:avLst/>
              <a:gdLst>
                <a:gd name="T0" fmla="*/ 9410 w 9792"/>
                <a:gd name="T1" fmla="*/ 0 h 6452"/>
                <a:gd name="T2" fmla="*/ 0 w 9792"/>
                <a:gd name="T3" fmla="*/ 0 h 6452"/>
                <a:gd name="T4" fmla="*/ 0 w 9792"/>
                <a:gd name="T5" fmla="*/ 5845 h 6452"/>
                <a:gd name="T6" fmla="*/ 607 w 9792"/>
                <a:gd name="T7" fmla="*/ 6452 h 6452"/>
                <a:gd name="T8" fmla="*/ 9185 w 9792"/>
                <a:gd name="T9" fmla="*/ 6452 h 6452"/>
                <a:gd name="T10" fmla="*/ 9792 w 9792"/>
                <a:gd name="T11" fmla="*/ 5845 h 6452"/>
                <a:gd name="T12" fmla="*/ 9792 w 9792"/>
                <a:gd name="T13" fmla="*/ 558 h 6452"/>
                <a:gd name="T14" fmla="*/ 9410 w 9792"/>
                <a:gd name="T15" fmla="*/ 0 h 6452"/>
                <a:gd name="T16" fmla="*/ 6140 w 9792"/>
                <a:gd name="T17" fmla="*/ 2937 h 6452"/>
                <a:gd name="T18" fmla="*/ 4406 w 9792"/>
                <a:gd name="T19" fmla="*/ 5415 h 6452"/>
                <a:gd name="T20" fmla="*/ 4338 w 9792"/>
                <a:gd name="T21" fmla="*/ 5454 h 6452"/>
                <a:gd name="T22" fmla="*/ 4299 w 9792"/>
                <a:gd name="T23" fmla="*/ 5444 h 6452"/>
                <a:gd name="T24" fmla="*/ 4260 w 9792"/>
                <a:gd name="T25" fmla="*/ 5346 h 6452"/>
                <a:gd name="T26" fmla="*/ 4710 w 9792"/>
                <a:gd name="T27" fmla="*/ 3867 h 6452"/>
                <a:gd name="T28" fmla="*/ 3701 w 9792"/>
                <a:gd name="T29" fmla="*/ 3867 h 6452"/>
                <a:gd name="T30" fmla="*/ 3623 w 9792"/>
                <a:gd name="T31" fmla="*/ 3818 h 6452"/>
                <a:gd name="T32" fmla="*/ 3633 w 9792"/>
                <a:gd name="T33" fmla="*/ 3730 h 6452"/>
                <a:gd name="T34" fmla="*/ 5317 w 9792"/>
                <a:gd name="T35" fmla="*/ 1282 h 6452"/>
                <a:gd name="T36" fmla="*/ 5386 w 9792"/>
                <a:gd name="T37" fmla="*/ 1243 h 6452"/>
                <a:gd name="T38" fmla="*/ 5425 w 9792"/>
                <a:gd name="T39" fmla="*/ 1253 h 6452"/>
                <a:gd name="T40" fmla="*/ 5464 w 9792"/>
                <a:gd name="T41" fmla="*/ 1351 h 6452"/>
                <a:gd name="T42" fmla="*/ 5033 w 9792"/>
                <a:gd name="T43" fmla="*/ 2800 h 6452"/>
                <a:gd name="T44" fmla="*/ 6071 w 9792"/>
                <a:gd name="T45" fmla="*/ 2800 h 6452"/>
                <a:gd name="T46" fmla="*/ 6159 w 9792"/>
                <a:gd name="T47" fmla="*/ 2888 h 6452"/>
                <a:gd name="T48" fmla="*/ 6140 w 9792"/>
                <a:gd name="T49" fmla="*/ 2937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92" h="6452">
                  <a:moveTo>
                    <a:pt x="9410" y="0"/>
                  </a:moveTo>
                  <a:lnTo>
                    <a:pt x="0" y="0"/>
                  </a:lnTo>
                  <a:lnTo>
                    <a:pt x="0" y="5845"/>
                  </a:lnTo>
                  <a:cubicBezTo>
                    <a:pt x="0" y="6178"/>
                    <a:pt x="274" y="6452"/>
                    <a:pt x="607" y="6452"/>
                  </a:cubicBezTo>
                  <a:lnTo>
                    <a:pt x="9185" y="6452"/>
                  </a:lnTo>
                  <a:cubicBezTo>
                    <a:pt x="9518" y="6452"/>
                    <a:pt x="9792" y="6178"/>
                    <a:pt x="9792" y="5845"/>
                  </a:cubicBezTo>
                  <a:lnTo>
                    <a:pt x="9792" y="558"/>
                  </a:lnTo>
                  <a:cubicBezTo>
                    <a:pt x="9792" y="313"/>
                    <a:pt x="9635" y="97"/>
                    <a:pt x="9410" y="0"/>
                  </a:cubicBezTo>
                  <a:close/>
                  <a:moveTo>
                    <a:pt x="6140" y="2937"/>
                  </a:moveTo>
                  <a:lnTo>
                    <a:pt x="4406" y="5415"/>
                  </a:lnTo>
                  <a:cubicBezTo>
                    <a:pt x="4387" y="5434"/>
                    <a:pt x="4367" y="5454"/>
                    <a:pt x="4338" y="5454"/>
                  </a:cubicBezTo>
                  <a:cubicBezTo>
                    <a:pt x="4328" y="5454"/>
                    <a:pt x="4309" y="5454"/>
                    <a:pt x="4299" y="5444"/>
                  </a:cubicBezTo>
                  <a:cubicBezTo>
                    <a:pt x="4260" y="5424"/>
                    <a:pt x="4240" y="5385"/>
                    <a:pt x="4260" y="5346"/>
                  </a:cubicBezTo>
                  <a:lnTo>
                    <a:pt x="4710" y="3867"/>
                  </a:lnTo>
                  <a:lnTo>
                    <a:pt x="3701" y="3867"/>
                  </a:lnTo>
                  <a:cubicBezTo>
                    <a:pt x="3672" y="3867"/>
                    <a:pt x="3643" y="3848"/>
                    <a:pt x="3623" y="3818"/>
                  </a:cubicBezTo>
                  <a:cubicBezTo>
                    <a:pt x="3613" y="3789"/>
                    <a:pt x="3613" y="3760"/>
                    <a:pt x="3633" y="3730"/>
                  </a:cubicBezTo>
                  <a:lnTo>
                    <a:pt x="5317" y="1282"/>
                  </a:lnTo>
                  <a:cubicBezTo>
                    <a:pt x="5337" y="1263"/>
                    <a:pt x="5356" y="1243"/>
                    <a:pt x="5386" y="1243"/>
                  </a:cubicBezTo>
                  <a:cubicBezTo>
                    <a:pt x="5395" y="1243"/>
                    <a:pt x="5405" y="1243"/>
                    <a:pt x="5425" y="1253"/>
                  </a:cubicBezTo>
                  <a:cubicBezTo>
                    <a:pt x="5464" y="1273"/>
                    <a:pt x="5484" y="1312"/>
                    <a:pt x="5464" y="1351"/>
                  </a:cubicBezTo>
                  <a:lnTo>
                    <a:pt x="5033" y="2800"/>
                  </a:lnTo>
                  <a:lnTo>
                    <a:pt x="6071" y="2800"/>
                  </a:lnTo>
                  <a:cubicBezTo>
                    <a:pt x="6120" y="2800"/>
                    <a:pt x="6159" y="2839"/>
                    <a:pt x="6159" y="2888"/>
                  </a:cubicBezTo>
                  <a:cubicBezTo>
                    <a:pt x="6159" y="2908"/>
                    <a:pt x="6149" y="2918"/>
                    <a:pt x="6140" y="2937"/>
                  </a:cubicBezTo>
                  <a:close/>
                </a:path>
              </a:pathLst>
            </a:custGeom>
            <a:solidFill>
              <a:srgbClr val="59B4D9"/>
            </a:solidFill>
            <a:ln w="0">
              <a:noFill/>
              <a:prstDash val="solid"/>
              <a:round/>
              <a:headEnd/>
              <a:tailEnd/>
            </a:ln>
          </p:spPr>
          <p:txBody>
            <a:bodyPr vert="horz" wrap="square" lIns="67232" tIns="33616" rIns="67232" bIns="33616" numCol="1" anchor="t" anchorCtr="0" compatLnSpc="1">
              <a:prstTxWarp prst="textNoShape">
                <a:avLst/>
              </a:prstTxWarp>
            </a:bodyPr>
            <a:lstStyle/>
            <a:p>
              <a:pPr defTabSz="672290">
                <a:defRPr/>
              </a:pPr>
              <a:endParaRPr lang="en-US" sz="1471" kern="0">
                <a:latin typeface="Segoe UI"/>
              </a:endParaRPr>
            </a:p>
          </p:txBody>
        </p:sp>
      </p:grpSp>
      <p:sp>
        <p:nvSpPr>
          <p:cNvPr id="3" name="Rectangle 2"/>
          <p:cNvSpPr/>
          <p:nvPr/>
        </p:nvSpPr>
        <p:spPr>
          <a:xfrm>
            <a:off x="2297443" y="1748223"/>
            <a:ext cx="7597118" cy="403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5"/>
            <a:r>
              <a:rPr lang="en-US" sz="2353">
                <a:solidFill>
                  <a:schemeClr val="tx1"/>
                </a:solidFill>
                <a:latin typeface="Segoe UI Light" panose="020B0502040204020203" pitchFamily="34" charset="0"/>
                <a:cs typeface="Segoe UI Light" panose="020B0502040204020203" pitchFamily="34" charset="0"/>
              </a:rPr>
              <a:t>Petabytes of Data + Intelligence</a:t>
            </a:r>
          </a:p>
        </p:txBody>
      </p:sp>
      <p:grpSp>
        <p:nvGrpSpPr>
          <p:cNvPr id="22" name="Group 21"/>
          <p:cNvGrpSpPr/>
          <p:nvPr/>
        </p:nvGrpSpPr>
        <p:grpSpPr>
          <a:xfrm>
            <a:off x="6916969" y="2353302"/>
            <a:ext cx="806132" cy="802670"/>
            <a:chOff x="2148168" y="645460"/>
            <a:chExt cx="2587625" cy="2576512"/>
          </a:xfrm>
        </p:grpSpPr>
        <p:sp>
          <p:nvSpPr>
            <p:cNvPr id="23" name="Freeform 19"/>
            <p:cNvSpPr>
              <a:spLocks noEditPoints="1"/>
            </p:cNvSpPr>
            <p:nvPr/>
          </p:nvSpPr>
          <p:spPr bwMode="auto">
            <a:xfrm>
              <a:off x="2364068" y="861360"/>
              <a:ext cx="2154238" cy="2149475"/>
            </a:xfrm>
            <a:custGeom>
              <a:avLst/>
              <a:gdLst>
                <a:gd name="T0" fmla="*/ 14609 w 16392"/>
                <a:gd name="T1" fmla="*/ 16392 h 16392"/>
                <a:gd name="T2" fmla="*/ 1782 w 16392"/>
                <a:gd name="T3" fmla="*/ 16392 h 16392"/>
                <a:gd name="T4" fmla="*/ 0 w 16392"/>
                <a:gd name="T5" fmla="*/ 14610 h 16392"/>
                <a:gd name="T6" fmla="*/ 0 w 16392"/>
                <a:gd name="T7" fmla="*/ 1782 h 16392"/>
                <a:gd name="T8" fmla="*/ 1782 w 16392"/>
                <a:gd name="T9" fmla="*/ 0 h 16392"/>
                <a:gd name="T10" fmla="*/ 14609 w 16392"/>
                <a:gd name="T11" fmla="*/ 0 h 16392"/>
                <a:gd name="T12" fmla="*/ 16392 w 16392"/>
                <a:gd name="T13" fmla="*/ 1782 h 16392"/>
                <a:gd name="T14" fmla="*/ 16392 w 16392"/>
                <a:gd name="T15" fmla="*/ 14610 h 16392"/>
                <a:gd name="T16" fmla="*/ 14609 w 16392"/>
                <a:gd name="T17" fmla="*/ 16392 h 16392"/>
                <a:gd name="T18" fmla="*/ 1782 w 16392"/>
                <a:gd name="T19" fmla="*/ 1175 h 16392"/>
                <a:gd name="T20" fmla="*/ 1194 w 16392"/>
                <a:gd name="T21" fmla="*/ 1763 h 16392"/>
                <a:gd name="T22" fmla="*/ 1194 w 16392"/>
                <a:gd name="T23" fmla="*/ 14590 h 16392"/>
                <a:gd name="T24" fmla="*/ 1782 w 16392"/>
                <a:gd name="T25" fmla="*/ 15178 h 16392"/>
                <a:gd name="T26" fmla="*/ 14609 w 16392"/>
                <a:gd name="T27" fmla="*/ 15178 h 16392"/>
                <a:gd name="T28" fmla="*/ 15197 w 16392"/>
                <a:gd name="T29" fmla="*/ 14590 h 16392"/>
                <a:gd name="T30" fmla="*/ 15197 w 16392"/>
                <a:gd name="T31" fmla="*/ 1763 h 16392"/>
                <a:gd name="T32" fmla="*/ 14609 w 16392"/>
                <a:gd name="T33" fmla="*/ 1175 h 16392"/>
                <a:gd name="T34" fmla="*/ 1782 w 16392"/>
                <a:gd name="T35" fmla="*/ 1175 h 16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92" h="16392">
                  <a:moveTo>
                    <a:pt x="14609" y="16392"/>
                  </a:moveTo>
                  <a:lnTo>
                    <a:pt x="1782" y="16392"/>
                  </a:lnTo>
                  <a:cubicBezTo>
                    <a:pt x="803" y="16392"/>
                    <a:pt x="0" y="15589"/>
                    <a:pt x="0" y="14610"/>
                  </a:cubicBezTo>
                  <a:lnTo>
                    <a:pt x="0" y="1782"/>
                  </a:lnTo>
                  <a:cubicBezTo>
                    <a:pt x="0" y="803"/>
                    <a:pt x="803" y="0"/>
                    <a:pt x="1782" y="0"/>
                  </a:cubicBezTo>
                  <a:lnTo>
                    <a:pt x="14609" y="0"/>
                  </a:lnTo>
                  <a:cubicBezTo>
                    <a:pt x="15589" y="0"/>
                    <a:pt x="16392" y="803"/>
                    <a:pt x="16392" y="1782"/>
                  </a:cubicBezTo>
                  <a:lnTo>
                    <a:pt x="16392" y="14610"/>
                  </a:lnTo>
                  <a:cubicBezTo>
                    <a:pt x="16392" y="15589"/>
                    <a:pt x="15589" y="16392"/>
                    <a:pt x="14609" y="16392"/>
                  </a:cubicBezTo>
                  <a:close/>
                  <a:moveTo>
                    <a:pt x="1782" y="1175"/>
                  </a:moveTo>
                  <a:cubicBezTo>
                    <a:pt x="1449" y="1175"/>
                    <a:pt x="1194" y="1449"/>
                    <a:pt x="1194" y="1763"/>
                  </a:cubicBezTo>
                  <a:lnTo>
                    <a:pt x="1194" y="14590"/>
                  </a:lnTo>
                  <a:cubicBezTo>
                    <a:pt x="1194" y="14923"/>
                    <a:pt x="1469" y="15178"/>
                    <a:pt x="1782" y="15178"/>
                  </a:cubicBezTo>
                  <a:lnTo>
                    <a:pt x="14609" y="15178"/>
                  </a:lnTo>
                  <a:cubicBezTo>
                    <a:pt x="14942" y="15178"/>
                    <a:pt x="15197" y="14904"/>
                    <a:pt x="15197" y="14590"/>
                  </a:cubicBezTo>
                  <a:lnTo>
                    <a:pt x="15197" y="1763"/>
                  </a:lnTo>
                  <a:cubicBezTo>
                    <a:pt x="15197" y="1430"/>
                    <a:pt x="14923" y="1175"/>
                    <a:pt x="14609" y="1175"/>
                  </a:cubicBezTo>
                  <a:lnTo>
                    <a:pt x="1782" y="1175"/>
                  </a:lnTo>
                  <a:close/>
                </a:path>
              </a:pathLst>
            </a:custGeom>
            <a:solidFill>
              <a:srgbClr val="A0A1A2"/>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24" name="Freeform 20"/>
            <p:cNvSpPr>
              <a:spLocks/>
            </p:cNvSpPr>
            <p:nvPr/>
          </p:nvSpPr>
          <p:spPr bwMode="auto">
            <a:xfrm>
              <a:off x="2860955" y="645460"/>
              <a:ext cx="758825" cy="220662"/>
            </a:xfrm>
            <a:custGeom>
              <a:avLst/>
              <a:gdLst>
                <a:gd name="T0" fmla="*/ 2683 w 5778"/>
                <a:gd name="T1" fmla="*/ 235 h 1684"/>
                <a:gd name="T2" fmla="*/ 1293 w 5778"/>
                <a:gd name="T3" fmla="*/ 176 h 1684"/>
                <a:gd name="T4" fmla="*/ 275 w 5778"/>
                <a:gd name="T5" fmla="*/ 1116 h 1684"/>
                <a:gd name="T6" fmla="*/ 0 w 5778"/>
                <a:gd name="T7" fmla="*/ 1684 h 1684"/>
                <a:gd name="T8" fmla="*/ 5778 w 5778"/>
                <a:gd name="T9" fmla="*/ 1684 h 1684"/>
                <a:gd name="T10" fmla="*/ 2683 w 5778"/>
                <a:gd name="T11" fmla="*/ 235 h 1684"/>
              </a:gdLst>
              <a:ahLst/>
              <a:cxnLst>
                <a:cxn ang="0">
                  <a:pos x="T0" y="T1"/>
                </a:cxn>
                <a:cxn ang="0">
                  <a:pos x="T2" y="T3"/>
                </a:cxn>
                <a:cxn ang="0">
                  <a:pos x="T4" y="T5"/>
                </a:cxn>
                <a:cxn ang="0">
                  <a:pos x="T6" y="T7"/>
                </a:cxn>
                <a:cxn ang="0">
                  <a:pos x="T8" y="T9"/>
                </a:cxn>
                <a:cxn ang="0">
                  <a:pos x="T10" y="T11"/>
                </a:cxn>
              </a:cxnLst>
              <a:rect l="0" t="0" r="r" b="b"/>
              <a:pathLst>
                <a:path w="5778" h="1684">
                  <a:moveTo>
                    <a:pt x="2683" y="235"/>
                  </a:moveTo>
                  <a:cubicBezTo>
                    <a:pt x="2253" y="39"/>
                    <a:pt x="1743" y="0"/>
                    <a:pt x="1293" y="176"/>
                  </a:cubicBezTo>
                  <a:cubicBezTo>
                    <a:pt x="843" y="333"/>
                    <a:pt x="471" y="666"/>
                    <a:pt x="275" y="1116"/>
                  </a:cubicBezTo>
                  <a:lnTo>
                    <a:pt x="0" y="1684"/>
                  </a:lnTo>
                  <a:lnTo>
                    <a:pt x="5778" y="1684"/>
                  </a:lnTo>
                  <a:lnTo>
                    <a:pt x="2683" y="235"/>
                  </a:lnTo>
                  <a:close/>
                </a:path>
              </a:pathLst>
            </a:custGeom>
            <a:solidFill>
              <a:srgbClr val="7A7A7A"/>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25" name="Freeform 21"/>
            <p:cNvSpPr>
              <a:spLocks/>
            </p:cNvSpPr>
            <p:nvPr/>
          </p:nvSpPr>
          <p:spPr bwMode="auto">
            <a:xfrm>
              <a:off x="4515130" y="1356660"/>
              <a:ext cx="220663" cy="760412"/>
            </a:xfrm>
            <a:custGeom>
              <a:avLst/>
              <a:gdLst>
                <a:gd name="T0" fmla="*/ 1508 w 1684"/>
                <a:gd name="T1" fmla="*/ 1292 h 5797"/>
                <a:gd name="T2" fmla="*/ 568 w 1684"/>
                <a:gd name="T3" fmla="*/ 274 h 5797"/>
                <a:gd name="T4" fmla="*/ 0 w 1684"/>
                <a:gd name="T5" fmla="*/ 0 h 5797"/>
                <a:gd name="T6" fmla="*/ 0 w 1684"/>
                <a:gd name="T7" fmla="*/ 5797 h 5797"/>
                <a:gd name="T8" fmla="*/ 1449 w 1684"/>
                <a:gd name="T9" fmla="*/ 2702 h 5797"/>
                <a:gd name="T10" fmla="*/ 1508 w 1684"/>
                <a:gd name="T11" fmla="*/ 1292 h 5797"/>
              </a:gdLst>
              <a:ahLst/>
              <a:cxnLst>
                <a:cxn ang="0">
                  <a:pos x="T0" y="T1"/>
                </a:cxn>
                <a:cxn ang="0">
                  <a:pos x="T2" y="T3"/>
                </a:cxn>
                <a:cxn ang="0">
                  <a:pos x="T4" y="T5"/>
                </a:cxn>
                <a:cxn ang="0">
                  <a:pos x="T6" y="T7"/>
                </a:cxn>
                <a:cxn ang="0">
                  <a:pos x="T8" y="T9"/>
                </a:cxn>
                <a:cxn ang="0">
                  <a:pos x="T10" y="T11"/>
                </a:cxn>
              </a:cxnLst>
              <a:rect l="0" t="0" r="r" b="b"/>
              <a:pathLst>
                <a:path w="1684" h="5797">
                  <a:moveTo>
                    <a:pt x="1508" y="1292"/>
                  </a:moveTo>
                  <a:cubicBezTo>
                    <a:pt x="1351" y="842"/>
                    <a:pt x="1018" y="470"/>
                    <a:pt x="568" y="274"/>
                  </a:cubicBezTo>
                  <a:lnTo>
                    <a:pt x="0" y="0"/>
                  </a:lnTo>
                  <a:lnTo>
                    <a:pt x="0" y="5797"/>
                  </a:lnTo>
                  <a:lnTo>
                    <a:pt x="1449" y="2702"/>
                  </a:lnTo>
                  <a:cubicBezTo>
                    <a:pt x="1665" y="2252"/>
                    <a:pt x="1684" y="1762"/>
                    <a:pt x="1508" y="1292"/>
                  </a:cubicBezTo>
                  <a:close/>
                </a:path>
              </a:pathLst>
            </a:custGeom>
            <a:solidFill>
              <a:srgbClr val="7A7A7A"/>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26" name="Freeform 22"/>
            <p:cNvSpPr>
              <a:spLocks/>
            </p:cNvSpPr>
            <p:nvPr/>
          </p:nvSpPr>
          <p:spPr bwMode="auto">
            <a:xfrm>
              <a:off x="2148168" y="1934510"/>
              <a:ext cx="222250" cy="758825"/>
            </a:xfrm>
            <a:custGeom>
              <a:avLst/>
              <a:gdLst>
                <a:gd name="T0" fmla="*/ 235 w 1684"/>
                <a:gd name="T1" fmla="*/ 3095 h 5778"/>
                <a:gd name="T2" fmla="*/ 176 w 1684"/>
                <a:gd name="T3" fmla="*/ 4485 h 5778"/>
                <a:gd name="T4" fmla="*/ 1116 w 1684"/>
                <a:gd name="T5" fmla="*/ 5503 h 5778"/>
                <a:gd name="T6" fmla="*/ 1684 w 1684"/>
                <a:gd name="T7" fmla="*/ 5778 h 5778"/>
                <a:gd name="T8" fmla="*/ 1684 w 1684"/>
                <a:gd name="T9" fmla="*/ 0 h 5778"/>
                <a:gd name="T10" fmla="*/ 235 w 1684"/>
                <a:gd name="T11" fmla="*/ 3095 h 5778"/>
              </a:gdLst>
              <a:ahLst/>
              <a:cxnLst>
                <a:cxn ang="0">
                  <a:pos x="T0" y="T1"/>
                </a:cxn>
                <a:cxn ang="0">
                  <a:pos x="T2" y="T3"/>
                </a:cxn>
                <a:cxn ang="0">
                  <a:pos x="T4" y="T5"/>
                </a:cxn>
                <a:cxn ang="0">
                  <a:pos x="T6" y="T7"/>
                </a:cxn>
                <a:cxn ang="0">
                  <a:pos x="T8" y="T9"/>
                </a:cxn>
                <a:cxn ang="0">
                  <a:pos x="T10" y="T11"/>
                </a:cxn>
              </a:cxnLst>
              <a:rect l="0" t="0" r="r" b="b"/>
              <a:pathLst>
                <a:path w="1684" h="5778">
                  <a:moveTo>
                    <a:pt x="235" y="3095"/>
                  </a:moveTo>
                  <a:cubicBezTo>
                    <a:pt x="39" y="3525"/>
                    <a:pt x="0" y="4035"/>
                    <a:pt x="176" y="4485"/>
                  </a:cubicBezTo>
                  <a:cubicBezTo>
                    <a:pt x="333" y="4935"/>
                    <a:pt x="666" y="5308"/>
                    <a:pt x="1116" y="5503"/>
                  </a:cubicBezTo>
                  <a:lnTo>
                    <a:pt x="1684" y="5778"/>
                  </a:lnTo>
                  <a:lnTo>
                    <a:pt x="1684" y="0"/>
                  </a:lnTo>
                  <a:lnTo>
                    <a:pt x="235" y="3095"/>
                  </a:lnTo>
                  <a:close/>
                </a:path>
              </a:pathLst>
            </a:custGeom>
            <a:solidFill>
              <a:srgbClr val="7A7A7A"/>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37" name="Freeform 23"/>
            <p:cNvSpPr>
              <a:spLocks/>
            </p:cNvSpPr>
            <p:nvPr/>
          </p:nvSpPr>
          <p:spPr bwMode="auto">
            <a:xfrm>
              <a:off x="3440393" y="3009247"/>
              <a:ext cx="758825" cy="212725"/>
            </a:xfrm>
            <a:custGeom>
              <a:avLst/>
              <a:gdLst>
                <a:gd name="T0" fmla="*/ 3094 w 5777"/>
                <a:gd name="T1" fmla="*/ 1450 h 1626"/>
                <a:gd name="T2" fmla="*/ 3858 w 5777"/>
                <a:gd name="T3" fmla="*/ 1626 h 1626"/>
                <a:gd name="T4" fmla="*/ 4485 w 5777"/>
                <a:gd name="T5" fmla="*/ 1508 h 1626"/>
                <a:gd name="T6" fmla="*/ 5503 w 5777"/>
                <a:gd name="T7" fmla="*/ 568 h 1626"/>
                <a:gd name="T8" fmla="*/ 5777 w 5777"/>
                <a:gd name="T9" fmla="*/ 0 h 1626"/>
                <a:gd name="T10" fmla="*/ 0 w 5777"/>
                <a:gd name="T11" fmla="*/ 0 h 1626"/>
                <a:gd name="T12" fmla="*/ 3094 w 5777"/>
                <a:gd name="T13" fmla="*/ 1450 h 1626"/>
              </a:gdLst>
              <a:ahLst/>
              <a:cxnLst>
                <a:cxn ang="0">
                  <a:pos x="T0" y="T1"/>
                </a:cxn>
                <a:cxn ang="0">
                  <a:pos x="T2" y="T3"/>
                </a:cxn>
                <a:cxn ang="0">
                  <a:pos x="T4" y="T5"/>
                </a:cxn>
                <a:cxn ang="0">
                  <a:pos x="T6" y="T7"/>
                </a:cxn>
                <a:cxn ang="0">
                  <a:pos x="T8" y="T9"/>
                </a:cxn>
                <a:cxn ang="0">
                  <a:pos x="T10" y="T11"/>
                </a:cxn>
                <a:cxn ang="0">
                  <a:pos x="T12" y="T13"/>
                </a:cxn>
              </a:cxnLst>
              <a:rect l="0" t="0" r="r" b="b"/>
              <a:pathLst>
                <a:path w="5777" h="1626">
                  <a:moveTo>
                    <a:pt x="3094" y="1450"/>
                  </a:moveTo>
                  <a:cubicBezTo>
                    <a:pt x="3329" y="1567"/>
                    <a:pt x="3603" y="1626"/>
                    <a:pt x="3858" y="1626"/>
                  </a:cubicBezTo>
                  <a:cubicBezTo>
                    <a:pt x="4073" y="1626"/>
                    <a:pt x="4269" y="1587"/>
                    <a:pt x="4485" y="1508"/>
                  </a:cubicBezTo>
                  <a:cubicBezTo>
                    <a:pt x="4935" y="1352"/>
                    <a:pt x="5307" y="1019"/>
                    <a:pt x="5503" y="568"/>
                  </a:cubicBezTo>
                  <a:lnTo>
                    <a:pt x="5777" y="0"/>
                  </a:lnTo>
                  <a:lnTo>
                    <a:pt x="0" y="0"/>
                  </a:lnTo>
                  <a:lnTo>
                    <a:pt x="3094" y="1450"/>
                  </a:lnTo>
                  <a:close/>
                </a:path>
              </a:pathLst>
            </a:custGeom>
            <a:solidFill>
              <a:srgbClr val="7A7A7A"/>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38" name="Freeform 24"/>
            <p:cNvSpPr>
              <a:spLocks/>
            </p:cNvSpPr>
            <p:nvPr/>
          </p:nvSpPr>
          <p:spPr bwMode="auto">
            <a:xfrm>
              <a:off x="2521230" y="1015347"/>
              <a:ext cx="1839913" cy="1836737"/>
            </a:xfrm>
            <a:custGeom>
              <a:avLst/>
              <a:gdLst>
                <a:gd name="T0" fmla="*/ 588 w 14003"/>
                <a:gd name="T1" fmla="*/ 0 h 14003"/>
                <a:gd name="T2" fmla="*/ 0 w 14003"/>
                <a:gd name="T3" fmla="*/ 588 h 14003"/>
                <a:gd name="T4" fmla="*/ 0 w 14003"/>
                <a:gd name="T5" fmla="*/ 13415 h 14003"/>
                <a:gd name="T6" fmla="*/ 588 w 14003"/>
                <a:gd name="T7" fmla="*/ 14003 h 14003"/>
                <a:gd name="T8" fmla="*/ 13415 w 14003"/>
                <a:gd name="T9" fmla="*/ 14003 h 14003"/>
                <a:gd name="T10" fmla="*/ 14003 w 14003"/>
                <a:gd name="T11" fmla="*/ 13415 h 14003"/>
                <a:gd name="T12" fmla="*/ 14003 w 14003"/>
                <a:gd name="T13" fmla="*/ 588 h 14003"/>
                <a:gd name="T14" fmla="*/ 13415 w 14003"/>
                <a:gd name="T15" fmla="*/ 0 h 14003"/>
                <a:gd name="T16" fmla="*/ 588 w 14003"/>
                <a:gd name="T17" fmla="*/ 0 h 14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3" h="14003">
                  <a:moveTo>
                    <a:pt x="588" y="0"/>
                  </a:moveTo>
                  <a:cubicBezTo>
                    <a:pt x="255" y="0"/>
                    <a:pt x="0" y="274"/>
                    <a:pt x="0" y="588"/>
                  </a:cubicBezTo>
                  <a:lnTo>
                    <a:pt x="0" y="13415"/>
                  </a:lnTo>
                  <a:cubicBezTo>
                    <a:pt x="0" y="13748"/>
                    <a:pt x="275" y="14003"/>
                    <a:pt x="588" y="14003"/>
                  </a:cubicBezTo>
                  <a:lnTo>
                    <a:pt x="13415" y="14003"/>
                  </a:lnTo>
                  <a:cubicBezTo>
                    <a:pt x="13748" y="14003"/>
                    <a:pt x="14003" y="13729"/>
                    <a:pt x="14003" y="13415"/>
                  </a:cubicBezTo>
                  <a:lnTo>
                    <a:pt x="14003" y="588"/>
                  </a:lnTo>
                  <a:cubicBezTo>
                    <a:pt x="14003" y="255"/>
                    <a:pt x="13729" y="0"/>
                    <a:pt x="13415" y="0"/>
                  </a:cubicBezTo>
                  <a:lnTo>
                    <a:pt x="588" y="0"/>
                  </a:lnTo>
                  <a:close/>
                </a:path>
              </a:pathLst>
            </a:custGeom>
            <a:solidFill>
              <a:srgbClr val="FFFFFF"/>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sp>
          <p:nvSpPr>
            <p:cNvPr id="39" name="Freeform 25"/>
            <p:cNvSpPr>
              <a:spLocks/>
            </p:cNvSpPr>
            <p:nvPr/>
          </p:nvSpPr>
          <p:spPr bwMode="auto">
            <a:xfrm>
              <a:off x="3046693" y="1288397"/>
              <a:ext cx="792163" cy="1311275"/>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rgbClr val="59B4D9"/>
            </a:solidFill>
            <a:ln w="0">
              <a:noFill/>
              <a:prstDash val="solid"/>
              <a:round/>
              <a:headEnd/>
              <a:tailEnd/>
            </a:ln>
          </p:spPr>
          <p:txBody>
            <a:bodyPr vert="horz" wrap="square" lIns="67232" tIns="33616" rIns="67232" bIns="33616" numCol="1" anchor="t" anchorCtr="0" compatLnSpc="1">
              <a:prstTxWarp prst="textNoShape">
                <a:avLst/>
              </a:prstTxWarp>
            </a:bodyPr>
            <a:lstStyle/>
            <a:p>
              <a:pPr defTabSz="685775"/>
              <a:endParaRPr lang="en-US" sz="1324">
                <a:latin typeface="Segoe UI"/>
              </a:endParaRPr>
            </a:p>
          </p:txBody>
        </p:sp>
      </p:grpSp>
    </p:spTree>
    <p:extLst>
      <p:ext uri="{BB962C8B-B14F-4D97-AF65-F5344CB8AC3E}">
        <p14:creationId xmlns:p14="http://schemas.microsoft.com/office/powerpoint/2010/main" val="4226332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10264837" y="1037383"/>
            <a:ext cx="1632668" cy="4912001"/>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a:xfrm>
            <a:off x="5392705" y="6619833"/>
            <a:ext cx="224421" cy="221535"/>
          </a:xfrm>
        </p:spPr>
        <p:txBody>
          <a:bodyPr/>
          <a:lstStyle/>
          <a:p>
            <a:fld id="{14D65173-87C9-47C0-A890-7AD8E2754265}" type="slidenum">
              <a:rPr lang="en-US" sz="1200">
                <a:solidFill>
                  <a:schemeClr val="tx1"/>
                </a:solidFill>
              </a:rPr>
              <a:pPr/>
              <a:t>90</a:t>
            </a:fld>
            <a:endParaRPr lang="en-US" sz="1200" dirty="0">
              <a:solidFill>
                <a:schemeClr val="tx1"/>
              </a:solidFill>
            </a:endParaRPr>
          </a:p>
        </p:txBody>
      </p:sp>
      <p:sp>
        <p:nvSpPr>
          <p:cNvPr id="13" name="Rectangle 12"/>
          <p:cNvSpPr/>
          <p:nvPr/>
        </p:nvSpPr>
        <p:spPr>
          <a:xfrm>
            <a:off x="6976319" y="1048312"/>
            <a:ext cx="1623095" cy="4924139"/>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6959848" y="1024770"/>
            <a:ext cx="1623095"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schemeClr val="tx1"/>
                </a:solidFill>
              </a:rPr>
              <a:t>BUSINESS RULES/</a:t>
            </a:r>
          </a:p>
          <a:p>
            <a:endParaRPr lang="en-US" sz="1100" b="1" dirty="0">
              <a:solidFill>
                <a:schemeClr val="tx1"/>
              </a:solidFill>
            </a:endParaRPr>
          </a:p>
        </p:txBody>
      </p:sp>
      <p:sp>
        <p:nvSpPr>
          <p:cNvPr id="15" name="Rectangle 14"/>
          <p:cNvSpPr/>
          <p:nvPr/>
        </p:nvSpPr>
        <p:spPr>
          <a:xfrm>
            <a:off x="8611618" y="1035111"/>
            <a:ext cx="1632668" cy="4912001"/>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12864" y="1026639"/>
            <a:ext cx="1632668"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schemeClr val="tx1"/>
                </a:solidFill>
              </a:rPr>
              <a:t>CACHED VIEWS</a:t>
            </a:r>
          </a:p>
          <a:p>
            <a:r>
              <a:rPr lang="en-US" sz="1100" b="1" dirty="0">
                <a:solidFill>
                  <a:schemeClr val="tx1"/>
                </a:solidFill>
              </a:rPr>
              <a:t>PIVOTS</a:t>
            </a:r>
          </a:p>
        </p:txBody>
      </p:sp>
      <p:sp>
        <p:nvSpPr>
          <p:cNvPr id="17" name="Rectangle 16"/>
          <p:cNvSpPr/>
          <p:nvPr/>
        </p:nvSpPr>
        <p:spPr>
          <a:xfrm>
            <a:off x="5341019" y="1128246"/>
            <a:ext cx="1623095" cy="4837386"/>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341019" y="1025903"/>
            <a:ext cx="1623095"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solidFill>
                  <a:schemeClr val="tx1"/>
                </a:solidFill>
              </a:rPr>
              <a:t>TRANSFORMATION/</a:t>
            </a:r>
          </a:p>
          <a:p>
            <a:endParaRPr lang="en-US" sz="1050" b="1" dirty="0">
              <a:solidFill>
                <a:schemeClr val="tx1"/>
              </a:solidFill>
            </a:endParaRPr>
          </a:p>
        </p:txBody>
      </p:sp>
      <p:sp>
        <p:nvSpPr>
          <p:cNvPr id="19" name="Rectangle 18"/>
          <p:cNvSpPr/>
          <p:nvPr/>
        </p:nvSpPr>
        <p:spPr>
          <a:xfrm>
            <a:off x="3717924" y="1088766"/>
            <a:ext cx="1623095" cy="4883685"/>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3717924" y="1025756"/>
            <a:ext cx="1623095"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schemeClr val="tx1"/>
                </a:solidFill>
              </a:rPr>
              <a:t>CLEANSING</a:t>
            </a:r>
          </a:p>
          <a:p>
            <a:r>
              <a:rPr lang="en-US" sz="1100" b="1" dirty="0">
                <a:solidFill>
                  <a:schemeClr val="tx1"/>
                </a:solidFill>
              </a:rPr>
              <a:t>/ENRICHMENT</a:t>
            </a:r>
          </a:p>
        </p:txBody>
      </p:sp>
      <p:sp>
        <p:nvSpPr>
          <p:cNvPr id="21" name="Rectangle 20"/>
          <p:cNvSpPr/>
          <p:nvPr/>
        </p:nvSpPr>
        <p:spPr>
          <a:xfrm>
            <a:off x="1511990" y="1026915"/>
            <a:ext cx="2189746" cy="495987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1489814" y="1025064"/>
            <a:ext cx="2225566"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schemeClr val="tx1"/>
                </a:solidFill>
              </a:rPr>
              <a:t>COLLECTION / STAGING</a:t>
            </a:r>
          </a:p>
          <a:p>
            <a:r>
              <a:rPr lang="en-US" sz="1100" b="1" dirty="0">
                <a:solidFill>
                  <a:schemeClr val="tx1"/>
                </a:solidFill>
              </a:rPr>
              <a:t>[Azure Data Lake Storage]</a:t>
            </a:r>
          </a:p>
        </p:txBody>
      </p:sp>
      <p:sp>
        <p:nvSpPr>
          <p:cNvPr id="23" name="Rectangle 22"/>
          <p:cNvSpPr/>
          <p:nvPr/>
        </p:nvSpPr>
        <p:spPr>
          <a:xfrm>
            <a:off x="78675" y="1035300"/>
            <a:ext cx="1411140" cy="4950178"/>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107348" y="1024783"/>
            <a:ext cx="1382466"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schemeClr val="tx1"/>
                </a:solidFill>
              </a:rPr>
              <a:t>SOURCES/</a:t>
            </a:r>
          </a:p>
          <a:p>
            <a:r>
              <a:rPr lang="en-US" sz="1100" b="1" dirty="0">
                <a:solidFill>
                  <a:schemeClr val="tx1"/>
                </a:solidFill>
              </a:rPr>
              <a:t>PRODUCERS</a:t>
            </a:r>
          </a:p>
        </p:txBody>
      </p:sp>
      <p:sp>
        <p:nvSpPr>
          <p:cNvPr id="28" name="Can 27"/>
          <p:cNvSpPr/>
          <p:nvPr/>
        </p:nvSpPr>
        <p:spPr>
          <a:xfrm>
            <a:off x="184020" y="1634302"/>
            <a:ext cx="1173514" cy="996617"/>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tx1"/>
              </a:solidFill>
              <a:latin typeface="Segoe UI Light" panose="020B0502040204020203" pitchFamily="34" charset="0"/>
              <a:cs typeface="Segoe UI Light" panose="020B0502040204020203" pitchFamily="34" charset="0"/>
            </a:endParaRPr>
          </a:p>
          <a:p>
            <a:pPr algn="ctr"/>
            <a:endParaRPr lang="en-US" sz="1000" b="1" dirty="0">
              <a:solidFill>
                <a:schemeClr val="tx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MDB</a:t>
            </a:r>
          </a:p>
          <a:p>
            <a:pPr marL="171450" indent="-171450">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ADCRM</a:t>
            </a:r>
          </a:p>
          <a:p>
            <a:pPr algn="ctr"/>
            <a:endParaRPr lang="en-US" sz="1000" b="1" dirty="0">
              <a:solidFill>
                <a:schemeClr val="tx1"/>
              </a:solidFill>
              <a:latin typeface="Segoe UI Light" panose="020B0502040204020203" pitchFamily="34" charset="0"/>
              <a:cs typeface="Segoe UI Light" panose="020B0502040204020203" pitchFamily="34" charset="0"/>
            </a:endParaRPr>
          </a:p>
          <a:p>
            <a:r>
              <a:rPr lang="en-US" sz="1000" b="1" dirty="0">
                <a:solidFill>
                  <a:schemeClr val="tx1"/>
                </a:solidFill>
                <a:latin typeface="Segoe UI Light" panose="020B0502040204020203" pitchFamily="34" charset="0"/>
                <a:cs typeface="Segoe UI Light" panose="020B0502040204020203" pitchFamily="34" charset="0"/>
              </a:rPr>
              <a:t>ON PREMISE</a:t>
            </a:r>
          </a:p>
          <a:p>
            <a:pPr algn="ctr"/>
            <a:endParaRPr lang="en-US" sz="1000" b="1" dirty="0">
              <a:solidFill>
                <a:schemeClr val="tx1"/>
              </a:solidFill>
              <a:latin typeface="Segoe UI Light" panose="020B0502040204020203" pitchFamily="34" charset="0"/>
              <a:cs typeface="Segoe UI Light" panose="020B0502040204020203" pitchFamily="34" charset="0"/>
            </a:endParaRPr>
          </a:p>
        </p:txBody>
      </p:sp>
      <p:sp>
        <p:nvSpPr>
          <p:cNvPr id="32" name="Flowchart: Multidocument 618"/>
          <p:cNvSpPr/>
          <p:nvPr/>
        </p:nvSpPr>
        <p:spPr>
          <a:xfrm>
            <a:off x="1650513" y="2370788"/>
            <a:ext cx="1835228" cy="1543822"/>
          </a:xfrm>
          <a:prstGeom prst="flowChartMultidocumen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ADLS </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Azure Storage</a:t>
            </a:r>
          </a:p>
          <a:p>
            <a:pPr marL="285750" indent="-285750">
              <a:buFont typeface="Arial" panose="020B0604020202020204" pitchFamily="34" charset="0"/>
              <a:buChar char="•"/>
            </a:pP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62" name="Right Arrow 61"/>
          <p:cNvSpPr/>
          <p:nvPr/>
        </p:nvSpPr>
        <p:spPr>
          <a:xfrm>
            <a:off x="1393293" y="1140660"/>
            <a:ext cx="257220" cy="20403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63" name="Right Arrow 62"/>
          <p:cNvSpPr/>
          <p:nvPr/>
        </p:nvSpPr>
        <p:spPr>
          <a:xfrm>
            <a:off x="3609209" y="1128247"/>
            <a:ext cx="257220" cy="20403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65" name="Right Arrow 64"/>
          <p:cNvSpPr/>
          <p:nvPr/>
        </p:nvSpPr>
        <p:spPr>
          <a:xfrm>
            <a:off x="8483826" y="1144871"/>
            <a:ext cx="257220" cy="20403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66" name="Left-Right Arrow 65"/>
          <p:cNvSpPr/>
          <p:nvPr/>
        </p:nvSpPr>
        <p:spPr>
          <a:xfrm>
            <a:off x="5130721" y="1226974"/>
            <a:ext cx="403966" cy="204037"/>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67" name="Left-Right Arrow 66"/>
          <p:cNvSpPr/>
          <p:nvPr/>
        </p:nvSpPr>
        <p:spPr>
          <a:xfrm>
            <a:off x="6774335" y="1219649"/>
            <a:ext cx="403966" cy="204037"/>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tx1"/>
              </a:solidFill>
            </a:endParaRPr>
          </a:p>
        </p:txBody>
      </p:sp>
      <p:sp>
        <p:nvSpPr>
          <p:cNvPr id="126" name="Rectangle 125"/>
          <p:cNvSpPr/>
          <p:nvPr/>
        </p:nvSpPr>
        <p:spPr>
          <a:xfrm>
            <a:off x="2226809" y="5374466"/>
            <a:ext cx="1137468" cy="297467"/>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a:solidFill>
                  <a:schemeClr val="tx1"/>
                </a:solidFill>
              </a:rPr>
              <a:t>INCR/FULL DATA</a:t>
            </a:r>
          </a:p>
        </p:txBody>
      </p:sp>
      <p:sp>
        <p:nvSpPr>
          <p:cNvPr id="40" name="Rectangle 39"/>
          <p:cNvSpPr/>
          <p:nvPr/>
        </p:nvSpPr>
        <p:spPr>
          <a:xfrm>
            <a:off x="1737955" y="1571705"/>
            <a:ext cx="8332291" cy="4227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799" dirty="0">
              <a:solidFill>
                <a:schemeClr val="tx1"/>
              </a:solidFill>
            </a:endParaRPr>
          </a:p>
        </p:txBody>
      </p:sp>
      <p:pic>
        <p:nvPicPr>
          <p:cNvPr id="109" name="Picture 108"/>
          <p:cNvPicPr>
            <a:picLocks noChangeAspect="1"/>
          </p:cNvPicPr>
          <p:nvPr/>
        </p:nvPicPr>
        <p:blipFill>
          <a:blip r:embed="rId2"/>
          <a:stretch>
            <a:fillRect/>
          </a:stretch>
        </p:blipFill>
        <p:spPr>
          <a:xfrm>
            <a:off x="1886856" y="1632629"/>
            <a:ext cx="317744" cy="300860"/>
          </a:xfrm>
          <a:prstGeom prst="rect">
            <a:avLst/>
          </a:prstGeom>
        </p:spPr>
      </p:pic>
      <p:sp>
        <p:nvSpPr>
          <p:cNvPr id="111" name="TextBox 640"/>
          <p:cNvSpPr txBox="1"/>
          <p:nvPr/>
        </p:nvSpPr>
        <p:spPr>
          <a:xfrm>
            <a:off x="2202850" y="1625813"/>
            <a:ext cx="6280977" cy="307697"/>
          </a:xfrm>
          <a:prstGeom prst="rect">
            <a:avLst/>
          </a:prstGeom>
          <a:noFill/>
        </p:spPr>
        <p:txBody>
          <a:bodyPr wrap="square" rtlCol="0">
            <a:spAutoFit/>
          </a:bodyPr>
          <a:lstStyle/>
          <a:p>
            <a:r>
              <a:rPr lang="en-US" sz="1400" b="1" dirty="0">
                <a:latin typeface="Segoe UI Light" panose="020B0502040204020203" pitchFamily="34" charset="0"/>
                <a:cs typeface="Segoe UI Light" panose="020B0502040204020203" pitchFamily="34" charset="0"/>
              </a:rPr>
              <a:t>Azure Data Factory</a:t>
            </a:r>
            <a:r>
              <a:rPr lang="en-US" sz="1050" b="1" dirty="0">
                <a:latin typeface="Segoe UI Light" panose="020B0502040204020203" pitchFamily="34" charset="0"/>
                <a:cs typeface="Segoe UI Light" panose="020B0502040204020203" pitchFamily="34" charset="0"/>
              </a:rPr>
              <a:t> </a:t>
            </a:r>
            <a:r>
              <a:rPr lang="en-US" sz="1050" b="1" i="1" dirty="0">
                <a:latin typeface="Segoe UI Light" panose="020B0502040204020203" pitchFamily="34" charset="0"/>
                <a:cs typeface="Segoe UI Light" panose="020B0502040204020203" pitchFamily="34" charset="0"/>
              </a:rPr>
              <a:t>[Data Ingestion, Layers Orchestration and Data Auditing]</a:t>
            </a:r>
            <a:r>
              <a:rPr lang="en-US" sz="1050" b="1" dirty="0">
                <a:latin typeface="Segoe UI Light" panose="020B0502040204020203" pitchFamily="34" charset="0"/>
                <a:cs typeface="Segoe UI Light" panose="020B0502040204020203" pitchFamily="34" charset="0"/>
              </a:rPr>
              <a:t> </a:t>
            </a:r>
          </a:p>
        </p:txBody>
      </p:sp>
      <p:sp>
        <p:nvSpPr>
          <p:cNvPr id="132" name="TextBox 131"/>
          <p:cNvSpPr txBox="1"/>
          <p:nvPr/>
        </p:nvSpPr>
        <p:spPr>
          <a:xfrm>
            <a:off x="10266083" y="1028911"/>
            <a:ext cx="1632668" cy="430775"/>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solidFill>
                  <a:schemeClr val="tx1"/>
                </a:solidFill>
              </a:rPr>
              <a:t>PRESENTATION/</a:t>
            </a:r>
          </a:p>
          <a:p>
            <a:r>
              <a:rPr lang="en-US" sz="1100" b="1" dirty="0">
                <a:solidFill>
                  <a:schemeClr val="tx1"/>
                </a:solidFill>
              </a:rPr>
              <a:t> ACTIONS</a:t>
            </a:r>
          </a:p>
        </p:txBody>
      </p:sp>
      <p:sp>
        <p:nvSpPr>
          <p:cNvPr id="136" name="Rectangle 135"/>
          <p:cNvSpPr/>
          <p:nvPr/>
        </p:nvSpPr>
        <p:spPr>
          <a:xfrm>
            <a:off x="3626729" y="2559321"/>
            <a:ext cx="2125458" cy="2059230"/>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Arial" panose="020B0604020202020204" pitchFamily="34" charset="0"/>
              <a:buChar char="•"/>
            </a:pPr>
            <a:r>
              <a:rPr lang="en-US" sz="1600" dirty="0">
                <a:solidFill>
                  <a:schemeClr val="tx1"/>
                </a:solidFill>
                <a:latin typeface="Segoe UI Light" panose="020B0502040204020203" pitchFamily="34" charset="0"/>
                <a:cs typeface="Segoe UI Light" panose="020B0502040204020203" pitchFamily="34" charset="0"/>
              </a:rPr>
              <a:t>Data Cleansing</a:t>
            </a:r>
          </a:p>
          <a:p>
            <a:pPr marL="342900" indent="-342900">
              <a:buFont typeface="Arial" panose="020B0604020202020204" pitchFamily="34" charset="0"/>
              <a:buChar char="•"/>
            </a:pPr>
            <a:r>
              <a:rPr lang="en-US" sz="1600" dirty="0">
                <a:solidFill>
                  <a:schemeClr val="tx1"/>
                </a:solidFill>
                <a:latin typeface="Segoe UI Light" panose="020B0502040204020203" pitchFamily="34" charset="0"/>
                <a:cs typeface="Segoe UI Light" panose="020B0502040204020203" pitchFamily="34" charset="0"/>
              </a:rPr>
              <a:t>Data Enrichment </a:t>
            </a:r>
          </a:p>
          <a:p>
            <a:pPr marL="342900" indent="-342900">
              <a:buFont typeface="Arial" panose="020B0604020202020204" pitchFamily="34" charset="0"/>
              <a:buChar char="•"/>
            </a:pPr>
            <a:r>
              <a:rPr lang="en-US" sz="1600" dirty="0">
                <a:solidFill>
                  <a:schemeClr val="tx1"/>
                </a:solidFill>
                <a:latin typeface="Segoe UI Light" panose="020B0502040204020203" pitchFamily="34" charset="0"/>
                <a:cs typeface="Segoe UI Light" panose="020B0502040204020203" pitchFamily="34" charset="0"/>
              </a:rPr>
              <a:t>Type 2 Dimensions</a:t>
            </a:r>
          </a:p>
          <a:p>
            <a:pPr marL="342900" indent="-342900">
              <a:buFont typeface="Arial" panose="020B0604020202020204" pitchFamily="34" charset="0"/>
              <a:buChar char="•"/>
            </a:pPr>
            <a:r>
              <a:rPr lang="en-US" sz="1600" dirty="0">
                <a:solidFill>
                  <a:schemeClr val="tx1"/>
                </a:solidFill>
                <a:latin typeface="Segoe UI Light" panose="020B0502040204020203" pitchFamily="34" charset="0"/>
                <a:cs typeface="Segoe UI Light" panose="020B0502040204020203" pitchFamily="34" charset="0"/>
              </a:rPr>
              <a:t>Data Archival</a:t>
            </a:r>
          </a:p>
          <a:p>
            <a:pPr marL="342900" indent="-342900">
              <a:buFont typeface="Arial" panose="020B0604020202020204" pitchFamily="34" charset="0"/>
              <a:buChar char="•"/>
            </a:pPr>
            <a:endParaRPr lang="en-US" sz="1600" dirty="0">
              <a:solidFill>
                <a:schemeClr val="tx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161" name="Rectangle 160"/>
          <p:cNvSpPr/>
          <p:nvPr/>
        </p:nvSpPr>
        <p:spPr>
          <a:xfrm>
            <a:off x="3619188" y="2318305"/>
            <a:ext cx="2153305" cy="274815"/>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schemeClr val="tx1"/>
                </a:solidFill>
              </a:rPr>
              <a:t>AZURE DATA LAKE</a:t>
            </a:r>
          </a:p>
        </p:txBody>
      </p:sp>
      <p:grpSp>
        <p:nvGrpSpPr>
          <p:cNvPr id="175" name="Group 174"/>
          <p:cNvGrpSpPr/>
          <p:nvPr/>
        </p:nvGrpSpPr>
        <p:grpSpPr>
          <a:xfrm>
            <a:off x="3419963" y="2182904"/>
            <a:ext cx="540282" cy="495461"/>
            <a:chOff x="314873" y="269766"/>
            <a:chExt cx="593487" cy="593487"/>
          </a:xfrm>
        </p:grpSpPr>
        <p:sp>
          <p:nvSpPr>
            <p:cNvPr id="176" name="Shape 175"/>
            <p:cNvSpPr/>
            <p:nvPr/>
          </p:nvSpPr>
          <p:spPr>
            <a:xfrm>
              <a:off x="314873" y="269766"/>
              <a:ext cx="593487" cy="593487"/>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7" name="Shape 4"/>
            <p:cNvSpPr txBox="1"/>
            <p:nvPr/>
          </p:nvSpPr>
          <p:spPr>
            <a:xfrm>
              <a:off x="434190" y="408787"/>
              <a:ext cx="354853" cy="3050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488950">
                <a:lnSpc>
                  <a:spcPct val="90000"/>
                </a:lnSpc>
                <a:spcBef>
                  <a:spcPct val="0"/>
                </a:spcBef>
                <a:spcAft>
                  <a:spcPct val="35000"/>
                </a:spcAft>
              </a:pPr>
              <a:r>
                <a:rPr lang="en-US" sz="1000" dirty="0">
                  <a:solidFill>
                    <a:schemeClr val="tx1"/>
                  </a:solidFill>
                </a:rPr>
                <a:t>USQL</a:t>
              </a:r>
            </a:p>
          </p:txBody>
        </p:sp>
      </p:grpSp>
      <p:sp>
        <p:nvSpPr>
          <p:cNvPr id="36" name="Round Diagonal Corner Rectangle 35"/>
          <p:cNvSpPr/>
          <p:nvPr/>
        </p:nvSpPr>
        <p:spPr>
          <a:xfrm>
            <a:off x="163701" y="4859654"/>
            <a:ext cx="1241089" cy="1029625"/>
          </a:xfrm>
          <a:prstGeom prst="round2DiagRect">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Monetization</a:t>
            </a: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Clicks </a:t>
            </a: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Impressions</a:t>
            </a: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Budget Pause </a:t>
            </a: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Accounts</a:t>
            </a:r>
          </a:p>
          <a:p>
            <a:r>
              <a:rPr lang="en-US" sz="1000" b="1" dirty="0">
                <a:solidFill>
                  <a:schemeClr val="tx1"/>
                </a:solidFill>
                <a:latin typeface="Segoe UI Light" panose="020B0502040204020203" pitchFamily="34" charset="0"/>
                <a:cs typeface="Segoe UI Light" panose="020B0502040204020203" pitchFamily="34" charset="0"/>
              </a:rPr>
              <a:t>COSMOS</a:t>
            </a:r>
          </a:p>
        </p:txBody>
      </p:sp>
      <p:sp>
        <p:nvSpPr>
          <p:cNvPr id="37" name="Can 36"/>
          <p:cNvSpPr/>
          <p:nvPr/>
        </p:nvSpPr>
        <p:spPr>
          <a:xfrm>
            <a:off x="155000" y="2758745"/>
            <a:ext cx="1173514" cy="996617"/>
          </a:xfrm>
          <a:prstGeom prst="can">
            <a:avLst>
              <a:gd name="adj" fmla="val 14938"/>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b="1" dirty="0">
              <a:solidFill>
                <a:schemeClr val="tx1"/>
              </a:solidFill>
              <a:latin typeface="Segoe UI Light" panose="020B0502040204020203" pitchFamily="34" charset="0"/>
              <a:cs typeface="Segoe UI Light" panose="020B0502040204020203" pitchFamily="34" charset="0"/>
            </a:endParaRP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Bing Ads</a:t>
            </a: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Ucm</a:t>
            </a: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Exchanges</a:t>
            </a:r>
          </a:p>
          <a:p>
            <a:r>
              <a:rPr lang="en-US" sz="1000" b="1" dirty="0">
                <a:solidFill>
                  <a:schemeClr val="tx1"/>
                </a:solidFill>
                <a:latin typeface="Segoe UI Light" panose="020B0502040204020203" pitchFamily="34" charset="0"/>
                <a:cs typeface="Segoe UI Light" panose="020B0502040204020203" pitchFamily="34" charset="0"/>
              </a:rPr>
              <a:t>AZURE SQL</a:t>
            </a:r>
            <a:endParaRPr lang="en-US" sz="1000" dirty="0">
              <a:solidFill>
                <a:schemeClr val="tx1"/>
              </a:solidFill>
              <a:latin typeface="Segoe UI Light" panose="020B0502040204020203" pitchFamily="34" charset="0"/>
              <a:cs typeface="Segoe UI Light" panose="020B0502040204020203" pitchFamily="34" charset="0"/>
            </a:endParaRPr>
          </a:p>
          <a:p>
            <a:pPr algn="ctr"/>
            <a:endParaRPr lang="en-US" sz="1000" dirty="0">
              <a:solidFill>
                <a:schemeClr val="tx1"/>
              </a:solidFill>
              <a:latin typeface="Segoe UI Light" panose="020B0502040204020203" pitchFamily="34" charset="0"/>
              <a:cs typeface="Segoe UI Light" panose="020B0502040204020203" pitchFamily="34" charset="0"/>
            </a:endParaRPr>
          </a:p>
        </p:txBody>
      </p:sp>
      <p:sp>
        <p:nvSpPr>
          <p:cNvPr id="38" name="Folded Corner 37"/>
          <p:cNvSpPr/>
          <p:nvPr/>
        </p:nvSpPr>
        <p:spPr>
          <a:xfrm>
            <a:off x="197488" y="3967120"/>
            <a:ext cx="1173514" cy="611709"/>
          </a:xfrm>
          <a:prstGeom prst="foldedCorner">
            <a:avLst/>
          </a:prstGeom>
          <a:solidFill>
            <a:schemeClr val="tx1">
              <a:lumMod val="75000"/>
            </a:schemeClr>
          </a:solidFill>
          <a:ln>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schemeClr val="tx1"/>
              </a:solidFill>
              <a:latin typeface="Segoe UI Light" panose="020B0502040204020203" pitchFamily="34" charset="0"/>
              <a:cs typeface="Segoe UI Light" panose="020B0502040204020203" pitchFamily="34" charset="0"/>
            </a:endParaRPr>
          </a:p>
          <a:p>
            <a:pPr algn="ctr"/>
            <a:endParaRPr lang="en-US" sz="1000" b="1" dirty="0">
              <a:solidFill>
                <a:schemeClr val="tx1"/>
              </a:solidFill>
              <a:latin typeface="Segoe UI Light" panose="020B0502040204020203" pitchFamily="34" charset="0"/>
              <a:cs typeface="Segoe UI Light" panose="020B0502040204020203" pitchFamily="34" charset="0"/>
            </a:endParaRPr>
          </a:p>
          <a:p>
            <a:pPr marL="171399" indent="-171399">
              <a:buFont typeface="Arial" panose="020B0604020202020204" pitchFamily="34" charset="0"/>
              <a:buChar char="•"/>
            </a:pPr>
            <a:r>
              <a:rPr lang="en-US" sz="1000" dirty="0">
                <a:solidFill>
                  <a:schemeClr val="tx1"/>
                </a:solidFill>
                <a:latin typeface="Segoe UI Light" panose="020B0502040204020203" pitchFamily="34" charset="0"/>
                <a:cs typeface="Segoe UI Light" panose="020B0502040204020203" pitchFamily="34" charset="0"/>
              </a:rPr>
              <a:t>KPI Billing</a:t>
            </a:r>
          </a:p>
          <a:p>
            <a:r>
              <a:rPr lang="en-US" sz="1000" b="1" dirty="0">
                <a:solidFill>
                  <a:schemeClr val="tx1"/>
                </a:solidFill>
                <a:latin typeface="Segoe UI Light" panose="020B0502040204020203" pitchFamily="34" charset="0"/>
                <a:cs typeface="Segoe UI Light" panose="020B0502040204020203" pitchFamily="34" charset="0"/>
              </a:rPr>
              <a:t>FLAT FILES</a:t>
            </a:r>
            <a:endParaRPr lang="en-US" sz="1000" dirty="0">
              <a:solidFill>
                <a:schemeClr val="tx1"/>
              </a:solidFill>
              <a:latin typeface="Segoe UI Light" panose="020B0502040204020203" pitchFamily="34" charset="0"/>
              <a:cs typeface="Segoe UI Light" panose="020B0502040204020203" pitchFamily="34" charset="0"/>
            </a:endParaRPr>
          </a:p>
          <a:p>
            <a:pPr algn="ctr"/>
            <a:endParaRPr lang="en-US" sz="1000" dirty="0">
              <a:solidFill>
                <a:schemeClr val="tx1"/>
              </a:solidFill>
              <a:latin typeface="Segoe UI Light" panose="020B0502040204020203" pitchFamily="34" charset="0"/>
              <a:cs typeface="Segoe UI Light" panose="020B0502040204020203" pitchFamily="34" charset="0"/>
            </a:endParaRPr>
          </a:p>
        </p:txBody>
      </p:sp>
      <p:sp>
        <p:nvSpPr>
          <p:cNvPr id="39" name="Rectangle 38"/>
          <p:cNvSpPr/>
          <p:nvPr/>
        </p:nvSpPr>
        <p:spPr>
          <a:xfrm>
            <a:off x="8695842" y="2554283"/>
            <a:ext cx="1487069" cy="866303"/>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Segoe UI Light" panose="020B0502040204020203" pitchFamily="34" charset="0"/>
                <a:cs typeface="Segoe UI Light" panose="020B0502040204020203" pitchFamily="34" charset="0"/>
              </a:rPr>
              <a:t>Billing Cube</a:t>
            </a:r>
          </a:p>
        </p:txBody>
      </p:sp>
      <p:sp>
        <p:nvSpPr>
          <p:cNvPr id="41" name="Rectangle 40"/>
          <p:cNvSpPr/>
          <p:nvPr/>
        </p:nvSpPr>
        <p:spPr>
          <a:xfrm>
            <a:off x="8691570" y="2313267"/>
            <a:ext cx="1488954" cy="205139"/>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schemeClr val="tx1"/>
                </a:solidFill>
              </a:rPr>
              <a:t>SQL Server 2016 on VM</a:t>
            </a:r>
          </a:p>
        </p:txBody>
      </p:sp>
      <p:sp>
        <p:nvSpPr>
          <p:cNvPr id="42"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chemeClr val="tx1"/>
                </a:solidFill>
              </a:rPr>
              <a:t>UCM-B Simplified Data Flow</a:t>
            </a:r>
            <a:endParaRPr lang="en-US" sz="2000" dirty="0">
              <a:solidFill>
                <a:schemeClr val="tx1"/>
              </a:solidFill>
            </a:endParaRPr>
          </a:p>
        </p:txBody>
      </p:sp>
      <p:sp>
        <p:nvSpPr>
          <p:cNvPr id="44" name="Rectangle 43"/>
          <p:cNvSpPr/>
          <p:nvPr/>
        </p:nvSpPr>
        <p:spPr>
          <a:xfrm>
            <a:off x="6222271" y="2551751"/>
            <a:ext cx="2200100" cy="2066800"/>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Arial" panose="020B0604020202020204" pitchFamily="34" charset="0"/>
              <a:buChar char="•"/>
            </a:pPr>
            <a:endParaRPr lang="en-US" dirty="0">
              <a:solidFill>
                <a:schemeClr val="tx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dirty="0">
              <a:solidFill>
                <a:schemeClr val="tx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dirty="0">
              <a:solidFill>
                <a:schemeClr val="tx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Attainments</a:t>
            </a:r>
          </a:p>
          <a:p>
            <a:pPr marL="342900" indent="-3429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Business Reporting Views</a:t>
            </a:r>
          </a:p>
          <a:p>
            <a:pPr marL="342900" indent="-3429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WWIC Views</a:t>
            </a:r>
          </a:p>
          <a:p>
            <a:pPr marL="342900" indent="-3429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Opportunities</a:t>
            </a:r>
          </a:p>
          <a:p>
            <a:pPr marL="342900" indent="-342900">
              <a:buFont typeface="Arial" panose="020B0604020202020204" pitchFamily="34" charset="0"/>
              <a:buChar char="•"/>
            </a:pPr>
            <a:r>
              <a:rPr lang="en-US" dirty="0">
                <a:solidFill>
                  <a:schemeClr val="tx1"/>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US" dirty="0">
              <a:solidFill>
                <a:schemeClr val="tx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dirty="0">
              <a:solidFill>
                <a:schemeClr val="tx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dirty="0">
              <a:solidFill>
                <a:schemeClr val="tx1"/>
              </a:solidFill>
              <a:latin typeface="Segoe UI Light" panose="020B0502040204020203" pitchFamily="34" charset="0"/>
              <a:cs typeface="Segoe UI Light" panose="020B0502040204020203" pitchFamily="34" charset="0"/>
            </a:endParaRPr>
          </a:p>
        </p:txBody>
      </p:sp>
      <p:sp>
        <p:nvSpPr>
          <p:cNvPr id="45" name="Rectangle 44"/>
          <p:cNvSpPr/>
          <p:nvPr/>
        </p:nvSpPr>
        <p:spPr>
          <a:xfrm>
            <a:off x="6217758" y="2310735"/>
            <a:ext cx="2228925" cy="274815"/>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schemeClr val="tx1"/>
                </a:solidFill>
              </a:rPr>
              <a:t>AZURE DATA WAREHOUSE</a:t>
            </a:r>
          </a:p>
        </p:txBody>
      </p:sp>
      <p:grpSp>
        <p:nvGrpSpPr>
          <p:cNvPr id="46" name="Group 45"/>
          <p:cNvGrpSpPr/>
          <p:nvPr/>
        </p:nvGrpSpPr>
        <p:grpSpPr>
          <a:xfrm>
            <a:off x="5831380" y="2182904"/>
            <a:ext cx="446514" cy="487891"/>
            <a:chOff x="314873" y="269766"/>
            <a:chExt cx="593487" cy="593487"/>
          </a:xfrm>
        </p:grpSpPr>
        <p:sp>
          <p:nvSpPr>
            <p:cNvPr id="47" name="Shape 46"/>
            <p:cNvSpPr/>
            <p:nvPr/>
          </p:nvSpPr>
          <p:spPr>
            <a:xfrm>
              <a:off x="314873" y="269766"/>
              <a:ext cx="593487" cy="593487"/>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Shape 4"/>
            <p:cNvSpPr txBox="1"/>
            <p:nvPr/>
          </p:nvSpPr>
          <p:spPr>
            <a:xfrm>
              <a:off x="434190" y="408787"/>
              <a:ext cx="354853" cy="3050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488950">
                <a:lnSpc>
                  <a:spcPct val="90000"/>
                </a:lnSpc>
                <a:spcBef>
                  <a:spcPct val="0"/>
                </a:spcBef>
                <a:spcAft>
                  <a:spcPct val="35000"/>
                </a:spcAft>
              </a:pPr>
              <a:r>
                <a:rPr lang="en-US" sz="1000" dirty="0">
                  <a:solidFill>
                    <a:schemeClr val="tx1"/>
                  </a:solidFill>
                </a:rPr>
                <a:t>SQL</a:t>
              </a:r>
            </a:p>
          </p:txBody>
        </p:sp>
      </p:grpSp>
      <p:grpSp>
        <p:nvGrpSpPr>
          <p:cNvPr id="49" name="Group 48"/>
          <p:cNvGrpSpPr/>
          <p:nvPr/>
        </p:nvGrpSpPr>
        <p:grpSpPr>
          <a:xfrm>
            <a:off x="10310520" y="2346968"/>
            <a:ext cx="1507581" cy="1045235"/>
            <a:chOff x="10042502" y="2193006"/>
            <a:chExt cx="1508759" cy="1046051"/>
          </a:xfrm>
        </p:grpSpPr>
        <p:sp>
          <p:nvSpPr>
            <p:cNvPr id="50" name="Rectangle 49"/>
            <p:cNvSpPr/>
            <p:nvPr/>
          </p:nvSpPr>
          <p:spPr>
            <a:xfrm>
              <a:off x="10042502" y="2193006"/>
              <a:ext cx="1508759"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ADHOC &amp; Reporting Engines</a:t>
              </a:r>
            </a:p>
          </p:txBody>
        </p:sp>
        <p:pic>
          <p:nvPicPr>
            <p:cNvPr id="51" name="Picture 50"/>
            <p:cNvPicPr>
              <a:picLocks noChangeAspect="1"/>
            </p:cNvPicPr>
            <p:nvPr/>
          </p:nvPicPr>
          <p:blipFill>
            <a:blip r:embed="rId3"/>
            <a:stretch>
              <a:fillRect/>
            </a:stretch>
          </p:blipFill>
          <p:spPr>
            <a:xfrm>
              <a:off x="10841691" y="2604348"/>
              <a:ext cx="604705" cy="536378"/>
            </a:xfrm>
            <a:prstGeom prst="rect">
              <a:avLst/>
            </a:prstGeom>
            <a:effectLst/>
          </p:spPr>
        </p:pic>
        <p:pic>
          <p:nvPicPr>
            <p:cNvPr id="52" name="Picture 51"/>
            <p:cNvPicPr>
              <a:picLocks noChangeAspect="1"/>
            </p:cNvPicPr>
            <p:nvPr/>
          </p:nvPicPr>
          <p:blipFill>
            <a:blip r:embed="rId4"/>
            <a:stretch>
              <a:fillRect/>
            </a:stretch>
          </p:blipFill>
          <p:spPr>
            <a:xfrm>
              <a:off x="10094353" y="2592888"/>
              <a:ext cx="642466" cy="607423"/>
            </a:xfrm>
            <a:prstGeom prst="rect">
              <a:avLst/>
            </a:prstGeom>
            <a:effectLst/>
          </p:spPr>
        </p:pic>
      </p:grpSp>
      <p:sp>
        <p:nvSpPr>
          <p:cNvPr id="53" name="Rectangle 52"/>
          <p:cNvSpPr/>
          <p:nvPr/>
        </p:nvSpPr>
        <p:spPr>
          <a:xfrm>
            <a:off x="8693455" y="3836350"/>
            <a:ext cx="1487069" cy="866303"/>
          </a:xfrm>
          <a:prstGeom prst="rect">
            <a:avLst/>
          </a:prstGeom>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latin typeface="Segoe UI Light" panose="020B0502040204020203" pitchFamily="34" charset="0"/>
                <a:cs typeface="Segoe UI Light" panose="020B0502040204020203" pitchFamily="34" charset="0"/>
              </a:rPr>
              <a:t>Business Reporting</a:t>
            </a:r>
          </a:p>
          <a:p>
            <a:pPr algn="ctr"/>
            <a:r>
              <a:rPr lang="en-US" sz="1600" dirty="0">
                <a:solidFill>
                  <a:schemeClr val="tx1"/>
                </a:solidFill>
                <a:latin typeface="Segoe UI Light" panose="020B0502040204020203" pitchFamily="34" charset="0"/>
                <a:cs typeface="Segoe UI Light" panose="020B0502040204020203" pitchFamily="34" charset="0"/>
              </a:rPr>
              <a:t>DB</a:t>
            </a:r>
          </a:p>
        </p:txBody>
      </p:sp>
      <p:sp>
        <p:nvSpPr>
          <p:cNvPr id="54" name="Rectangle 53"/>
          <p:cNvSpPr/>
          <p:nvPr/>
        </p:nvSpPr>
        <p:spPr>
          <a:xfrm>
            <a:off x="8689183" y="3595334"/>
            <a:ext cx="1488954" cy="205139"/>
          </a:xfrm>
          <a:prstGeom prst="rect">
            <a:avLst/>
          </a:prstGeom>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r"/>
            <a:r>
              <a:rPr lang="en-US" sz="1050" dirty="0">
                <a:solidFill>
                  <a:schemeClr val="tx1"/>
                </a:solidFill>
              </a:rPr>
              <a:t>Azure SQL</a:t>
            </a:r>
          </a:p>
        </p:txBody>
      </p:sp>
      <p:grpSp>
        <p:nvGrpSpPr>
          <p:cNvPr id="55" name="Group 54"/>
          <p:cNvGrpSpPr/>
          <p:nvPr/>
        </p:nvGrpSpPr>
        <p:grpSpPr>
          <a:xfrm>
            <a:off x="8444506" y="1970822"/>
            <a:ext cx="446514" cy="415427"/>
            <a:chOff x="314873" y="269766"/>
            <a:chExt cx="593487" cy="593487"/>
          </a:xfrm>
        </p:grpSpPr>
        <p:sp>
          <p:nvSpPr>
            <p:cNvPr id="56" name="Shape 55"/>
            <p:cNvSpPr/>
            <p:nvPr/>
          </p:nvSpPr>
          <p:spPr>
            <a:xfrm>
              <a:off x="314873" y="269766"/>
              <a:ext cx="593487" cy="593487"/>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Shape 4"/>
            <p:cNvSpPr txBox="1"/>
            <p:nvPr/>
          </p:nvSpPr>
          <p:spPr>
            <a:xfrm>
              <a:off x="434190" y="408787"/>
              <a:ext cx="354853" cy="3050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488950">
                <a:lnSpc>
                  <a:spcPct val="90000"/>
                </a:lnSpc>
                <a:spcBef>
                  <a:spcPct val="0"/>
                </a:spcBef>
                <a:spcAft>
                  <a:spcPct val="35000"/>
                </a:spcAft>
              </a:pPr>
              <a:r>
                <a:rPr lang="en-US" sz="1000" dirty="0">
                  <a:solidFill>
                    <a:schemeClr val="tx1"/>
                  </a:solidFill>
                </a:rPr>
                <a:t>VM</a:t>
              </a:r>
            </a:p>
          </p:txBody>
        </p:sp>
      </p:grpSp>
      <p:grpSp>
        <p:nvGrpSpPr>
          <p:cNvPr id="58" name="Group 57"/>
          <p:cNvGrpSpPr/>
          <p:nvPr/>
        </p:nvGrpSpPr>
        <p:grpSpPr>
          <a:xfrm>
            <a:off x="8493888" y="3444129"/>
            <a:ext cx="446514" cy="510136"/>
            <a:chOff x="314873" y="269766"/>
            <a:chExt cx="593487" cy="593487"/>
          </a:xfrm>
        </p:grpSpPr>
        <p:sp>
          <p:nvSpPr>
            <p:cNvPr id="59" name="Shape 58"/>
            <p:cNvSpPr/>
            <p:nvPr/>
          </p:nvSpPr>
          <p:spPr>
            <a:xfrm>
              <a:off x="314873" y="269766"/>
              <a:ext cx="593487" cy="593487"/>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Shape 4"/>
            <p:cNvSpPr txBox="1"/>
            <p:nvPr/>
          </p:nvSpPr>
          <p:spPr>
            <a:xfrm>
              <a:off x="434190" y="408787"/>
              <a:ext cx="354853" cy="3050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488950">
                <a:lnSpc>
                  <a:spcPct val="90000"/>
                </a:lnSpc>
                <a:spcBef>
                  <a:spcPct val="0"/>
                </a:spcBef>
                <a:spcAft>
                  <a:spcPct val="35000"/>
                </a:spcAft>
              </a:pPr>
              <a:r>
                <a:rPr lang="en-US" sz="1000" dirty="0">
                  <a:solidFill>
                    <a:schemeClr val="tx1"/>
                  </a:solidFill>
                </a:rPr>
                <a:t>DB</a:t>
              </a:r>
            </a:p>
          </p:txBody>
        </p:sp>
      </p:grpSp>
      <p:sp>
        <p:nvSpPr>
          <p:cNvPr id="61" name="Rectangle 60"/>
          <p:cNvSpPr/>
          <p:nvPr/>
        </p:nvSpPr>
        <p:spPr>
          <a:xfrm>
            <a:off x="10321476" y="4941314"/>
            <a:ext cx="1487069" cy="866303"/>
          </a:xfrm>
          <a:prstGeom prst="rect">
            <a:avLst/>
          </a:prstGeom>
          <a:solidFill>
            <a:schemeClr val="accent5">
              <a:lumMod val="60000"/>
              <a:lumOff val="40000"/>
            </a:schemeClr>
          </a:solidFill>
          <a:ln w="3175">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latin typeface="Segoe UI Light" panose="020B0502040204020203" pitchFamily="34" charset="0"/>
                <a:cs typeface="Segoe UI Light" panose="020B0502040204020203" pitchFamily="34" charset="0"/>
              </a:rPr>
              <a:t>WWIC Feeds</a:t>
            </a:r>
          </a:p>
          <a:p>
            <a:pPr algn="ctr"/>
            <a:r>
              <a:rPr lang="en-US" sz="1100" b="1" dirty="0">
                <a:solidFill>
                  <a:schemeClr val="tx1"/>
                </a:solidFill>
                <a:latin typeface="Segoe UI Light" panose="020B0502040204020203" pitchFamily="34" charset="0"/>
                <a:cs typeface="Segoe UI Light" panose="020B0502040204020203" pitchFamily="34" charset="0"/>
              </a:rPr>
              <a:t>[EXCEL]</a:t>
            </a:r>
            <a:endParaRPr lang="en-US" sz="1600" b="1" dirty="0">
              <a:solidFill>
                <a:schemeClr val="tx1"/>
              </a:solidFill>
              <a:latin typeface="Segoe UI Light" panose="020B0502040204020203" pitchFamily="34" charset="0"/>
              <a:cs typeface="Segoe UI Light" panose="020B0502040204020203" pitchFamily="34" charset="0"/>
            </a:endParaRPr>
          </a:p>
        </p:txBody>
      </p:sp>
      <p:cxnSp>
        <p:nvCxnSpPr>
          <p:cNvPr id="3" name="Elbow Connector 2"/>
          <p:cNvCxnSpPr>
            <a:stCxn id="44" idx="2"/>
            <a:endCxn id="61" idx="1"/>
          </p:cNvCxnSpPr>
          <p:nvPr/>
        </p:nvCxnSpPr>
        <p:spPr>
          <a:xfrm rot="16200000" flipH="1">
            <a:off x="8443941" y="3496930"/>
            <a:ext cx="755915" cy="2999155"/>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Rectangle 67"/>
          <p:cNvSpPr/>
          <p:nvPr/>
        </p:nvSpPr>
        <p:spPr>
          <a:xfrm>
            <a:off x="10309300" y="3497945"/>
            <a:ext cx="1507581" cy="1045235"/>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Business Reporting Web App</a:t>
            </a:r>
          </a:p>
        </p:txBody>
      </p:sp>
      <p:pic>
        <p:nvPicPr>
          <p:cNvPr id="71" name="Picture 70"/>
          <p:cNvPicPr>
            <a:picLocks noChangeAspect="1"/>
          </p:cNvPicPr>
          <p:nvPr/>
        </p:nvPicPr>
        <p:blipFill>
          <a:blip r:embed="rId5"/>
          <a:stretch>
            <a:fillRect/>
          </a:stretch>
        </p:blipFill>
        <p:spPr>
          <a:xfrm>
            <a:off x="10306477" y="3891677"/>
            <a:ext cx="1539470" cy="659773"/>
          </a:xfrm>
          <a:prstGeom prst="rect">
            <a:avLst/>
          </a:prstGeom>
        </p:spPr>
      </p:pic>
    </p:spTree>
    <p:extLst>
      <p:ext uri="{BB962C8B-B14F-4D97-AF65-F5344CB8AC3E}">
        <p14:creationId xmlns:p14="http://schemas.microsoft.com/office/powerpoint/2010/main" val="13900272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2"/>
          <p:cNvSpPr>
            <a:spLocks noGrp="1"/>
          </p:cNvSpPr>
          <p:nvPr>
            <p:ph type="sldNum" sz="quarter" idx="4294967295"/>
          </p:nvPr>
        </p:nvSpPr>
        <p:spPr>
          <a:xfrm>
            <a:off x="5868641" y="6485776"/>
            <a:ext cx="251731" cy="236982"/>
          </a:xfrm>
          <a:prstGeom prst="rect">
            <a:avLst/>
          </a:prstGeom>
        </p:spPr>
        <p:txBody>
          <a:bodyPr/>
          <a:lstStyle/>
          <a:p>
            <a:fld id="{14D65173-87C9-47C0-A890-7AD8E2754265}" type="slidenum">
              <a:rPr lang="en-US" smtClean="0">
                <a:latin typeface="Segoe UI" panose="020B0502040204020203" pitchFamily="34" charset="0"/>
                <a:ea typeface="Segoe UI" panose="020B0502040204020203" pitchFamily="34" charset="0"/>
                <a:cs typeface="Segoe UI" panose="020B0502040204020203" pitchFamily="34" charset="0"/>
              </a:rPr>
              <a:pPr/>
              <a:t>91</a:t>
            </a:fld>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1" name="Rectangle 130"/>
          <p:cNvSpPr/>
          <p:nvPr/>
        </p:nvSpPr>
        <p:spPr>
          <a:xfrm>
            <a:off x="9733019" y="1227991"/>
            <a:ext cx="1583971" cy="4294323"/>
          </a:xfrm>
          <a:prstGeom prst="rect">
            <a:avLst/>
          </a:prstGeom>
          <a:solidFill>
            <a:schemeClr val="bg1"/>
          </a:solidFill>
          <a:ln>
            <a:solidFill>
              <a:schemeClr val="bg1">
                <a:lumMod val="9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6"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80896" y="958646"/>
            <a:ext cx="1562292" cy="430551"/>
          </a:xfrm>
          <a:prstGeom prst="rect">
            <a:avLst/>
          </a:prstGeom>
          <a:solidFill>
            <a:schemeClr val="accent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CACHED VIEWS</a:t>
            </a:r>
          </a:p>
          <a:p>
            <a:r>
              <a:rPr lang="en-US" sz="1100" dirty="0">
                <a:latin typeface="+mn-lt"/>
              </a:rPr>
              <a:t>PIVOTS</a:t>
            </a:r>
          </a:p>
        </p:txBody>
      </p:sp>
      <p:sp>
        <p:nvSpPr>
          <p:cNvPr id="18" name="TextBox 17"/>
          <p:cNvSpPr txBox="1"/>
          <p:nvPr/>
        </p:nvSpPr>
        <p:spPr>
          <a:xfrm>
            <a:off x="5409566" y="1047058"/>
            <a:ext cx="1563020" cy="253718"/>
          </a:xfrm>
          <a:prstGeom prst="rect">
            <a:avLst/>
          </a:prstGeom>
          <a:solidFill>
            <a:schemeClr val="accent4">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dirty="0">
                <a:latin typeface="+mn-lt"/>
              </a:rPr>
              <a:t>TRANSFORMATION</a:t>
            </a:r>
          </a:p>
        </p:txBody>
      </p:sp>
      <p:sp>
        <p:nvSpPr>
          <p:cNvPr id="20" name="TextBox 19"/>
          <p:cNvSpPr txBox="1"/>
          <p:nvPr/>
        </p:nvSpPr>
        <p:spPr>
          <a:xfrm>
            <a:off x="3728079" y="958646"/>
            <a:ext cx="1621585" cy="430551"/>
          </a:xfrm>
          <a:prstGeom prst="rect">
            <a:avLst/>
          </a:prstGeom>
          <a:solidFill>
            <a:schemeClr val="accent5">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MERGE/CLEANSING</a:t>
            </a:r>
          </a:p>
          <a:p>
            <a:r>
              <a:rPr lang="en-US" sz="1100" dirty="0">
                <a:latin typeface="+mn-lt"/>
              </a:rPr>
              <a:t>/ENRICHMENT</a:t>
            </a:r>
          </a:p>
        </p:txBody>
      </p:sp>
      <p:sp>
        <p:nvSpPr>
          <p:cNvPr id="22" name="TextBox 21"/>
          <p:cNvSpPr txBox="1"/>
          <p:nvPr/>
        </p:nvSpPr>
        <p:spPr>
          <a:xfrm>
            <a:off x="1797799" y="1043214"/>
            <a:ext cx="1827372" cy="261406"/>
          </a:xfrm>
          <a:prstGeom prst="rect">
            <a:avLst/>
          </a:prstGeom>
          <a:solidFill>
            <a:schemeClr val="accent6">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COLLECTION / STAGING</a:t>
            </a:r>
          </a:p>
        </p:txBody>
      </p:sp>
      <p:sp>
        <p:nvSpPr>
          <p:cNvPr id="40" name="Rectangle 39"/>
          <p:cNvSpPr/>
          <p:nvPr/>
        </p:nvSpPr>
        <p:spPr>
          <a:xfrm>
            <a:off x="1797802" y="1503800"/>
            <a:ext cx="6826381" cy="511849"/>
          </a:xfrm>
          <a:prstGeom prst="rect">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Segoe UI Light" panose="020B0502040204020203" pitchFamily="34" charset="0"/>
              </a:rPr>
              <a:t>Azure Data Factory</a:t>
            </a:r>
            <a:r>
              <a:rPr lang="en-US" sz="1100" b="1" dirty="0">
                <a:solidFill>
                  <a:schemeClr val="bg1"/>
                </a:solidFill>
                <a:cs typeface="Segoe UI Light" panose="020B0502040204020203" pitchFamily="34" charset="0"/>
              </a:rPr>
              <a:t> </a:t>
            </a:r>
          </a:p>
          <a:p>
            <a:pPr algn="ctr"/>
            <a:r>
              <a:rPr lang="en-US" sz="1050" i="1" dirty="0">
                <a:solidFill>
                  <a:schemeClr val="bg1"/>
                </a:solidFill>
                <a:cs typeface="Segoe UI Light" panose="020B0502040204020203" pitchFamily="34" charset="0"/>
              </a:rPr>
              <a:t>[ Data Ingestion, Layers Orchestration and Data Auditing]</a:t>
            </a:r>
            <a:r>
              <a:rPr lang="en-US" sz="1050" dirty="0">
                <a:solidFill>
                  <a:schemeClr val="bg1"/>
                </a:solidFill>
                <a:cs typeface="Segoe UI Light" panose="020B0502040204020203" pitchFamily="34" charset="0"/>
              </a:rPr>
              <a:t> </a:t>
            </a:r>
            <a:endParaRPr lang="en-US" sz="1050" dirty="0">
              <a:solidFill>
                <a:schemeClr val="bg1"/>
              </a:solidFill>
            </a:endParaRPr>
          </a:p>
        </p:txBody>
      </p:sp>
      <p:sp>
        <p:nvSpPr>
          <p:cNvPr id="132" name="TextBox 131"/>
          <p:cNvSpPr txBox="1"/>
          <p:nvPr/>
        </p:nvSpPr>
        <p:spPr>
          <a:xfrm>
            <a:off x="10319231" y="958646"/>
            <a:ext cx="1586474" cy="430551"/>
          </a:xfrm>
          <a:prstGeom prst="rect">
            <a:avLst/>
          </a:prstGeom>
          <a:solidFill>
            <a:srgbClr val="7030A0"/>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PRESENTATION/</a:t>
            </a:r>
          </a:p>
          <a:p>
            <a:r>
              <a:rPr lang="en-US" sz="1100" dirty="0">
                <a:latin typeface="+mn-lt"/>
              </a:rPr>
              <a:t> ACTIONS</a:t>
            </a:r>
          </a:p>
        </p:txBody>
      </p:sp>
      <p:sp>
        <p:nvSpPr>
          <p:cNvPr id="159" name="Rectangle 158"/>
          <p:cNvSpPr/>
          <p:nvPr/>
        </p:nvSpPr>
        <p:spPr>
          <a:xfrm>
            <a:off x="1929369" y="5221557"/>
            <a:ext cx="1580592" cy="228421"/>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HYBRID STORAGE </a:t>
            </a:r>
            <a:r>
              <a:rPr lang="en-US" sz="800" dirty="0"/>
              <a:t>[BLOB/DB]</a:t>
            </a:r>
          </a:p>
        </p:txBody>
      </p:sp>
      <p:sp>
        <p:nvSpPr>
          <p:cNvPr id="164" name="Rectangle 163"/>
          <p:cNvSpPr/>
          <p:nvPr/>
        </p:nvSpPr>
        <p:spPr>
          <a:xfrm>
            <a:off x="4602225" y="2189379"/>
            <a:ext cx="1965607" cy="394767"/>
          </a:xfrm>
          <a:prstGeom prst="rect">
            <a:avLst/>
          </a:prstGeom>
          <a:solidFill>
            <a:srgbClr val="FFC0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rgbClr val="002060"/>
                </a:solidFill>
                <a:cs typeface="Arial" panose="020B0604020202020204" pitchFamily="34" charset="0"/>
              </a:rPr>
              <a:t>Azure Data Lake</a:t>
            </a:r>
          </a:p>
        </p:txBody>
      </p:sp>
      <p:sp>
        <p:nvSpPr>
          <p:cNvPr id="166" name="Rectangle 165"/>
          <p:cNvSpPr/>
          <p:nvPr/>
        </p:nvSpPr>
        <p:spPr>
          <a:xfrm>
            <a:off x="4611615" y="4771986"/>
            <a:ext cx="5035578" cy="246808"/>
          </a:xfrm>
          <a:prstGeom prst="rect">
            <a:avLst/>
          </a:prstGeom>
          <a:solidFill>
            <a:schemeClr val="tx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solidFill>
                  <a:prstClr val="white"/>
                </a:solidFill>
              </a:rPr>
              <a:t>HYBRID PROCESSING</a:t>
            </a:r>
            <a:endParaRPr lang="en-US" sz="1000" dirty="0"/>
          </a:p>
        </p:txBody>
      </p:sp>
      <p:sp>
        <p:nvSpPr>
          <p:cNvPr id="167" name="Rectangle 166"/>
          <p:cNvSpPr/>
          <p:nvPr/>
        </p:nvSpPr>
        <p:spPr>
          <a:xfrm>
            <a:off x="3706469" y="5221556"/>
            <a:ext cx="1398580" cy="228421"/>
          </a:xfrm>
          <a:prstGeom prst="rect">
            <a:avLst/>
          </a:prstGeom>
          <a:solidFill>
            <a:schemeClr val="accent5">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NORMALIZE</a:t>
            </a:r>
          </a:p>
        </p:txBody>
      </p:sp>
      <p:sp>
        <p:nvSpPr>
          <p:cNvPr id="183" name="Rectangle 182"/>
          <p:cNvSpPr/>
          <p:nvPr/>
        </p:nvSpPr>
        <p:spPr>
          <a:xfrm>
            <a:off x="8170147" y="2161754"/>
            <a:ext cx="1533933" cy="1076458"/>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MDX CUBE</a:t>
            </a:r>
            <a:endParaRPr lang="en-US" sz="1050" b="1" dirty="0"/>
          </a:p>
          <a:p>
            <a:r>
              <a:rPr lang="en-US" sz="1050" dirty="0">
                <a:solidFill>
                  <a:schemeClr val="bg1"/>
                </a:solidFill>
                <a:cs typeface="Segoe UI Light" panose="020B0502040204020203" pitchFamily="34" charset="0"/>
              </a:rPr>
              <a:t>KPIs, Metrics Hierarchy</a:t>
            </a:r>
            <a:endParaRPr lang="en-US" sz="1050" dirty="0"/>
          </a:p>
        </p:txBody>
      </p:sp>
      <p:grpSp>
        <p:nvGrpSpPr>
          <p:cNvPr id="81" name="Group 80"/>
          <p:cNvGrpSpPr/>
          <p:nvPr/>
        </p:nvGrpSpPr>
        <p:grpSpPr>
          <a:xfrm>
            <a:off x="10039734" y="2006480"/>
            <a:ext cx="1507581" cy="1045235"/>
            <a:chOff x="10042506" y="2193006"/>
            <a:chExt cx="1508760" cy="1046051"/>
          </a:xfrm>
        </p:grpSpPr>
        <p:sp>
          <p:nvSpPr>
            <p:cNvPr id="190" name="Rectangle 189"/>
            <p:cNvSpPr/>
            <p:nvPr/>
          </p:nvSpPr>
          <p:spPr>
            <a:xfrm>
              <a:off x="10042506" y="2193006"/>
              <a:ext cx="1508760"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Adhoc Engines</a:t>
              </a:r>
            </a:p>
          </p:txBody>
        </p:sp>
        <p:pic>
          <p:nvPicPr>
            <p:cNvPr id="54" name="Picture 53"/>
            <p:cNvPicPr>
              <a:picLocks noChangeAspect="1"/>
            </p:cNvPicPr>
            <p:nvPr/>
          </p:nvPicPr>
          <p:blipFill>
            <a:blip r:embed="rId2"/>
            <a:stretch>
              <a:fillRect/>
            </a:stretch>
          </p:blipFill>
          <p:spPr>
            <a:xfrm>
              <a:off x="10544765" y="2584264"/>
              <a:ext cx="474721" cy="421081"/>
            </a:xfrm>
            <a:prstGeom prst="rect">
              <a:avLst/>
            </a:prstGeom>
            <a:effectLst/>
          </p:spPr>
        </p:pic>
        <p:pic>
          <p:nvPicPr>
            <p:cNvPr id="146" name="Picture 145"/>
            <p:cNvPicPr>
              <a:picLocks noChangeAspect="1"/>
            </p:cNvPicPr>
            <p:nvPr/>
          </p:nvPicPr>
          <p:blipFill>
            <a:blip r:embed="rId3"/>
            <a:stretch>
              <a:fillRect/>
            </a:stretch>
          </p:blipFill>
          <p:spPr>
            <a:xfrm>
              <a:off x="10122972" y="2566652"/>
              <a:ext cx="444181" cy="419954"/>
            </a:xfrm>
            <a:prstGeom prst="rect">
              <a:avLst/>
            </a:prstGeom>
            <a:effectLst/>
          </p:spPr>
        </p:pic>
      </p:grpSp>
      <p:sp>
        <p:nvSpPr>
          <p:cNvPr id="189" name="Rectangle 188"/>
          <p:cNvSpPr/>
          <p:nvPr/>
        </p:nvSpPr>
        <p:spPr>
          <a:xfrm>
            <a:off x="8747683" y="5229475"/>
            <a:ext cx="1398580" cy="228421"/>
          </a:xfrm>
          <a:prstGeom prst="rect">
            <a:avLst/>
          </a:prstGeom>
          <a:solidFill>
            <a:schemeClr val="accent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METRICS ENGINE</a:t>
            </a:r>
          </a:p>
        </p:txBody>
      </p:sp>
      <p:sp>
        <p:nvSpPr>
          <p:cNvPr id="194" name="Rectangle 193"/>
          <p:cNvSpPr/>
          <p:nvPr/>
        </p:nvSpPr>
        <p:spPr>
          <a:xfrm>
            <a:off x="10380645" y="5221556"/>
            <a:ext cx="1398580" cy="228421"/>
          </a:xfrm>
          <a:prstGeom prst="rect">
            <a:avLst/>
          </a:prstGeom>
          <a:solidFill>
            <a:srgbClr val="C39BE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REPORTING and UIX</a:t>
            </a:r>
          </a:p>
        </p:txBody>
      </p:sp>
      <p:sp>
        <p:nvSpPr>
          <p:cNvPr id="24" name="TextBox 23"/>
          <p:cNvSpPr txBox="1"/>
          <p:nvPr/>
        </p:nvSpPr>
        <p:spPr>
          <a:xfrm>
            <a:off x="296039" y="958646"/>
            <a:ext cx="1401933" cy="430551"/>
          </a:xfrm>
          <a:prstGeom prst="rect">
            <a:avLst/>
          </a:prstGeom>
          <a:solidFill>
            <a:schemeClr val="tx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SOURCES/</a:t>
            </a:r>
          </a:p>
          <a:p>
            <a:r>
              <a:rPr lang="en-US" sz="1100" dirty="0">
                <a:latin typeface="+mn-lt"/>
              </a:rPr>
              <a:t>PRODUCERS</a:t>
            </a:r>
          </a:p>
        </p:txBody>
      </p:sp>
      <p:grpSp>
        <p:nvGrpSpPr>
          <p:cNvPr id="222" name="Group 221"/>
          <p:cNvGrpSpPr/>
          <p:nvPr/>
        </p:nvGrpSpPr>
        <p:grpSpPr>
          <a:xfrm>
            <a:off x="523985" y="4122774"/>
            <a:ext cx="151611" cy="208850"/>
            <a:chOff x="8732028" y="1269144"/>
            <a:chExt cx="686513" cy="1040259"/>
          </a:xfrm>
        </p:grpSpPr>
        <p:sp>
          <p:nvSpPr>
            <p:cNvPr id="226" name="Freeform 9"/>
            <p:cNvSpPr>
              <a:spLocks/>
            </p:cNvSpPr>
            <p:nvPr/>
          </p:nvSpPr>
          <p:spPr bwMode="auto">
            <a:xfrm>
              <a:off x="9073316" y="2294621"/>
              <a:ext cx="345225" cy="14782"/>
            </a:xfrm>
            <a:custGeom>
              <a:avLst/>
              <a:gdLst>
                <a:gd name="T0" fmla="*/ 251 w 251"/>
                <a:gd name="T1" fmla="*/ 3 h 6"/>
                <a:gd name="T2" fmla="*/ 248 w 251"/>
                <a:gd name="T3" fmla="*/ 6 h 6"/>
                <a:gd name="T4" fmla="*/ 3 w 251"/>
                <a:gd name="T5" fmla="*/ 6 h 6"/>
                <a:gd name="T6" fmla="*/ 0 w 251"/>
                <a:gd name="T7" fmla="*/ 3 h 6"/>
                <a:gd name="T8" fmla="*/ 0 w 251"/>
                <a:gd name="T9" fmla="*/ 3 h 6"/>
                <a:gd name="T10" fmla="*/ 3 w 251"/>
                <a:gd name="T11" fmla="*/ 0 h 6"/>
                <a:gd name="T12" fmla="*/ 248 w 251"/>
                <a:gd name="T13" fmla="*/ 0 h 6"/>
                <a:gd name="T14" fmla="*/ 251 w 25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6">
                  <a:moveTo>
                    <a:pt x="251" y="3"/>
                  </a:moveTo>
                  <a:cubicBezTo>
                    <a:pt x="251" y="5"/>
                    <a:pt x="250" y="6"/>
                    <a:pt x="248" y="6"/>
                  </a:cubicBezTo>
                  <a:cubicBezTo>
                    <a:pt x="3" y="6"/>
                    <a:pt x="3" y="6"/>
                    <a:pt x="3" y="6"/>
                  </a:cubicBezTo>
                  <a:cubicBezTo>
                    <a:pt x="1" y="6"/>
                    <a:pt x="0" y="5"/>
                    <a:pt x="0" y="3"/>
                  </a:cubicBezTo>
                  <a:cubicBezTo>
                    <a:pt x="0" y="3"/>
                    <a:pt x="0" y="3"/>
                    <a:pt x="0" y="3"/>
                  </a:cubicBezTo>
                  <a:cubicBezTo>
                    <a:pt x="0" y="2"/>
                    <a:pt x="1" y="0"/>
                    <a:pt x="3" y="0"/>
                  </a:cubicBezTo>
                  <a:cubicBezTo>
                    <a:pt x="248" y="0"/>
                    <a:pt x="248" y="0"/>
                    <a:pt x="248" y="0"/>
                  </a:cubicBezTo>
                  <a:cubicBezTo>
                    <a:pt x="250" y="0"/>
                    <a:pt x="251" y="2"/>
                    <a:pt x="251"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7" name="Freeform 10"/>
            <p:cNvSpPr>
              <a:spLocks/>
            </p:cNvSpPr>
            <p:nvPr/>
          </p:nvSpPr>
          <p:spPr bwMode="auto">
            <a:xfrm>
              <a:off x="8732028" y="1570321"/>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8" name="Freeform 11"/>
            <p:cNvSpPr>
              <a:spLocks/>
            </p:cNvSpPr>
            <p:nvPr/>
          </p:nvSpPr>
          <p:spPr bwMode="auto">
            <a:xfrm>
              <a:off x="8732028" y="1269144"/>
              <a:ext cx="663327" cy="12935"/>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5"/>
                    <a:pt x="271" y="6"/>
                    <a:pt x="269" y="6"/>
                  </a:cubicBezTo>
                  <a:cubicBezTo>
                    <a:pt x="3" y="6"/>
                    <a:pt x="3" y="6"/>
                    <a:pt x="3" y="6"/>
                  </a:cubicBezTo>
                  <a:cubicBezTo>
                    <a:pt x="1" y="6"/>
                    <a:pt x="0" y="5"/>
                    <a:pt x="0" y="3"/>
                  </a:cubicBezTo>
                  <a:cubicBezTo>
                    <a:pt x="0" y="3"/>
                    <a:pt x="0" y="3"/>
                    <a:pt x="0" y="3"/>
                  </a:cubicBezTo>
                  <a:cubicBezTo>
                    <a:pt x="0" y="2"/>
                    <a:pt x="1" y="0"/>
                    <a:pt x="3" y="0"/>
                  </a:cubicBezTo>
                  <a:cubicBezTo>
                    <a:pt x="269" y="0"/>
                    <a:pt x="269" y="0"/>
                    <a:pt x="269" y="0"/>
                  </a:cubicBezTo>
                  <a:cubicBezTo>
                    <a:pt x="271" y="0"/>
                    <a:pt x="272" y="2"/>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9" name="Freeform 12"/>
            <p:cNvSpPr>
              <a:spLocks/>
            </p:cNvSpPr>
            <p:nvPr/>
          </p:nvSpPr>
          <p:spPr bwMode="auto">
            <a:xfrm>
              <a:off x="8732028" y="1302403"/>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0" name="Freeform 13"/>
            <p:cNvSpPr>
              <a:spLocks/>
            </p:cNvSpPr>
            <p:nvPr/>
          </p:nvSpPr>
          <p:spPr bwMode="auto">
            <a:xfrm>
              <a:off x="8732028" y="1333814"/>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1" name="Freeform 14"/>
            <p:cNvSpPr>
              <a:spLocks/>
            </p:cNvSpPr>
            <p:nvPr/>
          </p:nvSpPr>
          <p:spPr bwMode="auto">
            <a:xfrm>
              <a:off x="8732028" y="1365225"/>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2" name="Freeform 15"/>
            <p:cNvSpPr>
              <a:spLocks/>
            </p:cNvSpPr>
            <p:nvPr/>
          </p:nvSpPr>
          <p:spPr bwMode="auto">
            <a:xfrm>
              <a:off x="8732028" y="1396636"/>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3" name="Freeform 16"/>
            <p:cNvSpPr>
              <a:spLocks/>
            </p:cNvSpPr>
            <p:nvPr/>
          </p:nvSpPr>
          <p:spPr bwMode="auto">
            <a:xfrm>
              <a:off x="8732028" y="1428047"/>
              <a:ext cx="663327" cy="14782"/>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4"/>
                    <a:pt x="271" y="6"/>
                    <a:pt x="269" y="6"/>
                  </a:cubicBezTo>
                  <a:cubicBezTo>
                    <a:pt x="3" y="6"/>
                    <a:pt x="3" y="6"/>
                    <a:pt x="3" y="6"/>
                  </a:cubicBezTo>
                  <a:cubicBezTo>
                    <a:pt x="1" y="6"/>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5" name="Freeform 18"/>
            <p:cNvSpPr>
              <a:spLocks/>
            </p:cNvSpPr>
            <p:nvPr/>
          </p:nvSpPr>
          <p:spPr bwMode="auto">
            <a:xfrm>
              <a:off x="8732028" y="1633143"/>
              <a:ext cx="461926" cy="12935"/>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7" name="Freeform 20"/>
            <p:cNvSpPr>
              <a:spLocks/>
            </p:cNvSpPr>
            <p:nvPr/>
          </p:nvSpPr>
          <p:spPr bwMode="auto">
            <a:xfrm>
              <a:off x="8732028" y="1694116"/>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2"/>
                    <a:pt x="1" y="0"/>
                    <a:pt x="2" y="0"/>
                  </a:cubicBezTo>
                  <a:cubicBezTo>
                    <a:pt x="187" y="0"/>
                    <a:pt x="187" y="0"/>
                    <a:pt x="187" y="0"/>
                  </a:cubicBezTo>
                  <a:cubicBezTo>
                    <a:pt x="188" y="0"/>
                    <a:pt x="189" y="2"/>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9" name="Freeform 22"/>
            <p:cNvSpPr>
              <a:spLocks/>
            </p:cNvSpPr>
            <p:nvPr/>
          </p:nvSpPr>
          <p:spPr bwMode="auto">
            <a:xfrm>
              <a:off x="8732028" y="1756938"/>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0" name="Freeform 23"/>
            <p:cNvSpPr>
              <a:spLocks/>
            </p:cNvSpPr>
            <p:nvPr/>
          </p:nvSpPr>
          <p:spPr bwMode="auto">
            <a:xfrm>
              <a:off x="8732028" y="1788350"/>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1" name="Freeform 24"/>
            <p:cNvSpPr>
              <a:spLocks/>
            </p:cNvSpPr>
            <p:nvPr/>
          </p:nvSpPr>
          <p:spPr bwMode="auto">
            <a:xfrm>
              <a:off x="8732028" y="1821609"/>
              <a:ext cx="461926" cy="11086"/>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273" name="Group 272"/>
          <p:cNvGrpSpPr/>
          <p:nvPr/>
        </p:nvGrpSpPr>
        <p:grpSpPr>
          <a:xfrm>
            <a:off x="4203694" y="2569659"/>
            <a:ext cx="343648" cy="341037"/>
            <a:chOff x="2204975" y="1216590"/>
            <a:chExt cx="925528" cy="925528"/>
          </a:xfrm>
        </p:grpSpPr>
        <p:sp>
          <p:nvSpPr>
            <p:cNvPr id="274" name="Freeform 273"/>
            <p:cNvSpPr/>
            <p:nvPr/>
          </p:nvSpPr>
          <p:spPr>
            <a:xfrm>
              <a:off x="2204975" y="1216590"/>
              <a:ext cx="925528" cy="925528"/>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75" name="Oval 274"/>
            <p:cNvSpPr/>
            <p:nvPr/>
          </p:nvSpPr>
          <p:spPr>
            <a:xfrm>
              <a:off x="2580791" y="1565232"/>
              <a:ext cx="191742" cy="191742"/>
            </a:xfrm>
            <a:prstGeom prst="ellipse">
              <a:avLst/>
            </a:prstGeom>
            <a:gradFill flip="none" rotWithShape="1">
              <a:gsLst>
                <a:gs pos="100000">
                  <a:schemeClr val="bg1">
                    <a:lumMod val="85000"/>
                  </a:schemeClr>
                </a:gs>
                <a:gs pos="50000">
                  <a:schemeClr val="bg1"/>
                </a:gs>
                <a:gs pos="0">
                  <a:schemeClr val="bg1">
                    <a:lumMod val="85000"/>
                  </a:schemeClr>
                </a:gs>
              </a:gsLst>
              <a:lin ang="0" scaled="0"/>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sp>
        <p:nvSpPr>
          <p:cNvPr id="68" name="Isosceles Triangle 67"/>
          <p:cNvSpPr/>
          <p:nvPr/>
        </p:nvSpPr>
        <p:spPr>
          <a:xfrm rot="5400000">
            <a:off x="1584276" y="1540076"/>
            <a:ext cx="393327" cy="4151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grpSp>
        <p:nvGrpSpPr>
          <p:cNvPr id="74" name="Group 73"/>
          <p:cNvGrpSpPr/>
          <p:nvPr/>
        </p:nvGrpSpPr>
        <p:grpSpPr>
          <a:xfrm>
            <a:off x="2117822" y="1549651"/>
            <a:ext cx="1219629" cy="374481"/>
            <a:chOff x="2937607" y="1690563"/>
            <a:chExt cx="1220583" cy="374775"/>
          </a:xfrm>
        </p:grpSpPr>
        <p:grpSp>
          <p:nvGrpSpPr>
            <p:cNvPr id="70" name="Group 69"/>
            <p:cNvGrpSpPr/>
            <p:nvPr/>
          </p:nvGrpSpPr>
          <p:grpSpPr>
            <a:xfrm>
              <a:off x="2937607" y="1690563"/>
              <a:ext cx="650090" cy="374775"/>
              <a:chOff x="2937607" y="1690563"/>
              <a:chExt cx="650090" cy="374775"/>
            </a:xfrm>
          </p:grpSpPr>
          <p:sp>
            <p:nvSpPr>
              <p:cNvPr id="363"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4"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5"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6"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7"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8"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9"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0"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1"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2"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3"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4"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5"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6"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7"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8"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9"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0"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1"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2"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3"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451" name="Group 450"/>
            <p:cNvGrpSpPr/>
            <p:nvPr/>
          </p:nvGrpSpPr>
          <p:grpSpPr>
            <a:xfrm>
              <a:off x="3508100" y="1690563"/>
              <a:ext cx="650090" cy="374775"/>
              <a:chOff x="2937607" y="1690563"/>
              <a:chExt cx="650090" cy="374775"/>
            </a:xfrm>
          </p:grpSpPr>
          <p:sp>
            <p:nvSpPr>
              <p:cNvPr id="452"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3"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4"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5"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6"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7"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8"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9"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0"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1"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2"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3"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4"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5"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6"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7"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8"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9"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0"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1"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2"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grpSp>
        <p:nvGrpSpPr>
          <p:cNvPr id="473" name="Group 472"/>
          <p:cNvGrpSpPr/>
          <p:nvPr/>
        </p:nvGrpSpPr>
        <p:grpSpPr>
          <a:xfrm>
            <a:off x="7257882" y="1581790"/>
            <a:ext cx="1219629" cy="374481"/>
            <a:chOff x="2937607" y="1690563"/>
            <a:chExt cx="1220583" cy="374775"/>
          </a:xfrm>
        </p:grpSpPr>
        <p:grpSp>
          <p:nvGrpSpPr>
            <p:cNvPr id="474" name="Group 473"/>
            <p:cNvGrpSpPr/>
            <p:nvPr/>
          </p:nvGrpSpPr>
          <p:grpSpPr>
            <a:xfrm>
              <a:off x="2937607" y="1690563"/>
              <a:ext cx="650090" cy="374775"/>
              <a:chOff x="2937607" y="1690563"/>
              <a:chExt cx="650090" cy="374775"/>
            </a:xfrm>
          </p:grpSpPr>
          <p:sp>
            <p:nvSpPr>
              <p:cNvPr id="497"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8"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9"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0"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1"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2"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3"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4"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5"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6"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7"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8"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9"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0"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1"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2"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3"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4"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5"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6"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7"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475" name="Group 474"/>
            <p:cNvGrpSpPr/>
            <p:nvPr/>
          </p:nvGrpSpPr>
          <p:grpSpPr>
            <a:xfrm>
              <a:off x="3508100" y="1690563"/>
              <a:ext cx="650090" cy="374775"/>
              <a:chOff x="2937607" y="1690563"/>
              <a:chExt cx="650090" cy="374775"/>
            </a:xfrm>
          </p:grpSpPr>
          <p:sp>
            <p:nvSpPr>
              <p:cNvPr id="476"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7"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8"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9"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0"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1"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2"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3"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4"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5"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6"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7"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8"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9"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0"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1"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2"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3"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4"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5"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6"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sp>
        <p:nvSpPr>
          <p:cNvPr id="518" name="Isosceles Triangle 517"/>
          <p:cNvSpPr/>
          <p:nvPr/>
        </p:nvSpPr>
        <p:spPr>
          <a:xfrm rot="5400000">
            <a:off x="1607622"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19" name="Isosceles Triangle 518"/>
          <p:cNvSpPr/>
          <p:nvPr/>
        </p:nvSpPr>
        <p:spPr>
          <a:xfrm rot="5400000">
            <a:off x="3572146" y="1012240"/>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75" name="Rectangle 74"/>
          <p:cNvSpPr/>
          <p:nvPr/>
        </p:nvSpPr>
        <p:spPr>
          <a:xfrm rot="18856293">
            <a:off x="5262019" y="1064727"/>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pic>
        <p:nvPicPr>
          <p:cNvPr id="79" name="Picture 78"/>
          <p:cNvPicPr>
            <a:picLocks noChangeAspect="1"/>
          </p:cNvPicPr>
          <p:nvPr/>
        </p:nvPicPr>
        <p:blipFill>
          <a:blip r:embed="rId4"/>
          <a:stretch>
            <a:fillRect/>
          </a:stretch>
        </p:blipFill>
        <p:spPr>
          <a:xfrm>
            <a:off x="4683451" y="2122003"/>
            <a:ext cx="429119" cy="298394"/>
          </a:xfrm>
          <a:prstGeom prst="rect">
            <a:avLst/>
          </a:prstGeom>
        </p:spPr>
      </p:pic>
      <p:sp>
        <p:nvSpPr>
          <p:cNvPr id="304" name="Rectangle 303"/>
          <p:cNvSpPr/>
          <p:nvPr/>
        </p:nvSpPr>
        <p:spPr>
          <a:xfrm>
            <a:off x="8158720" y="3313848"/>
            <a:ext cx="1485389" cy="520353"/>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Business Reporting Views</a:t>
            </a:r>
          </a:p>
        </p:txBody>
      </p:sp>
      <p:sp>
        <p:nvSpPr>
          <p:cNvPr id="307" name="Rectangle 306"/>
          <p:cNvSpPr/>
          <p:nvPr/>
        </p:nvSpPr>
        <p:spPr>
          <a:xfrm>
            <a:off x="2136529" y="2105172"/>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ETL</a:t>
            </a:r>
          </a:p>
        </p:txBody>
      </p:sp>
      <p:sp>
        <p:nvSpPr>
          <p:cNvPr id="308" name="Rectangle 307"/>
          <p:cNvSpPr/>
          <p:nvPr/>
        </p:nvSpPr>
        <p:spPr>
          <a:xfrm>
            <a:off x="2155262" y="2335898"/>
            <a:ext cx="1249020" cy="379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11" name="Right Arrow 310"/>
          <p:cNvSpPr/>
          <p:nvPr/>
        </p:nvSpPr>
        <p:spPr>
          <a:xfrm rot="1126206">
            <a:off x="3509045" y="2316904"/>
            <a:ext cx="639579" cy="428270"/>
          </a:xfrm>
          <a:prstGeom prst="rightArrow">
            <a:avLst/>
          </a:prstGeom>
          <a:solidFill>
            <a:schemeClr val="accent2">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315" name="Right Arrow 314"/>
          <p:cNvSpPr/>
          <p:nvPr/>
        </p:nvSpPr>
        <p:spPr>
          <a:xfrm>
            <a:off x="1779474" y="3084580"/>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16" name="Freeform 315"/>
          <p:cNvSpPr/>
          <p:nvPr/>
        </p:nvSpPr>
        <p:spPr>
          <a:xfrm>
            <a:off x="4172122" y="4246177"/>
            <a:ext cx="336340" cy="287392"/>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accent6">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24" name="Rectangle 323"/>
          <p:cNvSpPr/>
          <p:nvPr/>
        </p:nvSpPr>
        <p:spPr>
          <a:xfrm>
            <a:off x="207859" y="4363549"/>
            <a:ext cx="1482324" cy="732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Structured  Files</a:t>
            </a:r>
          </a:p>
          <a:p>
            <a:r>
              <a:rPr lang="en-US" sz="1100" dirty="0">
                <a:latin typeface="Segoe UI" panose="020B0502040204020203" pitchFamily="34" charset="0"/>
                <a:cs typeface="Segoe UI" panose="020B0502040204020203" pitchFamily="34" charset="0"/>
              </a:rPr>
              <a:t>[KPIBillingCube]</a:t>
            </a:r>
          </a:p>
        </p:txBody>
      </p:sp>
      <p:sp>
        <p:nvSpPr>
          <p:cNvPr id="325" name="Rectangle 324"/>
          <p:cNvSpPr/>
          <p:nvPr/>
        </p:nvSpPr>
        <p:spPr>
          <a:xfrm>
            <a:off x="207859" y="2950794"/>
            <a:ext cx="1482324" cy="7568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SQL Sources</a:t>
            </a:r>
          </a:p>
          <a:p>
            <a:r>
              <a:rPr lang="en-US" sz="1100" dirty="0">
                <a:latin typeface="Segoe UI" panose="020B0502040204020203" pitchFamily="34" charset="0"/>
                <a:cs typeface="Segoe UI" panose="020B0502040204020203" pitchFamily="34" charset="0"/>
              </a:rPr>
              <a:t>PAAS: UCM</a:t>
            </a:r>
          </a:p>
          <a:p>
            <a:r>
              <a:rPr lang="en-US" sz="1050" dirty="0">
                <a:latin typeface="Segoe UI" panose="020B0502040204020203" pitchFamily="34" charset="0"/>
                <a:cs typeface="Segoe UI" panose="020B0502040204020203" pitchFamily="34" charset="0"/>
              </a:rPr>
              <a:t>On-Premise </a:t>
            </a:r>
            <a:r>
              <a:rPr lang="en-US" sz="1100" dirty="0">
                <a:latin typeface="Segoe UI" panose="020B0502040204020203" pitchFamily="34" charset="0"/>
                <a:cs typeface="Segoe UI" panose="020B0502040204020203" pitchFamily="34" charset="0"/>
              </a:rPr>
              <a:t>: MDB</a:t>
            </a:r>
          </a:p>
        </p:txBody>
      </p:sp>
      <p:grpSp>
        <p:nvGrpSpPr>
          <p:cNvPr id="329" name="Group 328"/>
          <p:cNvGrpSpPr/>
          <p:nvPr/>
        </p:nvGrpSpPr>
        <p:grpSpPr>
          <a:xfrm>
            <a:off x="2126669" y="2982662"/>
            <a:ext cx="1264365" cy="609989"/>
            <a:chOff x="1961888" y="99650"/>
            <a:chExt cx="1412371" cy="701736"/>
          </a:xfrm>
        </p:grpSpPr>
        <p:sp>
          <p:nvSpPr>
            <p:cNvPr id="330" name="Rectangle 329"/>
            <p:cNvSpPr/>
            <p:nvPr/>
          </p:nvSpPr>
          <p:spPr>
            <a:xfrm>
              <a:off x="1961888" y="99650"/>
              <a:ext cx="1403961" cy="2325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00" dirty="0"/>
                <a:t>SQL Server Gateway</a:t>
              </a:r>
            </a:p>
          </p:txBody>
        </p:sp>
        <p:sp>
          <p:nvSpPr>
            <p:cNvPr id="331" name="Rectangle 330"/>
            <p:cNvSpPr/>
            <p:nvPr/>
          </p:nvSpPr>
          <p:spPr>
            <a:xfrm>
              <a:off x="1979029" y="365078"/>
              <a:ext cx="1395230" cy="436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p:txBody>
        </p:sp>
      </p:grpSp>
      <p:sp>
        <p:nvSpPr>
          <p:cNvPr id="334" name="Right Arrow 333"/>
          <p:cNvSpPr/>
          <p:nvPr/>
        </p:nvSpPr>
        <p:spPr>
          <a:xfrm>
            <a:off x="1779474" y="4515899"/>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48" name="Rectangle 247"/>
          <p:cNvSpPr/>
          <p:nvPr/>
        </p:nvSpPr>
        <p:spPr>
          <a:xfrm>
            <a:off x="2108180" y="3996884"/>
            <a:ext cx="1249020" cy="10089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ADLS as TSV</a:t>
            </a:r>
          </a:p>
          <a:p>
            <a:endPar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[Archived daily]</a:t>
            </a:r>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256" name="TextBox 255"/>
          <p:cNvSpPr txBox="1"/>
          <p:nvPr/>
        </p:nvSpPr>
        <p:spPr>
          <a:xfrm>
            <a:off x="4181296" y="2941583"/>
            <a:ext cx="496172" cy="23083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258" name="TextBox 257"/>
          <p:cNvSpPr txBox="1"/>
          <p:nvPr/>
        </p:nvSpPr>
        <p:spPr>
          <a:xfrm>
            <a:off x="4112676" y="4542753"/>
            <a:ext cx="540154" cy="23071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399" name="Freeform 253"/>
          <p:cNvSpPr>
            <a:spLocks/>
          </p:cNvSpPr>
          <p:nvPr/>
        </p:nvSpPr>
        <p:spPr bwMode="black">
          <a:xfrm>
            <a:off x="11563446" y="2226162"/>
            <a:ext cx="217832" cy="237190"/>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0" name="Oval 254"/>
          <p:cNvSpPr>
            <a:spLocks noChangeArrowheads="1"/>
          </p:cNvSpPr>
          <p:nvPr/>
        </p:nvSpPr>
        <p:spPr bwMode="black">
          <a:xfrm>
            <a:off x="11600593" y="2091110"/>
            <a:ext cx="146066" cy="14349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1" name="TextBox 400"/>
          <p:cNvSpPr txBox="1"/>
          <p:nvPr/>
        </p:nvSpPr>
        <p:spPr>
          <a:xfrm>
            <a:off x="11348010" y="2468415"/>
            <a:ext cx="663525" cy="338466"/>
          </a:xfrm>
          <a:prstGeom prst="rect">
            <a:avLst/>
          </a:prstGeom>
          <a:noFill/>
        </p:spPr>
        <p:txBody>
          <a:bodyPr wrap="square" rtlCol="0">
            <a:spAutoFit/>
          </a:bodyPr>
          <a:lstStyle/>
          <a:p>
            <a:pPr algn="ctr"/>
            <a:r>
              <a:rPr lang="en-US" sz="800" dirty="0">
                <a:latin typeface="Arial" pitchFamily="34" charset="0"/>
                <a:cs typeface="Arial" pitchFamily="34" charset="0"/>
              </a:rPr>
              <a:t>Business</a:t>
            </a:r>
          </a:p>
          <a:p>
            <a:pPr algn="ctr"/>
            <a:r>
              <a:rPr lang="en-US" sz="800" dirty="0">
                <a:latin typeface="Arial" pitchFamily="34" charset="0"/>
                <a:cs typeface="Arial" pitchFamily="34" charset="0"/>
              </a:rPr>
              <a:t>Users</a:t>
            </a:r>
          </a:p>
        </p:txBody>
      </p:sp>
      <p:sp>
        <p:nvSpPr>
          <p:cNvPr id="411" name="Right Arrow 410"/>
          <p:cNvSpPr/>
          <p:nvPr/>
        </p:nvSpPr>
        <p:spPr>
          <a:xfrm>
            <a:off x="1780638" y="2279233"/>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12" name="Right Arrow 411"/>
          <p:cNvSpPr/>
          <p:nvPr/>
        </p:nvSpPr>
        <p:spPr>
          <a:xfrm rot="20657554">
            <a:off x="3496482" y="302486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413" name="Right Arrow 412"/>
          <p:cNvSpPr/>
          <p:nvPr/>
        </p:nvSpPr>
        <p:spPr>
          <a:xfrm>
            <a:off x="3432219" y="435961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28" name="TextBox 27"/>
          <p:cNvSpPr txBox="1"/>
          <p:nvPr/>
        </p:nvSpPr>
        <p:spPr>
          <a:xfrm rot="1144725">
            <a:off x="3487917" y="2409935"/>
            <a:ext cx="679236"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WARM</a:t>
            </a:r>
            <a:endParaRPr lang="en-US" sz="1050" dirty="0">
              <a:solidFill>
                <a:srgbClr val="002060"/>
              </a:solidFill>
              <a:latin typeface="Arial" pitchFamily="34" charset="0"/>
              <a:cs typeface="Arial" pitchFamily="34" charset="0"/>
            </a:endParaRPr>
          </a:p>
        </p:txBody>
      </p:sp>
      <p:sp>
        <p:nvSpPr>
          <p:cNvPr id="29" name="TextBox 28"/>
          <p:cNvSpPr txBox="1"/>
          <p:nvPr/>
        </p:nvSpPr>
        <p:spPr>
          <a:xfrm rot="20548857">
            <a:off x="3472789" y="3133776"/>
            <a:ext cx="743634" cy="215444"/>
          </a:xfrm>
          <a:prstGeom prst="rect">
            <a:avLst/>
          </a:prstGeom>
          <a:noFill/>
        </p:spPr>
        <p:txBody>
          <a:bodyPr wrap="square" rtlCol="0">
            <a:spAutoFit/>
          </a:bodyPr>
          <a:lstStyle/>
          <a:p>
            <a:r>
              <a:rPr lang="en-US" sz="800" dirty="0">
                <a:solidFill>
                  <a:srgbClr val="002060"/>
                </a:solidFill>
                <a:latin typeface="Arial" pitchFamily="34" charset="0"/>
                <a:cs typeface="Arial" pitchFamily="34" charset="0"/>
              </a:rPr>
              <a:t>WARM</a:t>
            </a:r>
            <a:endParaRPr lang="en-US" sz="700" dirty="0">
              <a:solidFill>
                <a:srgbClr val="002060"/>
              </a:solidFill>
              <a:latin typeface="Arial" pitchFamily="34" charset="0"/>
              <a:cs typeface="Arial" pitchFamily="34" charset="0"/>
            </a:endParaRPr>
          </a:p>
        </p:txBody>
      </p:sp>
      <p:sp>
        <p:nvSpPr>
          <p:cNvPr id="416" name="TextBox 415"/>
          <p:cNvSpPr txBox="1"/>
          <p:nvPr/>
        </p:nvSpPr>
        <p:spPr>
          <a:xfrm>
            <a:off x="3381639" y="4462210"/>
            <a:ext cx="743634"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COLD</a:t>
            </a:r>
          </a:p>
        </p:txBody>
      </p:sp>
      <p:sp>
        <p:nvSpPr>
          <p:cNvPr id="14" name="TextBox 13"/>
          <p:cNvSpPr txBox="1"/>
          <p:nvPr/>
        </p:nvSpPr>
        <p:spPr>
          <a:xfrm>
            <a:off x="7046911" y="1043214"/>
            <a:ext cx="1550548" cy="261406"/>
          </a:xfrm>
          <a:prstGeom prst="rect">
            <a:avLst/>
          </a:prstGeom>
          <a:solidFill>
            <a:schemeClr val="accent3">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BUSINESS RULES</a:t>
            </a:r>
          </a:p>
        </p:txBody>
      </p:sp>
      <p:sp>
        <p:nvSpPr>
          <p:cNvPr id="522" name="Isosceles Triangle 521"/>
          <p:cNvSpPr/>
          <p:nvPr/>
        </p:nvSpPr>
        <p:spPr>
          <a:xfrm rot="5400000">
            <a:off x="8582684" y="1012241"/>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21" name="Rectangle 520"/>
          <p:cNvSpPr/>
          <p:nvPr/>
        </p:nvSpPr>
        <p:spPr>
          <a:xfrm rot="18856293">
            <a:off x="6896521" y="1062681"/>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7" name="Isosceles Triangle 416"/>
          <p:cNvSpPr/>
          <p:nvPr/>
        </p:nvSpPr>
        <p:spPr>
          <a:xfrm rot="5400000">
            <a:off x="10201477"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8" name="Right Arrow 417"/>
          <p:cNvSpPr/>
          <p:nvPr/>
        </p:nvSpPr>
        <p:spPr>
          <a:xfrm>
            <a:off x="9753419" y="2449166"/>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35" name="Rectangle 434"/>
          <p:cNvSpPr/>
          <p:nvPr/>
        </p:nvSpPr>
        <p:spPr>
          <a:xfrm>
            <a:off x="220491" y="2034509"/>
            <a:ext cx="1469692" cy="8512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Staging Area Subscriber</a:t>
            </a:r>
          </a:p>
          <a:p>
            <a:r>
              <a:rPr lang="en-US" sz="1050" dirty="0">
                <a:latin typeface="Segoe UI" panose="020B0502040204020203" pitchFamily="34" charset="0"/>
                <a:cs typeface="Segoe UI" panose="020B0502040204020203" pitchFamily="34" charset="0"/>
              </a:rPr>
              <a:t>[Accounts, Customer, Exchange rates, etc.]</a:t>
            </a:r>
          </a:p>
        </p:txBody>
      </p:sp>
      <p:sp>
        <p:nvSpPr>
          <p:cNvPr id="436" name="Rectangle 435"/>
          <p:cNvSpPr/>
          <p:nvPr/>
        </p:nvSpPr>
        <p:spPr>
          <a:xfrm>
            <a:off x="4602225" y="2632378"/>
            <a:ext cx="1974755" cy="2004336"/>
          </a:xfrm>
          <a:prstGeom prst="rect">
            <a:avLst/>
          </a:prstGeom>
          <a:solidFill>
            <a:srgbClr val="FEF3F0"/>
          </a:solidFill>
          <a:ln w="317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endParaRPr lang="en-US" sz="1000" dirty="0">
              <a:solidFill>
                <a:srgbClr val="002060"/>
              </a:solidFill>
              <a:cs typeface="Segoe UI Light" panose="020B0502040204020203" pitchFamily="34" charset="0"/>
            </a:endParaRPr>
          </a:p>
        </p:txBody>
      </p:sp>
      <p:sp>
        <p:nvSpPr>
          <p:cNvPr id="437" name="Rectangle 436"/>
          <p:cNvSpPr/>
          <p:nvPr/>
        </p:nvSpPr>
        <p:spPr>
          <a:xfrm>
            <a:off x="4658377" y="2718021"/>
            <a:ext cx="1876535" cy="533954"/>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Confirmed Dimensions</a:t>
            </a:r>
            <a:endParaRPr lang="en-US" sz="1050" b="1" dirty="0"/>
          </a:p>
          <a:p>
            <a:r>
              <a:rPr lang="en-US" sz="1050" dirty="0">
                <a:solidFill>
                  <a:schemeClr val="bg1"/>
                </a:solidFill>
                <a:cs typeface="Segoe UI Light" panose="020B0502040204020203" pitchFamily="34" charset="0"/>
              </a:rPr>
              <a:t>Date, Product, etc.</a:t>
            </a:r>
            <a:endParaRPr lang="en-US" sz="1050" dirty="0"/>
          </a:p>
        </p:txBody>
      </p:sp>
      <p:sp>
        <p:nvSpPr>
          <p:cNvPr id="439" name="Rectangle 438"/>
          <p:cNvSpPr/>
          <p:nvPr/>
        </p:nvSpPr>
        <p:spPr>
          <a:xfrm>
            <a:off x="4669284" y="3298557"/>
            <a:ext cx="1876535" cy="383410"/>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Dimensions</a:t>
            </a:r>
            <a:endParaRPr lang="en-US" sz="1050" b="1" dirty="0"/>
          </a:p>
          <a:p>
            <a:r>
              <a:rPr lang="en-US" sz="1050" dirty="0">
                <a:solidFill>
                  <a:schemeClr val="bg1"/>
                </a:solidFill>
                <a:cs typeface="Segoe UI Light" panose="020B0502040204020203" pitchFamily="34" charset="0"/>
              </a:rPr>
              <a:t>Customer, Account, ..</a:t>
            </a:r>
            <a:endParaRPr lang="en-US" sz="1050" dirty="0"/>
          </a:p>
        </p:txBody>
      </p:sp>
      <p:sp>
        <p:nvSpPr>
          <p:cNvPr id="440" name="Rectangle 439"/>
          <p:cNvSpPr/>
          <p:nvPr/>
        </p:nvSpPr>
        <p:spPr>
          <a:xfrm>
            <a:off x="4661529" y="3701412"/>
            <a:ext cx="1873382" cy="448796"/>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Facts</a:t>
            </a:r>
            <a:endParaRPr lang="en-US" sz="1050" b="1" dirty="0"/>
          </a:p>
          <a:p>
            <a:r>
              <a:rPr lang="en-US" sz="1050" dirty="0">
                <a:solidFill>
                  <a:schemeClr val="bg1"/>
                </a:solidFill>
                <a:cs typeface="Segoe UI Light" panose="020B0502040204020203" pitchFamily="34" charset="0"/>
              </a:rPr>
              <a:t>Revenue, Attainments,</a:t>
            </a:r>
            <a:endParaRPr lang="en-US" sz="1050" dirty="0"/>
          </a:p>
        </p:txBody>
      </p:sp>
      <p:sp>
        <p:nvSpPr>
          <p:cNvPr id="441" name="Rectangle 440"/>
          <p:cNvSpPr/>
          <p:nvPr/>
        </p:nvSpPr>
        <p:spPr>
          <a:xfrm>
            <a:off x="4657402" y="4179887"/>
            <a:ext cx="1877510" cy="418235"/>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Maps</a:t>
            </a:r>
          </a:p>
          <a:p>
            <a:r>
              <a:rPr lang="en-US" sz="1100" dirty="0"/>
              <a:t>Account-CU, Timeline</a:t>
            </a:r>
            <a:endParaRPr lang="en-US" sz="1000" dirty="0"/>
          </a:p>
        </p:txBody>
      </p:sp>
      <p:sp>
        <p:nvSpPr>
          <p:cNvPr id="234" name="Rectangle 233"/>
          <p:cNvSpPr/>
          <p:nvPr/>
        </p:nvSpPr>
        <p:spPr>
          <a:xfrm>
            <a:off x="6663815" y="2201896"/>
            <a:ext cx="1446184" cy="394767"/>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chemeClr val="bg1"/>
                </a:solidFill>
                <a:cs typeface="Arial" panose="020B0604020202020204" pitchFamily="34" charset="0"/>
              </a:rPr>
              <a:t>ADW</a:t>
            </a:r>
          </a:p>
        </p:txBody>
      </p:sp>
      <p:sp>
        <p:nvSpPr>
          <p:cNvPr id="236" name="Rectangle 235"/>
          <p:cNvSpPr/>
          <p:nvPr/>
        </p:nvSpPr>
        <p:spPr>
          <a:xfrm>
            <a:off x="6684422" y="2714620"/>
            <a:ext cx="1380650" cy="533954"/>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Optimized for  2 year</a:t>
            </a:r>
            <a:endParaRPr lang="en-US" sz="1050" dirty="0">
              <a:solidFill>
                <a:schemeClr val="bg1"/>
              </a:solidFill>
            </a:endParaRPr>
          </a:p>
        </p:txBody>
      </p:sp>
      <p:sp>
        <p:nvSpPr>
          <p:cNvPr id="238" name="Rectangle 237"/>
          <p:cNvSpPr/>
          <p:nvPr/>
        </p:nvSpPr>
        <p:spPr>
          <a:xfrm>
            <a:off x="6695329" y="3295156"/>
            <a:ext cx="1380650" cy="383410"/>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Delta Merges</a:t>
            </a:r>
            <a:endParaRPr lang="en-US" sz="1050" dirty="0">
              <a:solidFill>
                <a:schemeClr val="bg1"/>
              </a:solidFill>
            </a:endParaRPr>
          </a:p>
        </p:txBody>
      </p:sp>
      <p:sp>
        <p:nvSpPr>
          <p:cNvPr id="242" name="Rectangle 241"/>
          <p:cNvSpPr/>
          <p:nvPr/>
        </p:nvSpPr>
        <p:spPr>
          <a:xfrm>
            <a:off x="6686742" y="3698010"/>
            <a:ext cx="1378331" cy="448796"/>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Relational DW</a:t>
            </a:r>
            <a:endParaRPr lang="en-US" sz="1050" dirty="0">
              <a:solidFill>
                <a:schemeClr val="bg1"/>
              </a:solidFill>
            </a:endParaRPr>
          </a:p>
        </p:txBody>
      </p:sp>
      <p:sp>
        <p:nvSpPr>
          <p:cNvPr id="243" name="Rectangle 242"/>
          <p:cNvSpPr/>
          <p:nvPr/>
        </p:nvSpPr>
        <p:spPr>
          <a:xfrm>
            <a:off x="6683706" y="4176486"/>
            <a:ext cx="1381367" cy="418235"/>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Cached Data</a:t>
            </a:r>
          </a:p>
        </p:txBody>
      </p:sp>
      <p:pic>
        <p:nvPicPr>
          <p:cNvPr id="244" name="Picture 243"/>
          <p:cNvPicPr>
            <a:picLocks noChangeAspect="1"/>
          </p:cNvPicPr>
          <p:nvPr/>
        </p:nvPicPr>
        <p:blipFill>
          <a:blip r:embed="rId4"/>
          <a:stretch>
            <a:fillRect/>
          </a:stretch>
        </p:blipFill>
        <p:spPr>
          <a:xfrm>
            <a:off x="6611182" y="2107774"/>
            <a:ext cx="429119" cy="298394"/>
          </a:xfrm>
          <a:prstGeom prst="rect">
            <a:avLst/>
          </a:prstGeom>
        </p:spPr>
      </p:pic>
      <p:sp>
        <p:nvSpPr>
          <p:cNvPr id="245" name="Title 1"/>
          <p:cNvSpPr txBox="1">
            <a:spLocks/>
          </p:cNvSpPr>
          <p:nvPr/>
        </p:nvSpPr>
        <p:spPr>
          <a:xfrm>
            <a:off x="172071" y="203876"/>
            <a:ext cx="11933820" cy="457921"/>
          </a:xfrm>
          <a:prstGeom prst="rect">
            <a:avLst/>
          </a:prstGeom>
        </p:spPr>
        <p:txBody>
          <a:bodyPr vert="horz" lIns="91396" tIns="45699" rIns="91396" bIns="45699" rtlCol="0" anchor="b">
            <a:noAutofit/>
          </a:bodyPr>
          <a:lstStyle>
            <a:defPPr>
              <a:defRPr lang="en-US"/>
            </a:defPPr>
            <a:lvl1pPr marL="225425" defTabSz="1218337">
              <a:lnSpc>
                <a:spcPct val="90000"/>
              </a:lnSpc>
              <a:spcBef>
                <a:spcPct val="0"/>
              </a:spcBef>
              <a:buNone/>
              <a:defRPr sz="2400" b="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Archival View in UCM-B per instance </a:t>
            </a:r>
            <a:r>
              <a:rPr lang="en-US" sz="1800" dirty="0"/>
              <a:t>[Bottom grey layer is the archival size]</a:t>
            </a:r>
            <a:endParaRPr lang="en-US" dirty="0"/>
          </a:p>
        </p:txBody>
      </p:sp>
      <p:sp>
        <p:nvSpPr>
          <p:cNvPr id="246" name="Rectangle 245"/>
          <p:cNvSpPr/>
          <p:nvPr/>
        </p:nvSpPr>
        <p:spPr>
          <a:xfrm>
            <a:off x="8170147" y="4315543"/>
            <a:ext cx="1485389" cy="288730"/>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WWIC Views</a:t>
            </a:r>
          </a:p>
        </p:txBody>
      </p:sp>
      <p:sp>
        <p:nvSpPr>
          <p:cNvPr id="251" name="Rectangle 250"/>
          <p:cNvSpPr/>
          <p:nvPr/>
        </p:nvSpPr>
        <p:spPr>
          <a:xfrm>
            <a:off x="10037538" y="3277926"/>
            <a:ext cx="1242636" cy="675901"/>
          </a:xfrm>
          <a:prstGeom prst="rec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UCM-B Business Reporting Web site</a:t>
            </a:r>
          </a:p>
        </p:txBody>
      </p:sp>
      <p:sp>
        <p:nvSpPr>
          <p:cNvPr id="252" name="Right Arrow 251"/>
          <p:cNvSpPr/>
          <p:nvPr/>
        </p:nvSpPr>
        <p:spPr>
          <a:xfrm>
            <a:off x="9681258" y="3421342"/>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297" name="Group 296"/>
          <p:cNvGrpSpPr/>
          <p:nvPr/>
        </p:nvGrpSpPr>
        <p:grpSpPr bwMode="black">
          <a:xfrm>
            <a:off x="11375915" y="3172415"/>
            <a:ext cx="746373" cy="575671"/>
            <a:chOff x="6673850" y="4338638"/>
            <a:chExt cx="1403351" cy="1082675"/>
          </a:xfrm>
          <a:solidFill>
            <a:srgbClr val="FFFFFF"/>
          </a:solidFill>
        </p:grpSpPr>
        <p:sp>
          <p:nvSpPr>
            <p:cNvPr id="29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9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1"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2"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313" name="TextBox 312"/>
          <p:cNvSpPr txBox="1"/>
          <p:nvPr/>
        </p:nvSpPr>
        <p:spPr>
          <a:xfrm>
            <a:off x="11399539" y="3727506"/>
            <a:ext cx="663525" cy="338466"/>
          </a:xfrm>
          <a:prstGeom prst="rect">
            <a:avLst/>
          </a:prstGeom>
          <a:noFill/>
        </p:spPr>
        <p:txBody>
          <a:bodyPr wrap="square" rtlCol="0">
            <a:spAutoFit/>
          </a:bodyPr>
          <a:lstStyle/>
          <a:p>
            <a:r>
              <a:rPr lang="en-US" sz="800" dirty="0">
                <a:latin typeface="Arial" pitchFamily="34" charset="0"/>
                <a:cs typeface="Arial" pitchFamily="34" charset="0"/>
              </a:rPr>
              <a:t>Account Teams</a:t>
            </a:r>
          </a:p>
        </p:txBody>
      </p:sp>
      <p:sp>
        <p:nvSpPr>
          <p:cNvPr id="211" name="Rectangle 210"/>
          <p:cNvSpPr/>
          <p:nvPr/>
        </p:nvSpPr>
        <p:spPr>
          <a:xfrm>
            <a:off x="208469" y="3756288"/>
            <a:ext cx="1489503" cy="5404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Analysis Services</a:t>
            </a: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RvR Cube</a:t>
            </a:r>
            <a:endParaRPr lang="en-US" sz="1050" dirty="0">
              <a:latin typeface="Segoe UI" panose="020B0502040204020203" pitchFamily="34" charset="0"/>
              <a:cs typeface="Segoe UI" panose="020B0502040204020203" pitchFamily="34" charset="0"/>
            </a:endParaRPr>
          </a:p>
        </p:txBody>
      </p:sp>
      <p:sp>
        <p:nvSpPr>
          <p:cNvPr id="212" name="Right Arrow 211"/>
          <p:cNvSpPr/>
          <p:nvPr/>
        </p:nvSpPr>
        <p:spPr>
          <a:xfrm>
            <a:off x="1777875" y="3868522"/>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14" name="Rectangle 213"/>
          <p:cNvSpPr/>
          <p:nvPr/>
        </p:nvSpPr>
        <p:spPr>
          <a:xfrm>
            <a:off x="2107984" y="3768340"/>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PowerShell Upload</a:t>
            </a:r>
          </a:p>
        </p:txBody>
      </p:sp>
      <p:sp>
        <p:nvSpPr>
          <p:cNvPr id="195" name="Rectangle 194"/>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Archival</a:t>
            </a:r>
          </a:p>
        </p:txBody>
      </p:sp>
      <p:sp>
        <p:nvSpPr>
          <p:cNvPr id="197" name="Right Arrow 196"/>
          <p:cNvSpPr/>
          <p:nvPr/>
        </p:nvSpPr>
        <p:spPr>
          <a:xfrm>
            <a:off x="9714335" y="4319902"/>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198" name="Group 197"/>
          <p:cNvGrpSpPr/>
          <p:nvPr/>
        </p:nvGrpSpPr>
        <p:grpSpPr bwMode="black">
          <a:xfrm>
            <a:off x="11439329" y="4191220"/>
            <a:ext cx="746373" cy="575671"/>
            <a:chOff x="6673850" y="4338638"/>
            <a:chExt cx="1403351" cy="1082675"/>
          </a:xfrm>
          <a:solidFill>
            <a:srgbClr val="FFFFFF"/>
          </a:solidFill>
        </p:grpSpPr>
        <p:sp>
          <p:nvSpPr>
            <p:cNvPr id="199"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0"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1"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2"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3"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4"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7"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8"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9"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210" name="Flowchart: Multidocument 209"/>
          <p:cNvSpPr/>
          <p:nvPr/>
        </p:nvSpPr>
        <p:spPr>
          <a:xfrm>
            <a:off x="10035324" y="4164508"/>
            <a:ext cx="1242636" cy="675901"/>
          </a:xfrm>
          <a:prstGeom prst="flowChartMultidocumen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WWIC Flat Files</a:t>
            </a:r>
          </a:p>
        </p:txBody>
      </p:sp>
      <p:sp>
        <p:nvSpPr>
          <p:cNvPr id="213" name="TextBox 212"/>
          <p:cNvSpPr txBox="1"/>
          <p:nvPr/>
        </p:nvSpPr>
        <p:spPr>
          <a:xfrm>
            <a:off x="11458763" y="4706938"/>
            <a:ext cx="663525" cy="338554"/>
          </a:xfrm>
          <a:prstGeom prst="rect">
            <a:avLst/>
          </a:prstGeom>
          <a:noFill/>
        </p:spPr>
        <p:txBody>
          <a:bodyPr wrap="square" rtlCol="0">
            <a:spAutoFit/>
          </a:bodyPr>
          <a:lstStyle/>
          <a:p>
            <a:r>
              <a:rPr lang="en-US" sz="800" dirty="0">
                <a:latin typeface="Arial" pitchFamily="34" charset="0"/>
                <a:cs typeface="Arial" pitchFamily="34" charset="0"/>
              </a:rPr>
              <a:t>WWIC Teams</a:t>
            </a:r>
          </a:p>
        </p:txBody>
      </p:sp>
      <p:pic>
        <p:nvPicPr>
          <p:cNvPr id="215" name="Picture 214"/>
          <p:cNvPicPr>
            <a:picLocks noChangeAspect="1"/>
          </p:cNvPicPr>
          <p:nvPr/>
        </p:nvPicPr>
        <p:blipFill>
          <a:blip r:embed="rId5"/>
          <a:stretch>
            <a:fillRect/>
          </a:stretch>
        </p:blipFill>
        <p:spPr>
          <a:xfrm>
            <a:off x="10721038" y="3775442"/>
            <a:ext cx="574646" cy="246277"/>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220491" y="5752390"/>
            <a:ext cx="1768018" cy="466362"/>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~500 GB </a:t>
            </a:r>
          </a:p>
          <a:p>
            <a:pPr algn="ctr"/>
            <a:r>
              <a:rPr lang="en-US" sz="1050" dirty="0"/>
              <a:t>Revenue files last 6 months</a:t>
            </a:r>
          </a:p>
        </p:txBody>
      </p:sp>
      <p:cxnSp>
        <p:nvCxnSpPr>
          <p:cNvPr id="4" name="Straight Connector 3"/>
          <p:cNvCxnSpPr/>
          <p:nvPr/>
        </p:nvCxnSpPr>
        <p:spPr>
          <a:xfrm>
            <a:off x="0" y="5630647"/>
            <a:ext cx="12122288" cy="0"/>
          </a:xfrm>
          <a:prstGeom prst="line">
            <a:avLst/>
          </a:prstGeom>
          <a:ln>
            <a:prstDash val="dash"/>
          </a:ln>
        </p:spPr>
        <p:style>
          <a:lnRef idx="2">
            <a:schemeClr val="accent3"/>
          </a:lnRef>
          <a:fillRef idx="0">
            <a:schemeClr val="accent3"/>
          </a:fillRef>
          <a:effectRef idx="1">
            <a:schemeClr val="accent3"/>
          </a:effectRef>
          <a:fontRef idx="minor">
            <a:schemeClr val="tx1"/>
          </a:fontRef>
        </p:style>
      </p:cxnSp>
      <p:sp>
        <p:nvSpPr>
          <p:cNvPr id="221" name="Rectangle 220"/>
          <p:cNvSpPr/>
          <p:nvPr/>
        </p:nvSpPr>
        <p:spPr>
          <a:xfrm>
            <a:off x="2125585" y="5749441"/>
            <a:ext cx="1768018" cy="466362"/>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~500 GB </a:t>
            </a:r>
          </a:p>
          <a:p>
            <a:pPr algn="ctr"/>
            <a:r>
              <a:rPr lang="en-US" sz="1050" dirty="0"/>
              <a:t>ADLS stg files last 6 months</a:t>
            </a:r>
          </a:p>
        </p:txBody>
      </p:sp>
      <p:sp>
        <p:nvSpPr>
          <p:cNvPr id="223" name="Rectangle 222"/>
          <p:cNvSpPr/>
          <p:nvPr/>
        </p:nvSpPr>
        <p:spPr>
          <a:xfrm>
            <a:off x="4231604" y="5758842"/>
            <a:ext cx="2144100" cy="466362"/>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~200 GB </a:t>
            </a:r>
          </a:p>
          <a:p>
            <a:pPr algn="ctr"/>
            <a:r>
              <a:rPr lang="en-US" sz="1050" dirty="0"/>
              <a:t>ADLS processed files last 6 months</a:t>
            </a:r>
          </a:p>
        </p:txBody>
      </p:sp>
      <p:sp>
        <p:nvSpPr>
          <p:cNvPr id="224" name="Rectangle 223"/>
          <p:cNvSpPr/>
          <p:nvPr/>
        </p:nvSpPr>
        <p:spPr>
          <a:xfrm>
            <a:off x="7782876" y="5754772"/>
            <a:ext cx="2144100" cy="466362"/>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~80 GB </a:t>
            </a:r>
          </a:p>
          <a:p>
            <a:pPr algn="ctr"/>
            <a:r>
              <a:rPr lang="en-US" sz="1050" dirty="0"/>
              <a:t>Per day</a:t>
            </a:r>
          </a:p>
        </p:txBody>
      </p:sp>
      <p:sp>
        <p:nvSpPr>
          <p:cNvPr id="225" name="Rectangle 224"/>
          <p:cNvSpPr/>
          <p:nvPr/>
        </p:nvSpPr>
        <p:spPr>
          <a:xfrm>
            <a:off x="10380645" y="5752788"/>
            <a:ext cx="1601164" cy="466362"/>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~100 MB</a:t>
            </a:r>
          </a:p>
          <a:p>
            <a:pPr algn="ctr"/>
            <a:r>
              <a:rPr lang="en-US" sz="1050" dirty="0"/>
              <a:t>Per batch</a:t>
            </a:r>
          </a:p>
        </p:txBody>
      </p:sp>
    </p:spTree>
    <p:extLst>
      <p:ext uri="{BB962C8B-B14F-4D97-AF65-F5344CB8AC3E}">
        <p14:creationId xmlns:p14="http://schemas.microsoft.com/office/powerpoint/2010/main" val="3794834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115045" y="5494274"/>
            <a:ext cx="10761640" cy="386297"/>
            <a:chOff x="1111149" y="5175261"/>
            <a:chExt cx="10770052" cy="457200"/>
          </a:xfrm>
        </p:grpSpPr>
        <p:sp>
          <p:nvSpPr>
            <p:cNvPr id="91" name="Rectangle 678"/>
            <p:cNvSpPr/>
            <p:nvPr/>
          </p:nvSpPr>
          <p:spPr>
            <a:xfrm>
              <a:off x="4030007"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SECURITY</a:t>
              </a:r>
            </a:p>
          </p:txBody>
        </p:sp>
        <p:sp>
          <p:nvSpPr>
            <p:cNvPr id="92" name="Rectangle 679"/>
            <p:cNvSpPr/>
            <p:nvPr/>
          </p:nvSpPr>
          <p:spPr>
            <a:xfrm>
              <a:off x="7972628"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LOGGING</a:t>
              </a:r>
            </a:p>
          </p:txBody>
        </p:sp>
        <p:sp>
          <p:nvSpPr>
            <p:cNvPr id="93" name="Rectangle 680"/>
            <p:cNvSpPr/>
            <p:nvPr/>
          </p:nvSpPr>
          <p:spPr>
            <a:xfrm>
              <a:off x="5344214" y="5175261"/>
              <a:ext cx="1280160" cy="457200"/>
            </a:xfrm>
            <a:prstGeom prst="rect">
              <a:avLst/>
            </a:prstGeom>
            <a:solidFill>
              <a:schemeClr val="accent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DATA QUALITY</a:t>
              </a:r>
            </a:p>
          </p:txBody>
        </p:sp>
        <p:sp>
          <p:nvSpPr>
            <p:cNvPr id="94" name="Rectangle 681"/>
            <p:cNvSpPr/>
            <p:nvPr/>
          </p:nvSpPr>
          <p:spPr>
            <a:xfrm>
              <a:off x="6658421"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TELEMETRY</a:t>
              </a:r>
            </a:p>
          </p:txBody>
        </p:sp>
        <p:sp>
          <p:nvSpPr>
            <p:cNvPr id="95" name="Rectangle 682"/>
            <p:cNvSpPr/>
            <p:nvPr/>
          </p:nvSpPr>
          <p:spPr>
            <a:xfrm>
              <a:off x="9286835"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ERROR HANDLING</a:t>
              </a:r>
            </a:p>
          </p:txBody>
        </p:sp>
        <p:sp>
          <p:nvSpPr>
            <p:cNvPr id="86" name="Rectangle 678"/>
            <p:cNvSpPr/>
            <p:nvPr/>
          </p:nvSpPr>
          <p:spPr>
            <a:xfrm>
              <a:off x="2715800"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ENCRYPTION</a:t>
              </a:r>
              <a:endParaRPr lang="en-US" sz="1000" dirty="0">
                <a:solidFill>
                  <a:schemeClr val="bg1"/>
                </a:solidFill>
                <a:cs typeface="Segoe UI Light" panose="020B0502040204020203" pitchFamily="34" charset="0"/>
              </a:endParaRPr>
            </a:p>
          </p:txBody>
        </p:sp>
        <p:sp>
          <p:nvSpPr>
            <p:cNvPr id="87" name="TextBox 86"/>
            <p:cNvSpPr txBox="1"/>
            <p:nvPr/>
          </p:nvSpPr>
          <p:spPr>
            <a:xfrm>
              <a:off x="1111149" y="5253536"/>
              <a:ext cx="1737360" cy="309385"/>
            </a:xfrm>
            <a:prstGeom prst="rect">
              <a:avLst/>
            </a:prstGeom>
            <a:solidFill>
              <a:schemeClr val="accent6">
                <a:lumMod val="50000"/>
              </a:schemeClr>
            </a:solidFill>
            <a:ln w="38100">
              <a:solidFill>
                <a:schemeClr val="bg1"/>
              </a:solid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AZURE CAPABILITIES</a:t>
              </a:r>
            </a:p>
          </p:txBody>
        </p:sp>
        <p:sp>
          <p:nvSpPr>
            <p:cNvPr id="187" name="Rectangle 682"/>
            <p:cNvSpPr/>
            <p:nvPr/>
          </p:nvSpPr>
          <p:spPr>
            <a:xfrm>
              <a:off x="10601041"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WORK FLOWS</a:t>
              </a:r>
            </a:p>
          </p:txBody>
        </p:sp>
      </p:grpSp>
      <p:grpSp>
        <p:nvGrpSpPr>
          <p:cNvPr id="85" name="Group 84"/>
          <p:cNvGrpSpPr/>
          <p:nvPr/>
        </p:nvGrpSpPr>
        <p:grpSpPr>
          <a:xfrm>
            <a:off x="1138663" y="5906432"/>
            <a:ext cx="10763219" cy="383748"/>
            <a:chOff x="1147663" y="5783672"/>
            <a:chExt cx="10733538" cy="457200"/>
          </a:xfrm>
        </p:grpSpPr>
        <p:sp>
          <p:nvSpPr>
            <p:cNvPr id="99" name="Rectangle 678"/>
            <p:cNvSpPr/>
            <p:nvPr/>
          </p:nvSpPr>
          <p:spPr>
            <a:xfrm>
              <a:off x="4028217"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LINEAGE</a:t>
              </a:r>
            </a:p>
          </p:txBody>
        </p:sp>
        <p:sp>
          <p:nvSpPr>
            <p:cNvPr id="100" name="Rectangle 679"/>
            <p:cNvSpPr/>
            <p:nvPr/>
          </p:nvSpPr>
          <p:spPr>
            <a:xfrm>
              <a:off x="7971912"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ALERTS</a:t>
              </a:r>
            </a:p>
          </p:txBody>
        </p:sp>
        <p:sp>
          <p:nvSpPr>
            <p:cNvPr id="101" name="Rectangle 680"/>
            <p:cNvSpPr/>
            <p:nvPr/>
          </p:nvSpPr>
          <p:spPr>
            <a:xfrm>
              <a:off x="5342782"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AUDITS</a:t>
              </a:r>
            </a:p>
          </p:txBody>
        </p:sp>
        <p:sp>
          <p:nvSpPr>
            <p:cNvPr id="102" name="Rectangle 681"/>
            <p:cNvSpPr/>
            <p:nvPr/>
          </p:nvSpPr>
          <p:spPr>
            <a:xfrm>
              <a:off x="6657347"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REPORTS</a:t>
              </a:r>
            </a:p>
          </p:txBody>
        </p:sp>
        <p:sp>
          <p:nvSpPr>
            <p:cNvPr id="103" name="Rectangle 682"/>
            <p:cNvSpPr/>
            <p:nvPr/>
          </p:nvSpPr>
          <p:spPr>
            <a:xfrm>
              <a:off x="9286477"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ROLES</a:t>
              </a:r>
            </a:p>
          </p:txBody>
        </p:sp>
        <p:sp>
          <p:nvSpPr>
            <p:cNvPr id="104" name="Rectangle 678"/>
            <p:cNvSpPr/>
            <p:nvPr/>
          </p:nvSpPr>
          <p:spPr>
            <a:xfrm>
              <a:off x="2713652"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META-DATA</a:t>
              </a:r>
            </a:p>
          </p:txBody>
        </p:sp>
        <p:sp>
          <p:nvSpPr>
            <p:cNvPr id="110" name="TextBox 109"/>
            <p:cNvSpPr txBox="1"/>
            <p:nvPr/>
          </p:nvSpPr>
          <p:spPr>
            <a:xfrm>
              <a:off x="1147663" y="5861818"/>
              <a:ext cx="1737360" cy="311440"/>
            </a:xfrm>
            <a:prstGeom prst="rect">
              <a:avLst/>
            </a:prstGeom>
            <a:solidFill>
              <a:schemeClr val="accent4">
                <a:lumMod val="50000"/>
              </a:schemeClr>
            </a:solidFill>
            <a:ln w="38100">
              <a:solidFill>
                <a:schemeClr val="bg1"/>
              </a:solid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GOVERNANCE</a:t>
              </a:r>
            </a:p>
          </p:txBody>
        </p:sp>
        <p:sp>
          <p:nvSpPr>
            <p:cNvPr id="188" name="Rectangle 682"/>
            <p:cNvSpPr/>
            <p:nvPr/>
          </p:nvSpPr>
          <p:spPr>
            <a:xfrm>
              <a:off x="10601041"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RULES</a:t>
              </a:r>
            </a:p>
          </p:txBody>
        </p:sp>
      </p:grpSp>
      <p:sp>
        <p:nvSpPr>
          <p:cNvPr id="119" name="Slide Number Placeholder 2"/>
          <p:cNvSpPr>
            <a:spLocks noGrp="1"/>
          </p:cNvSpPr>
          <p:nvPr>
            <p:ph type="sldNum" sz="quarter" idx="4294967295"/>
          </p:nvPr>
        </p:nvSpPr>
        <p:spPr>
          <a:xfrm>
            <a:off x="5868641" y="6485776"/>
            <a:ext cx="251731" cy="236982"/>
          </a:xfrm>
          <a:prstGeom prst="rect">
            <a:avLst/>
          </a:prstGeom>
        </p:spPr>
        <p:txBody>
          <a:bodyPr/>
          <a:lstStyle/>
          <a:p>
            <a:fld id="{14D65173-87C9-47C0-A890-7AD8E2754265}" type="slidenum">
              <a:rPr lang="en-US" smtClean="0">
                <a:latin typeface="Segoe UI" panose="020B0502040204020203" pitchFamily="34" charset="0"/>
                <a:ea typeface="Segoe UI" panose="020B0502040204020203" pitchFamily="34" charset="0"/>
                <a:cs typeface="Segoe UI" panose="020B0502040204020203" pitchFamily="34" charset="0"/>
              </a:rPr>
              <a:pPr/>
              <a:t>92</a:t>
            </a:fld>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1" name="Rectangle 130"/>
          <p:cNvSpPr/>
          <p:nvPr/>
        </p:nvSpPr>
        <p:spPr>
          <a:xfrm>
            <a:off x="9733019" y="1227991"/>
            <a:ext cx="1583971" cy="4294323"/>
          </a:xfrm>
          <a:prstGeom prst="rect">
            <a:avLst/>
          </a:prstGeom>
          <a:solidFill>
            <a:schemeClr val="bg1"/>
          </a:solidFill>
          <a:ln>
            <a:solidFill>
              <a:schemeClr val="bg1">
                <a:lumMod val="9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6"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80896" y="958646"/>
            <a:ext cx="1562292" cy="430551"/>
          </a:xfrm>
          <a:prstGeom prst="rect">
            <a:avLst/>
          </a:prstGeom>
          <a:solidFill>
            <a:schemeClr val="accent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CACHED VIEWS</a:t>
            </a:r>
          </a:p>
          <a:p>
            <a:r>
              <a:rPr lang="en-US" sz="1100" dirty="0">
                <a:latin typeface="+mn-lt"/>
              </a:rPr>
              <a:t>PIVOTS</a:t>
            </a:r>
          </a:p>
        </p:txBody>
      </p:sp>
      <p:sp>
        <p:nvSpPr>
          <p:cNvPr id="18" name="TextBox 17"/>
          <p:cNvSpPr txBox="1"/>
          <p:nvPr/>
        </p:nvSpPr>
        <p:spPr>
          <a:xfrm>
            <a:off x="5409566" y="1047058"/>
            <a:ext cx="1563020" cy="253718"/>
          </a:xfrm>
          <a:prstGeom prst="rect">
            <a:avLst/>
          </a:prstGeom>
          <a:solidFill>
            <a:schemeClr val="accent4">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dirty="0">
                <a:latin typeface="+mn-lt"/>
              </a:rPr>
              <a:t>TRANSFORMATION</a:t>
            </a:r>
          </a:p>
        </p:txBody>
      </p:sp>
      <p:sp>
        <p:nvSpPr>
          <p:cNvPr id="20" name="TextBox 19"/>
          <p:cNvSpPr txBox="1"/>
          <p:nvPr/>
        </p:nvSpPr>
        <p:spPr>
          <a:xfrm>
            <a:off x="3728079" y="958646"/>
            <a:ext cx="1621585" cy="430551"/>
          </a:xfrm>
          <a:prstGeom prst="rect">
            <a:avLst/>
          </a:prstGeom>
          <a:solidFill>
            <a:schemeClr val="accent5">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MERGE/CLEANSING</a:t>
            </a:r>
          </a:p>
          <a:p>
            <a:r>
              <a:rPr lang="en-US" sz="1100" dirty="0">
                <a:latin typeface="+mn-lt"/>
              </a:rPr>
              <a:t>/ENRICHMENT</a:t>
            </a:r>
          </a:p>
        </p:txBody>
      </p:sp>
      <p:sp>
        <p:nvSpPr>
          <p:cNvPr id="22" name="TextBox 21"/>
          <p:cNvSpPr txBox="1"/>
          <p:nvPr/>
        </p:nvSpPr>
        <p:spPr>
          <a:xfrm>
            <a:off x="1797799" y="1043214"/>
            <a:ext cx="1827372" cy="261406"/>
          </a:xfrm>
          <a:prstGeom prst="rect">
            <a:avLst/>
          </a:prstGeom>
          <a:solidFill>
            <a:schemeClr val="accent6">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COLLECTION / STAGING</a:t>
            </a:r>
          </a:p>
        </p:txBody>
      </p:sp>
      <p:sp>
        <p:nvSpPr>
          <p:cNvPr id="40" name="Rectangle 39"/>
          <p:cNvSpPr/>
          <p:nvPr/>
        </p:nvSpPr>
        <p:spPr>
          <a:xfrm>
            <a:off x="1797802" y="1503800"/>
            <a:ext cx="6826381" cy="511849"/>
          </a:xfrm>
          <a:prstGeom prst="rect">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Segoe UI Light" panose="020B0502040204020203" pitchFamily="34" charset="0"/>
              </a:rPr>
              <a:t>Azure Data Factory</a:t>
            </a:r>
            <a:r>
              <a:rPr lang="en-US" sz="1100" b="1" dirty="0">
                <a:solidFill>
                  <a:schemeClr val="bg1"/>
                </a:solidFill>
                <a:cs typeface="Segoe UI Light" panose="020B0502040204020203" pitchFamily="34" charset="0"/>
              </a:rPr>
              <a:t> </a:t>
            </a:r>
          </a:p>
          <a:p>
            <a:pPr algn="ctr"/>
            <a:r>
              <a:rPr lang="en-US" sz="1050" i="1" dirty="0">
                <a:solidFill>
                  <a:schemeClr val="bg1"/>
                </a:solidFill>
                <a:cs typeface="Segoe UI Light" panose="020B0502040204020203" pitchFamily="34" charset="0"/>
              </a:rPr>
              <a:t>[ Data Ingestion, Layers Orchestration and Data Auditing]</a:t>
            </a:r>
            <a:r>
              <a:rPr lang="en-US" sz="1050" dirty="0">
                <a:solidFill>
                  <a:schemeClr val="bg1"/>
                </a:solidFill>
                <a:cs typeface="Segoe UI Light" panose="020B0502040204020203" pitchFamily="34" charset="0"/>
              </a:rPr>
              <a:t> </a:t>
            </a:r>
            <a:endParaRPr lang="en-US" sz="1050" dirty="0">
              <a:solidFill>
                <a:schemeClr val="bg1"/>
              </a:solidFill>
            </a:endParaRPr>
          </a:p>
        </p:txBody>
      </p:sp>
      <p:sp>
        <p:nvSpPr>
          <p:cNvPr id="132" name="TextBox 131"/>
          <p:cNvSpPr txBox="1"/>
          <p:nvPr/>
        </p:nvSpPr>
        <p:spPr>
          <a:xfrm>
            <a:off x="10319231" y="958646"/>
            <a:ext cx="1586474" cy="430551"/>
          </a:xfrm>
          <a:prstGeom prst="rect">
            <a:avLst/>
          </a:prstGeom>
          <a:solidFill>
            <a:srgbClr val="7030A0"/>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PRESENTATION/</a:t>
            </a:r>
          </a:p>
          <a:p>
            <a:r>
              <a:rPr lang="en-US" sz="1100" dirty="0">
                <a:latin typeface="+mn-lt"/>
              </a:rPr>
              <a:t> ACTIONS</a:t>
            </a:r>
          </a:p>
        </p:txBody>
      </p:sp>
      <p:sp>
        <p:nvSpPr>
          <p:cNvPr id="159" name="Rectangle 158"/>
          <p:cNvSpPr/>
          <p:nvPr/>
        </p:nvSpPr>
        <p:spPr>
          <a:xfrm>
            <a:off x="1929369" y="5221557"/>
            <a:ext cx="1580592" cy="228421"/>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HYBRID STORAGE </a:t>
            </a:r>
            <a:r>
              <a:rPr lang="en-US" sz="800" dirty="0"/>
              <a:t>[BLOB/DB]</a:t>
            </a:r>
          </a:p>
        </p:txBody>
      </p:sp>
      <p:sp>
        <p:nvSpPr>
          <p:cNvPr id="164" name="Rectangle 163"/>
          <p:cNvSpPr/>
          <p:nvPr/>
        </p:nvSpPr>
        <p:spPr>
          <a:xfrm>
            <a:off x="4602225" y="2189379"/>
            <a:ext cx="1965607" cy="394767"/>
          </a:xfrm>
          <a:prstGeom prst="rect">
            <a:avLst/>
          </a:prstGeom>
          <a:solidFill>
            <a:srgbClr val="FFC0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rgbClr val="002060"/>
                </a:solidFill>
                <a:cs typeface="Arial" panose="020B0604020202020204" pitchFamily="34" charset="0"/>
              </a:rPr>
              <a:t>Azure Data Lake</a:t>
            </a:r>
          </a:p>
        </p:txBody>
      </p:sp>
      <p:sp>
        <p:nvSpPr>
          <p:cNvPr id="166" name="Rectangle 165"/>
          <p:cNvSpPr/>
          <p:nvPr/>
        </p:nvSpPr>
        <p:spPr>
          <a:xfrm>
            <a:off x="4611615" y="4771986"/>
            <a:ext cx="5035578" cy="246808"/>
          </a:xfrm>
          <a:prstGeom prst="rect">
            <a:avLst/>
          </a:prstGeom>
          <a:solidFill>
            <a:schemeClr val="tx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solidFill>
                  <a:prstClr val="white"/>
                </a:solidFill>
              </a:rPr>
              <a:t>HYBRID PROCESSING</a:t>
            </a:r>
            <a:endParaRPr lang="en-US" sz="1000" dirty="0"/>
          </a:p>
        </p:txBody>
      </p:sp>
      <p:sp>
        <p:nvSpPr>
          <p:cNvPr id="167" name="Rectangle 166"/>
          <p:cNvSpPr/>
          <p:nvPr/>
        </p:nvSpPr>
        <p:spPr>
          <a:xfrm>
            <a:off x="3842020" y="5221557"/>
            <a:ext cx="1398580" cy="228421"/>
          </a:xfrm>
          <a:prstGeom prst="rect">
            <a:avLst/>
          </a:prstGeom>
          <a:solidFill>
            <a:schemeClr val="accent5">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NORMALIZE</a:t>
            </a:r>
          </a:p>
        </p:txBody>
      </p:sp>
      <p:sp>
        <p:nvSpPr>
          <p:cNvPr id="183" name="Rectangle 182"/>
          <p:cNvSpPr/>
          <p:nvPr/>
        </p:nvSpPr>
        <p:spPr>
          <a:xfrm>
            <a:off x="8170147" y="2161754"/>
            <a:ext cx="1533933" cy="1076458"/>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MDX CUBE</a:t>
            </a:r>
            <a:endParaRPr lang="en-US" sz="1050" b="1" dirty="0"/>
          </a:p>
          <a:p>
            <a:r>
              <a:rPr lang="en-US" sz="1050" dirty="0">
                <a:solidFill>
                  <a:schemeClr val="bg1"/>
                </a:solidFill>
                <a:cs typeface="Segoe UI Light" panose="020B0502040204020203" pitchFamily="34" charset="0"/>
              </a:rPr>
              <a:t>KPIs, Metrics Hierarchy</a:t>
            </a:r>
            <a:endParaRPr lang="en-US" sz="1050" dirty="0"/>
          </a:p>
        </p:txBody>
      </p:sp>
      <p:grpSp>
        <p:nvGrpSpPr>
          <p:cNvPr id="81" name="Group 80"/>
          <p:cNvGrpSpPr/>
          <p:nvPr/>
        </p:nvGrpSpPr>
        <p:grpSpPr>
          <a:xfrm>
            <a:off x="10039734" y="2006480"/>
            <a:ext cx="1507581" cy="1045235"/>
            <a:chOff x="10042506" y="2193006"/>
            <a:chExt cx="1508760" cy="1046051"/>
          </a:xfrm>
        </p:grpSpPr>
        <p:sp>
          <p:nvSpPr>
            <p:cNvPr id="190" name="Rectangle 189"/>
            <p:cNvSpPr/>
            <p:nvPr/>
          </p:nvSpPr>
          <p:spPr>
            <a:xfrm>
              <a:off x="10042506" y="2193006"/>
              <a:ext cx="1508760"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Adhoc Engines</a:t>
              </a:r>
            </a:p>
          </p:txBody>
        </p:sp>
        <p:pic>
          <p:nvPicPr>
            <p:cNvPr id="54" name="Picture 53"/>
            <p:cNvPicPr>
              <a:picLocks noChangeAspect="1"/>
            </p:cNvPicPr>
            <p:nvPr/>
          </p:nvPicPr>
          <p:blipFill>
            <a:blip r:embed="rId2"/>
            <a:stretch>
              <a:fillRect/>
            </a:stretch>
          </p:blipFill>
          <p:spPr>
            <a:xfrm>
              <a:off x="10544765" y="2584264"/>
              <a:ext cx="474721" cy="421081"/>
            </a:xfrm>
            <a:prstGeom prst="rect">
              <a:avLst/>
            </a:prstGeom>
            <a:effectLst/>
          </p:spPr>
        </p:pic>
        <p:pic>
          <p:nvPicPr>
            <p:cNvPr id="146" name="Picture 145"/>
            <p:cNvPicPr>
              <a:picLocks noChangeAspect="1"/>
            </p:cNvPicPr>
            <p:nvPr/>
          </p:nvPicPr>
          <p:blipFill>
            <a:blip r:embed="rId3"/>
            <a:stretch>
              <a:fillRect/>
            </a:stretch>
          </p:blipFill>
          <p:spPr>
            <a:xfrm>
              <a:off x="10122972" y="2566652"/>
              <a:ext cx="444181" cy="419954"/>
            </a:xfrm>
            <a:prstGeom prst="rect">
              <a:avLst/>
            </a:prstGeom>
            <a:effectLst/>
          </p:spPr>
        </p:pic>
      </p:grpSp>
      <p:sp>
        <p:nvSpPr>
          <p:cNvPr id="189" name="Rectangle 188"/>
          <p:cNvSpPr/>
          <p:nvPr/>
        </p:nvSpPr>
        <p:spPr>
          <a:xfrm>
            <a:off x="8779894" y="5221557"/>
            <a:ext cx="1398580" cy="228421"/>
          </a:xfrm>
          <a:prstGeom prst="rect">
            <a:avLst/>
          </a:prstGeom>
          <a:solidFill>
            <a:schemeClr val="accent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METRICS ENGINE</a:t>
            </a:r>
          </a:p>
        </p:txBody>
      </p:sp>
      <p:sp>
        <p:nvSpPr>
          <p:cNvPr id="194" name="Rectangle 193"/>
          <p:cNvSpPr/>
          <p:nvPr/>
        </p:nvSpPr>
        <p:spPr>
          <a:xfrm>
            <a:off x="10420089" y="5221557"/>
            <a:ext cx="1398580" cy="228421"/>
          </a:xfrm>
          <a:prstGeom prst="rect">
            <a:avLst/>
          </a:prstGeom>
          <a:solidFill>
            <a:srgbClr val="C39BE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REPORTING and UIX</a:t>
            </a:r>
          </a:p>
        </p:txBody>
      </p:sp>
      <p:sp>
        <p:nvSpPr>
          <p:cNvPr id="24" name="TextBox 23"/>
          <p:cNvSpPr txBox="1"/>
          <p:nvPr/>
        </p:nvSpPr>
        <p:spPr>
          <a:xfrm>
            <a:off x="296039" y="958646"/>
            <a:ext cx="1401933" cy="430551"/>
          </a:xfrm>
          <a:prstGeom prst="rect">
            <a:avLst/>
          </a:prstGeom>
          <a:solidFill>
            <a:schemeClr val="tx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SOURCES/</a:t>
            </a:r>
          </a:p>
          <a:p>
            <a:r>
              <a:rPr lang="en-US" sz="1100" dirty="0">
                <a:latin typeface="+mn-lt"/>
              </a:rPr>
              <a:t>PRODUCERS</a:t>
            </a:r>
          </a:p>
        </p:txBody>
      </p:sp>
      <p:grpSp>
        <p:nvGrpSpPr>
          <p:cNvPr id="222" name="Group 221"/>
          <p:cNvGrpSpPr/>
          <p:nvPr/>
        </p:nvGrpSpPr>
        <p:grpSpPr>
          <a:xfrm>
            <a:off x="523985" y="4122774"/>
            <a:ext cx="151611" cy="208850"/>
            <a:chOff x="8732028" y="1269144"/>
            <a:chExt cx="686513" cy="1040259"/>
          </a:xfrm>
        </p:grpSpPr>
        <p:sp>
          <p:nvSpPr>
            <p:cNvPr id="226" name="Freeform 9"/>
            <p:cNvSpPr>
              <a:spLocks/>
            </p:cNvSpPr>
            <p:nvPr/>
          </p:nvSpPr>
          <p:spPr bwMode="auto">
            <a:xfrm>
              <a:off x="9073316" y="2294621"/>
              <a:ext cx="345225" cy="14782"/>
            </a:xfrm>
            <a:custGeom>
              <a:avLst/>
              <a:gdLst>
                <a:gd name="T0" fmla="*/ 251 w 251"/>
                <a:gd name="T1" fmla="*/ 3 h 6"/>
                <a:gd name="T2" fmla="*/ 248 w 251"/>
                <a:gd name="T3" fmla="*/ 6 h 6"/>
                <a:gd name="T4" fmla="*/ 3 w 251"/>
                <a:gd name="T5" fmla="*/ 6 h 6"/>
                <a:gd name="T6" fmla="*/ 0 w 251"/>
                <a:gd name="T7" fmla="*/ 3 h 6"/>
                <a:gd name="T8" fmla="*/ 0 w 251"/>
                <a:gd name="T9" fmla="*/ 3 h 6"/>
                <a:gd name="T10" fmla="*/ 3 w 251"/>
                <a:gd name="T11" fmla="*/ 0 h 6"/>
                <a:gd name="T12" fmla="*/ 248 w 251"/>
                <a:gd name="T13" fmla="*/ 0 h 6"/>
                <a:gd name="T14" fmla="*/ 251 w 25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6">
                  <a:moveTo>
                    <a:pt x="251" y="3"/>
                  </a:moveTo>
                  <a:cubicBezTo>
                    <a:pt x="251" y="5"/>
                    <a:pt x="250" y="6"/>
                    <a:pt x="248" y="6"/>
                  </a:cubicBezTo>
                  <a:cubicBezTo>
                    <a:pt x="3" y="6"/>
                    <a:pt x="3" y="6"/>
                    <a:pt x="3" y="6"/>
                  </a:cubicBezTo>
                  <a:cubicBezTo>
                    <a:pt x="1" y="6"/>
                    <a:pt x="0" y="5"/>
                    <a:pt x="0" y="3"/>
                  </a:cubicBezTo>
                  <a:cubicBezTo>
                    <a:pt x="0" y="3"/>
                    <a:pt x="0" y="3"/>
                    <a:pt x="0" y="3"/>
                  </a:cubicBezTo>
                  <a:cubicBezTo>
                    <a:pt x="0" y="2"/>
                    <a:pt x="1" y="0"/>
                    <a:pt x="3" y="0"/>
                  </a:cubicBezTo>
                  <a:cubicBezTo>
                    <a:pt x="248" y="0"/>
                    <a:pt x="248" y="0"/>
                    <a:pt x="248" y="0"/>
                  </a:cubicBezTo>
                  <a:cubicBezTo>
                    <a:pt x="250" y="0"/>
                    <a:pt x="251" y="2"/>
                    <a:pt x="251"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7" name="Freeform 10"/>
            <p:cNvSpPr>
              <a:spLocks/>
            </p:cNvSpPr>
            <p:nvPr/>
          </p:nvSpPr>
          <p:spPr bwMode="auto">
            <a:xfrm>
              <a:off x="8732028" y="1570321"/>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8" name="Freeform 11"/>
            <p:cNvSpPr>
              <a:spLocks/>
            </p:cNvSpPr>
            <p:nvPr/>
          </p:nvSpPr>
          <p:spPr bwMode="auto">
            <a:xfrm>
              <a:off x="8732028" y="1269144"/>
              <a:ext cx="663327" cy="12935"/>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5"/>
                    <a:pt x="271" y="6"/>
                    <a:pt x="269" y="6"/>
                  </a:cubicBezTo>
                  <a:cubicBezTo>
                    <a:pt x="3" y="6"/>
                    <a:pt x="3" y="6"/>
                    <a:pt x="3" y="6"/>
                  </a:cubicBezTo>
                  <a:cubicBezTo>
                    <a:pt x="1" y="6"/>
                    <a:pt x="0" y="5"/>
                    <a:pt x="0" y="3"/>
                  </a:cubicBezTo>
                  <a:cubicBezTo>
                    <a:pt x="0" y="3"/>
                    <a:pt x="0" y="3"/>
                    <a:pt x="0" y="3"/>
                  </a:cubicBezTo>
                  <a:cubicBezTo>
                    <a:pt x="0" y="2"/>
                    <a:pt x="1" y="0"/>
                    <a:pt x="3" y="0"/>
                  </a:cubicBezTo>
                  <a:cubicBezTo>
                    <a:pt x="269" y="0"/>
                    <a:pt x="269" y="0"/>
                    <a:pt x="269" y="0"/>
                  </a:cubicBezTo>
                  <a:cubicBezTo>
                    <a:pt x="271" y="0"/>
                    <a:pt x="272" y="2"/>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9" name="Freeform 12"/>
            <p:cNvSpPr>
              <a:spLocks/>
            </p:cNvSpPr>
            <p:nvPr/>
          </p:nvSpPr>
          <p:spPr bwMode="auto">
            <a:xfrm>
              <a:off x="8732028" y="1302403"/>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0" name="Freeform 13"/>
            <p:cNvSpPr>
              <a:spLocks/>
            </p:cNvSpPr>
            <p:nvPr/>
          </p:nvSpPr>
          <p:spPr bwMode="auto">
            <a:xfrm>
              <a:off x="8732028" y="1333814"/>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1" name="Freeform 14"/>
            <p:cNvSpPr>
              <a:spLocks/>
            </p:cNvSpPr>
            <p:nvPr/>
          </p:nvSpPr>
          <p:spPr bwMode="auto">
            <a:xfrm>
              <a:off x="8732028" y="1365225"/>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2" name="Freeform 15"/>
            <p:cNvSpPr>
              <a:spLocks/>
            </p:cNvSpPr>
            <p:nvPr/>
          </p:nvSpPr>
          <p:spPr bwMode="auto">
            <a:xfrm>
              <a:off x="8732028" y="1396636"/>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3" name="Freeform 16"/>
            <p:cNvSpPr>
              <a:spLocks/>
            </p:cNvSpPr>
            <p:nvPr/>
          </p:nvSpPr>
          <p:spPr bwMode="auto">
            <a:xfrm>
              <a:off x="8732028" y="1428047"/>
              <a:ext cx="663327" cy="14782"/>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4"/>
                    <a:pt x="271" y="6"/>
                    <a:pt x="269" y="6"/>
                  </a:cubicBezTo>
                  <a:cubicBezTo>
                    <a:pt x="3" y="6"/>
                    <a:pt x="3" y="6"/>
                    <a:pt x="3" y="6"/>
                  </a:cubicBezTo>
                  <a:cubicBezTo>
                    <a:pt x="1" y="6"/>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5" name="Freeform 18"/>
            <p:cNvSpPr>
              <a:spLocks/>
            </p:cNvSpPr>
            <p:nvPr/>
          </p:nvSpPr>
          <p:spPr bwMode="auto">
            <a:xfrm>
              <a:off x="8732028" y="1633143"/>
              <a:ext cx="461926" cy="12935"/>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7" name="Freeform 20"/>
            <p:cNvSpPr>
              <a:spLocks/>
            </p:cNvSpPr>
            <p:nvPr/>
          </p:nvSpPr>
          <p:spPr bwMode="auto">
            <a:xfrm>
              <a:off x="8732028" y="1694116"/>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2"/>
                    <a:pt x="1" y="0"/>
                    <a:pt x="2" y="0"/>
                  </a:cubicBezTo>
                  <a:cubicBezTo>
                    <a:pt x="187" y="0"/>
                    <a:pt x="187" y="0"/>
                    <a:pt x="187" y="0"/>
                  </a:cubicBezTo>
                  <a:cubicBezTo>
                    <a:pt x="188" y="0"/>
                    <a:pt x="189" y="2"/>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9" name="Freeform 22"/>
            <p:cNvSpPr>
              <a:spLocks/>
            </p:cNvSpPr>
            <p:nvPr/>
          </p:nvSpPr>
          <p:spPr bwMode="auto">
            <a:xfrm>
              <a:off x="8732028" y="1756938"/>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0" name="Freeform 23"/>
            <p:cNvSpPr>
              <a:spLocks/>
            </p:cNvSpPr>
            <p:nvPr/>
          </p:nvSpPr>
          <p:spPr bwMode="auto">
            <a:xfrm>
              <a:off x="8732028" y="1788350"/>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1" name="Freeform 24"/>
            <p:cNvSpPr>
              <a:spLocks/>
            </p:cNvSpPr>
            <p:nvPr/>
          </p:nvSpPr>
          <p:spPr bwMode="auto">
            <a:xfrm>
              <a:off x="8732028" y="1821609"/>
              <a:ext cx="461926" cy="11086"/>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273" name="Group 272"/>
          <p:cNvGrpSpPr/>
          <p:nvPr/>
        </p:nvGrpSpPr>
        <p:grpSpPr>
          <a:xfrm>
            <a:off x="4203694" y="2569659"/>
            <a:ext cx="343648" cy="341037"/>
            <a:chOff x="2204975" y="1216590"/>
            <a:chExt cx="925528" cy="925528"/>
          </a:xfrm>
        </p:grpSpPr>
        <p:sp>
          <p:nvSpPr>
            <p:cNvPr id="274" name="Freeform 273"/>
            <p:cNvSpPr/>
            <p:nvPr/>
          </p:nvSpPr>
          <p:spPr>
            <a:xfrm>
              <a:off x="2204975" y="1216590"/>
              <a:ext cx="925528" cy="925528"/>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75" name="Oval 274"/>
            <p:cNvSpPr/>
            <p:nvPr/>
          </p:nvSpPr>
          <p:spPr>
            <a:xfrm>
              <a:off x="2580791" y="1565232"/>
              <a:ext cx="191742" cy="191742"/>
            </a:xfrm>
            <a:prstGeom prst="ellipse">
              <a:avLst/>
            </a:prstGeom>
            <a:gradFill flip="none" rotWithShape="1">
              <a:gsLst>
                <a:gs pos="100000">
                  <a:schemeClr val="bg1">
                    <a:lumMod val="85000"/>
                  </a:schemeClr>
                </a:gs>
                <a:gs pos="50000">
                  <a:schemeClr val="bg1"/>
                </a:gs>
                <a:gs pos="0">
                  <a:schemeClr val="bg1">
                    <a:lumMod val="85000"/>
                  </a:schemeClr>
                </a:gs>
              </a:gsLst>
              <a:lin ang="0" scaled="0"/>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sp>
        <p:nvSpPr>
          <p:cNvPr id="68" name="Isosceles Triangle 67"/>
          <p:cNvSpPr/>
          <p:nvPr/>
        </p:nvSpPr>
        <p:spPr>
          <a:xfrm rot="5400000">
            <a:off x="1584276" y="1540076"/>
            <a:ext cx="393327" cy="4151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grpSp>
        <p:nvGrpSpPr>
          <p:cNvPr id="74" name="Group 73"/>
          <p:cNvGrpSpPr/>
          <p:nvPr/>
        </p:nvGrpSpPr>
        <p:grpSpPr>
          <a:xfrm>
            <a:off x="2117822" y="1549651"/>
            <a:ext cx="1219629" cy="374481"/>
            <a:chOff x="2937607" y="1690563"/>
            <a:chExt cx="1220583" cy="374775"/>
          </a:xfrm>
        </p:grpSpPr>
        <p:grpSp>
          <p:nvGrpSpPr>
            <p:cNvPr id="70" name="Group 69"/>
            <p:cNvGrpSpPr/>
            <p:nvPr/>
          </p:nvGrpSpPr>
          <p:grpSpPr>
            <a:xfrm>
              <a:off x="2937607" y="1690563"/>
              <a:ext cx="650090" cy="374775"/>
              <a:chOff x="2937607" y="1690563"/>
              <a:chExt cx="650090" cy="374775"/>
            </a:xfrm>
          </p:grpSpPr>
          <p:sp>
            <p:nvSpPr>
              <p:cNvPr id="363"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4"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5"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6"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7"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8"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69"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0"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1"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2"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3"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4"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5"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6"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7"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8"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79"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0"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1"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2"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383"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451" name="Group 450"/>
            <p:cNvGrpSpPr/>
            <p:nvPr/>
          </p:nvGrpSpPr>
          <p:grpSpPr>
            <a:xfrm>
              <a:off x="3508100" y="1690563"/>
              <a:ext cx="650090" cy="374775"/>
              <a:chOff x="2937607" y="1690563"/>
              <a:chExt cx="650090" cy="374775"/>
            </a:xfrm>
          </p:grpSpPr>
          <p:sp>
            <p:nvSpPr>
              <p:cNvPr id="452"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3"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4"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5"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6"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7"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8"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59"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0"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1"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2"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3"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4"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5"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6"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7"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8"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69"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0"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1"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2"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grpSp>
        <p:nvGrpSpPr>
          <p:cNvPr id="473" name="Group 472"/>
          <p:cNvGrpSpPr/>
          <p:nvPr/>
        </p:nvGrpSpPr>
        <p:grpSpPr>
          <a:xfrm>
            <a:off x="7257882" y="1581790"/>
            <a:ext cx="1219629" cy="374481"/>
            <a:chOff x="2937607" y="1690563"/>
            <a:chExt cx="1220583" cy="374775"/>
          </a:xfrm>
        </p:grpSpPr>
        <p:grpSp>
          <p:nvGrpSpPr>
            <p:cNvPr id="474" name="Group 473"/>
            <p:cNvGrpSpPr/>
            <p:nvPr/>
          </p:nvGrpSpPr>
          <p:grpSpPr>
            <a:xfrm>
              <a:off x="2937607" y="1690563"/>
              <a:ext cx="650090" cy="374775"/>
              <a:chOff x="2937607" y="1690563"/>
              <a:chExt cx="650090" cy="374775"/>
            </a:xfrm>
          </p:grpSpPr>
          <p:sp>
            <p:nvSpPr>
              <p:cNvPr id="497"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8"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9"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0"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1"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2"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3"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4"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5"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6"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7"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8"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09"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0"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1"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2"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3"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4"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5"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6"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517"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475" name="Group 474"/>
            <p:cNvGrpSpPr/>
            <p:nvPr/>
          </p:nvGrpSpPr>
          <p:grpSpPr>
            <a:xfrm>
              <a:off x="3508100" y="1690563"/>
              <a:ext cx="650090" cy="374775"/>
              <a:chOff x="2937607" y="1690563"/>
              <a:chExt cx="650090" cy="374775"/>
            </a:xfrm>
          </p:grpSpPr>
          <p:sp>
            <p:nvSpPr>
              <p:cNvPr id="476"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7"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8"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79" name="Rectangle 85"/>
              <p:cNvSpPr>
                <a:spLocks noChangeArrowheads="1"/>
              </p:cNvSpPr>
              <p:nvPr/>
            </p:nvSpPr>
            <p:spPr bwMode="auto">
              <a:xfrm>
                <a:off x="2999974" y="1787620"/>
                <a:ext cx="126847" cy="26618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0" name="Rectangle 86"/>
              <p:cNvSpPr>
                <a:spLocks noChangeArrowheads="1"/>
              </p:cNvSpPr>
              <p:nvPr/>
            </p:nvSpPr>
            <p:spPr bwMode="auto">
              <a:xfrm>
                <a:off x="3152190" y="1876989"/>
                <a:ext cx="162787" cy="174895"/>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1" name="Rectangle 87"/>
              <p:cNvSpPr>
                <a:spLocks noChangeArrowheads="1"/>
              </p:cNvSpPr>
              <p:nvPr/>
            </p:nvSpPr>
            <p:spPr bwMode="auto">
              <a:xfrm>
                <a:off x="3335060" y="1704016"/>
                <a:ext cx="135303" cy="336336"/>
              </a:xfrm>
              <a:prstGeom prst="rect">
                <a:avLst/>
              </a:pr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2"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3"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4"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5" name="Rectangle 91"/>
              <p:cNvSpPr>
                <a:spLocks noChangeArrowheads="1"/>
              </p:cNvSpPr>
              <p:nvPr/>
            </p:nvSpPr>
            <p:spPr bwMode="auto">
              <a:xfrm>
                <a:off x="3020057" y="1822215"/>
                <a:ext cx="34883" cy="29790"/>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6" name="Rectangle 92"/>
              <p:cNvSpPr>
                <a:spLocks noChangeArrowheads="1"/>
              </p:cNvSpPr>
              <p:nvPr/>
            </p:nvSpPr>
            <p:spPr bwMode="auto">
              <a:xfrm>
                <a:off x="3077138" y="186353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7" name="Rectangle 93"/>
              <p:cNvSpPr>
                <a:spLocks noChangeArrowheads="1"/>
              </p:cNvSpPr>
              <p:nvPr/>
            </p:nvSpPr>
            <p:spPr bwMode="auto">
              <a:xfrm>
                <a:off x="3024286" y="1922155"/>
                <a:ext cx="35940"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8" name="Rectangle 94"/>
              <p:cNvSpPr>
                <a:spLocks noChangeArrowheads="1"/>
              </p:cNvSpPr>
              <p:nvPr/>
            </p:nvSpPr>
            <p:spPr bwMode="auto">
              <a:xfrm>
                <a:off x="3077138" y="1963476"/>
                <a:ext cx="34883" cy="31712"/>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89" name="Rectangle 95"/>
              <p:cNvSpPr>
                <a:spLocks noChangeArrowheads="1"/>
              </p:cNvSpPr>
              <p:nvPr/>
            </p:nvSpPr>
            <p:spPr bwMode="auto">
              <a:xfrm>
                <a:off x="3157475" y="1906779"/>
                <a:ext cx="12685"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0" name="Rectangle 96"/>
              <p:cNvSpPr>
                <a:spLocks noChangeArrowheads="1"/>
              </p:cNvSpPr>
              <p:nvPr/>
            </p:nvSpPr>
            <p:spPr bwMode="auto">
              <a:xfrm>
                <a:off x="3294892" y="1906779"/>
                <a:ext cx="14799"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1" name="Rectangle 97"/>
              <p:cNvSpPr>
                <a:spLocks noChangeArrowheads="1"/>
              </p:cNvSpPr>
              <p:nvPr/>
            </p:nvSpPr>
            <p:spPr bwMode="auto">
              <a:xfrm>
                <a:off x="3179673" y="1906779"/>
                <a:ext cx="47568"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2" name="Rectangle 98"/>
              <p:cNvSpPr>
                <a:spLocks noChangeArrowheads="1"/>
              </p:cNvSpPr>
              <p:nvPr/>
            </p:nvSpPr>
            <p:spPr bwMode="auto">
              <a:xfrm>
                <a:off x="3237811" y="1906779"/>
                <a:ext cx="46510" cy="38438"/>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3" name="Rectangle 99"/>
              <p:cNvSpPr>
                <a:spLocks noChangeArrowheads="1"/>
              </p:cNvSpPr>
              <p:nvPr/>
            </p:nvSpPr>
            <p:spPr bwMode="auto">
              <a:xfrm>
                <a:off x="335725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4" name="Rectangle 100"/>
              <p:cNvSpPr>
                <a:spLocks noChangeArrowheads="1"/>
              </p:cNvSpPr>
              <p:nvPr/>
            </p:nvSpPr>
            <p:spPr bwMode="auto">
              <a:xfrm>
                <a:off x="3399541"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5" name="Rectangle 101"/>
              <p:cNvSpPr>
                <a:spLocks noChangeArrowheads="1"/>
              </p:cNvSpPr>
              <p:nvPr/>
            </p:nvSpPr>
            <p:spPr bwMode="auto">
              <a:xfrm>
                <a:off x="3439709" y="1733807"/>
                <a:ext cx="12685" cy="266186"/>
              </a:xfrm>
              <a:prstGeom prst="rect">
                <a:avLst/>
              </a:prstGeom>
              <a:solidFill>
                <a:schemeClr val="tx1"/>
              </a:solidFill>
              <a:ln>
                <a:noFill/>
              </a:ln>
              <a:extLst/>
            </p:spPr>
            <p:txBody>
              <a:bodyPr vert="horz" wrap="square" lIns="91368" tIns="45684" rIns="91368" bIns="45684" numCol="1" anchor="t" anchorCtr="0" compatLnSpc="1">
                <a:prstTxWarp prst="textNoShape">
                  <a:avLst/>
                </a:prstTxWarp>
              </a:bodyPr>
              <a:lstStyle/>
              <a:p>
                <a:endParaRPr lang="en-US" sz="1797" dirty="0"/>
              </a:p>
            </p:txBody>
          </p:sp>
          <p:sp>
            <p:nvSpPr>
              <p:cNvPr id="496"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a:extLst/>
            </p:spPr>
            <p:txBody>
              <a:bodyPr vert="horz" wrap="square" lIns="91368" tIns="45684" rIns="91368" bIns="45684" numCol="1" anchor="t" anchorCtr="0" compatLnSpc="1">
                <a:prstTxWarp prst="textNoShape">
                  <a:avLst/>
                </a:prstTxWarp>
              </a:bodyPr>
              <a:lstStyle/>
              <a:p>
                <a:endParaRPr lang="en-US" sz="1797" dirty="0"/>
              </a:p>
            </p:txBody>
          </p:sp>
        </p:grpSp>
      </p:grpSp>
      <p:sp>
        <p:nvSpPr>
          <p:cNvPr id="518" name="Isosceles Triangle 517"/>
          <p:cNvSpPr/>
          <p:nvPr/>
        </p:nvSpPr>
        <p:spPr>
          <a:xfrm rot="5400000">
            <a:off x="1607622"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19" name="Isosceles Triangle 518"/>
          <p:cNvSpPr/>
          <p:nvPr/>
        </p:nvSpPr>
        <p:spPr>
          <a:xfrm rot="5400000">
            <a:off x="3572146" y="1012240"/>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75" name="Rectangle 74"/>
          <p:cNvSpPr/>
          <p:nvPr/>
        </p:nvSpPr>
        <p:spPr>
          <a:xfrm rot="18856293">
            <a:off x="5262019" y="1064727"/>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pic>
        <p:nvPicPr>
          <p:cNvPr id="79" name="Picture 78"/>
          <p:cNvPicPr>
            <a:picLocks noChangeAspect="1"/>
          </p:cNvPicPr>
          <p:nvPr/>
        </p:nvPicPr>
        <p:blipFill>
          <a:blip r:embed="rId4"/>
          <a:stretch>
            <a:fillRect/>
          </a:stretch>
        </p:blipFill>
        <p:spPr>
          <a:xfrm>
            <a:off x="4683451" y="2122003"/>
            <a:ext cx="429119" cy="298394"/>
          </a:xfrm>
          <a:prstGeom prst="rect">
            <a:avLst/>
          </a:prstGeom>
        </p:spPr>
      </p:pic>
      <p:sp>
        <p:nvSpPr>
          <p:cNvPr id="304" name="Rectangle 303"/>
          <p:cNvSpPr/>
          <p:nvPr/>
        </p:nvSpPr>
        <p:spPr>
          <a:xfrm>
            <a:off x="8161805" y="3725824"/>
            <a:ext cx="1485389" cy="520353"/>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Business Reporting Views</a:t>
            </a:r>
          </a:p>
        </p:txBody>
      </p:sp>
      <p:sp>
        <p:nvSpPr>
          <p:cNvPr id="307" name="Rectangle 306"/>
          <p:cNvSpPr/>
          <p:nvPr/>
        </p:nvSpPr>
        <p:spPr>
          <a:xfrm>
            <a:off x="2136529" y="2105172"/>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Fast ETL</a:t>
            </a:r>
          </a:p>
        </p:txBody>
      </p:sp>
      <p:sp>
        <p:nvSpPr>
          <p:cNvPr id="308" name="Rectangle 307"/>
          <p:cNvSpPr/>
          <p:nvPr/>
        </p:nvSpPr>
        <p:spPr>
          <a:xfrm>
            <a:off x="2155262" y="2335898"/>
            <a:ext cx="1249020" cy="379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11" name="Right Arrow 310"/>
          <p:cNvSpPr/>
          <p:nvPr/>
        </p:nvSpPr>
        <p:spPr>
          <a:xfrm rot="1126206">
            <a:off x="3509045" y="2316904"/>
            <a:ext cx="639579" cy="428270"/>
          </a:xfrm>
          <a:prstGeom prst="rightArrow">
            <a:avLst/>
          </a:prstGeom>
          <a:solidFill>
            <a:schemeClr val="accent2">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315" name="Right Arrow 314"/>
          <p:cNvSpPr/>
          <p:nvPr/>
        </p:nvSpPr>
        <p:spPr>
          <a:xfrm>
            <a:off x="1779474" y="3084580"/>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16" name="Freeform 315"/>
          <p:cNvSpPr/>
          <p:nvPr/>
        </p:nvSpPr>
        <p:spPr>
          <a:xfrm>
            <a:off x="4172122" y="4246177"/>
            <a:ext cx="336340" cy="287392"/>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accent6">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24" name="Rectangle 323"/>
          <p:cNvSpPr/>
          <p:nvPr/>
        </p:nvSpPr>
        <p:spPr>
          <a:xfrm>
            <a:off x="207859" y="4363549"/>
            <a:ext cx="1482324" cy="732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Structured  Files</a:t>
            </a:r>
          </a:p>
          <a:p>
            <a:r>
              <a:rPr lang="en-US" sz="1100" dirty="0">
                <a:latin typeface="Segoe UI" panose="020B0502040204020203" pitchFamily="34" charset="0"/>
                <a:cs typeface="Segoe UI" panose="020B0502040204020203" pitchFamily="34" charset="0"/>
              </a:rPr>
              <a:t>[KPIBillingCube]</a:t>
            </a:r>
          </a:p>
        </p:txBody>
      </p:sp>
      <p:sp>
        <p:nvSpPr>
          <p:cNvPr id="325" name="Rectangle 324"/>
          <p:cNvSpPr/>
          <p:nvPr/>
        </p:nvSpPr>
        <p:spPr>
          <a:xfrm>
            <a:off x="207859" y="2950794"/>
            <a:ext cx="1482324" cy="7568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SQL Sources</a:t>
            </a:r>
          </a:p>
          <a:p>
            <a:r>
              <a:rPr lang="en-US" sz="1100" dirty="0">
                <a:latin typeface="Segoe UI" panose="020B0502040204020203" pitchFamily="34" charset="0"/>
                <a:cs typeface="Segoe UI" panose="020B0502040204020203" pitchFamily="34" charset="0"/>
              </a:rPr>
              <a:t>PAAS/On-Prem</a:t>
            </a:r>
          </a:p>
          <a:p>
            <a:r>
              <a:rPr lang="en-US" sz="1100" dirty="0">
                <a:latin typeface="Segoe UI" panose="020B0502040204020203" pitchFamily="34" charset="0"/>
                <a:cs typeface="Segoe UI" panose="020B0502040204020203" pitchFamily="34" charset="0"/>
              </a:rPr>
              <a:t>[MDB, UCM, etc.]</a:t>
            </a:r>
          </a:p>
        </p:txBody>
      </p:sp>
      <p:grpSp>
        <p:nvGrpSpPr>
          <p:cNvPr id="329" name="Group 328"/>
          <p:cNvGrpSpPr/>
          <p:nvPr/>
        </p:nvGrpSpPr>
        <p:grpSpPr>
          <a:xfrm>
            <a:off x="2126669" y="2982662"/>
            <a:ext cx="1264365" cy="609989"/>
            <a:chOff x="1961888" y="99650"/>
            <a:chExt cx="1412371" cy="701736"/>
          </a:xfrm>
        </p:grpSpPr>
        <p:sp>
          <p:nvSpPr>
            <p:cNvPr id="330" name="Rectangle 329"/>
            <p:cNvSpPr/>
            <p:nvPr/>
          </p:nvSpPr>
          <p:spPr>
            <a:xfrm>
              <a:off x="1961888" y="99650"/>
              <a:ext cx="1403961" cy="2325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00" dirty="0"/>
                <a:t>SQL Server Gateway</a:t>
              </a:r>
            </a:p>
          </p:txBody>
        </p:sp>
        <p:sp>
          <p:nvSpPr>
            <p:cNvPr id="331" name="Rectangle 330"/>
            <p:cNvSpPr/>
            <p:nvPr/>
          </p:nvSpPr>
          <p:spPr>
            <a:xfrm>
              <a:off x="1979029" y="365078"/>
              <a:ext cx="1395230" cy="436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p:txBody>
        </p:sp>
      </p:grpSp>
      <p:sp>
        <p:nvSpPr>
          <p:cNvPr id="334" name="Right Arrow 333"/>
          <p:cNvSpPr/>
          <p:nvPr/>
        </p:nvSpPr>
        <p:spPr>
          <a:xfrm>
            <a:off x="1752758" y="4451074"/>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48" name="Rectangle 247"/>
          <p:cNvSpPr/>
          <p:nvPr/>
        </p:nvSpPr>
        <p:spPr>
          <a:xfrm>
            <a:off x="2108180" y="3996884"/>
            <a:ext cx="1249020" cy="10089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ADLS as TSV</a:t>
            </a:r>
          </a:p>
          <a:p>
            <a:endPar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[Archived daily]</a:t>
            </a:r>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256" name="TextBox 255"/>
          <p:cNvSpPr txBox="1"/>
          <p:nvPr/>
        </p:nvSpPr>
        <p:spPr>
          <a:xfrm>
            <a:off x="4181296" y="2941583"/>
            <a:ext cx="496172" cy="23083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258" name="TextBox 257"/>
          <p:cNvSpPr txBox="1"/>
          <p:nvPr/>
        </p:nvSpPr>
        <p:spPr>
          <a:xfrm>
            <a:off x="4112676" y="4542753"/>
            <a:ext cx="540154" cy="23071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399" name="Freeform 253"/>
          <p:cNvSpPr>
            <a:spLocks/>
          </p:cNvSpPr>
          <p:nvPr/>
        </p:nvSpPr>
        <p:spPr bwMode="black">
          <a:xfrm>
            <a:off x="11565889" y="2097813"/>
            <a:ext cx="217832" cy="237190"/>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0" name="Oval 254"/>
          <p:cNvSpPr>
            <a:spLocks noChangeArrowheads="1"/>
          </p:cNvSpPr>
          <p:nvPr/>
        </p:nvSpPr>
        <p:spPr bwMode="black">
          <a:xfrm>
            <a:off x="11603036" y="1962761"/>
            <a:ext cx="146066" cy="14349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1" name="TextBox 400"/>
          <p:cNvSpPr txBox="1"/>
          <p:nvPr/>
        </p:nvSpPr>
        <p:spPr>
          <a:xfrm>
            <a:off x="11439329" y="2430488"/>
            <a:ext cx="663525" cy="338466"/>
          </a:xfrm>
          <a:prstGeom prst="rect">
            <a:avLst/>
          </a:prstGeom>
          <a:noFill/>
        </p:spPr>
        <p:txBody>
          <a:bodyPr wrap="square" rtlCol="0">
            <a:spAutoFit/>
          </a:bodyPr>
          <a:lstStyle/>
          <a:p>
            <a:pPr algn="ctr"/>
            <a:r>
              <a:rPr lang="en-US" sz="800" dirty="0">
                <a:latin typeface="Arial" pitchFamily="34" charset="0"/>
                <a:cs typeface="Arial" pitchFamily="34" charset="0"/>
              </a:rPr>
              <a:t>Business</a:t>
            </a:r>
          </a:p>
          <a:p>
            <a:pPr algn="ctr"/>
            <a:r>
              <a:rPr lang="en-US" sz="800" dirty="0">
                <a:latin typeface="Arial" pitchFamily="34" charset="0"/>
                <a:cs typeface="Arial" pitchFamily="34" charset="0"/>
              </a:rPr>
              <a:t>Users</a:t>
            </a:r>
          </a:p>
        </p:txBody>
      </p:sp>
      <p:sp>
        <p:nvSpPr>
          <p:cNvPr id="411" name="Right Arrow 410"/>
          <p:cNvSpPr/>
          <p:nvPr/>
        </p:nvSpPr>
        <p:spPr>
          <a:xfrm>
            <a:off x="1805315" y="2227031"/>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12" name="Right Arrow 411"/>
          <p:cNvSpPr/>
          <p:nvPr/>
        </p:nvSpPr>
        <p:spPr>
          <a:xfrm rot="20657554">
            <a:off x="3496482" y="302486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413" name="Right Arrow 412"/>
          <p:cNvSpPr/>
          <p:nvPr/>
        </p:nvSpPr>
        <p:spPr>
          <a:xfrm>
            <a:off x="3432219" y="435961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28" name="TextBox 27"/>
          <p:cNvSpPr txBox="1"/>
          <p:nvPr/>
        </p:nvSpPr>
        <p:spPr>
          <a:xfrm rot="1144725">
            <a:off x="3487917" y="2409935"/>
            <a:ext cx="679236"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HOT</a:t>
            </a:r>
            <a:endParaRPr lang="en-US" sz="1050" dirty="0">
              <a:solidFill>
                <a:srgbClr val="002060"/>
              </a:solidFill>
              <a:latin typeface="Arial" pitchFamily="34" charset="0"/>
              <a:cs typeface="Arial" pitchFamily="34" charset="0"/>
            </a:endParaRPr>
          </a:p>
        </p:txBody>
      </p:sp>
      <p:sp>
        <p:nvSpPr>
          <p:cNvPr id="29" name="TextBox 28"/>
          <p:cNvSpPr txBox="1"/>
          <p:nvPr/>
        </p:nvSpPr>
        <p:spPr>
          <a:xfrm rot="20548857">
            <a:off x="3511397" y="3400429"/>
            <a:ext cx="743634" cy="199899"/>
          </a:xfrm>
          <a:prstGeom prst="rect">
            <a:avLst/>
          </a:prstGeom>
          <a:noFill/>
        </p:spPr>
        <p:txBody>
          <a:bodyPr wrap="square" rtlCol="0">
            <a:spAutoFit/>
          </a:bodyPr>
          <a:lstStyle/>
          <a:p>
            <a:r>
              <a:rPr lang="en-US" sz="700" dirty="0">
                <a:solidFill>
                  <a:srgbClr val="002060"/>
                </a:solidFill>
                <a:latin typeface="Arial" pitchFamily="34" charset="0"/>
                <a:cs typeface="Arial" pitchFamily="34" charset="0"/>
              </a:rPr>
              <a:t>WARM/COLD</a:t>
            </a:r>
          </a:p>
        </p:txBody>
      </p:sp>
      <p:sp>
        <p:nvSpPr>
          <p:cNvPr id="416" name="TextBox 415"/>
          <p:cNvSpPr txBox="1"/>
          <p:nvPr/>
        </p:nvSpPr>
        <p:spPr>
          <a:xfrm>
            <a:off x="3381639" y="4462210"/>
            <a:ext cx="743634"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COLD</a:t>
            </a:r>
          </a:p>
        </p:txBody>
      </p:sp>
      <p:sp>
        <p:nvSpPr>
          <p:cNvPr id="14" name="TextBox 13"/>
          <p:cNvSpPr txBox="1"/>
          <p:nvPr/>
        </p:nvSpPr>
        <p:spPr>
          <a:xfrm>
            <a:off x="7046911" y="1043214"/>
            <a:ext cx="1550548" cy="261406"/>
          </a:xfrm>
          <a:prstGeom prst="rect">
            <a:avLst/>
          </a:prstGeom>
          <a:solidFill>
            <a:schemeClr val="accent3">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BUSINESS RULES</a:t>
            </a:r>
          </a:p>
        </p:txBody>
      </p:sp>
      <p:sp>
        <p:nvSpPr>
          <p:cNvPr id="522" name="Isosceles Triangle 521"/>
          <p:cNvSpPr/>
          <p:nvPr/>
        </p:nvSpPr>
        <p:spPr>
          <a:xfrm rot="5400000">
            <a:off x="8582684" y="1012241"/>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21" name="Rectangle 520"/>
          <p:cNvSpPr/>
          <p:nvPr/>
        </p:nvSpPr>
        <p:spPr>
          <a:xfrm rot="18856293">
            <a:off x="6896521" y="1062681"/>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7" name="Isosceles Triangle 416"/>
          <p:cNvSpPr/>
          <p:nvPr/>
        </p:nvSpPr>
        <p:spPr>
          <a:xfrm rot="5400000">
            <a:off x="10201477"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8" name="Right Arrow 417"/>
          <p:cNvSpPr/>
          <p:nvPr/>
        </p:nvSpPr>
        <p:spPr>
          <a:xfrm>
            <a:off x="9753419" y="2449166"/>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35" name="Rectangle 434"/>
          <p:cNvSpPr/>
          <p:nvPr/>
        </p:nvSpPr>
        <p:spPr>
          <a:xfrm>
            <a:off x="220491" y="2034509"/>
            <a:ext cx="1469692" cy="8512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Staging Area Subscriber</a:t>
            </a:r>
          </a:p>
          <a:p>
            <a:r>
              <a:rPr lang="en-US" sz="1050" dirty="0">
                <a:latin typeface="Segoe UI" panose="020B0502040204020203" pitchFamily="34" charset="0"/>
                <a:cs typeface="Segoe UI" panose="020B0502040204020203" pitchFamily="34" charset="0"/>
              </a:rPr>
              <a:t>[Accounts, Customer, Exchange rates, etc.]</a:t>
            </a:r>
          </a:p>
        </p:txBody>
      </p:sp>
      <p:sp>
        <p:nvSpPr>
          <p:cNvPr id="436" name="Rectangle 435"/>
          <p:cNvSpPr/>
          <p:nvPr/>
        </p:nvSpPr>
        <p:spPr>
          <a:xfrm>
            <a:off x="4602225" y="2632378"/>
            <a:ext cx="1974755" cy="2004336"/>
          </a:xfrm>
          <a:prstGeom prst="rect">
            <a:avLst/>
          </a:prstGeom>
          <a:solidFill>
            <a:srgbClr val="FEF3F0"/>
          </a:solidFill>
          <a:ln w="317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endParaRPr lang="en-US" sz="1000" dirty="0">
              <a:solidFill>
                <a:srgbClr val="002060"/>
              </a:solidFill>
              <a:cs typeface="Segoe UI Light" panose="020B0502040204020203" pitchFamily="34" charset="0"/>
            </a:endParaRPr>
          </a:p>
        </p:txBody>
      </p:sp>
      <p:sp>
        <p:nvSpPr>
          <p:cNvPr id="437" name="Rectangle 436"/>
          <p:cNvSpPr/>
          <p:nvPr/>
        </p:nvSpPr>
        <p:spPr>
          <a:xfrm>
            <a:off x="4658377" y="2718021"/>
            <a:ext cx="1876535" cy="533954"/>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Confirmed Dimensions</a:t>
            </a:r>
            <a:endParaRPr lang="en-US" sz="1050" b="1" dirty="0"/>
          </a:p>
          <a:p>
            <a:r>
              <a:rPr lang="en-US" sz="1050" dirty="0">
                <a:solidFill>
                  <a:schemeClr val="bg1"/>
                </a:solidFill>
                <a:cs typeface="Segoe UI Light" panose="020B0502040204020203" pitchFamily="34" charset="0"/>
              </a:rPr>
              <a:t>Date, Product, etc.</a:t>
            </a:r>
            <a:endParaRPr lang="en-US" sz="1050" dirty="0"/>
          </a:p>
        </p:txBody>
      </p:sp>
      <p:sp>
        <p:nvSpPr>
          <p:cNvPr id="439" name="Rectangle 438"/>
          <p:cNvSpPr/>
          <p:nvPr/>
        </p:nvSpPr>
        <p:spPr>
          <a:xfrm>
            <a:off x="4669284" y="3298557"/>
            <a:ext cx="1876535" cy="383410"/>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Dimensions</a:t>
            </a:r>
            <a:endParaRPr lang="en-US" sz="1050" b="1" dirty="0"/>
          </a:p>
          <a:p>
            <a:r>
              <a:rPr lang="en-US" sz="1050" dirty="0">
                <a:solidFill>
                  <a:schemeClr val="bg1"/>
                </a:solidFill>
                <a:cs typeface="Segoe UI Light" panose="020B0502040204020203" pitchFamily="34" charset="0"/>
              </a:rPr>
              <a:t>Customer, Account, ..</a:t>
            </a:r>
            <a:endParaRPr lang="en-US" sz="1050" dirty="0"/>
          </a:p>
        </p:txBody>
      </p:sp>
      <p:sp>
        <p:nvSpPr>
          <p:cNvPr id="440" name="Rectangle 439"/>
          <p:cNvSpPr/>
          <p:nvPr/>
        </p:nvSpPr>
        <p:spPr>
          <a:xfrm>
            <a:off x="4661529" y="3701412"/>
            <a:ext cx="1873382" cy="448796"/>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Facts</a:t>
            </a:r>
            <a:endParaRPr lang="en-US" sz="1050" b="1" dirty="0"/>
          </a:p>
          <a:p>
            <a:r>
              <a:rPr lang="en-US" sz="1050" dirty="0">
                <a:solidFill>
                  <a:schemeClr val="bg1"/>
                </a:solidFill>
                <a:cs typeface="Segoe UI Light" panose="020B0502040204020203" pitchFamily="34" charset="0"/>
              </a:rPr>
              <a:t>Revenue, Attainments,</a:t>
            </a:r>
            <a:endParaRPr lang="en-US" sz="1050" dirty="0"/>
          </a:p>
        </p:txBody>
      </p:sp>
      <p:sp>
        <p:nvSpPr>
          <p:cNvPr id="441" name="Rectangle 440"/>
          <p:cNvSpPr/>
          <p:nvPr/>
        </p:nvSpPr>
        <p:spPr>
          <a:xfrm>
            <a:off x="4657402" y="4179887"/>
            <a:ext cx="1877510" cy="418235"/>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Maps</a:t>
            </a:r>
          </a:p>
          <a:p>
            <a:r>
              <a:rPr lang="en-US" sz="1100" dirty="0"/>
              <a:t>Account-CU, Timeline</a:t>
            </a:r>
            <a:endParaRPr lang="en-US" sz="1000" dirty="0"/>
          </a:p>
        </p:txBody>
      </p:sp>
      <p:sp>
        <p:nvSpPr>
          <p:cNvPr id="234" name="Rectangle 233"/>
          <p:cNvSpPr/>
          <p:nvPr/>
        </p:nvSpPr>
        <p:spPr>
          <a:xfrm>
            <a:off x="6663815" y="2201896"/>
            <a:ext cx="1446184" cy="394767"/>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chemeClr val="bg1"/>
                </a:solidFill>
                <a:cs typeface="Arial" panose="020B0604020202020204" pitchFamily="34" charset="0"/>
              </a:rPr>
              <a:t>ADW</a:t>
            </a:r>
          </a:p>
        </p:txBody>
      </p:sp>
      <p:sp>
        <p:nvSpPr>
          <p:cNvPr id="236" name="Rectangle 235"/>
          <p:cNvSpPr/>
          <p:nvPr/>
        </p:nvSpPr>
        <p:spPr>
          <a:xfrm>
            <a:off x="6684422" y="2714620"/>
            <a:ext cx="1380650" cy="533954"/>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Optimized for  2 year</a:t>
            </a:r>
            <a:endParaRPr lang="en-US" sz="1050" dirty="0">
              <a:solidFill>
                <a:schemeClr val="bg1"/>
              </a:solidFill>
            </a:endParaRPr>
          </a:p>
        </p:txBody>
      </p:sp>
      <p:sp>
        <p:nvSpPr>
          <p:cNvPr id="238" name="Rectangle 237"/>
          <p:cNvSpPr/>
          <p:nvPr/>
        </p:nvSpPr>
        <p:spPr>
          <a:xfrm>
            <a:off x="6695329" y="3295156"/>
            <a:ext cx="1380650" cy="383410"/>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Delta Merges</a:t>
            </a:r>
            <a:endParaRPr lang="en-US" sz="1050" dirty="0">
              <a:solidFill>
                <a:schemeClr val="bg1"/>
              </a:solidFill>
            </a:endParaRPr>
          </a:p>
        </p:txBody>
      </p:sp>
      <p:sp>
        <p:nvSpPr>
          <p:cNvPr id="242" name="Rectangle 241"/>
          <p:cNvSpPr/>
          <p:nvPr/>
        </p:nvSpPr>
        <p:spPr>
          <a:xfrm>
            <a:off x="6686742" y="3698010"/>
            <a:ext cx="1378331" cy="448796"/>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Relational DW</a:t>
            </a:r>
            <a:endParaRPr lang="en-US" sz="1050" dirty="0">
              <a:solidFill>
                <a:schemeClr val="bg1"/>
              </a:solidFill>
            </a:endParaRPr>
          </a:p>
        </p:txBody>
      </p:sp>
      <p:sp>
        <p:nvSpPr>
          <p:cNvPr id="243" name="Rectangle 242"/>
          <p:cNvSpPr/>
          <p:nvPr/>
        </p:nvSpPr>
        <p:spPr>
          <a:xfrm>
            <a:off x="6683706" y="4176486"/>
            <a:ext cx="1381367" cy="418235"/>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Cached Data</a:t>
            </a:r>
          </a:p>
        </p:txBody>
      </p:sp>
      <p:pic>
        <p:nvPicPr>
          <p:cNvPr id="244" name="Picture 243"/>
          <p:cNvPicPr>
            <a:picLocks noChangeAspect="1"/>
          </p:cNvPicPr>
          <p:nvPr/>
        </p:nvPicPr>
        <p:blipFill>
          <a:blip r:embed="rId4"/>
          <a:stretch>
            <a:fillRect/>
          </a:stretch>
        </p:blipFill>
        <p:spPr>
          <a:xfrm>
            <a:off x="6611182" y="2107774"/>
            <a:ext cx="429119" cy="298394"/>
          </a:xfrm>
          <a:prstGeom prst="rect">
            <a:avLst/>
          </a:prstGeom>
        </p:spPr>
      </p:pic>
      <p:sp>
        <p:nvSpPr>
          <p:cNvPr id="245"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NFR view in UCM-B</a:t>
            </a:r>
            <a:endParaRPr lang="en-US" sz="2000" dirty="0">
              <a:solidFill>
                <a:srgbClr val="007CC3"/>
              </a:solidFill>
            </a:endParaRPr>
          </a:p>
        </p:txBody>
      </p:sp>
      <p:sp>
        <p:nvSpPr>
          <p:cNvPr id="246" name="Rectangle 245"/>
          <p:cNvSpPr/>
          <p:nvPr/>
        </p:nvSpPr>
        <p:spPr>
          <a:xfrm>
            <a:off x="8170147" y="4315543"/>
            <a:ext cx="1485389" cy="288730"/>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WWIC Views</a:t>
            </a:r>
          </a:p>
        </p:txBody>
      </p:sp>
      <p:sp>
        <p:nvSpPr>
          <p:cNvPr id="251" name="Rectangle 250"/>
          <p:cNvSpPr/>
          <p:nvPr/>
        </p:nvSpPr>
        <p:spPr>
          <a:xfrm>
            <a:off x="9987341" y="3842365"/>
            <a:ext cx="1242636" cy="675901"/>
          </a:xfrm>
          <a:prstGeom prst="rec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UCM-B Business Reporting Web site</a:t>
            </a:r>
          </a:p>
        </p:txBody>
      </p:sp>
      <p:sp>
        <p:nvSpPr>
          <p:cNvPr id="252" name="Right Arrow 251"/>
          <p:cNvSpPr/>
          <p:nvPr/>
        </p:nvSpPr>
        <p:spPr>
          <a:xfrm>
            <a:off x="9699513" y="3886407"/>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297" name="Group 296"/>
          <p:cNvGrpSpPr/>
          <p:nvPr/>
        </p:nvGrpSpPr>
        <p:grpSpPr bwMode="black">
          <a:xfrm>
            <a:off x="11402815" y="3699439"/>
            <a:ext cx="746373" cy="575671"/>
            <a:chOff x="6673850" y="4338638"/>
            <a:chExt cx="1403351" cy="1082675"/>
          </a:xfrm>
          <a:solidFill>
            <a:srgbClr val="FFFFFF"/>
          </a:solidFill>
        </p:grpSpPr>
        <p:sp>
          <p:nvSpPr>
            <p:cNvPr id="29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9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1"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2"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313" name="TextBox 312"/>
          <p:cNvSpPr txBox="1"/>
          <p:nvPr/>
        </p:nvSpPr>
        <p:spPr>
          <a:xfrm>
            <a:off x="11482578" y="4240721"/>
            <a:ext cx="663525" cy="338466"/>
          </a:xfrm>
          <a:prstGeom prst="rect">
            <a:avLst/>
          </a:prstGeom>
          <a:noFill/>
        </p:spPr>
        <p:txBody>
          <a:bodyPr wrap="square" rtlCol="0">
            <a:spAutoFit/>
          </a:bodyPr>
          <a:lstStyle/>
          <a:p>
            <a:r>
              <a:rPr lang="en-US" sz="800" dirty="0">
                <a:latin typeface="Arial" pitchFamily="34" charset="0"/>
                <a:cs typeface="Arial" pitchFamily="34" charset="0"/>
              </a:rPr>
              <a:t>Account Teams</a:t>
            </a:r>
          </a:p>
        </p:txBody>
      </p:sp>
      <p:sp>
        <p:nvSpPr>
          <p:cNvPr id="211" name="Rectangle 210"/>
          <p:cNvSpPr/>
          <p:nvPr/>
        </p:nvSpPr>
        <p:spPr>
          <a:xfrm>
            <a:off x="208469" y="3756288"/>
            <a:ext cx="1489503" cy="5404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Analysis Services</a:t>
            </a: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RvR Cube</a:t>
            </a:r>
            <a:endParaRPr lang="en-US" sz="1050" dirty="0">
              <a:latin typeface="Segoe UI" panose="020B0502040204020203" pitchFamily="34" charset="0"/>
              <a:cs typeface="Segoe UI" panose="020B0502040204020203" pitchFamily="34" charset="0"/>
            </a:endParaRPr>
          </a:p>
        </p:txBody>
      </p:sp>
      <p:sp>
        <p:nvSpPr>
          <p:cNvPr id="212" name="Right Arrow 211"/>
          <p:cNvSpPr/>
          <p:nvPr/>
        </p:nvSpPr>
        <p:spPr>
          <a:xfrm>
            <a:off x="1777197" y="3843813"/>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14" name="Rectangle 213"/>
          <p:cNvSpPr/>
          <p:nvPr/>
        </p:nvSpPr>
        <p:spPr>
          <a:xfrm>
            <a:off x="2107984" y="3768340"/>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PowerShell Upload</a:t>
            </a:r>
          </a:p>
        </p:txBody>
      </p:sp>
    </p:spTree>
    <p:extLst>
      <p:ext uri="{BB962C8B-B14F-4D97-AF65-F5344CB8AC3E}">
        <p14:creationId xmlns:p14="http://schemas.microsoft.com/office/powerpoint/2010/main" val="28783716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16" y="0"/>
            <a:ext cx="11576502" cy="640080"/>
          </a:xfrm>
        </p:spPr>
        <p:txBody>
          <a:bodyPr vert="horz" lIns="91396" tIns="45699" rIns="91396" bIns="45699" rtlCol="0" anchor="b">
            <a:normAutofit/>
          </a:bodyPr>
          <a:lstStyle/>
          <a:p>
            <a:r>
              <a:rPr lang="en-US" sz="2400" b="0" dirty="0">
                <a:ea typeface="Segoe UI" panose="020B0502040204020203" pitchFamily="34" charset="0"/>
              </a:rPr>
              <a:t>What is the criteria in choosing a ‘high-performance’ data platform for UCM-B </a:t>
            </a:r>
          </a:p>
        </p:txBody>
      </p:sp>
      <p:graphicFrame>
        <p:nvGraphicFramePr>
          <p:cNvPr id="50" name="Table 49"/>
          <p:cNvGraphicFramePr>
            <a:graphicFrameLocks noGrp="1"/>
          </p:cNvGraphicFramePr>
          <p:nvPr>
            <p:extLst/>
          </p:nvPr>
        </p:nvGraphicFramePr>
        <p:xfrm>
          <a:off x="102880" y="875086"/>
          <a:ext cx="11914094" cy="5138928"/>
        </p:xfrm>
        <a:graphic>
          <a:graphicData uri="http://schemas.openxmlformats.org/drawingml/2006/table">
            <a:tbl>
              <a:tblPr firstRow="1" bandRow="1">
                <a:tableStyleId>{69012ECD-51FC-41F1-AA8D-1B2483CD663E}</a:tableStyleId>
              </a:tblPr>
              <a:tblGrid>
                <a:gridCol w="1732959">
                  <a:extLst>
                    <a:ext uri="{9D8B030D-6E8A-4147-A177-3AD203B41FA5}">
                      <a16:colId xmlns:a16="http://schemas.microsoft.com/office/drawing/2014/main" val="20000"/>
                    </a:ext>
                  </a:extLst>
                </a:gridCol>
                <a:gridCol w="3357609">
                  <a:extLst>
                    <a:ext uri="{9D8B030D-6E8A-4147-A177-3AD203B41FA5}">
                      <a16:colId xmlns:a16="http://schemas.microsoft.com/office/drawing/2014/main" val="20001"/>
                    </a:ext>
                  </a:extLst>
                </a:gridCol>
                <a:gridCol w="3465919">
                  <a:extLst>
                    <a:ext uri="{9D8B030D-6E8A-4147-A177-3AD203B41FA5}">
                      <a16:colId xmlns:a16="http://schemas.microsoft.com/office/drawing/2014/main" val="20002"/>
                    </a:ext>
                  </a:extLst>
                </a:gridCol>
                <a:gridCol w="3357607">
                  <a:extLst>
                    <a:ext uri="{9D8B030D-6E8A-4147-A177-3AD203B41FA5}">
                      <a16:colId xmlns:a16="http://schemas.microsoft.com/office/drawing/2014/main" val="20003"/>
                    </a:ext>
                  </a:extLst>
                </a:gridCol>
              </a:tblGrid>
              <a:tr h="612648">
                <a:tc rowSpan="2">
                  <a:txBody>
                    <a:bodyPr/>
                    <a:lstStyle/>
                    <a:p>
                      <a:endParaRPr lang="en-US" sz="1500" dirty="0">
                        <a:latin typeface="Segoe UI" panose="020B0502040204020203" pitchFamily="34" charset="0"/>
                        <a:cs typeface="Segoe UI" panose="020B0502040204020203" pitchFamily="34" charset="0"/>
                      </a:endParaRPr>
                    </a:p>
                  </a:txBody>
                  <a:tcPr marL="60944" marR="60944" marT="60944" marB="60944" anchor="ctr">
                    <a:lnR w="12700" cap="flat" cmpd="sng" algn="ctr">
                      <a:solidFill>
                        <a:schemeClr val="tx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solidFill>
                  </a:tcPr>
                </a:tc>
                <a:tc>
                  <a:txBody>
                    <a:bodyPr/>
                    <a:lstStyle/>
                    <a:p>
                      <a:pPr marL="0" marR="0" indent="0" algn="ctr" defTabSz="914324" rtl="0" eaLnBrk="1" fontAlgn="auto" latinLnBrk="0" hangingPunct="1">
                        <a:lnSpc>
                          <a:spcPct val="100000"/>
                        </a:lnSpc>
                        <a:spcBef>
                          <a:spcPts val="0"/>
                        </a:spcBef>
                        <a:spcAft>
                          <a:spcPts val="0"/>
                        </a:spcAft>
                        <a:buClrTx/>
                        <a:buSzTx/>
                        <a:buFontTx/>
                        <a:buNone/>
                        <a:tabLst/>
                        <a:defRPr/>
                      </a:pPr>
                      <a:r>
                        <a:rPr lang="en-US" sz="1600" dirty="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Azure DW</a:t>
                      </a:r>
                      <a:endParaRPr lang="en-US" sz="1600" b="0" dirty="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60944" marR="60944" marT="6094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lumMod val="95000"/>
                      </a:schemeClr>
                    </a:solidFill>
                  </a:tcPr>
                </a:tc>
                <a:tc>
                  <a:txBody>
                    <a:bodyPr/>
                    <a:lstStyle/>
                    <a:p>
                      <a:pPr marL="0" marR="0" indent="0" algn="ctr" defTabSz="914324"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Azure Data Lake</a:t>
                      </a:r>
                    </a:p>
                  </a:txBody>
                  <a:tcPr marL="60944" marR="60944"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6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COSMOS</a:t>
                      </a:r>
                      <a:endParaRPr lang="en-US" sz="1600" b="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60944" marR="60944" marT="60944" marB="60944"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7200">
                <a:tc vMerge="1">
                  <a:txBody>
                    <a:bodyPr/>
                    <a:lstStyle/>
                    <a:p>
                      <a:endParaRPr lang="en-US" sz="1200" dirty="0">
                        <a:latin typeface="Segoe UI" panose="020B0502040204020203" pitchFamily="34" charset="0"/>
                        <a:cs typeface="Segoe UI" panose="020B0502040204020203" pitchFamily="34" charset="0"/>
                      </a:endParaRPr>
                    </a:p>
                  </a:txBody>
                  <a:tcPr marL="121888" marR="121888" marT="60944" marB="60944"/>
                </a:tc>
                <a:tc>
                  <a:txBody>
                    <a:bodyPr/>
                    <a:lstStyle/>
                    <a:p>
                      <a:pPr marL="171450" indent="-171450">
                        <a:buFont typeface="Wingdings" panose="05000000000000000000" pitchFamily="2" charset="2"/>
                        <a:buChar char="§"/>
                      </a:pPr>
                      <a:r>
                        <a:rPr lang="en-US" sz="1100" dirty="0">
                          <a:solidFill>
                            <a:schemeClr val="tx1">
                              <a:lumMod val="50000"/>
                            </a:schemeClr>
                          </a:solidFill>
                          <a:latin typeface="Segoe UI" panose="020B0502040204020203" pitchFamily="34" charset="0"/>
                          <a:cs typeface="Segoe UI" panose="020B0502040204020203" pitchFamily="34" charset="0"/>
                        </a:rPr>
                        <a:t>SQL Azure DWH – PAAS</a:t>
                      </a:r>
                      <a:r>
                        <a:rPr lang="en-US" sz="1100" baseline="0" dirty="0">
                          <a:solidFill>
                            <a:schemeClr val="tx1">
                              <a:lumMod val="50000"/>
                            </a:schemeClr>
                          </a:solidFill>
                          <a:latin typeface="Segoe UI" panose="020B0502040204020203" pitchFamily="34" charset="0"/>
                          <a:cs typeface="Segoe UI" panose="020B0502040204020203" pitchFamily="34" charset="0"/>
                        </a:rPr>
                        <a:t> solution with elastic scale for performance/scalability</a:t>
                      </a:r>
                      <a:endParaRPr lang="en-US" sz="1100" dirty="0">
                        <a:solidFill>
                          <a:schemeClr val="tx1">
                            <a:lumMod val="50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
                      </a:pPr>
                      <a:r>
                        <a:rPr lang="en-US" sz="1100" dirty="0">
                          <a:solidFill>
                            <a:schemeClr val="tx1">
                              <a:lumMod val="50000"/>
                            </a:schemeClr>
                          </a:solidFill>
                          <a:latin typeface="Segoe UI" panose="020B0502040204020203" pitchFamily="34" charset="0"/>
                          <a:cs typeface="Segoe UI" panose="020B0502040204020203" pitchFamily="34" charset="0"/>
                        </a:rPr>
                        <a:t>Central DWH contains granular data</a:t>
                      </a:r>
                    </a:p>
                  </a:txBody>
                  <a:tcPr marL="24378" marR="24378"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lumMod val="95000"/>
                      </a:schemeClr>
                    </a:solidFill>
                  </a:tcPr>
                </a:tc>
                <a:tc>
                  <a:txBody>
                    <a:bodyPr/>
                    <a:lstStyle/>
                    <a:p>
                      <a:pPr marL="171450" indent="-171450" algn="l" defTabSz="914324" rtl="0" eaLnBrk="1" latinLnBrk="0" hangingPunct="1">
                        <a:buFont typeface="Wingdings" panose="05000000000000000000" pitchFamily="2" charset="2"/>
                        <a:buChar char="§"/>
                      </a:pPr>
                      <a:r>
                        <a:rPr lang="en-US" sz="1200" kern="1200" dirty="0">
                          <a:solidFill>
                            <a:schemeClr val="tx1">
                              <a:lumMod val="50000"/>
                            </a:schemeClr>
                          </a:solidFill>
                          <a:latin typeface="Segoe UI" panose="020B0502040204020203" pitchFamily="34" charset="0"/>
                          <a:cs typeface="Segoe UI" panose="020B0502040204020203" pitchFamily="34" charset="0"/>
                        </a:rPr>
                        <a:t>Azure Data Lake store/analytics</a:t>
                      </a:r>
                      <a:r>
                        <a:rPr lang="en-US" sz="1200" kern="1200" baseline="0" dirty="0">
                          <a:solidFill>
                            <a:schemeClr val="tx1">
                              <a:lumMod val="50000"/>
                            </a:schemeClr>
                          </a:solidFill>
                          <a:latin typeface="Segoe UI" panose="020B0502040204020203" pitchFamily="34" charset="0"/>
                          <a:cs typeface="Segoe UI" panose="020B0502040204020203" pitchFamily="34" charset="0"/>
                        </a:rPr>
                        <a:t> aligning to Cortana Analytics Suite</a:t>
                      </a:r>
                      <a:endParaRPr lang="en-US" sz="1200" kern="1200" dirty="0">
                        <a:solidFill>
                          <a:schemeClr val="tx1">
                            <a:lumMod val="50000"/>
                          </a:schemeClr>
                        </a:solidFill>
                        <a:latin typeface="Segoe UI" panose="020B0502040204020203" pitchFamily="34" charset="0"/>
                        <a:ea typeface="+mn-ea"/>
                        <a:cs typeface="Segoe UI" panose="020B0502040204020203" pitchFamily="34" charset="0"/>
                      </a:endParaRPr>
                    </a:p>
                  </a:txBody>
                  <a:tcPr marL="24378" marR="243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lumMod val="95000"/>
                      </a:schemeClr>
                    </a:solidFill>
                  </a:tcPr>
                </a:tc>
                <a:tc>
                  <a:txBody>
                    <a:bodyPr/>
                    <a:lstStyle/>
                    <a:p>
                      <a:pPr marL="171450" indent="-171450" algn="l" defTabSz="914324" rtl="0" eaLnBrk="1" latinLnBrk="0" hangingPunct="1">
                        <a:buFont typeface="Wingdings" panose="05000000000000000000" pitchFamily="2" charset="2"/>
                        <a:buChar char="§"/>
                      </a:pPr>
                      <a:r>
                        <a:rPr lang="en-US" sz="1200" kern="1200" dirty="0">
                          <a:solidFill>
                            <a:schemeClr val="tx1">
                              <a:lumMod val="50000"/>
                            </a:schemeClr>
                          </a:solidFill>
                          <a:latin typeface="Segoe UI" panose="020B0502040204020203" pitchFamily="34" charset="0"/>
                          <a:cs typeface="Segoe UI" panose="020B0502040204020203" pitchFamily="34" charset="0"/>
                        </a:rPr>
                        <a:t>COSMOS Data store for processing</a:t>
                      </a:r>
                      <a:r>
                        <a:rPr lang="en-US" sz="1200" kern="1200" baseline="0" dirty="0">
                          <a:solidFill>
                            <a:schemeClr val="tx1">
                              <a:lumMod val="50000"/>
                            </a:schemeClr>
                          </a:solidFill>
                          <a:latin typeface="Segoe UI" panose="020B0502040204020203" pitchFamily="34" charset="0"/>
                          <a:cs typeface="Segoe UI" panose="020B0502040204020203" pitchFamily="34" charset="0"/>
                        </a:rPr>
                        <a:t>/storing data </a:t>
                      </a:r>
                      <a:endParaRPr lang="en-US" sz="1200" kern="1200" dirty="0">
                        <a:solidFill>
                          <a:schemeClr val="tx1">
                            <a:lumMod val="50000"/>
                          </a:schemeClr>
                        </a:solidFill>
                        <a:latin typeface="Segoe UI" panose="020B0502040204020203" pitchFamily="34" charset="0"/>
                        <a:ea typeface="+mn-ea"/>
                        <a:cs typeface="Segoe UI" panose="020B0502040204020203" pitchFamily="34" charset="0"/>
                      </a:endParaRPr>
                    </a:p>
                  </a:txBody>
                  <a:tcPr marL="24378" marR="24378" marT="0"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r h="457200">
                <a:tc>
                  <a:txBody>
                    <a:bodyPr/>
                    <a:lstStyle/>
                    <a:p>
                      <a:pPr marL="0" algn="l" defTabSz="914324" rtl="0" eaLnBrk="1" latinLnBrk="0" hangingPunct="1"/>
                      <a:r>
                        <a:rPr lang="en-US" sz="1400" b="1" kern="1200" dirty="0">
                          <a:solidFill>
                            <a:schemeClr val="bg1">
                              <a:lumMod val="50000"/>
                            </a:schemeClr>
                          </a:solidFill>
                          <a:latin typeface="Segoe UI" panose="020B0502040204020203" pitchFamily="34" charset="0"/>
                          <a:cs typeface="Segoe UI" panose="020B0502040204020203" pitchFamily="34" charset="0"/>
                        </a:rPr>
                        <a:t>Volume</a:t>
                      </a:r>
                      <a:endParaRPr lang="en-US" sz="1400" b="1" kern="12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Traditional central EDW is known to work for</a:t>
                      </a:r>
                      <a:r>
                        <a:rPr lang="en-US" sz="1100" baseline="0" dirty="0">
                          <a:latin typeface="Segoe UI" panose="020B0502040204020203" pitchFamily="34" charset="0"/>
                          <a:cs typeface="Segoe UI" panose="020B0502040204020203" pitchFamily="34" charset="0"/>
                        </a:rPr>
                        <a:t> the projected volume but </a:t>
                      </a:r>
                      <a:r>
                        <a:rPr lang="en-US" sz="1100" u="sng" baseline="0" dirty="0">
                          <a:latin typeface="Segoe UI" panose="020B0502040204020203" pitchFamily="34" charset="0"/>
                          <a:cs typeface="Segoe UI" panose="020B0502040204020203" pitchFamily="34" charset="0"/>
                        </a:rPr>
                        <a:t>may not be optimal</a:t>
                      </a:r>
                      <a:r>
                        <a:rPr lang="en-US" sz="1100" baseline="0" dirty="0">
                          <a:latin typeface="Segoe UI" panose="020B0502040204020203" pitchFamily="34" charset="0"/>
                          <a:cs typeface="Segoe UI" panose="020B0502040204020203" pitchFamily="34" charset="0"/>
                        </a:rPr>
                        <a:t> with data size of 1-2 TB</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Physically partitioned data and hence</a:t>
                      </a:r>
                      <a:r>
                        <a:rPr lang="en-US" sz="1100" u="sng" dirty="0">
                          <a:latin typeface="Segoe UI" panose="020B0502040204020203" pitchFamily="34" charset="0"/>
                          <a:cs typeface="Segoe UI" panose="020B0502040204020203" pitchFamily="34" charset="0"/>
                        </a:rPr>
                        <a:t> can accommodate higher volumes</a:t>
                      </a:r>
                      <a:r>
                        <a:rPr lang="en-US" sz="1100" dirty="0">
                          <a:latin typeface="Segoe UI" panose="020B0502040204020203" pitchFamily="34" charset="0"/>
                          <a:cs typeface="Segoe UI" panose="020B0502040204020203" pitchFamily="34" charset="0"/>
                        </a:rPr>
                        <a:t>.</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Designed for </a:t>
                      </a:r>
                      <a:r>
                        <a:rPr lang="en-US" sz="1100" u="sng" dirty="0">
                          <a:latin typeface="Segoe UI" panose="020B0502040204020203" pitchFamily="34" charset="0"/>
                          <a:cs typeface="Segoe UI" panose="020B0502040204020203" pitchFamily="34" charset="0"/>
                        </a:rPr>
                        <a:t>high volume data</a:t>
                      </a:r>
                      <a:r>
                        <a:rPr lang="en-US" sz="1100" u="sng" baseline="0" dirty="0">
                          <a:latin typeface="Segoe UI" panose="020B0502040204020203" pitchFamily="34" charset="0"/>
                          <a:cs typeface="Segoe UI" panose="020B0502040204020203" pitchFamily="34" charset="0"/>
                        </a:rPr>
                        <a:t> warehouses</a:t>
                      </a:r>
                      <a:r>
                        <a:rPr lang="en-US" sz="1100" baseline="0" dirty="0">
                          <a:latin typeface="Segoe UI" panose="020B0502040204020203" pitchFamily="34" charset="0"/>
                          <a:cs typeface="Segoe UI" panose="020B0502040204020203" pitchFamily="34" charset="0"/>
                        </a:rPr>
                        <a:t>.</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2"/>
                  </a:ext>
                </a:extLst>
              </a:tr>
              <a:tr h="457200">
                <a:tc>
                  <a:txBody>
                    <a:bodyPr/>
                    <a:lstStyle/>
                    <a:p>
                      <a:pPr marL="0" algn="l" defTabSz="914324" rtl="0" eaLnBrk="1" latinLnBrk="0" hangingPunct="1"/>
                      <a:r>
                        <a:rPr lang="en-US" sz="1400" b="1" kern="1200" dirty="0">
                          <a:solidFill>
                            <a:schemeClr val="bg1">
                              <a:lumMod val="50000"/>
                            </a:schemeClr>
                          </a:solidFill>
                          <a:latin typeface="Segoe UI" panose="020B0502040204020203" pitchFamily="34" charset="0"/>
                          <a:cs typeface="Segoe UI" panose="020B0502040204020203" pitchFamily="34" charset="0"/>
                        </a:rPr>
                        <a:t>Load Performance</a:t>
                      </a:r>
                      <a:endParaRPr lang="en-US" sz="1400" b="1" kern="12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0" marB="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L</a:t>
                      </a:r>
                      <a:r>
                        <a:rPr lang="en-US" sz="1100" baseline="0" dirty="0">
                          <a:latin typeface="Segoe UI" panose="020B0502040204020203" pitchFamily="34" charset="0"/>
                          <a:cs typeface="Segoe UI" panose="020B0502040204020203" pitchFamily="34" charset="0"/>
                        </a:rPr>
                        <a:t>oad performance can be matched with increased DTUs but comes with cost</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P</a:t>
                      </a:r>
                      <a:r>
                        <a:rPr lang="en-US" sz="1100" baseline="0" dirty="0">
                          <a:latin typeface="Segoe UI" panose="020B0502040204020203" pitchFamily="34" charset="0"/>
                          <a:cs typeface="Segoe UI" panose="020B0502040204020203" pitchFamily="34" charset="0"/>
                        </a:rPr>
                        <a:t>arallel processing with MPP results in better performance and performance can be boosted with increased DTUs</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P</a:t>
                      </a:r>
                      <a:r>
                        <a:rPr lang="en-US" sz="1100" baseline="0" dirty="0">
                          <a:latin typeface="Segoe UI" panose="020B0502040204020203" pitchFamily="34" charset="0"/>
                          <a:cs typeface="Segoe UI" panose="020B0502040204020203" pitchFamily="34" charset="0"/>
                        </a:rPr>
                        <a:t>arallel processing with Map-Reduce results in better performance.</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3"/>
                  </a:ext>
                </a:extLst>
              </a:tr>
              <a:tr h="502920">
                <a:tc>
                  <a:txBody>
                    <a:bodyPr/>
                    <a:lstStyle/>
                    <a:p>
                      <a:pPr marL="0" algn="l" defTabSz="914324" rtl="0" eaLnBrk="1" latinLnBrk="0" hangingPunct="1"/>
                      <a:r>
                        <a:rPr lang="en-US" sz="1400" b="1" kern="1200" dirty="0">
                          <a:solidFill>
                            <a:schemeClr val="bg1">
                              <a:lumMod val="50000"/>
                            </a:schemeClr>
                          </a:solidFill>
                          <a:latin typeface="Segoe UI" panose="020B0502040204020203" pitchFamily="34" charset="0"/>
                          <a:cs typeface="Segoe UI" panose="020B0502040204020203" pitchFamily="34" charset="0"/>
                        </a:rPr>
                        <a:t>Data Access</a:t>
                      </a:r>
                      <a:endParaRPr lang="en-US" sz="1400" b="1" kern="12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Access is easier.</a:t>
                      </a:r>
                    </a:p>
                    <a:p>
                      <a:r>
                        <a:rPr lang="en-US" sz="1100" dirty="0">
                          <a:latin typeface="Segoe UI" panose="020B0502040204020203" pitchFamily="34" charset="0"/>
                          <a:cs typeface="Segoe UI" panose="020B0502040204020203" pitchFamily="34" charset="0"/>
                        </a:rPr>
                        <a:t>Query</a:t>
                      </a:r>
                      <a:r>
                        <a:rPr lang="en-US" sz="1100" baseline="0" dirty="0">
                          <a:latin typeface="Segoe UI" panose="020B0502040204020203" pitchFamily="34" charset="0"/>
                          <a:cs typeface="Segoe UI" panose="020B0502040204020203" pitchFamily="34" charset="0"/>
                        </a:rPr>
                        <a:t> performance can be an issue.</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Easier</a:t>
                      </a:r>
                      <a:r>
                        <a:rPr lang="en-US" sz="1100" baseline="0" dirty="0">
                          <a:latin typeface="Segoe UI" panose="020B0502040204020203" pitchFamily="34" charset="0"/>
                          <a:cs typeface="Segoe UI" panose="020B0502040204020203" pitchFamily="34" charset="0"/>
                        </a:rPr>
                        <a:t> and data access through USQL other standard open source. </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Data access</a:t>
                      </a:r>
                      <a:r>
                        <a:rPr lang="en-US" sz="1100" baseline="0" dirty="0">
                          <a:latin typeface="Segoe UI" panose="020B0502040204020203" pitchFamily="34" charset="0"/>
                          <a:cs typeface="Segoe UI" panose="020B0502040204020203" pitchFamily="34" charset="0"/>
                        </a:rPr>
                        <a:t> restricted through Scope scripts</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4"/>
                  </a:ext>
                </a:extLst>
              </a:tr>
              <a:tr h="502920">
                <a:tc>
                  <a:txBody>
                    <a:bodyPr/>
                    <a:lstStyle/>
                    <a:p>
                      <a:pPr marL="0" algn="l" defTabSz="914324" rtl="0" eaLnBrk="1" latinLnBrk="0" hangingPunct="1"/>
                      <a:r>
                        <a:rPr lang="en-US" sz="1400" b="1" kern="1200" dirty="0">
                          <a:solidFill>
                            <a:schemeClr val="bg1">
                              <a:lumMod val="50000"/>
                            </a:schemeClr>
                          </a:solidFill>
                          <a:latin typeface="Segoe UI" panose="020B0502040204020203" pitchFamily="34" charset="0"/>
                          <a:cs typeface="Segoe UI" panose="020B0502040204020203" pitchFamily="34" charset="0"/>
                        </a:rPr>
                        <a:t>Scalability</a:t>
                      </a:r>
                      <a:endParaRPr lang="en-US" sz="1400" b="1" kern="12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4-5 TB SQL Azure node has to be partitioned to multiple DBs</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Can be scalable by adding more logical partitions for new data</a:t>
                      </a:r>
                      <a:r>
                        <a:rPr lang="en-US" sz="1100" baseline="0" dirty="0">
                          <a:latin typeface="Segoe UI" panose="020B0502040204020203" pitchFamily="34" charset="0"/>
                          <a:cs typeface="Segoe UI" panose="020B0502040204020203" pitchFamily="34" charset="0"/>
                        </a:rPr>
                        <a:t> source/growth</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Good</a:t>
                      </a:r>
                      <a:r>
                        <a:rPr lang="en-US" sz="1100" baseline="0" dirty="0">
                          <a:latin typeface="Segoe UI" panose="020B0502040204020203" pitchFamily="34" charset="0"/>
                          <a:cs typeface="Segoe UI" panose="020B0502040204020203" pitchFamily="34" charset="0"/>
                        </a:rPr>
                        <a:t> Scalability</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5"/>
                  </a:ext>
                </a:extLst>
              </a:tr>
              <a:tr h="457200">
                <a:tc>
                  <a:txBody>
                    <a:bodyPr/>
                    <a:lstStyle/>
                    <a:p>
                      <a:pPr marL="0" algn="l" defTabSz="914324" rtl="0" eaLnBrk="1" latinLnBrk="0" hangingPunct="1"/>
                      <a:r>
                        <a:rPr lang="en-US" sz="1400" b="1" kern="1200" dirty="0">
                          <a:solidFill>
                            <a:schemeClr val="bg1">
                              <a:lumMod val="50000"/>
                            </a:schemeClr>
                          </a:solidFill>
                          <a:latin typeface="Segoe UI" panose="020B0502040204020203" pitchFamily="34" charset="0"/>
                          <a:cs typeface="Segoe UI" panose="020B0502040204020203" pitchFamily="34" charset="0"/>
                        </a:rPr>
                        <a:t>Strategic</a:t>
                      </a:r>
                      <a:r>
                        <a:rPr lang="en-US" sz="1400" b="1" kern="1200" baseline="0" dirty="0">
                          <a:solidFill>
                            <a:schemeClr val="bg1">
                              <a:lumMod val="50000"/>
                            </a:schemeClr>
                          </a:solidFill>
                          <a:latin typeface="Segoe UI" panose="020B0502040204020203" pitchFamily="34" charset="0"/>
                          <a:cs typeface="Segoe UI" panose="020B0502040204020203" pitchFamily="34" charset="0"/>
                        </a:rPr>
                        <a:t> Alignment</a:t>
                      </a:r>
                      <a:endParaRPr lang="en-US" sz="1400" b="1" kern="12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0" marB="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Aligns</a:t>
                      </a:r>
                      <a:r>
                        <a:rPr lang="en-US" sz="1100" baseline="0" dirty="0">
                          <a:latin typeface="Segoe UI" panose="020B0502040204020203" pitchFamily="34" charset="0"/>
                          <a:cs typeface="Segoe UI" panose="020B0502040204020203" pitchFamily="34" charset="0"/>
                        </a:rPr>
                        <a:t> with Cortana Analytics suite recommendation</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Aligns</a:t>
                      </a:r>
                      <a:r>
                        <a:rPr lang="en-US" sz="1100" baseline="0" dirty="0">
                          <a:latin typeface="Segoe UI" panose="020B0502040204020203" pitchFamily="34" charset="0"/>
                          <a:cs typeface="Segoe UI" panose="020B0502040204020203" pitchFamily="34" charset="0"/>
                        </a:rPr>
                        <a:t> with Cortana Analytics suite recommendation and strategy to migrated from COSMOS to ADL</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324" rtl="0" eaLnBrk="1" fontAlgn="auto" latinLnBrk="0" hangingPunct="1">
                        <a:lnSpc>
                          <a:spcPct val="100000"/>
                        </a:lnSpc>
                        <a:spcBef>
                          <a:spcPts val="0"/>
                        </a:spcBef>
                        <a:spcAft>
                          <a:spcPts val="0"/>
                        </a:spcAft>
                        <a:buClrTx/>
                        <a:buSzTx/>
                        <a:buFontTx/>
                        <a:buNone/>
                        <a:tabLst/>
                        <a:defRPr/>
                      </a:pPr>
                      <a:r>
                        <a:rPr lang="en-US" sz="1100" dirty="0">
                          <a:latin typeface="Segoe UI" panose="020B0502040204020203" pitchFamily="34" charset="0"/>
                          <a:cs typeface="Segoe UI" panose="020B0502040204020203" pitchFamily="34" charset="0"/>
                        </a:rPr>
                        <a:t>With latest development</a:t>
                      </a:r>
                      <a:r>
                        <a:rPr lang="en-US" sz="1100" baseline="0" dirty="0">
                          <a:latin typeface="Segoe UI" panose="020B0502040204020203" pitchFamily="34" charset="0"/>
                          <a:cs typeface="Segoe UI" panose="020B0502040204020203" pitchFamily="34" charset="0"/>
                        </a:rPr>
                        <a:t> with strategy to move to Azure Data Lake</a:t>
                      </a:r>
                      <a:endParaRPr lang="en-US" sz="1100" dirty="0">
                        <a:latin typeface="Segoe UI" panose="020B0502040204020203" pitchFamily="34" charset="0"/>
                        <a:cs typeface="Segoe UI" panose="020B0502040204020203" pitchFamily="34" charset="0"/>
                      </a:endParaRPr>
                    </a:p>
                    <a:p>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6"/>
                  </a:ext>
                </a:extLst>
              </a:tr>
              <a:tr h="502920">
                <a:tc>
                  <a:txBody>
                    <a:bodyPr/>
                    <a:lstStyle/>
                    <a:p>
                      <a:pPr marL="0" algn="l" defTabSz="914324" rtl="0" eaLnBrk="1" latinLnBrk="0" hangingPunct="1"/>
                      <a:r>
                        <a:rPr lang="en-US" sz="1400" b="1" kern="1200" dirty="0">
                          <a:solidFill>
                            <a:schemeClr val="bg1">
                              <a:lumMod val="50000"/>
                            </a:schemeClr>
                          </a:solidFill>
                          <a:latin typeface="Segoe UI" panose="020B0502040204020203" pitchFamily="34" charset="0"/>
                          <a:cs typeface="Segoe UI" panose="020B0502040204020203" pitchFamily="34" charset="0"/>
                        </a:rPr>
                        <a:t>Complexity</a:t>
                      </a:r>
                      <a:endParaRPr lang="en-US" sz="1400" b="1" kern="12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Simplest</a:t>
                      </a:r>
                      <a:r>
                        <a:rPr lang="en-US" sz="1100" baseline="0" dirty="0">
                          <a:latin typeface="Segoe UI" panose="020B0502040204020203" pitchFamily="34" charset="0"/>
                          <a:cs typeface="Segoe UI" panose="020B0502040204020203" pitchFamily="34" charset="0"/>
                        </a:rPr>
                        <a:t> of the 3 approaches</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Development and Complexity higher for configurable calculation</a:t>
                      </a:r>
                      <a:r>
                        <a:rPr lang="en-US" sz="1100" baseline="0" dirty="0">
                          <a:latin typeface="Segoe UI" panose="020B0502040204020203" pitchFamily="34" charset="0"/>
                          <a:cs typeface="Segoe UI" panose="020B0502040204020203" pitchFamily="34" charset="0"/>
                        </a:rPr>
                        <a:t> engine</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Development and Complexity higher for configurable calculation</a:t>
                      </a:r>
                      <a:r>
                        <a:rPr lang="en-US" sz="1100" baseline="0" dirty="0">
                          <a:latin typeface="Segoe UI" panose="020B0502040204020203" pitchFamily="34" charset="0"/>
                          <a:cs typeface="Segoe UI" panose="020B0502040204020203" pitchFamily="34" charset="0"/>
                        </a:rPr>
                        <a:t> engine</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7"/>
                  </a:ext>
                </a:extLst>
              </a:tr>
              <a:tr h="502920">
                <a:tc>
                  <a:txBody>
                    <a:bodyPr/>
                    <a:lstStyle/>
                    <a:p>
                      <a:pPr algn="l"/>
                      <a:r>
                        <a:rPr lang="en-US" sz="1400" b="1" dirty="0">
                          <a:solidFill>
                            <a:schemeClr val="bg1">
                              <a:lumMod val="50000"/>
                            </a:schemeClr>
                          </a:solidFill>
                          <a:latin typeface="Segoe UI" panose="020B0502040204020203" pitchFamily="34" charset="0"/>
                          <a:cs typeface="Segoe UI" panose="020B0502040204020203" pitchFamily="34" charset="0"/>
                        </a:rPr>
                        <a:t>Cost</a:t>
                      </a:r>
                      <a:endParaRPr lang="en-US" sz="1400" b="1"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latin typeface="Segoe UI" panose="020B0502040204020203" pitchFamily="34" charset="0"/>
                          <a:cs typeface="Segoe UI" panose="020B0502040204020203" pitchFamily="34" charset="0"/>
                        </a:rPr>
                        <a:t>Cost assuming a 4-5 TB size</a:t>
                      </a:r>
                      <a:r>
                        <a:rPr lang="en-US" sz="1100" baseline="0" dirty="0">
                          <a:latin typeface="Segoe UI" panose="020B0502040204020203" pitchFamily="34" charset="0"/>
                          <a:cs typeface="Segoe UI" panose="020B0502040204020203" pitchFamily="34" charset="0"/>
                        </a:rPr>
                        <a:t> </a:t>
                      </a:r>
                      <a:r>
                        <a:rPr lang="en-US" sz="1100" dirty="0">
                          <a:latin typeface="Segoe UI" panose="020B0502040204020203" pitchFamily="34" charset="0"/>
                          <a:cs typeface="Segoe UI" panose="020B0502040204020203" pitchFamily="34" charset="0"/>
                        </a:rPr>
                        <a:t>will be around </a:t>
                      </a:r>
                      <a:r>
                        <a:rPr lang="en-US" sz="1100" u="sng" dirty="0">
                          <a:latin typeface="Segoe UI" panose="020B0502040204020203" pitchFamily="34" charset="0"/>
                          <a:cs typeface="Segoe UI" panose="020B0502040204020203" pitchFamily="34" charset="0"/>
                        </a:rPr>
                        <a:t>$7000/TB</a:t>
                      </a:r>
                      <a:endParaRPr lang="en-US" sz="1100" u="sng"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u="sng" dirty="0">
                          <a:latin typeface="Segoe UI" panose="020B0502040204020203" pitchFamily="34" charset="0"/>
                          <a:cs typeface="Segoe UI" panose="020B0502040204020203" pitchFamily="34" charset="0"/>
                        </a:rPr>
                        <a:t>Medium</a:t>
                      </a:r>
                      <a:r>
                        <a:rPr lang="en-US" sz="1100" dirty="0">
                          <a:latin typeface="Segoe UI" panose="020B0502040204020203" pitchFamily="34" charset="0"/>
                          <a:cs typeface="Segoe UI" panose="020B0502040204020203" pitchFamily="34" charset="0"/>
                        </a:rPr>
                        <a:t> considering</a:t>
                      </a:r>
                      <a:r>
                        <a:rPr lang="en-US" sz="1100" baseline="0" dirty="0">
                          <a:latin typeface="Segoe UI" panose="020B0502040204020203" pitchFamily="34" charset="0"/>
                          <a:cs typeface="Segoe UI" panose="020B0502040204020203" pitchFamily="34" charset="0"/>
                        </a:rPr>
                        <a:t> Azure Data Lake instance and worker role process</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u="sng" dirty="0">
                          <a:latin typeface="Segoe UI" panose="020B0502040204020203" pitchFamily="34" charset="0"/>
                          <a:cs typeface="Segoe UI" panose="020B0502040204020203" pitchFamily="34" charset="0"/>
                        </a:rPr>
                        <a:t>Medium -</a:t>
                      </a:r>
                      <a:r>
                        <a:rPr lang="en-US" sz="1100" u="sng" baseline="0" dirty="0">
                          <a:latin typeface="Segoe UI" panose="020B0502040204020203" pitchFamily="34" charset="0"/>
                          <a:cs typeface="Segoe UI" panose="020B0502040204020203" pitchFamily="34" charset="0"/>
                        </a:rPr>
                        <a:t> High</a:t>
                      </a:r>
                      <a:endParaRPr lang="en-US" sz="1100" u="sng" dirty="0">
                        <a:solidFill>
                          <a:srgbClr val="002060"/>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8"/>
                  </a:ext>
                </a:extLst>
              </a:tr>
              <a:tr h="502920">
                <a:tc>
                  <a:txBody>
                    <a:bodyPr/>
                    <a:lstStyle/>
                    <a:p>
                      <a:pPr algn="l"/>
                      <a:r>
                        <a:rPr lang="en-US" sz="1400" b="1" dirty="0">
                          <a:solidFill>
                            <a:schemeClr val="bg1">
                              <a:lumMod val="50000"/>
                            </a:schemeClr>
                          </a:solidFill>
                          <a:latin typeface="Segoe UI" panose="020B0502040204020203" pitchFamily="34" charset="0"/>
                          <a:cs typeface="Segoe UI" panose="020B0502040204020203" pitchFamily="34" charset="0"/>
                        </a:rPr>
                        <a:t>Security</a:t>
                      </a:r>
                      <a:r>
                        <a:rPr lang="en-US" sz="1400" b="1" baseline="0" dirty="0">
                          <a:solidFill>
                            <a:schemeClr val="bg1">
                              <a:lumMod val="50000"/>
                            </a:schemeClr>
                          </a:solidFill>
                          <a:latin typeface="Segoe UI" panose="020B0502040204020203" pitchFamily="34" charset="0"/>
                          <a:cs typeface="Segoe UI" panose="020B0502040204020203" pitchFamily="34" charset="0"/>
                        </a:rPr>
                        <a:t> Compliance</a:t>
                      </a:r>
                      <a:endParaRPr lang="en-US" sz="1400" b="1"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a:txBody>
                  <a:tcPr marL="182880" marT="0" marB="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bg1"/>
                    </a:solidFill>
                  </a:tcPr>
                </a:tc>
                <a:tc>
                  <a:txBody>
                    <a:bodyPr/>
                    <a:lstStyle/>
                    <a:p>
                      <a:r>
                        <a:rPr lang="en-US" sz="1100" dirty="0">
                          <a:latin typeface="Segoe UI" panose="020B0502040204020203" pitchFamily="34" charset="0"/>
                          <a:cs typeface="Segoe UI" panose="020B0502040204020203" pitchFamily="34" charset="0"/>
                        </a:rPr>
                        <a:t>Storing</a:t>
                      </a:r>
                      <a:r>
                        <a:rPr lang="en-US" sz="1100" baseline="0" dirty="0">
                          <a:latin typeface="Segoe UI" panose="020B0502040204020203" pitchFamily="34" charset="0"/>
                          <a:cs typeface="Segoe UI" panose="020B0502040204020203" pitchFamily="34" charset="0"/>
                        </a:rPr>
                        <a:t> PII/HBI data through encryption/ decryption modules</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latin typeface="Segoe UI" panose="020B0502040204020203" pitchFamily="34" charset="0"/>
                          <a:cs typeface="Segoe UI" panose="020B0502040204020203" pitchFamily="34" charset="0"/>
                        </a:rPr>
                        <a:t>ADL support storing PII/HBI data at</a:t>
                      </a:r>
                      <a:r>
                        <a:rPr lang="en-US" sz="1100" baseline="0" dirty="0">
                          <a:latin typeface="Segoe UI" panose="020B0502040204020203" pitchFamily="34" charset="0"/>
                          <a:cs typeface="Segoe UI" panose="020B0502040204020203" pitchFamily="34" charset="0"/>
                        </a:rPr>
                        <a:t> rest through OOB functionality</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324" rtl="0" eaLnBrk="1" fontAlgn="auto" latinLnBrk="0" hangingPunct="1">
                        <a:lnSpc>
                          <a:spcPct val="100000"/>
                        </a:lnSpc>
                        <a:spcBef>
                          <a:spcPts val="0"/>
                        </a:spcBef>
                        <a:spcAft>
                          <a:spcPts val="0"/>
                        </a:spcAft>
                        <a:buClrTx/>
                        <a:buSzTx/>
                        <a:buFontTx/>
                        <a:buNone/>
                        <a:tabLst/>
                        <a:defRPr/>
                      </a:pPr>
                      <a:r>
                        <a:rPr lang="en-US" sz="1100" dirty="0">
                          <a:latin typeface="Segoe UI" panose="020B0502040204020203" pitchFamily="34" charset="0"/>
                          <a:cs typeface="Segoe UI" panose="020B0502040204020203" pitchFamily="34" charset="0"/>
                        </a:rPr>
                        <a:t>PI information in a common environment will not comply</a:t>
                      </a:r>
                      <a:r>
                        <a:rPr lang="en-US" sz="1100" baseline="0" dirty="0">
                          <a:latin typeface="Segoe UI" panose="020B0502040204020203" pitchFamily="34" charset="0"/>
                          <a:cs typeface="Segoe UI" panose="020B0502040204020203" pitchFamily="34" charset="0"/>
                        </a:rPr>
                        <a:t> and has to do custom coding</a:t>
                      </a:r>
                      <a:endParaRPr lang="en-US" sz="1100" dirty="0">
                        <a:solidFill>
                          <a:srgbClr val="002060"/>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
        <p:nvSpPr>
          <p:cNvPr id="57" name="Oval 56"/>
          <p:cNvSpPr/>
          <p:nvPr/>
        </p:nvSpPr>
        <p:spPr>
          <a:xfrm>
            <a:off x="1988648" y="260604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68" name="Oval 67"/>
          <p:cNvSpPr/>
          <p:nvPr/>
        </p:nvSpPr>
        <p:spPr>
          <a:xfrm>
            <a:off x="1988648" y="310896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82" name="TextBox 81"/>
          <p:cNvSpPr txBox="1"/>
          <p:nvPr/>
        </p:nvSpPr>
        <p:spPr>
          <a:xfrm>
            <a:off x="5358914" y="3016461"/>
            <a:ext cx="65" cy="574324"/>
          </a:xfrm>
          <a:prstGeom prst="rect">
            <a:avLst/>
          </a:prstGeom>
          <a:noFill/>
          <a:ln>
            <a:noFill/>
          </a:ln>
        </p:spPr>
        <p:txBody>
          <a:bodyPr wrap="none" lIns="0" tIns="0" rIns="0" bIns="0" rtlCol="0">
            <a:spAutoFit/>
          </a:bodyPr>
          <a:lstStyle/>
          <a:p>
            <a:endParaRPr lang="en-US" sz="3732" b="1" dirty="0">
              <a:solidFill>
                <a:srgbClr val="FFC000"/>
              </a:solidFill>
              <a:latin typeface="Segoe UI Light" panose="020B0502040204020203" pitchFamily="34" charset="0"/>
              <a:cs typeface="Segoe UI Light" panose="020B0502040204020203" pitchFamily="34" charset="0"/>
            </a:endParaRPr>
          </a:p>
        </p:txBody>
      </p:sp>
      <p:sp>
        <p:nvSpPr>
          <p:cNvPr id="93" name="Oval 92"/>
          <p:cNvSpPr/>
          <p:nvPr/>
        </p:nvSpPr>
        <p:spPr>
          <a:xfrm>
            <a:off x="283718" y="96813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0" name="Isosceles Triangle 9"/>
          <p:cNvSpPr/>
          <p:nvPr/>
        </p:nvSpPr>
        <p:spPr>
          <a:xfrm>
            <a:off x="283718" y="1262493"/>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1" name="Octagon 10"/>
          <p:cNvSpPr/>
          <p:nvPr/>
        </p:nvSpPr>
        <p:spPr>
          <a:xfrm>
            <a:off x="283718" y="1643946"/>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4" name="Octagon 93"/>
          <p:cNvSpPr/>
          <p:nvPr/>
        </p:nvSpPr>
        <p:spPr>
          <a:xfrm>
            <a:off x="1988648" y="3611880"/>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5" name="Isosceles Triangle 94"/>
          <p:cNvSpPr/>
          <p:nvPr/>
        </p:nvSpPr>
        <p:spPr>
          <a:xfrm>
            <a:off x="1988648" y="2100848"/>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6" name="Oval 95"/>
          <p:cNvSpPr/>
          <p:nvPr/>
        </p:nvSpPr>
        <p:spPr>
          <a:xfrm>
            <a:off x="1988648" y="411480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7" name="Oval 96"/>
          <p:cNvSpPr/>
          <p:nvPr/>
        </p:nvSpPr>
        <p:spPr>
          <a:xfrm>
            <a:off x="1988648" y="46177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8" name="Octagon 97"/>
          <p:cNvSpPr/>
          <p:nvPr/>
        </p:nvSpPr>
        <p:spPr>
          <a:xfrm>
            <a:off x="1988648" y="5120640"/>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9" name="Oval 98"/>
          <p:cNvSpPr/>
          <p:nvPr/>
        </p:nvSpPr>
        <p:spPr>
          <a:xfrm>
            <a:off x="1988648" y="562356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3" name="TextBox 12"/>
          <p:cNvSpPr txBox="1"/>
          <p:nvPr/>
        </p:nvSpPr>
        <p:spPr>
          <a:xfrm>
            <a:off x="473710" y="956067"/>
            <a:ext cx="689612" cy="261610"/>
          </a:xfrm>
          <a:prstGeom prst="rect">
            <a:avLst/>
          </a:prstGeom>
          <a:noFill/>
        </p:spPr>
        <p:txBody>
          <a:bodyPr wrap="none" rtlCol="0">
            <a:spAutoFit/>
          </a:bodyPr>
          <a:lstStyle/>
          <a:p>
            <a:r>
              <a:rPr lang="en-US" sz="1100" dirty="0">
                <a:latin typeface="Segoe UI Light" panose="020B0502040204020203" pitchFamily="34" charset="0"/>
                <a:ea typeface="Segoe UI" panose="020B0502040204020203" pitchFamily="34" charset="0"/>
                <a:cs typeface="Segoe UI Light" panose="020B0502040204020203" pitchFamily="34" charset="0"/>
              </a:rPr>
              <a:t>Good Fit</a:t>
            </a:r>
          </a:p>
        </p:txBody>
      </p:sp>
      <p:sp>
        <p:nvSpPr>
          <p:cNvPr id="110" name="TextBox 109"/>
          <p:cNvSpPr txBox="1"/>
          <p:nvPr/>
        </p:nvSpPr>
        <p:spPr>
          <a:xfrm>
            <a:off x="473710" y="1197859"/>
            <a:ext cx="960519" cy="430887"/>
          </a:xfrm>
          <a:prstGeom prst="rect">
            <a:avLst/>
          </a:prstGeom>
          <a:noFill/>
        </p:spPr>
        <p:txBody>
          <a:bodyPr wrap="none" rtlCol="0">
            <a:spAutoFit/>
          </a:bodyPr>
          <a:lstStyle/>
          <a:p>
            <a:r>
              <a:rPr lang="en-US" sz="1100" dirty="0">
                <a:latin typeface="Segoe UI Light" panose="020B0502040204020203" pitchFamily="34" charset="0"/>
                <a:ea typeface="Segoe UI" panose="020B0502040204020203" pitchFamily="34" charset="0"/>
                <a:cs typeface="Segoe UI Light" panose="020B0502040204020203" pitchFamily="34" charset="0"/>
              </a:rPr>
              <a:t>Workaround </a:t>
            </a:r>
            <a:br>
              <a:rPr lang="en-US" sz="1100" dirty="0">
                <a:latin typeface="Segoe UI Light" panose="020B0502040204020203" pitchFamily="34" charset="0"/>
                <a:ea typeface="Segoe UI" panose="020B0502040204020203" pitchFamily="34" charset="0"/>
                <a:cs typeface="Segoe UI Light" panose="020B0502040204020203" pitchFamily="34" charset="0"/>
              </a:rPr>
            </a:br>
            <a:r>
              <a:rPr lang="en-US" sz="1100" dirty="0">
                <a:latin typeface="Segoe UI Light" panose="020B0502040204020203" pitchFamily="34" charset="0"/>
                <a:ea typeface="Segoe UI" panose="020B0502040204020203" pitchFamily="34" charset="0"/>
                <a:cs typeface="Segoe UI Light" panose="020B0502040204020203" pitchFamily="34" charset="0"/>
              </a:rPr>
              <a:t>Needed</a:t>
            </a:r>
          </a:p>
        </p:txBody>
      </p:sp>
      <p:sp>
        <p:nvSpPr>
          <p:cNvPr id="111" name="TextBox 110"/>
          <p:cNvSpPr txBox="1"/>
          <p:nvPr/>
        </p:nvSpPr>
        <p:spPr>
          <a:xfrm>
            <a:off x="473710" y="1631877"/>
            <a:ext cx="947695" cy="261610"/>
          </a:xfrm>
          <a:prstGeom prst="rect">
            <a:avLst/>
          </a:prstGeom>
          <a:noFill/>
        </p:spPr>
        <p:txBody>
          <a:bodyPr wrap="none" rtlCol="0">
            <a:spAutoFit/>
          </a:bodyPr>
          <a:lstStyle/>
          <a:p>
            <a:r>
              <a:rPr lang="en-US" sz="1100" dirty="0">
                <a:latin typeface="Segoe UI Light" panose="020B0502040204020203" pitchFamily="34" charset="0"/>
                <a:ea typeface="Segoe UI" panose="020B0502040204020203" pitchFamily="34" charset="0"/>
                <a:cs typeface="Segoe UI Light" panose="020B0502040204020203" pitchFamily="34" charset="0"/>
              </a:rPr>
              <a:t>Not Good Fit</a:t>
            </a:r>
          </a:p>
        </p:txBody>
      </p:sp>
      <p:sp>
        <p:nvSpPr>
          <p:cNvPr id="36" name="Oval 35"/>
          <p:cNvSpPr/>
          <p:nvPr/>
        </p:nvSpPr>
        <p:spPr>
          <a:xfrm>
            <a:off x="5344690" y="2128144"/>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7" name="Oval 36"/>
          <p:cNvSpPr/>
          <p:nvPr/>
        </p:nvSpPr>
        <p:spPr>
          <a:xfrm>
            <a:off x="5344690" y="263333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8" name="Oval 37"/>
          <p:cNvSpPr/>
          <p:nvPr/>
        </p:nvSpPr>
        <p:spPr>
          <a:xfrm>
            <a:off x="5344690" y="313625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9" name="Oval 38"/>
          <p:cNvSpPr/>
          <p:nvPr/>
        </p:nvSpPr>
        <p:spPr>
          <a:xfrm>
            <a:off x="5344690" y="363917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0" name="Oval 39"/>
          <p:cNvSpPr/>
          <p:nvPr/>
        </p:nvSpPr>
        <p:spPr>
          <a:xfrm>
            <a:off x="5344690" y="41420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1" name="Oval 40"/>
          <p:cNvSpPr/>
          <p:nvPr/>
        </p:nvSpPr>
        <p:spPr>
          <a:xfrm>
            <a:off x="5344690" y="565085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2" name="Isosceles Triangle 41"/>
          <p:cNvSpPr/>
          <p:nvPr/>
        </p:nvSpPr>
        <p:spPr>
          <a:xfrm>
            <a:off x="5344690" y="464501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3" name="Isosceles Triangle 42"/>
          <p:cNvSpPr/>
          <p:nvPr/>
        </p:nvSpPr>
        <p:spPr>
          <a:xfrm>
            <a:off x="5344690" y="514793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4" name="Isosceles Triangle 43"/>
          <p:cNvSpPr/>
          <p:nvPr/>
        </p:nvSpPr>
        <p:spPr>
          <a:xfrm>
            <a:off x="8833495" y="464501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5" name="Isosceles Triangle 44"/>
          <p:cNvSpPr/>
          <p:nvPr/>
        </p:nvSpPr>
        <p:spPr>
          <a:xfrm>
            <a:off x="8833495" y="514793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6" name="Isosceles Triangle 45"/>
          <p:cNvSpPr/>
          <p:nvPr/>
        </p:nvSpPr>
        <p:spPr>
          <a:xfrm>
            <a:off x="8833495" y="313625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7" name="Octagon 46"/>
          <p:cNvSpPr/>
          <p:nvPr/>
        </p:nvSpPr>
        <p:spPr>
          <a:xfrm>
            <a:off x="8833495" y="5650856"/>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8" name="Octagon 47"/>
          <p:cNvSpPr/>
          <p:nvPr/>
        </p:nvSpPr>
        <p:spPr>
          <a:xfrm>
            <a:off x="8833495" y="4142096"/>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9" name="Oval 48"/>
          <p:cNvSpPr/>
          <p:nvPr/>
        </p:nvSpPr>
        <p:spPr>
          <a:xfrm>
            <a:off x="8833495" y="2128144"/>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51" name="Oval 50"/>
          <p:cNvSpPr/>
          <p:nvPr/>
        </p:nvSpPr>
        <p:spPr>
          <a:xfrm>
            <a:off x="8833495" y="263333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52" name="Oval 51"/>
          <p:cNvSpPr/>
          <p:nvPr/>
        </p:nvSpPr>
        <p:spPr>
          <a:xfrm>
            <a:off x="8833495" y="363917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466" y="956067"/>
            <a:ext cx="438378" cy="417190"/>
          </a:xfrm>
          <a:prstGeom prst="rect">
            <a:avLst/>
          </a:prstGeom>
        </p:spPr>
      </p:pic>
      <p:sp>
        <p:nvSpPr>
          <p:cNvPr id="3" name="Slide Number Placeholder 2"/>
          <p:cNvSpPr>
            <a:spLocks noGrp="1"/>
          </p:cNvSpPr>
          <p:nvPr>
            <p:ph type="sldNum" sz="quarter" idx="12"/>
          </p:nvPr>
        </p:nvSpPr>
        <p:spPr>
          <a:xfrm>
            <a:off x="5932684" y="6478118"/>
            <a:ext cx="123489" cy="236982"/>
          </a:xfrm>
        </p:spPr>
        <p:txBody>
          <a:bodyPr/>
          <a:lstStyle/>
          <a:p>
            <a:fld id="{14D65173-87C9-47C0-A890-7AD8E2754265}" type="slidenum">
              <a:rPr lang="en-US" smtClean="0">
                <a:latin typeface="Segoe UI Light" panose="020B0502040204020203" pitchFamily="34" charset="0"/>
                <a:cs typeface="Segoe UI Light" panose="020B0502040204020203" pitchFamily="34" charset="0"/>
              </a:rPr>
              <a:pPr/>
              <a:t>93</a:t>
            </a:fld>
            <a:endParaRPr lang="en-US" dirty="0">
              <a:latin typeface="Segoe UI Light" panose="020B0502040204020203" pitchFamily="34" charset="0"/>
              <a:cs typeface="Segoe UI Light" panose="020B0502040204020203" pitchFamily="34" charset="0"/>
            </a:endParaRPr>
          </a:p>
        </p:txBody>
      </p:sp>
      <p:sp>
        <p:nvSpPr>
          <p:cNvPr id="54" name="Rectangle 53"/>
          <p:cNvSpPr/>
          <p:nvPr/>
        </p:nvSpPr>
        <p:spPr>
          <a:xfrm>
            <a:off x="10496282" y="-38636"/>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Design &amp; Engineering</a:t>
            </a:r>
          </a:p>
        </p:txBody>
      </p:sp>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1147" y="875086"/>
            <a:ext cx="438378" cy="417190"/>
          </a:xfrm>
          <a:prstGeom prst="rect">
            <a:avLst/>
          </a:prstGeom>
        </p:spPr>
      </p:pic>
    </p:spTree>
    <p:extLst>
      <p:ext uri="{BB962C8B-B14F-4D97-AF65-F5344CB8AC3E}">
        <p14:creationId xmlns:p14="http://schemas.microsoft.com/office/powerpoint/2010/main" val="27705819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Ingestion and Orchestration needs…	</a:t>
            </a:r>
          </a:p>
        </p:txBody>
      </p:sp>
      <p:sp>
        <p:nvSpPr>
          <p:cNvPr id="3" name="Content Placeholder 2"/>
          <p:cNvSpPr>
            <a:spLocks noGrp="1"/>
          </p:cNvSpPr>
          <p:nvPr>
            <p:ph idx="1"/>
          </p:nvPr>
        </p:nvSpPr>
        <p:spPr/>
        <p:txBody>
          <a:bodyPr/>
          <a:lstStyle/>
          <a:p>
            <a:r>
              <a:rPr lang="en-US" dirty="0"/>
              <a:t>We had the challenge to find a right solution that can </a:t>
            </a:r>
          </a:p>
          <a:p>
            <a:pPr lvl="1">
              <a:buBlip>
                <a:blip r:embed="rId2"/>
              </a:buBlip>
            </a:pPr>
            <a:r>
              <a:rPr lang="en-US" dirty="0"/>
              <a:t>Ingest millions of records per day</a:t>
            </a:r>
          </a:p>
          <a:p>
            <a:pPr lvl="1">
              <a:buBlip>
                <a:blip r:embed="rId2"/>
              </a:buBlip>
            </a:pPr>
            <a:r>
              <a:rPr lang="en-US" dirty="0"/>
              <a:t>Orchestrate with On-Premise sources like SQL Servers and Cosmos, as well as cloud sources like SQL Azure databases</a:t>
            </a:r>
          </a:p>
          <a:p>
            <a:pPr lvl="1">
              <a:buBlip>
                <a:blip r:embed="rId2"/>
              </a:buBlip>
            </a:pPr>
            <a:r>
              <a:rPr lang="en-US" dirty="0"/>
              <a:t>Have inbuilt capability to process data ‘as-is’ including files, databases, services etc.</a:t>
            </a:r>
          </a:p>
          <a:p>
            <a:pPr lvl="1">
              <a:buBlip>
                <a:blip r:embed="rId2"/>
              </a:buBlip>
            </a:pPr>
            <a:endParaRPr lang="en-US" dirty="0"/>
          </a:p>
          <a:p>
            <a:pPr lvl="1">
              <a:buBlip>
                <a:blip r:embed="rId2"/>
              </a:buBlip>
            </a:pPr>
            <a:endParaRPr lang="en-US" dirty="0"/>
          </a:p>
          <a:p>
            <a:pPr lvl="1">
              <a:buBlip>
                <a:blip r:embed="rId2"/>
              </a:buBlip>
            </a:pPr>
            <a:r>
              <a:rPr lang="en-US" b="1" dirty="0"/>
              <a:t>We have chosen Azure Data Factories for ingestion and orchestration..</a:t>
            </a:r>
          </a:p>
          <a:p>
            <a:pPr lvl="1">
              <a:buBlip>
                <a:blip r:embed="rId2"/>
              </a:buBlip>
            </a:pPr>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94</a:t>
            </a:fld>
            <a:endParaRPr lang="en-US" dirty="0">
              <a:solidFill>
                <a:srgbClr val="6D6E71"/>
              </a:solidFill>
            </a:endParaRPr>
          </a:p>
        </p:txBody>
      </p:sp>
    </p:spTree>
    <p:extLst>
      <p:ext uri="{BB962C8B-B14F-4D97-AF65-F5344CB8AC3E}">
        <p14:creationId xmlns:p14="http://schemas.microsoft.com/office/powerpoint/2010/main" val="17963165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66958" y="2156202"/>
            <a:ext cx="2211693" cy="414188"/>
            <a:chOff x="3124200" y="1841484"/>
            <a:chExt cx="2042160" cy="457200"/>
          </a:xfrm>
          <a:solidFill>
            <a:schemeClr val="bg1"/>
          </a:solidFill>
        </p:grpSpPr>
        <p:sp>
          <p:nvSpPr>
            <p:cNvPr id="110" name="Rectangle 109"/>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Minimal learning curve</a:t>
              </a:r>
            </a:p>
          </p:txBody>
        </p:sp>
        <p:sp>
          <p:nvSpPr>
            <p:cNvPr id="111" name="Oval 110"/>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sp>
        <p:nvSpPr>
          <p:cNvPr id="17" name="Round Same Side Corner Rectangle 16"/>
          <p:cNvSpPr/>
          <p:nvPr/>
        </p:nvSpPr>
        <p:spPr>
          <a:xfrm>
            <a:off x="2568270" y="833516"/>
            <a:ext cx="2211693" cy="459825"/>
          </a:xfrm>
          <a:prstGeom prst="round2SameRect">
            <a:avLst>
              <a:gd name="adj1" fmla="val 16667"/>
              <a:gd name="adj2" fmla="val 0"/>
            </a:avLst>
          </a:prstGeom>
          <a:solidFill>
            <a:schemeClr val="bg1"/>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91427" rtlCol="0" anchor="ctr"/>
          <a:lstStyle/>
          <a:p>
            <a:pPr algn="ctr" defTabSz="914225">
              <a:lnSpc>
                <a:spcPts val="1300"/>
              </a:lnSpc>
              <a:defRPr/>
            </a:pPr>
            <a:r>
              <a:rPr lang="en-US" kern="0" dirty="0">
                <a:solidFill>
                  <a:schemeClr val="tx1"/>
                </a:solidFill>
                <a:effectLst>
                  <a:outerShdw blurRad="63500" dist="25400" dir="5400000" algn="t" rotWithShape="0">
                    <a:prstClr val="black">
                      <a:alpha val="30000"/>
                    </a:prstClr>
                  </a:outerShdw>
                </a:effectLst>
                <a:latin typeface="Calibri"/>
                <a:cs typeface="Arial" pitchFamily="34" charset="0"/>
              </a:rPr>
              <a:t>Cosmos</a:t>
            </a:r>
          </a:p>
        </p:txBody>
      </p:sp>
      <p:sp>
        <p:nvSpPr>
          <p:cNvPr id="19" name="Round Same Side Corner Rectangle 18"/>
          <p:cNvSpPr/>
          <p:nvPr/>
        </p:nvSpPr>
        <p:spPr>
          <a:xfrm>
            <a:off x="7104300" y="833516"/>
            <a:ext cx="1976267" cy="459825"/>
          </a:xfrm>
          <a:prstGeom prst="round2SameRect">
            <a:avLst>
              <a:gd name="adj1" fmla="val 16667"/>
              <a:gd name="adj2" fmla="val 0"/>
            </a:avLst>
          </a:prstGeom>
          <a:solidFill>
            <a:schemeClr val="bg1"/>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91427" rtlCol="0" anchor="ctr"/>
          <a:lstStyle/>
          <a:p>
            <a:pPr algn="ctr" defTabSz="914225">
              <a:lnSpc>
                <a:spcPts val="1300"/>
              </a:lnSpc>
              <a:defRPr/>
            </a:pPr>
            <a:r>
              <a:rPr lang="en-US" kern="0" dirty="0">
                <a:solidFill>
                  <a:schemeClr val="tx1"/>
                </a:solidFill>
                <a:effectLst>
                  <a:outerShdw blurRad="63500" dist="25400" dir="5400000" algn="t" rotWithShape="0">
                    <a:prstClr val="black">
                      <a:alpha val="30000"/>
                    </a:prstClr>
                  </a:outerShdw>
                </a:effectLst>
                <a:latin typeface="Calibri"/>
                <a:cs typeface="Arial" pitchFamily="34" charset="0"/>
              </a:rPr>
              <a:t>ADL</a:t>
            </a:r>
          </a:p>
        </p:txBody>
      </p:sp>
      <p:sp>
        <p:nvSpPr>
          <p:cNvPr id="18" name="Round Same Side Corner Rectangle 17"/>
          <p:cNvSpPr/>
          <p:nvPr/>
        </p:nvSpPr>
        <p:spPr>
          <a:xfrm>
            <a:off x="4789510" y="813250"/>
            <a:ext cx="2308684" cy="459825"/>
          </a:xfrm>
          <a:prstGeom prst="round2SameRect">
            <a:avLst>
              <a:gd name="adj1" fmla="val 16667"/>
              <a:gd name="adj2" fmla="val 0"/>
            </a:avLst>
          </a:prstGeom>
          <a:solidFill>
            <a:schemeClr val="bg1"/>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91427" rtlCol="0" anchor="ctr"/>
          <a:lstStyle/>
          <a:p>
            <a:pPr algn="ctr" defTabSz="914225">
              <a:lnSpc>
                <a:spcPts val="1300"/>
              </a:lnSpc>
              <a:defRPr/>
            </a:pPr>
            <a:r>
              <a:rPr lang="en-US" kern="0" dirty="0">
                <a:solidFill>
                  <a:schemeClr val="tx1"/>
                </a:solidFill>
                <a:effectLst>
                  <a:outerShdw blurRad="63500" dist="25400" dir="5400000" algn="t" rotWithShape="0">
                    <a:prstClr val="black">
                      <a:alpha val="30000"/>
                    </a:prstClr>
                  </a:outerShdw>
                </a:effectLst>
                <a:latin typeface="Calibri"/>
                <a:cs typeface="Arial" pitchFamily="34" charset="0"/>
              </a:rPr>
              <a:t>ADW</a:t>
            </a:r>
          </a:p>
        </p:txBody>
      </p:sp>
      <p:sp>
        <p:nvSpPr>
          <p:cNvPr id="16" name="Rectangle 15"/>
          <p:cNvSpPr/>
          <p:nvPr/>
        </p:nvSpPr>
        <p:spPr>
          <a:xfrm>
            <a:off x="923564" y="1274249"/>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Storage</a:t>
            </a:r>
          </a:p>
        </p:txBody>
      </p:sp>
      <p:sp>
        <p:nvSpPr>
          <p:cNvPr id="25" name="Rectangle 24"/>
          <p:cNvSpPr/>
          <p:nvPr/>
        </p:nvSpPr>
        <p:spPr>
          <a:xfrm>
            <a:off x="923564" y="1708041"/>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Compute</a:t>
            </a:r>
          </a:p>
        </p:txBody>
      </p:sp>
      <p:sp>
        <p:nvSpPr>
          <p:cNvPr id="36" name="Rectangle 35"/>
          <p:cNvSpPr/>
          <p:nvPr/>
        </p:nvSpPr>
        <p:spPr>
          <a:xfrm>
            <a:off x="923564" y="2142694"/>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Ecosystem/ Tooling</a:t>
            </a:r>
          </a:p>
        </p:txBody>
      </p:sp>
      <p:sp>
        <p:nvSpPr>
          <p:cNvPr id="47" name="Rectangle 46"/>
          <p:cNvSpPr/>
          <p:nvPr/>
        </p:nvSpPr>
        <p:spPr>
          <a:xfrm>
            <a:off x="923564" y="5200621"/>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Initial Set-up</a:t>
            </a:r>
          </a:p>
        </p:txBody>
      </p:sp>
      <p:sp>
        <p:nvSpPr>
          <p:cNvPr id="58" name="Rectangle 57"/>
          <p:cNvSpPr/>
          <p:nvPr/>
        </p:nvSpPr>
        <p:spPr>
          <a:xfrm>
            <a:off x="923564" y="2598893"/>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Strategic Alignment</a:t>
            </a:r>
          </a:p>
        </p:txBody>
      </p:sp>
      <p:sp>
        <p:nvSpPr>
          <p:cNvPr id="124" name="Rectangle 123"/>
          <p:cNvSpPr/>
          <p:nvPr/>
        </p:nvSpPr>
        <p:spPr>
          <a:xfrm>
            <a:off x="923564" y="3026053"/>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Supportable</a:t>
            </a:r>
          </a:p>
        </p:txBody>
      </p:sp>
      <p:sp>
        <p:nvSpPr>
          <p:cNvPr id="135" name="Rectangle 134"/>
          <p:cNvSpPr/>
          <p:nvPr/>
        </p:nvSpPr>
        <p:spPr>
          <a:xfrm>
            <a:off x="923564" y="3460706"/>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Maturity</a:t>
            </a:r>
          </a:p>
        </p:txBody>
      </p:sp>
      <p:sp>
        <p:nvSpPr>
          <p:cNvPr id="146" name="Rectangle 145"/>
          <p:cNvSpPr/>
          <p:nvPr/>
        </p:nvSpPr>
        <p:spPr>
          <a:xfrm>
            <a:off x="923564" y="3887866"/>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Compliance</a:t>
            </a:r>
          </a:p>
        </p:txBody>
      </p:sp>
      <p:sp>
        <p:nvSpPr>
          <p:cNvPr id="157" name="Rectangle 156"/>
          <p:cNvSpPr/>
          <p:nvPr/>
        </p:nvSpPr>
        <p:spPr>
          <a:xfrm>
            <a:off x="923564" y="4318342"/>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Ease of Consumption</a:t>
            </a:r>
          </a:p>
        </p:txBody>
      </p:sp>
      <p:sp>
        <p:nvSpPr>
          <p:cNvPr id="119" name="Rectangle 118"/>
          <p:cNvSpPr/>
          <p:nvPr/>
        </p:nvSpPr>
        <p:spPr>
          <a:xfrm>
            <a:off x="931057" y="5595443"/>
            <a:ext cx="1655000" cy="571622"/>
          </a:xfrm>
          <a:prstGeom prst="rect">
            <a:avLst/>
          </a:prstGeom>
          <a:gradFill flip="none" rotWithShape="1">
            <a:gsLst>
              <a:gs pos="0">
                <a:schemeClr val="tx1">
                  <a:lumMod val="95000"/>
                  <a:lumOff val="5000"/>
                </a:schemeClr>
              </a:gs>
              <a:gs pos="100000">
                <a:schemeClr val="tx1">
                  <a:lumMod val="95000"/>
                  <a:lumOff val="5000"/>
                </a:schemeClr>
              </a:gs>
              <a:gs pos="50000">
                <a:schemeClr val="tx1">
                  <a:lumMod val="75000"/>
                  <a:lumOff val="25000"/>
                </a:schemeClr>
              </a:gs>
            </a:gsLst>
            <a:lin ang="1620000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0"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Conclusion</a:t>
            </a:r>
          </a:p>
        </p:txBody>
      </p:sp>
      <p:sp>
        <p:nvSpPr>
          <p:cNvPr id="153" name="Round Same Side Corner Rectangle 152"/>
          <p:cNvSpPr/>
          <p:nvPr/>
        </p:nvSpPr>
        <p:spPr>
          <a:xfrm>
            <a:off x="9120807" y="839461"/>
            <a:ext cx="2268434" cy="459825"/>
          </a:xfrm>
          <a:prstGeom prst="round2SameRect">
            <a:avLst>
              <a:gd name="adj1" fmla="val 16667"/>
              <a:gd name="adj2" fmla="val 0"/>
            </a:avLst>
          </a:prstGeom>
          <a:solidFill>
            <a:schemeClr val="bg1"/>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91427" rtlCol="0" anchor="ctr"/>
          <a:lstStyle/>
          <a:p>
            <a:pPr algn="ctr" defTabSz="914225">
              <a:lnSpc>
                <a:spcPts val="1300"/>
              </a:lnSpc>
              <a:defRPr/>
            </a:pPr>
            <a:r>
              <a:rPr lang="en-US" kern="0" dirty="0">
                <a:solidFill>
                  <a:schemeClr val="tx1"/>
                </a:solidFill>
                <a:effectLst>
                  <a:outerShdw blurRad="63500" dist="25400" dir="5400000" algn="t" rotWithShape="0">
                    <a:prstClr val="black">
                      <a:alpha val="30000"/>
                    </a:prstClr>
                  </a:outerShdw>
                </a:effectLst>
                <a:latin typeface="Calibri"/>
                <a:cs typeface="Arial" pitchFamily="34" charset="0"/>
              </a:rPr>
              <a:t>HD Insight</a:t>
            </a:r>
          </a:p>
        </p:txBody>
      </p:sp>
      <p:grpSp>
        <p:nvGrpSpPr>
          <p:cNvPr id="223" name="Group 222"/>
          <p:cNvGrpSpPr/>
          <p:nvPr/>
        </p:nvGrpSpPr>
        <p:grpSpPr>
          <a:xfrm>
            <a:off x="2572524" y="5595443"/>
            <a:ext cx="2211693" cy="571622"/>
            <a:chOff x="6720840" y="5998416"/>
            <a:chExt cx="2042160" cy="630984"/>
          </a:xfrm>
          <a:solidFill>
            <a:schemeClr val="bg1"/>
          </a:solidFill>
        </p:grpSpPr>
        <p:sp>
          <p:nvSpPr>
            <p:cNvPr id="224" name="Rectangle 223"/>
            <p:cNvSpPr/>
            <p:nvPr/>
          </p:nvSpPr>
          <p:spPr>
            <a:xfrm>
              <a:off x="6720840" y="5998416"/>
              <a:ext cx="2042160" cy="630984"/>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tIns="91427" bIns="0" rtlCol="0" anchor="ctr"/>
            <a:lstStyle/>
            <a:p>
              <a:pPr defTabSz="914225">
                <a:lnSpc>
                  <a:spcPts val="1300"/>
                </a:lnSpc>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REJECTED</a:t>
              </a:r>
            </a:p>
          </p:txBody>
        </p:sp>
        <p:sp>
          <p:nvSpPr>
            <p:cNvPr id="225" name="Oval 224"/>
            <p:cNvSpPr/>
            <p:nvPr/>
          </p:nvSpPr>
          <p:spPr>
            <a:xfrm>
              <a:off x="6773775" y="6153888"/>
              <a:ext cx="320040" cy="320040"/>
            </a:xfrm>
            <a:prstGeom prst="ellipse">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tIns="91427" bIns="0" rtlCol="0" anchor="ctr"/>
            <a:lstStyle/>
            <a:p>
              <a:pPr defTabSz="914225">
                <a:lnSpc>
                  <a:spcPts val="1300"/>
                </a:lnSpc>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280" name="Group 279"/>
          <p:cNvGrpSpPr/>
          <p:nvPr/>
        </p:nvGrpSpPr>
        <p:grpSpPr>
          <a:xfrm>
            <a:off x="2581061" y="3031746"/>
            <a:ext cx="2211693" cy="414188"/>
            <a:chOff x="5334000" y="1841484"/>
            <a:chExt cx="2042160" cy="457200"/>
          </a:xfrm>
          <a:solidFill>
            <a:schemeClr val="bg1"/>
          </a:solidFill>
        </p:grpSpPr>
        <p:sp>
          <p:nvSpPr>
            <p:cNvPr id="281" name="Rectangle 280"/>
            <p:cNvSpPr/>
            <p:nvPr/>
          </p:nvSpPr>
          <p:spPr>
            <a:xfrm>
              <a:off x="53340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Internal, requires multiple layers.</a:t>
              </a:r>
            </a:p>
          </p:txBody>
        </p:sp>
        <p:sp>
          <p:nvSpPr>
            <p:cNvPr id="282" name="Oval 281"/>
            <p:cNvSpPr/>
            <p:nvPr/>
          </p:nvSpPr>
          <p:spPr>
            <a:xfrm>
              <a:off x="53869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grpSp>
      <p:grpSp>
        <p:nvGrpSpPr>
          <p:cNvPr id="289" name="Group 288"/>
          <p:cNvGrpSpPr/>
          <p:nvPr/>
        </p:nvGrpSpPr>
        <p:grpSpPr>
          <a:xfrm>
            <a:off x="4793603" y="1287023"/>
            <a:ext cx="2291582" cy="414188"/>
            <a:chOff x="3124200" y="1841483"/>
            <a:chExt cx="2042160" cy="457200"/>
          </a:xfrm>
          <a:solidFill>
            <a:schemeClr val="bg1"/>
          </a:solidFill>
        </p:grpSpPr>
        <p:sp>
          <p:nvSpPr>
            <p:cNvPr id="290" name="Rectangle 289"/>
            <p:cNvSpPr/>
            <p:nvPr/>
          </p:nvSpPr>
          <p:spPr>
            <a:xfrm>
              <a:off x="3124200" y="1841483"/>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Unlimited seamless scale</a:t>
              </a:r>
            </a:p>
          </p:txBody>
        </p:sp>
        <p:sp>
          <p:nvSpPr>
            <p:cNvPr id="291" name="Oval 290"/>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292" name="Group 291"/>
          <p:cNvGrpSpPr/>
          <p:nvPr/>
        </p:nvGrpSpPr>
        <p:grpSpPr>
          <a:xfrm>
            <a:off x="4794258" y="2137581"/>
            <a:ext cx="2291582" cy="414188"/>
            <a:chOff x="3124200" y="1841484"/>
            <a:chExt cx="2042160" cy="457200"/>
          </a:xfrm>
          <a:solidFill>
            <a:schemeClr val="bg1"/>
          </a:solidFill>
        </p:grpSpPr>
        <p:sp>
          <p:nvSpPr>
            <p:cNvPr id="293" name="Rectangle 292"/>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Minimal learning curve</a:t>
              </a:r>
            </a:p>
          </p:txBody>
        </p:sp>
        <p:sp>
          <p:nvSpPr>
            <p:cNvPr id="294" name="Oval 293"/>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02" name="Group 301"/>
          <p:cNvGrpSpPr/>
          <p:nvPr/>
        </p:nvGrpSpPr>
        <p:grpSpPr>
          <a:xfrm>
            <a:off x="4792755" y="2581860"/>
            <a:ext cx="2291582" cy="414188"/>
            <a:chOff x="3124200" y="1841484"/>
            <a:chExt cx="2042160" cy="457200"/>
          </a:xfrm>
          <a:solidFill>
            <a:schemeClr val="bg1"/>
          </a:solidFill>
        </p:grpSpPr>
        <p:sp>
          <p:nvSpPr>
            <p:cNvPr id="303" name="Rectangle 302"/>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PaaS service from Microsoft</a:t>
              </a:r>
            </a:p>
            <a:p>
              <a:pPr defTabSz="914225">
                <a:lnSpc>
                  <a:spcPts val="1300"/>
                </a:lnSpc>
                <a:defRPr/>
              </a:pP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304" name="Oval 303"/>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05" name="Group 304"/>
          <p:cNvGrpSpPr/>
          <p:nvPr/>
        </p:nvGrpSpPr>
        <p:grpSpPr>
          <a:xfrm>
            <a:off x="4794486" y="3009184"/>
            <a:ext cx="2291582" cy="414188"/>
            <a:chOff x="3124200" y="1841484"/>
            <a:chExt cx="2042160" cy="457200"/>
          </a:xfrm>
          <a:solidFill>
            <a:schemeClr val="bg1"/>
          </a:solidFill>
        </p:grpSpPr>
        <p:sp>
          <p:nvSpPr>
            <p:cNvPr id="306" name="Rectangle 305"/>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Product Support</a:t>
              </a:r>
            </a:p>
          </p:txBody>
        </p:sp>
        <p:sp>
          <p:nvSpPr>
            <p:cNvPr id="307" name="Oval 306"/>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17" name="Group 316"/>
          <p:cNvGrpSpPr/>
          <p:nvPr/>
        </p:nvGrpSpPr>
        <p:grpSpPr>
          <a:xfrm>
            <a:off x="4794258" y="1703998"/>
            <a:ext cx="2291582" cy="414188"/>
            <a:chOff x="3124200" y="1841484"/>
            <a:chExt cx="2042160" cy="457200"/>
          </a:xfrm>
          <a:solidFill>
            <a:schemeClr val="bg1"/>
          </a:solidFill>
        </p:grpSpPr>
        <p:sp>
          <p:nvSpPr>
            <p:cNvPr id="318" name="Rectangle 317"/>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Unlimited seamless scale</a:t>
              </a:r>
            </a:p>
          </p:txBody>
        </p:sp>
        <p:sp>
          <p:nvSpPr>
            <p:cNvPr id="319" name="Oval 318"/>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112" name="Group 111"/>
          <p:cNvGrpSpPr/>
          <p:nvPr/>
        </p:nvGrpSpPr>
        <p:grpSpPr>
          <a:xfrm>
            <a:off x="7125621" y="5619105"/>
            <a:ext cx="1975790" cy="571622"/>
            <a:chOff x="2621280" y="5998416"/>
            <a:chExt cx="2042160" cy="630984"/>
          </a:xfrm>
          <a:solidFill>
            <a:schemeClr val="bg1"/>
          </a:solidFill>
        </p:grpSpPr>
        <p:sp>
          <p:nvSpPr>
            <p:cNvPr id="114" name="Rectangle 113"/>
            <p:cNvSpPr/>
            <p:nvPr/>
          </p:nvSpPr>
          <p:spPr>
            <a:xfrm>
              <a:off x="2621280" y="5998416"/>
              <a:ext cx="2042160" cy="630984"/>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tIns="91427" bIns="0"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ACCEPTABLE</a:t>
              </a:r>
            </a:p>
          </p:txBody>
        </p:sp>
        <p:sp>
          <p:nvSpPr>
            <p:cNvPr id="115" name="Oval 114"/>
            <p:cNvSpPr/>
            <p:nvPr/>
          </p:nvSpPr>
          <p:spPr>
            <a:xfrm>
              <a:off x="2674215" y="6153888"/>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28" name="Group 327"/>
          <p:cNvGrpSpPr/>
          <p:nvPr/>
        </p:nvGrpSpPr>
        <p:grpSpPr>
          <a:xfrm>
            <a:off x="7119089" y="2168333"/>
            <a:ext cx="1975790" cy="414188"/>
            <a:chOff x="3124200" y="1841484"/>
            <a:chExt cx="2042160" cy="457200"/>
          </a:xfrm>
          <a:solidFill>
            <a:schemeClr val="bg1"/>
          </a:solidFill>
        </p:grpSpPr>
        <p:sp>
          <p:nvSpPr>
            <p:cNvPr id="329" name="Rectangle 328"/>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Minimal learning curve</a:t>
              </a:r>
            </a:p>
          </p:txBody>
        </p:sp>
        <p:sp>
          <p:nvSpPr>
            <p:cNvPr id="330" name="Oval 329"/>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31" name="Group 330"/>
          <p:cNvGrpSpPr/>
          <p:nvPr/>
        </p:nvGrpSpPr>
        <p:grpSpPr>
          <a:xfrm>
            <a:off x="7109375" y="2609349"/>
            <a:ext cx="1975790" cy="414188"/>
            <a:chOff x="3124200" y="1841484"/>
            <a:chExt cx="2042160" cy="457200"/>
          </a:xfrm>
          <a:solidFill>
            <a:schemeClr val="bg1"/>
          </a:solidFill>
        </p:grpSpPr>
        <p:sp>
          <p:nvSpPr>
            <p:cNvPr id="332" name="Rectangle 331"/>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PaaS service from Microsoft</a:t>
              </a:r>
            </a:p>
          </p:txBody>
        </p:sp>
        <p:sp>
          <p:nvSpPr>
            <p:cNvPr id="333" name="Oval 332"/>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34" name="Group 333"/>
          <p:cNvGrpSpPr/>
          <p:nvPr/>
        </p:nvGrpSpPr>
        <p:grpSpPr>
          <a:xfrm>
            <a:off x="7103115" y="3038401"/>
            <a:ext cx="1985511" cy="414188"/>
            <a:chOff x="3124200" y="1841484"/>
            <a:chExt cx="2042160" cy="457200"/>
          </a:xfrm>
          <a:solidFill>
            <a:schemeClr val="bg1"/>
          </a:solidFill>
        </p:grpSpPr>
        <p:sp>
          <p:nvSpPr>
            <p:cNvPr id="335" name="Rectangle 334"/>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Product Support</a:t>
              </a:r>
            </a:p>
          </p:txBody>
        </p:sp>
        <p:sp>
          <p:nvSpPr>
            <p:cNvPr id="336" name="Oval 335"/>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367" name="Group 366"/>
          <p:cNvGrpSpPr/>
          <p:nvPr/>
        </p:nvGrpSpPr>
        <p:grpSpPr>
          <a:xfrm>
            <a:off x="9129760" y="3036742"/>
            <a:ext cx="2267887" cy="414188"/>
            <a:chOff x="3124200" y="1841484"/>
            <a:chExt cx="2042160" cy="457200"/>
          </a:xfrm>
          <a:solidFill>
            <a:schemeClr val="bg1"/>
          </a:solidFill>
        </p:grpSpPr>
        <p:sp>
          <p:nvSpPr>
            <p:cNvPr id="368" name="Rectangle 367"/>
            <p:cNvSpPr/>
            <p:nvPr/>
          </p:nvSpPr>
          <p:spPr>
            <a:xfrm>
              <a:off x="31242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Product Support</a:t>
              </a:r>
            </a:p>
          </p:txBody>
        </p:sp>
        <p:sp>
          <p:nvSpPr>
            <p:cNvPr id="369" name="Oval 368"/>
            <p:cNvSpPr/>
            <p:nvPr/>
          </p:nvSpPr>
          <p:spPr>
            <a:xfrm>
              <a:off x="31771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grpSp>
        <p:nvGrpSpPr>
          <p:cNvPr id="205" name="Group 204"/>
          <p:cNvGrpSpPr/>
          <p:nvPr/>
        </p:nvGrpSpPr>
        <p:grpSpPr>
          <a:xfrm>
            <a:off x="2555023" y="3892395"/>
            <a:ext cx="2211693" cy="414188"/>
            <a:chOff x="5334000" y="1841484"/>
            <a:chExt cx="2042160" cy="457200"/>
          </a:xfrm>
          <a:solidFill>
            <a:schemeClr val="bg1"/>
          </a:solidFill>
        </p:grpSpPr>
        <p:sp>
          <p:nvSpPr>
            <p:cNvPr id="206" name="Rectangle 205"/>
            <p:cNvSpPr/>
            <p:nvPr/>
          </p:nvSpPr>
          <p:spPr>
            <a:xfrm>
              <a:off x="5334000" y="1841484"/>
              <a:ext cx="2042160" cy="457200"/>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Doesn’t support TDE</a:t>
              </a:r>
            </a:p>
          </p:txBody>
        </p:sp>
        <p:sp>
          <p:nvSpPr>
            <p:cNvPr id="207" name="Oval 206"/>
            <p:cNvSpPr/>
            <p:nvPr/>
          </p:nvSpPr>
          <p:spPr>
            <a:xfrm>
              <a:off x="5386935" y="1894824"/>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grpSp>
      <p:sp>
        <p:nvSpPr>
          <p:cNvPr id="215" name="Rectangle 214"/>
          <p:cNvSpPr/>
          <p:nvPr/>
        </p:nvSpPr>
        <p:spPr>
          <a:xfrm>
            <a:off x="2587677" y="1293618"/>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Capacity Constraints</a:t>
            </a:r>
          </a:p>
        </p:txBody>
      </p:sp>
      <p:sp>
        <p:nvSpPr>
          <p:cNvPr id="218" name="Rectangle 217"/>
          <p:cNvSpPr/>
          <p:nvPr/>
        </p:nvSpPr>
        <p:spPr>
          <a:xfrm>
            <a:off x="7114186" y="1298713"/>
            <a:ext cx="1975790"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Unlimited seamless scale</a:t>
            </a:r>
          </a:p>
        </p:txBody>
      </p:sp>
      <p:sp>
        <p:nvSpPr>
          <p:cNvPr id="219" name="Rectangle 218"/>
          <p:cNvSpPr/>
          <p:nvPr/>
        </p:nvSpPr>
        <p:spPr>
          <a:xfrm>
            <a:off x="9126297" y="1287939"/>
            <a:ext cx="2267887"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Unlimited seamless scale</a:t>
            </a:r>
          </a:p>
        </p:txBody>
      </p:sp>
      <p:sp>
        <p:nvSpPr>
          <p:cNvPr id="220" name="Rectangle 219"/>
          <p:cNvSpPr/>
          <p:nvPr/>
        </p:nvSpPr>
        <p:spPr>
          <a:xfrm>
            <a:off x="2578152" y="1712718"/>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Capacity Constraints</a:t>
            </a:r>
          </a:p>
        </p:txBody>
      </p:sp>
      <p:sp>
        <p:nvSpPr>
          <p:cNvPr id="221" name="Oval 220"/>
          <p:cNvSpPr/>
          <p:nvPr/>
        </p:nvSpPr>
        <p:spPr>
          <a:xfrm>
            <a:off x="2615100" y="1780273"/>
            <a:ext cx="346609" cy="289932"/>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222" name="Oval 221"/>
          <p:cNvSpPr/>
          <p:nvPr/>
        </p:nvSpPr>
        <p:spPr>
          <a:xfrm>
            <a:off x="7142760" y="1365939"/>
            <a:ext cx="30963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226" name="Oval 225"/>
          <p:cNvSpPr/>
          <p:nvPr/>
        </p:nvSpPr>
        <p:spPr>
          <a:xfrm>
            <a:off x="9167244" y="1373812"/>
            <a:ext cx="355416"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227" name="Rectangle 226"/>
          <p:cNvSpPr/>
          <p:nvPr/>
        </p:nvSpPr>
        <p:spPr>
          <a:xfrm>
            <a:off x="9145347" y="1726089"/>
            <a:ext cx="2267887"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Unlimited seamless scale</a:t>
            </a:r>
          </a:p>
        </p:txBody>
      </p:sp>
      <p:sp>
        <p:nvSpPr>
          <p:cNvPr id="228" name="Oval 227"/>
          <p:cNvSpPr/>
          <p:nvPr/>
        </p:nvSpPr>
        <p:spPr>
          <a:xfrm>
            <a:off x="9186294" y="1811962"/>
            <a:ext cx="355416"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229" name="Rectangle 228"/>
          <p:cNvSpPr/>
          <p:nvPr/>
        </p:nvSpPr>
        <p:spPr>
          <a:xfrm>
            <a:off x="9146850" y="2157990"/>
            <a:ext cx="2267887"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3</a:t>
            </a:r>
            <a:r>
              <a:rPr lang="en-US" sz="1200" kern="0" baseline="3000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rd</a:t>
            </a: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party tools learning curve</a:t>
            </a:r>
          </a:p>
        </p:txBody>
      </p:sp>
      <p:sp>
        <p:nvSpPr>
          <p:cNvPr id="230" name="Oval 229"/>
          <p:cNvSpPr/>
          <p:nvPr/>
        </p:nvSpPr>
        <p:spPr>
          <a:xfrm>
            <a:off x="9186496" y="2215021"/>
            <a:ext cx="355416"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234" name="Rectangle 233"/>
          <p:cNvSpPr/>
          <p:nvPr/>
        </p:nvSpPr>
        <p:spPr>
          <a:xfrm>
            <a:off x="7124279" y="5201726"/>
            <a:ext cx="1975790"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Easy migration to ADF, U-SQL</a:t>
            </a:r>
          </a:p>
        </p:txBody>
      </p:sp>
      <p:sp>
        <p:nvSpPr>
          <p:cNvPr id="237" name="Oval 236"/>
          <p:cNvSpPr/>
          <p:nvPr/>
        </p:nvSpPr>
        <p:spPr>
          <a:xfrm>
            <a:off x="7179195" y="5263854"/>
            <a:ext cx="30963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240" name="Rectangle 239"/>
          <p:cNvSpPr/>
          <p:nvPr/>
        </p:nvSpPr>
        <p:spPr>
          <a:xfrm>
            <a:off x="9163303" y="5191805"/>
            <a:ext cx="2247076"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Requires Data Migration</a:t>
            </a:r>
          </a:p>
        </p:txBody>
      </p:sp>
      <p:sp>
        <p:nvSpPr>
          <p:cNvPr id="241" name="Oval 240"/>
          <p:cNvSpPr/>
          <p:nvPr/>
        </p:nvSpPr>
        <p:spPr>
          <a:xfrm>
            <a:off x="9184004" y="5267739"/>
            <a:ext cx="355416" cy="289932"/>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62" name="Rectangle 161"/>
          <p:cNvSpPr/>
          <p:nvPr/>
        </p:nvSpPr>
        <p:spPr>
          <a:xfrm>
            <a:off x="2576702" y="2591961"/>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On migration path to ADL</a:t>
            </a:r>
          </a:p>
        </p:txBody>
      </p:sp>
      <p:sp>
        <p:nvSpPr>
          <p:cNvPr id="163" name="Oval 162"/>
          <p:cNvSpPr/>
          <p:nvPr/>
        </p:nvSpPr>
        <p:spPr>
          <a:xfrm>
            <a:off x="2616347" y="2640283"/>
            <a:ext cx="34660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64" name="Rectangle 163"/>
          <p:cNvSpPr/>
          <p:nvPr/>
        </p:nvSpPr>
        <p:spPr>
          <a:xfrm>
            <a:off x="9142491" y="2606467"/>
            <a:ext cx="2267887"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Quasi-IaaS offering</a:t>
            </a:r>
          </a:p>
        </p:txBody>
      </p:sp>
      <p:sp>
        <p:nvSpPr>
          <p:cNvPr id="165" name="Oval 164"/>
          <p:cNvSpPr/>
          <p:nvPr/>
        </p:nvSpPr>
        <p:spPr>
          <a:xfrm>
            <a:off x="9182137" y="2654789"/>
            <a:ext cx="355416"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68" name="Rectangle 167"/>
          <p:cNvSpPr/>
          <p:nvPr/>
        </p:nvSpPr>
        <p:spPr>
          <a:xfrm>
            <a:off x="2566958" y="3455889"/>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Lots of usage.  Some instability</a:t>
            </a:r>
          </a:p>
        </p:txBody>
      </p:sp>
      <p:sp>
        <p:nvSpPr>
          <p:cNvPr id="169" name="Oval 168"/>
          <p:cNvSpPr/>
          <p:nvPr/>
        </p:nvSpPr>
        <p:spPr>
          <a:xfrm>
            <a:off x="2606603" y="3504211"/>
            <a:ext cx="34660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70" name="Rectangle 169"/>
          <p:cNvSpPr/>
          <p:nvPr/>
        </p:nvSpPr>
        <p:spPr>
          <a:xfrm>
            <a:off x="7108252" y="3462800"/>
            <a:ext cx="1991815"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Under Preview</a:t>
            </a:r>
          </a:p>
        </p:txBody>
      </p:sp>
      <p:sp>
        <p:nvSpPr>
          <p:cNvPr id="171" name="Oval 170"/>
          <p:cNvSpPr/>
          <p:nvPr/>
        </p:nvSpPr>
        <p:spPr>
          <a:xfrm>
            <a:off x="7147897" y="3511122"/>
            <a:ext cx="30963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72" name="Rectangle 171"/>
          <p:cNvSpPr/>
          <p:nvPr/>
        </p:nvSpPr>
        <p:spPr>
          <a:xfrm>
            <a:off x="4785542" y="3452933"/>
            <a:ext cx="2291582"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V1 Technology</a:t>
            </a:r>
          </a:p>
        </p:txBody>
      </p:sp>
      <p:sp>
        <p:nvSpPr>
          <p:cNvPr id="173" name="Oval 172"/>
          <p:cNvSpPr/>
          <p:nvPr/>
        </p:nvSpPr>
        <p:spPr>
          <a:xfrm>
            <a:off x="4825187" y="3501255"/>
            <a:ext cx="35912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81" name="Rectangle 180"/>
          <p:cNvSpPr/>
          <p:nvPr/>
        </p:nvSpPr>
        <p:spPr>
          <a:xfrm>
            <a:off x="4811803" y="3878558"/>
            <a:ext cx="2291582"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Supports TDE</a:t>
            </a:r>
          </a:p>
        </p:txBody>
      </p:sp>
      <p:sp>
        <p:nvSpPr>
          <p:cNvPr id="182" name="Oval 181"/>
          <p:cNvSpPr/>
          <p:nvPr/>
        </p:nvSpPr>
        <p:spPr>
          <a:xfrm>
            <a:off x="4851448" y="3926880"/>
            <a:ext cx="35912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83" name="Rectangle 182"/>
          <p:cNvSpPr/>
          <p:nvPr/>
        </p:nvSpPr>
        <p:spPr>
          <a:xfrm>
            <a:off x="7089485" y="3905742"/>
            <a:ext cx="2031322"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Support for TDE in GA</a:t>
            </a:r>
          </a:p>
        </p:txBody>
      </p:sp>
      <p:sp>
        <p:nvSpPr>
          <p:cNvPr id="184" name="Oval 183"/>
          <p:cNvSpPr/>
          <p:nvPr/>
        </p:nvSpPr>
        <p:spPr>
          <a:xfrm>
            <a:off x="7170694" y="3954064"/>
            <a:ext cx="30963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85" name="Rectangle 184"/>
          <p:cNvSpPr/>
          <p:nvPr/>
        </p:nvSpPr>
        <p:spPr>
          <a:xfrm>
            <a:off x="9147824" y="3903224"/>
            <a:ext cx="2267887"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Supports encryption</a:t>
            </a:r>
          </a:p>
        </p:txBody>
      </p:sp>
      <p:sp>
        <p:nvSpPr>
          <p:cNvPr id="186" name="Oval 185"/>
          <p:cNvSpPr/>
          <p:nvPr/>
        </p:nvSpPr>
        <p:spPr>
          <a:xfrm>
            <a:off x="9187470" y="3951546"/>
            <a:ext cx="355416"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91" name="Rectangle 190"/>
          <p:cNvSpPr/>
          <p:nvPr/>
        </p:nvSpPr>
        <p:spPr>
          <a:xfrm>
            <a:off x="4825652" y="4266485"/>
            <a:ext cx="2291582"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Direct Queries</a:t>
            </a:r>
          </a:p>
        </p:txBody>
      </p:sp>
      <p:sp>
        <p:nvSpPr>
          <p:cNvPr id="192" name="Oval 191"/>
          <p:cNvSpPr/>
          <p:nvPr/>
        </p:nvSpPr>
        <p:spPr>
          <a:xfrm>
            <a:off x="4865297" y="4314807"/>
            <a:ext cx="35912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95" name="Rectangle 194"/>
          <p:cNvSpPr/>
          <p:nvPr/>
        </p:nvSpPr>
        <p:spPr>
          <a:xfrm>
            <a:off x="7125568" y="4301005"/>
            <a:ext cx="1975790"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PoC Needed</a:t>
            </a:r>
          </a:p>
        </p:txBody>
      </p:sp>
      <p:sp>
        <p:nvSpPr>
          <p:cNvPr id="196" name="Oval 195"/>
          <p:cNvSpPr/>
          <p:nvPr/>
        </p:nvSpPr>
        <p:spPr>
          <a:xfrm>
            <a:off x="7165212" y="4349327"/>
            <a:ext cx="30963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99" name="Rectangle 198"/>
          <p:cNvSpPr/>
          <p:nvPr/>
        </p:nvSpPr>
        <p:spPr>
          <a:xfrm>
            <a:off x="7089937" y="1731670"/>
            <a:ext cx="2010131"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Unlimited scale post GA</a:t>
            </a:r>
          </a:p>
        </p:txBody>
      </p:sp>
      <p:sp>
        <p:nvSpPr>
          <p:cNvPr id="200" name="Oval 199"/>
          <p:cNvSpPr/>
          <p:nvPr/>
        </p:nvSpPr>
        <p:spPr>
          <a:xfrm>
            <a:off x="7160077" y="1798896"/>
            <a:ext cx="30963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16" name="Title 1"/>
          <p:cNvSpPr>
            <a:spLocks noGrp="1"/>
          </p:cNvSpPr>
          <p:nvPr>
            <p:ph type="title"/>
          </p:nvPr>
        </p:nvSpPr>
        <p:spPr>
          <a:xfrm>
            <a:off x="339916" y="27020"/>
            <a:ext cx="11576502" cy="640080"/>
          </a:xfrm>
        </p:spPr>
        <p:txBody>
          <a:bodyPr vert="horz" lIns="91396" tIns="45699" rIns="91396" bIns="45699" rtlCol="0" anchor="b">
            <a:normAutofit/>
          </a:bodyPr>
          <a:lstStyle/>
          <a:p>
            <a:r>
              <a:rPr lang="en-US" sz="2400" b="0" dirty="0">
                <a:latin typeface="Segoe UI" panose="020B0502040204020203" pitchFamily="34" charset="0"/>
                <a:ea typeface="Segoe UI" panose="020B0502040204020203" pitchFamily="34" charset="0"/>
                <a:cs typeface="Segoe UI" panose="020B0502040204020203" pitchFamily="34" charset="0"/>
              </a:rPr>
              <a:t>And also compared with Azure HD Insight</a:t>
            </a:r>
          </a:p>
        </p:txBody>
      </p:sp>
      <p:sp>
        <p:nvSpPr>
          <p:cNvPr id="117" name="Oval 116"/>
          <p:cNvSpPr/>
          <p:nvPr/>
        </p:nvSpPr>
        <p:spPr>
          <a:xfrm>
            <a:off x="2637917" y="1346876"/>
            <a:ext cx="34660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18" name="Rectangle 117"/>
          <p:cNvSpPr/>
          <p:nvPr/>
        </p:nvSpPr>
        <p:spPr>
          <a:xfrm>
            <a:off x="2579152" y="5176702"/>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No more tokens</a:t>
            </a:r>
          </a:p>
        </p:txBody>
      </p:sp>
      <p:sp>
        <p:nvSpPr>
          <p:cNvPr id="120" name="Oval 119"/>
          <p:cNvSpPr/>
          <p:nvPr/>
        </p:nvSpPr>
        <p:spPr>
          <a:xfrm>
            <a:off x="2616100" y="5244257"/>
            <a:ext cx="346609" cy="289932"/>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21" name="Rectangle 120"/>
          <p:cNvSpPr/>
          <p:nvPr/>
        </p:nvSpPr>
        <p:spPr>
          <a:xfrm>
            <a:off x="2593001" y="4306210"/>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No DIRECT driver</a:t>
            </a:r>
          </a:p>
        </p:txBody>
      </p:sp>
      <p:sp>
        <p:nvSpPr>
          <p:cNvPr id="122" name="Oval 121"/>
          <p:cNvSpPr/>
          <p:nvPr/>
        </p:nvSpPr>
        <p:spPr>
          <a:xfrm>
            <a:off x="2629949" y="4373765"/>
            <a:ext cx="346609" cy="289932"/>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23" name="Rectangle 122"/>
          <p:cNvSpPr/>
          <p:nvPr/>
        </p:nvSpPr>
        <p:spPr>
          <a:xfrm>
            <a:off x="4841147" y="5165874"/>
            <a:ext cx="2291582"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Azure</a:t>
            </a:r>
          </a:p>
        </p:txBody>
      </p:sp>
      <p:sp>
        <p:nvSpPr>
          <p:cNvPr id="125" name="Oval 124"/>
          <p:cNvSpPr/>
          <p:nvPr/>
        </p:nvSpPr>
        <p:spPr>
          <a:xfrm>
            <a:off x="4880792" y="5214196"/>
            <a:ext cx="35912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nvGrpSpPr>
          <p:cNvPr id="126" name="Group 125"/>
          <p:cNvGrpSpPr/>
          <p:nvPr/>
        </p:nvGrpSpPr>
        <p:grpSpPr>
          <a:xfrm>
            <a:off x="4851985" y="5605993"/>
            <a:ext cx="2279787" cy="571622"/>
            <a:chOff x="2621280" y="5998416"/>
            <a:chExt cx="2042160" cy="630984"/>
          </a:xfrm>
          <a:solidFill>
            <a:schemeClr val="bg1"/>
          </a:solidFill>
        </p:grpSpPr>
        <p:sp>
          <p:nvSpPr>
            <p:cNvPr id="127" name="Rectangle 126"/>
            <p:cNvSpPr/>
            <p:nvPr/>
          </p:nvSpPr>
          <p:spPr>
            <a:xfrm>
              <a:off x="2621280" y="5998416"/>
              <a:ext cx="2042160" cy="630984"/>
            </a:xfrm>
            <a:prstGeom prst="rect">
              <a:avLst/>
            </a:prstGeom>
            <a:grp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tIns="91427" bIns="0"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ACCEPTABLE</a:t>
              </a:r>
            </a:p>
          </p:txBody>
        </p:sp>
        <p:sp>
          <p:nvSpPr>
            <p:cNvPr id="128" name="Oval 127"/>
            <p:cNvSpPr/>
            <p:nvPr/>
          </p:nvSpPr>
          <p:spPr>
            <a:xfrm>
              <a:off x="2674215" y="6153888"/>
              <a:ext cx="320040" cy="320040"/>
            </a:xfrm>
            <a:prstGeom prst="ellipse">
              <a:avLst/>
            </a:prstGeom>
            <a:grp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grpSp>
      <p:sp>
        <p:nvSpPr>
          <p:cNvPr id="129" name="Rectangle 128"/>
          <p:cNvSpPr/>
          <p:nvPr/>
        </p:nvSpPr>
        <p:spPr>
          <a:xfrm>
            <a:off x="9142491" y="3476518"/>
            <a:ext cx="2246750"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Too many Tools</a:t>
            </a:r>
          </a:p>
        </p:txBody>
      </p:sp>
      <p:sp>
        <p:nvSpPr>
          <p:cNvPr id="130" name="Oval 129"/>
          <p:cNvSpPr/>
          <p:nvPr/>
        </p:nvSpPr>
        <p:spPr>
          <a:xfrm>
            <a:off x="9182135" y="3524840"/>
            <a:ext cx="352103"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31" name="Rectangle 130"/>
          <p:cNvSpPr/>
          <p:nvPr/>
        </p:nvSpPr>
        <p:spPr>
          <a:xfrm>
            <a:off x="9141002" y="4307796"/>
            <a:ext cx="2269376"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SQOOP [3</a:t>
            </a:r>
            <a:r>
              <a:rPr lang="en-US" sz="1200" kern="0" baseline="3000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rd</a:t>
            </a: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party]</a:t>
            </a:r>
          </a:p>
        </p:txBody>
      </p:sp>
      <p:sp>
        <p:nvSpPr>
          <p:cNvPr id="132" name="Oval 131"/>
          <p:cNvSpPr/>
          <p:nvPr/>
        </p:nvSpPr>
        <p:spPr>
          <a:xfrm>
            <a:off x="9180646" y="4356118"/>
            <a:ext cx="352103"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33" name="Rectangle 132"/>
          <p:cNvSpPr/>
          <p:nvPr/>
        </p:nvSpPr>
        <p:spPr>
          <a:xfrm>
            <a:off x="9149712" y="5640282"/>
            <a:ext cx="2260666" cy="571622"/>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tIns="91427" bIns="0"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REJECTED</a:t>
            </a:r>
          </a:p>
        </p:txBody>
      </p:sp>
      <p:sp>
        <p:nvSpPr>
          <p:cNvPr id="134" name="Oval 133"/>
          <p:cNvSpPr/>
          <p:nvPr/>
        </p:nvSpPr>
        <p:spPr>
          <a:xfrm>
            <a:off x="9207041" y="5781127"/>
            <a:ext cx="346609" cy="289931"/>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36" name="Rectangle 135"/>
          <p:cNvSpPr/>
          <p:nvPr/>
        </p:nvSpPr>
        <p:spPr>
          <a:xfrm>
            <a:off x="910833" y="4761847"/>
            <a:ext cx="1655000" cy="414188"/>
          </a:xfrm>
          <a:prstGeom prst="rect">
            <a:avLst/>
          </a:prstGeom>
          <a:gradFill flip="none" rotWithShape="1">
            <a:gsLst>
              <a:gs pos="100000">
                <a:schemeClr val="tx1">
                  <a:lumMod val="65000"/>
                  <a:lumOff val="35000"/>
                </a:schemeClr>
              </a:gs>
              <a:gs pos="0">
                <a:schemeClr val="tx1">
                  <a:lumMod val="75000"/>
                  <a:lumOff val="25000"/>
                </a:schemeClr>
              </a:gs>
            </a:gsLst>
            <a:lin ang="0" scaled="1"/>
            <a:tileRect/>
          </a:gra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27" tIns="91427" bIns="45713" rtlCol="0" anchor="ctr"/>
          <a:lstStyle/>
          <a:p>
            <a:pPr defTabSz="914225">
              <a:lnSpc>
                <a:spcPts val="1300"/>
              </a:lnSpc>
              <a:defRPr/>
            </a:pPr>
            <a:r>
              <a:rPr lang="en-US" sz="1200" kern="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Business Logic Reuse</a:t>
            </a:r>
          </a:p>
        </p:txBody>
      </p:sp>
      <p:sp>
        <p:nvSpPr>
          <p:cNvPr id="137" name="Rectangle 136"/>
          <p:cNvSpPr/>
          <p:nvPr/>
        </p:nvSpPr>
        <p:spPr>
          <a:xfrm>
            <a:off x="4812921" y="4709990"/>
            <a:ext cx="2291582"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FULL Compatible</a:t>
            </a:r>
          </a:p>
        </p:txBody>
      </p:sp>
      <p:sp>
        <p:nvSpPr>
          <p:cNvPr id="138" name="Oval 137"/>
          <p:cNvSpPr/>
          <p:nvPr/>
        </p:nvSpPr>
        <p:spPr>
          <a:xfrm>
            <a:off x="4852566" y="4758312"/>
            <a:ext cx="359129" cy="289932"/>
          </a:xfrm>
          <a:prstGeom prst="ellipse">
            <a:avLst/>
          </a:prstGeom>
          <a:gradFill flip="none" rotWithShape="1">
            <a:gsLst>
              <a:gs pos="49000">
                <a:srgbClr val="7CCD45"/>
              </a:gs>
              <a:gs pos="100000">
                <a:srgbClr val="9AE785"/>
              </a:gs>
              <a:gs pos="0">
                <a:srgbClr val="0C5827"/>
              </a:gs>
            </a:gsLst>
            <a:lin ang="18000000" scaled="0"/>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109712" rIns="109712" bIns="45713"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39" name="Rectangle 138"/>
          <p:cNvSpPr/>
          <p:nvPr/>
        </p:nvSpPr>
        <p:spPr>
          <a:xfrm>
            <a:off x="7112837" y="4744510"/>
            <a:ext cx="2007970"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Mostly Compatible</a:t>
            </a:r>
          </a:p>
        </p:txBody>
      </p:sp>
      <p:sp>
        <p:nvSpPr>
          <p:cNvPr id="140" name="Oval 139"/>
          <p:cNvSpPr/>
          <p:nvPr/>
        </p:nvSpPr>
        <p:spPr>
          <a:xfrm>
            <a:off x="7152481" y="4792832"/>
            <a:ext cx="309639" cy="289932"/>
          </a:xfrm>
          <a:prstGeom prst="ellipse">
            <a:avLst/>
          </a:prstGeom>
          <a:gradFill flip="none" rotWithShape="1">
            <a:gsLst>
              <a:gs pos="90000">
                <a:srgbClr val="FFD52F"/>
              </a:gs>
              <a:gs pos="46000">
                <a:srgbClr val="FFCF01"/>
              </a:gs>
              <a:gs pos="96000">
                <a:srgbClr val="FFDC6D"/>
              </a:gs>
              <a:gs pos="0">
                <a:srgbClr val="F39409"/>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0"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
        <p:nvSpPr>
          <p:cNvPr id="141" name="Rectangle 140"/>
          <p:cNvSpPr/>
          <p:nvPr/>
        </p:nvSpPr>
        <p:spPr>
          <a:xfrm>
            <a:off x="2580270" y="4749715"/>
            <a:ext cx="2211693"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No support for SQL</a:t>
            </a:r>
          </a:p>
        </p:txBody>
      </p:sp>
      <p:sp>
        <p:nvSpPr>
          <p:cNvPr id="142" name="Oval 141"/>
          <p:cNvSpPr/>
          <p:nvPr/>
        </p:nvSpPr>
        <p:spPr>
          <a:xfrm>
            <a:off x="2617218" y="4817270"/>
            <a:ext cx="346609" cy="289932"/>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45" name="Rectangle 144"/>
          <p:cNvSpPr/>
          <p:nvPr/>
        </p:nvSpPr>
        <p:spPr>
          <a:xfrm>
            <a:off x="9150571" y="4748889"/>
            <a:ext cx="2247076" cy="414188"/>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135" rtlCol="0" anchor="ctr"/>
          <a:lstStyle/>
          <a:p>
            <a:pPr defTabSz="914225">
              <a:lnSpc>
                <a:spcPts val="1300"/>
              </a:lnSpc>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Full Re-work to HiveQL + Java</a:t>
            </a:r>
          </a:p>
        </p:txBody>
      </p:sp>
      <p:sp>
        <p:nvSpPr>
          <p:cNvPr id="147" name="Oval 146"/>
          <p:cNvSpPr/>
          <p:nvPr/>
        </p:nvSpPr>
        <p:spPr>
          <a:xfrm>
            <a:off x="9171272" y="4824823"/>
            <a:ext cx="355416" cy="289932"/>
          </a:xfrm>
          <a:prstGeom prst="ellipse">
            <a:avLst/>
          </a:prstGeom>
          <a:gradFill flip="none" rotWithShape="1">
            <a:gsLst>
              <a:gs pos="100000">
                <a:srgbClr val="FF0000"/>
              </a:gs>
              <a:gs pos="0">
                <a:srgbClr val="820000"/>
              </a:gs>
              <a:gs pos="24000">
                <a:srgbClr val="C00000"/>
              </a:gs>
            </a:gsLst>
            <a:lin ang="18900000" scaled="1"/>
            <a:tileRect/>
          </a:gradFill>
          <a:ln w="19050">
            <a:solidFill>
              <a:schemeClr val="accent1"/>
            </a:solidFill>
            <a:miter lim="800000"/>
          </a:ln>
          <a:effectLst/>
          <a:scene3d>
            <a:camera prst="orthographicFront"/>
            <a:lightRig rig="glow" dir="t">
              <a:rot lat="0" lon="0" rev="27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tIns="91427" rIns="91427" bIns="91427" rtlCol="0" anchor="ctr"/>
          <a:lstStyle/>
          <a:p>
            <a:pPr algn="ctr" defTabSz="914225">
              <a:defRPr/>
            </a:pPr>
            <a:r>
              <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sym typeface="Wingdings"/>
              </a:rPr>
              <a:t>X</a:t>
            </a:r>
            <a:endParaRPr lang="en-US" sz="1200" kern="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93887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882963" y="6478119"/>
            <a:ext cx="222875" cy="236982"/>
          </a:xfrm>
        </p:spPr>
        <p:txBody>
          <a:bodyPr/>
          <a:lstStyle/>
          <a:p>
            <a:fld id="{14D65173-87C9-47C0-A890-7AD8E2754265}" type="slidenum">
              <a:rPr lang="en-US" smtClean="0"/>
              <a:pPr/>
              <a:t>96</a:t>
            </a:fld>
            <a:endParaRPr lang="en-US" dirty="0"/>
          </a:p>
        </p:txBody>
      </p:sp>
      <p:sp>
        <p:nvSpPr>
          <p:cNvPr id="7" name="Rectangle 6"/>
          <p:cNvSpPr/>
          <p:nvPr/>
        </p:nvSpPr>
        <p:spPr>
          <a:xfrm>
            <a:off x="2313493" y="2053848"/>
            <a:ext cx="9594160" cy="92171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data security of UCM-B Centralized Data Warehouse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Data Masking, Encryption and Transparent Data Security will ensure the data security for HBI data</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Down stream requirements where row-level security is required shall be replicated as satellite databases with Azure SQL and data managed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All access shall be centrally managed with AAD (Azure Active Directory) Service Accounts</a:t>
            </a:r>
          </a:p>
        </p:txBody>
      </p:sp>
      <p:sp>
        <p:nvSpPr>
          <p:cNvPr id="8" name="Rectangle 7"/>
          <p:cNvSpPr/>
          <p:nvPr/>
        </p:nvSpPr>
        <p:spPr>
          <a:xfrm>
            <a:off x="542071" y="2053848"/>
            <a:ext cx="1673095" cy="921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dirty="0">
                <a:solidFill>
                  <a:schemeClr val="bg1"/>
                </a:solidFill>
                <a:latin typeface="Segoe UI Light" panose="020B0502040204020203" pitchFamily="34" charset="0"/>
                <a:cs typeface="Segoe UI Light" panose="020B0502040204020203" pitchFamily="34" charset="0"/>
              </a:rPr>
              <a:t>Security</a:t>
            </a:r>
          </a:p>
        </p:txBody>
      </p:sp>
      <p:pic>
        <p:nvPicPr>
          <p:cNvPr id="9" name="Picture 3" descr="C:\Users\sigurdg\Desktop\user.png"/>
          <p:cNvPicPr>
            <a:picLocks noChangeAspect="1" noChangeArrowheads="1"/>
          </p:cNvPicPr>
          <p:nvPr/>
        </p:nvPicPr>
        <p:blipFill>
          <a:blip r:embed="rId2" cstate="print"/>
          <a:srcRect/>
          <a:stretch>
            <a:fillRect/>
          </a:stretch>
        </p:blipFill>
        <p:spPr bwMode="auto">
          <a:xfrm>
            <a:off x="1829260" y="2199332"/>
            <a:ext cx="268229" cy="382890"/>
          </a:xfrm>
          <a:prstGeom prst="rect">
            <a:avLst/>
          </a:prstGeom>
          <a:noFill/>
        </p:spPr>
      </p:pic>
      <p:sp>
        <p:nvSpPr>
          <p:cNvPr id="11" name="Rectangle 10"/>
          <p:cNvSpPr/>
          <p:nvPr/>
        </p:nvSpPr>
        <p:spPr>
          <a:xfrm>
            <a:off x="2313493" y="4193489"/>
            <a:ext cx="9594160" cy="88737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combined data sources will not impact the overall processing time?</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With increased number of data sources, multiple data pulls will be managed by Azure Data Factories in parallel</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Fast-Data concepts ensure data is cleansed within the pipelines and is available faster thereby avoiding multiple data hops.</a:t>
            </a:r>
            <a:endParaRPr lang="en-IN" sz="1200" dirty="0">
              <a:solidFill>
                <a:schemeClr val="tx1"/>
              </a:solidFill>
              <a:ea typeface="Segoe UI" panose="020B0502040204020203" pitchFamily="34" charset="0"/>
              <a:cs typeface="Segoe UI" panose="020B0502040204020203" pitchFamily="34" charset="0"/>
            </a:endParaRPr>
          </a:p>
        </p:txBody>
      </p:sp>
      <p:sp>
        <p:nvSpPr>
          <p:cNvPr id="12" name="Rectangle 11"/>
          <p:cNvSpPr/>
          <p:nvPr/>
        </p:nvSpPr>
        <p:spPr>
          <a:xfrm>
            <a:off x="542070" y="4185048"/>
            <a:ext cx="1673095" cy="9432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dirty="0">
                <a:solidFill>
                  <a:schemeClr val="bg1"/>
                </a:solidFill>
                <a:latin typeface="Segoe UI Light" panose="020B0502040204020203" pitchFamily="34" charset="0"/>
                <a:cs typeface="Segoe UI Light" panose="020B0502040204020203" pitchFamily="34" charset="0"/>
              </a:rPr>
              <a:t>Orchestration</a:t>
            </a:r>
          </a:p>
          <a:p>
            <a:r>
              <a:rPr lang="en-IN" dirty="0">
                <a:solidFill>
                  <a:schemeClr val="bg1"/>
                </a:solidFill>
                <a:latin typeface="Segoe UI Light" panose="020B0502040204020203" pitchFamily="34" charset="0"/>
                <a:cs typeface="Segoe UI Light" panose="020B0502040204020203" pitchFamily="34" charset="0"/>
              </a:rPr>
              <a:t>&amp; Schedules</a:t>
            </a:r>
          </a:p>
        </p:txBody>
      </p:sp>
      <p:sp>
        <p:nvSpPr>
          <p:cNvPr id="15" name="Rectangle 14"/>
          <p:cNvSpPr/>
          <p:nvPr/>
        </p:nvSpPr>
        <p:spPr>
          <a:xfrm>
            <a:off x="2313493" y="3120513"/>
            <a:ext cx="9594160" cy="94725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high-volume availability requirement for all the end users?</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ADW can be replicated onto multiple servers within a few minutes based on the load patterns of down streams</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Dynamic scalability can be provided based on Geo-proximity for faster data access</a:t>
            </a:r>
            <a:endParaRPr lang="en-IN" sz="1200" dirty="0">
              <a:solidFill>
                <a:schemeClr val="tx1"/>
              </a:solidFill>
              <a:ea typeface="Segoe UI" panose="020B0502040204020203" pitchFamily="34" charset="0"/>
              <a:cs typeface="Segoe UI" panose="020B0502040204020203" pitchFamily="34" charset="0"/>
            </a:endParaRPr>
          </a:p>
        </p:txBody>
      </p:sp>
      <p:sp>
        <p:nvSpPr>
          <p:cNvPr id="16" name="Rectangle 15"/>
          <p:cNvSpPr/>
          <p:nvPr/>
        </p:nvSpPr>
        <p:spPr>
          <a:xfrm>
            <a:off x="542070" y="3121051"/>
            <a:ext cx="1673095" cy="946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sz="1600" dirty="0">
                <a:solidFill>
                  <a:schemeClr val="bg1"/>
                </a:solidFill>
                <a:latin typeface="Segoe UI Light" panose="020B0502040204020203" pitchFamily="34" charset="0"/>
                <a:cs typeface="Segoe UI Light" panose="020B0502040204020203" pitchFamily="34" charset="0"/>
              </a:rPr>
              <a:t>Geo-Availability</a:t>
            </a:r>
          </a:p>
        </p:txBody>
      </p:sp>
      <p:pic>
        <p:nvPicPr>
          <p:cNvPr id="17" name="Picture 4" descr="\\MAGNUM\Projects\Microsoft\Cloud Power FY12\Design\ICONS_PNG\Open_Web_Platform.png"/>
          <p:cNvPicPr>
            <a:picLocks noChangeAspect="1" noChangeArrowheads="1"/>
          </p:cNvPicPr>
          <p:nvPr/>
        </p:nvPicPr>
        <p:blipFill>
          <a:blip r:embed="rId3" cstate="print">
            <a:lum bright="100000"/>
          </a:blip>
          <a:srcRect/>
          <a:stretch>
            <a:fillRect/>
          </a:stretch>
        </p:blipFill>
        <p:spPr bwMode="auto">
          <a:xfrm>
            <a:off x="1650698" y="3283160"/>
            <a:ext cx="525449" cy="525312"/>
          </a:xfrm>
          <a:prstGeom prst="rect">
            <a:avLst/>
          </a:prstGeom>
          <a:noFill/>
        </p:spPr>
      </p:pic>
      <p:sp>
        <p:nvSpPr>
          <p:cNvPr id="23" name="Rectangle 22"/>
          <p:cNvSpPr/>
          <p:nvPr/>
        </p:nvSpPr>
        <p:spPr>
          <a:xfrm>
            <a:off x="2313493" y="5245578"/>
            <a:ext cx="9594160" cy="92327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connectivity of down-streams?</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ADW works similar to SQL Server and works the same with a connection string and access control</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It is similar to a Server upgrade and most of the down streams will not be impacted</a:t>
            </a:r>
            <a:endParaRPr lang="en-IN" sz="1200" dirty="0">
              <a:solidFill>
                <a:schemeClr val="tx1"/>
              </a:solidFill>
              <a:ea typeface="Segoe UI" panose="020B0502040204020203" pitchFamily="34" charset="0"/>
              <a:cs typeface="Segoe UI" panose="020B0502040204020203" pitchFamily="34" charset="0"/>
            </a:endParaRPr>
          </a:p>
          <a:p>
            <a:pPr marL="171450" indent="-171450">
              <a:buFont typeface="Wingdings" panose="05000000000000000000" pitchFamily="2" charset="2"/>
              <a:buChar char="§"/>
            </a:pPr>
            <a:endParaRPr lang="en-IN" sz="1200" dirty="0">
              <a:solidFill>
                <a:schemeClr val="tx1"/>
              </a:solidFill>
              <a:ea typeface="Segoe UI" panose="020B0502040204020203" pitchFamily="34" charset="0"/>
              <a:cs typeface="Segoe UI" panose="020B0502040204020203" pitchFamily="34" charset="0"/>
            </a:endParaRPr>
          </a:p>
        </p:txBody>
      </p:sp>
      <p:sp>
        <p:nvSpPr>
          <p:cNvPr id="24" name="Rectangle 23"/>
          <p:cNvSpPr/>
          <p:nvPr/>
        </p:nvSpPr>
        <p:spPr>
          <a:xfrm>
            <a:off x="542071" y="5245578"/>
            <a:ext cx="1673095" cy="92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sz="1600" dirty="0">
                <a:solidFill>
                  <a:schemeClr val="bg1"/>
                </a:solidFill>
                <a:latin typeface="Segoe UI Light" panose="020B0502040204020203" pitchFamily="34" charset="0"/>
                <a:cs typeface="Segoe UI Light" panose="020B0502040204020203" pitchFamily="34" charset="0"/>
              </a:rPr>
              <a:t>Down-streams</a:t>
            </a:r>
          </a:p>
        </p:txBody>
      </p:sp>
      <p:grpSp>
        <p:nvGrpSpPr>
          <p:cNvPr id="25" name="Group 24"/>
          <p:cNvGrpSpPr>
            <a:grpSpLocks noChangeAspect="1"/>
          </p:cNvGrpSpPr>
          <p:nvPr/>
        </p:nvGrpSpPr>
        <p:grpSpPr bwMode="black">
          <a:xfrm>
            <a:off x="1634499" y="5473353"/>
            <a:ext cx="509456" cy="310238"/>
            <a:chOff x="10387012" y="4179358"/>
            <a:chExt cx="974726" cy="593725"/>
          </a:xfrm>
          <a:solidFill>
            <a:srgbClr val="FFFFFF"/>
          </a:solidFill>
        </p:grpSpPr>
        <p:sp>
          <p:nvSpPr>
            <p:cNvPr id="26"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3" name="Group 2"/>
          <p:cNvGrpSpPr/>
          <p:nvPr/>
        </p:nvGrpSpPr>
        <p:grpSpPr>
          <a:xfrm>
            <a:off x="542071" y="843020"/>
            <a:ext cx="11365582" cy="1080000"/>
            <a:chOff x="542071" y="843020"/>
            <a:chExt cx="11365582" cy="1080000"/>
          </a:xfrm>
        </p:grpSpPr>
        <p:sp>
          <p:nvSpPr>
            <p:cNvPr id="19" name="Rectangle 18"/>
            <p:cNvSpPr/>
            <p:nvPr/>
          </p:nvSpPr>
          <p:spPr>
            <a:xfrm>
              <a:off x="2313492" y="843020"/>
              <a:ext cx="9594161" cy="1080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endParaRPr lang="en-IN" sz="1200" b="1" dirty="0">
                <a:solidFill>
                  <a:srgbClr val="000000"/>
                </a:solidFill>
                <a:ea typeface="Segoe UI" panose="020B0502040204020203" pitchFamily="34" charset="0"/>
                <a:cs typeface="Segoe UI" panose="020B0502040204020203" pitchFamily="34" charset="0"/>
              </a:endParaRPr>
            </a:p>
            <a:p>
              <a:r>
                <a:rPr lang="en-IN" sz="1200" b="1" dirty="0">
                  <a:solidFill>
                    <a:srgbClr val="000000"/>
                  </a:solidFill>
                  <a:ea typeface="Segoe UI" panose="020B0502040204020203" pitchFamily="34" charset="0"/>
                  <a:cs typeface="Segoe UI" panose="020B0502040204020203" pitchFamily="34" charset="0"/>
                </a:rPr>
                <a:t>How do we ensure the combined volume of UCM-B data can be managed effectively in a Centralized Data Warehouse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Considering the combined data volume from UCM-B platform and the future growth, we will apply the concepts of HOT and COLD path for active data processing and historical data storage.</a:t>
              </a:r>
            </a:p>
            <a:p>
              <a:pPr marL="171450" indent="-171450">
                <a:buFont typeface="Wingdings" panose="05000000000000000000" pitchFamily="2" charset="2"/>
                <a:buChar char="§"/>
              </a:pPr>
              <a:r>
                <a:rPr lang="en-US" altLang="en-US" sz="1200" dirty="0">
                  <a:solidFill>
                    <a:srgbClr val="000000"/>
                  </a:solidFill>
                  <a:ea typeface="Segoe UI" panose="020B0502040204020203" pitchFamily="34" charset="0"/>
                  <a:cs typeface="Segoe UI" panose="020B0502040204020203" pitchFamily="34" charset="0"/>
                </a:rPr>
                <a:t>60% of the total data volume is older than a year. This will be managed as Flat files in Azure Storage with an option to load on-demand using Polybase/USQL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This effectively makes the ACTIVE Data warehouse efficient and highly performing.</a:t>
              </a:r>
            </a:p>
            <a:p>
              <a:pPr marL="171450" indent="-171450">
                <a:buFont typeface="Wingdings" panose="05000000000000000000" pitchFamily="2" charset="2"/>
                <a:buChar char="§"/>
              </a:pPr>
              <a:endParaRPr lang="en-IN" sz="1200" dirty="0">
                <a:solidFill>
                  <a:srgbClr val="000000"/>
                </a:solidFill>
                <a:ea typeface="Segoe UI" panose="020B0502040204020203" pitchFamily="34" charset="0"/>
                <a:cs typeface="Segoe UI" panose="020B0502040204020203" pitchFamily="34" charset="0"/>
              </a:endParaRPr>
            </a:p>
          </p:txBody>
        </p:sp>
        <p:sp>
          <p:nvSpPr>
            <p:cNvPr id="20" name="Rectangle 19"/>
            <p:cNvSpPr/>
            <p:nvPr/>
          </p:nvSpPr>
          <p:spPr>
            <a:xfrm>
              <a:off x="542071" y="843020"/>
              <a:ext cx="1673095" cy="10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r>
                <a:rPr lang="en-US" dirty="0">
                  <a:latin typeface="Segoe UI Light" panose="020B0502040204020203" pitchFamily="34" charset="0"/>
                  <a:cs typeface="Segoe UI Light" panose="020B0502040204020203" pitchFamily="34" charset="0"/>
                </a:rPr>
                <a:t>Data Volume</a:t>
              </a:r>
              <a:endParaRPr lang="en-IN" dirty="0"/>
            </a:p>
          </p:txBody>
        </p:sp>
        <p:pic>
          <p:nvPicPr>
            <p:cNvPr id="32" name="Picture 31"/>
            <p:cNvPicPr>
              <a:picLocks noChangeAspect="1"/>
            </p:cNvPicPr>
            <p:nvPr/>
          </p:nvPicPr>
          <p:blipFill>
            <a:blip r:embed="rId4"/>
            <a:stretch>
              <a:fillRect/>
            </a:stretch>
          </p:blipFill>
          <p:spPr>
            <a:xfrm>
              <a:off x="1685958" y="1004552"/>
              <a:ext cx="413346" cy="360738"/>
            </a:xfrm>
            <a:prstGeom prst="rect">
              <a:avLst/>
            </a:prstGeom>
          </p:spPr>
        </p:pic>
      </p:grpSp>
      <p:sp>
        <p:nvSpPr>
          <p:cNvPr id="31" name="Title 1"/>
          <p:cNvSpPr txBox="1">
            <a:spLocks/>
          </p:cNvSpPr>
          <p:nvPr/>
        </p:nvSpPr>
        <p:spPr>
          <a:xfrm>
            <a:off x="365760" y="0"/>
            <a:ext cx="11579517" cy="640080"/>
          </a:xfrm>
          <a:prstGeom prst="rect">
            <a:avLst/>
          </a:prstGeom>
        </p:spPr>
        <p:txBody>
          <a:bodyPr vert="horz" lIns="91396" tIns="45699" rIns="91396" bIns="45699" rtlCol="0" anchor="b">
            <a:normAutofit/>
          </a:bodyPr>
          <a:lstStyle>
            <a:lvl1pPr algn="l" defTabSz="1218337" rtl="0" eaLnBrk="1" latinLnBrk="0" hangingPunct="1">
              <a:lnSpc>
                <a:spcPct val="90000"/>
              </a:lnSpc>
              <a:spcBef>
                <a:spcPct val="0"/>
              </a:spcBef>
              <a:buNone/>
              <a:defRPr sz="3300" b="1" kern="1200">
                <a:solidFill>
                  <a:schemeClr val="accent1"/>
                </a:solidFill>
                <a:latin typeface="Arial" pitchFamily="34" charset="0"/>
                <a:ea typeface="+mj-ea"/>
                <a:cs typeface="Arial" pitchFamily="34" charset="0"/>
              </a:defRPr>
            </a:lvl1pPr>
          </a:lstStyle>
          <a:p>
            <a:r>
              <a:rPr lang="en-US" sz="2400" b="0" dirty="0">
                <a:latin typeface="Segoe UI" panose="020B0502040204020203" pitchFamily="34" charset="0"/>
                <a:ea typeface="Segoe UI" panose="020B0502040204020203" pitchFamily="34" charset="0"/>
                <a:cs typeface="Segoe UI" panose="020B0502040204020203" pitchFamily="34" charset="0"/>
              </a:rPr>
              <a:t>Key Learnings from Engineering</a:t>
            </a:r>
          </a:p>
        </p:txBody>
      </p:sp>
      <p:sp>
        <p:nvSpPr>
          <p:cNvPr id="2" name="Rectangle 1"/>
          <p:cNvSpPr>
            <a:spLocks noChangeArrowheads="1"/>
          </p:cNvSpPr>
          <p:nvPr/>
        </p:nvSpPr>
        <p:spPr bwMode="auto">
          <a:xfrm>
            <a:off x="0" y="-779077"/>
            <a:ext cx="1916610" cy="201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rPr>
              <a:t>.</a:t>
            </a: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32"/>
          <p:cNvSpPr/>
          <p:nvPr/>
        </p:nvSpPr>
        <p:spPr>
          <a:xfrm>
            <a:off x="10496282" y="-38636"/>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Design &amp; Engineering</a:t>
            </a:r>
          </a:p>
        </p:txBody>
      </p:sp>
    </p:spTree>
    <p:extLst>
      <p:ext uri="{BB962C8B-B14F-4D97-AF65-F5344CB8AC3E}">
        <p14:creationId xmlns:p14="http://schemas.microsoft.com/office/powerpoint/2010/main" val="40776707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C734-5C9B-C44A-A3BA-D01C23A603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28031A-7CBD-6F4F-BF61-DF8A0F5CFF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2254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TIMING" val="|0.4|3|5.3|8.9|17.1"/>
</p:tagLst>
</file>

<file path=ppt/tags/tag35.xml><?xml version="1.0" encoding="utf-8"?>
<p:tagLst xmlns:a="http://schemas.openxmlformats.org/drawingml/2006/main" xmlns:r="http://schemas.openxmlformats.org/officeDocument/2006/relationships" xmlns:p="http://schemas.openxmlformats.org/presentationml/2006/main">
  <p:tag name="TIMING" val="|6|17|16.5"/>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TotalTime>
  <Words>7408</Words>
  <Application>Microsoft Macintosh PowerPoint</Application>
  <PresentationFormat>Widescreen</PresentationFormat>
  <Paragraphs>2001</Paragraphs>
  <Slides>97</Slides>
  <Notes>31</Notes>
  <HiddenSlides>9</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97</vt:i4>
      </vt:variant>
    </vt:vector>
  </HeadingPairs>
  <TitlesOfParts>
    <vt:vector size="114" baseType="lpstr">
      <vt:lpstr>-apple-system</vt:lpstr>
      <vt:lpstr>Aharoni</vt:lpstr>
      <vt:lpstr>Arial</vt:lpstr>
      <vt:lpstr>Calibri</vt:lpstr>
      <vt:lpstr>Calibri Light</vt:lpstr>
      <vt:lpstr>Cambria</vt:lpstr>
      <vt:lpstr>Consolas</vt:lpstr>
      <vt:lpstr>Segoe</vt:lpstr>
      <vt:lpstr>Segoe Light</vt:lpstr>
      <vt:lpstr>Segoe Semibold</vt:lpstr>
      <vt:lpstr>Segoe UI</vt:lpstr>
      <vt:lpstr>Segoe UI Light</vt:lpstr>
      <vt:lpstr>Segoe UI Semibold</vt:lpstr>
      <vt:lpstr>Sitka Text</vt:lpstr>
      <vt:lpstr>Verdana</vt:lpstr>
      <vt:lpstr>Wingdings</vt:lpstr>
      <vt:lpstr>Office Theme</vt:lpstr>
      <vt:lpstr>Azure Data Lake</vt:lpstr>
      <vt:lpstr>Agenda</vt:lpstr>
      <vt:lpstr>Evolving Approaches to Analytics EDWs to Data Lakes</vt:lpstr>
      <vt:lpstr>Evolving Approaches to Analytics EDWs to Data Lakes</vt:lpstr>
      <vt:lpstr>Evolving Approaches to Analytics EDWs to Data Lakes</vt:lpstr>
      <vt:lpstr>Evolving Approaches to Analytics EDWs to Data Lakes</vt:lpstr>
      <vt:lpstr>PowerPoint Presentation</vt:lpstr>
      <vt:lpstr>The 3 Azure Big Data Services</vt:lpstr>
      <vt:lpstr>The Intelligent Lake</vt:lpstr>
      <vt:lpstr>Azure Data Lake Storage Gen 1</vt:lpstr>
      <vt:lpstr>Azure Data Lake Storage Gen 2</vt:lpstr>
      <vt:lpstr>ADLS Gen1 + BLOB = ADLS Gen 2</vt:lpstr>
      <vt:lpstr>ADLS Gen1 + BLOB = ADLS Gen2</vt:lpstr>
      <vt:lpstr>Azure Data Lake Use Cases</vt:lpstr>
      <vt:lpstr>Data Lake Analytics Scenario</vt:lpstr>
      <vt:lpstr>Retail Scenario Implementation</vt:lpstr>
      <vt:lpstr>Best Practices – Modern Data Warehouse</vt:lpstr>
      <vt:lpstr>Advanced Analytics Approach</vt:lpstr>
      <vt:lpstr>Azure Data Lake Store</vt:lpstr>
      <vt:lpstr>Introducing Azure Data Lake Store</vt:lpstr>
      <vt:lpstr>The Data Lake Approach</vt:lpstr>
      <vt:lpstr>Azure Data Lake Architecture</vt:lpstr>
      <vt:lpstr>A hyper-scale repository for big data analytics workloads</vt:lpstr>
      <vt:lpstr>Any data</vt:lpstr>
      <vt:lpstr>Durable and highly available</vt:lpstr>
      <vt:lpstr>Unlimited storage</vt:lpstr>
      <vt:lpstr>PowerPoint Presentation</vt:lpstr>
      <vt:lpstr>Agenda</vt:lpstr>
      <vt:lpstr>Quick Recap</vt:lpstr>
      <vt:lpstr>ADL VS SQL DB</vt:lpstr>
      <vt:lpstr>PowerPoint Presentation</vt:lpstr>
      <vt:lpstr>History</vt:lpstr>
      <vt:lpstr>History</vt:lpstr>
      <vt:lpstr>PowerPoint Presentation</vt:lpstr>
      <vt:lpstr>Azure Data Lake Analytics (ADLA) Demo</vt:lpstr>
      <vt:lpstr>PowerPoint Presentation</vt:lpstr>
      <vt:lpstr>PowerPoint Presentation</vt:lpstr>
      <vt:lpstr>Job Scheduling States, Queue, Priority</vt:lpstr>
      <vt:lpstr>Job Status</vt:lpstr>
      <vt:lpstr>PowerPoint Presentation</vt:lpstr>
      <vt:lpstr>PowerPoint Presentation</vt:lpstr>
      <vt:lpstr>Why does a Job get Queued?</vt:lpstr>
      <vt:lpstr>The Job Queue</vt:lpstr>
      <vt:lpstr>Priority Doesn’t Preempt Running Jobs</vt:lpstr>
      <vt:lpstr>U-SQL Job Compilation</vt:lpstr>
      <vt:lpstr>U-SQL Compilation Process</vt:lpstr>
      <vt:lpstr>The Job Folder</vt:lpstr>
      <vt:lpstr>Job folder Structure</vt:lpstr>
      <vt:lpstr>PowerPoint Presentation</vt:lpstr>
      <vt:lpstr>Query Execution Plans, Vertices, Stages, Parallelism, ADLAUs</vt:lpstr>
      <vt:lpstr>Logical -&gt; Physical Plan</vt:lpstr>
      <vt:lpstr>Stage Details</vt:lpstr>
      <vt:lpstr>Coloring</vt:lpstr>
      <vt:lpstr>Automatic Vertex retry</vt:lpstr>
      <vt:lpstr>Coloring</vt:lpstr>
      <vt:lpstr>ADLAUs </vt:lpstr>
      <vt:lpstr>Efficiency Cost vs Latency</vt:lpstr>
      <vt:lpstr>PowerPoint Presentation</vt:lpstr>
      <vt:lpstr>Allocation</vt:lpstr>
      <vt:lpstr>Over Allocation</vt:lpstr>
      <vt:lpstr>Vertex Execution</vt:lpstr>
      <vt:lpstr>Store Basics</vt:lpstr>
      <vt:lpstr>Parallel writing</vt:lpstr>
      <vt:lpstr>As file size increases, more opportunities for parallelism</vt:lpstr>
      <vt:lpstr>The importance of partitioning input data</vt:lpstr>
      <vt:lpstr>Search engine clicks data set</vt:lpstr>
      <vt:lpstr>PowerPoint Presentation</vt:lpstr>
      <vt:lpstr>Click Data : </vt:lpstr>
      <vt:lpstr>PowerPoint Presentation</vt:lpstr>
      <vt:lpstr>PowerPoint Presentation</vt:lpstr>
      <vt:lpstr>How many clicks per domain?</vt:lpstr>
      <vt:lpstr>File</vt:lpstr>
      <vt:lpstr>PowerPoint Presentation</vt:lpstr>
      <vt:lpstr>Data Quality </vt:lpstr>
      <vt:lpstr>What are the challenges in data quality on Azure Big Data systems..</vt:lpstr>
      <vt:lpstr>Data flow diagram of the Data Quality engine</vt:lpstr>
      <vt:lpstr>Phase 2 - Validation Storage</vt:lpstr>
      <vt:lpstr>Data Validation Checks</vt:lpstr>
      <vt:lpstr>PowerPoint Presentation</vt:lpstr>
      <vt:lpstr>Daily Validation status in email</vt:lpstr>
      <vt:lpstr>Handling 1 TB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criteria in choosing a ‘high-performance’ data platform for UCM-B </vt:lpstr>
      <vt:lpstr>Data Ingestion and Orchestration needs… </vt:lpstr>
      <vt:lpstr>And also compared with Azure HD Insight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Pappu</dc:creator>
  <cp:lastModifiedBy>Sashank Pappu</cp:lastModifiedBy>
  <cp:revision>34</cp:revision>
  <dcterms:created xsi:type="dcterms:W3CDTF">2019-04-11T15:19:13Z</dcterms:created>
  <dcterms:modified xsi:type="dcterms:W3CDTF">2019-04-12T09:08:59Z</dcterms:modified>
</cp:coreProperties>
</file>