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1664" r:id="rId2"/>
    <p:sldId id="287" r:id="rId3"/>
    <p:sldId id="1665" r:id="rId4"/>
    <p:sldId id="1666" r:id="rId5"/>
    <p:sldId id="1668" r:id="rId6"/>
    <p:sldId id="1669" r:id="rId7"/>
    <p:sldId id="1670" r:id="rId8"/>
    <p:sldId id="1671" r:id="rId9"/>
    <p:sldId id="1672" r:id="rId10"/>
    <p:sldId id="1673" r:id="rId11"/>
    <p:sldId id="1674" r:id="rId12"/>
    <p:sldId id="1675" r:id="rId13"/>
    <p:sldId id="1676" r:id="rId14"/>
    <p:sldId id="1677" r:id="rId15"/>
    <p:sldId id="1678" r:id="rId16"/>
    <p:sldId id="1679" r:id="rId17"/>
    <p:sldId id="1680" r:id="rId18"/>
    <p:sldId id="1681" r:id="rId19"/>
    <p:sldId id="1682" r:id="rId20"/>
    <p:sldId id="1683" r:id="rId21"/>
    <p:sldId id="1684" r:id="rId22"/>
    <p:sldId id="1685" r:id="rId23"/>
    <p:sldId id="1686" r:id="rId24"/>
    <p:sldId id="1687" r:id="rId25"/>
    <p:sldId id="1688" r:id="rId26"/>
    <p:sldId id="1689" r:id="rId27"/>
    <p:sldId id="1690" r:id="rId28"/>
    <p:sldId id="1692" r:id="rId29"/>
    <p:sldId id="1694" r:id="rId30"/>
    <p:sldId id="1695" r:id="rId31"/>
    <p:sldId id="1691" r:id="rId32"/>
    <p:sldId id="1693" r:id="rId33"/>
    <p:sldId id="1696" r:id="rId34"/>
    <p:sldId id="1698" r:id="rId35"/>
    <p:sldId id="1697" r:id="rId36"/>
    <p:sldId id="1699" r:id="rId37"/>
    <p:sldId id="1700" r:id="rId38"/>
    <p:sldId id="1701" r:id="rId39"/>
    <p:sldId id="1702" r:id="rId40"/>
    <p:sldId id="1703" r:id="rId41"/>
    <p:sldId id="1704" r:id="rId42"/>
    <p:sldId id="1705" r:id="rId43"/>
    <p:sldId id="1706" r:id="rId44"/>
    <p:sldId id="1707" r:id="rId45"/>
    <p:sldId id="1708" r:id="rId46"/>
    <p:sldId id="1709" r:id="rId47"/>
    <p:sldId id="1710" r:id="rId48"/>
    <p:sldId id="1711" r:id="rId49"/>
    <p:sldId id="1712" r:id="rId50"/>
    <p:sldId id="1713" r:id="rId51"/>
    <p:sldId id="1714" r:id="rId52"/>
    <p:sldId id="1715" r:id="rId53"/>
    <p:sldId id="1716" r:id="rId54"/>
    <p:sldId id="1717" r:id="rId55"/>
    <p:sldId id="1719" r:id="rId56"/>
    <p:sldId id="1720" r:id="rId57"/>
    <p:sldId id="1721" r:id="rId58"/>
    <p:sldId id="1724" r:id="rId59"/>
    <p:sldId id="1725" r:id="rId60"/>
    <p:sldId id="1726" r:id="rId61"/>
    <p:sldId id="1727" r:id="rId62"/>
    <p:sldId id="1728" r:id="rId63"/>
    <p:sldId id="1729" r:id="rId64"/>
    <p:sldId id="1722" r:id="rId65"/>
    <p:sldId id="1723" r:id="rId66"/>
    <p:sldId id="1730" r:id="rId67"/>
    <p:sldId id="1740" r:id="rId68"/>
    <p:sldId id="1739" r:id="rId69"/>
    <p:sldId id="1738" r:id="rId70"/>
    <p:sldId id="1737" r:id="rId71"/>
    <p:sldId id="1736" r:id="rId72"/>
    <p:sldId id="1735" r:id="rId73"/>
    <p:sldId id="1734" r:id="rId74"/>
    <p:sldId id="1733" r:id="rId75"/>
    <p:sldId id="1732" r:id="rId76"/>
    <p:sldId id="173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ADEFAF-668E-9694-A190-BBA7D9B076DE}" v="42" dt="2019-05-08T08:51:13.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Chowdary" userId="S::kishorechowdary@codesizzler.info::2345643c-5f63-4112-a59d-d4fb77c40394" providerId="AD" clId="Web-{4CAA2583-979F-9C08-6BD5-576AE5181E87}"/>
    <pc:docChg chg="addSld delSld modSld sldOrd">
      <pc:chgData name="Kishore Chowdary" userId="S::kishorechowdary@codesizzler.info::2345643c-5f63-4112-a59d-d4fb77c40394" providerId="AD" clId="Web-{4CAA2583-979F-9C08-6BD5-576AE5181E87}" dt="2019-05-02T11:37:45.749" v="3618"/>
      <pc:docMkLst>
        <pc:docMk/>
      </pc:docMkLst>
      <pc:sldChg chg="modSp mod ord setBg addAnim delAnim modAnim">
        <pc:chgData name="Kishore Chowdary" userId="S::kishorechowdary@codesizzler.info::2345643c-5f63-4112-a59d-d4fb77c40394" providerId="AD" clId="Web-{4CAA2583-979F-9C08-6BD5-576AE5181E87}" dt="2019-05-02T11:33:16.592" v="3585"/>
        <pc:sldMkLst>
          <pc:docMk/>
          <pc:sldMk cId="3800853573" sldId="1671"/>
        </pc:sldMkLst>
        <pc:spChg chg="mod">
          <ac:chgData name="Kishore Chowdary" userId="S::kishorechowdary@codesizzler.info::2345643c-5f63-4112-a59d-d4fb77c40394" providerId="AD" clId="Web-{4CAA2583-979F-9C08-6BD5-576AE5181E87}" dt="2019-05-02T05:48:20.176" v="432"/>
          <ac:spMkLst>
            <pc:docMk/>
            <pc:sldMk cId="3800853573" sldId="1671"/>
            <ac:spMk id="2" creationId="{B030ADEC-CDE9-C647-971A-687BAFDB476E}"/>
          </ac:spMkLst>
        </pc:spChg>
        <pc:picChg chg="mod">
          <ac:chgData name="Kishore Chowdary" userId="S::kishorechowdary@codesizzler.info::2345643c-5f63-4112-a59d-d4fb77c40394" providerId="AD" clId="Web-{4CAA2583-979F-9C08-6BD5-576AE5181E87}" dt="2019-05-02T05:48:20.176" v="432"/>
          <ac:picMkLst>
            <pc:docMk/>
            <pc:sldMk cId="3800853573" sldId="1671"/>
            <ac:picMk id="5" creationId="{8AEF4392-FD9B-8144-A92C-A86E05BF5AA0}"/>
          </ac:picMkLst>
        </pc:picChg>
      </pc:sldChg>
      <pc:sldChg chg="ord">
        <pc:chgData name="Kishore Chowdary" userId="S::kishorechowdary@codesizzler.info::2345643c-5f63-4112-a59d-d4fb77c40394" providerId="AD" clId="Web-{4CAA2583-979F-9C08-6BD5-576AE5181E87}" dt="2019-05-02T11:33:16.592" v="3588"/>
        <pc:sldMkLst>
          <pc:docMk/>
          <pc:sldMk cId="150718970" sldId="1676"/>
        </pc:sldMkLst>
      </pc:sldChg>
      <pc:sldChg chg="ord">
        <pc:chgData name="Kishore Chowdary" userId="S::kishorechowdary@codesizzler.info::2345643c-5f63-4112-a59d-d4fb77c40394" providerId="AD" clId="Web-{4CAA2583-979F-9C08-6BD5-576AE5181E87}" dt="2019-05-02T11:33:16.592" v="3584"/>
        <pc:sldMkLst>
          <pc:docMk/>
          <pc:sldMk cId="1805517422" sldId="1677"/>
        </pc:sldMkLst>
      </pc:sldChg>
      <pc:sldChg chg="ord">
        <pc:chgData name="Kishore Chowdary" userId="S::kishorechowdary@codesizzler.info::2345643c-5f63-4112-a59d-d4fb77c40394" providerId="AD" clId="Web-{4CAA2583-979F-9C08-6BD5-576AE5181E87}" dt="2019-05-02T11:33:16.592" v="3586"/>
        <pc:sldMkLst>
          <pc:docMk/>
          <pc:sldMk cId="1028649184" sldId="1678"/>
        </pc:sldMkLst>
      </pc:sldChg>
      <pc:sldChg chg="ord">
        <pc:chgData name="Kishore Chowdary" userId="S::kishorechowdary@codesizzler.info::2345643c-5f63-4112-a59d-d4fb77c40394" providerId="AD" clId="Web-{4CAA2583-979F-9C08-6BD5-576AE5181E87}" dt="2019-05-02T11:33:16.592" v="3587"/>
        <pc:sldMkLst>
          <pc:docMk/>
          <pc:sldMk cId="922257753" sldId="1680"/>
        </pc:sldMkLst>
      </pc:sldChg>
      <pc:sldChg chg="ord">
        <pc:chgData name="Kishore Chowdary" userId="S::kishorechowdary@codesizzler.info::2345643c-5f63-4112-a59d-d4fb77c40394" providerId="AD" clId="Web-{4CAA2583-979F-9C08-6BD5-576AE5181E87}" dt="2019-05-02T11:33:16.592" v="3583"/>
        <pc:sldMkLst>
          <pc:docMk/>
          <pc:sldMk cId="358791093" sldId="1681"/>
        </pc:sldMkLst>
      </pc:sldChg>
      <pc:sldChg chg="ord">
        <pc:chgData name="Kishore Chowdary" userId="S::kishorechowdary@codesizzler.info::2345643c-5f63-4112-a59d-d4fb77c40394" providerId="AD" clId="Web-{4CAA2583-979F-9C08-6BD5-576AE5181E87}" dt="2019-05-02T11:33:16.592" v="3582"/>
        <pc:sldMkLst>
          <pc:docMk/>
          <pc:sldMk cId="1611557061" sldId="1682"/>
        </pc:sldMkLst>
      </pc:sldChg>
      <pc:sldChg chg="ord">
        <pc:chgData name="Kishore Chowdary" userId="S::kishorechowdary@codesizzler.info::2345643c-5f63-4112-a59d-d4fb77c40394" providerId="AD" clId="Web-{4CAA2583-979F-9C08-6BD5-576AE5181E87}" dt="2019-05-02T11:33:16.592" v="3581"/>
        <pc:sldMkLst>
          <pc:docMk/>
          <pc:sldMk cId="664061569" sldId="1683"/>
        </pc:sldMkLst>
      </pc:sldChg>
      <pc:sldChg chg="ord">
        <pc:chgData name="Kishore Chowdary" userId="S::kishorechowdary@codesizzler.info::2345643c-5f63-4112-a59d-d4fb77c40394" providerId="AD" clId="Web-{4CAA2583-979F-9C08-6BD5-576AE5181E87}" dt="2019-05-02T11:33:16.592" v="3580"/>
        <pc:sldMkLst>
          <pc:docMk/>
          <pc:sldMk cId="583959794" sldId="1684"/>
        </pc:sldMkLst>
      </pc:sldChg>
      <pc:sldChg chg="ord">
        <pc:chgData name="Kishore Chowdary" userId="S::kishorechowdary@codesizzler.info::2345643c-5f63-4112-a59d-d4fb77c40394" providerId="AD" clId="Web-{4CAA2583-979F-9C08-6BD5-576AE5181E87}" dt="2019-05-02T11:33:16.592" v="3578"/>
        <pc:sldMkLst>
          <pc:docMk/>
          <pc:sldMk cId="1105454724" sldId="1686"/>
        </pc:sldMkLst>
      </pc:sldChg>
      <pc:sldChg chg="modSp ord">
        <pc:chgData name="Kishore Chowdary" userId="S::kishorechowdary@codesizzler.info::2345643c-5f63-4112-a59d-d4fb77c40394" providerId="AD" clId="Web-{4CAA2583-979F-9C08-6BD5-576AE5181E87}" dt="2019-05-02T11:33:16.592" v="3579"/>
        <pc:sldMkLst>
          <pc:docMk/>
          <pc:sldMk cId="3354222349" sldId="1688"/>
        </pc:sldMkLst>
        <pc:graphicFrameChg chg="mod modGraphic">
          <ac:chgData name="Kishore Chowdary" userId="S::kishorechowdary@codesizzler.info::2345643c-5f63-4112-a59d-d4fb77c40394" providerId="AD" clId="Web-{4CAA2583-979F-9C08-6BD5-576AE5181E87}" dt="2019-05-02T06:39:45.820" v="812" actId="1076"/>
          <ac:graphicFrameMkLst>
            <pc:docMk/>
            <pc:sldMk cId="3354222349" sldId="1688"/>
            <ac:graphicFrameMk id="8" creationId="{71CC351C-69D6-4CD5-9A68-50B76D0C2637}"/>
          </ac:graphicFrameMkLst>
        </pc:graphicFrameChg>
      </pc:sldChg>
      <pc:sldChg chg="modSp">
        <pc:chgData name="Kishore Chowdary" userId="S::kishorechowdary@codesizzler.info::2345643c-5f63-4112-a59d-d4fb77c40394" providerId="AD" clId="Web-{4CAA2583-979F-9C08-6BD5-576AE5181E87}" dt="2019-05-02T06:38:26.304" v="800"/>
        <pc:sldMkLst>
          <pc:docMk/>
          <pc:sldMk cId="751871361" sldId="1692"/>
        </pc:sldMkLst>
        <pc:picChg chg="mod">
          <ac:chgData name="Kishore Chowdary" userId="S::kishorechowdary@codesizzler.info::2345643c-5f63-4112-a59d-d4fb77c40394" providerId="AD" clId="Web-{4CAA2583-979F-9C08-6BD5-576AE5181E87}" dt="2019-05-02T06:38:26.304" v="800"/>
          <ac:picMkLst>
            <pc:docMk/>
            <pc:sldMk cId="751871361" sldId="1692"/>
            <ac:picMk id="3" creationId="{C3C35019-8A13-4187-B025-0ED3665EFBC2}"/>
          </ac:picMkLst>
        </pc:picChg>
      </pc:sldChg>
      <pc:sldChg chg="modSp">
        <pc:chgData name="Kishore Chowdary" userId="S::kishorechowdary@codesizzler.info::2345643c-5f63-4112-a59d-d4fb77c40394" providerId="AD" clId="Web-{4CAA2583-979F-9C08-6BD5-576AE5181E87}" dt="2019-05-02T06:38:20.882" v="799"/>
        <pc:sldMkLst>
          <pc:docMk/>
          <pc:sldMk cId="1953610213" sldId="1693"/>
        </pc:sldMkLst>
        <pc:picChg chg="mod">
          <ac:chgData name="Kishore Chowdary" userId="S::kishorechowdary@codesizzler.info::2345643c-5f63-4112-a59d-d4fb77c40394" providerId="AD" clId="Web-{4CAA2583-979F-9C08-6BD5-576AE5181E87}" dt="2019-05-02T06:38:20.882" v="799"/>
          <ac:picMkLst>
            <pc:docMk/>
            <pc:sldMk cId="1953610213" sldId="1693"/>
            <ac:picMk id="3" creationId="{E2D10B4D-4295-42C3-B110-E737182AD5EF}"/>
          </ac:picMkLst>
        </pc:picChg>
      </pc:sldChg>
      <pc:sldChg chg="modSp">
        <pc:chgData name="Kishore Chowdary" userId="S::kishorechowdary@codesizzler.info::2345643c-5f63-4112-a59d-d4fb77c40394" providerId="AD" clId="Web-{4CAA2583-979F-9C08-6BD5-576AE5181E87}" dt="2019-05-02T06:38:07.226" v="798"/>
        <pc:sldMkLst>
          <pc:docMk/>
          <pc:sldMk cId="2481016046" sldId="1697"/>
        </pc:sldMkLst>
        <pc:picChg chg="mod">
          <ac:chgData name="Kishore Chowdary" userId="S::kishorechowdary@codesizzler.info::2345643c-5f63-4112-a59d-d4fb77c40394" providerId="AD" clId="Web-{4CAA2583-979F-9C08-6BD5-576AE5181E87}" dt="2019-05-02T06:38:07.226" v="798"/>
          <ac:picMkLst>
            <pc:docMk/>
            <pc:sldMk cId="2481016046" sldId="1697"/>
            <ac:picMk id="6" creationId="{3E1747E0-C7BD-4A60-8348-B0C50ACCDEF9}"/>
          </ac:picMkLst>
        </pc:picChg>
      </pc:sldChg>
      <pc:sldChg chg="delSp add del replId">
        <pc:chgData name="Kishore Chowdary" userId="S::kishorechowdary@codesizzler.info::2345643c-5f63-4112-a59d-d4fb77c40394" providerId="AD" clId="Web-{4CAA2583-979F-9C08-6BD5-576AE5181E87}" dt="2019-05-02T05:28:44.325" v="41"/>
        <pc:sldMkLst>
          <pc:docMk/>
          <pc:sldMk cId="602717016" sldId="1698"/>
        </pc:sldMkLst>
        <pc:picChg chg="del">
          <ac:chgData name="Kishore Chowdary" userId="S::kishorechowdary@codesizzler.info::2345643c-5f63-4112-a59d-d4fb77c40394" providerId="AD" clId="Web-{4CAA2583-979F-9C08-6BD5-576AE5181E87}" dt="2019-05-02T05:28:29.575" v="38"/>
          <ac:picMkLst>
            <pc:docMk/>
            <pc:sldMk cId="602717016" sldId="1698"/>
            <ac:picMk id="6" creationId="{3E1747E0-C7BD-4A60-8348-B0C50ACCDEF9}"/>
          </ac:picMkLst>
        </pc:picChg>
      </pc:sldChg>
      <pc:sldChg chg="addSp delSp modSp add del replId">
        <pc:chgData name="Kishore Chowdary" userId="S::kishorechowdary@codesizzler.info::2345643c-5f63-4112-a59d-d4fb77c40394" providerId="AD" clId="Web-{4CAA2583-979F-9C08-6BD5-576AE5181E87}" dt="2019-05-02T05:28:26.091" v="36"/>
        <pc:sldMkLst>
          <pc:docMk/>
          <pc:sldMk cId="802979319" sldId="1698"/>
        </pc:sldMkLst>
        <pc:spChg chg="mod">
          <ac:chgData name="Kishore Chowdary" userId="S::kishorechowdary@codesizzler.info::2345643c-5f63-4112-a59d-d4fb77c40394" providerId="AD" clId="Web-{4CAA2583-979F-9C08-6BD5-576AE5181E87}" dt="2019-05-02T05:27:08.715" v="19" actId="20577"/>
          <ac:spMkLst>
            <pc:docMk/>
            <pc:sldMk cId="802979319" sldId="1698"/>
            <ac:spMk id="2" creationId="{A9E68664-C1C5-F749-A774-F8D07FD01235}"/>
          </ac:spMkLst>
        </pc:spChg>
        <pc:spChg chg="del">
          <ac:chgData name="Kishore Chowdary" userId="S::kishorechowdary@codesizzler.info::2345643c-5f63-4112-a59d-d4fb77c40394" providerId="AD" clId="Web-{4CAA2583-979F-9C08-6BD5-576AE5181E87}" dt="2019-05-02T05:28:11.247" v="32"/>
          <ac:spMkLst>
            <pc:docMk/>
            <pc:sldMk cId="802979319" sldId="1698"/>
            <ac:spMk id="5" creationId="{8403EE91-D491-9D44-AB31-328AFF39844A}"/>
          </ac:spMkLst>
        </pc:spChg>
        <pc:spChg chg="add del mod">
          <ac:chgData name="Kishore Chowdary" userId="S::kishorechowdary@codesizzler.info::2345643c-5f63-4112-a59d-d4fb77c40394" providerId="AD" clId="Web-{4CAA2583-979F-9C08-6BD5-576AE5181E87}" dt="2019-05-02T05:27:14.075" v="22"/>
          <ac:spMkLst>
            <pc:docMk/>
            <pc:sldMk cId="802979319" sldId="1698"/>
            <ac:spMk id="7" creationId="{B32AE21C-4E43-45B5-B219-74DA948D92E6}"/>
          </ac:spMkLst>
        </pc:spChg>
        <pc:graphicFrameChg chg="add mod modGraphic">
          <ac:chgData name="Kishore Chowdary" userId="S::kishorechowdary@codesizzler.info::2345643c-5f63-4112-a59d-d4fb77c40394" providerId="AD" clId="Web-{4CAA2583-979F-9C08-6BD5-576AE5181E87}" dt="2019-05-02T05:28:22.825" v="35"/>
          <ac:graphicFrameMkLst>
            <pc:docMk/>
            <pc:sldMk cId="802979319" sldId="1698"/>
            <ac:graphicFrameMk id="4" creationId="{7651B98D-B06D-4224-B450-76E6B53C4C06}"/>
          </ac:graphicFrameMkLst>
        </pc:graphicFrameChg>
        <pc:picChg chg="del">
          <ac:chgData name="Kishore Chowdary" userId="S::kishorechowdary@codesizzler.info::2345643c-5f63-4112-a59d-d4fb77c40394" providerId="AD" clId="Web-{4CAA2583-979F-9C08-6BD5-576AE5181E87}" dt="2019-05-02T05:27:04.278" v="11"/>
          <ac:picMkLst>
            <pc:docMk/>
            <pc:sldMk cId="802979319" sldId="1698"/>
            <ac:picMk id="6" creationId="{3E1747E0-C7BD-4A60-8348-B0C50ACCDEF9}"/>
          </ac:picMkLst>
        </pc:picChg>
      </pc:sldChg>
      <pc:sldChg chg="new del">
        <pc:chgData name="Kishore Chowdary" userId="S::kishorechowdary@codesizzler.info::2345643c-5f63-4112-a59d-d4fb77c40394" providerId="AD" clId="Web-{4CAA2583-979F-9C08-6BD5-576AE5181E87}" dt="2019-05-02T05:26:29.402" v="9"/>
        <pc:sldMkLst>
          <pc:docMk/>
          <pc:sldMk cId="1900477451" sldId="1698"/>
        </pc:sldMkLst>
      </pc:sldChg>
      <pc:sldChg chg="modSp add ord replId">
        <pc:chgData name="Kishore Chowdary" userId="S::kishorechowdary@codesizzler.info::2345643c-5f63-4112-a59d-d4fb77c40394" providerId="AD" clId="Web-{4CAA2583-979F-9C08-6BD5-576AE5181E87}" dt="2019-05-02T05:30:20.482" v="72" actId="20577"/>
        <pc:sldMkLst>
          <pc:docMk/>
          <pc:sldMk cId="1773425443" sldId="1699"/>
        </pc:sldMkLst>
        <pc:spChg chg="mod">
          <ac:chgData name="Kishore Chowdary" userId="S::kishorechowdary@codesizzler.info::2345643c-5f63-4112-a59d-d4fb77c40394" providerId="AD" clId="Web-{4CAA2583-979F-9C08-6BD5-576AE5181E87}" dt="2019-05-02T05:30:20.482" v="72" actId="20577"/>
          <ac:spMkLst>
            <pc:docMk/>
            <pc:sldMk cId="1773425443" sldId="1699"/>
            <ac:spMk id="7" creationId="{5D4E8518-349A-8C49-95C4-7538F141B358}"/>
          </ac:spMkLst>
        </pc:spChg>
      </pc:sldChg>
      <pc:sldChg chg="modSp add ord replId">
        <pc:chgData name="Kishore Chowdary" userId="S::kishorechowdary@codesizzler.info::2345643c-5f63-4112-a59d-d4fb77c40394" providerId="AD" clId="Web-{4CAA2583-979F-9C08-6BD5-576AE5181E87}" dt="2019-05-02T06:29:17.160" v="676"/>
        <pc:sldMkLst>
          <pc:docMk/>
          <pc:sldMk cId="101196152" sldId="1700"/>
        </pc:sldMkLst>
        <pc:spChg chg="mod">
          <ac:chgData name="Kishore Chowdary" userId="S::kishorechowdary@codesizzler.info::2345643c-5f63-4112-a59d-d4fb77c40394" providerId="AD" clId="Web-{4CAA2583-979F-9C08-6BD5-576AE5181E87}" dt="2019-05-02T05:30:39.388" v="84" actId="20577"/>
          <ac:spMkLst>
            <pc:docMk/>
            <pc:sldMk cId="101196152" sldId="1700"/>
            <ac:spMk id="2" creationId="{A9E68664-C1C5-F749-A774-F8D07FD01235}"/>
          </ac:spMkLst>
        </pc:spChg>
        <pc:spChg chg="mod">
          <ac:chgData name="Kishore Chowdary" userId="S::kishorechowdary@codesizzler.info::2345643c-5f63-4112-a59d-d4fb77c40394" providerId="AD" clId="Web-{4CAA2583-979F-9C08-6BD5-576AE5181E87}" dt="2019-05-02T05:35:52.750" v="178" actId="1076"/>
          <ac:spMkLst>
            <pc:docMk/>
            <pc:sldMk cId="101196152" sldId="1700"/>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601"/>
        <pc:sldMkLst>
          <pc:docMk/>
          <pc:sldMk cId="3313398477" sldId="1701"/>
        </pc:sldMkLst>
        <pc:spChg chg="mod">
          <ac:chgData name="Kishore Chowdary" userId="S::kishorechowdary@codesizzler.info::2345643c-5f63-4112-a59d-d4fb77c40394" providerId="AD" clId="Web-{4CAA2583-979F-9C08-6BD5-576AE5181E87}" dt="2019-05-02T05:32:21.498" v="93" actId="20577"/>
          <ac:spMkLst>
            <pc:docMk/>
            <pc:sldMk cId="3313398477" sldId="1701"/>
            <ac:spMk id="2" creationId="{A9E68664-C1C5-F749-A774-F8D07FD01235}"/>
          </ac:spMkLst>
        </pc:spChg>
        <pc:spChg chg="mod">
          <ac:chgData name="Kishore Chowdary" userId="S::kishorechowdary@codesizzler.info::2345643c-5f63-4112-a59d-d4fb77c40394" providerId="AD" clId="Web-{4CAA2583-979F-9C08-6BD5-576AE5181E87}" dt="2019-05-02T05:32:49.764" v="105" actId="20577"/>
          <ac:spMkLst>
            <pc:docMk/>
            <pc:sldMk cId="3313398477" sldId="1701"/>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06:29:17.160" v="675"/>
        <pc:sldMkLst>
          <pc:docMk/>
          <pc:sldMk cId="2264480228" sldId="1702"/>
        </pc:sldMkLst>
        <pc:spChg chg="mod">
          <ac:chgData name="Kishore Chowdary" userId="S::kishorechowdary@codesizzler.info::2345643c-5f63-4112-a59d-d4fb77c40394" providerId="AD" clId="Web-{4CAA2583-979F-9C08-6BD5-576AE5181E87}" dt="2019-05-02T05:37:40.032" v="247" actId="20577"/>
          <ac:spMkLst>
            <pc:docMk/>
            <pc:sldMk cId="2264480228" sldId="1702"/>
            <ac:spMk id="2" creationId="{A9E68664-C1C5-F749-A774-F8D07FD01235}"/>
          </ac:spMkLst>
        </pc:spChg>
        <pc:spChg chg="mod">
          <ac:chgData name="Kishore Chowdary" userId="S::kishorechowdary@codesizzler.info::2345643c-5f63-4112-a59d-d4fb77c40394" providerId="AD" clId="Web-{4CAA2583-979F-9C08-6BD5-576AE5181E87}" dt="2019-05-02T05:37:25.719" v="242" actId="20577"/>
          <ac:spMkLst>
            <pc:docMk/>
            <pc:sldMk cId="2264480228" sldId="1702"/>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06:29:17.160" v="674"/>
        <pc:sldMkLst>
          <pc:docMk/>
          <pc:sldMk cId="1845365706" sldId="1703"/>
        </pc:sldMkLst>
        <pc:spChg chg="mod">
          <ac:chgData name="Kishore Chowdary" userId="S::kishorechowdary@codesizzler.info::2345643c-5f63-4112-a59d-d4fb77c40394" providerId="AD" clId="Web-{4CAA2583-979F-9C08-6BD5-576AE5181E87}" dt="2019-05-02T05:38:31.422" v="258" actId="20577"/>
          <ac:spMkLst>
            <pc:docMk/>
            <pc:sldMk cId="1845365706" sldId="1703"/>
            <ac:spMk id="2" creationId="{A9E68664-C1C5-F749-A774-F8D07FD01235}"/>
          </ac:spMkLst>
        </pc:spChg>
        <pc:spChg chg="mod">
          <ac:chgData name="Kishore Chowdary" userId="S::kishorechowdary@codesizzler.info::2345643c-5f63-4112-a59d-d4fb77c40394" providerId="AD" clId="Web-{4CAA2583-979F-9C08-6BD5-576AE5181E87}" dt="2019-05-02T05:39:33.407" v="289" actId="20577"/>
          <ac:spMkLst>
            <pc:docMk/>
            <pc:sldMk cId="1845365706" sldId="1703"/>
            <ac:spMk id="5" creationId="{8403EE91-D491-9D44-AB31-328AFF39844A}"/>
          </ac:spMkLst>
        </pc:spChg>
      </pc:sldChg>
      <pc:sldChg chg="addSp delSp modSp add mod ord replId setBg">
        <pc:chgData name="Kishore Chowdary" userId="S::kishorechowdary@codesizzler.info::2345643c-5f63-4112-a59d-d4fb77c40394" providerId="AD" clId="Web-{4CAA2583-979F-9C08-6BD5-576AE5181E87}" dt="2019-05-02T06:39:09.383" v="807"/>
        <pc:sldMkLst>
          <pc:docMk/>
          <pc:sldMk cId="1716862736" sldId="1704"/>
        </pc:sldMkLst>
        <pc:spChg chg="mod">
          <ac:chgData name="Kishore Chowdary" userId="S::kishorechowdary@codesizzler.info::2345643c-5f63-4112-a59d-d4fb77c40394" providerId="AD" clId="Web-{4CAA2583-979F-9C08-6BD5-576AE5181E87}" dt="2019-05-02T05:49:21.677" v="434"/>
          <ac:spMkLst>
            <pc:docMk/>
            <pc:sldMk cId="1716862736" sldId="1704"/>
            <ac:spMk id="2" creationId="{A9E68664-C1C5-F749-A774-F8D07FD01235}"/>
          </ac:spMkLst>
        </pc:spChg>
        <pc:spChg chg="del">
          <ac:chgData name="Kishore Chowdary" userId="S::kishorechowdary@codesizzler.info::2345643c-5f63-4112-a59d-d4fb77c40394" providerId="AD" clId="Web-{4CAA2583-979F-9C08-6BD5-576AE5181E87}" dt="2019-05-02T05:40:08.298" v="296"/>
          <ac:spMkLst>
            <pc:docMk/>
            <pc:sldMk cId="1716862736" sldId="1704"/>
            <ac:spMk id="5" creationId="{8403EE91-D491-9D44-AB31-328AFF39844A}"/>
          </ac:spMkLst>
        </pc:spChg>
        <pc:picChg chg="add mod">
          <ac:chgData name="Kishore Chowdary" userId="S::kishorechowdary@codesizzler.info::2345643c-5f63-4112-a59d-d4fb77c40394" providerId="AD" clId="Web-{4CAA2583-979F-9C08-6BD5-576AE5181E87}" dt="2019-05-02T06:39:09.383" v="807"/>
          <ac:picMkLst>
            <pc:docMk/>
            <pc:sldMk cId="1716862736" sldId="1704"/>
            <ac:picMk id="3" creationId="{AF40C0C4-3B19-42FB-971E-8385FC77466D}"/>
          </ac:picMkLst>
        </pc:picChg>
      </pc:sldChg>
      <pc:sldChg chg="delSp add del replId">
        <pc:chgData name="Kishore Chowdary" userId="S::kishorechowdary@codesizzler.info::2345643c-5f63-4112-a59d-d4fb77c40394" providerId="AD" clId="Web-{4CAA2583-979F-9C08-6BD5-576AE5181E87}" dt="2019-05-02T05:41:27.611" v="314"/>
        <pc:sldMkLst>
          <pc:docMk/>
          <pc:sldMk cId="859858388" sldId="1705"/>
        </pc:sldMkLst>
        <pc:picChg chg="del">
          <ac:chgData name="Kishore Chowdary" userId="S::kishorechowdary@codesizzler.info::2345643c-5f63-4112-a59d-d4fb77c40394" providerId="AD" clId="Web-{4CAA2583-979F-9C08-6BD5-576AE5181E87}" dt="2019-05-02T05:41:22.814" v="313"/>
          <ac:picMkLst>
            <pc:docMk/>
            <pc:sldMk cId="859858388" sldId="1705"/>
            <ac:picMk id="3" creationId="{AF40C0C4-3B19-42FB-971E-8385FC77466D}"/>
          </ac:picMkLst>
        </pc:picChg>
      </pc:sldChg>
      <pc:sldChg chg="modSp add ord replId">
        <pc:chgData name="Kishore Chowdary" userId="S::kishorechowdary@codesizzler.info::2345643c-5f63-4112-a59d-d4fb77c40394" providerId="AD" clId="Web-{4CAA2583-979F-9C08-6BD5-576AE5181E87}" dt="2019-05-02T06:29:17.160" v="672"/>
        <pc:sldMkLst>
          <pc:docMk/>
          <pc:sldMk cId="1568079901" sldId="1705"/>
        </pc:sldMkLst>
        <pc:spChg chg="mod">
          <ac:chgData name="Kishore Chowdary" userId="S::kishorechowdary@codesizzler.info::2345643c-5f63-4112-a59d-d4fb77c40394" providerId="AD" clId="Web-{4CAA2583-979F-9C08-6BD5-576AE5181E87}" dt="2019-05-02T05:53:53.397" v="463" actId="20577"/>
          <ac:spMkLst>
            <pc:docMk/>
            <pc:sldMk cId="1568079901" sldId="1705"/>
            <ac:spMk id="2" creationId="{A9E68664-C1C5-F749-A774-F8D07FD01235}"/>
          </ac:spMkLst>
        </pc:spChg>
        <pc:spChg chg="mod">
          <ac:chgData name="Kishore Chowdary" userId="S::kishorechowdary@codesizzler.info::2345643c-5f63-4112-a59d-d4fb77c40394" providerId="AD" clId="Web-{4CAA2583-979F-9C08-6BD5-576AE5181E87}" dt="2019-05-02T06:00:54.447" v="484" actId="20577"/>
          <ac:spMkLst>
            <pc:docMk/>
            <pc:sldMk cId="1568079901" sldId="1705"/>
            <ac:spMk id="5" creationId="{8403EE91-D491-9D44-AB31-328AFF39844A}"/>
          </ac:spMkLst>
        </pc:spChg>
      </pc:sldChg>
      <pc:sldChg chg="addSp delSp modSp add ord replId">
        <pc:chgData name="Kishore Chowdary" userId="S::kishorechowdary@codesizzler.info::2345643c-5f63-4112-a59d-d4fb77c40394" providerId="AD" clId="Web-{4CAA2583-979F-9C08-6BD5-576AE5181E87}" dt="2019-05-02T06:29:17.160" v="667"/>
        <pc:sldMkLst>
          <pc:docMk/>
          <pc:sldMk cId="3646217198" sldId="1706"/>
        </pc:sldMkLst>
        <pc:spChg chg="mod">
          <ac:chgData name="Kishore Chowdary" userId="S::kishorechowdary@codesizzler.info::2345643c-5f63-4112-a59d-d4fb77c40394" providerId="AD" clId="Web-{4CAA2583-979F-9C08-6BD5-576AE5181E87}" dt="2019-05-02T05:51:55.521" v="448" actId="20577"/>
          <ac:spMkLst>
            <pc:docMk/>
            <pc:sldMk cId="3646217198" sldId="1706"/>
            <ac:spMk id="2" creationId="{A9E68664-C1C5-F749-A774-F8D07FD01235}"/>
          </ac:spMkLst>
        </pc:spChg>
        <pc:spChg chg="del">
          <ac:chgData name="Kishore Chowdary" userId="S::kishorechowdary@codesizzler.info::2345643c-5f63-4112-a59d-d4fb77c40394" providerId="AD" clId="Web-{4CAA2583-979F-9C08-6BD5-576AE5181E87}" dt="2019-05-02T05:52:06.959" v="451"/>
          <ac:spMkLst>
            <pc:docMk/>
            <pc:sldMk cId="3646217198" sldId="1706"/>
            <ac:spMk id="5" creationId="{8403EE91-D491-9D44-AB31-328AFF39844A}"/>
          </ac:spMkLst>
        </pc:spChg>
        <pc:graphicFrameChg chg="add mod modGraphic">
          <ac:chgData name="Kishore Chowdary" userId="S::kishorechowdary@codesizzler.info::2345643c-5f63-4112-a59d-d4fb77c40394" providerId="AD" clId="Web-{4CAA2583-979F-9C08-6BD5-576AE5181E87}" dt="2019-05-02T05:52:38.006" v="455" actId="1076"/>
          <ac:graphicFrameMkLst>
            <pc:docMk/>
            <pc:sldMk cId="3646217198" sldId="1706"/>
            <ac:graphicFrameMk id="4" creationId="{898EEACB-FD13-450A-A2B8-5F32F65AE96A}"/>
          </ac:graphicFrameMkLst>
        </pc:graphicFrameChg>
      </pc:sldChg>
      <pc:sldChg chg="addSp modSp add ord replId">
        <pc:chgData name="Kishore Chowdary" userId="S::kishorechowdary@codesizzler.info::2345643c-5f63-4112-a59d-d4fb77c40394" providerId="AD" clId="Web-{4CAA2583-979F-9C08-6BD5-576AE5181E87}" dt="2019-05-02T06:38:56.320" v="805"/>
        <pc:sldMkLst>
          <pc:docMk/>
          <pc:sldMk cId="3244150891" sldId="1707"/>
        </pc:sldMkLst>
        <pc:spChg chg="mod">
          <ac:chgData name="Kishore Chowdary" userId="S::kishorechowdary@codesizzler.info::2345643c-5f63-4112-a59d-d4fb77c40394" providerId="AD" clId="Web-{4CAA2583-979F-9C08-6BD5-576AE5181E87}" dt="2019-05-02T06:03:31.072" v="521" actId="20577"/>
          <ac:spMkLst>
            <pc:docMk/>
            <pc:sldMk cId="3244150891" sldId="1707"/>
            <ac:spMk id="2" creationId="{A9E68664-C1C5-F749-A774-F8D07FD01235}"/>
          </ac:spMkLst>
        </pc:spChg>
        <pc:spChg chg="mod">
          <ac:chgData name="Kishore Chowdary" userId="S::kishorechowdary@codesizzler.info::2345643c-5f63-4112-a59d-d4fb77c40394" providerId="AD" clId="Web-{4CAA2583-979F-9C08-6BD5-576AE5181E87}" dt="2019-05-02T06:08:23.934" v="623" actId="1076"/>
          <ac:spMkLst>
            <pc:docMk/>
            <pc:sldMk cId="3244150891" sldId="1707"/>
            <ac:spMk id="5" creationId="{8403EE91-D491-9D44-AB31-328AFF39844A}"/>
          </ac:spMkLst>
        </pc:spChg>
        <pc:picChg chg="add mod">
          <ac:chgData name="Kishore Chowdary" userId="S::kishorechowdary@codesizzler.info::2345643c-5f63-4112-a59d-d4fb77c40394" providerId="AD" clId="Web-{4CAA2583-979F-9C08-6BD5-576AE5181E87}" dt="2019-05-02T06:38:56.320" v="805"/>
          <ac:picMkLst>
            <pc:docMk/>
            <pc:sldMk cId="3244150891" sldId="1707"/>
            <ac:picMk id="3" creationId="{D97E8D45-5180-488E-BB02-FD2C0F5BBD64}"/>
          </ac:picMkLst>
        </pc:picChg>
      </pc:sldChg>
      <pc:sldChg chg="add ord replId">
        <pc:chgData name="Kishore Chowdary" userId="S::kishorechowdary@codesizzler.info::2345643c-5f63-4112-a59d-d4fb77c40394" providerId="AD" clId="Web-{4CAA2583-979F-9C08-6BD5-576AE5181E87}" dt="2019-05-02T06:29:17.160" v="668"/>
        <pc:sldMkLst>
          <pc:docMk/>
          <pc:sldMk cId="2454275288" sldId="1708"/>
        </pc:sldMkLst>
      </pc:sldChg>
      <pc:sldChg chg="addSp delSp modSp add ord replId">
        <pc:chgData name="Kishore Chowdary" userId="S::kishorechowdary@codesizzler.info::2345643c-5f63-4112-a59d-d4fb77c40394" providerId="AD" clId="Web-{4CAA2583-979F-9C08-6BD5-576AE5181E87}" dt="2019-05-02T06:38:50.476" v="804"/>
        <pc:sldMkLst>
          <pc:docMk/>
          <pc:sldMk cId="2891279003" sldId="1709"/>
        </pc:sldMkLst>
        <pc:spChg chg="mod">
          <ac:chgData name="Kishore Chowdary" userId="S::kishorechowdary@codesizzler.info::2345643c-5f63-4112-a59d-d4fb77c40394" providerId="AD" clId="Web-{4CAA2583-979F-9C08-6BD5-576AE5181E87}" dt="2019-05-02T06:04:04.057" v="532" actId="20577"/>
          <ac:spMkLst>
            <pc:docMk/>
            <pc:sldMk cId="2891279003" sldId="1709"/>
            <ac:spMk id="2" creationId="{A9E68664-C1C5-F749-A774-F8D07FD01235}"/>
          </ac:spMkLst>
        </pc:spChg>
        <pc:spChg chg="mod">
          <ac:chgData name="Kishore Chowdary" userId="S::kishorechowdary@codesizzler.info::2345643c-5f63-4112-a59d-d4fb77c40394" providerId="AD" clId="Web-{4CAA2583-979F-9C08-6BD5-576AE5181E87}" dt="2019-05-02T06:05:33.042" v="565" actId="20577"/>
          <ac:spMkLst>
            <pc:docMk/>
            <pc:sldMk cId="2891279003" sldId="1709"/>
            <ac:spMk id="5" creationId="{8403EE91-D491-9D44-AB31-328AFF39844A}"/>
          </ac:spMkLst>
        </pc:spChg>
        <pc:picChg chg="del">
          <ac:chgData name="Kishore Chowdary" userId="S::kishorechowdary@codesizzler.info::2345643c-5f63-4112-a59d-d4fb77c40394" providerId="AD" clId="Web-{4CAA2583-979F-9C08-6BD5-576AE5181E87}" dt="2019-05-02T06:03:56.885" v="525"/>
          <ac:picMkLst>
            <pc:docMk/>
            <pc:sldMk cId="2891279003" sldId="1709"/>
            <ac:picMk id="3" creationId="{D97E8D45-5180-488E-BB02-FD2C0F5BBD64}"/>
          </ac:picMkLst>
        </pc:picChg>
        <pc:picChg chg="add mod">
          <ac:chgData name="Kishore Chowdary" userId="S::kishorechowdary@codesizzler.info::2345643c-5f63-4112-a59d-d4fb77c40394" providerId="AD" clId="Web-{4CAA2583-979F-9C08-6BD5-576AE5181E87}" dt="2019-05-02T06:38:50.476" v="804"/>
          <ac:picMkLst>
            <pc:docMk/>
            <pc:sldMk cId="2891279003" sldId="1709"/>
            <ac:picMk id="4" creationId="{864DB31B-BCC7-43CF-8EC8-CAB41A66AA3B}"/>
          </ac:picMkLst>
        </pc:picChg>
      </pc:sldChg>
      <pc:sldChg chg="addSp delSp modSp add ord replId">
        <pc:chgData name="Kishore Chowdary" userId="S::kishorechowdary@codesizzler.info::2345643c-5f63-4112-a59d-d4fb77c40394" providerId="AD" clId="Web-{4CAA2583-979F-9C08-6BD5-576AE5181E87}" dt="2019-05-02T06:38:44.133" v="803"/>
        <pc:sldMkLst>
          <pc:docMk/>
          <pc:sldMk cId="2146994360" sldId="1710"/>
        </pc:sldMkLst>
        <pc:spChg chg="mod">
          <ac:chgData name="Kishore Chowdary" userId="S::kishorechowdary@codesizzler.info::2345643c-5f63-4112-a59d-d4fb77c40394" providerId="AD" clId="Web-{4CAA2583-979F-9C08-6BD5-576AE5181E87}" dt="2019-05-02T06:06:23.167" v="583" actId="20577"/>
          <ac:spMkLst>
            <pc:docMk/>
            <pc:sldMk cId="2146994360" sldId="1710"/>
            <ac:spMk id="2" creationId="{A9E68664-C1C5-F749-A774-F8D07FD01235}"/>
          </ac:spMkLst>
        </pc:spChg>
        <pc:spChg chg="mod">
          <ac:chgData name="Kishore Chowdary" userId="S::kishorechowdary@codesizzler.info::2345643c-5f63-4112-a59d-d4fb77c40394" providerId="AD" clId="Web-{4CAA2583-979F-9C08-6BD5-576AE5181E87}" dt="2019-05-02T06:07:59.949" v="615" actId="1076"/>
          <ac:spMkLst>
            <pc:docMk/>
            <pc:sldMk cId="2146994360" sldId="1710"/>
            <ac:spMk id="5" creationId="{8403EE91-D491-9D44-AB31-328AFF39844A}"/>
          </ac:spMkLst>
        </pc:spChg>
        <pc:picChg chg="add mod">
          <ac:chgData name="Kishore Chowdary" userId="S::kishorechowdary@codesizzler.info::2345643c-5f63-4112-a59d-d4fb77c40394" providerId="AD" clId="Web-{4CAA2583-979F-9C08-6BD5-576AE5181E87}" dt="2019-05-02T06:38:44.133" v="803"/>
          <ac:picMkLst>
            <pc:docMk/>
            <pc:sldMk cId="2146994360" sldId="1710"/>
            <ac:picMk id="3" creationId="{FAF86738-AF47-4E37-8C6A-8A8418E3919A}"/>
          </ac:picMkLst>
        </pc:picChg>
        <pc:picChg chg="del">
          <ac:chgData name="Kishore Chowdary" userId="S::kishorechowdary@codesizzler.info::2345643c-5f63-4112-a59d-d4fb77c40394" providerId="AD" clId="Web-{4CAA2583-979F-9C08-6BD5-576AE5181E87}" dt="2019-05-02T06:06:03.433" v="570"/>
          <ac:picMkLst>
            <pc:docMk/>
            <pc:sldMk cId="2146994360" sldId="1710"/>
            <ac:picMk id="4" creationId="{864DB31B-BCC7-43CF-8EC8-CAB41A66AA3B}"/>
          </ac:picMkLst>
        </pc:picChg>
      </pc:sldChg>
      <pc:sldChg chg="add del replId">
        <pc:chgData name="Kishore Chowdary" userId="S::kishorechowdary@codesizzler.info::2345643c-5f63-4112-a59d-d4fb77c40394" providerId="AD" clId="Web-{4CAA2583-979F-9C08-6BD5-576AE5181E87}" dt="2019-05-02T06:19:49" v="627"/>
        <pc:sldMkLst>
          <pc:docMk/>
          <pc:sldMk cId="1212076829" sldId="1711"/>
        </pc:sldMkLst>
      </pc:sldChg>
      <pc:sldChg chg="modSp add ord replId">
        <pc:chgData name="Kishore Chowdary" userId="S::kishorechowdary@codesizzler.info::2345643c-5f63-4112-a59d-d4fb77c40394" providerId="AD" clId="Web-{4CAA2583-979F-9C08-6BD5-576AE5181E87}" dt="2019-05-02T06:29:17.160" v="666"/>
        <pc:sldMkLst>
          <pc:docMk/>
          <pc:sldMk cId="3395713812" sldId="1711"/>
        </pc:sldMkLst>
        <pc:spChg chg="mod">
          <ac:chgData name="Kishore Chowdary" userId="S::kishorechowdary@codesizzler.info::2345643c-5f63-4112-a59d-d4fb77c40394" providerId="AD" clId="Web-{4CAA2583-979F-9C08-6BD5-576AE5181E87}" dt="2019-05-02T06:28:42.613" v="665" actId="20577"/>
          <ac:spMkLst>
            <pc:docMk/>
            <pc:sldMk cId="3395713812" sldId="1711"/>
            <ac:spMk id="7" creationId="{5D4E8518-349A-8C49-95C4-7538F141B358}"/>
          </ac:spMkLst>
        </pc:spChg>
      </pc:sldChg>
      <pc:sldChg chg="add del replId">
        <pc:chgData name="Kishore Chowdary" userId="S::kishorechowdary@codesizzler.info::2345643c-5f63-4112-a59d-d4fb77c40394" providerId="AD" clId="Web-{4CAA2583-979F-9C08-6BD5-576AE5181E87}" dt="2019-05-02T11:33:26.389" v="3589"/>
        <pc:sldMkLst>
          <pc:docMk/>
          <pc:sldMk cId="4224165720" sldId="1712"/>
        </pc:sldMkLst>
      </pc:sldChg>
      <pc:sldChg chg="modSp add replId">
        <pc:chgData name="Kishore Chowdary" userId="S::kishorechowdary@codesizzler.info::2345643c-5f63-4112-a59d-d4fb77c40394" providerId="AD" clId="Web-{4CAA2583-979F-9C08-6BD5-576AE5181E87}" dt="2019-05-02T06:31:20.645" v="713" actId="20577"/>
        <pc:sldMkLst>
          <pc:docMk/>
          <pc:sldMk cId="2570311742" sldId="1713"/>
        </pc:sldMkLst>
        <pc:spChg chg="mod">
          <ac:chgData name="Kishore Chowdary" userId="S::kishorechowdary@codesizzler.info::2345643c-5f63-4112-a59d-d4fb77c40394" providerId="AD" clId="Web-{4CAA2583-979F-9C08-6BD5-576AE5181E87}" dt="2019-05-02T06:30:51.473" v="699" actId="20577"/>
          <ac:spMkLst>
            <pc:docMk/>
            <pc:sldMk cId="2570311742" sldId="1713"/>
            <ac:spMk id="2" creationId="{A9E68664-C1C5-F749-A774-F8D07FD01235}"/>
          </ac:spMkLst>
        </pc:spChg>
        <pc:spChg chg="mod">
          <ac:chgData name="Kishore Chowdary" userId="S::kishorechowdary@codesizzler.info::2345643c-5f63-4112-a59d-d4fb77c40394" providerId="AD" clId="Web-{4CAA2583-979F-9C08-6BD5-576AE5181E87}" dt="2019-05-02T06:31:20.645" v="713" actId="20577"/>
          <ac:spMkLst>
            <pc:docMk/>
            <pc:sldMk cId="2570311742" sldId="1713"/>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06:33:09.927" v="768" actId="20577"/>
        <pc:sldMkLst>
          <pc:docMk/>
          <pc:sldMk cId="3737002535" sldId="1714"/>
        </pc:sldMkLst>
        <pc:spChg chg="mod">
          <ac:chgData name="Kishore Chowdary" userId="S::kishorechowdary@codesizzler.info::2345643c-5f63-4112-a59d-d4fb77c40394" providerId="AD" clId="Web-{4CAA2583-979F-9C08-6BD5-576AE5181E87}" dt="2019-05-02T06:32:39.052" v="747" actId="20577"/>
          <ac:spMkLst>
            <pc:docMk/>
            <pc:sldMk cId="3737002535" sldId="1714"/>
            <ac:spMk id="2" creationId="{A9E68664-C1C5-F749-A774-F8D07FD01235}"/>
          </ac:spMkLst>
        </pc:spChg>
        <pc:spChg chg="mod">
          <ac:chgData name="Kishore Chowdary" userId="S::kishorechowdary@codesizzler.info::2345643c-5f63-4112-a59d-d4fb77c40394" providerId="AD" clId="Web-{4CAA2583-979F-9C08-6BD5-576AE5181E87}" dt="2019-05-02T06:33:09.927" v="768" actId="20577"/>
          <ac:spMkLst>
            <pc:docMk/>
            <pc:sldMk cId="3737002535" sldId="1714"/>
            <ac:spMk id="5" creationId="{8403EE91-D491-9D44-AB31-328AFF39844A}"/>
          </ac:spMkLst>
        </pc:spChg>
      </pc:sldChg>
      <pc:sldChg chg="addSp delSp modSp add replId">
        <pc:chgData name="Kishore Chowdary" userId="S::kishorechowdary@codesizzler.info::2345643c-5f63-4112-a59d-d4fb77c40394" providerId="AD" clId="Web-{4CAA2583-979F-9C08-6BD5-576AE5181E87}" dt="2019-05-02T06:39:57.414" v="813"/>
        <pc:sldMkLst>
          <pc:docMk/>
          <pc:sldMk cId="1344306243" sldId="1715"/>
        </pc:sldMkLst>
        <pc:spChg chg="mod">
          <ac:chgData name="Kishore Chowdary" userId="S::kishorechowdary@codesizzler.info::2345643c-5f63-4112-a59d-d4fb77c40394" providerId="AD" clId="Web-{4CAA2583-979F-9C08-6BD5-576AE5181E87}" dt="2019-05-02T06:35:51.256" v="775" actId="20577"/>
          <ac:spMkLst>
            <pc:docMk/>
            <pc:sldMk cId="1344306243" sldId="1715"/>
            <ac:spMk id="2" creationId="{A9E68664-C1C5-F749-A774-F8D07FD01235}"/>
          </ac:spMkLst>
        </pc:spChg>
        <pc:spChg chg="del">
          <ac:chgData name="Kishore Chowdary" userId="S::kishorechowdary@codesizzler.info::2345643c-5f63-4112-a59d-d4fb77c40394" providerId="AD" clId="Web-{4CAA2583-979F-9C08-6BD5-576AE5181E87}" dt="2019-05-02T06:36:01.757" v="777"/>
          <ac:spMkLst>
            <pc:docMk/>
            <pc:sldMk cId="1344306243" sldId="1715"/>
            <ac:spMk id="5" creationId="{8403EE91-D491-9D44-AB31-328AFF39844A}"/>
          </ac:spMkLst>
        </pc:spChg>
        <pc:picChg chg="add mod">
          <ac:chgData name="Kishore Chowdary" userId="S::kishorechowdary@codesizzler.info::2345643c-5f63-4112-a59d-d4fb77c40394" providerId="AD" clId="Web-{4CAA2583-979F-9C08-6BD5-576AE5181E87}" dt="2019-05-02T06:39:57.414" v="813"/>
          <ac:picMkLst>
            <pc:docMk/>
            <pc:sldMk cId="1344306243" sldId="1715"/>
            <ac:picMk id="3" creationId="{E608FC31-B8F7-46CC-9AD1-70C8A6E8B12C}"/>
          </ac:picMkLst>
        </pc:picChg>
      </pc:sldChg>
      <pc:sldChg chg="addSp delSp modSp add ord replId">
        <pc:chgData name="Kishore Chowdary" userId="S::kishorechowdary@codesizzler.info::2345643c-5f63-4112-a59d-d4fb77c40394" providerId="AD" clId="Web-{4CAA2583-979F-9C08-6BD5-576AE5181E87}" dt="2019-05-02T06:41:36.868" v="860" actId="20577"/>
        <pc:sldMkLst>
          <pc:docMk/>
          <pc:sldMk cId="475124415" sldId="1716"/>
        </pc:sldMkLst>
        <pc:spChg chg="mod">
          <ac:chgData name="Kishore Chowdary" userId="S::kishorechowdary@codesizzler.info::2345643c-5f63-4112-a59d-d4fb77c40394" providerId="AD" clId="Web-{4CAA2583-979F-9C08-6BD5-576AE5181E87}" dt="2019-05-02T06:41:36.868" v="860" actId="20577"/>
          <ac:spMkLst>
            <pc:docMk/>
            <pc:sldMk cId="475124415" sldId="1716"/>
            <ac:spMk id="2" creationId="{A9E68664-C1C5-F749-A774-F8D07FD01235}"/>
          </ac:spMkLst>
        </pc:spChg>
        <pc:spChg chg="del">
          <ac:chgData name="Kishore Chowdary" userId="S::kishorechowdary@codesizzler.info::2345643c-5f63-4112-a59d-d4fb77c40394" providerId="AD" clId="Web-{4CAA2583-979F-9C08-6BD5-576AE5181E87}" dt="2019-05-02T06:40:32.602" v="826"/>
          <ac:spMkLst>
            <pc:docMk/>
            <pc:sldMk cId="475124415" sldId="1716"/>
            <ac:spMk id="5" creationId="{8403EE91-D491-9D44-AB31-328AFF39844A}"/>
          </ac:spMkLst>
        </pc:spChg>
        <pc:picChg chg="add mod">
          <ac:chgData name="Kishore Chowdary" userId="S::kishorechowdary@codesizzler.info::2345643c-5f63-4112-a59d-d4fb77c40394" providerId="AD" clId="Web-{4CAA2583-979F-9C08-6BD5-576AE5181E87}" dt="2019-05-02T06:40:56.586" v="833"/>
          <ac:picMkLst>
            <pc:docMk/>
            <pc:sldMk cId="475124415" sldId="1716"/>
            <ac:picMk id="3" creationId="{21A143F0-B6A4-4615-9DE4-A0D7D47B6340}"/>
          </ac:picMkLst>
        </pc:picChg>
      </pc:sldChg>
      <pc:sldChg chg="addSp delSp modSp add replId">
        <pc:chgData name="Kishore Chowdary" userId="S::kishorechowdary@codesizzler.info::2345643c-5f63-4112-a59d-d4fb77c40394" providerId="AD" clId="Web-{4CAA2583-979F-9C08-6BD5-576AE5181E87}" dt="2019-05-02T07:02:01.236" v="1371"/>
        <pc:sldMkLst>
          <pc:docMk/>
          <pc:sldMk cId="5670227" sldId="1717"/>
        </pc:sldMkLst>
        <pc:spChg chg="mod">
          <ac:chgData name="Kishore Chowdary" userId="S::kishorechowdary@codesizzler.info::2345643c-5f63-4112-a59d-d4fb77c40394" providerId="AD" clId="Web-{4CAA2583-979F-9C08-6BD5-576AE5181E87}" dt="2019-05-02T07:01:57.392" v="1368" actId="20577"/>
          <ac:spMkLst>
            <pc:docMk/>
            <pc:sldMk cId="5670227" sldId="1717"/>
            <ac:spMk id="2" creationId="{A9E68664-C1C5-F749-A774-F8D07FD01235}"/>
          </ac:spMkLst>
        </pc:spChg>
        <pc:picChg chg="del">
          <ac:chgData name="Kishore Chowdary" userId="S::kishorechowdary@codesizzler.info::2345643c-5f63-4112-a59d-d4fb77c40394" providerId="AD" clId="Web-{4CAA2583-979F-9C08-6BD5-576AE5181E87}" dt="2019-05-02T06:41:59.665" v="863"/>
          <ac:picMkLst>
            <pc:docMk/>
            <pc:sldMk cId="5670227" sldId="1717"/>
            <ac:picMk id="3" creationId="{21A143F0-B6A4-4615-9DE4-A0D7D47B6340}"/>
          </ac:picMkLst>
        </pc:picChg>
        <pc:picChg chg="add del mod modCrop">
          <ac:chgData name="Kishore Chowdary" userId="S::kishorechowdary@codesizzler.info::2345643c-5f63-4112-a59d-d4fb77c40394" providerId="AD" clId="Web-{4CAA2583-979F-9C08-6BD5-576AE5181E87}" dt="2019-05-02T07:00:49.673" v="1330"/>
          <ac:picMkLst>
            <pc:docMk/>
            <pc:sldMk cId="5670227" sldId="1717"/>
            <ac:picMk id="4" creationId="{EEA904E7-2E1E-457B-B444-8CA398C96C39}"/>
          </ac:picMkLst>
        </pc:picChg>
        <pc:picChg chg="add mod">
          <ac:chgData name="Kishore Chowdary" userId="S::kishorechowdary@codesizzler.info::2345643c-5f63-4112-a59d-d4fb77c40394" providerId="AD" clId="Web-{4CAA2583-979F-9C08-6BD5-576AE5181E87}" dt="2019-05-02T07:02:01.236" v="1371"/>
          <ac:picMkLst>
            <pc:docMk/>
            <pc:sldMk cId="5670227" sldId="1717"/>
            <ac:picMk id="6" creationId="{E5F9D758-C5C9-4ABB-8681-2332BC065868}"/>
          </ac:picMkLst>
        </pc:picChg>
      </pc:sldChg>
      <pc:sldChg chg="addSp delSp modSp add ord replId">
        <pc:chgData name="Kishore Chowdary" userId="S::kishorechowdary@codesizzler.info::2345643c-5f63-4112-a59d-d4fb77c40394" providerId="AD" clId="Web-{4CAA2583-979F-9C08-6BD5-576AE5181E87}" dt="2019-05-02T06:44:47.072" v="906"/>
        <pc:sldMkLst>
          <pc:docMk/>
          <pc:sldMk cId="142198035" sldId="1718"/>
        </pc:sldMkLst>
        <pc:spChg chg="mod">
          <ac:chgData name="Kishore Chowdary" userId="S::kishorechowdary@codesizzler.info::2345643c-5f63-4112-a59d-d4fb77c40394" providerId="AD" clId="Web-{4CAA2583-979F-9C08-6BD5-576AE5181E87}" dt="2019-05-02T06:43:56.556" v="887" actId="20577"/>
          <ac:spMkLst>
            <pc:docMk/>
            <pc:sldMk cId="142198035" sldId="1718"/>
            <ac:spMk id="2" creationId="{A9E68664-C1C5-F749-A774-F8D07FD01235}"/>
          </ac:spMkLst>
        </pc:spChg>
        <pc:spChg chg="del mod">
          <ac:chgData name="Kishore Chowdary" userId="S::kishorechowdary@codesizzler.info::2345643c-5f63-4112-a59d-d4fb77c40394" providerId="AD" clId="Web-{4CAA2583-979F-9C08-6BD5-576AE5181E87}" dt="2019-05-02T06:44:05.978" v="893"/>
          <ac:spMkLst>
            <pc:docMk/>
            <pc:sldMk cId="142198035" sldId="1718"/>
            <ac:spMk id="5" creationId="{8403EE91-D491-9D44-AB31-328AFF39844A}"/>
          </ac:spMkLst>
        </pc:spChg>
        <pc:picChg chg="add mod">
          <ac:chgData name="Kishore Chowdary" userId="S::kishorechowdary@codesizzler.info::2345643c-5f63-4112-a59d-d4fb77c40394" providerId="AD" clId="Web-{4CAA2583-979F-9C08-6BD5-576AE5181E87}" dt="2019-05-02T06:44:41.025" v="904"/>
          <ac:picMkLst>
            <pc:docMk/>
            <pc:sldMk cId="142198035" sldId="1718"/>
            <ac:picMk id="3" creationId="{ABC66ACF-F09D-4A4B-B515-BB3C65F1710F}"/>
          </ac:picMkLst>
        </pc:picChg>
        <pc:picChg chg="add del">
          <ac:chgData name="Kishore Chowdary" userId="S::kishorechowdary@codesizzler.info::2345643c-5f63-4112-a59d-d4fb77c40394" providerId="AD" clId="Web-{4CAA2583-979F-9C08-6BD5-576AE5181E87}" dt="2019-05-02T06:44:47.072" v="906"/>
          <ac:picMkLst>
            <pc:docMk/>
            <pc:sldMk cId="142198035" sldId="1718"/>
            <ac:picMk id="6" creationId="{E18F94FA-AF89-4D6D-BAC6-DFD461456F0D}"/>
          </ac:picMkLst>
        </pc:picChg>
      </pc:sldChg>
      <pc:sldChg chg="modSp add ord replId">
        <pc:chgData name="Kishore Chowdary" userId="S::kishorechowdary@codesizzler.info::2345643c-5f63-4112-a59d-d4fb77c40394" providerId="AD" clId="Web-{4CAA2583-979F-9C08-6BD5-576AE5181E87}" dt="2019-05-02T06:47:34.464" v="1061" actId="20577"/>
        <pc:sldMkLst>
          <pc:docMk/>
          <pc:sldMk cId="1573152088" sldId="1719"/>
        </pc:sldMkLst>
        <pc:spChg chg="mod">
          <ac:chgData name="Kishore Chowdary" userId="S::kishorechowdary@codesizzler.info::2345643c-5f63-4112-a59d-d4fb77c40394" providerId="AD" clId="Web-{4CAA2583-979F-9C08-6BD5-576AE5181E87}" dt="2019-05-02T06:45:16.151" v="917" actId="20577"/>
          <ac:spMkLst>
            <pc:docMk/>
            <pc:sldMk cId="1573152088" sldId="1719"/>
            <ac:spMk id="2" creationId="{A9E68664-C1C5-F749-A774-F8D07FD01235}"/>
          </ac:spMkLst>
        </pc:spChg>
        <pc:spChg chg="mod">
          <ac:chgData name="Kishore Chowdary" userId="S::kishorechowdary@codesizzler.info::2345643c-5f63-4112-a59d-d4fb77c40394" providerId="AD" clId="Web-{4CAA2583-979F-9C08-6BD5-576AE5181E87}" dt="2019-05-02T06:47:34.464" v="1061" actId="20577"/>
          <ac:spMkLst>
            <pc:docMk/>
            <pc:sldMk cId="1573152088" sldId="1719"/>
            <ac:spMk id="5" creationId="{8403EE91-D491-9D44-AB31-328AFF39844A}"/>
          </ac:spMkLst>
        </pc:spChg>
      </pc:sldChg>
      <pc:sldChg chg="modSp add replId">
        <pc:chgData name="Kishore Chowdary" userId="S::kishorechowdary@codesizzler.info::2345643c-5f63-4112-a59d-d4fb77c40394" providerId="AD" clId="Web-{4CAA2583-979F-9C08-6BD5-576AE5181E87}" dt="2019-05-02T06:48:47.825" v="1100" actId="20577"/>
        <pc:sldMkLst>
          <pc:docMk/>
          <pc:sldMk cId="1510209106" sldId="1720"/>
        </pc:sldMkLst>
        <pc:spChg chg="mod">
          <ac:chgData name="Kishore Chowdary" userId="S::kishorechowdary@codesizzler.info::2345643c-5f63-4112-a59d-d4fb77c40394" providerId="AD" clId="Web-{4CAA2583-979F-9C08-6BD5-576AE5181E87}" dt="2019-05-02T06:48:28.871" v="1096" actId="20577"/>
          <ac:spMkLst>
            <pc:docMk/>
            <pc:sldMk cId="1510209106" sldId="1720"/>
            <ac:spMk id="2" creationId="{A9E68664-C1C5-F749-A774-F8D07FD01235}"/>
          </ac:spMkLst>
        </pc:spChg>
        <pc:spChg chg="mod">
          <ac:chgData name="Kishore Chowdary" userId="S::kishorechowdary@codesizzler.info::2345643c-5f63-4112-a59d-d4fb77c40394" providerId="AD" clId="Web-{4CAA2583-979F-9C08-6BD5-576AE5181E87}" dt="2019-05-02T06:48:47.825" v="1100" actId="20577"/>
          <ac:spMkLst>
            <pc:docMk/>
            <pc:sldMk cId="1510209106" sldId="1720"/>
            <ac:spMk id="5" creationId="{8403EE91-D491-9D44-AB31-328AFF39844A}"/>
          </ac:spMkLst>
        </pc:spChg>
      </pc:sldChg>
      <pc:sldChg chg="modSp add replId">
        <pc:chgData name="Kishore Chowdary" userId="S::kishorechowdary@codesizzler.info::2345643c-5f63-4112-a59d-d4fb77c40394" providerId="AD" clId="Web-{4CAA2583-979F-9C08-6BD5-576AE5181E87}" dt="2019-05-02T06:50:03.075" v="1153" actId="20577"/>
        <pc:sldMkLst>
          <pc:docMk/>
          <pc:sldMk cId="1230635257" sldId="1721"/>
        </pc:sldMkLst>
        <pc:spChg chg="mod">
          <ac:chgData name="Kishore Chowdary" userId="S::kishorechowdary@codesizzler.info::2345643c-5f63-4112-a59d-d4fb77c40394" providerId="AD" clId="Web-{4CAA2583-979F-9C08-6BD5-576AE5181E87}" dt="2019-05-02T06:49:28.450" v="1131" actId="20577"/>
          <ac:spMkLst>
            <pc:docMk/>
            <pc:sldMk cId="1230635257" sldId="1721"/>
            <ac:spMk id="2" creationId="{A9E68664-C1C5-F749-A774-F8D07FD01235}"/>
          </ac:spMkLst>
        </pc:spChg>
        <pc:spChg chg="mod">
          <ac:chgData name="Kishore Chowdary" userId="S::kishorechowdary@codesizzler.info::2345643c-5f63-4112-a59d-d4fb77c40394" providerId="AD" clId="Web-{4CAA2583-979F-9C08-6BD5-576AE5181E87}" dt="2019-05-02T06:50:03.075" v="1153" actId="20577"/>
          <ac:spMkLst>
            <pc:docMk/>
            <pc:sldMk cId="1230635257" sldId="1721"/>
            <ac:spMk id="5" creationId="{8403EE91-D491-9D44-AB31-328AFF39844A}"/>
          </ac:spMkLst>
        </pc:spChg>
      </pc:sldChg>
      <pc:sldChg chg="modSp add replId">
        <pc:chgData name="Kishore Chowdary" userId="S::kishorechowdary@codesizzler.info::2345643c-5f63-4112-a59d-d4fb77c40394" providerId="AD" clId="Web-{4CAA2583-979F-9C08-6BD5-576AE5181E87}" dt="2019-05-02T06:50:57.716" v="1191" actId="20577"/>
        <pc:sldMkLst>
          <pc:docMk/>
          <pc:sldMk cId="2153688682" sldId="1722"/>
        </pc:sldMkLst>
        <pc:spChg chg="mod">
          <ac:chgData name="Kishore Chowdary" userId="S::kishorechowdary@codesizzler.info::2345643c-5f63-4112-a59d-d4fb77c40394" providerId="AD" clId="Web-{4CAA2583-979F-9C08-6BD5-576AE5181E87}" dt="2019-05-02T06:50:09.263" v="1158" actId="20577"/>
          <ac:spMkLst>
            <pc:docMk/>
            <pc:sldMk cId="2153688682" sldId="1722"/>
            <ac:spMk id="2" creationId="{A9E68664-C1C5-F749-A774-F8D07FD01235}"/>
          </ac:spMkLst>
        </pc:spChg>
        <pc:spChg chg="mod">
          <ac:chgData name="Kishore Chowdary" userId="S::kishorechowdary@codesizzler.info::2345643c-5f63-4112-a59d-d4fb77c40394" providerId="AD" clId="Web-{4CAA2583-979F-9C08-6BD5-576AE5181E87}" dt="2019-05-02T06:50:57.716" v="1191" actId="20577"/>
          <ac:spMkLst>
            <pc:docMk/>
            <pc:sldMk cId="2153688682" sldId="1722"/>
            <ac:spMk id="5" creationId="{8403EE91-D491-9D44-AB31-328AFF39844A}"/>
          </ac:spMkLst>
        </pc:spChg>
      </pc:sldChg>
      <pc:sldChg chg="modSp add replId">
        <pc:chgData name="Kishore Chowdary" userId="S::kishorechowdary@codesizzler.info::2345643c-5f63-4112-a59d-d4fb77c40394" providerId="AD" clId="Web-{4CAA2583-979F-9C08-6BD5-576AE5181E87}" dt="2019-05-02T06:53:26.498" v="1253" actId="20577"/>
        <pc:sldMkLst>
          <pc:docMk/>
          <pc:sldMk cId="259796709" sldId="1723"/>
        </pc:sldMkLst>
        <pc:spChg chg="mod">
          <ac:chgData name="Kishore Chowdary" userId="S::kishorechowdary@codesizzler.info::2345643c-5f63-4112-a59d-d4fb77c40394" providerId="AD" clId="Web-{4CAA2583-979F-9C08-6BD5-576AE5181E87}" dt="2019-05-02T06:51:55.810" v="1224" actId="20577"/>
          <ac:spMkLst>
            <pc:docMk/>
            <pc:sldMk cId="259796709" sldId="1723"/>
            <ac:spMk id="2" creationId="{A9E68664-C1C5-F749-A774-F8D07FD01235}"/>
          </ac:spMkLst>
        </pc:spChg>
        <pc:spChg chg="mod">
          <ac:chgData name="Kishore Chowdary" userId="S::kishorechowdary@codesizzler.info::2345643c-5f63-4112-a59d-d4fb77c40394" providerId="AD" clId="Web-{4CAA2583-979F-9C08-6BD5-576AE5181E87}" dt="2019-05-02T06:53:26.498" v="1253" actId="20577"/>
          <ac:spMkLst>
            <pc:docMk/>
            <pc:sldMk cId="259796709" sldId="1723"/>
            <ac:spMk id="5" creationId="{8403EE91-D491-9D44-AB31-328AFF39844A}"/>
          </ac:spMkLst>
        </pc:spChg>
      </pc:sldChg>
      <pc:sldChg chg="addSp delSp modSp add replId">
        <pc:chgData name="Kishore Chowdary" userId="S::kishorechowdary@codesizzler.info::2345643c-5f63-4112-a59d-d4fb77c40394" providerId="AD" clId="Web-{4CAA2583-979F-9C08-6BD5-576AE5181E87}" dt="2019-05-02T06:54:20.295" v="1277"/>
        <pc:sldMkLst>
          <pc:docMk/>
          <pc:sldMk cId="3685730192" sldId="1724"/>
        </pc:sldMkLst>
        <pc:spChg chg="mod">
          <ac:chgData name="Kishore Chowdary" userId="S::kishorechowdary@codesizzler.info::2345643c-5f63-4112-a59d-d4fb77c40394" providerId="AD" clId="Web-{4CAA2583-979F-9C08-6BD5-576AE5181E87}" dt="2019-05-02T06:53:32.779" v="1258" actId="20577"/>
          <ac:spMkLst>
            <pc:docMk/>
            <pc:sldMk cId="3685730192" sldId="1724"/>
            <ac:spMk id="2" creationId="{A9E68664-C1C5-F749-A774-F8D07FD01235}"/>
          </ac:spMkLst>
        </pc:spChg>
        <pc:spChg chg="add del mod">
          <ac:chgData name="Kishore Chowdary" userId="S::kishorechowdary@codesizzler.info::2345643c-5f63-4112-a59d-d4fb77c40394" providerId="AD" clId="Web-{4CAA2583-979F-9C08-6BD5-576AE5181E87}" dt="2019-05-02T06:53:43.170" v="1268"/>
          <ac:spMkLst>
            <pc:docMk/>
            <pc:sldMk cId="3685730192" sldId="1724"/>
            <ac:spMk id="3" creationId="{EE0FEE8E-5960-4C34-AC94-034BFE870ECF}"/>
          </ac:spMkLst>
        </pc:spChg>
        <pc:spChg chg="del mod">
          <ac:chgData name="Kishore Chowdary" userId="S::kishorechowdary@codesizzler.info::2345643c-5f63-4112-a59d-d4fb77c40394" providerId="AD" clId="Web-{4CAA2583-979F-9C08-6BD5-576AE5181E87}" dt="2019-05-02T06:53:39.608" v="1264"/>
          <ac:spMkLst>
            <pc:docMk/>
            <pc:sldMk cId="3685730192" sldId="1724"/>
            <ac:spMk id="5" creationId="{8403EE91-D491-9D44-AB31-328AFF39844A}"/>
          </ac:spMkLst>
        </pc:spChg>
        <pc:picChg chg="add mod">
          <ac:chgData name="Kishore Chowdary" userId="S::kishorechowdary@codesizzler.info::2345643c-5f63-4112-a59d-d4fb77c40394" providerId="AD" clId="Web-{4CAA2583-979F-9C08-6BD5-576AE5181E87}" dt="2019-05-02T06:54:20.295" v="1277"/>
          <ac:picMkLst>
            <pc:docMk/>
            <pc:sldMk cId="3685730192" sldId="1724"/>
            <ac:picMk id="4" creationId="{875D7288-5CED-43D1-BA61-7FAE7E3B7610}"/>
          </ac:picMkLst>
        </pc:picChg>
      </pc:sldChg>
      <pc:sldChg chg="add del replId">
        <pc:chgData name="Kishore Chowdary" userId="S::kishorechowdary@codesizzler.info::2345643c-5f63-4112-a59d-d4fb77c40394" providerId="AD" clId="Web-{4CAA2583-979F-9C08-6BD5-576AE5181E87}" dt="2019-05-02T06:54:34.921" v="1279"/>
        <pc:sldMkLst>
          <pc:docMk/>
          <pc:sldMk cId="1871981786" sldId="1725"/>
        </pc:sldMkLst>
      </pc:sldChg>
      <pc:sldChg chg="modSp add ord replId">
        <pc:chgData name="Kishore Chowdary" userId="S::kishorechowdary@codesizzler.info::2345643c-5f63-4112-a59d-d4fb77c40394" providerId="AD" clId="Web-{4CAA2583-979F-9C08-6BD5-576AE5181E87}" dt="2019-05-02T06:56:23.499" v="1321" actId="20577"/>
        <pc:sldMkLst>
          <pc:docMk/>
          <pc:sldMk cId="1961517142" sldId="1725"/>
        </pc:sldMkLst>
        <pc:spChg chg="mod">
          <ac:chgData name="Kishore Chowdary" userId="S::kishorechowdary@codesizzler.info::2345643c-5f63-4112-a59d-d4fb77c40394" providerId="AD" clId="Web-{4CAA2583-979F-9C08-6BD5-576AE5181E87}" dt="2019-05-02T06:56:23.499" v="1321" actId="20577"/>
          <ac:spMkLst>
            <pc:docMk/>
            <pc:sldMk cId="1961517142" sldId="1725"/>
            <ac:spMk id="7" creationId="{5D4E8518-349A-8C49-95C4-7538F141B358}"/>
          </ac:spMkLst>
        </pc:spChg>
      </pc:sldChg>
      <pc:sldChg chg="modSp add ord replId">
        <pc:chgData name="Kishore Chowdary" userId="S::kishorechowdary@codesizzler.info::2345643c-5f63-4112-a59d-d4fb77c40394" providerId="AD" clId="Web-{4CAA2583-979F-9C08-6BD5-576AE5181E87}" dt="2019-05-02T11:35:25.764" v="3611"/>
        <pc:sldMkLst>
          <pc:docMk/>
          <pc:sldMk cId="1396452789" sldId="1726"/>
        </pc:sldMkLst>
        <pc:spChg chg="mod">
          <ac:chgData name="Kishore Chowdary" userId="S::kishorechowdary@codesizzler.info::2345643c-5f63-4112-a59d-d4fb77c40394" providerId="AD" clId="Web-{4CAA2583-979F-9C08-6BD5-576AE5181E87}" dt="2019-05-02T06:56:56.109" v="1328" actId="20577"/>
          <ac:spMkLst>
            <pc:docMk/>
            <pc:sldMk cId="1396452789" sldId="1726"/>
            <ac:spMk id="2" creationId="{A9E68664-C1C5-F749-A774-F8D07FD01235}"/>
          </ac:spMkLst>
        </pc:spChg>
        <pc:spChg chg="mod">
          <ac:chgData name="Kishore Chowdary" userId="S::kishorechowdary@codesizzler.info::2345643c-5f63-4112-a59d-d4fb77c40394" providerId="AD" clId="Web-{4CAA2583-979F-9C08-6BD5-576AE5181E87}" dt="2019-05-02T07:03:07.924" v="1392" actId="20577"/>
          <ac:spMkLst>
            <pc:docMk/>
            <pc:sldMk cId="1396452789" sldId="1726"/>
            <ac:spMk id="5" creationId="{8403EE91-D491-9D44-AB31-328AFF39844A}"/>
          </ac:spMkLst>
        </pc:spChg>
      </pc:sldChg>
      <pc:sldChg chg="addSp delSp modSp add ord replId">
        <pc:chgData name="Kishore Chowdary" userId="S::kishorechowdary@codesizzler.info::2345643c-5f63-4112-a59d-d4fb77c40394" providerId="AD" clId="Web-{4CAA2583-979F-9C08-6BD5-576AE5181E87}" dt="2019-05-02T11:35:25.764" v="3610"/>
        <pc:sldMkLst>
          <pc:docMk/>
          <pc:sldMk cId="2077767253" sldId="1727"/>
        </pc:sldMkLst>
        <pc:spChg chg="mod">
          <ac:chgData name="Kishore Chowdary" userId="S::kishorechowdary@codesizzler.info::2345643c-5f63-4112-a59d-d4fb77c40394" providerId="AD" clId="Web-{4CAA2583-979F-9C08-6BD5-576AE5181E87}" dt="2019-05-02T07:03:43.986" v="1411" actId="20577"/>
          <ac:spMkLst>
            <pc:docMk/>
            <pc:sldMk cId="2077767253" sldId="1727"/>
            <ac:spMk id="2" creationId="{A9E68664-C1C5-F749-A774-F8D07FD01235}"/>
          </ac:spMkLst>
        </pc:spChg>
        <pc:spChg chg="del">
          <ac:chgData name="Kishore Chowdary" userId="S::kishorechowdary@codesizzler.info::2345643c-5f63-4112-a59d-d4fb77c40394" providerId="AD" clId="Web-{4CAA2583-979F-9C08-6BD5-576AE5181E87}" dt="2019-05-02T07:04:12.877" v="1414"/>
          <ac:spMkLst>
            <pc:docMk/>
            <pc:sldMk cId="2077767253" sldId="1727"/>
            <ac:spMk id="5" creationId="{8403EE91-D491-9D44-AB31-328AFF39844A}"/>
          </ac:spMkLst>
        </pc:spChg>
        <pc:picChg chg="add mod modCrop">
          <ac:chgData name="Kishore Chowdary" userId="S::kishorechowdary@codesizzler.info::2345643c-5f63-4112-a59d-d4fb77c40394" providerId="AD" clId="Web-{4CAA2583-979F-9C08-6BD5-576AE5181E87}" dt="2019-05-02T07:06:13.287" v="1429"/>
          <ac:picMkLst>
            <pc:docMk/>
            <pc:sldMk cId="2077767253" sldId="1727"/>
            <ac:picMk id="3" creationId="{311F510A-E325-49CE-B7CC-A1D8451983D5}"/>
          </ac:picMkLst>
        </pc:picChg>
      </pc:sldChg>
      <pc:sldChg chg="addSp delSp modSp add ord replId">
        <pc:chgData name="Kishore Chowdary" userId="S::kishorechowdary@codesizzler.info::2345643c-5f63-4112-a59d-d4fb77c40394" providerId="AD" clId="Web-{4CAA2583-979F-9C08-6BD5-576AE5181E87}" dt="2019-05-02T11:35:25.764" v="3609"/>
        <pc:sldMkLst>
          <pc:docMk/>
          <pc:sldMk cId="1919866594" sldId="1728"/>
        </pc:sldMkLst>
        <pc:spChg chg="mod">
          <ac:chgData name="Kishore Chowdary" userId="S::kishorechowdary@codesizzler.info::2345643c-5f63-4112-a59d-d4fb77c40394" providerId="AD" clId="Web-{4CAA2583-979F-9C08-6BD5-576AE5181E87}" dt="2019-05-02T07:07:24.772" v="1449" actId="20577"/>
          <ac:spMkLst>
            <pc:docMk/>
            <pc:sldMk cId="1919866594" sldId="1728"/>
            <ac:spMk id="2" creationId="{A9E68664-C1C5-F749-A774-F8D07FD01235}"/>
          </ac:spMkLst>
        </pc:spChg>
        <pc:spChg chg="del">
          <ac:chgData name="Kishore Chowdary" userId="S::kishorechowdary@codesizzler.info::2345643c-5f63-4112-a59d-d4fb77c40394" providerId="AD" clId="Web-{4CAA2583-979F-9C08-6BD5-576AE5181E87}" dt="2019-05-02T07:06:38.756" v="1435"/>
          <ac:spMkLst>
            <pc:docMk/>
            <pc:sldMk cId="1919866594" sldId="1728"/>
            <ac:spMk id="5" creationId="{8403EE91-D491-9D44-AB31-328AFF39844A}"/>
          </ac:spMkLst>
        </pc:spChg>
        <pc:picChg chg="add mod">
          <ac:chgData name="Kishore Chowdary" userId="S::kishorechowdary@codesizzler.info::2345643c-5f63-4112-a59d-d4fb77c40394" providerId="AD" clId="Web-{4CAA2583-979F-9C08-6BD5-576AE5181E87}" dt="2019-05-02T07:07:55.382" v="1457" actId="1076"/>
          <ac:picMkLst>
            <pc:docMk/>
            <pc:sldMk cId="1919866594" sldId="1728"/>
            <ac:picMk id="3" creationId="{63D02CD8-7375-4632-965B-6CBB511EB1CD}"/>
          </ac:picMkLst>
        </pc:picChg>
      </pc:sldChg>
      <pc:sldChg chg="modSp add ord replId">
        <pc:chgData name="Kishore Chowdary" userId="S::kishorechowdary@codesizzler.info::2345643c-5f63-4112-a59d-d4fb77c40394" providerId="AD" clId="Web-{4CAA2583-979F-9C08-6BD5-576AE5181E87}" dt="2019-05-02T11:35:25.764" v="3608"/>
        <pc:sldMkLst>
          <pc:docMk/>
          <pc:sldMk cId="2201114647" sldId="1729"/>
        </pc:sldMkLst>
        <pc:spChg chg="mod">
          <ac:chgData name="Kishore Chowdary" userId="S::kishorechowdary@codesizzler.info::2345643c-5f63-4112-a59d-d4fb77c40394" providerId="AD" clId="Web-{4CAA2583-979F-9C08-6BD5-576AE5181E87}" dt="2019-05-02T07:15:13.400" v="1589" actId="20577"/>
          <ac:spMkLst>
            <pc:docMk/>
            <pc:sldMk cId="2201114647" sldId="1729"/>
            <ac:spMk id="2" creationId="{A9E68664-C1C5-F749-A774-F8D07FD01235}"/>
          </ac:spMkLst>
        </pc:spChg>
        <pc:spChg chg="mod">
          <ac:chgData name="Kishore Chowdary" userId="S::kishorechowdary@codesizzler.info::2345643c-5f63-4112-a59d-d4fb77c40394" providerId="AD" clId="Web-{4CAA2583-979F-9C08-6BD5-576AE5181E87}" dt="2019-05-02T07:09:00.431" v="1495" actId="20577"/>
          <ac:spMkLst>
            <pc:docMk/>
            <pc:sldMk cId="2201114647" sldId="1729"/>
            <ac:spMk id="5" creationId="{8403EE91-D491-9D44-AB31-328AFF39844A}"/>
          </ac:spMkLst>
        </pc:spChg>
      </pc:sldChg>
      <pc:sldChg chg="addSp modSp add ord replId">
        <pc:chgData name="Kishore Chowdary" userId="S::kishorechowdary@codesizzler.info::2345643c-5f63-4112-a59d-d4fb77c40394" providerId="AD" clId="Web-{4CAA2583-979F-9C08-6BD5-576AE5181E87}" dt="2019-05-02T11:35:25.764" v="3607"/>
        <pc:sldMkLst>
          <pc:docMk/>
          <pc:sldMk cId="2897548197" sldId="1730"/>
        </pc:sldMkLst>
        <pc:spChg chg="mod">
          <ac:chgData name="Kishore Chowdary" userId="S::kishorechowdary@codesizzler.info::2345643c-5f63-4112-a59d-d4fb77c40394" providerId="AD" clId="Web-{4CAA2583-979F-9C08-6BD5-576AE5181E87}" dt="2019-05-02T07:09:39.820" v="1505" actId="20577"/>
          <ac:spMkLst>
            <pc:docMk/>
            <pc:sldMk cId="2897548197" sldId="1730"/>
            <ac:spMk id="2" creationId="{A9E68664-C1C5-F749-A774-F8D07FD01235}"/>
          </ac:spMkLst>
        </pc:spChg>
        <pc:spChg chg="mod">
          <ac:chgData name="Kishore Chowdary" userId="S::kishorechowdary@codesizzler.info::2345643c-5f63-4112-a59d-d4fb77c40394" providerId="AD" clId="Web-{4CAA2583-979F-9C08-6BD5-576AE5181E87}" dt="2019-05-02T07:11:21.211" v="1535" actId="20577"/>
          <ac:spMkLst>
            <pc:docMk/>
            <pc:sldMk cId="2897548197" sldId="1730"/>
            <ac:spMk id="5" creationId="{8403EE91-D491-9D44-AB31-328AFF39844A}"/>
          </ac:spMkLst>
        </pc:spChg>
        <pc:picChg chg="add mod">
          <ac:chgData name="Kishore Chowdary" userId="S::kishorechowdary@codesizzler.info::2345643c-5f63-4112-a59d-d4fb77c40394" providerId="AD" clId="Web-{4CAA2583-979F-9C08-6BD5-576AE5181E87}" dt="2019-05-02T07:11:43.227" v="1541" actId="1076"/>
          <ac:picMkLst>
            <pc:docMk/>
            <pc:sldMk cId="2897548197" sldId="1730"/>
            <ac:picMk id="3" creationId="{577BE5D0-431D-444B-BF4B-AB0A6F2A44C5}"/>
          </ac:picMkLst>
        </pc:picChg>
      </pc:sldChg>
      <pc:sldChg chg="addSp delSp modSp add ord replId">
        <pc:chgData name="Kishore Chowdary" userId="S::kishorechowdary@codesizzler.info::2345643c-5f63-4112-a59d-d4fb77c40394" providerId="AD" clId="Web-{4CAA2583-979F-9C08-6BD5-576AE5181E87}" dt="2019-05-02T11:35:25.764" v="3606"/>
        <pc:sldMkLst>
          <pc:docMk/>
          <pc:sldMk cId="2503696138" sldId="1731"/>
        </pc:sldMkLst>
        <pc:spChg chg="mod">
          <ac:chgData name="Kishore Chowdary" userId="S::kishorechowdary@codesizzler.info::2345643c-5f63-4112-a59d-d4fb77c40394" providerId="AD" clId="Web-{4CAA2583-979F-9C08-6BD5-576AE5181E87}" dt="2019-05-02T07:12:30.477" v="1549" actId="20577"/>
          <ac:spMkLst>
            <pc:docMk/>
            <pc:sldMk cId="2503696138" sldId="1731"/>
            <ac:spMk id="2" creationId="{A9E68664-C1C5-F749-A774-F8D07FD01235}"/>
          </ac:spMkLst>
        </pc:spChg>
        <pc:spChg chg="mod">
          <ac:chgData name="Kishore Chowdary" userId="S::kishorechowdary@codesizzler.info::2345643c-5f63-4112-a59d-d4fb77c40394" providerId="AD" clId="Web-{4CAA2583-979F-9C08-6BD5-576AE5181E87}" dt="2019-05-02T07:15:28.353" v="1603" actId="20577"/>
          <ac:spMkLst>
            <pc:docMk/>
            <pc:sldMk cId="2503696138" sldId="1731"/>
            <ac:spMk id="5" creationId="{8403EE91-D491-9D44-AB31-328AFF39844A}"/>
          </ac:spMkLst>
        </pc:spChg>
        <pc:picChg chg="del">
          <ac:chgData name="Kishore Chowdary" userId="S::kishorechowdary@codesizzler.info::2345643c-5f63-4112-a59d-d4fb77c40394" providerId="AD" clId="Web-{4CAA2583-979F-9C08-6BD5-576AE5181E87}" dt="2019-05-02T07:14:27.150" v="1574"/>
          <ac:picMkLst>
            <pc:docMk/>
            <pc:sldMk cId="2503696138" sldId="1731"/>
            <ac:picMk id="3" creationId="{577BE5D0-431D-444B-BF4B-AB0A6F2A44C5}"/>
          </ac:picMkLst>
        </pc:picChg>
        <pc:picChg chg="add mod">
          <ac:chgData name="Kishore Chowdary" userId="S::kishorechowdary@codesizzler.info::2345643c-5f63-4112-a59d-d4fb77c40394" providerId="AD" clId="Web-{4CAA2583-979F-9C08-6BD5-576AE5181E87}" dt="2019-05-02T07:14:50.072" v="1582"/>
          <ac:picMkLst>
            <pc:docMk/>
            <pc:sldMk cId="2503696138" sldId="1731"/>
            <ac:picMk id="4" creationId="{6287D15D-82AA-4A25-A454-E2FC9E336DF4}"/>
          </ac:picMkLst>
        </pc:picChg>
      </pc:sldChg>
      <pc:sldChg chg="delSp modSp add ord replId">
        <pc:chgData name="Kishore Chowdary" userId="S::kishorechowdary@codesizzler.info::2345643c-5f63-4112-a59d-d4fb77c40394" providerId="AD" clId="Web-{4CAA2583-979F-9C08-6BD5-576AE5181E87}" dt="2019-05-02T11:35:25.764" v="3605"/>
        <pc:sldMkLst>
          <pc:docMk/>
          <pc:sldMk cId="3538688053" sldId="1732"/>
        </pc:sldMkLst>
        <pc:spChg chg="mod">
          <ac:chgData name="Kishore Chowdary" userId="S::kishorechowdary@codesizzler.info::2345643c-5f63-4112-a59d-d4fb77c40394" providerId="AD" clId="Web-{4CAA2583-979F-9C08-6BD5-576AE5181E87}" dt="2019-05-02T07:15:32.713" v="1606" actId="20577"/>
          <ac:spMkLst>
            <pc:docMk/>
            <pc:sldMk cId="3538688053" sldId="1732"/>
            <ac:spMk id="2" creationId="{A9E68664-C1C5-F749-A774-F8D07FD01235}"/>
          </ac:spMkLst>
        </pc:spChg>
        <pc:spChg chg="mod">
          <ac:chgData name="Kishore Chowdary" userId="S::kishorechowdary@codesizzler.info::2345643c-5f63-4112-a59d-d4fb77c40394" providerId="AD" clId="Web-{4CAA2583-979F-9C08-6BD5-576AE5181E87}" dt="2019-05-02T07:16:59.885" v="1632" actId="1076"/>
          <ac:spMkLst>
            <pc:docMk/>
            <pc:sldMk cId="3538688053" sldId="1732"/>
            <ac:spMk id="5" creationId="{8403EE91-D491-9D44-AB31-328AFF39844A}"/>
          </ac:spMkLst>
        </pc:spChg>
        <pc:picChg chg="del">
          <ac:chgData name="Kishore Chowdary" userId="S::kishorechowdary@codesizzler.info::2345643c-5f63-4112-a59d-d4fb77c40394" providerId="AD" clId="Web-{4CAA2583-979F-9C08-6BD5-576AE5181E87}" dt="2019-05-02T07:16:54.807" v="1631"/>
          <ac:picMkLst>
            <pc:docMk/>
            <pc:sldMk cId="3538688053" sldId="1732"/>
            <ac:picMk id="4" creationId="{6287D15D-82AA-4A25-A454-E2FC9E336DF4}"/>
          </ac:picMkLst>
        </pc:picChg>
      </pc:sldChg>
      <pc:sldChg chg="modSp add ord replId">
        <pc:chgData name="Kishore Chowdary" userId="S::kishorechowdary@codesizzler.info::2345643c-5f63-4112-a59d-d4fb77c40394" providerId="AD" clId="Web-{4CAA2583-979F-9C08-6BD5-576AE5181E87}" dt="2019-05-02T11:35:25.764" v="3604"/>
        <pc:sldMkLst>
          <pc:docMk/>
          <pc:sldMk cId="2769778456" sldId="1733"/>
        </pc:sldMkLst>
        <pc:spChg chg="mod">
          <ac:chgData name="Kishore Chowdary" userId="S::kishorechowdary@codesizzler.info::2345643c-5f63-4112-a59d-d4fb77c40394" providerId="AD" clId="Web-{4CAA2583-979F-9C08-6BD5-576AE5181E87}" dt="2019-05-02T07:17:57.135" v="1645" actId="20577"/>
          <ac:spMkLst>
            <pc:docMk/>
            <pc:sldMk cId="2769778456" sldId="1733"/>
            <ac:spMk id="2" creationId="{A9E68664-C1C5-F749-A774-F8D07FD01235}"/>
          </ac:spMkLst>
        </pc:spChg>
        <pc:spChg chg="mod">
          <ac:chgData name="Kishore Chowdary" userId="S::kishorechowdary@codesizzler.info::2345643c-5f63-4112-a59d-d4fb77c40394" providerId="AD" clId="Web-{4CAA2583-979F-9C08-6BD5-576AE5181E87}" dt="2019-05-02T07:26:30.062" v="1692" actId="20577"/>
          <ac:spMkLst>
            <pc:docMk/>
            <pc:sldMk cId="2769778456" sldId="1733"/>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5:25.764" v="3603"/>
        <pc:sldMkLst>
          <pc:docMk/>
          <pc:sldMk cId="1627544288" sldId="1734"/>
        </pc:sldMkLst>
        <pc:spChg chg="mod">
          <ac:chgData name="Kishore Chowdary" userId="S::kishorechowdary@codesizzler.info::2345643c-5f63-4112-a59d-d4fb77c40394" providerId="AD" clId="Web-{4CAA2583-979F-9C08-6BD5-576AE5181E87}" dt="2019-05-02T07:26:47.812" v="1704" actId="20577"/>
          <ac:spMkLst>
            <pc:docMk/>
            <pc:sldMk cId="1627544288" sldId="1734"/>
            <ac:spMk id="2" creationId="{A9E68664-C1C5-F749-A774-F8D07FD01235}"/>
          </ac:spMkLst>
        </pc:spChg>
        <pc:spChg chg="mod">
          <ac:chgData name="Kishore Chowdary" userId="S::kishorechowdary@codesizzler.info::2345643c-5f63-4112-a59d-d4fb77c40394" providerId="AD" clId="Web-{4CAA2583-979F-9C08-6BD5-576AE5181E87}" dt="2019-05-02T07:28:51.766" v="1776" actId="1076"/>
          <ac:spMkLst>
            <pc:docMk/>
            <pc:sldMk cId="1627544288" sldId="1734"/>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5:25.764" v="3602"/>
        <pc:sldMkLst>
          <pc:docMk/>
          <pc:sldMk cId="2080913977" sldId="1735"/>
        </pc:sldMkLst>
        <pc:spChg chg="mod">
          <ac:chgData name="Kishore Chowdary" userId="S::kishorechowdary@codesizzler.info::2345643c-5f63-4112-a59d-d4fb77c40394" providerId="AD" clId="Web-{4CAA2583-979F-9C08-6BD5-576AE5181E87}" dt="2019-05-02T07:30:47.501" v="1823" actId="20577"/>
          <ac:spMkLst>
            <pc:docMk/>
            <pc:sldMk cId="2080913977" sldId="1735"/>
            <ac:spMk id="7" creationId="{5D4E8518-349A-8C49-95C4-7538F141B358}"/>
          </ac:spMkLst>
        </pc:spChg>
      </pc:sldChg>
      <pc:sldChg chg="add del replId">
        <pc:chgData name="Kishore Chowdary" userId="S::kishorechowdary@codesizzler.info::2345643c-5f63-4112-a59d-d4fb77c40394" providerId="AD" clId="Web-{4CAA2583-979F-9C08-6BD5-576AE5181E87}" dt="2019-05-02T07:29:10.766" v="1778"/>
        <pc:sldMkLst>
          <pc:docMk/>
          <pc:sldMk cId="4294452274" sldId="1735"/>
        </pc:sldMkLst>
      </pc:sldChg>
      <pc:sldChg chg="modSp add ord replId">
        <pc:chgData name="Kishore Chowdary" userId="S::kishorechowdary@codesizzler.info::2345643c-5f63-4112-a59d-d4fb77c40394" providerId="AD" clId="Web-{4CAA2583-979F-9C08-6BD5-576AE5181E87}" dt="2019-05-02T11:37:45.749" v="3618"/>
        <pc:sldMkLst>
          <pc:docMk/>
          <pc:sldMk cId="3955223000" sldId="1736"/>
        </pc:sldMkLst>
        <pc:spChg chg="mod">
          <ac:chgData name="Kishore Chowdary" userId="S::kishorechowdary@codesizzler.info::2345643c-5f63-4112-a59d-d4fb77c40394" providerId="AD" clId="Web-{4CAA2583-979F-9C08-6BD5-576AE5181E87}" dt="2019-05-02T08:25:23.122" v="1834" actId="20577"/>
          <ac:spMkLst>
            <pc:docMk/>
            <pc:sldMk cId="3955223000" sldId="1736"/>
            <ac:spMk id="2" creationId="{A9E68664-C1C5-F749-A774-F8D07FD01235}"/>
          </ac:spMkLst>
        </pc:spChg>
        <pc:spChg chg="mod">
          <ac:chgData name="Kishore Chowdary" userId="S::kishorechowdary@codesizzler.info::2345643c-5f63-4112-a59d-d4fb77c40394" providerId="AD" clId="Web-{4CAA2583-979F-9C08-6BD5-576AE5181E87}" dt="2019-05-02T08:31:10.028" v="1843" actId="20577"/>
          <ac:spMkLst>
            <pc:docMk/>
            <pc:sldMk cId="3955223000" sldId="1736"/>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7:45.749" v="3617"/>
        <pc:sldMkLst>
          <pc:docMk/>
          <pc:sldMk cId="3341689240" sldId="1737"/>
        </pc:sldMkLst>
        <pc:spChg chg="mod">
          <ac:chgData name="Kishore Chowdary" userId="S::kishorechowdary@codesizzler.info::2345643c-5f63-4112-a59d-d4fb77c40394" providerId="AD" clId="Web-{4CAA2583-979F-9C08-6BD5-576AE5181E87}" dt="2019-05-02T08:32:56.684" v="1882" actId="20577"/>
          <ac:spMkLst>
            <pc:docMk/>
            <pc:sldMk cId="3341689240" sldId="1737"/>
            <ac:spMk id="2" creationId="{A9E68664-C1C5-F749-A774-F8D07FD01235}"/>
          </ac:spMkLst>
        </pc:spChg>
        <pc:spChg chg="mod">
          <ac:chgData name="Kishore Chowdary" userId="S::kishorechowdary@codesizzler.info::2345643c-5f63-4112-a59d-d4fb77c40394" providerId="AD" clId="Web-{4CAA2583-979F-9C08-6BD5-576AE5181E87}" dt="2019-05-02T08:44:10.028" v="2013" actId="1076"/>
          <ac:spMkLst>
            <pc:docMk/>
            <pc:sldMk cId="3341689240" sldId="1737"/>
            <ac:spMk id="5" creationId="{8403EE91-D491-9D44-AB31-328AFF39844A}"/>
          </ac:spMkLst>
        </pc:spChg>
      </pc:sldChg>
      <pc:sldChg chg="addSp modSp add ord replId">
        <pc:chgData name="Kishore Chowdary" userId="S::kishorechowdary@codesizzler.info::2345643c-5f63-4112-a59d-d4fb77c40394" providerId="AD" clId="Web-{4CAA2583-979F-9C08-6BD5-576AE5181E87}" dt="2019-05-02T11:37:45.749" v="3615"/>
        <pc:sldMkLst>
          <pc:docMk/>
          <pc:sldMk cId="1405861913" sldId="1738"/>
        </pc:sldMkLst>
        <pc:spChg chg="mod">
          <ac:chgData name="Kishore Chowdary" userId="S::kishorechowdary@codesizzler.info::2345643c-5f63-4112-a59d-d4fb77c40394" providerId="AD" clId="Web-{4CAA2583-979F-9C08-6BD5-576AE5181E87}" dt="2019-05-02T08:38:19.403" v="1937" actId="20577"/>
          <ac:spMkLst>
            <pc:docMk/>
            <pc:sldMk cId="1405861913" sldId="1738"/>
            <ac:spMk id="2" creationId="{A9E68664-C1C5-F749-A774-F8D07FD01235}"/>
          </ac:spMkLst>
        </pc:spChg>
        <pc:spChg chg="mod">
          <ac:chgData name="Kishore Chowdary" userId="S::kishorechowdary@codesizzler.info::2345643c-5f63-4112-a59d-d4fb77c40394" providerId="AD" clId="Web-{4CAA2583-979F-9C08-6BD5-576AE5181E87}" dt="2019-05-02T08:36:02.497" v="1912" actId="20577"/>
          <ac:spMkLst>
            <pc:docMk/>
            <pc:sldMk cId="1405861913" sldId="1738"/>
            <ac:spMk id="5" creationId="{8403EE91-D491-9D44-AB31-328AFF39844A}"/>
          </ac:spMkLst>
        </pc:spChg>
        <pc:picChg chg="add mod">
          <ac:chgData name="Kishore Chowdary" userId="S::kishorechowdary@codesizzler.info::2345643c-5f63-4112-a59d-d4fb77c40394" providerId="AD" clId="Web-{4CAA2583-979F-9C08-6BD5-576AE5181E87}" dt="2019-05-02T08:38:03.575" v="1930"/>
          <ac:picMkLst>
            <pc:docMk/>
            <pc:sldMk cId="1405861913" sldId="1738"/>
            <ac:picMk id="3" creationId="{82B8C0D4-61AD-452D-BD0F-91869BE5BBB1}"/>
          </ac:picMkLst>
        </pc:picChg>
      </pc:sldChg>
      <pc:sldChg chg="modSp add ord replId">
        <pc:chgData name="Kishore Chowdary" userId="S::kishorechowdary@codesizzler.info::2345643c-5f63-4112-a59d-d4fb77c40394" providerId="AD" clId="Web-{4CAA2583-979F-9C08-6BD5-576AE5181E87}" dt="2019-05-02T11:37:45.749" v="3616"/>
        <pc:sldMkLst>
          <pc:docMk/>
          <pc:sldMk cId="1671404844" sldId="1739"/>
        </pc:sldMkLst>
        <pc:spChg chg="mod">
          <ac:chgData name="Kishore Chowdary" userId="S::kishorechowdary@codesizzler.info::2345643c-5f63-4112-a59d-d4fb77c40394" providerId="AD" clId="Web-{4CAA2583-979F-9C08-6BD5-576AE5181E87}" dt="2019-05-02T08:41:30.450" v="1949" actId="20577"/>
          <ac:spMkLst>
            <pc:docMk/>
            <pc:sldMk cId="1671404844" sldId="1739"/>
            <ac:spMk id="2" creationId="{A9E68664-C1C5-F749-A774-F8D07FD01235}"/>
          </ac:spMkLst>
        </pc:spChg>
        <pc:spChg chg="mod">
          <ac:chgData name="Kishore Chowdary" userId="S::kishorechowdary@codesizzler.info::2345643c-5f63-4112-a59d-d4fb77c40394" providerId="AD" clId="Web-{4CAA2583-979F-9C08-6BD5-576AE5181E87}" dt="2019-05-02T08:44:01.996" v="2010" actId="20577"/>
          <ac:spMkLst>
            <pc:docMk/>
            <pc:sldMk cId="1671404844" sldId="1739"/>
            <ac:spMk id="5" creationId="{8403EE91-D491-9D44-AB31-328AFF39844A}"/>
          </ac:spMkLst>
        </pc:spChg>
      </pc:sldChg>
      <pc:sldChg chg="addSp delSp modSp add ord replId">
        <pc:chgData name="Kishore Chowdary" userId="S::kishorechowdary@codesizzler.info::2345643c-5f63-4112-a59d-d4fb77c40394" providerId="AD" clId="Web-{4CAA2583-979F-9C08-6BD5-576AE5181E87}" dt="2019-05-02T11:37:45.749" v="3614"/>
        <pc:sldMkLst>
          <pc:docMk/>
          <pc:sldMk cId="2093944056" sldId="1740"/>
        </pc:sldMkLst>
        <pc:spChg chg="mod">
          <ac:chgData name="Kishore Chowdary" userId="S::kishorechowdary@codesizzler.info::2345643c-5f63-4112-a59d-d4fb77c40394" providerId="AD" clId="Web-{4CAA2583-979F-9C08-6BD5-576AE5181E87}" dt="2019-05-02T08:46:07.699" v="2030" actId="20577"/>
          <ac:spMkLst>
            <pc:docMk/>
            <pc:sldMk cId="2093944056" sldId="1740"/>
            <ac:spMk id="2" creationId="{A9E68664-C1C5-F749-A774-F8D07FD01235}"/>
          </ac:spMkLst>
        </pc:spChg>
        <pc:picChg chg="add mod modCrop">
          <ac:chgData name="Kishore Chowdary" userId="S::kishorechowdary@codesizzler.info::2345643c-5f63-4112-a59d-d4fb77c40394" providerId="AD" clId="Web-{4CAA2583-979F-9C08-6BD5-576AE5181E87}" dt="2019-05-02T09:59:45.170" v="2097" actId="1076"/>
          <ac:picMkLst>
            <pc:docMk/>
            <pc:sldMk cId="2093944056" sldId="1740"/>
            <ac:picMk id="3" creationId="{0C45809F-5785-4CD7-81D4-895056B82DAB}"/>
          </ac:picMkLst>
        </pc:picChg>
        <pc:picChg chg="del">
          <ac:chgData name="Kishore Chowdary" userId="S::kishorechowdary@codesizzler.info::2345643c-5f63-4112-a59d-d4fb77c40394" providerId="AD" clId="Web-{4CAA2583-979F-9C08-6BD5-576AE5181E87}" dt="2019-05-02T08:46:03.652" v="2029"/>
          <ac:picMkLst>
            <pc:docMk/>
            <pc:sldMk cId="2093944056" sldId="1740"/>
            <ac:picMk id="3" creationId="{82B8C0D4-61AD-452D-BD0F-91869BE5BBB1}"/>
          </ac:picMkLst>
        </pc:picChg>
      </pc:sldChg>
      <pc:sldChg chg="addSp delSp modSp add ord replId">
        <pc:chgData name="Kishore Chowdary" userId="S::kishorechowdary@codesizzler.info::2345643c-5f63-4112-a59d-d4fb77c40394" providerId="AD" clId="Web-{4CAA2583-979F-9C08-6BD5-576AE5181E87}" dt="2019-05-02T11:37:45.749" v="3613"/>
        <pc:sldMkLst>
          <pc:docMk/>
          <pc:sldMk cId="1360909143" sldId="1741"/>
        </pc:sldMkLst>
        <pc:spChg chg="mod">
          <ac:chgData name="Kishore Chowdary" userId="S::kishorechowdary@codesizzler.info::2345643c-5f63-4112-a59d-d4fb77c40394" providerId="AD" clId="Web-{4CAA2583-979F-9C08-6BD5-576AE5181E87}" dt="2019-05-02T09:57:56.527" v="2082" actId="20577"/>
          <ac:spMkLst>
            <pc:docMk/>
            <pc:sldMk cId="1360909143" sldId="1741"/>
            <ac:spMk id="2" creationId="{A9E68664-C1C5-F749-A774-F8D07FD01235}"/>
          </ac:spMkLst>
        </pc:spChg>
        <pc:picChg chg="del">
          <ac:chgData name="Kishore Chowdary" userId="S::kishorechowdary@codesizzler.info::2345643c-5f63-4112-a59d-d4fb77c40394" providerId="AD" clId="Web-{4CAA2583-979F-9C08-6BD5-576AE5181E87}" dt="2019-05-02T09:57:57.636" v="2084"/>
          <ac:picMkLst>
            <pc:docMk/>
            <pc:sldMk cId="1360909143" sldId="1741"/>
            <ac:picMk id="3" creationId="{0C45809F-5785-4CD7-81D4-895056B82DAB}"/>
          </ac:picMkLst>
        </pc:picChg>
        <pc:picChg chg="add mod">
          <ac:chgData name="Kishore Chowdary" userId="S::kishorechowdary@codesizzler.info::2345643c-5f63-4112-a59d-d4fb77c40394" providerId="AD" clId="Web-{4CAA2583-979F-9C08-6BD5-576AE5181E87}" dt="2019-05-02T09:58:34.324" v="2092" actId="1076"/>
          <ac:picMkLst>
            <pc:docMk/>
            <pc:sldMk cId="1360909143" sldId="1741"/>
            <ac:picMk id="4" creationId="{5385251F-6E40-4313-8C42-FAB1C9918A35}"/>
          </ac:picMkLst>
        </pc:picChg>
      </pc:sldChg>
      <pc:sldChg chg="modSp add ord replId">
        <pc:chgData name="Kishore Chowdary" userId="S::kishorechowdary@codesizzler.info::2345643c-5f63-4112-a59d-d4fb77c40394" providerId="AD" clId="Web-{4CAA2583-979F-9C08-6BD5-576AE5181E87}" dt="2019-05-02T11:37:45.749" v="3612"/>
        <pc:sldMkLst>
          <pc:docMk/>
          <pc:sldMk cId="1131916244" sldId="1742"/>
        </pc:sldMkLst>
        <pc:spChg chg="mod">
          <ac:chgData name="Kishore Chowdary" userId="S::kishorechowdary@codesizzler.info::2345643c-5f63-4112-a59d-d4fb77c40394" providerId="AD" clId="Web-{4CAA2583-979F-9C08-6BD5-576AE5181E87}" dt="2019-05-02T10:04:42.622" v="2198" actId="1076"/>
          <ac:spMkLst>
            <pc:docMk/>
            <pc:sldMk cId="1131916244" sldId="1742"/>
            <ac:spMk id="7" creationId="{5D4E8518-349A-8C49-95C4-7538F141B358}"/>
          </ac:spMkLst>
        </pc:spChg>
      </pc:sldChg>
      <pc:sldChg chg="add del replId">
        <pc:chgData name="Kishore Chowdary" userId="S::kishorechowdary@codesizzler.info::2345643c-5f63-4112-a59d-d4fb77c40394" providerId="AD" clId="Web-{4CAA2583-979F-9C08-6BD5-576AE5181E87}" dt="2019-05-02T10:05:51.372" v="2200"/>
        <pc:sldMkLst>
          <pc:docMk/>
          <pc:sldMk cId="2786746542" sldId="1743"/>
        </pc:sldMkLst>
      </pc:sldChg>
      <pc:sldChg chg="modSp add replId">
        <pc:chgData name="Kishore Chowdary" userId="S::kishorechowdary@codesizzler.info::2345643c-5f63-4112-a59d-d4fb77c40394" providerId="AD" clId="Web-{4CAA2583-979F-9C08-6BD5-576AE5181E87}" dt="2019-05-02T10:07:38.232" v="2228" actId="20577"/>
        <pc:sldMkLst>
          <pc:docMk/>
          <pc:sldMk cId="4196716373" sldId="1743"/>
        </pc:sldMkLst>
        <pc:spChg chg="mod">
          <ac:chgData name="Kishore Chowdary" userId="S::kishorechowdary@codesizzler.info::2345643c-5f63-4112-a59d-d4fb77c40394" providerId="AD" clId="Web-{4CAA2583-979F-9C08-6BD5-576AE5181E87}" dt="2019-05-02T10:06:35.951" v="2212" actId="20577"/>
          <ac:spMkLst>
            <pc:docMk/>
            <pc:sldMk cId="4196716373" sldId="1743"/>
            <ac:spMk id="2" creationId="{A9E68664-C1C5-F749-A774-F8D07FD01235}"/>
          </ac:spMkLst>
        </pc:spChg>
        <pc:spChg chg="mod">
          <ac:chgData name="Kishore Chowdary" userId="S::kishorechowdary@codesizzler.info::2345643c-5f63-4112-a59d-d4fb77c40394" providerId="AD" clId="Web-{4CAA2583-979F-9C08-6BD5-576AE5181E87}" dt="2019-05-02T10:07:38.232" v="2228" actId="20577"/>
          <ac:spMkLst>
            <pc:docMk/>
            <pc:sldMk cId="4196716373" sldId="1743"/>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0:14:48.171" v="2280" actId="20577"/>
        <pc:sldMkLst>
          <pc:docMk/>
          <pc:sldMk cId="1816972557" sldId="1744"/>
        </pc:sldMkLst>
        <pc:spChg chg="mod">
          <ac:chgData name="Kishore Chowdary" userId="S::kishorechowdary@codesizzler.info::2345643c-5f63-4112-a59d-d4fb77c40394" providerId="AD" clId="Web-{4CAA2583-979F-9C08-6BD5-576AE5181E87}" dt="2019-05-02T10:14:48.171" v="2280" actId="20577"/>
          <ac:spMkLst>
            <pc:docMk/>
            <pc:sldMk cId="1816972557" sldId="1744"/>
            <ac:spMk id="5" creationId="{8403EE91-D491-9D44-AB31-328AFF39844A}"/>
          </ac:spMkLst>
        </pc:spChg>
      </pc:sldChg>
      <pc:sldChg chg="addSp delSp modSp add replId">
        <pc:chgData name="Kishore Chowdary" userId="S::kishorechowdary@codesizzler.info::2345643c-5f63-4112-a59d-d4fb77c40394" providerId="AD" clId="Web-{4CAA2583-979F-9C08-6BD5-576AE5181E87}" dt="2019-05-02T10:19:26.672" v="2321"/>
        <pc:sldMkLst>
          <pc:docMk/>
          <pc:sldMk cId="589150167" sldId="1745"/>
        </pc:sldMkLst>
        <pc:spChg chg="mod">
          <ac:chgData name="Kishore Chowdary" userId="S::kishorechowdary@codesizzler.info::2345643c-5f63-4112-a59d-d4fb77c40394" providerId="AD" clId="Web-{4CAA2583-979F-9C08-6BD5-576AE5181E87}" dt="2019-05-02T10:17:27.734" v="2314" actId="20577"/>
          <ac:spMkLst>
            <pc:docMk/>
            <pc:sldMk cId="589150167" sldId="1745"/>
            <ac:spMk id="2" creationId="{A9E68664-C1C5-F749-A774-F8D07FD01235}"/>
          </ac:spMkLst>
        </pc:spChg>
        <pc:spChg chg="del mod">
          <ac:chgData name="Kishore Chowdary" userId="S::kishorechowdary@codesizzler.info::2345643c-5f63-4112-a59d-d4fb77c40394" providerId="AD" clId="Web-{4CAA2583-979F-9C08-6BD5-576AE5181E87}" dt="2019-05-02T10:15:03.797" v="2286"/>
          <ac:spMkLst>
            <pc:docMk/>
            <pc:sldMk cId="589150167" sldId="1745"/>
            <ac:spMk id="5" creationId="{8403EE91-D491-9D44-AB31-328AFF39844A}"/>
          </ac:spMkLst>
        </pc:spChg>
        <pc:picChg chg="add mod modCrop">
          <ac:chgData name="Kishore Chowdary" userId="S::kishorechowdary@codesizzler.info::2345643c-5f63-4112-a59d-d4fb77c40394" providerId="AD" clId="Web-{4CAA2583-979F-9C08-6BD5-576AE5181E87}" dt="2019-05-02T10:17:39.750" v="2319" actId="1076"/>
          <ac:picMkLst>
            <pc:docMk/>
            <pc:sldMk cId="589150167" sldId="1745"/>
            <ac:picMk id="3" creationId="{2DFC1367-29BB-4BE4-A7B0-4A7998CD5040}"/>
          </ac:picMkLst>
        </pc:picChg>
        <pc:picChg chg="add del">
          <ac:chgData name="Kishore Chowdary" userId="S::kishorechowdary@codesizzler.info::2345643c-5f63-4112-a59d-d4fb77c40394" providerId="AD" clId="Web-{4CAA2583-979F-9C08-6BD5-576AE5181E87}" dt="2019-05-02T10:19:26.672" v="2321"/>
          <ac:picMkLst>
            <pc:docMk/>
            <pc:sldMk cId="589150167" sldId="1745"/>
            <ac:picMk id="6" creationId="{9BE76D8A-067A-4EDC-A8F8-8D78CAE2988B}"/>
          </ac:picMkLst>
        </pc:picChg>
      </pc:sldChg>
      <pc:sldChg chg="modSp add ord replId">
        <pc:chgData name="Kishore Chowdary" userId="S::kishorechowdary@codesizzler.info::2345643c-5f63-4112-a59d-d4fb77c40394" providerId="AD" clId="Web-{4CAA2583-979F-9C08-6BD5-576AE5181E87}" dt="2019-05-02T10:21:23.031" v="2394" actId="20577"/>
        <pc:sldMkLst>
          <pc:docMk/>
          <pc:sldMk cId="268631349" sldId="1746"/>
        </pc:sldMkLst>
        <pc:spChg chg="mod">
          <ac:chgData name="Kishore Chowdary" userId="S::kishorechowdary@codesizzler.info::2345643c-5f63-4112-a59d-d4fb77c40394" providerId="AD" clId="Web-{4CAA2583-979F-9C08-6BD5-576AE5181E87}" dt="2019-05-02T10:20:10.016" v="2357" actId="20577"/>
          <ac:spMkLst>
            <pc:docMk/>
            <pc:sldMk cId="268631349" sldId="1746"/>
            <ac:spMk id="2" creationId="{A9E68664-C1C5-F749-A774-F8D07FD01235}"/>
          </ac:spMkLst>
        </pc:spChg>
        <pc:spChg chg="mod">
          <ac:chgData name="Kishore Chowdary" userId="S::kishorechowdary@codesizzler.info::2345643c-5f63-4112-a59d-d4fb77c40394" providerId="AD" clId="Web-{4CAA2583-979F-9C08-6BD5-576AE5181E87}" dt="2019-05-02T10:21:23.031" v="2394" actId="20577"/>
          <ac:spMkLst>
            <pc:docMk/>
            <pc:sldMk cId="268631349" sldId="1746"/>
            <ac:spMk id="5" creationId="{8403EE91-D491-9D44-AB31-328AFF39844A}"/>
          </ac:spMkLst>
        </pc:spChg>
      </pc:sldChg>
      <pc:sldChg chg="addSp delSp modSp add del replId">
        <pc:chgData name="Kishore Chowdary" userId="S::kishorechowdary@codesizzler.info::2345643c-5f63-4112-a59d-d4fb77c40394" providerId="AD" clId="Web-{4CAA2583-979F-9C08-6BD5-576AE5181E87}" dt="2019-05-02T10:20:01.312" v="2352"/>
        <pc:sldMkLst>
          <pc:docMk/>
          <pc:sldMk cId="4116086388" sldId="1746"/>
        </pc:sldMkLst>
        <pc:spChg chg="mod">
          <ac:chgData name="Kishore Chowdary" userId="S::kishorechowdary@codesizzler.info::2345643c-5f63-4112-a59d-d4fb77c40394" providerId="AD" clId="Web-{4CAA2583-979F-9C08-6BD5-576AE5181E87}" dt="2019-05-02T10:19:57.125" v="2349" actId="20577"/>
          <ac:spMkLst>
            <pc:docMk/>
            <pc:sldMk cId="4116086388" sldId="1746"/>
            <ac:spMk id="2" creationId="{A9E68664-C1C5-F749-A774-F8D07FD01235}"/>
          </ac:spMkLst>
        </pc:spChg>
        <pc:picChg chg="add del">
          <ac:chgData name="Kishore Chowdary" userId="S::kishorechowdary@codesizzler.info::2345643c-5f63-4112-a59d-d4fb77c40394" providerId="AD" clId="Web-{4CAA2583-979F-9C08-6BD5-576AE5181E87}" dt="2019-05-02T10:19:52.203" v="2333"/>
          <ac:picMkLst>
            <pc:docMk/>
            <pc:sldMk cId="4116086388" sldId="1746"/>
            <ac:picMk id="3" creationId="{2DFC1367-29BB-4BE4-A7B0-4A7998CD5040}"/>
          </ac:picMkLst>
        </pc:picChg>
      </pc:sldChg>
      <pc:sldChg chg="modSp add replId">
        <pc:chgData name="Kishore Chowdary" userId="S::kishorechowdary@codesizzler.info::2345643c-5f63-4112-a59d-d4fb77c40394" providerId="AD" clId="Web-{4CAA2583-979F-9C08-6BD5-576AE5181E87}" dt="2019-05-02T10:32:04.924" v="2440" actId="20577"/>
        <pc:sldMkLst>
          <pc:docMk/>
          <pc:sldMk cId="839567830" sldId="1747"/>
        </pc:sldMkLst>
        <pc:spChg chg="mod">
          <ac:chgData name="Kishore Chowdary" userId="S::kishorechowdary@codesizzler.info::2345643c-5f63-4112-a59d-d4fb77c40394" providerId="AD" clId="Web-{4CAA2583-979F-9C08-6BD5-576AE5181E87}" dt="2019-05-02T10:30:20.439" v="2400" actId="20577"/>
          <ac:spMkLst>
            <pc:docMk/>
            <pc:sldMk cId="839567830" sldId="1747"/>
            <ac:spMk id="2" creationId="{A9E68664-C1C5-F749-A774-F8D07FD01235}"/>
          </ac:spMkLst>
        </pc:spChg>
        <pc:spChg chg="mod">
          <ac:chgData name="Kishore Chowdary" userId="S::kishorechowdary@codesizzler.info::2345643c-5f63-4112-a59d-d4fb77c40394" providerId="AD" clId="Web-{4CAA2583-979F-9C08-6BD5-576AE5181E87}" dt="2019-05-02T10:32:04.924" v="2440" actId="20577"/>
          <ac:spMkLst>
            <pc:docMk/>
            <pc:sldMk cId="839567830" sldId="1747"/>
            <ac:spMk id="5" creationId="{8403EE91-D491-9D44-AB31-328AFF39844A}"/>
          </ac:spMkLst>
        </pc:spChg>
      </pc:sldChg>
      <pc:sldChg chg="modSp add replId">
        <pc:chgData name="Kishore Chowdary" userId="S::kishorechowdary@codesizzler.info::2345643c-5f63-4112-a59d-d4fb77c40394" providerId="AD" clId="Web-{4CAA2583-979F-9C08-6BD5-576AE5181E87}" dt="2019-05-02T10:35:40.034" v="2465" actId="1076"/>
        <pc:sldMkLst>
          <pc:docMk/>
          <pc:sldMk cId="1765534578" sldId="1748"/>
        </pc:sldMkLst>
        <pc:spChg chg="mod">
          <ac:chgData name="Kishore Chowdary" userId="S::kishorechowdary@codesizzler.info::2345643c-5f63-4112-a59d-d4fb77c40394" providerId="AD" clId="Web-{4CAA2583-979F-9C08-6BD5-576AE5181E87}" dt="2019-05-02T10:35:24.706" v="2460"/>
          <ac:spMkLst>
            <pc:docMk/>
            <pc:sldMk cId="1765534578" sldId="1748"/>
            <ac:spMk id="2" creationId="{A9E68664-C1C5-F749-A774-F8D07FD01235}"/>
          </ac:spMkLst>
        </pc:spChg>
        <pc:spChg chg="mod">
          <ac:chgData name="Kishore Chowdary" userId="S::kishorechowdary@codesizzler.info::2345643c-5f63-4112-a59d-d4fb77c40394" providerId="AD" clId="Web-{4CAA2583-979F-9C08-6BD5-576AE5181E87}" dt="2019-05-02T10:35:40.034" v="2465" actId="1076"/>
          <ac:spMkLst>
            <pc:docMk/>
            <pc:sldMk cId="1765534578" sldId="1748"/>
            <ac:spMk id="5" creationId="{8403EE91-D491-9D44-AB31-328AFF39844A}"/>
          </ac:spMkLst>
        </pc:spChg>
      </pc:sldChg>
      <pc:sldChg chg="modSp add replId">
        <pc:chgData name="Kishore Chowdary" userId="S::kishorechowdary@codesizzler.info::2345643c-5f63-4112-a59d-d4fb77c40394" providerId="AD" clId="Web-{4CAA2583-979F-9C08-6BD5-576AE5181E87}" dt="2019-05-02T10:38:01.550" v="2539" actId="20577"/>
        <pc:sldMkLst>
          <pc:docMk/>
          <pc:sldMk cId="199631123" sldId="1749"/>
        </pc:sldMkLst>
        <pc:spChg chg="mod">
          <ac:chgData name="Kishore Chowdary" userId="S::kishorechowdary@codesizzler.info::2345643c-5f63-4112-a59d-d4fb77c40394" providerId="AD" clId="Web-{4CAA2583-979F-9C08-6BD5-576AE5181E87}" dt="2019-05-02T10:36:04.409" v="2480" actId="20577"/>
          <ac:spMkLst>
            <pc:docMk/>
            <pc:sldMk cId="199631123" sldId="1749"/>
            <ac:spMk id="2" creationId="{A9E68664-C1C5-F749-A774-F8D07FD01235}"/>
          </ac:spMkLst>
        </pc:spChg>
        <pc:spChg chg="mod">
          <ac:chgData name="Kishore Chowdary" userId="S::kishorechowdary@codesizzler.info::2345643c-5f63-4112-a59d-d4fb77c40394" providerId="AD" clId="Web-{4CAA2583-979F-9C08-6BD5-576AE5181E87}" dt="2019-05-02T10:38:01.550" v="2539" actId="20577"/>
          <ac:spMkLst>
            <pc:docMk/>
            <pc:sldMk cId="199631123" sldId="1749"/>
            <ac:spMk id="5" creationId="{8403EE91-D491-9D44-AB31-328AFF39844A}"/>
          </ac:spMkLst>
        </pc:spChg>
      </pc:sldChg>
      <pc:sldChg chg="modSp add replId">
        <pc:chgData name="Kishore Chowdary" userId="S::kishorechowdary@codesizzler.info::2345643c-5f63-4112-a59d-d4fb77c40394" providerId="AD" clId="Web-{4CAA2583-979F-9C08-6BD5-576AE5181E87}" dt="2019-05-02T10:52:03.850" v="2595" actId="20577"/>
        <pc:sldMkLst>
          <pc:docMk/>
          <pc:sldMk cId="3538555877" sldId="1750"/>
        </pc:sldMkLst>
        <pc:spChg chg="mod">
          <ac:chgData name="Kishore Chowdary" userId="S::kishorechowdary@codesizzler.info::2345643c-5f63-4112-a59d-d4fb77c40394" providerId="AD" clId="Web-{4CAA2583-979F-9C08-6BD5-576AE5181E87}" dt="2019-05-02T10:51:09.381" v="2558" actId="20577"/>
          <ac:spMkLst>
            <pc:docMk/>
            <pc:sldMk cId="3538555877" sldId="1750"/>
            <ac:spMk id="2" creationId="{A9E68664-C1C5-F749-A774-F8D07FD01235}"/>
          </ac:spMkLst>
        </pc:spChg>
        <pc:spChg chg="mod">
          <ac:chgData name="Kishore Chowdary" userId="S::kishorechowdary@codesizzler.info::2345643c-5f63-4112-a59d-d4fb77c40394" providerId="AD" clId="Web-{4CAA2583-979F-9C08-6BD5-576AE5181E87}" dt="2019-05-02T10:52:03.850" v="2595" actId="20577"/>
          <ac:spMkLst>
            <pc:docMk/>
            <pc:sldMk cId="3538555877" sldId="1750"/>
            <ac:spMk id="5" creationId="{8403EE91-D491-9D44-AB31-328AFF39844A}"/>
          </ac:spMkLst>
        </pc:spChg>
      </pc:sldChg>
      <pc:sldChg chg="addSp delSp modSp add replId">
        <pc:chgData name="Kishore Chowdary" userId="S::kishorechowdary@codesizzler.info::2345643c-5f63-4112-a59d-d4fb77c40394" providerId="AD" clId="Web-{4CAA2583-979F-9C08-6BD5-576AE5181E87}" dt="2019-05-02T10:54:15.163" v="2651" actId="1076"/>
        <pc:sldMkLst>
          <pc:docMk/>
          <pc:sldMk cId="987856478" sldId="1751"/>
        </pc:sldMkLst>
        <pc:spChg chg="mod">
          <ac:chgData name="Kishore Chowdary" userId="S::kishorechowdary@codesizzler.info::2345643c-5f63-4112-a59d-d4fb77c40394" providerId="AD" clId="Web-{4CAA2583-979F-9C08-6BD5-576AE5181E87}" dt="2019-05-02T10:53:03.334" v="2633" actId="20577"/>
          <ac:spMkLst>
            <pc:docMk/>
            <pc:sldMk cId="987856478" sldId="1751"/>
            <ac:spMk id="2" creationId="{A9E68664-C1C5-F749-A774-F8D07FD01235}"/>
          </ac:spMkLst>
        </pc:spChg>
        <pc:spChg chg="del">
          <ac:chgData name="Kishore Chowdary" userId="S::kishorechowdary@codesizzler.info::2345643c-5f63-4112-a59d-d4fb77c40394" providerId="AD" clId="Web-{4CAA2583-979F-9C08-6BD5-576AE5181E87}" dt="2019-05-02T10:53:09.850" v="2636"/>
          <ac:spMkLst>
            <pc:docMk/>
            <pc:sldMk cId="987856478" sldId="1751"/>
            <ac:spMk id="5" creationId="{8403EE91-D491-9D44-AB31-328AFF39844A}"/>
          </ac:spMkLst>
        </pc:spChg>
        <pc:picChg chg="add mod">
          <ac:chgData name="Kishore Chowdary" userId="S::kishorechowdary@codesizzler.info::2345643c-5f63-4112-a59d-d4fb77c40394" providerId="AD" clId="Web-{4CAA2583-979F-9C08-6BD5-576AE5181E87}" dt="2019-05-02T10:54:15.163" v="2651" actId="1076"/>
          <ac:picMkLst>
            <pc:docMk/>
            <pc:sldMk cId="987856478" sldId="1751"/>
            <ac:picMk id="3" creationId="{62AAEF40-CDAD-460F-AC61-5E2F969E0B1A}"/>
          </ac:picMkLst>
        </pc:picChg>
      </pc:sldChg>
      <pc:sldChg chg="modSp add del replId">
        <pc:chgData name="Kishore Chowdary" userId="S::kishorechowdary@codesizzler.info::2345643c-5f63-4112-a59d-d4fb77c40394" providerId="AD" clId="Web-{4CAA2583-979F-9C08-6BD5-576AE5181E87}" dt="2019-05-02T10:52:45.241" v="2619"/>
        <pc:sldMkLst>
          <pc:docMk/>
          <pc:sldMk cId="1066813588" sldId="1751"/>
        </pc:sldMkLst>
        <pc:spChg chg="mod">
          <ac:chgData name="Kishore Chowdary" userId="S::kishorechowdary@codesizzler.info::2345643c-5f63-4112-a59d-d4fb77c40394" providerId="AD" clId="Web-{4CAA2583-979F-9C08-6BD5-576AE5181E87}" dt="2019-05-02T10:52:21.303" v="2601" actId="20577"/>
          <ac:spMkLst>
            <pc:docMk/>
            <pc:sldMk cId="1066813588" sldId="1751"/>
            <ac:spMk id="2" creationId="{A9E68664-C1C5-F749-A774-F8D07FD01235}"/>
          </ac:spMkLst>
        </pc:spChg>
        <pc:spChg chg="mod">
          <ac:chgData name="Kishore Chowdary" userId="S::kishorechowdary@codesizzler.info::2345643c-5f63-4112-a59d-d4fb77c40394" providerId="AD" clId="Web-{4CAA2583-979F-9C08-6BD5-576AE5181E87}" dt="2019-05-02T10:52:38.303" v="2616" actId="20577"/>
          <ac:spMkLst>
            <pc:docMk/>
            <pc:sldMk cId="1066813588" sldId="1751"/>
            <ac:spMk id="5" creationId="{8403EE91-D491-9D44-AB31-328AFF39844A}"/>
          </ac:spMkLst>
        </pc:spChg>
      </pc:sldChg>
      <pc:sldChg chg="addSp delSp modSp add ord replId">
        <pc:chgData name="Kishore Chowdary" userId="S::kishorechowdary@codesizzler.info::2345643c-5f63-4112-a59d-d4fb77c40394" providerId="AD" clId="Web-{4CAA2583-979F-9C08-6BD5-576AE5181E87}" dt="2019-05-02T10:57:38.804" v="2740"/>
        <pc:sldMkLst>
          <pc:docMk/>
          <pc:sldMk cId="359563817" sldId="1752"/>
        </pc:sldMkLst>
        <pc:spChg chg="mod">
          <ac:chgData name="Kishore Chowdary" userId="S::kishorechowdary@codesizzler.info::2345643c-5f63-4112-a59d-d4fb77c40394" providerId="AD" clId="Web-{4CAA2583-979F-9C08-6BD5-576AE5181E87}" dt="2019-05-02T10:57:34.726" v="2737" actId="20577"/>
          <ac:spMkLst>
            <pc:docMk/>
            <pc:sldMk cId="359563817" sldId="1752"/>
            <ac:spMk id="2" creationId="{A9E68664-C1C5-F749-A774-F8D07FD01235}"/>
          </ac:spMkLst>
        </pc:spChg>
        <pc:spChg chg="del mod">
          <ac:chgData name="Kishore Chowdary" userId="S::kishorechowdary@codesizzler.info::2345643c-5f63-4112-a59d-d4fb77c40394" providerId="AD" clId="Web-{4CAA2583-979F-9C08-6BD5-576AE5181E87}" dt="2019-05-02T10:55:38.554" v="2704"/>
          <ac:spMkLst>
            <pc:docMk/>
            <pc:sldMk cId="359563817" sldId="1752"/>
            <ac:spMk id="5" creationId="{8403EE91-D491-9D44-AB31-328AFF39844A}"/>
          </ac:spMkLst>
        </pc:spChg>
        <pc:picChg chg="add del mod">
          <ac:chgData name="Kishore Chowdary" userId="S::kishorechowdary@codesizzler.info::2345643c-5f63-4112-a59d-d4fb77c40394" providerId="AD" clId="Web-{4CAA2583-979F-9C08-6BD5-576AE5181E87}" dt="2019-05-02T10:56:51.319" v="2726"/>
          <ac:picMkLst>
            <pc:docMk/>
            <pc:sldMk cId="359563817" sldId="1752"/>
            <ac:picMk id="3" creationId="{70BC126E-843E-4D25-8794-32BAF4326D1C}"/>
          </ac:picMkLst>
        </pc:picChg>
        <pc:picChg chg="add mod">
          <ac:chgData name="Kishore Chowdary" userId="S::kishorechowdary@codesizzler.info::2345643c-5f63-4112-a59d-d4fb77c40394" providerId="AD" clId="Web-{4CAA2583-979F-9C08-6BD5-576AE5181E87}" dt="2019-05-02T10:57:38.804" v="2740"/>
          <ac:picMkLst>
            <pc:docMk/>
            <pc:sldMk cId="359563817" sldId="1752"/>
            <ac:picMk id="6" creationId="{4873807E-2509-47CE-9308-952FA4B7AF9A}"/>
          </ac:picMkLst>
        </pc:picChg>
      </pc:sldChg>
      <pc:sldChg chg="add del replId">
        <pc:chgData name="Kishore Chowdary" userId="S::kishorechowdary@codesizzler.info::2345643c-5f63-4112-a59d-d4fb77c40394" providerId="AD" clId="Web-{4CAA2583-979F-9C08-6BD5-576AE5181E87}" dt="2019-05-02T10:54:21.475" v="2653"/>
        <pc:sldMkLst>
          <pc:docMk/>
          <pc:sldMk cId="2803494699" sldId="1752"/>
        </pc:sldMkLst>
      </pc:sldChg>
      <pc:sldChg chg="modSp add ord replId">
        <pc:chgData name="Kishore Chowdary" userId="S::kishorechowdary@codesizzler.info::2345643c-5f63-4112-a59d-d4fb77c40394" providerId="AD" clId="Web-{4CAA2583-979F-9C08-6BD5-576AE5181E87}" dt="2019-05-02T11:01:52.790" v="2803" actId="1076"/>
        <pc:sldMkLst>
          <pc:docMk/>
          <pc:sldMk cId="1686421226" sldId="1753"/>
        </pc:sldMkLst>
        <pc:spChg chg="mod">
          <ac:chgData name="Kishore Chowdary" userId="S::kishorechowdary@codesizzler.info::2345643c-5f63-4112-a59d-d4fb77c40394" providerId="AD" clId="Web-{4CAA2583-979F-9C08-6BD5-576AE5181E87}" dt="2019-05-02T11:01:52.790" v="2803" actId="1076"/>
          <ac:spMkLst>
            <pc:docMk/>
            <pc:sldMk cId="1686421226" sldId="1753"/>
            <ac:spMk id="7" creationId="{5D4E8518-349A-8C49-95C4-7538F141B358}"/>
          </ac:spMkLst>
        </pc:spChg>
      </pc:sldChg>
      <pc:sldChg chg="modSp add ord replId">
        <pc:chgData name="Kishore Chowdary" userId="S::kishorechowdary@codesizzler.info::2345643c-5f63-4112-a59d-d4fb77c40394" providerId="AD" clId="Web-{4CAA2583-979F-9C08-6BD5-576AE5181E87}" dt="2019-05-02T11:34:19.717" v="3600"/>
        <pc:sldMkLst>
          <pc:docMk/>
          <pc:sldMk cId="3707379859" sldId="1754"/>
        </pc:sldMkLst>
        <pc:spChg chg="mod">
          <ac:chgData name="Kishore Chowdary" userId="S::kishorechowdary@codesizzler.info::2345643c-5f63-4112-a59d-d4fb77c40394" providerId="AD" clId="Web-{4CAA2583-979F-9C08-6BD5-576AE5181E87}" dt="2019-05-02T11:02:42.696" v="2814" actId="20577"/>
          <ac:spMkLst>
            <pc:docMk/>
            <pc:sldMk cId="3707379859" sldId="1754"/>
            <ac:spMk id="2" creationId="{A9E68664-C1C5-F749-A774-F8D07FD01235}"/>
          </ac:spMkLst>
        </pc:spChg>
        <pc:spChg chg="mod">
          <ac:chgData name="Kishore Chowdary" userId="S::kishorechowdary@codesizzler.info::2345643c-5f63-4112-a59d-d4fb77c40394" providerId="AD" clId="Web-{4CAA2583-979F-9C08-6BD5-576AE5181E87}" dt="2019-05-02T11:04:07.461" v="2832" actId="20577"/>
          <ac:spMkLst>
            <pc:docMk/>
            <pc:sldMk cId="3707379859" sldId="1754"/>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599"/>
        <pc:sldMkLst>
          <pc:docMk/>
          <pc:sldMk cId="1968882089" sldId="1755"/>
        </pc:sldMkLst>
        <pc:spChg chg="mod">
          <ac:chgData name="Kishore Chowdary" userId="S::kishorechowdary@codesizzler.info::2345643c-5f63-4112-a59d-d4fb77c40394" providerId="AD" clId="Web-{4CAA2583-979F-9C08-6BD5-576AE5181E87}" dt="2019-05-02T11:04:28.383" v="2848" actId="20577"/>
          <ac:spMkLst>
            <pc:docMk/>
            <pc:sldMk cId="1968882089" sldId="1755"/>
            <ac:spMk id="2" creationId="{A9E68664-C1C5-F749-A774-F8D07FD01235}"/>
          </ac:spMkLst>
        </pc:spChg>
        <pc:spChg chg="mod">
          <ac:chgData name="Kishore Chowdary" userId="S::kishorechowdary@codesizzler.info::2345643c-5f63-4112-a59d-d4fb77c40394" providerId="AD" clId="Web-{4CAA2583-979F-9C08-6BD5-576AE5181E87}" dt="2019-05-02T11:07:08.868" v="2930" actId="1076"/>
          <ac:spMkLst>
            <pc:docMk/>
            <pc:sldMk cId="1968882089" sldId="1755"/>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598"/>
        <pc:sldMkLst>
          <pc:docMk/>
          <pc:sldMk cId="2410428936" sldId="1756"/>
        </pc:sldMkLst>
        <pc:spChg chg="mod">
          <ac:chgData name="Kishore Chowdary" userId="S::kishorechowdary@codesizzler.info::2345643c-5f63-4112-a59d-d4fb77c40394" providerId="AD" clId="Web-{4CAA2583-979F-9C08-6BD5-576AE5181E87}" dt="2019-05-02T11:07:51.368" v="2944" actId="20577"/>
          <ac:spMkLst>
            <pc:docMk/>
            <pc:sldMk cId="2410428936" sldId="1756"/>
            <ac:spMk id="2" creationId="{A9E68664-C1C5-F749-A774-F8D07FD01235}"/>
          </ac:spMkLst>
        </pc:spChg>
        <pc:spChg chg="mod">
          <ac:chgData name="Kishore Chowdary" userId="S::kishorechowdary@codesizzler.info::2345643c-5f63-4112-a59d-d4fb77c40394" providerId="AD" clId="Web-{4CAA2583-979F-9C08-6BD5-576AE5181E87}" dt="2019-05-02T11:12:01.713" v="3118" actId="1076"/>
          <ac:spMkLst>
            <pc:docMk/>
            <pc:sldMk cId="2410428936" sldId="1756"/>
            <ac:spMk id="5" creationId="{8403EE91-D491-9D44-AB31-328AFF39844A}"/>
          </ac:spMkLst>
        </pc:spChg>
      </pc:sldChg>
      <pc:sldChg chg="addSp delSp modSp add ord replId">
        <pc:chgData name="Kishore Chowdary" userId="S::kishorechowdary@codesizzler.info::2345643c-5f63-4112-a59d-d4fb77c40394" providerId="AD" clId="Web-{4CAA2583-979F-9C08-6BD5-576AE5181E87}" dt="2019-05-02T11:34:19.717" v="3597"/>
        <pc:sldMkLst>
          <pc:docMk/>
          <pc:sldMk cId="1770829368" sldId="1757"/>
        </pc:sldMkLst>
        <pc:spChg chg="mod">
          <ac:chgData name="Kishore Chowdary" userId="S::kishorechowdary@codesizzler.info::2345643c-5f63-4112-a59d-d4fb77c40394" providerId="AD" clId="Web-{4CAA2583-979F-9C08-6BD5-576AE5181E87}" dt="2019-05-02T11:12:18.322" v="3128" actId="20577"/>
          <ac:spMkLst>
            <pc:docMk/>
            <pc:sldMk cId="1770829368" sldId="1757"/>
            <ac:spMk id="2" creationId="{A9E68664-C1C5-F749-A774-F8D07FD01235}"/>
          </ac:spMkLst>
        </pc:spChg>
        <pc:spChg chg="del">
          <ac:chgData name="Kishore Chowdary" userId="S::kishorechowdary@codesizzler.info::2345643c-5f63-4112-a59d-d4fb77c40394" providerId="AD" clId="Web-{4CAA2583-979F-9C08-6BD5-576AE5181E87}" dt="2019-05-02T11:12:22.432" v="3131"/>
          <ac:spMkLst>
            <pc:docMk/>
            <pc:sldMk cId="1770829368" sldId="1757"/>
            <ac:spMk id="5" creationId="{8403EE91-D491-9D44-AB31-328AFF39844A}"/>
          </ac:spMkLst>
        </pc:spChg>
        <pc:picChg chg="add mod">
          <ac:chgData name="Kishore Chowdary" userId="S::kishorechowdary@codesizzler.info::2345643c-5f63-4112-a59d-d4fb77c40394" providerId="AD" clId="Web-{4CAA2583-979F-9C08-6BD5-576AE5181E87}" dt="2019-05-02T11:13:17.760" v="3142" actId="1076"/>
          <ac:picMkLst>
            <pc:docMk/>
            <pc:sldMk cId="1770829368" sldId="1757"/>
            <ac:picMk id="3" creationId="{A83B810D-0626-4698-B4EA-BB2108C89A18}"/>
          </ac:picMkLst>
        </pc:picChg>
      </pc:sldChg>
      <pc:sldChg chg="addSp delSp modSp add ord replId">
        <pc:chgData name="Kishore Chowdary" userId="S::kishorechowdary@codesizzler.info::2345643c-5f63-4112-a59d-d4fb77c40394" providerId="AD" clId="Web-{4CAA2583-979F-9C08-6BD5-576AE5181E87}" dt="2019-05-02T11:34:19.717" v="3596"/>
        <pc:sldMkLst>
          <pc:docMk/>
          <pc:sldMk cId="3269002324" sldId="1758"/>
        </pc:sldMkLst>
        <pc:spChg chg="mod">
          <ac:chgData name="Kishore Chowdary" userId="S::kishorechowdary@codesizzler.info::2345643c-5f63-4112-a59d-d4fb77c40394" providerId="AD" clId="Web-{4CAA2583-979F-9C08-6BD5-576AE5181E87}" dt="2019-05-02T11:15:02.995" v="3161" actId="20577"/>
          <ac:spMkLst>
            <pc:docMk/>
            <pc:sldMk cId="3269002324" sldId="1758"/>
            <ac:spMk id="2" creationId="{A9E68664-C1C5-F749-A774-F8D07FD01235}"/>
          </ac:spMkLst>
        </pc:spChg>
        <pc:picChg chg="del">
          <ac:chgData name="Kishore Chowdary" userId="S::kishorechowdary@codesizzler.info::2345643c-5f63-4112-a59d-d4fb77c40394" providerId="AD" clId="Web-{4CAA2583-979F-9C08-6BD5-576AE5181E87}" dt="2019-05-02T11:13:23.448" v="3144"/>
          <ac:picMkLst>
            <pc:docMk/>
            <pc:sldMk cId="3269002324" sldId="1758"/>
            <ac:picMk id="3" creationId="{A83B810D-0626-4698-B4EA-BB2108C89A18}"/>
          </ac:picMkLst>
        </pc:picChg>
        <pc:picChg chg="add mod modCrop">
          <ac:chgData name="Kishore Chowdary" userId="S::kishorechowdary@codesizzler.info::2345643c-5f63-4112-a59d-d4fb77c40394" providerId="AD" clId="Web-{4CAA2583-979F-9C08-6BD5-576AE5181E87}" dt="2019-05-02T11:17:30.230" v="3180"/>
          <ac:picMkLst>
            <pc:docMk/>
            <pc:sldMk cId="3269002324" sldId="1758"/>
            <ac:picMk id="4" creationId="{0D208FA8-3DCE-4CC7-8E28-03D3CF0FFBDF}"/>
          </ac:picMkLst>
        </pc:picChg>
      </pc:sldChg>
      <pc:sldChg chg="addSp delSp modSp add ord replId">
        <pc:chgData name="Kishore Chowdary" userId="S::kishorechowdary@codesizzler.info::2345643c-5f63-4112-a59d-d4fb77c40394" providerId="AD" clId="Web-{4CAA2583-979F-9C08-6BD5-576AE5181E87}" dt="2019-05-02T11:34:19.717" v="3595"/>
        <pc:sldMkLst>
          <pc:docMk/>
          <pc:sldMk cId="2983213004" sldId="1759"/>
        </pc:sldMkLst>
        <pc:spChg chg="mod">
          <ac:chgData name="Kishore Chowdary" userId="S::kishorechowdary@codesizzler.info::2345643c-5f63-4112-a59d-d4fb77c40394" providerId="AD" clId="Web-{4CAA2583-979F-9C08-6BD5-576AE5181E87}" dt="2019-05-02T11:18:00.808" v="3190" actId="20577"/>
          <ac:spMkLst>
            <pc:docMk/>
            <pc:sldMk cId="2983213004" sldId="1759"/>
            <ac:spMk id="2" creationId="{A9E68664-C1C5-F749-A774-F8D07FD01235}"/>
          </ac:spMkLst>
        </pc:spChg>
        <pc:picChg chg="add mod modCrop">
          <ac:chgData name="Kishore Chowdary" userId="S::kishorechowdary@codesizzler.info::2345643c-5f63-4112-a59d-d4fb77c40394" providerId="AD" clId="Web-{4CAA2583-979F-9C08-6BD5-576AE5181E87}" dt="2019-05-02T11:19:50.199" v="3207" actId="1076"/>
          <ac:picMkLst>
            <pc:docMk/>
            <pc:sldMk cId="2983213004" sldId="1759"/>
            <ac:picMk id="3" creationId="{8B88DCCE-4CF0-4809-9C3A-3BAFC9F392C5}"/>
          </ac:picMkLst>
        </pc:picChg>
        <pc:picChg chg="del">
          <ac:chgData name="Kishore Chowdary" userId="S::kishorechowdary@codesizzler.info::2345643c-5f63-4112-a59d-d4fb77c40394" providerId="AD" clId="Web-{4CAA2583-979F-9C08-6BD5-576AE5181E87}" dt="2019-05-02T11:18:21.636" v="3193"/>
          <ac:picMkLst>
            <pc:docMk/>
            <pc:sldMk cId="2983213004" sldId="1759"/>
            <ac:picMk id="4" creationId="{0D208FA8-3DCE-4CC7-8E28-03D3CF0FFBDF}"/>
          </ac:picMkLst>
        </pc:picChg>
      </pc:sldChg>
      <pc:sldChg chg="modSp add ord replId">
        <pc:chgData name="Kishore Chowdary" userId="S::kishorechowdary@codesizzler.info::2345643c-5f63-4112-a59d-d4fb77c40394" providerId="AD" clId="Web-{4CAA2583-979F-9C08-6BD5-576AE5181E87}" dt="2019-05-02T11:34:19.717" v="3594"/>
        <pc:sldMkLst>
          <pc:docMk/>
          <pc:sldMk cId="2871727271" sldId="1760"/>
        </pc:sldMkLst>
        <pc:spChg chg="mod">
          <ac:chgData name="Kishore Chowdary" userId="S::kishorechowdary@codesizzler.info::2345643c-5f63-4112-a59d-d4fb77c40394" providerId="AD" clId="Web-{4CAA2583-979F-9C08-6BD5-576AE5181E87}" dt="2019-05-02T11:21:02.433" v="3247" actId="20577"/>
          <ac:spMkLst>
            <pc:docMk/>
            <pc:sldMk cId="2871727271" sldId="1760"/>
            <ac:spMk id="2" creationId="{A9E68664-C1C5-F749-A774-F8D07FD01235}"/>
          </ac:spMkLst>
        </pc:spChg>
        <pc:spChg chg="mod">
          <ac:chgData name="Kishore Chowdary" userId="S::kishorechowdary@codesizzler.info::2345643c-5f63-4112-a59d-d4fb77c40394" providerId="AD" clId="Web-{4CAA2583-979F-9C08-6BD5-576AE5181E87}" dt="2019-05-02T11:22:10.965" v="3322" actId="20577"/>
          <ac:spMkLst>
            <pc:docMk/>
            <pc:sldMk cId="2871727271" sldId="1760"/>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593"/>
        <pc:sldMkLst>
          <pc:docMk/>
          <pc:sldMk cId="299281938" sldId="1761"/>
        </pc:sldMkLst>
        <pc:spChg chg="mod">
          <ac:chgData name="Kishore Chowdary" userId="S::kishorechowdary@codesizzler.info::2345643c-5f63-4112-a59d-d4fb77c40394" providerId="AD" clId="Web-{4CAA2583-979F-9C08-6BD5-576AE5181E87}" dt="2019-05-02T11:23:20.559" v="3365" actId="20577"/>
          <ac:spMkLst>
            <pc:docMk/>
            <pc:sldMk cId="299281938" sldId="1761"/>
            <ac:spMk id="2" creationId="{A9E68664-C1C5-F749-A774-F8D07FD01235}"/>
          </ac:spMkLst>
        </pc:spChg>
        <pc:spChg chg="mod">
          <ac:chgData name="Kishore Chowdary" userId="S::kishorechowdary@codesizzler.info::2345643c-5f63-4112-a59d-d4fb77c40394" providerId="AD" clId="Web-{4CAA2583-979F-9C08-6BD5-576AE5181E87}" dt="2019-05-02T11:22:47.778" v="3350" actId="20577"/>
          <ac:spMkLst>
            <pc:docMk/>
            <pc:sldMk cId="299281938" sldId="1761"/>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592"/>
        <pc:sldMkLst>
          <pc:docMk/>
          <pc:sldMk cId="431550636" sldId="1762"/>
        </pc:sldMkLst>
        <pc:spChg chg="mod">
          <ac:chgData name="Kishore Chowdary" userId="S::kishorechowdary@codesizzler.info::2345643c-5f63-4112-a59d-d4fb77c40394" providerId="AD" clId="Web-{4CAA2583-979F-9C08-6BD5-576AE5181E87}" dt="2019-05-02T11:23:23.496" v="3368" actId="20577"/>
          <ac:spMkLst>
            <pc:docMk/>
            <pc:sldMk cId="431550636" sldId="1762"/>
            <ac:spMk id="2" creationId="{A9E68664-C1C5-F749-A774-F8D07FD01235}"/>
          </ac:spMkLst>
        </pc:spChg>
        <pc:spChg chg="mod">
          <ac:chgData name="Kishore Chowdary" userId="S::kishorechowdary@codesizzler.info::2345643c-5f63-4112-a59d-d4fb77c40394" providerId="AD" clId="Web-{4CAA2583-979F-9C08-6BD5-576AE5181E87}" dt="2019-05-02T11:23:52.184" v="3396" actId="1076"/>
          <ac:spMkLst>
            <pc:docMk/>
            <pc:sldMk cId="431550636" sldId="1762"/>
            <ac:spMk id="5" creationId="{8403EE91-D491-9D44-AB31-328AFF39844A}"/>
          </ac:spMkLst>
        </pc:spChg>
      </pc:sldChg>
      <pc:sldChg chg="modSp add ord replId">
        <pc:chgData name="Kishore Chowdary" userId="S::kishorechowdary@codesizzler.info::2345643c-5f63-4112-a59d-d4fb77c40394" providerId="AD" clId="Web-{4CAA2583-979F-9C08-6BD5-576AE5181E87}" dt="2019-05-02T11:34:19.717" v="3591"/>
        <pc:sldMkLst>
          <pc:docMk/>
          <pc:sldMk cId="3922500988" sldId="1763"/>
        </pc:sldMkLst>
        <pc:spChg chg="mod">
          <ac:chgData name="Kishore Chowdary" userId="S::kishorechowdary@codesizzler.info::2345643c-5f63-4112-a59d-d4fb77c40394" providerId="AD" clId="Web-{4CAA2583-979F-9C08-6BD5-576AE5181E87}" dt="2019-05-02T11:24:14.512" v="3400" actId="20577"/>
          <ac:spMkLst>
            <pc:docMk/>
            <pc:sldMk cId="3922500988" sldId="1763"/>
            <ac:spMk id="2" creationId="{A9E68664-C1C5-F749-A774-F8D07FD01235}"/>
          </ac:spMkLst>
        </pc:spChg>
        <pc:spChg chg="mod">
          <ac:chgData name="Kishore Chowdary" userId="S::kishorechowdary@codesizzler.info::2345643c-5f63-4112-a59d-d4fb77c40394" providerId="AD" clId="Web-{4CAA2583-979F-9C08-6BD5-576AE5181E87}" dt="2019-05-02T11:28:05.404" v="3527" actId="1076"/>
          <ac:spMkLst>
            <pc:docMk/>
            <pc:sldMk cId="3922500988" sldId="1763"/>
            <ac:spMk id="5" creationId="{8403EE91-D491-9D44-AB31-328AFF39844A}"/>
          </ac:spMkLst>
        </pc:spChg>
      </pc:sldChg>
      <pc:sldChg chg="add del replId">
        <pc:chgData name="Kishore Chowdary" userId="S::kishorechowdary@codesizzler.info::2345643c-5f63-4112-a59d-d4fb77c40394" providerId="AD" clId="Web-{4CAA2583-979F-9C08-6BD5-576AE5181E87}" dt="2019-05-02T11:28:44.435" v="3529"/>
        <pc:sldMkLst>
          <pc:docMk/>
          <pc:sldMk cId="2808341885" sldId="1764"/>
        </pc:sldMkLst>
      </pc:sldChg>
      <pc:sldChg chg="modSp add ord replId">
        <pc:chgData name="Kishore Chowdary" userId="S::kishorechowdary@codesizzler.info::2345643c-5f63-4112-a59d-d4fb77c40394" providerId="AD" clId="Web-{4CAA2583-979F-9C08-6BD5-576AE5181E87}" dt="2019-05-02T11:34:19.717" v="3590"/>
        <pc:sldMkLst>
          <pc:docMk/>
          <pc:sldMk cId="3843467730" sldId="1764"/>
        </pc:sldMkLst>
        <pc:spChg chg="mod">
          <ac:chgData name="Kishore Chowdary" userId="S::kishorechowdary@codesizzler.info::2345643c-5f63-4112-a59d-d4fb77c40394" providerId="AD" clId="Web-{4CAA2583-979F-9C08-6BD5-576AE5181E87}" dt="2019-05-02T11:29:59.216" v="3577" actId="20577"/>
          <ac:spMkLst>
            <pc:docMk/>
            <pc:sldMk cId="3843467730" sldId="1764"/>
            <ac:spMk id="7" creationId="{5D4E8518-349A-8C49-95C4-7538F141B358}"/>
          </ac:spMkLst>
        </pc:spChg>
      </pc:sldChg>
    </pc:docChg>
  </pc:docChgLst>
  <pc:docChgLst>
    <pc:chgData name="Kishore Chowdary" userId="S::kishorechowdary@codesizzler.info::2345643c-5f63-4112-a59d-d4fb77c40394" providerId="AD" clId="Web-{100CE66B-899B-A8DA-D167-8405AE92A49D}"/>
    <pc:docChg chg="addSld delSld modSld sldOrd">
      <pc:chgData name="Kishore Chowdary" userId="S::kishorechowdary@codesizzler.info::2345643c-5f63-4112-a59d-d4fb77c40394" providerId="AD" clId="Web-{100CE66B-899B-A8DA-D167-8405AE92A49D}" dt="2019-04-30T12:48:46.687" v="1510" actId="1076"/>
      <pc:docMkLst>
        <pc:docMk/>
      </pc:docMkLst>
      <pc:sldChg chg="modSp mod setBg">
        <pc:chgData name="Kishore Chowdary" userId="S::kishorechowdary@codesizzler.info::2345643c-5f63-4112-a59d-d4fb77c40394" providerId="AD" clId="Web-{100CE66B-899B-A8DA-D167-8405AE92A49D}" dt="2019-04-30T11:36:54.840" v="96" actId="20577"/>
        <pc:sldMkLst>
          <pc:docMk/>
          <pc:sldMk cId="3800853573" sldId="1671"/>
        </pc:sldMkLst>
        <pc:spChg chg="mod">
          <ac:chgData name="Kishore Chowdary" userId="S::kishorechowdary@codesizzler.info::2345643c-5f63-4112-a59d-d4fb77c40394" providerId="AD" clId="Web-{100CE66B-899B-A8DA-D167-8405AE92A49D}" dt="2019-04-30T11:36:54.840" v="96" actId="20577"/>
          <ac:spMkLst>
            <pc:docMk/>
            <pc:sldMk cId="3800853573" sldId="1671"/>
            <ac:spMk id="2" creationId="{B030ADEC-CDE9-C647-971A-687BAFDB476E}"/>
          </ac:spMkLst>
        </pc:spChg>
      </pc:sldChg>
      <pc:sldChg chg="modSp ord">
        <pc:chgData name="Kishore Chowdary" userId="S::kishorechowdary@codesizzler.info::2345643c-5f63-4112-a59d-d4fb77c40394" providerId="AD" clId="Web-{100CE66B-899B-A8DA-D167-8405AE92A49D}" dt="2019-04-30T11:43:32.388" v="280" actId="20577"/>
        <pc:sldMkLst>
          <pc:docMk/>
          <pc:sldMk cId="1805517422" sldId="1677"/>
        </pc:sldMkLst>
        <pc:spChg chg="mod">
          <ac:chgData name="Kishore Chowdary" userId="S::kishorechowdary@codesizzler.info::2345643c-5f63-4112-a59d-d4fb77c40394" providerId="AD" clId="Web-{100CE66B-899B-A8DA-D167-8405AE92A49D}" dt="2019-04-30T11:42:58.513" v="234" actId="20577"/>
          <ac:spMkLst>
            <pc:docMk/>
            <pc:sldMk cId="1805517422" sldId="1677"/>
            <ac:spMk id="2" creationId="{A9E68664-C1C5-F749-A774-F8D07FD01235}"/>
          </ac:spMkLst>
        </pc:spChg>
        <pc:spChg chg="mod">
          <ac:chgData name="Kishore Chowdary" userId="S::kishorechowdary@codesizzler.info::2345643c-5f63-4112-a59d-d4fb77c40394" providerId="AD" clId="Web-{100CE66B-899B-A8DA-D167-8405AE92A49D}" dt="2019-04-30T11:43:32.388" v="280" actId="20577"/>
          <ac:spMkLst>
            <pc:docMk/>
            <pc:sldMk cId="1805517422" sldId="1677"/>
            <ac:spMk id="3" creationId="{214E3AFD-275D-E04F-975F-1C2BE593B475}"/>
          </ac:spMkLst>
        </pc:spChg>
      </pc:sldChg>
      <pc:sldChg chg="modSp add replId">
        <pc:chgData name="Kishore Chowdary" userId="S::kishorechowdary@codesizzler.info::2345643c-5f63-4112-a59d-d4fb77c40394" providerId="AD" clId="Web-{100CE66B-899B-A8DA-D167-8405AE92A49D}" dt="2019-04-30T11:31:05.262" v="90" actId="20577"/>
        <pc:sldMkLst>
          <pc:docMk/>
          <pc:sldMk cId="1028649184" sldId="1678"/>
        </pc:sldMkLst>
        <pc:spChg chg="mod">
          <ac:chgData name="Kishore Chowdary" userId="S::kishorechowdary@codesizzler.info::2345643c-5f63-4112-a59d-d4fb77c40394" providerId="AD" clId="Web-{100CE66B-899B-A8DA-D167-8405AE92A49D}" dt="2019-04-30T11:28:38.012" v="11" actId="20577"/>
          <ac:spMkLst>
            <pc:docMk/>
            <pc:sldMk cId="1028649184" sldId="1678"/>
            <ac:spMk id="2" creationId="{A9E68664-C1C5-F749-A774-F8D07FD01235}"/>
          </ac:spMkLst>
        </pc:spChg>
        <pc:spChg chg="mod">
          <ac:chgData name="Kishore Chowdary" userId="S::kishorechowdary@codesizzler.info::2345643c-5f63-4112-a59d-d4fb77c40394" providerId="AD" clId="Web-{100CE66B-899B-A8DA-D167-8405AE92A49D}" dt="2019-04-30T11:31:05.262" v="90" actId="20577"/>
          <ac:spMkLst>
            <pc:docMk/>
            <pc:sldMk cId="1028649184" sldId="1678"/>
            <ac:spMk id="3" creationId="{214E3AFD-275D-E04F-975F-1C2BE593B475}"/>
          </ac:spMkLst>
        </pc:spChg>
      </pc:sldChg>
      <pc:sldChg chg="new del">
        <pc:chgData name="Kishore Chowdary" userId="S::kishorechowdary@codesizzler.info::2345643c-5f63-4112-a59d-d4fb77c40394" providerId="AD" clId="Web-{100CE66B-899B-A8DA-D167-8405AE92A49D}" dt="2019-04-30T11:28:26.059" v="1"/>
        <pc:sldMkLst>
          <pc:docMk/>
          <pc:sldMk cId="2633799171" sldId="1678"/>
        </pc:sldMkLst>
      </pc:sldChg>
      <pc:sldChg chg="delSp modSp add del replId">
        <pc:chgData name="Kishore Chowdary" userId="S::kishorechowdary@codesizzler.info::2345643c-5f63-4112-a59d-d4fb77c40394" providerId="AD" clId="Web-{100CE66B-899B-A8DA-D167-8405AE92A49D}" dt="2019-04-30T11:38:03.387" v="133"/>
        <pc:sldMkLst>
          <pc:docMk/>
          <pc:sldMk cId="1335334703" sldId="1679"/>
        </pc:sldMkLst>
        <pc:spChg chg="mod">
          <ac:chgData name="Kishore Chowdary" userId="S::kishorechowdary@codesizzler.info::2345643c-5f63-4112-a59d-d4fb77c40394" providerId="AD" clId="Web-{100CE66B-899B-A8DA-D167-8405AE92A49D}" dt="2019-04-30T11:37:57.512" v="125" actId="20577"/>
          <ac:spMkLst>
            <pc:docMk/>
            <pc:sldMk cId="1335334703" sldId="1679"/>
            <ac:spMk id="2" creationId="{B030ADEC-CDE9-C647-971A-687BAFDB476E}"/>
          </ac:spMkLst>
        </pc:spChg>
        <pc:picChg chg="del">
          <ac:chgData name="Kishore Chowdary" userId="S::kishorechowdary@codesizzler.info::2345643c-5f63-4112-a59d-d4fb77c40394" providerId="AD" clId="Web-{100CE66B-899B-A8DA-D167-8405AE92A49D}" dt="2019-04-30T11:37:02.965" v="100"/>
          <ac:picMkLst>
            <pc:docMk/>
            <pc:sldMk cId="1335334703" sldId="1679"/>
            <ac:picMk id="5" creationId="{8AEF4392-FD9B-8144-A92C-A86E05BF5AA0}"/>
          </ac:picMkLst>
        </pc:picChg>
      </pc:sldChg>
      <pc:sldChg chg="add replId">
        <pc:chgData name="Kishore Chowdary" userId="S::kishorechowdary@codesizzler.info::2345643c-5f63-4112-a59d-d4fb77c40394" providerId="AD" clId="Web-{100CE66B-899B-A8DA-D167-8405AE92A49D}" dt="2019-04-30T11:37:47.340" v="123"/>
        <pc:sldMkLst>
          <pc:docMk/>
          <pc:sldMk cId="922257753" sldId="1680"/>
        </pc:sldMkLst>
      </pc:sldChg>
      <pc:sldChg chg="addSp delSp modSp add replId">
        <pc:chgData name="Kishore Chowdary" userId="S::kishorechowdary@codesizzler.info::2345643c-5f63-4112-a59d-d4fb77c40394" providerId="AD" clId="Web-{100CE66B-899B-A8DA-D167-8405AE92A49D}" dt="2019-04-30T11:53:26.139" v="339" actId="20577"/>
        <pc:sldMkLst>
          <pc:docMk/>
          <pc:sldMk cId="358791093" sldId="1681"/>
        </pc:sldMkLst>
        <pc:spChg chg="mod">
          <ac:chgData name="Kishore Chowdary" userId="S::kishorechowdary@codesizzler.info::2345643c-5f63-4112-a59d-d4fb77c40394" providerId="AD" clId="Web-{100CE66B-899B-A8DA-D167-8405AE92A49D}" dt="2019-04-30T11:43:53.638" v="300" actId="20577"/>
          <ac:spMkLst>
            <pc:docMk/>
            <pc:sldMk cId="358791093" sldId="1681"/>
            <ac:spMk id="2" creationId="{A9E68664-C1C5-F749-A774-F8D07FD01235}"/>
          </ac:spMkLst>
        </pc:spChg>
        <pc:spChg chg="mod">
          <ac:chgData name="Kishore Chowdary" userId="S::kishorechowdary@codesizzler.info::2345643c-5f63-4112-a59d-d4fb77c40394" providerId="AD" clId="Web-{100CE66B-899B-A8DA-D167-8405AE92A49D}" dt="2019-04-30T11:53:26.139" v="339" actId="20577"/>
          <ac:spMkLst>
            <pc:docMk/>
            <pc:sldMk cId="358791093" sldId="1681"/>
            <ac:spMk id="3" creationId="{214E3AFD-275D-E04F-975F-1C2BE593B475}"/>
          </ac:spMkLst>
        </pc:spChg>
        <pc:picChg chg="add del mod">
          <ac:chgData name="Kishore Chowdary" userId="S::kishorechowdary@codesizzler.info::2345643c-5f63-4112-a59d-d4fb77c40394" providerId="AD" clId="Web-{100CE66B-899B-A8DA-D167-8405AE92A49D}" dt="2019-04-30T11:47:10.936" v="326"/>
          <ac:picMkLst>
            <pc:docMk/>
            <pc:sldMk cId="358791093" sldId="1681"/>
            <ac:picMk id="4" creationId="{267AD8AC-CCDB-4E3D-9C98-89C9BD08CDE6}"/>
          </ac:picMkLst>
        </pc:picChg>
        <pc:picChg chg="add del mod">
          <ac:chgData name="Kishore Chowdary" userId="S::kishorechowdary@codesizzler.info::2345643c-5f63-4112-a59d-d4fb77c40394" providerId="AD" clId="Web-{100CE66B-899B-A8DA-D167-8405AE92A49D}" dt="2019-04-30T11:52:57.202" v="335"/>
          <ac:picMkLst>
            <pc:docMk/>
            <pc:sldMk cId="358791093" sldId="1681"/>
            <ac:picMk id="6" creationId="{F3928869-EE55-4AE2-8AEE-8B5F99305FEB}"/>
          </ac:picMkLst>
        </pc:picChg>
      </pc:sldChg>
      <pc:sldChg chg="new del">
        <pc:chgData name="Kishore Chowdary" userId="S::kishorechowdary@codesizzler.info::2345643c-5f63-4112-a59d-d4fb77c40394" providerId="AD" clId="Web-{100CE66B-899B-A8DA-D167-8405AE92A49D}" dt="2019-04-30T11:40:53.091" v="181"/>
        <pc:sldMkLst>
          <pc:docMk/>
          <pc:sldMk cId="3699277529" sldId="1681"/>
        </pc:sldMkLst>
      </pc:sldChg>
      <pc:sldChg chg="modSp add replId">
        <pc:chgData name="Kishore Chowdary" userId="S::kishorechowdary@codesizzler.info::2345643c-5f63-4112-a59d-d4fb77c40394" providerId="AD" clId="Web-{100CE66B-899B-A8DA-D167-8405AE92A49D}" dt="2019-04-30T11:58:30.967" v="468" actId="20577"/>
        <pc:sldMkLst>
          <pc:docMk/>
          <pc:sldMk cId="1611557061" sldId="1682"/>
        </pc:sldMkLst>
        <pc:spChg chg="mod">
          <ac:chgData name="Kishore Chowdary" userId="S::kishorechowdary@codesizzler.info::2345643c-5f63-4112-a59d-d4fb77c40394" providerId="AD" clId="Web-{100CE66B-899B-A8DA-D167-8405AE92A49D}" dt="2019-04-30T11:55:06.983" v="353" actId="20577"/>
          <ac:spMkLst>
            <pc:docMk/>
            <pc:sldMk cId="1611557061" sldId="1682"/>
            <ac:spMk id="2" creationId="{A9E68664-C1C5-F749-A774-F8D07FD01235}"/>
          </ac:spMkLst>
        </pc:spChg>
        <pc:spChg chg="mod">
          <ac:chgData name="Kishore Chowdary" userId="S::kishorechowdary@codesizzler.info::2345643c-5f63-4112-a59d-d4fb77c40394" providerId="AD" clId="Web-{100CE66B-899B-A8DA-D167-8405AE92A49D}" dt="2019-04-30T11:58:30.967" v="468" actId="20577"/>
          <ac:spMkLst>
            <pc:docMk/>
            <pc:sldMk cId="1611557061" sldId="1682"/>
            <ac:spMk id="3" creationId="{214E3AFD-275D-E04F-975F-1C2BE593B475}"/>
          </ac:spMkLst>
        </pc:spChg>
      </pc:sldChg>
      <pc:sldChg chg="modSp add replId">
        <pc:chgData name="Kishore Chowdary" userId="S::kishorechowdary@codesizzler.info::2345643c-5f63-4112-a59d-d4fb77c40394" providerId="AD" clId="Web-{100CE66B-899B-A8DA-D167-8405AE92A49D}" dt="2019-04-30T12:01:24.764" v="551" actId="20577"/>
        <pc:sldMkLst>
          <pc:docMk/>
          <pc:sldMk cId="664061569" sldId="1683"/>
        </pc:sldMkLst>
        <pc:spChg chg="mod">
          <ac:chgData name="Kishore Chowdary" userId="S::kishorechowdary@codesizzler.info::2345643c-5f63-4112-a59d-d4fb77c40394" providerId="AD" clId="Web-{100CE66B-899B-A8DA-D167-8405AE92A49D}" dt="2019-04-30T11:57:40.311" v="428" actId="20577"/>
          <ac:spMkLst>
            <pc:docMk/>
            <pc:sldMk cId="664061569" sldId="1683"/>
            <ac:spMk id="2" creationId="{A9E68664-C1C5-F749-A774-F8D07FD01235}"/>
          </ac:spMkLst>
        </pc:spChg>
        <pc:spChg chg="mod">
          <ac:chgData name="Kishore Chowdary" userId="S::kishorechowdary@codesizzler.info::2345643c-5f63-4112-a59d-d4fb77c40394" providerId="AD" clId="Web-{100CE66B-899B-A8DA-D167-8405AE92A49D}" dt="2019-04-30T12:01:24.764" v="551" actId="20577"/>
          <ac:spMkLst>
            <pc:docMk/>
            <pc:sldMk cId="664061569" sldId="1683"/>
            <ac:spMk id="3" creationId="{214E3AFD-275D-E04F-975F-1C2BE593B475}"/>
          </ac:spMkLst>
        </pc:spChg>
      </pc:sldChg>
      <pc:sldChg chg="modSp add replId">
        <pc:chgData name="Kishore Chowdary" userId="S::kishorechowdary@codesizzler.info::2345643c-5f63-4112-a59d-d4fb77c40394" providerId="AD" clId="Web-{100CE66B-899B-A8DA-D167-8405AE92A49D}" dt="2019-04-30T12:07:05.639" v="787" actId="20577"/>
        <pc:sldMkLst>
          <pc:docMk/>
          <pc:sldMk cId="583959794" sldId="1684"/>
        </pc:sldMkLst>
        <pc:spChg chg="mod">
          <ac:chgData name="Kishore Chowdary" userId="S::kishorechowdary@codesizzler.info::2345643c-5f63-4112-a59d-d4fb77c40394" providerId="AD" clId="Web-{100CE66B-899B-A8DA-D167-8405AE92A49D}" dt="2019-04-30T12:02:37.467" v="578" actId="20577"/>
          <ac:spMkLst>
            <pc:docMk/>
            <pc:sldMk cId="583959794" sldId="1684"/>
            <ac:spMk id="2" creationId="{A9E68664-C1C5-F749-A774-F8D07FD01235}"/>
          </ac:spMkLst>
        </pc:spChg>
        <pc:spChg chg="mod">
          <ac:chgData name="Kishore Chowdary" userId="S::kishorechowdary@codesizzler.info::2345643c-5f63-4112-a59d-d4fb77c40394" providerId="AD" clId="Web-{100CE66B-899B-A8DA-D167-8405AE92A49D}" dt="2019-04-30T12:07:05.639" v="787" actId="20577"/>
          <ac:spMkLst>
            <pc:docMk/>
            <pc:sldMk cId="583959794" sldId="1684"/>
            <ac:spMk id="3" creationId="{214E3AFD-275D-E04F-975F-1C2BE593B475}"/>
          </ac:spMkLst>
        </pc:spChg>
      </pc:sldChg>
      <pc:sldChg chg="new del">
        <pc:chgData name="Kishore Chowdary" userId="S::kishorechowdary@codesizzler.info::2345643c-5f63-4112-a59d-d4fb77c40394" providerId="AD" clId="Web-{100CE66B-899B-A8DA-D167-8405AE92A49D}" dt="2019-04-30T12:01:28.592" v="554"/>
        <pc:sldMkLst>
          <pc:docMk/>
          <pc:sldMk cId="2869447490" sldId="1684"/>
        </pc:sldMkLst>
      </pc:sldChg>
      <pc:sldChg chg="modSp add del replId">
        <pc:chgData name="Kishore Chowdary" userId="S::kishorechowdary@codesizzler.info::2345643c-5f63-4112-a59d-d4fb77c40394" providerId="AD" clId="Web-{100CE66B-899B-A8DA-D167-8405AE92A49D}" dt="2019-04-30T12:09:03.952" v="876"/>
        <pc:sldMkLst>
          <pc:docMk/>
          <pc:sldMk cId="1498981337" sldId="1685"/>
        </pc:sldMkLst>
        <pc:spChg chg="mod">
          <ac:chgData name="Kishore Chowdary" userId="S::kishorechowdary@codesizzler.info::2345643c-5f63-4112-a59d-d4fb77c40394" providerId="AD" clId="Web-{100CE66B-899B-A8DA-D167-8405AE92A49D}" dt="2019-04-30T12:08:38.530" v="873" actId="1076"/>
          <ac:spMkLst>
            <pc:docMk/>
            <pc:sldMk cId="1498981337" sldId="1685"/>
            <ac:spMk id="2" creationId="{A9E68664-C1C5-F749-A774-F8D07FD01235}"/>
          </ac:spMkLst>
        </pc:spChg>
        <pc:spChg chg="mod">
          <ac:chgData name="Kishore Chowdary" userId="S::kishorechowdary@codesizzler.info::2345643c-5f63-4112-a59d-d4fb77c40394" providerId="AD" clId="Web-{100CE66B-899B-A8DA-D167-8405AE92A49D}" dt="2019-04-30T12:07:14.561" v="793" actId="20577"/>
          <ac:spMkLst>
            <pc:docMk/>
            <pc:sldMk cId="1498981337" sldId="1685"/>
            <ac:spMk id="3" creationId="{214E3AFD-275D-E04F-975F-1C2BE593B475}"/>
          </ac:spMkLst>
        </pc:spChg>
      </pc:sldChg>
      <pc:sldChg chg="new del">
        <pc:chgData name="Kishore Chowdary" userId="S::kishorechowdary@codesizzler.info::2345643c-5f63-4112-a59d-d4fb77c40394" providerId="AD" clId="Web-{100CE66B-899B-A8DA-D167-8405AE92A49D}" dt="2019-04-30T12:07:10.748" v="790"/>
        <pc:sldMkLst>
          <pc:docMk/>
          <pc:sldMk cId="3413780235" sldId="1685"/>
        </pc:sldMkLst>
      </pc:sldChg>
      <pc:sldChg chg="modSp add ord replId">
        <pc:chgData name="Kishore Chowdary" userId="S::kishorechowdary@codesizzler.info::2345643c-5f63-4112-a59d-d4fb77c40394" providerId="AD" clId="Web-{100CE66B-899B-A8DA-D167-8405AE92A49D}" dt="2019-04-30T12:09:52.436" v="907" actId="20577"/>
        <pc:sldMkLst>
          <pc:docMk/>
          <pc:sldMk cId="1105454724" sldId="1686"/>
        </pc:sldMkLst>
        <pc:spChg chg="mod">
          <ac:chgData name="Kishore Chowdary" userId="S::kishorechowdary@codesizzler.info::2345643c-5f63-4112-a59d-d4fb77c40394" providerId="AD" clId="Web-{100CE66B-899B-A8DA-D167-8405AE92A49D}" dt="2019-04-30T12:09:52.436" v="907" actId="20577"/>
          <ac:spMkLst>
            <pc:docMk/>
            <pc:sldMk cId="1105454724" sldId="1686"/>
            <ac:spMk id="7" creationId="{5D4E8518-349A-8C49-95C4-7538F141B358}"/>
          </ac:spMkLst>
        </pc:spChg>
      </pc:sldChg>
      <pc:sldChg chg="add del replId">
        <pc:chgData name="Kishore Chowdary" userId="S::kishorechowdary@codesizzler.info::2345643c-5f63-4112-a59d-d4fb77c40394" providerId="AD" clId="Web-{100CE66B-899B-A8DA-D167-8405AE92A49D}" dt="2019-04-30T12:10:22.514" v="911"/>
        <pc:sldMkLst>
          <pc:docMk/>
          <pc:sldMk cId="122098013" sldId="1687"/>
        </pc:sldMkLst>
      </pc:sldChg>
      <pc:sldChg chg="modSp add del ord replId">
        <pc:chgData name="Kishore Chowdary" userId="S::kishorechowdary@codesizzler.info::2345643c-5f63-4112-a59d-d4fb77c40394" providerId="AD" clId="Web-{100CE66B-899B-A8DA-D167-8405AE92A49D}" dt="2019-04-30T12:17:05.422" v="1011"/>
        <pc:sldMkLst>
          <pc:docMk/>
          <pc:sldMk cId="433841298" sldId="1687"/>
        </pc:sldMkLst>
        <pc:spChg chg="mod">
          <ac:chgData name="Kishore Chowdary" userId="S::kishorechowdary@codesizzler.info::2345643c-5f63-4112-a59d-d4fb77c40394" providerId="AD" clId="Web-{100CE66B-899B-A8DA-D167-8405AE92A49D}" dt="2019-04-30T12:10:30.373" v="914" actId="20577"/>
          <ac:spMkLst>
            <pc:docMk/>
            <pc:sldMk cId="433841298" sldId="1687"/>
            <ac:spMk id="2" creationId="{A9E68664-C1C5-F749-A774-F8D07FD01235}"/>
          </ac:spMkLst>
        </pc:spChg>
        <pc:spChg chg="mod">
          <ac:chgData name="Kishore Chowdary" userId="S::kishorechowdary@codesizzler.info::2345643c-5f63-4112-a59d-d4fb77c40394" providerId="AD" clId="Web-{100CE66B-899B-A8DA-D167-8405AE92A49D}" dt="2019-04-30T12:10:34.545" v="918" actId="20577"/>
          <ac:spMkLst>
            <pc:docMk/>
            <pc:sldMk cId="433841298" sldId="1687"/>
            <ac:spMk id="3" creationId="{214E3AFD-275D-E04F-975F-1C2BE593B475}"/>
          </ac:spMkLst>
        </pc:spChg>
      </pc:sldChg>
      <pc:sldChg chg="new del">
        <pc:chgData name="Kishore Chowdary" userId="S::kishorechowdary@codesizzler.info::2345643c-5f63-4112-a59d-d4fb77c40394" providerId="AD" clId="Web-{100CE66B-899B-A8DA-D167-8405AE92A49D}" dt="2019-04-30T12:09:59.498" v="909"/>
        <pc:sldMkLst>
          <pc:docMk/>
          <pc:sldMk cId="2470465786" sldId="1687"/>
        </pc:sldMkLst>
      </pc:sldChg>
      <pc:sldChg chg="addSp delSp modSp add replId addAnim delAnim">
        <pc:chgData name="Kishore Chowdary" userId="S::kishorechowdary@codesizzler.info::2345643c-5f63-4112-a59d-d4fb77c40394" providerId="AD" clId="Web-{100CE66B-899B-A8DA-D167-8405AE92A49D}" dt="2019-04-30T12:16:46.139" v="1010" actId="1076"/>
        <pc:sldMkLst>
          <pc:docMk/>
          <pc:sldMk cId="3354222349" sldId="1688"/>
        </pc:sldMkLst>
        <pc:spChg chg="mod">
          <ac:chgData name="Kishore Chowdary" userId="S::kishorechowdary@codesizzler.info::2345643c-5f63-4112-a59d-d4fb77c40394" providerId="AD" clId="Web-{100CE66B-899B-A8DA-D167-8405AE92A49D}" dt="2019-04-30T12:16:11.061" v="1006" actId="1076"/>
          <ac:spMkLst>
            <pc:docMk/>
            <pc:sldMk cId="3354222349" sldId="1688"/>
            <ac:spMk id="2" creationId="{A9E68664-C1C5-F749-A774-F8D07FD01235}"/>
          </ac:spMkLst>
        </pc:spChg>
        <pc:spChg chg="add del mod">
          <ac:chgData name="Kishore Chowdary" userId="S::kishorechowdary@codesizzler.info::2345643c-5f63-4112-a59d-d4fb77c40394" providerId="AD" clId="Web-{100CE66B-899B-A8DA-D167-8405AE92A49D}" dt="2019-04-30T12:16:16.045" v="1008"/>
          <ac:spMkLst>
            <pc:docMk/>
            <pc:sldMk cId="3354222349" sldId="1688"/>
            <ac:spMk id="3" creationId="{214E3AFD-275D-E04F-975F-1C2BE593B475}"/>
          </ac:spMkLst>
        </pc:spChg>
        <pc:spChg chg="add del mod">
          <ac:chgData name="Kishore Chowdary" userId="S::kishorechowdary@codesizzler.info::2345643c-5f63-4112-a59d-d4fb77c40394" providerId="AD" clId="Web-{100CE66B-899B-A8DA-D167-8405AE92A49D}" dt="2019-04-30T12:13:16.201" v="942"/>
          <ac:spMkLst>
            <pc:docMk/>
            <pc:sldMk cId="3354222349" sldId="1688"/>
            <ac:spMk id="6" creationId="{739A3415-E293-4938-BDF4-F8888F1EB3C0}"/>
          </ac:spMkLst>
        </pc:spChg>
        <pc:graphicFrameChg chg="add mod modGraphic">
          <ac:chgData name="Kishore Chowdary" userId="S::kishorechowdary@codesizzler.info::2345643c-5f63-4112-a59d-d4fb77c40394" providerId="AD" clId="Web-{100CE66B-899B-A8DA-D167-8405AE92A49D}" dt="2019-04-30T12:16:46.123" v="1009" actId="1076"/>
          <ac:graphicFrameMkLst>
            <pc:docMk/>
            <pc:sldMk cId="3354222349" sldId="1688"/>
            <ac:graphicFrameMk id="5" creationId="{EF561C5B-D963-47ED-B4E5-C80CC0BF7CD1}"/>
          </ac:graphicFrameMkLst>
        </pc:graphicFrameChg>
        <pc:graphicFrameChg chg="add mod modGraphic">
          <ac:chgData name="Kishore Chowdary" userId="S::kishorechowdary@codesizzler.info::2345643c-5f63-4112-a59d-d4fb77c40394" providerId="AD" clId="Web-{100CE66B-899B-A8DA-D167-8405AE92A49D}" dt="2019-04-30T12:16:46.139" v="1010" actId="1076"/>
          <ac:graphicFrameMkLst>
            <pc:docMk/>
            <pc:sldMk cId="3354222349" sldId="1688"/>
            <ac:graphicFrameMk id="8" creationId="{71CC351C-69D6-4CD5-9A68-50B76D0C2637}"/>
          </ac:graphicFrameMkLst>
        </pc:graphicFrameChg>
      </pc:sldChg>
      <pc:sldChg chg="modSp add ord replId">
        <pc:chgData name="Kishore Chowdary" userId="S::kishorechowdary@codesizzler.info::2345643c-5f63-4112-a59d-d4fb77c40394" providerId="AD" clId="Web-{100CE66B-899B-A8DA-D167-8405AE92A49D}" dt="2019-04-30T12:27:07.671" v="1108" actId="20577"/>
        <pc:sldMkLst>
          <pc:docMk/>
          <pc:sldMk cId="1559943929" sldId="1689"/>
        </pc:sldMkLst>
        <pc:spChg chg="mod">
          <ac:chgData name="Kishore Chowdary" userId="S::kishorechowdary@codesizzler.info::2345643c-5f63-4112-a59d-d4fb77c40394" providerId="AD" clId="Web-{100CE66B-899B-A8DA-D167-8405AE92A49D}" dt="2019-04-30T12:25:17.546" v="1052" actId="20577"/>
          <ac:spMkLst>
            <pc:docMk/>
            <pc:sldMk cId="1559943929" sldId="1689"/>
            <ac:spMk id="2" creationId="{A9E68664-C1C5-F749-A774-F8D07FD01235}"/>
          </ac:spMkLst>
        </pc:spChg>
        <pc:spChg chg="mod">
          <ac:chgData name="Kishore Chowdary" userId="S::kishorechowdary@codesizzler.info::2345643c-5f63-4112-a59d-d4fb77c40394" providerId="AD" clId="Web-{100CE66B-899B-A8DA-D167-8405AE92A49D}" dt="2019-04-30T12:27:07.671" v="1108" actId="20577"/>
          <ac:spMkLst>
            <pc:docMk/>
            <pc:sldMk cId="1559943929" sldId="1689"/>
            <ac:spMk id="5" creationId="{8403EE91-D491-9D44-AB31-328AFF39844A}"/>
          </ac:spMkLst>
        </pc:spChg>
      </pc:sldChg>
      <pc:sldChg chg="addSp delSp modSp add del replId">
        <pc:chgData name="Kishore Chowdary" userId="S::kishorechowdary@codesizzler.info::2345643c-5f63-4112-a59d-d4fb77c40394" providerId="AD" clId="Web-{100CE66B-899B-A8DA-D167-8405AE92A49D}" dt="2019-04-30T12:23:04.999" v="1039"/>
        <pc:sldMkLst>
          <pc:docMk/>
          <pc:sldMk cId="2776079007" sldId="1689"/>
        </pc:sldMkLst>
        <pc:spChg chg="mod">
          <ac:chgData name="Kishore Chowdary" userId="S::kishorechowdary@codesizzler.info::2345643c-5f63-4112-a59d-d4fb77c40394" providerId="AD" clId="Web-{100CE66B-899B-A8DA-D167-8405AE92A49D}" dt="2019-04-30T12:22:47.234" v="1036" actId="20577"/>
          <ac:spMkLst>
            <pc:docMk/>
            <pc:sldMk cId="2776079007" sldId="1689"/>
            <ac:spMk id="2" creationId="{A9E68664-C1C5-F749-A774-F8D07FD01235}"/>
          </ac:spMkLst>
        </pc:spChg>
        <pc:spChg chg="add del mod">
          <ac:chgData name="Kishore Chowdary" userId="S::kishorechowdary@codesizzler.info::2345643c-5f63-4112-a59d-d4fb77c40394" providerId="AD" clId="Web-{100CE66B-899B-A8DA-D167-8405AE92A49D}" dt="2019-04-30T12:20:40.015" v="1016"/>
          <ac:spMkLst>
            <pc:docMk/>
            <pc:sldMk cId="2776079007" sldId="1689"/>
            <ac:spMk id="3" creationId="{BAA5B588-9ADB-4176-93BF-05F66CBF4252}"/>
          </ac:spMkLst>
        </pc:spChg>
        <pc:graphicFrameChg chg="del mod modGraphic">
          <ac:chgData name="Kishore Chowdary" userId="S::kishorechowdary@codesizzler.info::2345643c-5f63-4112-a59d-d4fb77c40394" providerId="AD" clId="Web-{100CE66B-899B-A8DA-D167-8405AE92A49D}" dt="2019-04-30T12:21:22.703" v="1023"/>
          <ac:graphicFrameMkLst>
            <pc:docMk/>
            <pc:sldMk cId="2776079007" sldId="1689"/>
            <ac:graphicFrameMk id="5" creationId="{EF561C5B-D963-47ED-B4E5-C80CC0BF7CD1}"/>
          </ac:graphicFrameMkLst>
        </pc:graphicFrameChg>
        <pc:graphicFrameChg chg="del">
          <ac:chgData name="Kishore Chowdary" userId="S::kishorechowdary@codesizzler.info::2345643c-5f63-4112-a59d-d4fb77c40394" providerId="AD" clId="Web-{100CE66B-899B-A8DA-D167-8405AE92A49D}" dt="2019-04-30T12:21:11.234" v="1020"/>
          <ac:graphicFrameMkLst>
            <pc:docMk/>
            <pc:sldMk cId="2776079007" sldId="1689"/>
            <ac:graphicFrameMk id="8" creationId="{71CC351C-69D6-4CD5-9A68-50B76D0C2637}"/>
          </ac:graphicFrameMkLst>
        </pc:graphicFrameChg>
        <pc:picChg chg="add del mod">
          <ac:chgData name="Kishore Chowdary" userId="S::kishorechowdary@codesizzler.info::2345643c-5f63-4112-a59d-d4fb77c40394" providerId="AD" clId="Web-{100CE66B-899B-A8DA-D167-8405AE92A49D}" dt="2019-04-30T12:22:48.046" v="1038"/>
          <ac:picMkLst>
            <pc:docMk/>
            <pc:sldMk cId="2776079007" sldId="1689"/>
            <ac:picMk id="4" creationId="{F094B7C8-5497-4E0A-B52B-0A9AD0E6C030}"/>
          </ac:picMkLst>
        </pc:picChg>
      </pc:sldChg>
      <pc:sldChg chg="new del">
        <pc:chgData name="Kishore Chowdary" userId="S::kishorechowdary@codesizzler.info::2345643c-5f63-4112-a59d-d4fb77c40394" providerId="AD" clId="Web-{100CE66B-899B-A8DA-D167-8405AE92A49D}" dt="2019-04-30T12:27:42.187" v="1112"/>
        <pc:sldMkLst>
          <pc:docMk/>
          <pc:sldMk cId="1645499589" sldId="1690"/>
        </pc:sldMkLst>
      </pc:sldChg>
      <pc:sldChg chg="modSp add replId">
        <pc:chgData name="Kishore Chowdary" userId="S::kishorechowdary@codesizzler.info::2345643c-5f63-4112-a59d-d4fb77c40394" providerId="AD" clId="Web-{100CE66B-899B-A8DA-D167-8405AE92A49D}" dt="2019-04-30T12:29:53.405" v="1164" actId="1076"/>
        <pc:sldMkLst>
          <pc:docMk/>
          <pc:sldMk cId="2179724511" sldId="1690"/>
        </pc:sldMkLst>
        <pc:spChg chg="mod">
          <ac:chgData name="Kishore Chowdary" userId="S::kishorechowdary@codesizzler.info::2345643c-5f63-4112-a59d-d4fb77c40394" providerId="AD" clId="Web-{100CE66B-899B-A8DA-D167-8405AE92A49D}" dt="2019-04-30T12:28:23.984" v="1124" actId="20577"/>
          <ac:spMkLst>
            <pc:docMk/>
            <pc:sldMk cId="2179724511" sldId="1690"/>
            <ac:spMk id="2" creationId="{A9E68664-C1C5-F749-A774-F8D07FD01235}"/>
          </ac:spMkLst>
        </pc:spChg>
        <pc:spChg chg="mod">
          <ac:chgData name="Kishore Chowdary" userId="S::kishorechowdary@codesizzler.info::2345643c-5f63-4112-a59d-d4fb77c40394" providerId="AD" clId="Web-{100CE66B-899B-A8DA-D167-8405AE92A49D}" dt="2019-04-30T12:29:53.405" v="1164" actId="1076"/>
          <ac:spMkLst>
            <pc:docMk/>
            <pc:sldMk cId="2179724511" sldId="1690"/>
            <ac:spMk id="5" creationId="{8403EE91-D491-9D44-AB31-328AFF39844A}"/>
          </ac:spMkLst>
        </pc:spChg>
      </pc:sldChg>
      <pc:sldChg chg="modSp add replId">
        <pc:chgData name="Kishore Chowdary" userId="S::kishorechowdary@codesizzler.info::2345643c-5f63-4112-a59d-d4fb77c40394" providerId="AD" clId="Web-{100CE66B-899B-A8DA-D167-8405AE92A49D}" dt="2019-04-30T12:31:14.015" v="1208" actId="20577"/>
        <pc:sldMkLst>
          <pc:docMk/>
          <pc:sldMk cId="3796890415" sldId="1691"/>
        </pc:sldMkLst>
        <pc:spChg chg="mod">
          <ac:chgData name="Kishore Chowdary" userId="S::kishorechowdary@codesizzler.info::2345643c-5f63-4112-a59d-d4fb77c40394" providerId="AD" clId="Web-{100CE66B-899B-A8DA-D167-8405AE92A49D}" dt="2019-04-30T12:30:22.030" v="1182" actId="20577"/>
          <ac:spMkLst>
            <pc:docMk/>
            <pc:sldMk cId="3796890415" sldId="1691"/>
            <ac:spMk id="2" creationId="{A9E68664-C1C5-F749-A774-F8D07FD01235}"/>
          </ac:spMkLst>
        </pc:spChg>
        <pc:spChg chg="mod">
          <ac:chgData name="Kishore Chowdary" userId="S::kishorechowdary@codesizzler.info::2345643c-5f63-4112-a59d-d4fb77c40394" providerId="AD" clId="Web-{100CE66B-899B-A8DA-D167-8405AE92A49D}" dt="2019-04-30T12:31:14.015" v="1208" actId="20577"/>
          <ac:spMkLst>
            <pc:docMk/>
            <pc:sldMk cId="3796890415" sldId="1691"/>
            <ac:spMk id="5" creationId="{8403EE91-D491-9D44-AB31-328AFF39844A}"/>
          </ac:spMkLst>
        </pc:spChg>
      </pc:sldChg>
      <pc:sldChg chg="addSp delSp modSp add mod replId setBg">
        <pc:chgData name="Kishore Chowdary" userId="S::kishorechowdary@codesizzler.info::2345643c-5f63-4112-a59d-d4fb77c40394" providerId="AD" clId="Web-{100CE66B-899B-A8DA-D167-8405AE92A49D}" dt="2019-04-30T12:34:30.155" v="1258" actId="1076"/>
        <pc:sldMkLst>
          <pc:docMk/>
          <pc:sldMk cId="751871361" sldId="1692"/>
        </pc:sldMkLst>
        <pc:spChg chg="mod">
          <ac:chgData name="Kishore Chowdary" userId="S::kishorechowdary@codesizzler.info::2345643c-5f63-4112-a59d-d4fb77c40394" providerId="AD" clId="Web-{100CE66B-899B-A8DA-D167-8405AE92A49D}" dt="2019-04-30T12:34:00.765" v="1252"/>
          <ac:spMkLst>
            <pc:docMk/>
            <pc:sldMk cId="751871361" sldId="1692"/>
            <ac:spMk id="2" creationId="{A9E68664-C1C5-F749-A774-F8D07FD01235}"/>
          </ac:spMkLst>
        </pc:spChg>
        <pc:spChg chg="add del mod ord">
          <ac:chgData name="Kishore Chowdary" userId="S::kishorechowdary@codesizzler.info::2345643c-5f63-4112-a59d-d4fb77c40394" providerId="AD" clId="Web-{100CE66B-899B-A8DA-D167-8405AE92A49D}" dt="2019-04-30T12:34:00.765" v="1252"/>
          <ac:spMkLst>
            <pc:docMk/>
            <pc:sldMk cId="751871361" sldId="1692"/>
            <ac:spMk id="5" creationId="{8403EE91-D491-9D44-AB31-328AFF39844A}"/>
          </ac:spMkLst>
        </pc:spChg>
        <pc:picChg chg="add mod">
          <ac:chgData name="Kishore Chowdary" userId="S::kishorechowdary@codesizzler.info::2345643c-5f63-4112-a59d-d4fb77c40394" providerId="AD" clId="Web-{100CE66B-899B-A8DA-D167-8405AE92A49D}" dt="2019-04-30T12:34:30.155" v="1258" actId="1076"/>
          <ac:picMkLst>
            <pc:docMk/>
            <pc:sldMk cId="751871361" sldId="1692"/>
            <ac:picMk id="3" creationId="{C3C35019-8A13-4187-B025-0ED3665EFBC2}"/>
          </ac:picMkLst>
        </pc:picChg>
      </pc:sldChg>
      <pc:sldChg chg="new del">
        <pc:chgData name="Kishore Chowdary" userId="S::kishorechowdary@codesizzler.info::2345643c-5f63-4112-a59d-d4fb77c40394" providerId="AD" clId="Web-{100CE66B-899B-A8DA-D167-8405AE92A49D}" dt="2019-04-30T12:31:54.733" v="1212"/>
        <pc:sldMkLst>
          <pc:docMk/>
          <pc:sldMk cId="3078923418" sldId="1692"/>
        </pc:sldMkLst>
      </pc:sldChg>
      <pc:sldChg chg="addSp delSp modSp add ord replId">
        <pc:chgData name="Kishore Chowdary" userId="S::kishorechowdary@codesizzler.info::2345643c-5f63-4112-a59d-d4fb77c40394" providerId="AD" clId="Web-{100CE66B-899B-A8DA-D167-8405AE92A49D}" dt="2019-04-30T12:35:43.921" v="1301" actId="1076"/>
        <pc:sldMkLst>
          <pc:docMk/>
          <pc:sldMk cId="1953610213" sldId="1693"/>
        </pc:sldMkLst>
        <pc:spChg chg="mod">
          <ac:chgData name="Kishore Chowdary" userId="S::kishorechowdary@codesizzler.info::2345643c-5f63-4112-a59d-d4fb77c40394" providerId="AD" clId="Web-{100CE66B-899B-A8DA-D167-8405AE92A49D}" dt="2019-04-30T12:35:14.827" v="1293" actId="20577"/>
          <ac:spMkLst>
            <pc:docMk/>
            <pc:sldMk cId="1953610213" sldId="1693"/>
            <ac:spMk id="2" creationId="{A9E68664-C1C5-F749-A774-F8D07FD01235}"/>
          </ac:spMkLst>
        </pc:spChg>
        <pc:spChg chg="del mod">
          <ac:chgData name="Kishore Chowdary" userId="S::kishorechowdary@codesizzler.info::2345643c-5f63-4112-a59d-d4fb77c40394" providerId="AD" clId="Web-{100CE66B-899B-A8DA-D167-8405AE92A49D}" dt="2019-04-30T12:35:07.655" v="1289"/>
          <ac:spMkLst>
            <pc:docMk/>
            <pc:sldMk cId="1953610213" sldId="1693"/>
            <ac:spMk id="5" creationId="{8403EE91-D491-9D44-AB31-328AFF39844A}"/>
          </ac:spMkLst>
        </pc:spChg>
        <pc:picChg chg="add mod">
          <ac:chgData name="Kishore Chowdary" userId="S::kishorechowdary@codesizzler.info::2345643c-5f63-4112-a59d-d4fb77c40394" providerId="AD" clId="Web-{100CE66B-899B-A8DA-D167-8405AE92A49D}" dt="2019-04-30T12:35:43.921" v="1301" actId="1076"/>
          <ac:picMkLst>
            <pc:docMk/>
            <pc:sldMk cId="1953610213" sldId="1693"/>
            <ac:picMk id="3" creationId="{E2D10B4D-4295-42C3-B110-E737182AD5EF}"/>
          </ac:picMkLst>
        </pc:picChg>
      </pc:sldChg>
      <pc:sldChg chg="delSp add del replId">
        <pc:chgData name="Kishore Chowdary" userId="S::kishorechowdary@codesizzler.info::2345643c-5f63-4112-a59d-d4fb77c40394" providerId="AD" clId="Web-{100CE66B-899B-A8DA-D167-8405AE92A49D}" dt="2019-04-30T12:34:39.077" v="1261"/>
        <pc:sldMkLst>
          <pc:docMk/>
          <pc:sldMk cId="3359636047" sldId="1693"/>
        </pc:sldMkLst>
        <pc:picChg chg="del">
          <ac:chgData name="Kishore Chowdary" userId="S::kishorechowdary@codesizzler.info::2345643c-5f63-4112-a59d-d4fb77c40394" providerId="AD" clId="Web-{100CE66B-899B-A8DA-D167-8405AE92A49D}" dt="2019-04-30T12:34:36.327" v="1260"/>
          <ac:picMkLst>
            <pc:docMk/>
            <pc:sldMk cId="3359636047" sldId="1693"/>
            <ac:picMk id="3" creationId="{C3C35019-8A13-4187-B025-0ED3665EFBC2}"/>
          </ac:picMkLst>
        </pc:picChg>
      </pc:sldChg>
      <pc:sldChg chg="addSp delSp modSp add del replId">
        <pc:chgData name="Kishore Chowdary" userId="S::kishorechowdary@codesizzler.info::2345643c-5f63-4112-a59d-d4fb77c40394" providerId="AD" clId="Web-{100CE66B-899B-A8DA-D167-8405AE92A49D}" dt="2019-04-30T12:38:13.469" v="1333"/>
        <pc:sldMkLst>
          <pc:docMk/>
          <pc:sldMk cId="3940388648" sldId="1694"/>
        </pc:sldMkLst>
        <pc:spChg chg="mod">
          <ac:chgData name="Kishore Chowdary" userId="S::kishorechowdary@codesizzler.info::2345643c-5f63-4112-a59d-d4fb77c40394" providerId="AD" clId="Web-{100CE66B-899B-A8DA-D167-8405AE92A49D}" dt="2019-04-30T12:38:09.141" v="1326" actId="20577"/>
          <ac:spMkLst>
            <pc:docMk/>
            <pc:sldMk cId="3940388648" sldId="1694"/>
            <ac:spMk id="2" creationId="{A9E68664-C1C5-F749-A774-F8D07FD01235}"/>
          </ac:spMkLst>
        </pc:spChg>
        <pc:spChg chg="add">
          <ac:chgData name="Kishore Chowdary" userId="S::kishorechowdary@codesizzler.info::2345643c-5f63-4112-a59d-d4fb77c40394" providerId="AD" clId="Web-{100CE66B-899B-A8DA-D167-8405AE92A49D}" dt="2019-04-30T12:37:53.391" v="1323"/>
          <ac:spMkLst>
            <pc:docMk/>
            <pc:sldMk cId="3940388648" sldId="1694"/>
            <ac:spMk id="4" creationId="{C776BFCB-C2C9-4D38-8853-DCBB7976FA39}"/>
          </ac:spMkLst>
        </pc:spChg>
        <pc:picChg chg="del">
          <ac:chgData name="Kishore Chowdary" userId="S::kishorechowdary@codesizzler.info::2345643c-5f63-4112-a59d-d4fb77c40394" providerId="AD" clId="Web-{100CE66B-899B-A8DA-D167-8405AE92A49D}" dt="2019-04-30T12:36:57.750" v="1303"/>
          <ac:picMkLst>
            <pc:docMk/>
            <pc:sldMk cId="3940388648" sldId="1694"/>
            <ac:picMk id="3" creationId="{E2D10B4D-4295-42C3-B110-E737182AD5EF}"/>
          </ac:picMkLst>
        </pc:picChg>
      </pc:sldChg>
      <pc:sldChg chg="addSp delSp modSp add ord replId">
        <pc:chgData name="Kishore Chowdary" userId="S::kishorechowdary@codesizzler.info::2345643c-5f63-4112-a59d-d4fb77c40394" providerId="AD" clId="Web-{100CE66B-899B-A8DA-D167-8405AE92A49D}" dt="2019-04-30T12:39:19.391" v="1372"/>
        <pc:sldMkLst>
          <pc:docMk/>
          <pc:sldMk cId="2301660278" sldId="1695"/>
        </pc:sldMkLst>
        <pc:spChg chg="mod">
          <ac:chgData name="Kishore Chowdary" userId="S::kishorechowdary@codesizzler.info::2345643c-5f63-4112-a59d-d4fb77c40394" providerId="AD" clId="Web-{100CE66B-899B-A8DA-D167-8405AE92A49D}" dt="2019-04-30T12:38:16.094" v="1334" actId="20577"/>
          <ac:spMkLst>
            <pc:docMk/>
            <pc:sldMk cId="2301660278" sldId="1695"/>
            <ac:spMk id="2" creationId="{A9E68664-C1C5-F749-A774-F8D07FD01235}"/>
          </ac:spMkLst>
        </pc:spChg>
        <pc:spChg chg="add del mod">
          <ac:chgData name="Kishore Chowdary" userId="S::kishorechowdary@codesizzler.info::2345643c-5f63-4112-a59d-d4fb77c40394" providerId="AD" clId="Web-{100CE66B-899B-A8DA-D167-8405AE92A49D}" dt="2019-04-30T12:39:19.391" v="1372"/>
          <ac:spMkLst>
            <pc:docMk/>
            <pc:sldMk cId="2301660278" sldId="1695"/>
            <ac:spMk id="5" creationId="{8403EE91-D491-9D44-AB31-328AFF39844A}"/>
          </ac:spMkLst>
        </pc:spChg>
        <pc:graphicFrameChg chg="add del">
          <ac:chgData name="Kishore Chowdary" userId="S::kishorechowdary@codesizzler.info::2345643c-5f63-4112-a59d-d4fb77c40394" providerId="AD" clId="Web-{100CE66B-899B-A8DA-D167-8405AE92A49D}" dt="2019-04-30T12:39:19.391" v="1372"/>
          <ac:graphicFrameMkLst>
            <pc:docMk/>
            <pc:sldMk cId="2301660278" sldId="1695"/>
            <ac:graphicFrameMk id="4" creationId="{82F948DD-8FD9-4E47-BC31-7E155E90CC84}"/>
          </ac:graphicFrameMkLst>
        </pc:graphicFrameChg>
      </pc:sldChg>
      <pc:sldChg chg="modSp add replId">
        <pc:chgData name="Kishore Chowdary" userId="S::kishorechowdary@codesizzler.info::2345643c-5f63-4112-a59d-d4fb77c40394" providerId="AD" clId="Web-{100CE66B-899B-A8DA-D167-8405AE92A49D}" dt="2019-04-30T12:47:33.375" v="1476" actId="20577"/>
        <pc:sldMkLst>
          <pc:docMk/>
          <pc:sldMk cId="1275837921" sldId="1696"/>
        </pc:sldMkLst>
        <pc:spChg chg="mod">
          <ac:chgData name="Kishore Chowdary" userId="S::kishorechowdary@codesizzler.info::2345643c-5f63-4112-a59d-d4fb77c40394" providerId="AD" clId="Web-{100CE66B-899B-A8DA-D167-8405AE92A49D}" dt="2019-04-30T12:46:15.359" v="1380" actId="20577"/>
          <ac:spMkLst>
            <pc:docMk/>
            <pc:sldMk cId="1275837921" sldId="1696"/>
            <ac:spMk id="2" creationId="{A9E68664-C1C5-F749-A774-F8D07FD01235}"/>
          </ac:spMkLst>
        </pc:spChg>
        <pc:spChg chg="mod">
          <ac:chgData name="Kishore Chowdary" userId="S::kishorechowdary@codesizzler.info::2345643c-5f63-4112-a59d-d4fb77c40394" providerId="AD" clId="Web-{100CE66B-899B-A8DA-D167-8405AE92A49D}" dt="2019-04-30T12:47:33.375" v="1476" actId="20577"/>
          <ac:spMkLst>
            <pc:docMk/>
            <pc:sldMk cId="1275837921" sldId="1696"/>
            <ac:spMk id="5" creationId="{8403EE91-D491-9D44-AB31-328AFF39844A}"/>
          </ac:spMkLst>
        </pc:spChg>
      </pc:sldChg>
      <pc:sldChg chg="addSp delSp modSp add replId">
        <pc:chgData name="Kishore Chowdary" userId="S::kishorechowdary@codesizzler.info::2345643c-5f63-4112-a59d-d4fb77c40394" providerId="AD" clId="Web-{100CE66B-899B-A8DA-D167-8405AE92A49D}" dt="2019-04-30T12:48:46.687" v="1510" actId="1076"/>
        <pc:sldMkLst>
          <pc:docMk/>
          <pc:sldMk cId="2481016046" sldId="1697"/>
        </pc:sldMkLst>
        <pc:spChg chg="mod">
          <ac:chgData name="Kishore Chowdary" userId="S::kishorechowdary@codesizzler.info::2345643c-5f63-4112-a59d-d4fb77c40394" providerId="AD" clId="Web-{100CE66B-899B-A8DA-D167-8405AE92A49D}" dt="2019-04-30T12:47:43.937" v="1491" actId="20577"/>
          <ac:spMkLst>
            <pc:docMk/>
            <pc:sldMk cId="2481016046" sldId="1697"/>
            <ac:spMk id="2" creationId="{A9E68664-C1C5-F749-A774-F8D07FD01235}"/>
          </ac:spMkLst>
        </pc:spChg>
        <pc:spChg chg="mod">
          <ac:chgData name="Kishore Chowdary" userId="S::kishorechowdary@codesizzler.info::2345643c-5f63-4112-a59d-d4fb77c40394" providerId="AD" clId="Web-{100CE66B-899B-A8DA-D167-8405AE92A49D}" dt="2019-04-30T12:48:13.765" v="1495" actId="20577"/>
          <ac:spMkLst>
            <pc:docMk/>
            <pc:sldMk cId="2481016046" sldId="1697"/>
            <ac:spMk id="5" creationId="{8403EE91-D491-9D44-AB31-328AFF39844A}"/>
          </ac:spMkLst>
        </pc:spChg>
        <pc:picChg chg="add del mod">
          <ac:chgData name="Kishore Chowdary" userId="S::kishorechowdary@codesizzler.info::2345643c-5f63-4112-a59d-d4fb77c40394" providerId="AD" clId="Web-{100CE66B-899B-A8DA-D167-8405AE92A49D}" dt="2019-04-30T12:48:28.672" v="1504"/>
          <ac:picMkLst>
            <pc:docMk/>
            <pc:sldMk cId="2481016046" sldId="1697"/>
            <ac:picMk id="3" creationId="{63DCE9C2-59E9-4035-AA0F-B2B5F562C311}"/>
          </ac:picMkLst>
        </pc:picChg>
        <pc:picChg chg="add mod">
          <ac:chgData name="Kishore Chowdary" userId="S::kishorechowdary@codesizzler.info::2345643c-5f63-4112-a59d-d4fb77c40394" providerId="AD" clId="Web-{100CE66B-899B-A8DA-D167-8405AE92A49D}" dt="2019-04-30T12:48:46.687" v="1510" actId="1076"/>
          <ac:picMkLst>
            <pc:docMk/>
            <pc:sldMk cId="2481016046" sldId="1697"/>
            <ac:picMk id="6" creationId="{3E1747E0-C7BD-4A60-8348-B0C50ACCDEF9}"/>
          </ac:picMkLst>
        </pc:picChg>
      </pc:sldChg>
    </pc:docChg>
  </pc:docChgLst>
  <pc:docChgLst>
    <pc:chgData name="Kishore Chowdary" userId="S::kishorechowdary@codesizzler.info::2345643c-5f63-4112-a59d-d4fb77c40394" providerId="AD" clId="Web-{0BF5D198-4342-D47E-9A92-739CE7A8C98B}"/>
    <pc:docChg chg="addSld delSld modSld sldOrd">
      <pc:chgData name="Kishore Chowdary" userId="S::kishorechowdary@codesizzler.info::2345643c-5f63-4112-a59d-d4fb77c40394" providerId="AD" clId="Web-{0BF5D198-4342-D47E-9A92-739CE7A8C98B}" dt="2019-05-07T10:48:40.590" v="4079" actId="20577"/>
      <pc:docMkLst>
        <pc:docMk/>
      </pc:docMkLst>
      <pc:sldChg chg="del">
        <pc:chgData name="Kishore Chowdary" userId="S::kishorechowdary@codesizzler.info::2345643c-5f63-4112-a59d-d4fb77c40394" providerId="AD" clId="Web-{0BF5D198-4342-D47E-9A92-739CE7A8C98B}" dt="2019-05-07T04:26:02.699" v="487"/>
        <pc:sldMkLst>
          <pc:docMk/>
          <pc:sldMk cId="3521162462" sldId="260"/>
        </pc:sldMkLst>
      </pc:sldChg>
      <pc:sldChg chg="del">
        <pc:chgData name="Kishore Chowdary" userId="S::kishorechowdary@codesizzler.info::2345643c-5f63-4112-a59d-d4fb77c40394" providerId="AD" clId="Web-{0BF5D198-4342-D47E-9A92-739CE7A8C98B}" dt="2019-05-07T04:26:02.699" v="486"/>
        <pc:sldMkLst>
          <pc:docMk/>
          <pc:sldMk cId="4134409939" sldId="261"/>
        </pc:sldMkLst>
      </pc:sldChg>
      <pc:sldChg chg="del">
        <pc:chgData name="Kishore Chowdary" userId="S::kishorechowdary@codesizzler.info::2345643c-5f63-4112-a59d-d4fb77c40394" providerId="AD" clId="Web-{0BF5D198-4342-D47E-9A92-739CE7A8C98B}" dt="2019-05-07T04:26:02.699" v="483"/>
        <pc:sldMkLst>
          <pc:docMk/>
          <pc:sldMk cId="3500466676" sldId="263"/>
        </pc:sldMkLst>
      </pc:sldChg>
      <pc:sldChg chg="del">
        <pc:chgData name="Kishore Chowdary" userId="S::kishorechowdary@codesizzler.info::2345643c-5f63-4112-a59d-d4fb77c40394" providerId="AD" clId="Web-{0BF5D198-4342-D47E-9A92-739CE7A8C98B}" dt="2019-05-07T04:26:02.699" v="482"/>
        <pc:sldMkLst>
          <pc:docMk/>
          <pc:sldMk cId="1463751455" sldId="264"/>
        </pc:sldMkLst>
      </pc:sldChg>
      <pc:sldChg chg="del">
        <pc:chgData name="Kishore Chowdary" userId="S::kishorechowdary@codesizzler.info::2345643c-5f63-4112-a59d-d4fb77c40394" providerId="AD" clId="Web-{0BF5D198-4342-D47E-9A92-739CE7A8C98B}" dt="2019-05-07T04:26:02.699" v="481"/>
        <pc:sldMkLst>
          <pc:docMk/>
          <pc:sldMk cId="2649519312" sldId="265"/>
        </pc:sldMkLst>
      </pc:sldChg>
      <pc:sldChg chg="del">
        <pc:chgData name="Kishore Chowdary" userId="S::kishorechowdary@codesizzler.info::2345643c-5f63-4112-a59d-d4fb77c40394" providerId="AD" clId="Web-{0BF5D198-4342-D47E-9A92-739CE7A8C98B}" dt="2019-05-07T04:26:02.699" v="480"/>
        <pc:sldMkLst>
          <pc:docMk/>
          <pc:sldMk cId="4008855460" sldId="266"/>
        </pc:sldMkLst>
      </pc:sldChg>
      <pc:sldChg chg="del">
        <pc:chgData name="Kishore Chowdary" userId="S::kishorechowdary@codesizzler.info::2345643c-5f63-4112-a59d-d4fb77c40394" providerId="AD" clId="Web-{0BF5D198-4342-D47E-9A92-739CE7A8C98B}" dt="2019-05-07T04:26:02.699" v="479"/>
        <pc:sldMkLst>
          <pc:docMk/>
          <pc:sldMk cId="2995271672" sldId="267"/>
        </pc:sldMkLst>
      </pc:sldChg>
      <pc:sldChg chg="del">
        <pc:chgData name="Kishore Chowdary" userId="S::kishorechowdary@codesizzler.info::2345643c-5f63-4112-a59d-d4fb77c40394" providerId="AD" clId="Web-{0BF5D198-4342-D47E-9A92-739CE7A8C98B}" dt="2019-05-07T04:26:02.683" v="478"/>
        <pc:sldMkLst>
          <pc:docMk/>
          <pc:sldMk cId="2564849687" sldId="268"/>
        </pc:sldMkLst>
      </pc:sldChg>
      <pc:sldChg chg="del">
        <pc:chgData name="Kishore Chowdary" userId="S::kishorechowdary@codesizzler.info::2345643c-5f63-4112-a59d-d4fb77c40394" providerId="AD" clId="Web-{0BF5D198-4342-D47E-9A92-739CE7A8C98B}" dt="2019-05-07T04:26:02.683" v="477"/>
        <pc:sldMkLst>
          <pc:docMk/>
          <pc:sldMk cId="670503042" sldId="270"/>
        </pc:sldMkLst>
      </pc:sldChg>
      <pc:sldChg chg="del">
        <pc:chgData name="Kishore Chowdary" userId="S::kishorechowdary@codesizzler.info::2345643c-5f63-4112-a59d-d4fb77c40394" providerId="AD" clId="Web-{0BF5D198-4342-D47E-9A92-739CE7A8C98B}" dt="2019-05-07T04:26:02.683" v="476"/>
        <pc:sldMkLst>
          <pc:docMk/>
          <pc:sldMk cId="829500406" sldId="272"/>
        </pc:sldMkLst>
      </pc:sldChg>
      <pc:sldChg chg="del">
        <pc:chgData name="Kishore Chowdary" userId="S::kishorechowdary@codesizzler.info::2345643c-5f63-4112-a59d-d4fb77c40394" providerId="AD" clId="Web-{0BF5D198-4342-D47E-9A92-739CE7A8C98B}" dt="2019-05-07T04:26:02.683" v="475"/>
        <pc:sldMkLst>
          <pc:docMk/>
          <pc:sldMk cId="2199246209" sldId="273"/>
        </pc:sldMkLst>
      </pc:sldChg>
      <pc:sldChg chg="del">
        <pc:chgData name="Kishore Chowdary" userId="S::kishorechowdary@codesizzler.info::2345643c-5f63-4112-a59d-d4fb77c40394" providerId="AD" clId="Web-{0BF5D198-4342-D47E-9A92-739CE7A8C98B}" dt="2019-05-07T04:26:02.683" v="474"/>
        <pc:sldMkLst>
          <pc:docMk/>
          <pc:sldMk cId="276755589" sldId="274"/>
        </pc:sldMkLst>
      </pc:sldChg>
      <pc:sldChg chg="modSp">
        <pc:chgData name="Kishore Chowdary" userId="S::kishorechowdary@codesizzler.info::2345643c-5f63-4112-a59d-d4fb77c40394" providerId="AD" clId="Web-{0BF5D198-4342-D47E-9A92-739CE7A8C98B}" dt="2019-05-07T04:17:40.996" v="232" actId="20577"/>
        <pc:sldMkLst>
          <pc:docMk/>
          <pc:sldMk cId="246217445" sldId="287"/>
        </pc:sldMkLst>
        <pc:spChg chg="mod">
          <ac:chgData name="Kishore Chowdary" userId="S::kishorechowdary@codesizzler.info::2345643c-5f63-4112-a59d-d4fb77c40394" providerId="AD" clId="Web-{0BF5D198-4342-D47E-9A92-739CE7A8C98B}" dt="2019-05-07T04:17:40.996" v="232" actId="20577"/>
          <ac:spMkLst>
            <pc:docMk/>
            <pc:sldMk cId="246217445" sldId="287"/>
            <ac:spMk id="3" creationId="{00000000-0000-0000-0000-000000000000}"/>
          </ac:spMkLst>
        </pc:spChg>
      </pc:sldChg>
      <pc:sldChg chg="del">
        <pc:chgData name="Kishore Chowdary" userId="S::kishorechowdary@codesizzler.info::2345643c-5f63-4112-a59d-d4fb77c40394" providerId="AD" clId="Web-{0BF5D198-4342-D47E-9A92-739CE7A8C98B}" dt="2019-05-07T04:26:02.746" v="527"/>
        <pc:sldMkLst>
          <pc:docMk/>
          <pc:sldMk cId="2246222461" sldId="288"/>
        </pc:sldMkLst>
      </pc:sldChg>
      <pc:sldChg chg="del">
        <pc:chgData name="Kishore Chowdary" userId="S::kishorechowdary@codesizzler.info::2345643c-5f63-4112-a59d-d4fb77c40394" providerId="AD" clId="Web-{0BF5D198-4342-D47E-9A92-739CE7A8C98B}" dt="2019-05-07T04:26:02.730" v="526"/>
        <pc:sldMkLst>
          <pc:docMk/>
          <pc:sldMk cId="453589169" sldId="289"/>
        </pc:sldMkLst>
      </pc:sldChg>
      <pc:sldChg chg="del">
        <pc:chgData name="Kishore Chowdary" userId="S::kishorechowdary@codesizzler.info::2345643c-5f63-4112-a59d-d4fb77c40394" providerId="AD" clId="Web-{0BF5D198-4342-D47E-9A92-739CE7A8C98B}" dt="2019-05-07T04:26:02.730" v="525"/>
        <pc:sldMkLst>
          <pc:docMk/>
          <pc:sldMk cId="1176001739" sldId="290"/>
        </pc:sldMkLst>
      </pc:sldChg>
      <pc:sldChg chg="del">
        <pc:chgData name="Kishore Chowdary" userId="S::kishorechowdary@codesizzler.info::2345643c-5f63-4112-a59d-d4fb77c40394" providerId="AD" clId="Web-{0BF5D198-4342-D47E-9A92-739CE7A8C98B}" dt="2019-05-07T04:26:02.730" v="524"/>
        <pc:sldMkLst>
          <pc:docMk/>
          <pc:sldMk cId="3819579375" sldId="291"/>
        </pc:sldMkLst>
      </pc:sldChg>
      <pc:sldChg chg="del">
        <pc:chgData name="Kishore Chowdary" userId="S::kishorechowdary@codesizzler.info::2345643c-5f63-4112-a59d-d4fb77c40394" providerId="AD" clId="Web-{0BF5D198-4342-D47E-9A92-739CE7A8C98B}" dt="2019-05-07T04:26:02.730" v="523"/>
        <pc:sldMkLst>
          <pc:docMk/>
          <pc:sldMk cId="2917606180" sldId="293"/>
        </pc:sldMkLst>
      </pc:sldChg>
      <pc:sldChg chg="del">
        <pc:chgData name="Kishore Chowdary" userId="S::kishorechowdary@codesizzler.info::2345643c-5f63-4112-a59d-d4fb77c40394" providerId="AD" clId="Web-{0BF5D198-4342-D47E-9A92-739CE7A8C98B}" dt="2019-05-07T04:26:02.730" v="522"/>
        <pc:sldMkLst>
          <pc:docMk/>
          <pc:sldMk cId="2537295107" sldId="294"/>
        </pc:sldMkLst>
      </pc:sldChg>
      <pc:sldChg chg="modSp">
        <pc:chgData name="Kishore Chowdary" userId="S::kishorechowdary@codesizzler.info::2345643c-5f63-4112-a59d-d4fb77c40394" providerId="AD" clId="Web-{0BF5D198-4342-D47E-9A92-739CE7A8C98B}" dt="2019-05-07T04:15:48.012" v="36" actId="20577"/>
        <pc:sldMkLst>
          <pc:docMk/>
          <pc:sldMk cId="3137913351" sldId="1664"/>
        </pc:sldMkLst>
        <pc:spChg chg="mod">
          <ac:chgData name="Kishore Chowdary" userId="S::kishorechowdary@codesizzler.info::2345643c-5f63-4112-a59d-d4fb77c40394" providerId="AD" clId="Web-{0BF5D198-4342-D47E-9A92-739CE7A8C98B}" dt="2019-05-07T04:15:48.012" v="36" actId="20577"/>
          <ac:spMkLst>
            <pc:docMk/>
            <pc:sldMk cId="3137913351" sldId="1664"/>
            <ac:spMk id="6" creationId="{00000000-0000-0000-0000-000000000000}"/>
          </ac:spMkLst>
        </pc:spChg>
      </pc:sldChg>
      <pc:sldChg chg="modSp">
        <pc:chgData name="Kishore Chowdary" userId="S::kishorechowdary@codesizzler.info::2345643c-5f63-4112-a59d-d4fb77c40394" providerId="AD" clId="Web-{0BF5D198-4342-D47E-9A92-739CE7A8C98B}" dt="2019-05-07T04:25:35.027" v="415" actId="20577"/>
        <pc:sldMkLst>
          <pc:docMk/>
          <pc:sldMk cId="601738237" sldId="1665"/>
        </pc:sldMkLst>
        <pc:spChg chg="mod">
          <ac:chgData name="Kishore Chowdary" userId="S::kishorechowdary@codesizzler.info::2345643c-5f63-4112-a59d-d4fb77c40394" providerId="AD" clId="Web-{0BF5D198-4342-D47E-9A92-739CE7A8C98B}" dt="2019-05-07T04:25:35.027" v="415" actId="20577"/>
          <ac:spMkLst>
            <pc:docMk/>
            <pc:sldMk cId="601738237" sldId="1665"/>
            <ac:spMk id="3" creationId="{00000000-0000-0000-0000-000000000000}"/>
          </ac:spMkLst>
        </pc:spChg>
      </pc:sldChg>
      <pc:sldChg chg="del">
        <pc:chgData name="Kishore Chowdary" userId="S::kishorechowdary@codesizzler.info::2345643c-5f63-4112-a59d-d4fb77c40394" providerId="AD" clId="Web-{0BF5D198-4342-D47E-9A92-739CE7A8C98B}" dt="2019-05-07T04:25:47.574" v="418"/>
        <pc:sldMkLst>
          <pc:docMk/>
          <pc:sldMk cId="872468780" sldId="1666"/>
        </pc:sldMkLst>
      </pc:sldChg>
      <pc:sldChg chg="delSp modSp add replId">
        <pc:chgData name="Kishore Chowdary" userId="S::kishorechowdary@codesizzler.info::2345643c-5f63-4112-a59d-d4fb77c40394" providerId="AD" clId="Web-{0BF5D198-4342-D47E-9A92-739CE7A8C98B}" dt="2019-05-07T04:26:31.183" v="541" actId="1076"/>
        <pc:sldMkLst>
          <pc:docMk/>
          <pc:sldMk cId="3293597683" sldId="1666"/>
        </pc:sldMkLst>
        <pc:spChg chg="mod">
          <ac:chgData name="Kishore Chowdary" userId="S::kishorechowdary@codesizzler.info::2345643c-5f63-4112-a59d-d4fb77c40394" providerId="AD" clId="Web-{0BF5D198-4342-D47E-9A92-739CE7A8C98B}" dt="2019-05-07T04:26:31.183" v="541" actId="1076"/>
          <ac:spMkLst>
            <pc:docMk/>
            <pc:sldMk cId="3293597683" sldId="1666"/>
            <ac:spMk id="2" creationId="{00000000-0000-0000-0000-000000000000}"/>
          </ac:spMkLst>
        </pc:spChg>
        <pc:spChg chg="del mod">
          <ac:chgData name="Kishore Chowdary" userId="S::kishorechowdary@codesizzler.info::2345643c-5f63-4112-a59d-d4fb77c40394" providerId="AD" clId="Web-{0BF5D198-4342-D47E-9A92-739CE7A8C98B}" dt="2019-05-07T04:26:22.152" v="539"/>
          <ac:spMkLst>
            <pc:docMk/>
            <pc:sldMk cId="3293597683" sldId="1666"/>
            <ac:spMk id="3" creationId="{00000000-0000-0000-0000-000000000000}"/>
          </ac:spMkLst>
        </pc:spChg>
      </pc:sldChg>
      <pc:sldChg chg="addSp delSp modSp add del replId">
        <pc:chgData name="Kishore Chowdary" userId="S::kishorechowdary@codesizzler.info::2345643c-5f63-4112-a59d-d4fb77c40394" providerId="AD" clId="Web-{0BF5D198-4342-D47E-9A92-739CE7A8C98B}" dt="2019-05-07T04:26:48.027" v="548"/>
        <pc:sldMkLst>
          <pc:docMk/>
          <pc:sldMk cId="980971746" sldId="1667"/>
        </pc:sldMkLst>
        <pc:spChg chg="del mod">
          <ac:chgData name="Kishore Chowdary" userId="S::kishorechowdary@codesizzler.info::2345643c-5f63-4112-a59d-d4fb77c40394" providerId="AD" clId="Web-{0BF5D198-4342-D47E-9A92-739CE7A8C98B}" dt="2019-05-07T04:26:40.621" v="545"/>
          <ac:spMkLst>
            <pc:docMk/>
            <pc:sldMk cId="980971746" sldId="1667"/>
            <ac:spMk id="2" creationId="{00000000-0000-0000-0000-000000000000}"/>
          </ac:spMkLst>
        </pc:spChg>
        <pc:spChg chg="add mod">
          <ac:chgData name="Kishore Chowdary" userId="S::kishorechowdary@codesizzler.info::2345643c-5f63-4112-a59d-d4fb77c40394" providerId="AD" clId="Web-{0BF5D198-4342-D47E-9A92-739CE7A8C98B}" dt="2019-05-07T04:26:40.621" v="545"/>
          <ac:spMkLst>
            <pc:docMk/>
            <pc:sldMk cId="980971746" sldId="1667"/>
            <ac:spMk id="4" creationId="{43A5EE97-4575-43F6-885B-E31E3AD87FA6}"/>
          </ac:spMkLst>
        </pc:spChg>
      </pc:sldChg>
      <pc:sldChg chg="del">
        <pc:chgData name="Kishore Chowdary" userId="S::kishorechowdary@codesizzler.info::2345643c-5f63-4112-a59d-d4fb77c40394" providerId="AD" clId="Web-{0BF5D198-4342-D47E-9A92-739CE7A8C98B}" dt="2019-05-07T04:25:47.996" v="419"/>
        <pc:sldMkLst>
          <pc:docMk/>
          <pc:sldMk cId="41268329" sldId="1668"/>
        </pc:sldMkLst>
      </pc:sldChg>
      <pc:sldChg chg="modSp add mod ord replId modClrScheme chgLayout">
        <pc:chgData name="Kishore Chowdary" userId="S::kishorechowdary@codesizzler.info::2345643c-5f63-4112-a59d-d4fb77c40394" providerId="AD" clId="Web-{0BF5D198-4342-D47E-9A92-739CE7A8C98B}" dt="2019-05-07T04:30:29.792" v="621" actId="20577"/>
        <pc:sldMkLst>
          <pc:docMk/>
          <pc:sldMk cId="3928608813" sldId="1668"/>
        </pc:sldMkLst>
        <pc:spChg chg="mod ord">
          <ac:chgData name="Kishore Chowdary" userId="S::kishorechowdary@codesizzler.info::2345643c-5f63-4112-a59d-d4fb77c40394" providerId="AD" clId="Web-{0BF5D198-4342-D47E-9A92-739CE7A8C98B}" dt="2019-05-07T04:27:26.105" v="566" actId="20577"/>
          <ac:spMkLst>
            <pc:docMk/>
            <pc:sldMk cId="3928608813" sldId="1668"/>
            <ac:spMk id="2" creationId="{00000000-0000-0000-0000-000000000000}"/>
          </ac:spMkLst>
        </pc:spChg>
        <pc:spChg chg="mod ord">
          <ac:chgData name="Kishore Chowdary" userId="S::kishorechowdary@codesizzler.info::2345643c-5f63-4112-a59d-d4fb77c40394" providerId="AD" clId="Web-{0BF5D198-4342-D47E-9A92-739CE7A8C98B}" dt="2019-05-07T04:30:29.792" v="621" actId="20577"/>
          <ac:spMkLst>
            <pc:docMk/>
            <pc:sldMk cId="3928608813" sldId="1668"/>
            <ac:spMk id="3" creationId="{00000000-0000-0000-0000-000000000000}"/>
          </ac:spMkLst>
        </pc:spChg>
      </pc:sldChg>
      <pc:sldChg chg="addSp delSp modSp add replId modNotes">
        <pc:chgData name="Kishore Chowdary" userId="S::kishorechowdary@codesizzler.info::2345643c-5f63-4112-a59d-d4fb77c40394" providerId="AD" clId="Web-{0BF5D198-4342-D47E-9A92-739CE7A8C98B}" dt="2019-05-07T05:14:21.622" v="1147"/>
        <pc:sldMkLst>
          <pc:docMk/>
          <pc:sldMk cId="250667301" sldId="1669"/>
        </pc:sldMkLst>
        <pc:spChg chg="mod">
          <ac:chgData name="Kishore Chowdary" userId="S::kishorechowdary@codesizzler.info::2345643c-5f63-4112-a59d-d4fb77c40394" providerId="AD" clId="Web-{0BF5D198-4342-D47E-9A92-739CE7A8C98B}" dt="2019-05-07T04:30:55.542" v="635" actId="20577"/>
          <ac:spMkLst>
            <pc:docMk/>
            <pc:sldMk cId="250667301" sldId="1669"/>
            <ac:spMk id="2" creationId="{00000000-0000-0000-0000-000000000000}"/>
          </ac:spMkLst>
        </pc:spChg>
        <pc:spChg chg="del mod">
          <ac:chgData name="Kishore Chowdary" userId="S::kishorechowdary@codesizzler.info::2345643c-5f63-4112-a59d-d4fb77c40394" providerId="AD" clId="Web-{0BF5D198-4342-D47E-9A92-739CE7A8C98B}" dt="2019-05-07T04:31:00.886" v="638"/>
          <ac:spMkLst>
            <pc:docMk/>
            <pc:sldMk cId="250667301" sldId="1669"/>
            <ac:spMk id="3" creationId="{00000000-0000-0000-0000-000000000000}"/>
          </ac:spMkLst>
        </pc:spChg>
        <pc:picChg chg="add mod ord">
          <ac:chgData name="Kishore Chowdary" userId="S::kishorechowdary@codesizzler.info::2345643c-5f63-4112-a59d-d4fb77c40394" providerId="AD" clId="Web-{0BF5D198-4342-D47E-9A92-739CE7A8C98B}" dt="2019-05-07T04:31:19.683" v="641"/>
          <ac:picMkLst>
            <pc:docMk/>
            <pc:sldMk cId="250667301" sldId="1669"/>
            <ac:picMk id="4" creationId="{627A2366-E63E-4858-A99D-408DAF897434}"/>
          </ac:picMkLst>
        </pc:picChg>
      </pc:sldChg>
      <pc:sldChg chg="del">
        <pc:chgData name="Kishore Chowdary" userId="S::kishorechowdary@codesizzler.info::2345643c-5f63-4112-a59d-d4fb77c40394" providerId="AD" clId="Web-{0BF5D198-4342-D47E-9A92-739CE7A8C98B}" dt="2019-05-07T04:25:50.761" v="420"/>
        <pc:sldMkLst>
          <pc:docMk/>
          <pc:sldMk cId="1436233933" sldId="1669"/>
        </pc:sldMkLst>
      </pc:sldChg>
      <pc:sldChg chg="addSp delSp modSp add replId modNotes">
        <pc:chgData name="Kishore Chowdary" userId="S::kishorechowdary@codesizzler.info::2345643c-5f63-4112-a59d-d4fb77c40394" providerId="AD" clId="Web-{0BF5D198-4342-D47E-9A92-739CE7A8C98B}" dt="2019-05-07T04:34:21.089" v="683" actId="1076"/>
        <pc:sldMkLst>
          <pc:docMk/>
          <pc:sldMk cId="441234937" sldId="1670"/>
        </pc:sldMkLst>
        <pc:spChg chg="mod">
          <ac:chgData name="Kishore Chowdary" userId="S::kishorechowdary@codesizzler.info::2345643c-5f63-4112-a59d-d4fb77c40394" providerId="AD" clId="Web-{0BF5D198-4342-D47E-9A92-739CE7A8C98B}" dt="2019-05-07T04:32:06.355" v="658" actId="20577"/>
          <ac:spMkLst>
            <pc:docMk/>
            <pc:sldMk cId="441234937" sldId="1670"/>
            <ac:spMk id="2" creationId="{00000000-0000-0000-0000-000000000000}"/>
          </ac:spMkLst>
        </pc:spChg>
        <pc:spChg chg="add del mod">
          <ac:chgData name="Kishore Chowdary" userId="S::kishorechowdary@codesizzler.info::2345643c-5f63-4112-a59d-d4fb77c40394" providerId="AD" clId="Web-{0BF5D198-4342-D47E-9A92-739CE7A8C98B}" dt="2019-05-07T04:32:17.261" v="661"/>
          <ac:spMkLst>
            <pc:docMk/>
            <pc:sldMk cId="441234937" sldId="1670"/>
            <ac:spMk id="5" creationId="{F974CDA1-EABC-4245-9474-3F5A93D1F797}"/>
          </ac:spMkLst>
        </pc:spChg>
        <pc:spChg chg="add del mod">
          <ac:chgData name="Kishore Chowdary" userId="S::kishorechowdary@codesizzler.info::2345643c-5f63-4112-a59d-d4fb77c40394" providerId="AD" clId="Web-{0BF5D198-4342-D47E-9A92-739CE7A8C98B}" dt="2019-05-07T04:33:33.995" v="676"/>
          <ac:spMkLst>
            <pc:docMk/>
            <pc:sldMk cId="441234937" sldId="1670"/>
            <ac:spMk id="9" creationId="{4730176F-0AF0-4090-B87E-7EF9A30583DD}"/>
          </ac:spMkLst>
        </pc:spChg>
        <pc:picChg chg="del">
          <ac:chgData name="Kishore Chowdary" userId="S::kishorechowdary@codesizzler.info::2345643c-5f63-4112-a59d-d4fb77c40394" providerId="AD" clId="Web-{0BF5D198-4342-D47E-9A92-739CE7A8C98B}" dt="2019-05-07T04:31:42.917" v="646"/>
          <ac:picMkLst>
            <pc:docMk/>
            <pc:sldMk cId="441234937" sldId="1670"/>
            <ac:picMk id="4" creationId="{627A2366-E63E-4858-A99D-408DAF897434}"/>
          </ac:picMkLst>
        </pc:picChg>
        <pc:picChg chg="add del mod ord">
          <ac:chgData name="Kishore Chowdary" userId="S::kishorechowdary@codesizzler.info::2345643c-5f63-4112-a59d-d4fb77c40394" providerId="AD" clId="Web-{0BF5D198-4342-D47E-9A92-739CE7A8C98B}" dt="2019-05-07T04:33:17.792" v="675"/>
          <ac:picMkLst>
            <pc:docMk/>
            <pc:sldMk cId="441234937" sldId="1670"/>
            <ac:picMk id="6" creationId="{8A0F7353-6F8B-4D42-A4F4-6FF4C4FBE996}"/>
          </ac:picMkLst>
        </pc:picChg>
        <pc:picChg chg="add mod ord">
          <ac:chgData name="Kishore Chowdary" userId="S::kishorechowdary@codesizzler.info::2345643c-5f63-4112-a59d-d4fb77c40394" providerId="AD" clId="Web-{0BF5D198-4342-D47E-9A92-739CE7A8C98B}" dt="2019-05-07T04:34:21.089" v="683" actId="1076"/>
          <ac:picMkLst>
            <pc:docMk/>
            <pc:sldMk cId="441234937" sldId="1670"/>
            <ac:picMk id="10" creationId="{DFC507B6-53EC-4E7C-989B-8A3FFF58862E}"/>
          </ac:picMkLst>
        </pc:picChg>
      </pc:sldChg>
      <pc:sldChg chg="del">
        <pc:chgData name="Kishore Chowdary" userId="S::kishorechowdary@codesizzler.info::2345643c-5f63-4112-a59d-d4fb77c40394" providerId="AD" clId="Web-{0BF5D198-4342-D47E-9A92-739CE7A8C98B}" dt="2019-05-07T04:26:02.730" v="521"/>
        <pc:sldMkLst>
          <pc:docMk/>
          <pc:sldMk cId="1280164442" sldId="1670"/>
        </pc:sldMkLst>
      </pc:sldChg>
      <pc:sldChg chg="addSp delSp modSp add replId">
        <pc:chgData name="Kishore Chowdary" userId="S::kishorechowdary@codesizzler.info::2345643c-5f63-4112-a59d-d4fb77c40394" providerId="AD" clId="Web-{0BF5D198-4342-D47E-9A92-739CE7A8C98B}" dt="2019-05-07T04:41:15.418" v="717" actId="20577"/>
        <pc:sldMkLst>
          <pc:docMk/>
          <pc:sldMk cId="1527268615" sldId="1671"/>
        </pc:sldMkLst>
        <pc:spChg chg="mod">
          <ac:chgData name="Kishore Chowdary" userId="S::kishorechowdary@codesizzler.info::2345643c-5f63-4112-a59d-d4fb77c40394" providerId="AD" clId="Web-{0BF5D198-4342-D47E-9A92-739CE7A8C98B}" dt="2019-05-07T04:40:18.356" v="693" actId="20577"/>
          <ac:spMkLst>
            <pc:docMk/>
            <pc:sldMk cId="1527268615" sldId="1671"/>
            <ac:spMk id="2" creationId="{00000000-0000-0000-0000-000000000000}"/>
          </ac:spMkLst>
        </pc:spChg>
        <pc:spChg chg="add mod">
          <ac:chgData name="Kishore Chowdary" userId="S::kishorechowdary@codesizzler.info::2345643c-5f63-4112-a59d-d4fb77c40394" providerId="AD" clId="Web-{0BF5D198-4342-D47E-9A92-739CE7A8C98B}" dt="2019-05-07T04:41:15.418" v="717" actId="20577"/>
          <ac:spMkLst>
            <pc:docMk/>
            <pc:sldMk cId="1527268615" sldId="1671"/>
            <ac:spMk id="4" creationId="{184A8B15-6BF7-42F3-B09B-1B1BB8AFA7F9}"/>
          </ac:spMkLst>
        </pc:spChg>
        <pc:picChg chg="del">
          <ac:chgData name="Kishore Chowdary" userId="S::kishorechowdary@codesizzler.info::2345643c-5f63-4112-a59d-d4fb77c40394" providerId="AD" clId="Web-{0BF5D198-4342-D47E-9A92-739CE7A8C98B}" dt="2019-05-07T04:40:07.418" v="685"/>
          <ac:picMkLst>
            <pc:docMk/>
            <pc:sldMk cId="1527268615" sldId="1671"/>
            <ac:picMk id="10" creationId="{DFC507B6-53EC-4E7C-989B-8A3FFF58862E}"/>
          </ac:picMkLst>
        </pc:picChg>
      </pc:sldChg>
      <pc:sldChg chg="del">
        <pc:chgData name="Kishore Chowdary" userId="S::kishorechowdary@codesizzler.info::2345643c-5f63-4112-a59d-d4fb77c40394" providerId="AD" clId="Web-{0BF5D198-4342-D47E-9A92-739CE7A8C98B}" dt="2019-05-07T04:26:02.730" v="517"/>
        <pc:sldMkLst>
          <pc:docMk/>
          <pc:sldMk cId="3800853573" sldId="1671"/>
        </pc:sldMkLst>
      </pc:sldChg>
      <pc:sldChg chg="del">
        <pc:chgData name="Kishore Chowdary" userId="S::kishorechowdary@codesizzler.info::2345643c-5f63-4112-a59d-d4fb77c40394" providerId="AD" clId="Web-{0BF5D198-4342-D47E-9A92-739CE7A8C98B}" dt="2019-05-07T04:26:02.699" v="484"/>
        <pc:sldMkLst>
          <pc:docMk/>
          <pc:sldMk cId="164527488" sldId="1672"/>
        </pc:sldMkLst>
      </pc:sldChg>
      <pc:sldChg chg="modSp add replId">
        <pc:chgData name="Kishore Chowdary" userId="S::kishorechowdary@codesizzler.info::2345643c-5f63-4112-a59d-d4fb77c40394" providerId="AD" clId="Web-{0BF5D198-4342-D47E-9A92-739CE7A8C98B}" dt="2019-05-07T04:43:01.028" v="754" actId="20577"/>
        <pc:sldMkLst>
          <pc:docMk/>
          <pc:sldMk cId="1300549266" sldId="1672"/>
        </pc:sldMkLst>
        <pc:spChg chg="mod">
          <ac:chgData name="Kishore Chowdary" userId="S::kishorechowdary@codesizzler.info::2345643c-5f63-4112-a59d-d4fb77c40394" providerId="AD" clId="Web-{0BF5D198-4342-D47E-9A92-739CE7A8C98B}" dt="2019-05-07T04:42:39.825" v="737" actId="20577"/>
          <ac:spMkLst>
            <pc:docMk/>
            <pc:sldMk cId="1300549266" sldId="1672"/>
            <ac:spMk id="2" creationId="{00000000-0000-0000-0000-000000000000}"/>
          </ac:spMkLst>
        </pc:spChg>
        <pc:spChg chg="mod">
          <ac:chgData name="Kishore Chowdary" userId="S::kishorechowdary@codesizzler.info::2345643c-5f63-4112-a59d-d4fb77c40394" providerId="AD" clId="Web-{0BF5D198-4342-D47E-9A92-739CE7A8C98B}" dt="2019-05-07T04:43:01.028" v="754" actId="20577"/>
          <ac:spMkLst>
            <pc:docMk/>
            <pc:sldMk cId="1300549266" sldId="1672"/>
            <ac:spMk id="4" creationId="{184A8B15-6BF7-42F3-B09B-1B1BB8AFA7F9}"/>
          </ac:spMkLst>
        </pc:spChg>
      </pc:sldChg>
      <pc:sldChg chg="modSp add replId">
        <pc:chgData name="Kishore Chowdary" userId="S::kishorechowdary@codesizzler.info::2345643c-5f63-4112-a59d-d4fb77c40394" providerId="AD" clId="Web-{0BF5D198-4342-D47E-9A92-739CE7A8C98B}" dt="2019-05-07T04:46:32.070" v="840" actId="20577"/>
        <pc:sldMkLst>
          <pc:docMk/>
          <pc:sldMk cId="1686403106" sldId="1673"/>
        </pc:sldMkLst>
        <pc:spChg chg="mod">
          <ac:chgData name="Kishore Chowdary" userId="S::kishorechowdary@codesizzler.info::2345643c-5f63-4112-a59d-d4fb77c40394" providerId="AD" clId="Web-{0BF5D198-4342-D47E-9A92-739CE7A8C98B}" dt="2019-05-07T04:44:04.148" v="771" actId="20577"/>
          <ac:spMkLst>
            <pc:docMk/>
            <pc:sldMk cId="1686403106" sldId="1673"/>
            <ac:spMk id="2" creationId="{00000000-0000-0000-0000-000000000000}"/>
          </ac:spMkLst>
        </pc:spChg>
        <pc:spChg chg="mod">
          <ac:chgData name="Kishore Chowdary" userId="S::kishorechowdary@codesizzler.info::2345643c-5f63-4112-a59d-d4fb77c40394" providerId="AD" clId="Web-{0BF5D198-4342-D47E-9A92-739CE7A8C98B}" dt="2019-05-07T04:46:32.070" v="840" actId="20577"/>
          <ac:spMkLst>
            <pc:docMk/>
            <pc:sldMk cId="1686403106" sldId="1673"/>
            <ac:spMk id="4" creationId="{184A8B15-6BF7-42F3-B09B-1B1BB8AFA7F9}"/>
          </ac:spMkLst>
        </pc:spChg>
      </pc:sldChg>
      <pc:sldChg chg="del">
        <pc:chgData name="Kishore Chowdary" userId="S::kishorechowdary@codesizzler.info::2345643c-5f63-4112-a59d-d4fb77c40394" providerId="AD" clId="Web-{0BF5D198-4342-D47E-9A92-739CE7A8C98B}" dt="2019-05-07T04:26:02.699" v="488"/>
        <pc:sldMkLst>
          <pc:docMk/>
          <pc:sldMk cId="2076364325" sldId="1673"/>
        </pc:sldMkLst>
      </pc:sldChg>
      <pc:sldChg chg="del">
        <pc:chgData name="Kishore Chowdary" userId="S::kishorechowdary@codesizzler.info::2345643c-5f63-4112-a59d-d4fb77c40394" providerId="AD" clId="Web-{0BF5D198-4342-D47E-9A92-739CE7A8C98B}" dt="2019-05-07T04:26:02.699" v="485"/>
        <pc:sldMkLst>
          <pc:docMk/>
          <pc:sldMk cId="683220383" sldId="1674"/>
        </pc:sldMkLst>
      </pc:sldChg>
      <pc:sldChg chg="modSp add replId">
        <pc:chgData name="Kishore Chowdary" userId="S::kishorechowdary@codesizzler.info::2345643c-5f63-4112-a59d-d4fb77c40394" providerId="AD" clId="Web-{0BF5D198-4342-D47E-9A92-739CE7A8C98B}" dt="2019-05-07T04:48:41.101" v="865" actId="20577"/>
        <pc:sldMkLst>
          <pc:docMk/>
          <pc:sldMk cId="1060223297" sldId="1674"/>
        </pc:sldMkLst>
        <pc:spChg chg="mod">
          <ac:chgData name="Kishore Chowdary" userId="S::kishorechowdary@codesizzler.info::2345643c-5f63-4112-a59d-d4fb77c40394" providerId="AD" clId="Web-{0BF5D198-4342-D47E-9A92-739CE7A8C98B}" dt="2019-05-07T04:47:06.632" v="849" actId="20577"/>
          <ac:spMkLst>
            <pc:docMk/>
            <pc:sldMk cId="1060223297" sldId="1674"/>
            <ac:spMk id="2" creationId="{00000000-0000-0000-0000-000000000000}"/>
          </ac:spMkLst>
        </pc:spChg>
        <pc:spChg chg="mod">
          <ac:chgData name="Kishore Chowdary" userId="S::kishorechowdary@codesizzler.info::2345643c-5f63-4112-a59d-d4fb77c40394" providerId="AD" clId="Web-{0BF5D198-4342-D47E-9A92-739CE7A8C98B}" dt="2019-05-07T04:48:41.101" v="865" actId="20577"/>
          <ac:spMkLst>
            <pc:docMk/>
            <pc:sldMk cId="1060223297" sldId="1674"/>
            <ac:spMk id="4" creationId="{184A8B15-6BF7-42F3-B09B-1B1BB8AFA7F9}"/>
          </ac:spMkLst>
        </pc:spChg>
      </pc:sldChg>
      <pc:sldChg chg="modSp add replId">
        <pc:chgData name="Kishore Chowdary" userId="S::kishorechowdary@codesizzler.info::2345643c-5f63-4112-a59d-d4fb77c40394" providerId="AD" clId="Web-{0BF5D198-4342-D47E-9A92-739CE7A8C98B}" dt="2019-05-07T04:50:24.007" v="887" actId="20577"/>
        <pc:sldMkLst>
          <pc:docMk/>
          <pc:sldMk cId="3202243888" sldId="1675"/>
        </pc:sldMkLst>
        <pc:spChg chg="mod">
          <ac:chgData name="Kishore Chowdary" userId="S::kishorechowdary@codesizzler.info::2345643c-5f63-4112-a59d-d4fb77c40394" providerId="AD" clId="Web-{0BF5D198-4342-D47E-9A92-739CE7A8C98B}" dt="2019-05-07T04:49:06.960" v="874" actId="20577"/>
          <ac:spMkLst>
            <pc:docMk/>
            <pc:sldMk cId="3202243888" sldId="1675"/>
            <ac:spMk id="2" creationId="{00000000-0000-0000-0000-000000000000}"/>
          </ac:spMkLst>
        </pc:spChg>
        <pc:spChg chg="mod">
          <ac:chgData name="Kishore Chowdary" userId="S::kishorechowdary@codesizzler.info::2345643c-5f63-4112-a59d-d4fb77c40394" providerId="AD" clId="Web-{0BF5D198-4342-D47E-9A92-739CE7A8C98B}" dt="2019-05-07T04:50:24.007" v="887" actId="20577"/>
          <ac:spMkLst>
            <pc:docMk/>
            <pc:sldMk cId="3202243888" sldId="1675"/>
            <ac:spMk id="4" creationId="{184A8B15-6BF7-42F3-B09B-1B1BB8AFA7F9}"/>
          </ac:spMkLst>
        </pc:spChg>
      </pc:sldChg>
      <pc:sldChg chg="del">
        <pc:chgData name="Kishore Chowdary" userId="S::kishorechowdary@codesizzler.info::2345643c-5f63-4112-a59d-d4fb77c40394" providerId="AD" clId="Web-{0BF5D198-4342-D47E-9A92-739CE7A8C98B}" dt="2019-05-07T04:26:02.683" v="473"/>
        <pc:sldMkLst>
          <pc:docMk/>
          <pc:sldMk cId="3799219525" sldId="1675"/>
        </pc:sldMkLst>
      </pc:sldChg>
      <pc:sldChg chg="del">
        <pc:chgData name="Kishore Chowdary" userId="S::kishorechowdary@codesizzler.info::2345643c-5f63-4112-a59d-d4fb77c40394" providerId="AD" clId="Web-{0BF5D198-4342-D47E-9A92-739CE7A8C98B}" dt="2019-05-07T04:26:02.730" v="520"/>
        <pc:sldMkLst>
          <pc:docMk/>
          <pc:sldMk cId="150718970" sldId="1676"/>
        </pc:sldMkLst>
      </pc:sldChg>
      <pc:sldChg chg="modSp add replId">
        <pc:chgData name="Kishore Chowdary" userId="S::kishorechowdary@codesizzler.info::2345643c-5f63-4112-a59d-d4fb77c40394" providerId="AD" clId="Web-{0BF5D198-4342-D47E-9A92-739CE7A8C98B}" dt="2019-05-07T04:52:37.273" v="904" actId="20577"/>
        <pc:sldMkLst>
          <pc:docMk/>
          <pc:sldMk cId="3629114112" sldId="1676"/>
        </pc:sldMkLst>
        <pc:spChg chg="mod">
          <ac:chgData name="Kishore Chowdary" userId="S::kishorechowdary@codesizzler.info::2345643c-5f63-4112-a59d-d4fb77c40394" providerId="AD" clId="Web-{0BF5D198-4342-D47E-9A92-739CE7A8C98B}" dt="2019-05-07T04:51:54.413" v="896" actId="20577"/>
          <ac:spMkLst>
            <pc:docMk/>
            <pc:sldMk cId="3629114112" sldId="1676"/>
            <ac:spMk id="2" creationId="{00000000-0000-0000-0000-000000000000}"/>
          </ac:spMkLst>
        </pc:spChg>
        <pc:spChg chg="mod">
          <ac:chgData name="Kishore Chowdary" userId="S::kishorechowdary@codesizzler.info::2345643c-5f63-4112-a59d-d4fb77c40394" providerId="AD" clId="Web-{0BF5D198-4342-D47E-9A92-739CE7A8C98B}" dt="2019-05-07T04:52:37.273" v="904" actId="20577"/>
          <ac:spMkLst>
            <pc:docMk/>
            <pc:sldMk cId="3629114112" sldId="1676"/>
            <ac:spMk id="4" creationId="{184A8B15-6BF7-42F3-B09B-1B1BB8AFA7F9}"/>
          </ac:spMkLst>
        </pc:spChg>
      </pc:sldChg>
      <pc:sldChg chg="del">
        <pc:chgData name="Kishore Chowdary" userId="S::kishorechowdary@codesizzler.info::2345643c-5f63-4112-a59d-d4fb77c40394" providerId="AD" clId="Web-{0BF5D198-4342-D47E-9A92-739CE7A8C98B}" dt="2019-05-07T04:26:02.730" v="516"/>
        <pc:sldMkLst>
          <pc:docMk/>
          <pc:sldMk cId="1805517422" sldId="1677"/>
        </pc:sldMkLst>
      </pc:sldChg>
      <pc:sldChg chg="modSp add replId">
        <pc:chgData name="Kishore Chowdary" userId="S::kishorechowdary@codesizzler.info::2345643c-5f63-4112-a59d-d4fb77c40394" providerId="AD" clId="Web-{0BF5D198-4342-D47E-9A92-739CE7A8C98B}" dt="2019-05-07T04:55:02.945" v="924" actId="20577"/>
        <pc:sldMkLst>
          <pc:docMk/>
          <pc:sldMk cId="2853508473" sldId="1677"/>
        </pc:sldMkLst>
        <pc:spChg chg="mod">
          <ac:chgData name="Kishore Chowdary" userId="S::kishorechowdary@codesizzler.info::2345643c-5f63-4112-a59d-d4fb77c40394" providerId="AD" clId="Web-{0BF5D198-4342-D47E-9A92-739CE7A8C98B}" dt="2019-05-07T04:53:05.241" v="913" actId="20577"/>
          <ac:spMkLst>
            <pc:docMk/>
            <pc:sldMk cId="2853508473" sldId="1677"/>
            <ac:spMk id="2" creationId="{00000000-0000-0000-0000-000000000000}"/>
          </ac:spMkLst>
        </pc:spChg>
        <pc:spChg chg="mod">
          <ac:chgData name="Kishore Chowdary" userId="S::kishorechowdary@codesizzler.info::2345643c-5f63-4112-a59d-d4fb77c40394" providerId="AD" clId="Web-{0BF5D198-4342-D47E-9A92-739CE7A8C98B}" dt="2019-05-07T04:55:02.945" v="924" actId="20577"/>
          <ac:spMkLst>
            <pc:docMk/>
            <pc:sldMk cId="2853508473" sldId="1677"/>
            <ac:spMk id="4" creationId="{184A8B15-6BF7-42F3-B09B-1B1BB8AFA7F9}"/>
          </ac:spMkLst>
        </pc:spChg>
      </pc:sldChg>
      <pc:sldChg chg="addSp delSp modSp add replId modNotes">
        <pc:chgData name="Kishore Chowdary" userId="S::kishorechowdary@codesizzler.info::2345643c-5f63-4112-a59d-d4fb77c40394" providerId="AD" clId="Web-{0BF5D198-4342-D47E-9A92-739CE7A8C98B}" dt="2019-05-07T05:14:33.451" v="1148"/>
        <pc:sldMkLst>
          <pc:docMk/>
          <pc:sldMk cId="881666939" sldId="1678"/>
        </pc:sldMkLst>
        <pc:spChg chg="mod">
          <ac:chgData name="Kishore Chowdary" userId="S::kishorechowdary@codesizzler.info::2345643c-5f63-4112-a59d-d4fb77c40394" providerId="AD" clId="Web-{0BF5D198-4342-D47E-9A92-739CE7A8C98B}" dt="2019-05-07T05:13:03.935" v="1138" actId="20577"/>
          <ac:spMkLst>
            <pc:docMk/>
            <pc:sldMk cId="881666939" sldId="1678"/>
            <ac:spMk id="2" creationId="{00000000-0000-0000-0000-000000000000}"/>
          </ac:spMkLst>
        </pc:spChg>
        <pc:spChg chg="del mod">
          <ac:chgData name="Kishore Chowdary" userId="S::kishorechowdary@codesizzler.info::2345643c-5f63-4112-a59d-d4fb77c40394" providerId="AD" clId="Web-{0BF5D198-4342-D47E-9A92-739CE7A8C98B}" dt="2019-05-07T04:55:27.617" v="933"/>
          <ac:spMkLst>
            <pc:docMk/>
            <pc:sldMk cId="881666939" sldId="1678"/>
            <ac:spMk id="4" creationId="{184A8B15-6BF7-42F3-B09B-1B1BB8AFA7F9}"/>
          </ac:spMkLst>
        </pc:spChg>
        <pc:spChg chg="add mod">
          <ac:chgData name="Kishore Chowdary" userId="S::kishorechowdary@codesizzler.info::2345643c-5f63-4112-a59d-d4fb77c40394" providerId="AD" clId="Web-{0BF5D198-4342-D47E-9A92-739CE7A8C98B}" dt="2019-05-07T04:59:52.576" v="1002" actId="1076"/>
          <ac:spMkLst>
            <pc:docMk/>
            <pc:sldMk cId="881666939" sldId="1678"/>
            <ac:spMk id="7" creationId="{067CD33E-8799-4973-B153-478FD6D2D47F}"/>
          </ac:spMkLst>
        </pc:spChg>
        <pc:picChg chg="add del mod ord">
          <ac:chgData name="Kishore Chowdary" userId="S::kishorechowdary@codesizzler.info::2345643c-5f63-4112-a59d-d4fb77c40394" providerId="AD" clId="Web-{0BF5D198-4342-D47E-9A92-739CE7A8C98B}" dt="2019-05-07T04:55:45.164" v="937"/>
          <ac:picMkLst>
            <pc:docMk/>
            <pc:sldMk cId="881666939" sldId="1678"/>
            <ac:picMk id="3" creationId="{5950D9F3-5B87-4888-8A05-5A50D3D1716D}"/>
          </ac:picMkLst>
        </pc:picChg>
        <pc:picChg chg="add mod">
          <ac:chgData name="Kishore Chowdary" userId="S::kishorechowdary@codesizzler.info::2345643c-5f63-4112-a59d-d4fb77c40394" providerId="AD" clId="Web-{0BF5D198-4342-D47E-9A92-739CE7A8C98B}" dt="2019-05-07T04:58:04.357" v="962" actId="1076"/>
          <ac:picMkLst>
            <pc:docMk/>
            <pc:sldMk cId="881666939" sldId="1678"/>
            <ac:picMk id="8" creationId="{A6E4616D-439C-4B02-84CB-1378C57E2777}"/>
          </ac:picMkLst>
        </pc:picChg>
      </pc:sldChg>
      <pc:sldChg chg="del">
        <pc:chgData name="Kishore Chowdary" userId="S::kishorechowdary@codesizzler.info::2345643c-5f63-4112-a59d-d4fb77c40394" providerId="AD" clId="Web-{0BF5D198-4342-D47E-9A92-739CE7A8C98B}" dt="2019-05-07T04:26:02.730" v="518"/>
        <pc:sldMkLst>
          <pc:docMk/>
          <pc:sldMk cId="1028649184" sldId="1678"/>
        </pc:sldMkLst>
      </pc:sldChg>
      <pc:sldChg chg="delSp modSp add replId modNotes">
        <pc:chgData name="Kishore Chowdary" userId="S::kishorechowdary@codesizzler.info::2345643c-5f63-4112-a59d-d4fb77c40394" providerId="AD" clId="Web-{0BF5D198-4342-D47E-9A92-739CE7A8C98B}" dt="2019-05-07T05:14:37.435" v="1149"/>
        <pc:sldMkLst>
          <pc:docMk/>
          <pc:sldMk cId="323638638" sldId="1679"/>
        </pc:sldMkLst>
        <pc:spChg chg="mod">
          <ac:chgData name="Kishore Chowdary" userId="S::kishorechowdary@codesizzler.info::2345643c-5f63-4112-a59d-d4fb77c40394" providerId="AD" clId="Web-{0BF5D198-4342-D47E-9A92-739CE7A8C98B}" dt="2019-05-07T04:58:27.310" v="974" actId="20577"/>
          <ac:spMkLst>
            <pc:docMk/>
            <pc:sldMk cId="323638638" sldId="1679"/>
            <ac:spMk id="2" creationId="{00000000-0000-0000-0000-000000000000}"/>
          </ac:spMkLst>
        </pc:spChg>
        <pc:spChg chg="mod">
          <ac:chgData name="Kishore Chowdary" userId="S::kishorechowdary@codesizzler.info::2345643c-5f63-4112-a59d-d4fb77c40394" providerId="AD" clId="Web-{0BF5D198-4342-D47E-9A92-739CE7A8C98B}" dt="2019-05-07T04:59:34.748" v="993" actId="20577"/>
          <ac:spMkLst>
            <pc:docMk/>
            <pc:sldMk cId="323638638" sldId="1679"/>
            <ac:spMk id="7" creationId="{067CD33E-8799-4973-B153-478FD6D2D47F}"/>
          </ac:spMkLst>
        </pc:spChg>
        <pc:picChg chg="del">
          <ac:chgData name="Kishore Chowdary" userId="S::kishorechowdary@codesizzler.info::2345643c-5f63-4112-a59d-d4fb77c40394" providerId="AD" clId="Web-{0BF5D198-4342-D47E-9A92-739CE7A8C98B}" dt="2019-05-07T04:58:12.295" v="964"/>
          <ac:picMkLst>
            <pc:docMk/>
            <pc:sldMk cId="323638638" sldId="1679"/>
            <ac:picMk id="8" creationId="{A6E4616D-439C-4B02-84CB-1378C57E2777}"/>
          </ac:picMkLst>
        </pc:picChg>
      </pc:sldChg>
      <pc:sldChg chg="del">
        <pc:chgData name="Kishore Chowdary" userId="S::kishorechowdary@codesizzler.info::2345643c-5f63-4112-a59d-d4fb77c40394" providerId="AD" clId="Web-{0BF5D198-4342-D47E-9A92-739CE7A8C98B}" dt="2019-05-07T04:26:02.730" v="519"/>
        <pc:sldMkLst>
          <pc:docMk/>
          <pc:sldMk cId="922257753" sldId="1680"/>
        </pc:sldMkLst>
      </pc:sldChg>
      <pc:sldChg chg="addSp delSp modSp add replId">
        <pc:chgData name="Kishore Chowdary" userId="S::kishorechowdary@codesizzler.info::2345643c-5f63-4112-a59d-d4fb77c40394" providerId="AD" clId="Web-{0BF5D198-4342-D47E-9A92-739CE7A8C98B}" dt="2019-05-07T05:06:17.185" v="1045"/>
        <pc:sldMkLst>
          <pc:docMk/>
          <pc:sldMk cId="1771560550" sldId="1680"/>
        </pc:sldMkLst>
        <pc:spChg chg="mod">
          <ac:chgData name="Kishore Chowdary" userId="S::kishorechowdary@codesizzler.info::2345643c-5f63-4112-a59d-d4fb77c40394" providerId="AD" clId="Web-{0BF5D198-4342-D47E-9A92-739CE7A8C98B}" dt="2019-05-07T05:00:58.358" v="1013" actId="20577"/>
          <ac:spMkLst>
            <pc:docMk/>
            <pc:sldMk cId="1771560550" sldId="1680"/>
            <ac:spMk id="2" creationId="{00000000-0000-0000-0000-000000000000}"/>
          </ac:spMkLst>
        </pc:spChg>
        <pc:spChg chg="mod">
          <ac:chgData name="Kishore Chowdary" userId="S::kishorechowdary@codesizzler.info::2345643c-5f63-4112-a59d-d4fb77c40394" providerId="AD" clId="Web-{0BF5D198-4342-D47E-9A92-739CE7A8C98B}" dt="2019-05-07T05:03:57.889" v="1024" actId="20577"/>
          <ac:spMkLst>
            <pc:docMk/>
            <pc:sldMk cId="1771560550" sldId="1680"/>
            <ac:spMk id="7" creationId="{067CD33E-8799-4973-B153-478FD6D2D47F}"/>
          </ac:spMkLst>
        </pc:spChg>
        <pc:picChg chg="add del mod">
          <ac:chgData name="Kishore Chowdary" userId="S::kishorechowdary@codesizzler.info::2345643c-5f63-4112-a59d-d4fb77c40394" providerId="AD" clId="Web-{0BF5D198-4342-D47E-9A92-739CE7A8C98B}" dt="2019-05-07T05:05:31.701" v="1037"/>
          <ac:picMkLst>
            <pc:docMk/>
            <pc:sldMk cId="1771560550" sldId="1680"/>
            <ac:picMk id="3" creationId="{1FC6628B-588C-4B62-8F53-551F965A34CD}"/>
          </ac:picMkLst>
        </pc:picChg>
        <pc:picChg chg="add mod">
          <ac:chgData name="Kishore Chowdary" userId="S::kishorechowdary@codesizzler.info::2345643c-5f63-4112-a59d-d4fb77c40394" providerId="AD" clId="Web-{0BF5D198-4342-D47E-9A92-739CE7A8C98B}" dt="2019-05-07T05:06:17.185" v="1045"/>
          <ac:picMkLst>
            <pc:docMk/>
            <pc:sldMk cId="1771560550" sldId="1680"/>
            <ac:picMk id="5" creationId="{88C35A53-D0AB-4E13-B3FF-2B3BD96DFF6A}"/>
          </ac:picMkLst>
        </pc:picChg>
      </pc:sldChg>
      <pc:sldChg chg="del">
        <pc:chgData name="Kishore Chowdary" userId="S::kishorechowdary@codesizzler.info::2345643c-5f63-4112-a59d-d4fb77c40394" providerId="AD" clId="Web-{0BF5D198-4342-D47E-9A92-739CE7A8C98B}" dt="2019-05-07T04:26:02.730" v="515"/>
        <pc:sldMkLst>
          <pc:docMk/>
          <pc:sldMk cId="358791093" sldId="1681"/>
        </pc:sldMkLst>
      </pc:sldChg>
      <pc:sldChg chg="delSp modSp add replId">
        <pc:chgData name="Kishore Chowdary" userId="S::kishorechowdary@codesizzler.info::2345643c-5f63-4112-a59d-d4fb77c40394" providerId="AD" clId="Web-{0BF5D198-4342-D47E-9A92-739CE7A8C98B}" dt="2019-05-07T05:09:37.732" v="1089" actId="20577"/>
        <pc:sldMkLst>
          <pc:docMk/>
          <pc:sldMk cId="2210965652" sldId="1681"/>
        </pc:sldMkLst>
        <pc:spChg chg="mod">
          <ac:chgData name="Kishore Chowdary" userId="S::kishorechowdary@codesizzler.info::2345643c-5f63-4112-a59d-d4fb77c40394" providerId="AD" clId="Web-{0BF5D198-4342-D47E-9A92-739CE7A8C98B}" dt="2019-05-07T05:08:30.888" v="1058" actId="20577"/>
          <ac:spMkLst>
            <pc:docMk/>
            <pc:sldMk cId="2210965652" sldId="1681"/>
            <ac:spMk id="2" creationId="{00000000-0000-0000-0000-000000000000}"/>
          </ac:spMkLst>
        </pc:spChg>
        <pc:spChg chg="mod">
          <ac:chgData name="Kishore Chowdary" userId="S::kishorechowdary@codesizzler.info::2345643c-5f63-4112-a59d-d4fb77c40394" providerId="AD" clId="Web-{0BF5D198-4342-D47E-9A92-739CE7A8C98B}" dt="2019-05-07T05:09:37.732" v="1089" actId="20577"/>
          <ac:spMkLst>
            <pc:docMk/>
            <pc:sldMk cId="2210965652" sldId="1681"/>
            <ac:spMk id="7" creationId="{067CD33E-8799-4973-B153-478FD6D2D47F}"/>
          </ac:spMkLst>
        </pc:spChg>
        <pc:picChg chg="del">
          <ac:chgData name="Kishore Chowdary" userId="S::kishorechowdary@codesizzler.info::2345643c-5f63-4112-a59d-d4fb77c40394" providerId="AD" clId="Web-{0BF5D198-4342-D47E-9A92-739CE7A8C98B}" dt="2019-05-07T05:08:16.967" v="1047"/>
          <ac:picMkLst>
            <pc:docMk/>
            <pc:sldMk cId="2210965652" sldId="1681"/>
            <ac:picMk id="5" creationId="{88C35A53-D0AB-4E13-B3FF-2B3BD96DFF6A}"/>
          </ac:picMkLst>
        </pc:picChg>
      </pc:sldChg>
      <pc:sldChg chg="del">
        <pc:chgData name="Kishore Chowdary" userId="S::kishorechowdary@codesizzler.info::2345643c-5f63-4112-a59d-d4fb77c40394" providerId="AD" clId="Web-{0BF5D198-4342-D47E-9A92-739CE7A8C98B}" dt="2019-05-07T04:26:02.730" v="514"/>
        <pc:sldMkLst>
          <pc:docMk/>
          <pc:sldMk cId="1611557061" sldId="1682"/>
        </pc:sldMkLst>
      </pc:sldChg>
      <pc:sldChg chg="modSp add replId">
        <pc:chgData name="Kishore Chowdary" userId="S::kishorechowdary@codesizzler.info::2345643c-5f63-4112-a59d-d4fb77c40394" providerId="AD" clId="Web-{0BF5D198-4342-D47E-9A92-739CE7A8C98B}" dt="2019-05-07T05:12:35.669" v="1124" actId="20577"/>
        <pc:sldMkLst>
          <pc:docMk/>
          <pc:sldMk cId="3229888921" sldId="1682"/>
        </pc:sldMkLst>
        <pc:spChg chg="mod">
          <ac:chgData name="Kishore Chowdary" userId="S::kishorechowdary@codesizzler.info::2345643c-5f63-4112-a59d-d4fb77c40394" providerId="AD" clId="Web-{0BF5D198-4342-D47E-9A92-739CE7A8C98B}" dt="2019-05-07T05:12:03.779" v="1100" actId="20577"/>
          <ac:spMkLst>
            <pc:docMk/>
            <pc:sldMk cId="3229888921" sldId="1682"/>
            <ac:spMk id="2" creationId="{00000000-0000-0000-0000-000000000000}"/>
          </ac:spMkLst>
        </pc:spChg>
        <pc:spChg chg="mod">
          <ac:chgData name="Kishore Chowdary" userId="S::kishorechowdary@codesizzler.info::2345643c-5f63-4112-a59d-d4fb77c40394" providerId="AD" clId="Web-{0BF5D198-4342-D47E-9A92-739CE7A8C98B}" dt="2019-05-07T05:12:35.669" v="1124" actId="20577"/>
          <ac:spMkLst>
            <pc:docMk/>
            <pc:sldMk cId="3229888921" sldId="1682"/>
            <ac:spMk id="7" creationId="{067CD33E-8799-4973-B153-478FD6D2D47F}"/>
          </ac:spMkLst>
        </pc:spChg>
      </pc:sldChg>
      <pc:sldChg chg="del">
        <pc:chgData name="Kishore Chowdary" userId="S::kishorechowdary@codesizzler.info::2345643c-5f63-4112-a59d-d4fb77c40394" providerId="AD" clId="Web-{0BF5D198-4342-D47E-9A92-739CE7A8C98B}" dt="2019-05-07T04:26:02.715" v="513"/>
        <pc:sldMkLst>
          <pc:docMk/>
          <pc:sldMk cId="664061569" sldId="1683"/>
        </pc:sldMkLst>
      </pc:sldChg>
      <pc:sldChg chg="modSp add replId">
        <pc:chgData name="Kishore Chowdary" userId="S::kishorechowdary@codesizzler.info::2345643c-5f63-4112-a59d-d4fb77c40394" providerId="AD" clId="Web-{0BF5D198-4342-D47E-9A92-739CE7A8C98B}" dt="2019-05-07T05:16:41.966" v="1220" actId="20577"/>
        <pc:sldMkLst>
          <pc:docMk/>
          <pc:sldMk cId="2962630222" sldId="1683"/>
        </pc:sldMkLst>
        <pc:spChg chg="mod">
          <ac:chgData name="Kishore Chowdary" userId="S::kishorechowdary@codesizzler.info::2345643c-5f63-4112-a59d-d4fb77c40394" providerId="AD" clId="Web-{0BF5D198-4342-D47E-9A92-739CE7A8C98B}" dt="2019-05-07T05:14:47.794" v="1154" actId="20577"/>
          <ac:spMkLst>
            <pc:docMk/>
            <pc:sldMk cId="2962630222" sldId="1683"/>
            <ac:spMk id="2" creationId="{00000000-0000-0000-0000-000000000000}"/>
          </ac:spMkLst>
        </pc:spChg>
        <pc:spChg chg="mod">
          <ac:chgData name="Kishore Chowdary" userId="S::kishorechowdary@codesizzler.info::2345643c-5f63-4112-a59d-d4fb77c40394" providerId="AD" clId="Web-{0BF5D198-4342-D47E-9A92-739CE7A8C98B}" dt="2019-05-07T05:16:41.966" v="1220" actId="20577"/>
          <ac:spMkLst>
            <pc:docMk/>
            <pc:sldMk cId="2962630222" sldId="1683"/>
            <ac:spMk id="7" creationId="{067CD33E-8799-4973-B153-478FD6D2D47F}"/>
          </ac:spMkLst>
        </pc:spChg>
      </pc:sldChg>
      <pc:sldChg chg="del">
        <pc:chgData name="Kishore Chowdary" userId="S::kishorechowdary@codesizzler.info::2345643c-5f63-4112-a59d-d4fb77c40394" providerId="AD" clId="Web-{0BF5D198-4342-D47E-9A92-739CE7A8C98B}" dt="2019-05-07T04:26:02.715" v="512"/>
        <pc:sldMkLst>
          <pc:docMk/>
          <pc:sldMk cId="583959794" sldId="1684"/>
        </pc:sldMkLst>
      </pc:sldChg>
      <pc:sldChg chg="addSp delSp modSp add replId">
        <pc:chgData name="Kishore Chowdary" userId="S::kishorechowdary@codesizzler.info::2345643c-5f63-4112-a59d-d4fb77c40394" providerId="AD" clId="Web-{0BF5D198-4342-D47E-9A92-739CE7A8C98B}" dt="2019-05-07T05:19:44.437" v="1283" actId="1076"/>
        <pc:sldMkLst>
          <pc:docMk/>
          <pc:sldMk cId="4171885068" sldId="1684"/>
        </pc:sldMkLst>
        <pc:spChg chg="mod">
          <ac:chgData name="Kishore Chowdary" userId="S::kishorechowdary@codesizzler.info::2345643c-5f63-4112-a59d-d4fb77c40394" providerId="AD" clId="Web-{0BF5D198-4342-D47E-9A92-739CE7A8C98B}" dt="2019-05-07T05:17:42.841" v="1255" actId="20577"/>
          <ac:spMkLst>
            <pc:docMk/>
            <pc:sldMk cId="4171885068" sldId="1684"/>
            <ac:spMk id="2" creationId="{00000000-0000-0000-0000-000000000000}"/>
          </ac:spMkLst>
        </pc:spChg>
        <pc:spChg chg="add mod">
          <ac:chgData name="Kishore Chowdary" userId="S::kishorechowdary@codesizzler.info::2345643c-5f63-4112-a59d-d4fb77c40394" providerId="AD" clId="Web-{0BF5D198-4342-D47E-9A92-739CE7A8C98B}" dt="2019-05-07T05:19:38.875" v="1279" actId="20577"/>
          <ac:spMkLst>
            <pc:docMk/>
            <pc:sldMk cId="4171885068" sldId="1684"/>
            <ac:spMk id="5" creationId="{9E2DA303-F00E-4042-9044-BDCEC7CCA05E}"/>
          </ac:spMkLst>
        </pc:spChg>
        <pc:spChg chg="del mod">
          <ac:chgData name="Kishore Chowdary" userId="S::kishorechowdary@codesizzler.info::2345643c-5f63-4112-a59d-d4fb77c40394" providerId="AD" clId="Web-{0BF5D198-4342-D47E-9A92-739CE7A8C98B}" dt="2019-05-07T05:17:58.107" v="1258"/>
          <ac:spMkLst>
            <pc:docMk/>
            <pc:sldMk cId="4171885068" sldId="1684"/>
            <ac:spMk id="7" creationId="{067CD33E-8799-4973-B153-478FD6D2D47F}"/>
          </ac:spMkLst>
        </pc:spChg>
        <pc:picChg chg="add mod ord">
          <ac:chgData name="Kishore Chowdary" userId="S::kishorechowdary@codesizzler.info::2345643c-5f63-4112-a59d-d4fb77c40394" providerId="AD" clId="Web-{0BF5D198-4342-D47E-9A92-739CE7A8C98B}" dt="2019-05-07T05:19:44.437" v="1283" actId="1076"/>
          <ac:picMkLst>
            <pc:docMk/>
            <pc:sldMk cId="4171885068" sldId="1684"/>
            <ac:picMk id="3" creationId="{4D264D71-9624-4B38-8640-BA2F6C2576B6}"/>
          </ac:picMkLst>
        </pc:picChg>
      </pc:sldChg>
      <pc:sldChg chg="addSp delSp modSp add del replId">
        <pc:chgData name="Kishore Chowdary" userId="S::kishorechowdary@codesizzler.info::2345643c-5f63-4112-a59d-d4fb77c40394" providerId="AD" clId="Web-{0BF5D198-4342-D47E-9A92-739CE7A8C98B}" dt="2019-05-07T05:20:16.078" v="1290"/>
        <pc:sldMkLst>
          <pc:docMk/>
          <pc:sldMk cId="1373114097" sldId="1685"/>
        </pc:sldMkLst>
        <pc:spChg chg="add del mod">
          <ac:chgData name="Kishore Chowdary" userId="S::kishorechowdary@codesizzler.info::2345643c-5f63-4112-a59d-d4fb77c40394" providerId="AD" clId="Web-{0BF5D198-4342-D47E-9A92-739CE7A8C98B}" dt="2019-05-07T05:20:04.937" v="1289"/>
          <ac:spMkLst>
            <pc:docMk/>
            <pc:sldMk cId="1373114097" sldId="1685"/>
            <ac:spMk id="6" creationId="{0D6F9D95-95D7-4AFF-8452-B4F506ECE373}"/>
          </ac:spMkLst>
        </pc:spChg>
        <pc:picChg chg="add del">
          <ac:chgData name="Kishore Chowdary" userId="S::kishorechowdary@codesizzler.info::2345643c-5f63-4112-a59d-d4fb77c40394" providerId="AD" clId="Web-{0BF5D198-4342-D47E-9A92-739CE7A8C98B}" dt="2019-05-07T05:20:04.937" v="1289"/>
          <ac:picMkLst>
            <pc:docMk/>
            <pc:sldMk cId="1373114097" sldId="1685"/>
            <ac:picMk id="3" creationId="{4D264D71-9624-4B38-8640-BA2F6C2576B6}"/>
          </ac:picMkLst>
        </pc:picChg>
      </pc:sldChg>
      <pc:sldChg chg="modSp add ord replId">
        <pc:chgData name="Kishore Chowdary" userId="S::kishorechowdary@codesizzler.info::2345643c-5f63-4112-a59d-d4fb77c40394" providerId="AD" clId="Web-{0BF5D198-4342-D47E-9A92-739CE7A8C98B}" dt="2019-05-07T05:21:53.874" v="1333" actId="20577"/>
        <pc:sldMkLst>
          <pc:docMk/>
          <pc:sldMk cId="1722263104" sldId="1685"/>
        </pc:sldMkLst>
        <pc:spChg chg="mod">
          <ac:chgData name="Kishore Chowdary" userId="S::kishorechowdary@codesizzler.info::2345643c-5f63-4112-a59d-d4fb77c40394" providerId="AD" clId="Web-{0BF5D198-4342-D47E-9A92-739CE7A8C98B}" dt="2019-05-07T05:20:30.515" v="1302" actId="20577"/>
          <ac:spMkLst>
            <pc:docMk/>
            <pc:sldMk cId="1722263104" sldId="1685"/>
            <ac:spMk id="2" creationId="{00000000-0000-0000-0000-000000000000}"/>
          </ac:spMkLst>
        </pc:spChg>
        <pc:spChg chg="mod">
          <ac:chgData name="Kishore Chowdary" userId="S::kishorechowdary@codesizzler.info::2345643c-5f63-4112-a59d-d4fb77c40394" providerId="AD" clId="Web-{0BF5D198-4342-D47E-9A92-739CE7A8C98B}" dt="2019-05-07T05:21:53.874" v="1333" actId="20577"/>
          <ac:spMkLst>
            <pc:docMk/>
            <pc:sldMk cId="1722263104" sldId="1685"/>
            <ac:spMk id="7" creationId="{067CD33E-8799-4973-B153-478FD6D2D47F}"/>
          </ac:spMkLst>
        </pc:spChg>
      </pc:sldChg>
      <pc:sldChg chg="del">
        <pc:chgData name="Kishore Chowdary" userId="S::kishorechowdary@codesizzler.info::2345643c-5f63-4112-a59d-d4fb77c40394" providerId="AD" clId="Web-{0BF5D198-4342-D47E-9A92-739CE7A8C98B}" dt="2019-05-07T04:26:02.715" v="510"/>
        <pc:sldMkLst>
          <pc:docMk/>
          <pc:sldMk cId="1105454724" sldId="1686"/>
        </pc:sldMkLst>
      </pc:sldChg>
      <pc:sldChg chg="addSp delSp modSp add del replId">
        <pc:chgData name="Kishore Chowdary" userId="S::kishorechowdary@codesizzler.info::2345643c-5f63-4112-a59d-d4fb77c40394" providerId="AD" clId="Web-{0BF5D198-4342-D47E-9A92-739CE7A8C98B}" dt="2019-05-07T05:28:29.719" v="1601"/>
        <pc:sldMkLst>
          <pc:docMk/>
          <pc:sldMk cId="1243892685" sldId="1686"/>
        </pc:sldMkLst>
        <pc:spChg chg="mod">
          <ac:chgData name="Kishore Chowdary" userId="S::kishorechowdary@codesizzler.info::2345643c-5f63-4112-a59d-d4fb77c40394" providerId="AD" clId="Web-{0BF5D198-4342-D47E-9A92-739CE7A8C98B}" dt="2019-05-07T05:25:48.359" v="1348" actId="20577"/>
          <ac:spMkLst>
            <pc:docMk/>
            <pc:sldMk cId="1243892685" sldId="1686"/>
            <ac:spMk id="2" creationId="{00000000-0000-0000-0000-000000000000}"/>
          </ac:spMkLst>
        </pc:spChg>
        <pc:spChg chg="del mod">
          <ac:chgData name="Kishore Chowdary" userId="S::kishorechowdary@codesizzler.info::2345643c-5f63-4112-a59d-d4fb77c40394" providerId="AD" clId="Web-{0BF5D198-4342-D47E-9A92-739CE7A8C98B}" dt="2019-05-07T05:26:01.859" v="1351"/>
          <ac:spMkLst>
            <pc:docMk/>
            <pc:sldMk cId="1243892685" sldId="1686"/>
            <ac:spMk id="7" creationId="{067CD33E-8799-4973-B153-478FD6D2D47F}"/>
          </ac:spMkLst>
        </pc:spChg>
        <pc:graphicFrameChg chg="add mod ord modGraphic">
          <ac:chgData name="Kishore Chowdary" userId="S::kishorechowdary@codesizzler.info::2345643c-5f63-4112-a59d-d4fb77c40394" providerId="AD" clId="Web-{0BF5D198-4342-D47E-9A92-739CE7A8C98B}" dt="2019-05-07T05:28:27.297" v="1600" actId="1076"/>
          <ac:graphicFrameMkLst>
            <pc:docMk/>
            <pc:sldMk cId="1243892685" sldId="1686"/>
            <ac:graphicFrameMk id="4" creationId="{54217DA8-35B6-4108-AD6E-D12C610EDDA9}"/>
          </ac:graphicFrameMkLst>
        </pc:graphicFrameChg>
      </pc:sldChg>
      <pc:sldChg chg="addSp modSp add replId">
        <pc:chgData name="Kishore Chowdary" userId="S::kishorechowdary@codesizzler.info::2345643c-5f63-4112-a59d-d4fb77c40394" providerId="AD" clId="Web-{0BF5D198-4342-D47E-9A92-739CE7A8C98B}" dt="2019-05-07T05:31:31.109" v="1858" actId="1076"/>
        <pc:sldMkLst>
          <pc:docMk/>
          <pc:sldMk cId="2133701312" sldId="1686"/>
        </pc:sldMkLst>
        <pc:spChg chg="mod">
          <ac:chgData name="Kishore Chowdary" userId="S::kishorechowdary@codesizzler.info::2345643c-5f63-4112-a59d-d4fb77c40394" providerId="AD" clId="Web-{0BF5D198-4342-D47E-9A92-739CE7A8C98B}" dt="2019-05-07T05:28:38.610" v="1620" actId="20577"/>
          <ac:spMkLst>
            <pc:docMk/>
            <pc:sldMk cId="2133701312" sldId="1686"/>
            <ac:spMk id="2" creationId="{00000000-0000-0000-0000-000000000000}"/>
          </ac:spMkLst>
        </pc:spChg>
        <pc:spChg chg="mod">
          <ac:chgData name="Kishore Chowdary" userId="S::kishorechowdary@codesizzler.info::2345643c-5f63-4112-a59d-d4fb77c40394" providerId="AD" clId="Web-{0BF5D198-4342-D47E-9A92-739CE7A8C98B}" dt="2019-05-07T05:31:25.969" v="1855" actId="20577"/>
          <ac:spMkLst>
            <pc:docMk/>
            <pc:sldMk cId="2133701312" sldId="1686"/>
            <ac:spMk id="7" creationId="{067CD33E-8799-4973-B153-478FD6D2D47F}"/>
          </ac:spMkLst>
        </pc:spChg>
        <pc:graphicFrameChg chg="add mod modGraphic">
          <ac:chgData name="Kishore Chowdary" userId="S::kishorechowdary@codesizzler.info::2345643c-5f63-4112-a59d-d4fb77c40394" providerId="AD" clId="Web-{0BF5D198-4342-D47E-9A92-739CE7A8C98B}" dt="2019-05-07T05:31:31.109" v="1858" actId="1076"/>
          <ac:graphicFrameMkLst>
            <pc:docMk/>
            <pc:sldMk cId="2133701312" sldId="1686"/>
            <ac:graphicFrameMk id="4" creationId="{19F07441-AC3D-4E7B-A92B-22D56D44D705}"/>
          </ac:graphicFrameMkLst>
        </pc:graphicFrameChg>
      </pc:sldChg>
      <pc:sldChg chg="modSp add ord replId">
        <pc:chgData name="Kishore Chowdary" userId="S::kishorechowdary@codesizzler.info::2345643c-5f63-4112-a59d-d4fb77c40394" providerId="AD" clId="Web-{0BF5D198-4342-D47E-9A92-739CE7A8C98B}" dt="2019-05-07T05:33:22.125" v="1897" actId="20577"/>
        <pc:sldMkLst>
          <pc:docMk/>
          <pc:sldMk cId="3192656344" sldId="1687"/>
        </pc:sldMkLst>
        <pc:spChg chg="mod">
          <ac:chgData name="Kishore Chowdary" userId="S::kishorechowdary@codesizzler.info::2345643c-5f63-4112-a59d-d4fb77c40394" providerId="AD" clId="Web-{0BF5D198-4342-D47E-9A92-739CE7A8C98B}" dt="2019-05-07T05:32:07.563" v="1874" actId="20577"/>
          <ac:spMkLst>
            <pc:docMk/>
            <pc:sldMk cId="3192656344" sldId="1687"/>
            <ac:spMk id="2" creationId="{00000000-0000-0000-0000-000000000000}"/>
          </ac:spMkLst>
        </pc:spChg>
        <pc:spChg chg="mod">
          <ac:chgData name="Kishore Chowdary" userId="S::kishorechowdary@codesizzler.info::2345643c-5f63-4112-a59d-d4fb77c40394" providerId="AD" clId="Web-{0BF5D198-4342-D47E-9A92-739CE7A8C98B}" dt="2019-05-07T05:33:22.125" v="1897" actId="20577"/>
          <ac:spMkLst>
            <pc:docMk/>
            <pc:sldMk cId="3192656344" sldId="1687"/>
            <ac:spMk id="7" creationId="{067CD33E-8799-4973-B153-478FD6D2D47F}"/>
          </ac:spMkLst>
        </pc:spChg>
      </pc:sldChg>
      <pc:sldChg chg="addSp delSp modSp add replId">
        <pc:chgData name="Kishore Chowdary" userId="S::kishorechowdary@codesizzler.info::2345643c-5f63-4112-a59d-d4fb77c40394" providerId="AD" clId="Web-{0BF5D198-4342-D47E-9A92-739CE7A8C98B}" dt="2019-05-07T05:38:19.953" v="1964" actId="1076"/>
        <pc:sldMkLst>
          <pc:docMk/>
          <pc:sldMk cId="2212150827" sldId="1688"/>
        </pc:sldMkLst>
        <pc:spChg chg="mod">
          <ac:chgData name="Kishore Chowdary" userId="S::kishorechowdary@codesizzler.info::2345643c-5f63-4112-a59d-d4fb77c40394" providerId="AD" clId="Web-{0BF5D198-4342-D47E-9A92-739CE7A8C98B}" dt="2019-05-07T05:36:38.969" v="1946" actId="20577"/>
          <ac:spMkLst>
            <pc:docMk/>
            <pc:sldMk cId="2212150827" sldId="1688"/>
            <ac:spMk id="2" creationId="{00000000-0000-0000-0000-000000000000}"/>
          </ac:spMkLst>
        </pc:spChg>
        <pc:spChg chg="add del mod">
          <ac:chgData name="Kishore Chowdary" userId="S::kishorechowdary@codesizzler.info::2345643c-5f63-4112-a59d-d4fb77c40394" providerId="AD" clId="Web-{0BF5D198-4342-D47E-9A92-739CE7A8C98B}" dt="2019-05-07T05:36:43.500" v="1948"/>
          <ac:spMkLst>
            <pc:docMk/>
            <pc:sldMk cId="2212150827" sldId="1688"/>
            <ac:spMk id="4" creationId="{5C7D7B4D-50D7-4C7D-82F3-33355A366D12}"/>
          </ac:spMkLst>
        </pc:spChg>
        <pc:spChg chg="del mod">
          <ac:chgData name="Kishore Chowdary" userId="S::kishorechowdary@codesizzler.info::2345643c-5f63-4112-a59d-d4fb77c40394" providerId="AD" clId="Web-{0BF5D198-4342-D47E-9A92-739CE7A8C98B}" dt="2019-05-07T05:36:12.953" v="1927"/>
          <ac:spMkLst>
            <pc:docMk/>
            <pc:sldMk cId="2212150827" sldId="1688"/>
            <ac:spMk id="7" creationId="{067CD33E-8799-4973-B153-478FD6D2D47F}"/>
          </ac:spMkLst>
        </pc:spChg>
        <pc:spChg chg="add del mod">
          <ac:chgData name="Kishore Chowdary" userId="S::kishorechowdary@codesizzler.info::2345643c-5f63-4112-a59d-d4fb77c40394" providerId="AD" clId="Web-{0BF5D198-4342-D47E-9A92-739CE7A8C98B}" dt="2019-05-07T05:37:11.703" v="1950"/>
          <ac:spMkLst>
            <pc:docMk/>
            <pc:sldMk cId="2212150827" sldId="1688"/>
            <ac:spMk id="9" creationId="{FEA6A15E-E7B4-432B-A434-47F11C01A9CA}"/>
          </ac:spMkLst>
        </pc:spChg>
        <pc:picChg chg="add del mod ord">
          <ac:chgData name="Kishore Chowdary" userId="S::kishorechowdary@codesizzler.info::2345643c-5f63-4112-a59d-d4fb77c40394" providerId="AD" clId="Web-{0BF5D198-4342-D47E-9A92-739CE7A8C98B}" dt="2019-05-07T05:37:10.203" v="1949"/>
          <ac:picMkLst>
            <pc:docMk/>
            <pc:sldMk cId="2212150827" sldId="1688"/>
            <ac:picMk id="5" creationId="{274B8FFD-895F-4ACE-842E-2D03DAD70BF1}"/>
          </ac:picMkLst>
        </pc:picChg>
        <pc:picChg chg="add mod ord">
          <ac:chgData name="Kishore Chowdary" userId="S::kishorechowdary@codesizzler.info::2345643c-5f63-4112-a59d-d4fb77c40394" providerId="AD" clId="Web-{0BF5D198-4342-D47E-9A92-739CE7A8C98B}" dt="2019-05-07T05:38:19.953" v="1964" actId="1076"/>
          <ac:picMkLst>
            <pc:docMk/>
            <pc:sldMk cId="2212150827" sldId="1688"/>
            <ac:picMk id="10" creationId="{15E07FE0-0C2A-40F5-A66F-5B3F36996827}"/>
          </ac:picMkLst>
        </pc:picChg>
      </pc:sldChg>
      <pc:sldChg chg="del">
        <pc:chgData name="Kishore Chowdary" userId="S::kishorechowdary@codesizzler.info::2345643c-5f63-4112-a59d-d4fb77c40394" providerId="AD" clId="Web-{0BF5D198-4342-D47E-9A92-739CE7A8C98B}" dt="2019-05-07T04:26:02.715" v="511"/>
        <pc:sldMkLst>
          <pc:docMk/>
          <pc:sldMk cId="3354222349" sldId="1688"/>
        </pc:sldMkLst>
      </pc:sldChg>
      <pc:sldChg chg="addSp delSp modSp add replId">
        <pc:chgData name="Kishore Chowdary" userId="S::kishorechowdary@codesizzler.info::2345643c-5f63-4112-a59d-d4fb77c40394" providerId="AD" clId="Web-{0BF5D198-4342-D47E-9A92-739CE7A8C98B}" dt="2019-05-07T05:40:45.234" v="2001" actId="20577"/>
        <pc:sldMkLst>
          <pc:docMk/>
          <pc:sldMk cId="975696572" sldId="1689"/>
        </pc:sldMkLst>
        <pc:spChg chg="mod">
          <ac:chgData name="Kishore Chowdary" userId="S::kishorechowdary@codesizzler.info::2345643c-5f63-4112-a59d-d4fb77c40394" providerId="AD" clId="Web-{0BF5D198-4342-D47E-9A92-739CE7A8C98B}" dt="2019-05-07T05:39:58.437" v="1979" actId="20577"/>
          <ac:spMkLst>
            <pc:docMk/>
            <pc:sldMk cId="975696572" sldId="1689"/>
            <ac:spMk id="2" creationId="{00000000-0000-0000-0000-000000000000}"/>
          </ac:spMkLst>
        </pc:spChg>
        <pc:spChg chg="add mod">
          <ac:chgData name="Kishore Chowdary" userId="S::kishorechowdary@codesizzler.info::2345643c-5f63-4112-a59d-d4fb77c40394" providerId="AD" clId="Web-{0BF5D198-4342-D47E-9A92-739CE7A8C98B}" dt="2019-05-07T05:40:45.234" v="2001" actId="20577"/>
          <ac:spMkLst>
            <pc:docMk/>
            <pc:sldMk cId="975696572" sldId="1689"/>
            <ac:spMk id="4" creationId="{6A9F285C-3276-4C1D-9498-C5CA89555EFC}"/>
          </ac:spMkLst>
        </pc:spChg>
        <pc:picChg chg="del">
          <ac:chgData name="Kishore Chowdary" userId="S::kishorechowdary@codesizzler.info::2345643c-5f63-4112-a59d-d4fb77c40394" providerId="AD" clId="Web-{0BF5D198-4342-D47E-9A92-739CE7A8C98B}" dt="2019-05-07T05:39:40.672" v="1966"/>
          <ac:picMkLst>
            <pc:docMk/>
            <pc:sldMk cId="975696572" sldId="1689"/>
            <ac:picMk id="10" creationId="{15E07FE0-0C2A-40F5-A66F-5B3F36996827}"/>
          </ac:picMkLst>
        </pc:picChg>
      </pc:sldChg>
      <pc:sldChg chg="del">
        <pc:chgData name="Kishore Chowdary" userId="S::kishorechowdary@codesizzler.info::2345643c-5f63-4112-a59d-d4fb77c40394" providerId="AD" clId="Web-{0BF5D198-4342-D47E-9A92-739CE7A8C98B}" dt="2019-05-07T04:26:02.668" v="460"/>
        <pc:sldMkLst>
          <pc:docMk/>
          <pc:sldMk cId="1559943929" sldId="1689"/>
        </pc:sldMkLst>
      </pc:sldChg>
      <pc:sldChg chg="del">
        <pc:chgData name="Kishore Chowdary" userId="S::kishorechowdary@codesizzler.info::2345643c-5f63-4112-a59d-d4fb77c40394" providerId="AD" clId="Web-{0BF5D198-4342-D47E-9A92-739CE7A8C98B}" dt="2019-05-07T04:26:02.668" v="459"/>
        <pc:sldMkLst>
          <pc:docMk/>
          <pc:sldMk cId="2179724511" sldId="1690"/>
        </pc:sldMkLst>
      </pc:sldChg>
      <pc:sldChg chg="addSp delSp modSp add mod replId setBg">
        <pc:chgData name="Kishore Chowdary" userId="S::kishorechowdary@codesizzler.info::2345643c-5f63-4112-a59d-d4fb77c40394" providerId="AD" clId="Web-{0BF5D198-4342-D47E-9A92-739CE7A8C98B}" dt="2019-05-07T05:53:05.952" v="2223" actId="1076"/>
        <pc:sldMkLst>
          <pc:docMk/>
          <pc:sldMk cId="2335241194" sldId="1690"/>
        </pc:sldMkLst>
        <pc:spChg chg="mod">
          <ac:chgData name="Kishore Chowdary" userId="S::kishorechowdary@codesizzler.info::2345643c-5f63-4112-a59d-d4fb77c40394" providerId="AD" clId="Web-{0BF5D198-4342-D47E-9A92-739CE7A8C98B}" dt="2019-05-07T05:51:11.780" v="2038"/>
          <ac:spMkLst>
            <pc:docMk/>
            <pc:sldMk cId="2335241194" sldId="1690"/>
            <ac:spMk id="2" creationId="{00000000-0000-0000-0000-000000000000}"/>
          </ac:spMkLst>
        </pc:spChg>
        <pc:spChg chg="add del mod">
          <ac:chgData name="Kishore Chowdary" userId="S::kishorechowdary@codesizzler.info::2345643c-5f63-4112-a59d-d4fb77c40394" providerId="AD" clId="Web-{0BF5D198-4342-D47E-9A92-739CE7A8C98B}" dt="2019-05-07T05:51:17.671" v="2040"/>
          <ac:spMkLst>
            <pc:docMk/>
            <pc:sldMk cId="2335241194" sldId="1690"/>
            <ac:spMk id="4" creationId="{6A9F285C-3276-4C1D-9498-C5CA89555EFC}"/>
          </ac:spMkLst>
        </pc:spChg>
        <pc:graphicFrameChg chg="add del mod ord modGraphic">
          <ac:chgData name="Kishore Chowdary" userId="S::kishorechowdary@codesizzler.info::2345643c-5f63-4112-a59d-d4fb77c40394" providerId="AD" clId="Web-{0BF5D198-4342-D47E-9A92-739CE7A8C98B}" dt="2019-05-07T05:51:15.921" v="2039"/>
          <ac:graphicFrameMkLst>
            <pc:docMk/>
            <pc:sldMk cId="2335241194" sldId="1690"/>
            <ac:graphicFrameMk id="5" creationId="{559DCBCE-EA62-4146-8507-A0C045A67031}"/>
          </ac:graphicFrameMkLst>
        </pc:graphicFrameChg>
        <pc:graphicFrameChg chg="add mod ord modGraphic">
          <ac:chgData name="Kishore Chowdary" userId="S::kishorechowdary@codesizzler.info::2345643c-5f63-4112-a59d-d4fb77c40394" providerId="AD" clId="Web-{0BF5D198-4342-D47E-9A92-739CE7A8C98B}" dt="2019-05-07T05:53:05.952" v="2223" actId="1076"/>
          <ac:graphicFrameMkLst>
            <pc:docMk/>
            <pc:sldMk cId="2335241194" sldId="1690"/>
            <ac:graphicFrameMk id="7" creationId="{73042B15-BF71-4441-8971-78146EDC5EC4}"/>
          </ac:graphicFrameMkLst>
        </pc:graphicFrameChg>
      </pc:sldChg>
      <pc:sldChg chg="del">
        <pc:chgData name="Kishore Chowdary" userId="S::kishorechowdary@codesizzler.info::2345643c-5f63-4112-a59d-d4fb77c40394" providerId="AD" clId="Web-{0BF5D198-4342-D47E-9A92-739CE7A8C98B}" dt="2019-05-07T04:26:02.668" v="458"/>
        <pc:sldMkLst>
          <pc:docMk/>
          <pc:sldMk cId="3796890415" sldId="1691"/>
        </pc:sldMkLst>
      </pc:sldChg>
      <pc:sldChg chg="modSp add ord replId">
        <pc:chgData name="Kishore Chowdary" userId="S::kishorechowdary@codesizzler.info::2345643c-5f63-4112-a59d-d4fb77c40394" providerId="AD" clId="Web-{0BF5D198-4342-D47E-9A92-739CE7A8C98B}" dt="2019-05-07T05:55:48.546" v="2255" actId="1076"/>
        <pc:sldMkLst>
          <pc:docMk/>
          <pc:sldMk cId="4274477657" sldId="1691"/>
        </pc:sldMkLst>
        <pc:spChg chg="mod">
          <ac:chgData name="Kishore Chowdary" userId="S::kishorechowdary@codesizzler.info::2345643c-5f63-4112-a59d-d4fb77c40394" providerId="AD" clId="Web-{0BF5D198-4342-D47E-9A92-739CE7A8C98B}" dt="2019-05-07T05:55:43.733" v="2254" actId="1076"/>
          <ac:spMkLst>
            <pc:docMk/>
            <pc:sldMk cId="4274477657" sldId="1691"/>
            <ac:spMk id="2" creationId="{00000000-0000-0000-0000-000000000000}"/>
          </ac:spMkLst>
        </pc:spChg>
        <pc:spChg chg="mod">
          <ac:chgData name="Kishore Chowdary" userId="S::kishorechowdary@codesizzler.info::2345643c-5f63-4112-a59d-d4fb77c40394" providerId="AD" clId="Web-{0BF5D198-4342-D47E-9A92-739CE7A8C98B}" dt="2019-05-07T05:55:48.546" v="2255" actId="1076"/>
          <ac:spMkLst>
            <pc:docMk/>
            <pc:sldMk cId="4274477657" sldId="1691"/>
            <ac:spMk id="4" creationId="{6A9F285C-3276-4C1D-9498-C5CA89555EFC}"/>
          </ac:spMkLst>
        </pc:spChg>
      </pc:sldChg>
      <pc:sldChg chg="del">
        <pc:chgData name="Kishore Chowdary" userId="S::kishorechowdary@codesizzler.info::2345643c-5f63-4112-a59d-d4fb77c40394" providerId="AD" clId="Web-{0BF5D198-4342-D47E-9A92-739CE7A8C98B}" dt="2019-05-07T04:26:02.668" v="457"/>
        <pc:sldMkLst>
          <pc:docMk/>
          <pc:sldMk cId="751871361" sldId="1692"/>
        </pc:sldMkLst>
      </pc:sldChg>
      <pc:sldChg chg="addSp delSp modSp add replId">
        <pc:chgData name="Kishore Chowdary" userId="S::kishorechowdary@codesizzler.info::2345643c-5f63-4112-a59d-d4fb77c40394" providerId="AD" clId="Web-{0BF5D198-4342-D47E-9A92-739CE7A8C98B}" dt="2019-05-07T05:58:06.796" v="2284"/>
        <pc:sldMkLst>
          <pc:docMk/>
          <pc:sldMk cId="1944565731" sldId="1692"/>
        </pc:sldMkLst>
        <pc:spChg chg="mod">
          <ac:chgData name="Kishore Chowdary" userId="S::kishorechowdary@codesizzler.info::2345643c-5f63-4112-a59d-d4fb77c40394" providerId="AD" clId="Web-{0BF5D198-4342-D47E-9A92-739CE7A8C98B}" dt="2019-05-07T05:56:57.593" v="2266" actId="20577"/>
          <ac:spMkLst>
            <pc:docMk/>
            <pc:sldMk cId="1944565731" sldId="1692"/>
            <ac:spMk id="2" creationId="{00000000-0000-0000-0000-000000000000}"/>
          </ac:spMkLst>
        </pc:spChg>
        <pc:spChg chg="add del mod">
          <ac:chgData name="Kishore Chowdary" userId="S::kishorechowdary@codesizzler.info::2345643c-5f63-4112-a59d-d4fb77c40394" providerId="AD" clId="Web-{0BF5D198-4342-D47E-9A92-739CE7A8C98B}" dt="2019-05-07T05:57:02.780" v="2269"/>
          <ac:spMkLst>
            <pc:docMk/>
            <pc:sldMk cId="1944565731" sldId="1692"/>
            <ac:spMk id="4" creationId="{08868F35-BF03-4556-8ECA-97F4FC162854}"/>
          </ac:spMkLst>
        </pc:spChg>
        <pc:graphicFrameChg chg="del">
          <ac:chgData name="Kishore Chowdary" userId="S::kishorechowdary@codesizzler.info::2345643c-5f63-4112-a59d-d4fb77c40394" providerId="AD" clId="Web-{0BF5D198-4342-D47E-9A92-739CE7A8C98B}" dt="2019-05-07T05:56:47.608" v="2257"/>
          <ac:graphicFrameMkLst>
            <pc:docMk/>
            <pc:sldMk cId="1944565731" sldId="1692"/>
            <ac:graphicFrameMk id="7" creationId="{73042B15-BF71-4441-8971-78146EDC5EC4}"/>
          </ac:graphicFrameMkLst>
        </pc:graphicFrameChg>
        <pc:picChg chg="add mod ord">
          <ac:chgData name="Kishore Chowdary" userId="S::kishorechowdary@codesizzler.info::2345643c-5f63-4112-a59d-d4fb77c40394" providerId="AD" clId="Web-{0BF5D198-4342-D47E-9A92-739CE7A8C98B}" dt="2019-05-07T05:58:06.796" v="2284"/>
          <ac:picMkLst>
            <pc:docMk/>
            <pc:sldMk cId="1944565731" sldId="1692"/>
            <ac:picMk id="5" creationId="{F30FF0B7-3F42-44E5-B7C7-E0CF6FF65F25}"/>
          </ac:picMkLst>
        </pc:picChg>
      </pc:sldChg>
      <pc:sldChg chg="del">
        <pc:chgData name="Kishore Chowdary" userId="S::kishorechowdary@codesizzler.info::2345643c-5f63-4112-a59d-d4fb77c40394" providerId="AD" clId="Web-{0BF5D198-4342-D47E-9A92-739CE7A8C98B}" dt="2019-05-07T04:26:02.668" v="456"/>
        <pc:sldMkLst>
          <pc:docMk/>
          <pc:sldMk cId="1953610213" sldId="1693"/>
        </pc:sldMkLst>
      </pc:sldChg>
      <pc:sldChg chg="delSp modSp add replId">
        <pc:chgData name="Kishore Chowdary" userId="S::kishorechowdary@codesizzler.info::2345643c-5f63-4112-a59d-d4fb77c40394" providerId="AD" clId="Web-{0BF5D198-4342-D47E-9A92-739CE7A8C98B}" dt="2019-05-07T05:59:15.015" v="2308" actId="1076"/>
        <pc:sldMkLst>
          <pc:docMk/>
          <pc:sldMk cId="2116598483" sldId="1693"/>
        </pc:sldMkLst>
        <pc:spChg chg="mod">
          <ac:chgData name="Kishore Chowdary" userId="S::kishorechowdary@codesizzler.info::2345643c-5f63-4112-a59d-d4fb77c40394" providerId="AD" clId="Web-{0BF5D198-4342-D47E-9A92-739CE7A8C98B}" dt="2019-05-07T05:59:15.015" v="2308" actId="1076"/>
          <ac:spMkLst>
            <pc:docMk/>
            <pc:sldMk cId="2116598483" sldId="1693"/>
            <ac:spMk id="2" creationId="{00000000-0000-0000-0000-000000000000}"/>
          </ac:spMkLst>
        </pc:spChg>
        <pc:spChg chg="del mod">
          <ac:chgData name="Kishore Chowdary" userId="S::kishorechowdary@codesizzler.info::2345643c-5f63-4112-a59d-d4fb77c40394" providerId="AD" clId="Web-{0BF5D198-4342-D47E-9A92-739CE7A8C98B}" dt="2019-05-07T05:59:09.905" v="2307"/>
          <ac:spMkLst>
            <pc:docMk/>
            <pc:sldMk cId="2116598483" sldId="1693"/>
            <ac:spMk id="4" creationId="{6A9F285C-3276-4C1D-9498-C5CA89555EFC}"/>
          </ac:spMkLst>
        </pc:spChg>
      </pc:sldChg>
      <pc:sldChg chg="addSp delSp modSp add replId">
        <pc:chgData name="Kishore Chowdary" userId="S::kishorechowdary@codesizzler.info::2345643c-5f63-4112-a59d-d4fb77c40394" providerId="AD" clId="Web-{0BF5D198-4342-D47E-9A92-739CE7A8C98B}" dt="2019-05-07T06:04:27.124" v="2382" actId="20577"/>
        <pc:sldMkLst>
          <pc:docMk/>
          <pc:sldMk cId="868504526" sldId="1694"/>
        </pc:sldMkLst>
        <pc:spChg chg="mod">
          <ac:chgData name="Kishore Chowdary" userId="S::kishorechowdary@codesizzler.info::2345643c-5f63-4112-a59d-d4fb77c40394" providerId="AD" clId="Web-{0BF5D198-4342-D47E-9A92-739CE7A8C98B}" dt="2019-05-07T06:03:57.187" v="2343" actId="20577"/>
          <ac:spMkLst>
            <pc:docMk/>
            <pc:sldMk cId="868504526" sldId="1694"/>
            <ac:spMk id="2" creationId="{00000000-0000-0000-0000-000000000000}"/>
          </ac:spMkLst>
        </pc:spChg>
        <pc:spChg chg="add mod">
          <ac:chgData name="Kishore Chowdary" userId="S::kishorechowdary@codesizzler.info::2345643c-5f63-4112-a59d-d4fb77c40394" providerId="AD" clId="Web-{0BF5D198-4342-D47E-9A92-739CE7A8C98B}" dt="2019-05-07T06:04:27.124" v="2382" actId="20577"/>
          <ac:spMkLst>
            <pc:docMk/>
            <pc:sldMk cId="868504526" sldId="1694"/>
            <ac:spMk id="4" creationId="{F4BB183F-1A87-4DDF-8FAB-3E8516789DD4}"/>
          </ac:spMkLst>
        </pc:spChg>
        <pc:picChg chg="del">
          <ac:chgData name="Kishore Chowdary" userId="S::kishorechowdary@codesizzler.info::2345643c-5f63-4112-a59d-d4fb77c40394" providerId="AD" clId="Web-{0BF5D198-4342-D47E-9A92-739CE7A8C98B}" dt="2019-05-07T06:03:28.015" v="2310"/>
          <ac:picMkLst>
            <pc:docMk/>
            <pc:sldMk cId="868504526" sldId="1694"/>
            <ac:picMk id="5" creationId="{F30FF0B7-3F42-44E5-B7C7-E0CF6FF65F25}"/>
          </ac:picMkLst>
        </pc:picChg>
      </pc:sldChg>
      <pc:sldChg chg="del">
        <pc:chgData name="Kishore Chowdary" userId="S::kishorechowdary@codesizzler.info::2345643c-5f63-4112-a59d-d4fb77c40394" providerId="AD" clId="Web-{0BF5D198-4342-D47E-9A92-739CE7A8C98B}" dt="2019-05-07T04:26:02.668" v="455"/>
        <pc:sldMkLst>
          <pc:docMk/>
          <pc:sldMk cId="2301660278" sldId="1695"/>
        </pc:sldMkLst>
      </pc:sldChg>
      <pc:sldChg chg="addSp delSp modSp add replId">
        <pc:chgData name="Kishore Chowdary" userId="S::kishorechowdary@codesizzler.info::2345643c-5f63-4112-a59d-d4fb77c40394" providerId="AD" clId="Web-{0BF5D198-4342-D47E-9A92-739CE7A8C98B}" dt="2019-05-07T06:07:03.922" v="2437" actId="1076"/>
        <pc:sldMkLst>
          <pc:docMk/>
          <pc:sldMk cId="3037636493" sldId="1695"/>
        </pc:sldMkLst>
        <pc:spChg chg="mod">
          <ac:chgData name="Kishore Chowdary" userId="S::kishorechowdary@codesizzler.info::2345643c-5f63-4112-a59d-d4fb77c40394" providerId="AD" clId="Web-{0BF5D198-4342-D47E-9A92-739CE7A8C98B}" dt="2019-05-07T06:06:11.438" v="2423" actId="20577"/>
          <ac:spMkLst>
            <pc:docMk/>
            <pc:sldMk cId="3037636493" sldId="1695"/>
            <ac:spMk id="2" creationId="{00000000-0000-0000-0000-000000000000}"/>
          </ac:spMkLst>
        </pc:spChg>
        <pc:spChg chg="del mod">
          <ac:chgData name="Kishore Chowdary" userId="S::kishorechowdary@codesizzler.info::2345643c-5f63-4112-a59d-d4fb77c40394" providerId="AD" clId="Web-{0BF5D198-4342-D47E-9A92-739CE7A8C98B}" dt="2019-05-07T06:06:02.766" v="2390"/>
          <ac:spMkLst>
            <pc:docMk/>
            <pc:sldMk cId="3037636493" sldId="1695"/>
            <ac:spMk id="4" creationId="{F4BB183F-1A87-4DDF-8FAB-3E8516789DD4}"/>
          </ac:spMkLst>
        </pc:spChg>
        <pc:picChg chg="add mod ord">
          <ac:chgData name="Kishore Chowdary" userId="S::kishorechowdary@codesizzler.info::2345643c-5f63-4112-a59d-d4fb77c40394" providerId="AD" clId="Web-{0BF5D198-4342-D47E-9A92-739CE7A8C98B}" dt="2019-05-07T06:07:03.922" v="2437" actId="1076"/>
          <ac:picMkLst>
            <pc:docMk/>
            <pc:sldMk cId="3037636493" sldId="1695"/>
            <ac:picMk id="3" creationId="{AA680CC8-4D72-4E32-827A-98723A4490B2}"/>
          </ac:picMkLst>
        </pc:picChg>
      </pc:sldChg>
      <pc:sldChg chg="del">
        <pc:chgData name="Kishore Chowdary" userId="S::kishorechowdary@codesizzler.info::2345643c-5f63-4112-a59d-d4fb77c40394" providerId="AD" clId="Web-{0BF5D198-4342-D47E-9A92-739CE7A8C98B}" dt="2019-05-07T04:26:02.668" v="454"/>
        <pc:sldMkLst>
          <pc:docMk/>
          <pc:sldMk cId="1275837921" sldId="1696"/>
        </pc:sldMkLst>
      </pc:sldChg>
      <pc:sldChg chg="modSp add ord replId">
        <pc:chgData name="Kishore Chowdary" userId="S::kishorechowdary@codesizzler.info::2345643c-5f63-4112-a59d-d4fb77c40394" providerId="AD" clId="Web-{0BF5D198-4342-D47E-9A92-739CE7A8C98B}" dt="2019-05-07T06:14:11.734" v="2496" actId="20577"/>
        <pc:sldMkLst>
          <pc:docMk/>
          <pc:sldMk cId="2084103585" sldId="1696"/>
        </pc:sldMkLst>
        <pc:spChg chg="mod">
          <ac:chgData name="Kishore Chowdary" userId="S::kishorechowdary@codesizzler.info::2345643c-5f63-4112-a59d-d4fb77c40394" providerId="AD" clId="Web-{0BF5D198-4342-D47E-9A92-739CE7A8C98B}" dt="2019-05-07T06:07:35.641" v="2457" actId="20577"/>
          <ac:spMkLst>
            <pc:docMk/>
            <pc:sldMk cId="2084103585" sldId="1696"/>
            <ac:spMk id="2" creationId="{00000000-0000-0000-0000-000000000000}"/>
          </ac:spMkLst>
        </pc:spChg>
        <pc:spChg chg="mod">
          <ac:chgData name="Kishore Chowdary" userId="S::kishorechowdary@codesizzler.info::2345643c-5f63-4112-a59d-d4fb77c40394" providerId="AD" clId="Web-{0BF5D198-4342-D47E-9A92-739CE7A8C98B}" dt="2019-05-07T06:14:11.734" v="2496" actId="20577"/>
          <ac:spMkLst>
            <pc:docMk/>
            <pc:sldMk cId="2084103585" sldId="1696"/>
            <ac:spMk id="4" creationId="{F4BB183F-1A87-4DDF-8FAB-3E8516789DD4}"/>
          </ac:spMkLst>
        </pc:spChg>
      </pc:sldChg>
      <pc:sldChg chg="modSp add replId">
        <pc:chgData name="Kishore Chowdary" userId="S::kishorechowdary@codesizzler.info::2345643c-5f63-4112-a59d-d4fb77c40394" providerId="AD" clId="Web-{0BF5D198-4342-D47E-9A92-739CE7A8C98B}" dt="2019-05-07T06:16:23.750" v="2531" actId="20577"/>
        <pc:sldMkLst>
          <pc:docMk/>
          <pc:sldMk cId="1905059957" sldId="1697"/>
        </pc:sldMkLst>
        <pc:spChg chg="mod">
          <ac:chgData name="Kishore Chowdary" userId="S::kishorechowdary@codesizzler.info::2345643c-5f63-4112-a59d-d4fb77c40394" providerId="AD" clId="Web-{0BF5D198-4342-D47E-9A92-739CE7A8C98B}" dt="2019-05-07T06:14:34.422" v="2512" actId="20577"/>
          <ac:spMkLst>
            <pc:docMk/>
            <pc:sldMk cId="1905059957" sldId="1697"/>
            <ac:spMk id="2" creationId="{00000000-0000-0000-0000-000000000000}"/>
          </ac:spMkLst>
        </pc:spChg>
        <pc:spChg chg="mod">
          <ac:chgData name="Kishore Chowdary" userId="S::kishorechowdary@codesizzler.info::2345643c-5f63-4112-a59d-d4fb77c40394" providerId="AD" clId="Web-{0BF5D198-4342-D47E-9A92-739CE7A8C98B}" dt="2019-05-07T06:16:23.750" v="2531" actId="20577"/>
          <ac:spMkLst>
            <pc:docMk/>
            <pc:sldMk cId="1905059957" sldId="1697"/>
            <ac:spMk id="4" creationId="{F4BB183F-1A87-4DDF-8FAB-3E8516789DD4}"/>
          </ac:spMkLst>
        </pc:spChg>
      </pc:sldChg>
      <pc:sldChg chg="del">
        <pc:chgData name="Kishore Chowdary" userId="S::kishorechowdary@codesizzler.info::2345643c-5f63-4112-a59d-d4fb77c40394" providerId="AD" clId="Web-{0BF5D198-4342-D47E-9A92-739CE7A8C98B}" dt="2019-05-07T04:26:02.668" v="453"/>
        <pc:sldMkLst>
          <pc:docMk/>
          <pc:sldMk cId="2481016046" sldId="1697"/>
        </pc:sldMkLst>
      </pc:sldChg>
      <pc:sldChg chg="addSp delSp modSp add ord replId">
        <pc:chgData name="Kishore Chowdary" userId="S::kishorechowdary@codesizzler.info::2345643c-5f63-4112-a59d-d4fb77c40394" providerId="AD" clId="Web-{0BF5D198-4342-D47E-9A92-739CE7A8C98B}" dt="2019-05-07T06:17:45.781" v="2556"/>
        <pc:sldMkLst>
          <pc:docMk/>
          <pc:sldMk cId="1126432109" sldId="1698"/>
        </pc:sldMkLst>
        <pc:spChg chg="mod">
          <ac:chgData name="Kishore Chowdary" userId="S::kishorechowdary@codesizzler.info::2345643c-5f63-4112-a59d-d4fb77c40394" providerId="AD" clId="Web-{0BF5D198-4342-D47E-9A92-739CE7A8C98B}" dt="2019-05-07T06:16:36.812" v="2544" actId="20577"/>
          <ac:spMkLst>
            <pc:docMk/>
            <pc:sldMk cId="1126432109" sldId="1698"/>
            <ac:spMk id="2" creationId="{00000000-0000-0000-0000-000000000000}"/>
          </ac:spMkLst>
        </pc:spChg>
        <pc:spChg chg="del mod">
          <ac:chgData name="Kishore Chowdary" userId="S::kishorechowdary@codesizzler.info::2345643c-5f63-4112-a59d-d4fb77c40394" providerId="AD" clId="Web-{0BF5D198-4342-D47E-9A92-739CE7A8C98B}" dt="2019-05-07T06:16:27.578" v="2537"/>
          <ac:spMkLst>
            <pc:docMk/>
            <pc:sldMk cId="1126432109" sldId="1698"/>
            <ac:spMk id="4" creationId="{F4BB183F-1A87-4DDF-8FAB-3E8516789DD4}"/>
          </ac:spMkLst>
        </pc:spChg>
        <pc:picChg chg="add mod ord">
          <ac:chgData name="Kishore Chowdary" userId="S::kishorechowdary@codesizzler.info::2345643c-5f63-4112-a59d-d4fb77c40394" providerId="AD" clId="Web-{0BF5D198-4342-D47E-9A92-739CE7A8C98B}" dt="2019-05-07T06:17:32.640" v="2554" actId="1076"/>
          <ac:picMkLst>
            <pc:docMk/>
            <pc:sldMk cId="1126432109" sldId="1698"/>
            <ac:picMk id="3" creationId="{3421F220-163C-4079-9757-83D60B4C531A}"/>
          </ac:picMkLst>
        </pc:picChg>
      </pc:sldChg>
      <pc:sldChg chg="del">
        <pc:chgData name="Kishore Chowdary" userId="S::kishorechowdary@codesizzler.info::2345643c-5f63-4112-a59d-d4fb77c40394" providerId="AD" clId="Web-{0BF5D198-4342-D47E-9A92-739CE7A8C98B}" dt="2019-05-07T04:26:02.668" v="452"/>
        <pc:sldMkLst>
          <pc:docMk/>
          <pc:sldMk cId="1773425443" sldId="1699"/>
        </pc:sldMkLst>
      </pc:sldChg>
      <pc:sldChg chg="addSp delSp modSp add replId">
        <pc:chgData name="Kishore Chowdary" userId="S::kishorechowdary@codesizzler.info::2345643c-5f63-4112-a59d-d4fb77c40394" providerId="AD" clId="Web-{0BF5D198-4342-D47E-9A92-739CE7A8C98B}" dt="2019-05-07T06:20:02.985" v="2613" actId="20577"/>
        <pc:sldMkLst>
          <pc:docMk/>
          <pc:sldMk cId="2701429576" sldId="1699"/>
        </pc:sldMkLst>
        <pc:spChg chg="mod">
          <ac:chgData name="Kishore Chowdary" userId="S::kishorechowdary@codesizzler.info::2345643c-5f63-4112-a59d-d4fb77c40394" providerId="AD" clId="Web-{0BF5D198-4342-D47E-9A92-739CE7A8C98B}" dt="2019-05-07T06:18:06.390" v="2569" actId="20577"/>
          <ac:spMkLst>
            <pc:docMk/>
            <pc:sldMk cId="2701429576" sldId="1699"/>
            <ac:spMk id="2" creationId="{00000000-0000-0000-0000-000000000000}"/>
          </ac:spMkLst>
        </pc:spChg>
        <pc:spChg chg="add del mod">
          <ac:chgData name="Kishore Chowdary" userId="S::kishorechowdary@codesizzler.info::2345643c-5f63-4112-a59d-d4fb77c40394" providerId="AD" clId="Web-{0BF5D198-4342-D47E-9A92-739CE7A8C98B}" dt="2019-05-07T06:18:00.922" v="2566"/>
          <ac:spMkLst>
            <pc:docMk/>
            <pc:sldMk cId="2701429576" sldId="1699"/>
            <ac:spMk id="5" creationId="{32A7F1EC-7DDA-4150-99F3-A86C2EB173E3}"/>
          </ac:spMkLst>
        </pc:spChg>
        <pc:spChg chg="add mod">
          <ac:chgData name="Kishore Chowdary" userId="S::kishorechowdary@codesizzler.info::2345643c-5f63-4112-a59d-d4fb77c40394" providerId="AD" clId="Web-{0BF5D198-4342-D47E-9A92-739CE7A8C98B}" dt="2019-05-07T06:20:02.985" v="2613" actId="20577"/>
          <ac:spMkLst>
            <pc:docMk/>
            <pc:sldMk cId="2701429576" sldId="1699"/>
            <ac:spMk id="9" creationId="{D212A3B3-6D8F-4477-B2E7-DB12AA1B2BAD}"/>
          </ac:spMkLst>
        </pc:spChg>
        <pc:picChg chg="del">
          <ac:chgData name="Kishore Chowdary" userId="S::kishorechowdary@codesizzler.info::2345643c-5f63-4112-a59d-d4fb77c40394" providerId="AD" clId="Web-{0BF5D198-4342-D47E-9A92-739CE7A8C98B}" dt="2019-05-07T06:17:51.859" v="2557"/>
          <ac:picMkLst>
            <pc:docMk/>
            <pc:sldMk cId="2701429576" sldId="1699"/>
            <ac:picMk id="3" creationId="{3421F220-163C-4079-9757-83D60B4C531A}"/>
          </ac:picMkLst>
        </pc:picChg>
        <pc:picChg chg="add del mod ord">
          <ac:chgData name="Kishore Chowdary" userId="S::kishorechowdary@codesizzler.info::2345643c-5f63-4112-a59d-d4fb77c40394" providerId="AD" clId="Web-{0BF5D198-4342-D47E-9A92-739CE7A8C98B}" dt="2019-05-07T06:18:30.720" v="2575"/>
          <ac:picMkLst>
            <pc:docMk/>
            <pc:sldMk cId="2701429576" sldId="1699"/>
            <ac:picMk id="6" creationId="{118EE1DB-8FFE-4DE7-AD2F-4007D1E77A4D}"/>
          </ac:picMkLst>
        </pc:picChg>
        <pc:picChg chg="add del mod">
          <ac:chgData name="Kishore Chowdary" userId="S::kishorechowdary@codesizzler.info::2345643c-5f63-4112-a59d-d4fb77c40394" providerId="AD" clId="Web-{0BF5D198-4342-D47E-9A92-739CE7A8C98B}" dt="2019-05-07T06:18:45.704" v="2582"/>
          <ac:picMkLst>
            <pc:docMk/>
            <pc:sldMk cId="2701429576" sldId="1699"/>
            <ac:picMk id="10" creationId="{FFA0FB30-5E49-44C5-9DB6-2E023B4B0C3A}"/>
          </ac:picMkLst>
        </pc:picChg>
        <pc:picChg chg="add mod">
          <ac:chgData name="Kishore Chowdary" userId="S::kishorechowdary@codesizzler.info::2345643c-5f63-4112-a59d-d4fb77c40394" providerId="AD" clId="Web-{0BF5D198-4342-D47E-9A92-739CE7A8C98B}" dt="2019-05-07T06:19:45.485" v="2604" actId="1076"/>
          <ac:picMkLst>
            <pc:docMk/>
            <pc:sldMk cId="2701429576" sldId="1699"/>
            <ac:picMk id="12" creationId="{55671C4B-C8E6-453A-9E6B-870E5A27D6F1}"/>
          </ac:picMkLst>
        </pc:picChg>
      </pc:sldChg>
      <pc:sldChg chg="del">
        <pc:chgData name="Kishore Chowdary" userId="S::kishorechowdary@codesizzler.info::2345643c-5f63-4112-a59d-d4fb77c40394" providerId="AD" clId="Web-{0BF5D198-4342-D47E-9A92-739CE7A8C98B}" dt="2019-05-07T04:26:02.683" v="471"/>
        <pc:sldMkLst>
          <pc:docMk/>
          <pc:sldMk cId="101196152" sldId="1700"/>
        </pc:sldMkLst>
      </pc:sldChg>
      <pc:sldChg chg="delSp modSp add replId">
        <pc:chgData name="Kishore Chowdary" userId="S::kishorechowdary@codesizzler.info::2345643c-5f63-4112-a59d-d4fb77c40394" providerId="AD" clId="Web-{0BF5D198-4342-D47E-9A92-739CE7A8C98B}" dt="2019-05-07T06:22:31.095" v="2647" actId="20577"/>
        <pc:sldMkLst>
          <pc:docMk/>
          <pc:sldMk cId="2908444964" sldId="1700"/>
        </pc:sldMkLst>
        <pc:spChg chg="mod">
          <ac:chgData name="Kishore Chowdary" userId="S::kishorechowdary@codesizzler.info::2345643c-5f63-4112-a59d-d4fb77c40394" providerId="AD" clId="Web-{0BF5D198-4342-D47E-9A92-739CE7A8C98B}" dt="2019-05-07T06:20:20.470" v="2626" actId="20577"/>
          <ac:spMkLst>
            <pc:docMk/>
            <pc:sldMk cId="2908444964" sldId="1700"/>
            <ac:spMk id="2" creationId="{00000000-0000-0000-0000-000000000000}"/>
          </ac:spMkLst>
        </pc:spChg>
        <pc:spChg chg="mod">
          <ac:chgData name="Kishore Chowdary" userId="S::kishorechowdary@codesizzler.info::2345643c-5f63-4112-a59d-d4fb77c40394" providerId="AD" clId="Web-{0BF5D198-4342-D47E-9A92-739CE7A8C98B}" dt="2019-05-07T06:22:31.095" v="2647" actId="20577"/>
          <ac:spMkLst>
            <pc:docMk/>
            <pc:sldMk cId="2908444964" sldId="1700"/>
            <ac:spMk id="9" creationId="{D212A3B3-6D8F-4477-B2E7-DB12AA1B2BAD}"/>
          </ac:spMkLst>
        </pc:spChg>
        <pc:picChg chg="del">
          <ac:chgData name="Kishore Chowdary" userId="S::kishorechowdary@codesizzler.info::2345643c-5f63-4112-a59d-d4fb77c40394" providerId="AD" clId="Web-{0BF5D198-4342-D47E-9A92-739CE7A8C98B}" dt="2019-05-07T06:20:07.657" v="2617"/>
          <ac:picMkLst>
            <pc:docMk/>
            <pc:sldMk cId="2908444964" sldId="1700"/>
            <ac:picMk id="12" creationId="{55671C4B-C8E6-453A-9E6B-870E5A27D6F1}"/>
          </ac:picMkLst>
        </pc:picChg>
      </pc:sldChg>
      <pc:sldChg chg="del">
        <pc:chgData name="Kishore Chowdary" userId="S::kishorechowdary@codesizzler.info::2345643c-5f63-4112-a59d-d4fb77c40394" providerId="AD" clId="Web-{0BF5D198-4342-D47E-9A92-739CE7A8C98B}" dt="2019-05-07T04:26:02.683" v="472"/>
        <pc:sldMkLst>
          <pc:docMk/>
          <pc:sldMk cId="3313398477" sldId="1701"/>
        </pc:sldMkLst>
      </pc:sldChg>
      <pc:sldChg chg="modSp add replId">
        <pc:chgData name="Kishore Chowdary" userId="S::kishorechowdary@codesizzler.info::2345643c-5f63-4112-a59d-d4fb77c40394" providerId="AD" clId="Web-{0BF5D198-4342-D47E-9A92-739CE7A8C98B}" dt="2019-05-07T07:11:06.088" v="2729" actId="20577"/>
        <pc:sldMkLst>
          <pc:docMk/>
          <pc:sldMk cId="3679818595" sldId="1701"/>
        </pc:sldMkLst>
        <pc:spChg chg="mod">
          <ac:chgData name="Kishore Chowdary" userId="S::kishorechowdary@codesizzler.info::2345643c-5f63-4112-a59d-d4fb77c40394" providerId="AD" clId="Web-{0BF5D198-4342-D47E-9A92-739CE7A8C98B}" dt="2019-05-07T06:28:07.228" v="2659" actId="20577"/>
          <ac:spMkLst>
            <pc:docMk/>
            <pc:sldMk cId="3679818595" sldId="1701"/>
            <ac:spMk id="2" creationId="{00000000-0000-0000-0000-000000000000}"/>
          </ac:spMkLst>
        </pc:spChg>
        <pc:spChg chg="mod">
          <ac:chgData name="Kishore Chowdary" userId="S::kishorechowdary@codesizzler.info::2345643c-5f63-4112-a59d-d4fb77c40394" providerId="AD" clId="Web-{0BF5D198-4342-D47E-9A92-739CE7A8C98B}" dt="2019-05-07T07:11:06.088" v="2729" actId="20577"/>
          <ac:spMkLst>
            <pc:docMk/>
            <pc:sldMk cId="3679818595" sldId="1701"/>
            <ac:spMk id="9" creationId="{D212A3B3-6D8F-4477-B2E7-DB12AA1B2BAD}"/>
          </ac:spMkLst>
        </pc:spChg>
      </pc:sldChg>
      <pc:sldChg chg="del">
        <pc:chgData name="Kishore Chowdary" userId="S::kishorechowdary@codesizzler.info::2345643c-5f63-4112-a59d-d4fb77c40394" providerId="AD" clId="Web-{0BF5D198-4342-D47E-9A92-739CE7A8C98B}" dt="2019-05-07T04:26:02.683" v="470"/>
        <pc:sldMkLst>
          <pc:docMk/>
          <pc:sldMk cId="2264480228" sldId="1702"/>
        </pc:sldMkLst>
      </pc:sldChg>
      <pc:sldChg chg="modSp add replId">
        <pc:chgData name="Kishore Chowdary" userId="S::kishorechowdary@codesizzler.info::2345643c-5f63-4112-a59d-d4fb77c40394" providerId="AD" clId="Web-{0BF5D198-4342-D47E-9A92-739CE7A8C98B}" dt="2019-05-07T07:12:19.932" v="2781" actId="20577"/>
        <pc:sldMkLst>
          <pc:docMk/>
          <pc:sldMk cId="2947993256" sldId="1702"/>
        </pc:sldMkLst>
        <pc:spChg chg="mod">
          <ac:chgData name="Kishore Chowdary" userId="S::kishorechowdary@codesizzler.info::2345643c-5f63-4112-a59d-d4fb77c40394" providerId="AD" clId="Web-{0BF5D198-4342-D47E-9A92-739CE7A8C98B}" dt="2019-05-07T07:11:22.604" v="2745" actId="20577"/>
          <ac:spMkLst>
            <pc:docMk/>
            <pc:sldMk cId="2947993256" sldId="1702"/>
            <ac:spMk id="2" creationId="{00000000-0000-0000-0000-000000000000}"/>
          </ac:spMkLst>
        </pc:spChg>
        <pc:spChg chg="mod">
          <ac:chgData name="Kishore Chowdary" userId="S::kishorechowdary@codesizzler.info::2345643c-5f63-4112-a59d-d4fb77c40394" providerId="AD" clId="Web-{0BF5D198-4342-D47E-9A92-739CE7A8C98B}" dt="2019-05-07T07:12:19.932" v="2781" actId="20577"/>
          <ac:spMkLst>
            <pc:docMk/>
            <pc:sldMk cId="2947993256" sldId="1702"/>
            <ac:spMk id="9" creationId="{D212A3B3-6D8F-4477-B2E7-DB12AA1B2BAD}"/>
          </ac:spMkLst>
        </pc:spChg>
      </pc:sldChg>
      <pc:sldChg chg="del">
        <pc:chgData name="Kishore Chowdary" userId="S::kishorechowdary@codesizzler.info::2345643c-5f63-4112-a59d-d4fb77c40394" providerId="AD" clId="Web-{0BF5D198-4342-D47E-9A92-739CE7A8C98B}" dt="2019-05-07T04:26:02.683" v="469"/>
        <pc:sldMkLst>
          <pc:docMk/>
          <pc:sldMk cId="1845365706" sldId="1703"/>
        </pc:sldMkLst>
      </pc:sldChg>
      <pc:sldChg chg="modSp add replId">
        <pc:chgData name="Kishore Chowdary" userId="S::kishorechowdary@codesizzler.info::2345643c-5f63-4112-a59d-d4fb77c40394" providerId="AD" clId="Web-{0BF5D198-4342-D47E-9A92-739CE7A8C98B}" dt="2019-05-07T08:23:05.166" v="3016" actId="20577"/>
        <pc:sldMkLst>
          <pc:docMk/>
          <pc:sldMk cId="2972446578" sldId="1703"/>
        </pc:sldMkLst>
        <pc:spChg chg="mod">
          <ac:chgData name="Kishore Chowdary" userId="S::kishorechowdary@codesizzler.info::2345643c-5f63-4112-a59d-d4fb77c40394" providerId="AD" clId="Web-{0BF5D198-4342-D47E-9A92-739CE7A8C98B}" dt="2019-05-07T07:14:04.291" v="2794" actId="20577"/>
          <ac:spMkLst>
            <pc:docMk/>
            <pc:sldMk cId="2972446578" sldId="1703"/>
            <ac:spMk id="2" creationId="{00000000-0000-0000-0000-000000000000}"/>
          </ac:spMkLst>
        </pc:spChg>
        <pc:spChg chg="mod">
          <ac:chgData name="Kishore Chowdary" userId="S::kishorechowdary@codesizzler.info::2345643c-5f63-4112-a59d-d4fb77c40394" providerId="AD" clId="Web-{0BF5D198-4342-D47E-9A92-739CE7A8C98B}" dt="2019-05-07T08:23:05.166" v="3016" actId="20577"/>
          <ac:spMkLst>
            <pc:docMk/>
            <pc:sldMk cId="2972446578" sldId="1703"/>
            <ac:spMk id="9" creationId="{D212A3B3-6D8F-4477-B2E7-DB12AA1B2BAD}"/>
          </ac:spMkLst>
        </pc:spChg>
      </pc:sldChg>
      <pc:sldChg chg="del">
        <pc:chgData name="Kishore Chowdary" userId="S::kishorechowdary@codesizzler.info::2345643c-5f63-4112-a59d-d4fb77c40394" providerId="AD" clId="Web-{0BF5D198-4342-D47E-9A92-739CE7A8C98B}" dt="2019-05-07T04:26:02.683" v="468"/>
        <pc:sldMkLst>
          <pc:docMk/>
          <pc:sldMk cId="1716862736" sldId="1704"/>
        </pc:sldMkLst>
      </pc:sldChg>
      <pc:sldChg chg="modSp add replId">
        <pc:chgData name="Kishore Chowdary" userId="S::kishorechowdary@codesizzler.info::2345643c-5f63-4112-a59d-d4fb77c40394" providerId="AD" clId="Web-{0BF5D198-4342-D47E-9A92-739CE7A8C98B}" dt="2019-05-07T07:15:58.011" v="2842" actId="20577"/>
        <pc:sldMkLst>
          <pc:docMk/>
          <pc:sldMk cId="2163750860" sldId="1704"/>
        </pc:sldMkLst>
        <pc:spChg chg="mod">
          <ac:chgData name="Kishore Chowdary" userId="S::kishorechowdary@codesizzler.info::2345643c-5f63-4112-a59d-d4fb77c40394" providerId="AD" clId="Web-{0BF5D198-4342-D47E-9A92-739CE7A8C98B}" dt="2019-05-07T07:15:11.213" v="2824" actId="20577"/>
          <ac:spMkLst>
            <pc:docMk/>
            <pc:sldMk cId="2163750860" sldId="1704"/>
            <ac:spMk id="2" creationId="{00000000-0000-0000-0000-000000000000}"/>
          </ac:spMkLst>
        </pc:spChg>
        <pc:spChg chg="mod">
          <ac:chgData name="Kishore Chowdary" userId="S::kishorechowdary@codesizzler.info::2345643c-5f63-4112-a59d-d4fb77c40394" providerId="AD" clId="Web-{0BF5D198-4342-D47E-9A92-739CE7A8C98B}" dt="2019-05-07T07:15:58.011" v="2842" actId="20577"/>
          <ac:spMkLst>
            <pc:docMk/>
            <pc:sldMk cId="2163750860" sldId="1704"/>
            <ac:spMk id="9" creationId="{D212A3B3-6D8F-4477-B2E7-DB12AA1B2BAD}"/>
          </ac:spMkLst>
        </pc:spChg>
      </pc:sldChg>
      <pc:sldChg chg="del">
        <pc:chgData name="Kishore Chowdary" userId="S::kishorechowdary@codesizzler.info::2345643c-5f63-4112-a59d-d4fb77c40394" providerId="AD" clId="Web-{0BF5D198-4342-D47E-9A92-739CE7A8C98B}" dt="2019-05-07T04:26:02.683" v="467"/>
        <pc:sldMkLst>
          <pc:docMk/>
          <pc:sldMk cId="1568079901" sldId="1705"/>
        </pc:sldMkLst>
      </pc:sldChg>
      <pc:sldChg chg="modSp add replId">
        <pc:chgData name="Kishore Chowdary" userId="S::kishorechowdary@codesizzler.info::2345643c-5f63-4112-a59d-d4fb77c40394" providerId="AD" clId="Web-{0BF5D198-4342-D47E-9A92-739CE7A8C98B}" dt="2019-05-07T07:18:57.667" v="2877" actId="20577"/>
        <pc:sldMkLst>
          <pc:docMk/>
          <pc:sldMk cId="2622639644" sldId="1705"/>
        </pc:sldMkLst>
        <pc:spChg chg="mod">
          <ac:chgData name="Kishore Chowdary" userId="S::kishorechowdary@codesizzler.info::2345643c-5f63-4112-a59d-d4fb77c40394" providerId="AD" clId="Web-{0BF5D198-4342-D47E-9A92-739CE7A8C98B}" dt="2019-05-07T07:16:14.761" v="2854" actId="20577"/>
          <ac:spMkLst>
            <pc:docMk/>
            <pc:sldMk cId="2622639644" sldId="1705"/>
            <ac:spMk id="2" creationId="{00000000-0000-0000-0000-000000000000}"/>
          </ac:spMkLst>
        </pc:spChg>
        <pc:spChg chg="mod">
          <ac:chgData name="Kishore Chowdary" userId="S::kishorechowdary@codesizzler.info::2345643c-5f63-4112-a59d-d4fb77c40394" providerId="AD" clId="Web-{0BF5D198-4342-D47E-9A92-739CE7A8C98B}" dt="2019-05-07T07:18:57.667" v="2877" actId="20577"/>
          <ac:spMkLst>
            <pc:docMk/>
            <pc:sldMk cId="2622639644" sldId="1705"/>
            <ac:spMk id="9" creationId="{D212A3B3-6D8F-4477-B2E7-DB12AA1B2BAD}"/>
          </ac:spMkLst>
        </pc:spChg>
      </pc:sldChg>
      <pc:sldChg chg="modSp add replId">
        <pc:chgData name="Kishore Chowdary" userId="S::kishorechowdary@codesizzler.info::2345643c-5f63-4112-a59d-d4fb77c40394" providerId="AD" clId="Web-{0BF5D198-4342-D47E-9A92-739CE7A8C98B}" dt="2019-05-07T07:19:46.089" v="2899" actId="20577"/>
        <pc:sldMkLst>
          <pc:docMk/>
          <pc:sldMk cId="284828934" sldId="1706"/>
        </pc:sldMkLst>
        <pc:spChg chg="mod">
          <ac:chgData name="Kishore Chowdary" userId="S::kishorechowdary@codesizzler.info::2345643c-5f63-4112-a59d-d4fb77c40394" providerId="AD" clId="Web-{0BF5D198-4342-D47E-9A92-739CE7A8C98B}" dt="2019-05-07T07:19:18.152" v="2890" actId="20577"/>
          <ac:spMkLst>
            <pc:docMk/>
            <pc:sldMk cId="284828934" sldId="1706"/>
            <ac:spMk id="2" creationId="{00000000-0000-0000-0000-000000000000}"/>
          </ac:spMkLst>
        </pc:spChg>
        <pc:spChg chg="mod">
          <ac:chgData name="Kishore Chowdary" userId="S::kishorechowdary@codesizzler.info::2345643c-5f63-4112-a59d-d4fb77c40394" providerId="AD" clId="Web-{0BF5D198-4342-D47E-9A92-739CE7A8C98B}" dt="2019-05-07T07:19:46.089" v="2899" actId="20577"/>
          <ac:spMkLst>
            <pc:docMk/>
            <pc:sldMk cId="284828934" sldId="1706"/>
            <ac:spMk id="9" creationId="{D212A3B3-6D8F-4477-B2E7-DB12AA1B2BAD}"/>
          </ac:spMkLst>
        </pc:spChg>
      </pc:sldChg>
      <pc:sldChg chg="del">
        <pc:chgData name="Kishore Chowdary" userId="S::kishorechowdary@codesizzler.info::2345643c-5f63-4112-a59d-d4fb77c40394" providerId="AD" clId="Web-{0BF5D198-4342-D47E-9A92-739CE7A8C98B}" dt="2019-05-07T04:26:02.668" v="462"/>
        <pc:sldMkLst>
          <pc:docMk/>
          <pc:sldMk cId="3646217198" sldId="1706"/>
        </pc:sldMkLst>
      </pc:sldChg>
      <pc:sldChg chg="addSp delSp modSp add replId">
        <pc:chgData name="Kishore Chowdary" userId="S::kishorechowdary@codesizzler.info::2345643c-5f63-4112-a59d-d4fb77c40394" providerId="AD" clId="Web-{0BF5D198-4342-D47E-9A92-739CE7A8C98B}" dt="2019-05-07T08:22:24.087" v="3005"/>
        <pc:sldMkLst>
          <pc:docMk/>
          <pc:sldMk cId="78742176" sldId="1707"/>
        </pc:sldMkLst>
        <pc:spChg chg="mod">
          <ac:chgData name="Kishore Chowdary" userId="S::kishorechowdary@codesizzler.info::2345643c-5f63-4112-a59d-d4fb77c40394" providerId="AD" clId="Web-{0BF5D198-4342-D47E-9A92-739CE7A8C98B}" dt="2019-05-07T07:20:00.839" v="2912" actId="20577"/>
          <ac:spMkLst>
            <pc:docMk/>
            <pc:sldMk cId="78742176" sldId="1707"/>
            <ac:spMk id="2" creationId="{00000000-0000-0000-0000-000000000000}"/>
          </ac:spMkLst>
        </pc:spChg>
        <pc:spChg chg="del mod">
          <ac:chgData name="Kishore Chowdary" userId="S::kishorechowdary@codesizzler.info::2345643c-5f63-4112-a59d-d4fb77c40394" providerId="AD" clId="Web-{0BF5D198-4342-D47E-9A92-739CE7A8C98B}" dt="2019-05-07T08:20:40.305" v="2915"/>
          <ac:spMkLst>
            <pc:docMk/>
            <pc:sldMk cId="78742176" sldId="1707"/>
            <ac:spMk id="9" creationId="{D212A3B3-6D8F-4477-B2E7-DB12AA1B2BAD}"/>
          </ac:spMkLst>
        </pc:spChg>
        <pc:graphicFrameChg chg="add mod ord modGraphic">
          <ac:chgData name="Kishore Chowdary" userId="S::kishorechowdary@codesizzler.info::2345643c-5f63-4112-a59d-d4fb77c40394" providerId="AD" clId="Web-{0BF5D198-4342-D47E-9A92-739CE7A8C98B}" dt="2019-05-07T08:22:24.087" v="3005"/>
          <ac:graphicFrameMkLst>
            <pc:docMk/>
            <pc:sldMk cId="78742176" sldId="1707"/>
            <ac:graphicFrameMk id="4" creationId="{CB0C60F4-65BE-4ED4-AD11-5D3DF4CA694D}"/>
          </ac:graphicFrameMkLst>
        </pc:graphicFrameChg>
      </pc:sldChg>
      <pc:sldChg chg="del">
        <pc:chgData name="Kishore Chowdary" userId="S::kishorechowdary@codesizzler.info::2345643c-5f63-4112-a59d-d4fb77c40394" providerId="AD" clId="Web-{0BF5D198-4342-D47E-9A92-739CE7A8C98B}" dt="2019-05-07T04:26:02.683" v="466"/>
        <pc:sldMkLst>
          <pc:docMk/>
          <pc:sldMk cId="3244150891" sldId="1707"/>
        </pc:sldMkLst>
      </pc:sldChg>
      <pc:sldChg chg="modSp add ord replId">
        <pc:chgData name="Kishore Chowdary" userId="S::kishorechowdary@codesizzler.info::2345643c-5f63-4112-a59d-d4fb77c40394" providerId="AD" clId="Web-{0BF5D198-4342-D47E-9A92-739CE7A8C98B}" dt="2019-05-07T08:24:28.791" v="3048" actId="20577"/>
        <pc:sldMkLst>
          <pc:docMk/>
          <pc:sldMk cId="1161963959" sldId="1708"/>
        </pc:sldMkLst>
        <pc:spChg chg="mod">
          <ac:chgData name="Kishore Chowdary" userId="S::kishorechowdary@codesizzler.info::2345643c-5f63-4112-a59d-d4fb77c40394" providerId="AD" clId="Web-{0BF5D198-4342-D47E-9A92-739CE7A8C98B}" dt="2019-05-07T08:23:45.416" v="3030" actId="20577"/>
          <ac:spMkLst>
            <pc:docMk/>
            <pc:sldMk cId="1161963959" sldId="1708"/>
            <ac:spMk id="2" creationId="{00000000-0000-0000-0000-000000000000}"/>
          </ac:spMkLst>
        </pc:spChg>
        <pc:spChg chg="mod">
          <ac:chgData name="Kishore Chowdary" userId="S::kishorechowdary@codesizzler.info::2345643c-5f63-4112-a59d-d4fb77c40394" providerId="AD" clId="Web-{0BF5D198-4342-D47E-9A92-739CE7A8C98B}" dt="2019-05-07T08:24:28.791" v="3048" actId="20577"/>
          <ac:spMkLst>
            <pc:docMk/>
            <pc:sldMk cId="1161963959" sldId="1708"/>
            <ac:spMk id="9" creationId="{D212A3B3-6D8F-4477-B2E7-DB12AA1B2BAD}"/>
          </ac:spMkLst>
        </pc:spChg>
      </pc:sldChg>
      <pc:sldChg chg="del">
        <pc:chgData name="Kishore Chowdary" userId="S::kishorechowdary@codesizzler.info::2345643c-5f63-4112-a59d-d4fb77c40394" providerId="AD" clId="Web-{0BF5D198-4342-D47E-9A92-739CE7A8C98B}" dt="2019-05-07T04:26:02.668" v="463"/>
        <pc:sldMkLst>
          <pc:docMk/>
          <pc:sldMk cId="2454275288" sldId="1708"/>
        </pc:sldMkLst>
      </pc:sldChg>
      <pc:sldChg chg="add del replId">
        <pc:chgData name="Kishore Chowdary" userId="S::kishorechowdary@codesizzler.info::2345643c-5f63-4112-a59d-d4fb77c40394" providerId="AD" clId="Web-{0BF5D198-4342-D47E-9A92-739CE7A8C98B}" dt="2019-05-07T08:23:29.947" v="3020"/>
        <pc:sldMkLst>
          <pc:docMk/>
          <pc:sldMk cId="4101215241" sldId="1708"/>
        </pc:sldMkLst>
      </pc:sldChg>
      <pc:sldChg chg="modSp add replId">
        <pc:chgData name="Kishore Chowdary" userId="S::kishorechowdary@codesizzler.info::2345643c-5f63-4112-a59d-d4fb77c40394" providerId="AD" clId="Web-{0BF5D198-4342-D47E-9A92-739CE7A8C98B}" dt="2019-05-07T08:25:32.026" v="3085" actId="20577"/>
        <pc:sldMkLst>
          <pc:docMk/>
          <pc:sldMk cId="1480061952" sldId="1709"/>
        </pc:sldMkLst>
        <pc:spChg chg="mod">
          <ac:chgData name="Kishore Chowdary" userId="S::kishorechowdary@codesizzler.info::2345643c-5f63-4112-a59d-d4fb77c40394" providerId="AD" clId="Web-{0BF5D198-4342-D47E-9A92-739CE7A8C98B}" dt="2019-05-07T08:24:43.916" v="3062" actId="20577"/>
          <ac:spMkLst>
            <pc:docMk/>
            <pc:sldMk cId="1480061952" sldId="1709"/>
            <ac:spMk id="2" creationId="{00000000-0000-0000-0000-000000000000}"/>
          </ac:spMkLst>
        </pc:spChg>
        <pc:spChg chg="mod">
          <ac:chgData name="Kishore Chowdary" userId="S::kishorechowdary@codesizzler.info::2345643c-5f63-4112-a59d-d4fb77c40394" providerId="AD" clId="Web-{0BF5D198-4342-D47E-9A92-739CE7A8C98B}" dt="2019-05-07T08:25:32.026" v="3085" actId="20577"/>
          <ac:spMkLst>
            <pc:docMk/>
            <pc:sldMk cId="1480061952" sldId="1709"/>
            <ac:spMk id="9" creationId="{D212A3B3-6D8F-4477-B2E7-DB12AA1B2BAD}"/>
          </ac:spMkLst>
        </pc:spChg>
      </pc:sldChg>
      <pc:sldChg chg="del">
        <pc:chgData name="Kishore Chowdary" userId="S::kishorechowdary@codesizzler.info::2345643c-5f63-4112-a59d-d4fb77c40394" providerId="AD" clId="Web-{0BF5D198-4342-D47E-9A92-739CE7A8C98B}" dt="2019-05-07T04:26:02.668" v="465"/>
        <pc:sldMkLst>
          <pc:docMk/>
          <pc:sldMk cId="2891279003" sldId="1709"/>
        </pc:sldMkLst>
      </pc:sldChg>
      <pc:sldChg chg="addSp delSp modSp add replId">
        <pc:chgData name="Kishore Chowdary" userId="S::kishorechowdary@codesizzler.info::2345643c-5f63-4112-a59d-d4fb77c40394" providerId="AD" clId="Web-{0BF5D198-4342-D47E-9A92-739CE7A8C98B}" dt="2019-05-07T08:26:13.323" v="3107"/>
        <pc:sldMkLst>
          <pc:docMk/>
          <pc:sldMk cId="913823300" sldId="1710"/>
        </pc:sldMkLst>
        <pc:spChg chg="mod">
          <ac:chgData name="Kishore Chowdary" userId="S::kishorechowdary@codesizzler.info::2345643c-5f63-4112-a59d-d4fb77c40394" providerId="AD" clId="Web-{0BF5D198-4342-D47E-9A92-739CE7A8C98B}" dt="2019-05-07T08:25:47.651" v="3098" actId="20577"/>
          <ac:spMkLst>
            <pc:docMk/>
            <pc:sldMk cId="913823300" sldId="1710"/>
            <ac:spMk id="2" creationId="{00000000-0000-0000-0000-000000000000}"/>
          </ac:spMkLst>
        </pc:spChg>
        <pc:spChg chg="del mod">
          <ac:chgData name="Kishore Chowdary" userId="S::kishorechowdary@codesizzler.info::2345643c-5f63-4112-a59d-d4fb77c40394" providerId="AD" clId="Web-{0BF5D198-4342-D47E-9A92-739CE7A8C98B}" dt="2019-05-07T08:25:50.292" v="3101"/>
          <ac:spMkLst>
            <pc:docMk/>
            <pc:sldMk cId="913823300" sldId="1710"/>
            <ac:spMk id="9" creationId="{D212A3B3-6D8F-4477-B2E7-DB12AA1B2BAD}"/>
          </ac:spMkLst>
        </pc:spChg>
        <pc:picChg chg="add mod ord">
          <ac:chgData name="Kishore Chowdary" userId="S::kishorechowdary@codesizzler.info::2345643c-5f63-4112-a59d-d4fb77c40394" providerId="AD" clId="Web-{0BF5D198-4342-D47E-9A92-739CE7A8C98B}" dt="2019-05-07T08:26:13.323" v="3107"/>
          <ac:picMkLst>
            <pc:docMk/>
            <pc:sldMk cId="913823300" sldId="1710"/>
            <ac:picMk id="3" creationId="{BAAD5BE5-55F6-4C55-BECB-49F3FA38C304}"/>
          </ac:picMkLst>
        </pc:picChg>
      </pc:sldChg>
      <pc:sldChg chg="del">
        <pc:chgData name="Kishore Chowdary" userId="S::kishorechowdary@codesizzler.info::2345643c-5f63-4112-a59d-d4fb77c40394" providerId="AD" clId="Web-{0BF5D198-4342-D47E-9A92-739CE7A8C98B}" dt="2019-05-07T04:26:02.668" v="464"/>
        <pc:sldMkLst>
          <pc:docMk/>
          <pc:sldMk cId="2146994360" sldId="1710"/>
        </pc:sldMkLst>
      </pc:sldChg>
      <pc:sldChg chg="del">
        <pc:chgData name="Kishore Chowdary" userId="S::kishorechowdary@codesizzler.info::2345643c-5f63-4112-a59d-d4fb77c40394" providerId="AD" clId="Web-{0BF5D198-4342-D47E-9A92-739CE7A8C98B}" dt="2019-05-07T04:26:02.668" v="461"/>
        <pc:sldMkLst>
          <pc:docMk/>
          <pc:sldMk cId="3395713812" sldId="1711"/>
        </pc:sldMkLst>
      </pc:sldChg>
      <pc:sldChg chg="addSp delSp modSp add replId">
        <pc:chgData name="Kishore Chowdary" userId="S::kishorechowdary@codesizzler.info::2345643c-5f63-4112-a59d-d4fb77c40394" providerId="AD" clId="Web-{0BF5D198-4342-D47E-9A92-739CE7A8C98B}" dt="2019-05-07T08:27:10.370" v="3136" actId="20577"/>
        <pc:sldMkLst>
          <pc:docMk/>
          <pc:sldMk cId="4153550128" sldId="1711"/>
        </pc:sldMkLst>
        <pc:spChg chg="mod">
          <ac:chgData name="Kishore Chowdary" userId="S::kishorechowdary@codesizzler.info::2345643c-5f63-4112-a59d-d4fb77c40394" providerId="AD" clId="Web-{0BF5D198-4342-D47E-9A92-739CE7A8C98B}" dt="2019-05-07T08:26:41.683" v="3118" actId="20577"/>
          <ac:spMkLst>
            <pc:docMk/>
            <pc:sldMk cId="4153550128" sldId="1711"/>
            <ac:spMk id="2" creationId="{00000000-0000-0000-0000-000000000000}"/>
          </ac:spMkLst>
        </pc:spChg>
        <pc:spChg chg="add mod">
          <ac:chgData name="Kishore Chowdary" userId="S::kishorechowdary@codesizzler.info::2345643c-5f63-4112-a59d-d4fb77c40394" providerId="AD" clId="Web-{0BF5D198-4342-D47E-9A92-739CE7A8C98B}" dt="2019-05-07T08:27:10.370" v="3136" actId="20577"/>
          <ac:spMkLst>
            <pc:docMk/>
            <pc:sldMk cId="4153550128" sldId="1711"/>
            <ac:spMk id="5" creationId="{1C673171-A0BC-4050-8062-FD64E0416BE8}"/>
          </ac:spMkLst>
        </pc:spChg>
        <pc:picChg chg="del">
          <ac:chgData name="Kishore Chowdary" userId="S::kishorechowdary@codesizzler.info::2345643c-5f63-4112-a59d-d4fb77c40394" providerId="AD" clId="Web-{0BF5D198-4342-D47E-9A92-739CE7A8C98B}" dt="2019-05-07T08:26:32.183" v="3109"/>
          <ac:picMkLst>
            <pc:docMk/>
            <pc:sldMk cId="4153550128" sldId="1711"/>
            <ac:picMk id="3" creationId="{BAAD5BE5-55F6-4C55-BECB-49F3FA38C304}"/>
          </ac:picMkLst>
        </pc:picChg>
      </pc:sldChg>
      <pc:sldChg chg="addSp delSp modSp add replId">
        <pc:chgData name="Kishore Chowdary" userId="S::kishorechowdary@codesizzler.info::2345643c-5f63-4112-a59d-d4fb77c40394" providerId="AD" clId="Web-{0BF5D198-4342-D47E-9A92-739CE7A8C98B}" dt="2019-05-07T08:29:25.059" v="3213" actId="1076"/>
        <pc:sldMkLst>
          <pc:docMk/>
          <pc:sldMk cId="1506343605" sldId="1712"/>
        </pc:sldMkLst>
        <pc:spChg chg="mod">
          <ac:chgData name="Kishore Chowdary" userId="S::kishorechowdary@codesizzler.info::2345643c-5f63-4112-a59d-d4fb77c40394" providerId="AD" clId="Web-{0BF5D198-4342-D47E-9A92-739CE7A8C98B}" dt="2019-05-07T08:28:16.340" v="3197" actId="20577"/>
          <ac:spMkLst>
            <pc:docMk/>
            <pc:sldMk cId="1506343605" sldId="1712"/>
            <ac:spMk id="2" creationId="{00000000-0000-0000-0000-000000000000}"/>
          </ac:spMkLst>
        </pc:spChg>
        <pc:spChg chg="del mod">
          <ac:chgData name="Kishore Chowdary" userId="S::kishorechowdary@codesizzler.info::2345643c-5f63-4112-a59d-d4fb77c40394" providerId="AD" clId="Web-{0BF5D198-4342-D47E-9A92-739CE7A8C98B}" dt="2019-05-07T08:28:19.402" v="3200"/>
          <ac:spMkLst>
            <pc:docMk/>
            <pc:sldMk cId="1506343605" sldId="1712"/>
            <ac:spMk id="5" creationId="{1C673171-A0BC-4050-8062-FD64E0416BE8}"/>
          </ac:spMkLst>
        </pc:spChg>
        <pc:picChg chg="add mod ord">
          <ac:chgData name="Kishore Chowdary" userId="S::kishorechowdary@codesizzler.info::2345643c-5f63-4112-a59d-d4fb77c40394" providerId="AD" clId="Web-{0BF5D198-4342-D47E-9A92-739CE7A8C98B}" dt="2019-05-07T08:29:25.059" v="3213" actId="1076"/>
          <ac:picMkLst>
            <pc:docMk/>
            <pc:sldMk cId="1506343605" sldId="1712"/>
            <ac:picMk id="3" creationId="{8DDB7925-AB99-4A99-8278-C747C5D9D043}"/>
          </ac:picMkLst>
        </pc:picChg>
      </pc:sldChg>
      <pc:sldChg chg="addSp delSp modSp add replId">
        <pc:chgData name="Kishore Chowdary" userId="S::kishorechowdary@codesizzler.info::2345643c-5f63-4112-a59d-d4fb77c40394" providerId="AD" clId="Web-{0BF5D198-4342-D47E-9A92-739CE7A8C98B}" dt="2019-05-07T08:30:38.028" v="3235"/>
        <pc:sldMkLst>
          <pc:docMk/>
          <pc:sldMk cId="576505002" sldId="1713"/>
        </pc:sldMkLst>
        <pc:spChg chg="mod">
          <ac:chgData name="Kishore Chowdary" userId="S::kishorechowdary@codesizzler.info::2345643c-5f63-4112-a59d-d4fb77c40394" providerId="AD" clId="Web-{0BF5D198-4342-D47E-9A92-739CE7A8C98B}" dt="2019-05-07T08:29:50.559" v="3226" actId="20577"/>
          <ac:spMkLst>
            <pc:docMk/>
            <pc:sldMk cId="576505002" sldId="1713"/>
            <ac:spMk id="2" creationId="{00000000-0000-0000-0000-000000000000}"/>
          </ac:spMkLst>
        </pc:spChg>
        <pc:spChg chg="add del mod">
          <ac:chgData name="Kishore Chowdary" userId="S::kishorechowdary@codesizzler.info::2345643c-5f63-4112-a59d-d4fb77c40394" providerId="AD" clId="Web-{0BF5D198-4342-D47E-9A92-739CE7A8C98B}" dt="2019-05-07T08:30:04.325" v="3229"/>
          <ac:spMkLst>
            <pc:docMk/>
            <pc:sldMk cId="576505002" sldId="1713"/>
            <ac:spMk id="5" creationId="{06561ECA-BDDB-478D-A992-D43229791614}"/>
          </ac:spMkLst>
        </pc:spChg>
        <pc:picChg chg="del">
          <ac:chgData name="Kishore Chowdary" userId="S::kishorechowdary@codesizzler.info::2345643c-5f63-4112-a59d-d4fb77c40394" providerId="AD" clId="Web-{0BF5D198-4342-D47E-9A92-739CE7A8C98B}" dt="2019-05-07T08:29:40.950" v="3215"/>
          <ac:picMkLst>
            <pc:docMk/>
            <pc:sldMk cId="576505002" sldId="1713"/>
            <ac:picMk id="3" creationId="{8DDB7925-AB99-4A99-8278-C747C5D9D043}"/>
          </ac:picMkLst>
        </pc:picChg>
        <pc:picChg chg="add mod ord">
          <ac:chgData name="Kishore Chowdary" userId="S::kishorechowdary@codesizzler.info::2345643c-5f63-4112-a59d-d4fb77c40394" providerId="AD" clId="Web-{0BF5D198-4342-D47E-9A92-739CE7A8C98B}" dt="2019-05-07T08:30:38.028" v="3235"/>
          <ac:picMkLst>
            <pc:docMk/>
            <pc:sldMk cId="576505002" sldId="1713"/>
            <ac:picMk id="6" creationId="{5F85FD65-5C3D-479F-9178-3445434BED98}"/>
          </ac:picMkLst>
        </pc:picChg>
      </pc:sldChg>
      <pc:sldChg chg="del">
        <pc:chgData name="Kishore Chowdary" userId="S::kishorechowdary@codesizzler.info::2345643c-5f63-4112-a59d-d4fb77c40394" providerId="AD" clId="Web-{0BF5D198-4342-D47E-9A92-739CE7A8C98B}" dt="2019-05-07T04:26:02.652" v="444"/>
        <pc:sldMkLst>
          <pc:docMk/>
          <pc:sldMk cId="2570311742" sldId="1713"/>
        </pc:sldMkLst>
      </pc:sldChg>
      <pc:sldChg chg="addSp delSp modSp add replId">
        <pc:chgData name="Kishore Chowdary" userId="S::kishorechowdary@codesizzler.info::2345643c-5f63-4112-a59d-d4fb77c40394" providerId="AD" clId="Web-{0BF5D198-4342-D47E-9A92-739CE7A8C98B}" dt="2019-05-07T08:31:31.982" v="3250"/>
        <pc:sldMkLst>
          <pc:docMk/>
          <pc:sldMk cId="1784400322" sldId="1714"/>
        </pc:sldMkLst>
        <pc:spChg chg="mod">
          <ac:chgData name="Kishore Chowdary" userId="S::kishorechowdary@codesizzler.info::2345643c-5f63-4112-a59d-d4fb77c40394" providerId="AD" clId="Web-{0BF5D198-4342-D47E-9A92-739CE7A8C98B}" dt="2019-05-07T08:31:12.778" v="3242" actId="20577"/>
          <ac:spMkLst>
            <pc:docMk/>
            <pc:sldMk cId="1784400322" sldId="1714"/>
            <ac:spMk id="2" creationId="{00000000-0000-0000-0000-000000000000}"/>
          </ac:spMkLst>
        </pc:spChg>
        <pc:spChg chg="add del mod">
          <ac:chgData name="Kishore Chowdary" userId="S::kishorechowdary@codesizzler.info::2345643c-5f63-4112-a59d-d4fb77c40394" providerId="AD" clId="Web-{0BF5D198-4342-D47E-9A92-739CE7A8C98B}" dt="2019-05-07T08:31:14.528" v="3245"/>
          <ac:spMkLst>
            <pc:docMk/>
            <pc:sldMk cId="1784400322" sldId="1714"/>
            <ac:spMk id="4" creationId="{F628E395-8472-473B-A3E5-4EB216E967CF}"/>
          </ac:spMkLst>
        </pc:spChg>
        <pc:picChg chg="add mod ord">
          <ac:chgData name="Kishore Chowdary" userId="S::kishorechowdary@codesizzler.info::2345643c-5f63-4112-a59d-d4fb77c40394" providerId="AD" clId="Web-{0BF5D198-4342-D47E-9A92-739CE7A8C98B}" dt="2019-05-07T08:31:31.982" v="3250"/>
          <ac:picMkLst>
            <pc:docMk/>
            <pc:sldMk cId="1784400322" sldId="1714"/>
            <ac:picMk id="5" creationId="{C243698E-EE3E-4A89-8FAF-F080E9B59E6D}"/>
          </ac:picMkLst>
        </pc:picChg>
        <pc:picChg chg="del">
          <ac:chgData name="Kishore Chowdary" userId="S::kishorechowdary@codesizzler.info::2345643c-5f63-4112-a59d-d4fb77c40394" providerId="AD" clId="Web-{0BF5D198-4342-D47E-9A92-739CE7A8C98B}" dt="2019-05-07T08:31:08.450" v="3237"/>
          <ac:picMkLst>
            <pc:docMk/>
            <pc:sldMk cId="1784400322" sldId="1714"/>
            <ac:picMk id="6" creationId="{5F85FD65-5C3D-479F-9178-3445434BED98}"/>
          </ac:picMkLst>
        </pc:picChg>
      </pc:sldChg>
      <pc:sldChg chg="del">
        <pc:chgData name="Kishore Chowdary" userId="S::kishorechowdary@codesizzler.info::2345643c-5f63-4112-a59d-d4fb77c40394" providerId="AD" clId="Web-{0BF5D198-4342-D47E-9A92-739CE7A8C98B}" dt="2019-05-07T04:26:02.652" v="443"/>
        <pc:sldMkLst>
          <pc:docMk/>
          <pc:sldMk cId="3737002535" sldId="1714"/>
        </pc:sldMkLst>
      </pc:sldChg>
      <pc:sldChg chg="addSp delSp modSp add replId">
        <pc:chgData name="Kishore Chowdary" userId="S::kishorechowdary@codesizzler.info::2345643c-5f63-4112-a59d-d4fb77c40394" providerId="AD" clId="Web-{0BF5D198-4342-D47E-9A92-739CE7A8C98B}" dt="2019-05-07T08:33:42.029" v="3292" actId="20577"/>
        <pc:sldMkLst>
          <pc:docMk/>
          <pc:sldMk cId="92805917" sldId="1715"/>
        </pc:sldMkLst>
        <pc:spChg chg="mod">
          <ac:chgData name="Kishore Chowdary" userId="S::kishorechowdary@codesizzler.info::2345643c-5f63-4112-a59d-d4fb77c40394" providerId="AD" clId="Web-{0BF5D198-4342-D47E-9A92-739CE7A8C98B}" dt="2019-05-07T08:32:29.404" v="3269" actId="20577"/>
          <ac:spMkLst>
            <pc:docMk/>
            <pc:sldMk cId="92805917" sldId="1715"/>
            <ac:spMk id="2" creationId="{00000000-0000-0000-0000-000000000000}"/>
          </ac:spMkLst>
        </pc:spChg>
        <pc:spChg chg="add mod">
          <ac:chgData name="Kishore Chowdary" userId="S::kishorechowdary@codesizzler.info::2345643c-5f63-4112-a59d-d4fb77c40394" providerId="AD" clId="Web-{0BF5D198-4342-D47E-9A92-739CE7A8C98B}" dt="2019-05-07T08:33:42.029" v="3292" actId="20577"/>
          <ac:spMkLst>
            <pc:docMk/>
            <pc:sldMk cId="92805917" sldId="1715"/>
            <ac:spMk id="4" creationId="{1849DD14-CD24-4194-B0F5-09AFB9F799D8}"/>
          </ac:spMkLst>
        </pc:spChg>
        <pc:picChg chg="del">
          <ac:chgData name="Kishore Chowdary" userId="S::kishorechowdary@codesizzler.info::2345643c-5f63-4112-a59d-d4fb77c40394" providerId="AD" clId="Web-{0BF5D198-4342-D47E-9A92-739CE7A8C98B}" dt="2019-05-07T08:32:19.982" v="3252"/>
          <ac:picMkLst>
            <pc:docMk/>
            <pc:sldMk cId="92805917" sldId="1715"/>
            <ac:picMk id="5" creationId="{C243698E-EE3E-4A89-8FAF-F080E9B59E6D}"/>
          </ac:picMkLst>
        </pc:picChg>
      </pc:sldChg>
      <pc:sldChg chg="del">
        <pc:chgData name="Kishore Chowdary" userId="S::kishorechowdary@codesizzler.info::2345643c-5f63-4112-a59d-d4fb77c40394" providerId="AD" clId="Web-{0BF5D198-4342-D47E-9A92-739CE7A8C98B}" dt="2019-05-07T04:26:02.652" v="442"/>
        <pc:sldMkLst>
          <pc:docMk/>
          <pc:sldMk cId="1344306243" sldId="1715"/>
        </pc:sldMkLst>
      </pc:sldChg>
      <pc:sldChg chg="del">
        <pc:chgData name="Kishore Chowdary" userId="S::kishorechowdary@codesizzler.info::2345643c-5f63-4112-a59d-d4fb77c40394" providerId="AD" clId="Web-{0BF5D198-4342-D47E-9A92-739CE7A8C98B}" dt="2019-05-07T04:26:02.652" v="441"/>
        <pc:sldMkLst>
          <pc:docMk/>
          <pc:sldMk cId="475124415" sldId="1716"/>
        </pc:sldMkLst>
      </pc:sldChg>
      <pc:sldChg chg="addSp delSp modSp add replId">
        <pc:chgData name="Kishore Chowdary" userId="S::kishorechowdary@codesizzler.info::2345643c-5f63-4112-a59d-d4fb77c40394" providerId="AD" clId="Web-{0BF5D198-4342-D47E-9A92-739CE7A8C98B}" dt="2019-05-07T08:35:27.608" v="3362"/>
        <pc:sldMkLst>
          <pc:docMk/>
          <pc:sldMk cId="3715444813" sldId="1716"/>
        </pc:sldMkLst>
        <pc:spChg chg="mod">
          <ac:chgData name="Kishore Chowdary" userId="S::kishorechowdary@codesizzler.info::2345643c-5f63-4112-a59d-d4fb77c40394" providerId="AD" clId="Web-{0BF5D198-4342-D47E-9A92-739CE7A8C98B}" dt="2019-05-07T08:34:59.327" v="3353" actId="20577"/>
          <ac:spMkLst>
            <pc:docMk/>
            <pc:sldMk cId="3715444813" sldId="1716"/>
            <ac:spMk id="2" creationId="{00000000-0000-0000-0000-000000000000}"/>
          </ac:spMkLst>
        </pc:spChg>
        <pc:spChg chg="del mod">
          <ac:chgData name="Kishore Chowdary" userId="S::kishorechowdary@codesizzler.info::2345643c-5f63-4112-a59d-d4fb77c40394" providerId="AD" clId="Web-{0BF5D198-4342-D47E-9A92-739CE7A8C98B}" dt="2019-05-07T08:33:53.842" v="3300"/>
          <ac:spMkLst>
            <pc:docMk/>
            <pc:sldMk cId="3715444813" sldId="1716"/>
            <ac:spMk id="4" creationId="{1849DD14-CD24-4194-B0F5-09AFB9F799D8}"/>
          </ac:spMkLst>
        </pc:spChg>
        <pc:picChg chg="add mod ord">
          <ac:chgData name="Kishore Chowdary" userId="S::kishorechowdary@codesizzler.info::2345643c-5f63-4112-a59d-d4fb77c40394" providerId="AD" clId="Web-{0BF5D198-4342-D47E-9A92-739CE7A8C98B}" dt="2019-05-07T08:35:27.608" v="3362"/>
          <ac:picMkLst>
            <pc:docMk/>
            <pc:sldMk cId="3715444813" sldId="1716"/>
            <ac:picMk id="3" creationId="{392FBD0C-043B-46A8-AF79-DE264349C6A4}"/>
          </ac:picMkLst>
        </pc:picChg>
      </pc:sldChg>
      <pc:sldChg chg="del">
        <pc:chgData name="Kishore Chowdary" userId="S::kishorechowdary@codesizzler.info::2345643c-5f63-4112-a59d-d4fb77c40394" providerId="AD" clId="Web-{0BF5D198-4342-D47E-9A92-739CE7A8C98B}" dt="2019-05-07T04:26:02.652" v="440"/>
        <pc:sldMkLst>
          <pc:docMk/>
          <pc:sldMk cId="5670227" sldId="1717"/>
        </pc:sldMkLst>
      </pc:sldChg>
      <pc:sldChg chg="addSp delSp modSp add replId">
        <pc:chgData name="Kishore Chowdary" userId="S::kishorechowdary@codesizzler.info::2345643c-5f63-4112-a59d-d4fb77c40394" providerId="AD" clId="Web-{0BF5D198-4342-D47E-9A92-739CE7A8C98B}" dt="2019-05-07T08:40:10.438" v="3454" actId="1076"/>
        <pc:sldMkLst>
          <pc:docMk/>
          <pc:sldMk cId="148720536" sldId="1717"/>
        </pc:sldMkLst>
        <pc:spChg chg="mod">
          <ac:chgData name="Kishore Chowdary" userId="S::kishorechowdary@codesizzler.info::2345643c-5f63-4112-a59d-d4fb77c40394" providerId="AD" clId="Web-{0BF5D198-4342-D47E-9A92-739CE7A8C98B}" dt="2019-05-07T08:36:32.093" v="3385" actId="20577"/>
          <ac:spMkLst>
            <pc:docMk/>
            <pc:sldMk cId="148720536" sldId="1717"/>
            <ac:spMk id="2" creationId="{00000000-0000-0000-0000-000000000000}"/>
          </ac:spMkLst>
        </pc:spChg>
        <pc:spChg chg="add del mod">
          <ac:chgData name="Kishore Chowdary" userId="S::kishorechowdary@codesizzler.info::2345643c-5f63-4112-a59d-d4fb77c40394" providerId="AD" clId="Web-{0BF5D198-4342-D47E-9A92-739CE7A8C98B}" dt="2019-05-07T08:36:36.202" v="3388"/>
          <ac:spMkLst>
            <pc:docMk/>
            <pc:sldMk cId="148720536" sldId="1717"/>
            <ac:spMk id="5" creationId="{BDC09E38-F280-458B-8881-B45C43AF62A4}"/>
          </ac:spMkLst>
        </pc:spChg>
        <pc:spChg chg="add mod">
          <ac:chgData name="Kishore Chowdary" userId="S::kishorechowdary@codesizzler.info::2345643c-5f63-4112-a59d-d4fb77c40394" providerId="AD" clId="Web-{0BF5D198-4342-D47E-9A92-739CE7A8C98B}" dt="2019-05-07T08:39:34.250" v="3446" actId="20577"/>
          <ac:spMkLst>
            <pc:docMk/>
            <pc:sldMk cId="148720536" sldId="1717"/>
            <ac:spMk id="9" creationId="{F2A21680-429F-4767-A7AF-1635CE22A377}"/>
          </ac:spMkLst>
        </pc:spChg>
        <pc:picChg chg="del">
          <ac:chgData name="Kishore Chowdary" userId="S::kishorechowdary@codesizzler.info::2345643c-5f63-4112-a59d-d4fb77c40394" providerId="AD" clId="Web-{0BF5D198-4342-D47E-9A92-739CE7A8C98B}" dt="2019-05-07T08:36:22.702" v="3364"/>
          <ac:picMkLst>
            <pc:docMk/>
            <pc:sldMk cId="148720536" sldId="1717"/>
            <ac:picMk id="3" creationId="{392FBD0C-043B-46A8-AF79-DE264349C6A4}"/>
          </ac:picMkLst>
        </pc:picChg>
        <pc:picChg chg="add del mod ord">
          <ac:chgData name="Kishore Chowdary" userId="S::kishorechowdary@codesizzler.info::2345643c-5f63-4112-a59d-d4fb77c40394" providerId="AD" clId="Web-{0BF5D198-4342-D47E-9A92-739CE7A8C98B}" dt="2019-05-07T08:38:17.453" v="3395"/>
          <ac:picMkLst>
            <pc:docMk/>
            <pc:sldMk cId="148720536" sldId="1717"/>
            <ac:picMk id="6" creationId="{364AAA5C-5C68-4D40-9993-921197D9294A}"/>
          </ac:picMkLst>
        </pc:picChg>
        <pc:picChg chg="add mod">
          <ac:chgData name="Kishore Chowdary" userId="S::kishorechowdary@codesizzler.info::2345643c-5f63-4112-a59d-d4fb77c40394" providerId="AD" clId="Web-{0BF5D198-4342-D47E-9A92-739CE7A8C98B}" dt="2019-05-07T08:40:10.438" v="3454" actId="1076"/>
          <ac:picMkLst>
            <pc:docMk/>
            <pc:sldMk cId="148720536" sldId="1717"/>
            <ac:picMk id="11" creationId="{38CB30CD-275B-4452-B4F5-8C838B801789}"/>
          </ac:picMkLst>
        </pc:picChg>
      </pc:sldChg>
      <pc:sldChg chg="del">
        <pc:chgData name="Kishore Chowdary" userId="S::kishorechowdary@codesizzler.info::2345643c-5f63-4112-a59d-d4fb77c40394" providerId="AD" clId="Web-{0BF5D198-4342-D47E-9A92-739CE7A8C98B}" dt="2019-05-07T04:26:02.652" v="439"/>
        <pc:sldMkLst>
          <pc:docMk/>
          <pc:sldMk cId="142198035" sldId="1718"/>
        </pc:sldMkLst>
      </pc:sldChg>
      <pc:sldChg chg="addSp delSp modSp add del replId">
        <pc:chgData name="Kishore Chowdary" userId="S::kishorechowdary@codesizzler.info::2345643c-5f63-4112-a59d-d4fb77c40394" providerId="AD" clId="Web-{0BF5D198-4342-D47E-9A92-739CE7A8C98B}" dt="2019-05-07T08:45:51.027" v="3490"/>
        <pc:sldMkLst>
          <pc:docMk/>
          <pc:sldMk cId="550835959" sldId="1718"/>
        </pc:sldMkLst>
        <pc:spChg chg="mod">
          <ac:chgData name="Kishore Chowdary" userId="S::kishorechowdary@codesizzler.info::2345643c-5f63-4112-a59d-d4fb77c40394" providerId="AD" clId="Web-{0BF5D198-4342-D47E-9A92-739CE7A8C98B}" dt="2019-05-07T08:40:55.016" v="3460" actId="20577"/>
          <ac:spMkLst>
            <pc:docMk/>
            <pc:sldMk cId="550835959" sldId="1718"/>
            <ac:spMk id="2" creationId="{00000000-0000-0000-0000-000000000000}"/>
          </ac:spMkLst>
        </pc:spChg>
        <pc:spChg chg="add del mod">
          <ac:chgData name="Kishore Chowdary" userId="S::kishorechowdary@codesizzler.info::2345643c-5f63-4112-a59d-d4fb77c40394" providerId="AD" clId="Web-{0BF5D198-4342-D47E-9A92-739CE7A8C98B}" dt="2019-05-07T08:40:58.376" v="3463"/>
          <ac:spMkLst>
            <pc:docMk/>
            <pc:sldMk cId="550835959" sldId="1718"/>
            <ac:spMk id="4" creationId="{7501B3C9-B836-41CB-9AA8-8628BE48C6F7}"/>
          </ac:spMkLst>
        </pc:spChg>
        <pc:picChg chg="add mod ord">
          <ac:chgData name="Kishore Chowdary" userId="S::kishorechowdary@codesizzler.info::2345643c-5f63-4112-a59d-d4fb77c40394" providerId="AD" clId="Web-{0BF5D198-4342-D47E-9A92-739CE7A8C98B}" dt="2019-05-07T08:40:58.376" v="3463"/>
          <ac:picMkLst>
            <pc:docMk/>
            <pc:sldMk cId="550835959" sldId="1718"/>
            <ac:picMk id="5" creationId="{4E2C2450-3FA4-4006-8D38-1F5679C0A9EC}"/>
          </ac:picMkLst>
        </pc:picChg>
        <pc:picChg chg="del">
          <ac:chgData name="Kishore Chowdary" userId="S::kishorechowdary@codesizzler.info::2345643c-5f63-4112-a59d-d4fb77c40394" providerId="AD" clId="Web-{0BF5D198-4342-D47E-9A92-739CE7A8C98B}" dt="2019-05-07T08:40:38.860" v="3455"/>
          <ac:picMkLst>
            <pc:docMk/>
            <pc:sldMk cId="550835959" sldId="1718"/>
            <ac:picMk id="6" creationId="{364AAA5C-5C68-4D40-9993-921197D9294A}"/>
          </ac:picMkLst>
        </pc:picChg>
        <pc:picChg chg="add del">
          <ac:chgData name="Kishore Chowdary" userId="S::kishorechowdary@codesizzler.info::2345643c-5f63-4112-a59d-d4fb77c40394" providerId="AD" clId="Web-{0BF5D198-4342-D47E-9A92-739CE7A8C98B}" dt="2019-05-07T08:41:12.985" v="3465"/>
          <ac:picMkLst>
            <pc:docMk/>
            <pc:sldMk cId="550835959" sldId="1718"/>
            <ac:picMk id="9" creationId="{058D4E66-EA5E-4C0A-8449-C5E2F0CBB644}"/>
          </ac:picMkLst>
        </pc:picChg>
        <pc:picChg chg="add del">
          <ac:chgData name="Kishore Chowdary" userId="S::kishorechowdary@codesizzler.info::2345643c-5f63-4112-a59d-d4fb77c40394" providerId="AD" clId="Web-{0BF5D198-4342-D47E-9A92-739CE7A8C98B}" dt="2019-05-07T08:41:17.095" v="3467"/>
          <ac:picMkLst>
            <pc:docMk/>
            <pc:sldMk cId="550835959" sldId="1718"/>
            <ac:picMk id="11" creationId="{B50F9E50-81FB-47DB-8DB5-44725623A565}"/>
          </ac:picMkLst>
        </pc:picChg>
      </pc:sldChg>
      <pc:sldChg chg="del">
        <pc:chgData name="Kishore Chowdary" userId="S::kishorechowdary@codesizzler.info::2345643c-5f63-4112-a59d-d4fb77c40394" providerId="AD" clId="Web-{0BF5D198-4342-D47E-9A92-739CE7A8C98B}" dt="2019-05-07T04:26:02.652" v="438"/>
        <pc:sldMkLst>
          <pc:docMk/>
          <pc:sldMk cId="1573152088" sldId="1719"/>
        </pc:sldMkLst>
      </pc:sldChg>
      <pc:sldChg chg="addSp delSp modSp add replId">
        <pc:chgData name="Kishore Chowdary" userId="S::kishorechowdary@codesizzler.info::2345643c-5f63-4112-a59d-d4fb77c40394" providerId="AD" clId="Web-{0BF5D198-4342-D47E-9A92-739CE7A8C98B}" dt="2019-05-07T08:46:10.834" v="3497" actId="20577"/>
        <pc:sldMkLst>
          <pc:docMk/>
          <pc:sldMk cId="2707081301" sldId="1719"/>
        </pc:sldMkLst>
        <pc:spChg chg="mod">
          <ac:chgData name="Kishore Chowdary" userId="S::kishorechowdary@codesizzler.info::2345643c-5f63-4112-a59d-d4fb77c40394" providerId="AD" clId="Web-{0BF5D198-4342-D47E-9A92-739CE7A8C98B}" dt="2019-05-07T08:46:10.834" v="3497" actId="20577"/>
          <ac:spMkLst>
            <pc:docMk/>
            <pc:sldMk cId="2707081301" sldId="1719"/>
            <ac:spMk id="2" creationId="{00000000-0000-0000-0000-000000000000}"/>
          </ac:spMkLst>
        </pc:spChg>
        <pc:spChg chg="add mod">
          <ac:chgData name="Kishore Chowdary" userId="S::kishorechowdary@codesizzler.info::2345643c-5f63-4112-a59d-d4fb77c40394" providerId="AD" clId="Web-{0BF5D198-4342-D47E-9A92-739CE7A8C98B}" dt="2019-05-07T08:44:27.273" v="3482" actId="20577"/>
          <ac:spMkLst>
            <pc:docMk/>
            <pc:sldMk cId="2707081301" sldId="1719"/>
            <ac:spMk id="4" creationId="{467AA5DF-5B10-43B3-87E2-C996E3690141}"/>
          </ac:spMkLst>
        </pc:spChg>
        <pc:picChg chg="del">
          <ac:chgData name="Kishore Chowdary" userId="S::kishorechowdary@codesizzler.info::2345643c-5f63-4112-a59d-d4fb77c40394" providerId="AD" clId="Web-{0BF5D198-4342-D47E-9A92-739CE7A8C98B}" dt="2019-05-07T08:41:21.438" v="3469"/>
          <ac:picMkLst>
            <pc:docMk/>
            <pc:sldMk cId="2707081301" sldId="1719"/>
            <ac:picMk id="5" creationId="{4E2C2450-3FA4-4006-8D38-1F5679C0A9EC}"/>
          </ac:picMkLst>
        </pc:picChg>
        <pc:picChg chg="add mod">
          <ac:chgData name="Kishore Chowdary" userId="S::kishorechowdary@codesizzler.info::2345643c-5f63-4112-a59d-d4fb77c40394" providerId="AD" clId="Web-{0BF5D198-4342-D47E-9A92-739CE7A8C98B}" dt="2019-05-07T08:44:52.188" v="3489"/>
          <ac:picMkLst>
            <pc:docMk/>
            <pc:sldMk cId="2707081301" sldId="1719"/>
            <ac:picMk id="7" creationId="{70FC703E-589A-433A-A2CE-2D533E92540D}"/>
          </ac:picMkLst>
        </pc:picChg>
      </pc:sldChg>
      <pc:sldChg chg="addSp delSp modSp add replId">
        <pc:chgData name="Kishore Chowdary" userId="S::kishorechowdary@codesizzler.info::2345643c-5f63-4112-a59d-d4fb77c40394" providerId="AD" clId="Web-{0BF5D198-4342-D47E-9A92-739CE7A8C98B}" dt="2019-05-07T08:47:51.624" v="3538"/>
        <pc:sldMkLst>
          <pc:docMk/>
          <pc:sldMk cId="75569237" sldId="1720"/>
        </pc:sldMkLst>
        <pc:spChg chg="mod">
          <ac:chgData name="Kishore Chowdary" userId="S::kishorechowdary@codesizzler.info::2345643c-5f63-4112-a59d-d4fb77c40394" providerId="AD" clId="Web-{0BF5D198-4342-D47E-9A92-739CE7A8C98B}" dt="2019-05-07T08:46:30.553" v="3512" actId="20577"/>
          <ac:spMkLst>
            <pc:docMk/>
            <pc:sldMk cId="75569237" sldId="1720"/>
            <ac:spMk id="2" creationId="{00000000-0000-0000-0000-000000000000}"/>
          </ac:spMkLst>
        </pc:spChg>
        <pc:spChg chg="mod">
          <ac:chgData name="Kishore Chowdary" userId="S::kishorechowdary@codesizzler.info::2345643c-5f63-4112-a59d-d4fb77c40394" providerId="AD" clId="Web-{0BF5D198-4342-D47E-9A92-739CE7A8C98B}" dt="2019-05-07T08:47:24.993" v="3533" actId="1076"/>
          <ac:spMkLst>
            <pc:docMk/>
            <pc:sldMk cId="75569237" sldId="1720"/>
            <ac:spMk id="4" creationId="{467AA5DF-5B10-43B3-87E2-C996E3690141}"/>
          </ac:spMkLst>
        </pc:spChg>
        <pc:picChg chg="add mod">
          <ac:chgData name="Kishore Chowdary" userId="S::kishorechowdary@codesizzler.info::2345643c-5f63-4112-a59d-d4fb77c40394" providerId="AD" clId="Web-{0BF5D198-4342-D47E-9A92-739CE7A8C98B}" dt="2019-05-07T08:47:51.624" v="3538"/>
          <ac:picMkLst>
            <pc:docMk/>
            <pc:sldMk cId="75569237" sldId="1720"/>
            <ac:picMk id="3" creationId="{A130D0DA-F296-4F19-BD09-B8FA1F040BF5}"/>
          </ac:picMkLst>
        </pc:picChg>
        <pc:picChg chg="del">
          <ac:chgData name="Kishore Chowdary" userId="S::kishorechowdary@codesizzler.info::2345643c-5f63-4112-a59d-d4fb77c40394" providerId="AD" clId="Web-{0BF5D198-4342-D47E-9A92-739CE7A8C98B}" dt="2019-05-07T08:46:19.339" v="3501"/>
          <ac:picMkLst>
            <pc:docMk/>
            <pc:sldMk cId="75569237" sldId="1720"/>
            <ac:picMk id="7" creationId="{70FC703E-589A-433A-A2CE-2D533E92540D}"/>
          </ac:picMkLst>
        </pc:picChg>
      </pc:sldChg>
      <pc:sldChg chg="del">
        <pc:chgData name="Kishore Chowdary" userId="S::kishorechowdary@codesizzler.info::2345643c-5f63-4112-a59d-d4fb77c40394" providerId="AD" clId="Web-{0BF5D198-4342-D47E-9A92-739CE7A8C98B}" dt="2019-05-07T04:26:02.652" v="437"/>
        <pc:sldMkLst>
          <pc:docMk/>
          <pc:sldMk cId="1510209106" sldId="1720"/>
        </pc:sldMkLst>
      </pc:sldChg>
      <pc:sldChg chg="del">
        <pc:chgData name="Kishore Chowdary" userId="S::kishorechowdary@codesizzler.info::2345643c-5f63-4112-a59d-d4fb77c40394" providerId="AD" clId="Web-{0BF5D198-4342-D47E-9A92-739CE7A8C98B}" dt="2019-05-07T04:26:02.652" v="436"/>
        <pc:sldMkLst>
          <pc:docMk/>
          <pc:sldMk cId="1230635257" sldId="1721"/>
        </pc:sldMkLst>
      </pc:sldChg>
      <pc:sldChg chg="modSp add ord replId">
        <pc:chgData name="Kishore Chowdary" userId="S::kishorechowdary@codesizzler.info::2345643c-5f63-4112-a59d-d4fb77c40394" providerId="AD" clId="Web-{0BF5D198-4342-D47E-9A92-739CE7A8C98B}" dt="2019-05-07T10:25:23.820" v="3590" actId="20577"/>
        <pc:sldMkLst>
          <pc:docMk/>
          <pc:sldMk cId="3401530164" sldId="1721"/>
        </pc:sldMkLst>
        <pc:spChg chg="mod">
          <ac:chgData name="Kishore Chowdary" userId="S::kishorechowdary@codesizzler.info::2345643c-5f63-4112-a59d-d4fb77c40394" providerId="AD" clId="Web-{0BF5D198-4342-D47E-9A92-739CE7A8C98B}" dt="2019-05-07T10:25:23.820" v="3590" actId="20577"/>
          <ac:spMkLst>
            <pc:docMk/>
            <pc:sldMk cId="3401530164" sldId="1721"/>
            <ac:spMk id="4" creationId="{6A9F285C-3276-4C1D-9498-C5CA89555EFC}"/>
          </ac:spMkLst>
        </pc:spChg>
      </pc:sldChg>
      <pc:sldChg chg="delSp modSp add del replId">
        <pc:chgData name="Kishore Chowdary" userId="S::kishorechowdary@codesizzler.info::2345643c-5f63-4112-a59d-d4fb77c40394" providerId="AD" clId="Web-{0BF5D198-4342-D47E-9A92-739CE7A8C98B}" dt="2019-05-07T10:24:59.851" v="3577"/>
        <pc:sldMkLst>
          <pc:docMk/>
          <pc:sldMk cId="4238402137" sldId="1721"/>
        </pc:sldMkLst>
        <pc:spChg chg="mod">
          <ac:chgData name="Kishore Chowdary" userId="S::kishorechowdary@codesizzler.info::2345643c-5f63-4112-a59d-d4fb77c40394" providerId="AD" clId="Web-{0BF5D198-4342-D47E-9A92-739CE7A8C98B}" dt="2019-05-07T08:49:27.778" v="3574" actId="20577"/>
          <ac:spMkLst>
            <pc:docMk/>
            <pc:sldMk cId="4238402137" sldId="1721"/>
            <ac:spMk id="2" creationId="{00000000-0000-0000-0000-000000000000}"/>
          </ac:spMkLst>
        </pc:spChg>
        <pc:spChg chg="mod">
          <ac:chgData name="Kishore Chowdary" userId="S::kishorechowdary@codesizzler.info::2345643c-5f63-4112-a59d-d4fb77c40394" providerId="AD" clId="Web-{0BF5D198-4342-D47E-9A92-739CE7A8C98B}" dt="2019-05-07T08:48:33.758" v="3541" actId="20577"/>
          <ac:spMkLst>
            <pc:docMk/>
            <pc:sldMk cId="4238402137" sldId="1721"/>
            <ac:spMk id="4" creationId="{467AA5DF-5B10-43B3-87E2-C996E3690141}"/>
          </ac:spMkLst>
        </pc:spChg>
        <pc:picChg chg="del">
          <ac:chgData name="Kishore Chowdary" userId="S::kishorechowdary@codesizzler.info::2345643c-5f63-4112-a59d-d4fb77c40394" providerId="AD" clId="Web-{0BF5D198-4342-D47E-9A92-739CE7A8C98B}" dt="2019-05-07T08:48:31.275" v="3540"/>
          <ac:picMkLst>
            <pc:docMk/>
            <pc:sldMk cId="4238402137" sldId="1721"/>
            <ac:picMk id="3" creationId="{A130D0DA-F296-4F19-BD09-B8FA1F040BF5}"/>
          </ac:picMkLst>
        </pc:picChg>
      </pc:sldChg>
      <pc:sldChg chg="addSp delSp modSp add ord replId">
        <pc:chgData name="Kishore Chowdary" userId="S::kishorechowdary@codesizzler.info::2345643c-5f63-4112-a59d-d4fb77c40394" providerId="AD" clId="Web-{0BF5D198-4342-D47E-9A92-739CE7A8C98B}" dt="2019-05-07T10:27:05.680" v="3642" actId="1076"/>
        <pc:sldMkLst>
          <pc:docMk/>
          <pc:sldMk cId="1199938460" sldId="1722"/>
        </pc:sldMkLst>
        <pc:spChg chg="mod">
          <ac:chgData name="Kishore Chowdary" userId="S::kishorechowdary@codesizzler.info::2345643c-5f63-4112-a59d-d4fb77c40394" providerId="AD" clId="Web-{0BF5D198-4342-D47E-9A92-739CE7A8C98B}" dt="2019-05-07T10:25:55.570" v="3631" actId="20577"/>
          <ac:spMkLst>
            <pc:docMk/>
            <pc:sldMk cId="1199938460" sldId="1722"/>
            <ac:spMk id="2" creationId="{00000000-0000-0000-0000-000000000000}"/>
          </ac:spMkLst>
        </pc:spChg>
        <pc:spChg chg="del mod">
          <ac:chgData name="Kishore Chowdary" userId="S::kishorechowdary@codesizzler.info::2345643c-5f63-4112-a59d-d4fb77c40394" providerId="AD" clId="Web-{0BF5D198-4342-D47E-9A92-739CE7A8C98B}" dt="2019-05-07T10:26:37.727" v="3634"/>
          <ac:spMkLst>
            <pc:docMk/>
            <pc:sldMk cId="1199938460" sldId="1722"/>
            <ac:spMk id="4" creationId="{467AA5DF-5B10-43B3-87E2-C996E3690141}"/>
          </ac:spMkLst>
        </pc:spChg>
        <pc:picChg chg="del">
          <ac:chgData name="Kishore Chowdary" userId="S::kishorechowdary@codesizzler.info::2345643c-5f63-4112-a59d-d4fb77c40394" providerId="AD" clId="Web-{0BF5D198-4342-D47E-9A92-739CE7A8C98B}" dt="2019-05-07T10:25:34.523" v="3595"/>
          <ac:picMkLst>
            <pc:docMk/>
            <pc:sldMk cId="1199938460" sldId="1722"/>
            <ac:picMk id="3" creationId="{A130D0DA-F296-4F19-BD09-B8FA1F040BF5}"/>
          </ac:picMkLst>
        </pc:picChg>
        <pc:picChg chg="add mod ord">
          <ac:chgData name="Kishore Chowdary" userId="S::kishorechowdary@codesizzler.info::2345643c-5f63-4112-a59d-d4fb77c40394" providerId="AD" clId="Web-{0BF5D198-4342-D47E-9A92-739CE7A8C98B}" dt="2019-05-07T10:27:05.680" v="3642" actId="1076"/>
          <ac:picMkLst>
            <pc:docMk/>
            <pc:sldMk cId="1199938460" sldId="1722"/>
            <ac:picMk id="5" creationId="{CE332B72-41AC-493E-A00A-5E31ED523DD3}"/>
          </ac:picMkLst>
        </pc:picChg>
      </pc:sldChg>
      <pc:sldChg chg="del">
        <pc:chgData name="Kishore Chowdary" userId="S::kishorechowdary@codesizzler.info::2345643c-5f63-4112-a59d-d4fb77c40394" providerId="AD" clId="Web-{0BF5D198-4342-D47E-9A92-739CE7A8C98B}" dt="2019-05-07T04:26:02.652" v="435"/>
        <pc:sldMkLst>
          <pc:docMk/>
          <pc:sldMk cId="2153688682" sldId="1722"/>
        </pc:sldMkLst>
      </pc:sldChg>
      <pc:sldChg chg="del">
        <pc:chgData name="Kishore Chowdary" userId="S::kishorechowdary@codesizzler.info::2345643c-5f63-4112-a59d-d4fb77c40394" providerId="AD" clId="Web-{0BF5D198-4342-D47E-9A92-739CE7A8C98B}" dt="2019-05-07T04:26:02.652" v="434"/>
        <pc:sldMkLst>
          <pc:docMk/>
          <pc:sldMk cId="259796709" sldId="1723"/>
        </pc:sldMkLst>
      </pc:sldChg>
      <pc:sldChg chg="addSp delSp modSp add replId">
        <pc:chgData name="Kishore Chowdary" userId="S::kishorechowdary@codesizzler.info::2345643c-5f63-4112-a59d-d4fb77c40394" providerId="AD" clId="Web-{0BF5D198-4342-D47E-9A92-739CE7A8C98B}" dt="2019-05-07T10:29:54.149" v="3646"/>
        <pc:sldMkLst>
          <pc:docMk/>
          <pc:sldMk cId="2640020759" sldId="1723"/>
        </pc:sldMkLst>
        <pc:spChg chg="add del mod">
          <ac:chgData name="Kishore Chowdary" userId="S::kishorechowdary@codesizzler.info::2345643c-5f63-4112-a59d-d4fb77c40394" providerId="AD" clId="Web-{0BF5D198-4342-D47E-9A92-739CE7A8C98B}" dt="2019-05-07T10:27:26.664" v="3645"/>
          <ac:spMkLst>
            <pc:docMk/>
            <pc:sldMk cId="2640020759" sldId="1723"/>
            <ac:spMk id="4" creationId="{00B8298D-B71F-446E-B67F-F08708BFFF86}"/>
          </ac:spMkLst>
        </pc:spChg>
        <pc:picChg chg="del">
          <ac:chgData name="Kishore Chowdary" userId="S::kishorechowdary@codesizzler.info::2345643c-5f63-4112-a59d-d4fb77c40394" providerId="AD" clId="Web-{0BF5D198-4342-D47E-9A92-739CE7A8C98B}" dt="2019-05-07T10:27:22.961" v="3644"/>
          <ac:picMkLst>
            <pc:docMk/>
            <pc:sldMk cId="2640020759" sldId="1723"/>
            <ac:picMk id="5" creationId="{CE332B72-41AC-493E-A00A-5E31ED523DD3}"/>
          </ac:picMkLst>
        </pc:picChg>
        <pc:picChg chg="add mod ord">
          <ac:chgData name="Kishore Chowdary" userId="S::kishorechowdary@codesizzler.info::2345643c-5f63-4112-a59d-d4fb77c40394" providerId="AD" clId="Web-{0BF5D198-4342-D47E-9A92-739CE7A8C98B}" dt="2019-05-07T10:29:54.149" v="3646"/>
          <ac:picMkLst>
            <pc:docMk/>
            <pc:sldMk cId="2640020759" sldId="1723"/>
            <ac:picMk id="6" creationId="{F884CB3C-2C4A-43D1-A3CB-D66801E113C9}"/>
          </ac:picMkLst>
        </pc:picChg>
      </pc:sldChg>
      <pc:sldChg chg="del">
        <pc:chgData name="Kishore Chowdary" userId="S::kishorechowdary@codesizzler.info::2345643c-5f63-4112-a59d-d4fb77c40394" providerId="AD" clId="Web-{0BF5D198-4342-D47E-9A92-739CE7A8C98B}" dt="2019-05-07T04:26:02.652" v="433"/>
        <pc:sldMkLst>
          <pc:docMk/>
          <pc:sldMk cId="3685730192" sldId="1724"/>
        </pc:sldMkLst>
      </pc:sldChg>
      <pc:sldChg chg="addSp delSp modSp add ord replId">
        <pc:chgData name="Kishore Chowdary" userId="S::kishorechowdary@codesizzler.info::2345643c-5f63-4112-a59d-d4fb77c40394" providerId="AD" clId="Web-{0BF5D198-4342-D47E-9A92-739CE7A8C98B}" dt="2019-05-07T10:34:31.525" v="3674" actId="20577"/>
        <pc:sldMkLst>
          <pc:docMk/>
          <pc:sldMk cId="4015426035" sldId="1724"/>
        </pc:sldMkLst>
        <pc:spChg chg="mod">
          <ac:chgData name="Kishore Chowdary" userId="S::kishorechowdary@codesizzler.info::2345643c-5f63-4112-a59d-d4fb77c40394" providerId="AD" clId="Web-{0BF5D198-4342-D47E-9A92-739CE7A8C98B}" dt="2019-05-07T10:32:55.337" v="3654" actId="20577"/>
          <ac:spMkLst>
            <pc:docMk/>
            <pc:sldMk cId="4015426035" sldId="1724"/>
            <ac:spMk id="2" creationId="{00000000-0000-0000-0000-000000000000}"/>
          </ac:spMkLst>
        </pc:spChg>
        <pc:spChg chg="add mod">
          <ac:chgData name="Kishore Chowdary" userId="S::kishorechowdary@codesizzler.info::2345643c-5f63-4112-a59d-d4fb77c40394" providerId="AD" clId="Web-{0BF5D198-4342-D47E-9A92-739CE7A8C98B}" dt="2019-05-07T10:34:31.525" v="3674" actId="20577"/>
          <ac:spMkLst>
            <pc:docMk/>
            <pc:sldMk cId="4015426035" sldId="1724"/>
            <ac:spMk id="4" creationId="{5FE04FA9-3134-44C6-9820-F5A184B77EF3}"/>
          </ac:spMkLst>
        </pc:spChg>
        <pc:picChg chg="del">
          <ac:chgData name="Kishore Chowdary" userId="S::kishorechowdary@codesizzler.info::2345643c-5f63-4112-a59d-d4fb77c40394" providerId="AD" clId="Web-{0BF5D198-4342-D47E-9A92-739CE7A8C98B}" dt="2019-05-07T10:30:00.055" v="3648"/>
          <ac:picMkLst>
            <pc:docMk/>
            <pc:sldMk cId="4015426035" sldId="1724"/>
            <ac:picMk id="6" creationId="{F884CB3C-2C4A-43D1-A3CB-D66801E113C9}"/>
          </ac:picMkLst>
        </pc:picChg>
      </pc:sldChg>
      <pc:sldChg chg="del">
        <pc:chgData name="Kishore Chowdary" userId="S::kishorechowdary@codesizzler.info::2345643c-5f63-4112-a59d-d4fb77c40394" providerId="AD" clId="Web-{0BF5D198-4342-D47E-9A92-739CE7A8C98B}" dt="2019-05-07T04:26:02.652" v="432"/>
        <pc:sldMkLst>
          <pc:docMk/>
          <pc:sldMk cId="1961517142" sldId="1725"/>
        </pc:sldMkLst>
      </pc:sldChg>
      <pc:sldChg chg="modSp add replId">
        <pc:chgData name="Kishore Chowdary" userId="S::kishorechowdary@codesizzler.info::2345643c-5f63-4112-a59d-d4fb77c40394" providerId="AD" clId="Web-{0BF5D198-4342-D47E-9A92-739CE7A8C98B}" dt="2019-05-07T10:37:11.760" v="3707" actId="20577"/>
        <pc:sldMkLst>
          <pc:docMk/>
          <pc:sldMk cId="2213011645" sldId="1725"/>
        </pc:sldMkLst>
        <pc:spChg chg="mod">
          <ac:chgData name="Kishore Chowdary" userId="S::kishorechowdary@codesizzler.info::2345643c-5f63-4112-a59d-d4fb77c40394" providerId="AD" clId="Web-{0BF5D198-4342-D47E-9A92-739CE7A8C98B}" dt="2019-05-07T10:36:43.729" v="3693" actId="20577"/>
          <ac:spMkLst>
            <pc:docMk/>
            <pc:sldMk cId="2213011645" sldId="1725"/>
            <ac:spMk id="2" creationId="{00000000-0000-0000-0000-000000000000}"/>
          </ac:spMkLst>
        </pc:spChg>
        <pc:spChg chg="mod">
          <ac:chgData name="Kishore Chowdary" userId="S::kishorechowdary@codesizzler.info::2345643c-5f63-4112-a59d-d4fb77c40394" providerId="AD" clId="Web-{0BF5D198-4342-D47E-9A92-739CE7A8C98B}" dt="2019-05-07T10:37:11.760" v="3707" actId="20577"/>
          <ac:spMkLst>
            <pc:docMk/>
            <pc:sldMk cId="2213011645" sldId="1725"/>
            <ac:spMk id="4" creationId="{5FE04FA9-3134-44C6-9820-F5A184B77EF3}"/>
          </ac:spMkLst>
        </pc:spChg>
      </pc:sldChg>
      <pc:sldChg chg="modSp add replId">
        <pc:chgData name="Kishore Chowdary" userId="S::kishorechowdary@codesizzler.info::2345643c-5f63-4112-a59d-d4fb77c40394" providerId="AD" clId="Web-{0BF5D198-4342-D47E-9A92-739CE7A8C98B}" dt="2019-05-07T10:40:08.557" v="3729" actId="20577"/>
        <pc:sldMkLst>
          <pc:docMk/>
          <pc:sldMk cId="951849233" sldId="1726"/>
        </pc:sldMkLst>
        <pc:spChg chg="mod">
          <ac:chgData name="Kishore Chowdary" userId="S::kishorechowdary@codesizzler.info::2345643c-5f63-4112-a59d-d4fb77c40394" providerId="AD" clId="Web-{0BF5D198-4342-D47E-9A92-739CE7A8C98B}" dt="2019-05-07T10:37:30.307" v="3720" actId="20577"/>
          <ac:spMkLst>
            <pc:docMk/>
            <pc:sldMk cId="951849233" sldId="1726"/>
            <ac:spMk id="2" creationId="{00000000-0000-0000-0000-000000000000}"/>
          </ac:spMkLst>
        </pc:spChg>
        <pc:spChg chg="mod">
          <ac:chgData name="Kishore Chowdary" userId="S::kishorechowdary@codesizzler.info::2345643c-5f63-4112-a59d-d4fb77c40394" providerId="AD" clId="Web-{0BF5D198-4342-D47E-9A92-739CE7A8C98B}" dt="2019-05-07T10:40:08.557" v="3729" actId="20577"/>
          <ac:spMkLst>
            <pc:docMk/>
            <pc:sldMk cId="951849233" sldId="1726"/>
            <ac:spMk id="4" creationId="{5FE04FA9-3134-44C6-9820-F5A184B77EF3}"/>
          </ac:spMkLst>
        </pc:spChg>
      </pc:sldChg>
      <pc:sldChg chg="del">
        <pc:chgData name="Kishore Chowdary" userId="S::kishorechowdary@codesizzler.info::2345643c-5f63-4112-a59d-d4fb77c40394" providerId="AD" clId="Web-{0BF5D198-4342-D47E-9A92-739CE7A8C98B}" dt="2019-05-07T04:26:02.715" v="498"/>
        <pc:sldMkLst>
          <pc:docMk/>
          <pc:sldMk cId="1396452789" sldId="1726"/>
        </pc:sldMkLst>
      </pc:sldChg>
      <pc:sldChg chg="del">
        <pc:chgData name="Kishore Chowdary" userId="S::kishorechowdary@codesizzler.info::2345643c-5f63-4112-a59d-d4fb77c40394" providerId="AD" clId="Web-{0BF5D198-4342-D47E-9A92-739CE7A8C98B}" dt="2019-05-07T04:26:02.715" v="497"/>
        <pc:sldMkLst>
          <pc:docMk/>
          <pc:sldMk cId="2077767253" sldId="1727"/>
        </pc:sldMkLst>
      </pc:sldChg>
      <pc:sldChg chg="modSp add replId">
        <pc:chgData name="Kishore Chowdary" userId="S::kishorechowdary@codesizzler.info::2345643c-5f63-4112-a59d-d4fb77c40394" providerId="AD" clId="Web-{0BF5D198-4342-D47E-9A92-739CE7A8C98B}" dt="2019-05-07T10:42:14.511" v="3816" actId="20577"/>
        <pc:sldMkLst>
          <pc:docMk/>
          <pc:sldMk cId="3147307330" sldId="1727"/>
        </pc:sldMkLst>
        <pc:spChg chg="mod">
          <ac:chgData name="Kishore Chowdary" userId="S::kishorechowdary@codesizzler.info::2345643c-5f63-4112-a59d-d4fb77c40394" providerId="AD" clId="Web-{0BF5D198-4342-D47E-9A92-739CE7A8C98B}" dt="2019-05-07T10:40:28.167" v="3745" actId="20577"/>
          <ac:spMkLst>
            <pc:docMk/>
            <pc:sldMk cId="3147307330" sldId="1727"/>
            <ac:spMk id="2" creationId="{00000000-0000-0000-0000-000000000000}"/>
          </ac:spMkLst>
        </pc:spChg>
        <pc:spChg chg="mod">
          <ac:chgData name="Kishore Chowdary" userId="S::kishorechowdary@codesizzler.info::2345643c-5f63-4112-a59d-d4fb77c40394" providerId="AD" clId="Web-{0BF5D198-4342-D47E-9A92-739CE7A8C98B}" dt="2019-05-07T10:42:14.511" v="3816" actId="20577"/>
          <ac:spMkLst>
            <pc:docMk/>
            <pc:sldMk cId="3147307330" sldId="1727"/>
            <ac:spMk id="4" creationId="{5FE04FA9-3134-44C6-9820-F5A184B77EF3}"/>
          </ac:spMkLst>
        </pc:spChg>
      </pc:sldChg>
      <pc:sldChg chg="del">
        <pc:chgData name="Kishore Chowdary" userId="S::kishorechowdary@codesizzler.info::2345643c-5f63-4112-a59d-d4fb77c40394" providerId="AD" clId="Web-{0BF5D198-4342-D47E-9A92-739CE7A8C98B}" dt="2019-05-07T04:26:02.715" v="496"/>
        <pc:sldMkLst>
          <pc:docMk/>
          <pc:sldMk cId="1919866594" sldId="1728"/>
        </pc:sldMkLst>
      </pc:sldChg>
      <pc:sldChg chg="modSp add replId">
        <pc:chgData name="Kishore Chowdary" userId="S::kishorechowdary@codesizzler.info::2345643c-5f63-4112-a59d-d4fb77c40394" providerId="AD" clId="Web-{0BF5D198-4342-D47E-9A92-739CE7A8C98B}" dt="2019-05-07T10:43:08.339" v="3853" actId="20577"/>
        <pc:sldMkLst>
          <pc:docMk/>
          <pc:sldMk cId="2242075026" sldId="1728"/>
        </pc:sldMkLst>
        <pc:spChg chg="mod">
          <ac:chgData name="Kishore Chowdary" userId="S::kishorechowdary@codesizzler.info::2345643c-5f63-4112-a59d-d4fb77c40394" providerId="AD" clId="Web-{0BF5D198-4342-D47E-9A92-739CE7A8C98B}" dt="2019-05-07T10:42:31.777" v="3830" actId="20577"/>
          <ac:spMkLst>
            <pc:docMk/>
            <pc:sldMk cId="2242075026" sldId="1728"/>
            <ac:spMk id="2" creationId="{00000000-0000-0000-0000-000000000000}"/>
          </ac:spMkLst>
        </pc:spChg>
        <pc:spChg chg="mod">
          <ac:chgData name="Kishore Chowdary" userId="S::kishorechowdary@codesizzler.info::2345643c-5f63-4112-a59d-d4fb77c40394" providerId="AD" clId="Web-{0BF5D198-4342-D47E-9A92-739CE7A8C98B}" dt="2019-05-07T10:43:08.339" v="3853" actId="20577"/>
          <ac:spMkLst>
            <pc:docMk/>
            <pc:sldMk cId="2242075026" sldId="1728"/>
            <ac:spMk id="4" creationId="{5FE04FA9-3134-44C6-9820-F5A184B77EF3}"/>
          </ac:spMkLst>
        </pc:spChg>
      </pc:sldChg>
      <pc:sldChg chg="del">
        <pc:chgData name="Kishore Chowdary" userId="S::kishorechowdary@codesizzler.info::2345643c-5f63-4112-a59d-d4fb77c40394" providerId="AD" clId="Web-{0BF5D198-4342-D47E-9A92-739CE7A8C98B}" dt="2019-05-07T04:26:02.715" v="495"/>
        <pc:sldMkLst>
          <pc:docMk/>
          <pc:sldMk cId="2201114647" sldId="1729"/>
        </pc:sldMkLst>
      </pc:sldChg>
      <pc:sldChg chg="addSp delSp modSp add replId">
        <pc:chgData name="Kishore Chowdary" userId="S::kishorechowdary@codesizzler.info::2345643c-5f63-4112-a59d-d4fb77c40394" providerId="AD" clId="Web-{0BF5D198-4342-D47E-9A92-739CE7A8C98B}" dt="2019-05-07T10:47:17.074" v="3976"/>
        <pc:sldMkLst>
          <pc:docMk/>
          <pc:sldMk cId="3171382399" sldId="1729"/>
        </pc:sldMkLst>
        <pc:spChg chg="mod">
          <ac:chgData name="Kishore Chowdary" userId="S::kishorechowdary@codesizzler.info::2345643c-5f63-4112-a59d-d4fb77c40394" providerId="AD" clId="Web-{0BF5D198-4342-D47E-9A92-739CE7A8C98B}" dt="2019-05-07T10:47:02.699" v="3972" actId="20577"/>
          <ac:spMkLst>
            <pc:docMk/>
            <pc:sldMk cId="3171382399" sldId="1729"/>
            <ac:spMk id="2" creationId="{00000000-0000-0000-0000-000000000000}"/>
          </ac:spMkLst>
        </pc:spChg>
        <pc:spChg chg="del mod">
          <ac:chgData name="Kishore Chowdary" userId="S::kishorechowdary@codesizzler.info::2345643c-5f63-4112-a59d-d4fb77c40394" providerId="AD" clId="Web-{0BF5D198-4342-D47E-9A92-739CE7A8C98B}" dt="2019-05-07T10:45:43.762" v="3860"/>
          <ac:spMkLst>
            <pc:docMk/>
            <pc:sldMk cId="3171382399" sldId="1729"/>
            <ac:spMk id="4" creationId="{5FE04FA9-3134-44C6-9820-F5A184B77EF3}"/>
          </ac:spMkLst>
        </pc:spChg>
        <pc:picChg chg="add mod ord">
          <ac:chgData name="Kishore Chowdary" userId="S::kishorechowdary@codesizzler.info::2345643c-5f63-4112-a59d-d4fb77c40394" providerId="AD" clId="Web-{0BF5D198-4342-D47E-9A92-739CE7A8C98B}" dt="2019-05-07T10:47:17.074" v="3976"/>
          <ac:picMkLst>
            <pc:docMk/>
            <pc:sldMk cId="3171382399" sldId="1729"/>
            <ac:picMk id="3" creationId="{9056F4EE-5868-4547-A52E-64055F188426}"/>
          </ac:picMkLst>
        </pc:picChg>
      </pc:sldChg>
      <pc:sldChg chg="modSp add ord replId">
        <pc:chgData name="Kishore Chowdary" userId="S::kishorechowdary@codesizzler.info::2345643c-5f63-4112-a59d-d4fb77c40394" providerId="AD" clId="Web-{0BF5D198-4342-D47E-9A92-739CE7A8C98B}" dt="2019-05-07T10:48:40.590" v="4079" actId="20577"/>
        <pc:sldMkLst>
          <pc:docMk/>
          <pc:sldMk cId="1590419454" sldId="1730"/>
        </pc:sldMkLst>
        <pc:spChg chg="mod">
          <ac:chgData name="Kishore Chowdary" userId="S::kishorechowdary@codesizzler.info::2345643c-5f63-4112-a59d-d4fb77c40394" providerId="AD" clId="Web-{0BF5D198-4342-D47E-9A92-739CE7A8C98B}" dt="2019-05-07T10:48:40.590" v="4079" actId="20577"/>
          <ac:spMkLst>
            <pc:docMk/>
            <pc:sldMk cId="1590419454" sldId="1730"/>
            <ac:spMk id="4" creationId="{6A9F285C-3276-4C1D-9498-C5CA89555EFC}"/>
          </ac:spMkLst>
        </pc:spChg>
      </pc:sldChg>
      <pc:sldChg chg="del">
        <pc:chgData name="Kishore Chowdary" userId="S::kishorechowdary@codesizzler.info::2345643c-5f63-4112-a59d-d4fb77c40394" providerId="AD" clId="Web-{0BF5D198-4342-D47E-9A92-739CE7A8C98B}" dt="2019-05-07T04:26:02.699" v="494"/>
        <pc:sldMkLst>
          <pc:docMk/>
          <pc:sldMk cId="2897548197" sldId="1730"/>
        </pc:sldMkLst>
      </pc:sldChg>
      <pc:sldChg chg="del">
        <pc:chgData name="Kishore Chowdary" userId="S::kishorechowdary@codesizzler.info::2345643c-5f63-4112-a59d-d4fb77c40394" providerId="AD" clId="Web-{0BF5D198-4342-D47E-9A92-739CE7A8C98B}" dt="2019-05-07T04:26:02.699" v="493"/>
        <pc:sldMkLst>
          <pc:docMk/>
          <pc:sldMk cId="2503696138" sldId="1731"/>
        </pc:sldMkLst>
      </pc:sldChg>
      <pc:sldChg chg="del">
        <pc:chgData name="Kishore Chowdary" userId="S::kishorechowdary@codesizzler.info::2345643c-5f63-4112-a59d-d4fb77c40394" providerId="AD" clId="Web-{0BF5D198-4342-D47E-9A92-739CE7A8C98B}" dt="2019-05-07T04:26:02.699" v="492"/>
        <pc:sldMkLst>
          <pc:docMk/>
          <pc:sldMk cId="3538688053" sldId="1732"/>
        </pc:sldMkLst>
      </pc:sldChg>
      <pc:sldChg chg="del">
        <pc:chgData name="Kishore Chowdary" userId="S::kishorechowdary@codesizzler.info::2345643c-5f63-4112-a59d-d4fb77c40394" providerId="AD" clId="Web-{0BF5D198-4342-D47E-9A92-739CE7A8C98B}" dt="2019-05-07T04:26:02.699" v="491"/>
        <pc:sldMkLst>
          <pc:docMk/>
          <pc:sldMk cId="2769778456" sldId="1733"/>
        </pc:sldMkLst>
      </pc:sldChg>
      <pc:sldChg chg="del">
        <pc:chgData name="Kishore Chowdary" userId="S::kishorechowdary@codesizzler.info::2345643c-5f63-4112-a59d-d4fb77c40394" providerId="AD" clId="Web-{0BF5D198-4342-D47E-9A92-739CE7A8C98B}" dt="2019-05-07T04:26:02.699" v="490"/>
        <pc:sldMkLst>
          <pc:docMk/>
          <pc:sldMk cId="1627544288" sldId="1734"/>
        </pc:sldMkLst>
      </pc:sldChg>
      <pc:sldChg chg="del">
        <pc:chgData name="Kishore Chowdary" userId="S::kishorechowdary@codesizzler.info::2345643c-5f63-4112-a59d-d4fb77c40394" providerId="AD" clId="Web-{0BF5D198-4342-D47E-9A92-739CE7A8C98B}" dt="2019-05-07T04:26:02.699" v="489"/>
        <pc:sldMkLst>
          <pc:docMk/>
          <pc:sldMk cId="2080913977" sldId="1735"/>
        </pc:sldMkLst>
      </pc:sldChg>
      <pc:sldChg chg="del">
        <pc:chgData name="Kishore Chowdary" userId="S::kishorechowdary@codesizzler.info::2345643c-5f63-4112-a59d-d4fb77c40394" providerId="AD" clId="Web-{0BF5D198-4342-D47E-9A92-739CE7A8C98B}" dt="2019-05-07T04:26:02.668" v="451"/>
        <pc:sldMkLst>
          <pc:docMk/>
          <pc:sldMk cId="3955223000" sldId="1736"/>
        </pc:sldMkLst>
      </pc:sldChg>
      <pc:sldChg chg="del">
        <pc:chgData name="Kishore Chowdary" userId="S::kishorechowdary@codesizzler.info::2345643c-5f63-4112-a59d-d4fb77c40394" providerId="AD" clId="Web-{0BF5D198-4342-D47E-9A92-739CE7A8C98B}" dt="2019-05-07T04:26:02.668" v="450"/>
        <pc:sldMkLst>
          <pc:docMk/>
          <pc:sldMk cId="3341689240" sldId="1737"/>
        </pc:sldMkLst>
      </pc:sldChg>
      <pc:sldChg chg="del">
        <pc:chgData name="Kishore Chowdary" userId="S::kishorechowdary@codesizzler.info::2345643c-5f63-4112-a59d-d4fb77c40394" providerId="AD" clId="Web-{0BF5D198-4342-D47E-9A92-739CE7A8C98B}" dt="2019-05-07T04:26:02.668" v="448"/>
        <pc:sldMkLst>
          <pc:docMk/>
          <pc:sldMk cId="1405861913" sldId="1738"/>
        </pc:sldMkLst>
      </pc:sldChg>
      <pc:sldChg chg="del">
        <pc:chgData name="Kishore Chowdary" userId="S::kishorechowdary@codesizzler.info::2345643c-5f63-4112-a59d-d4fb77c40394" providerId="AD" clId="Web-{0BF5D198-4342-D47E-9A92-739CE7A8C98B}" dt="2019-05-07T04:26:02.668" v="449"/>
        <pc:sldMkLst>
          <pc:docMk/>
          <pc:sldMk cId="1671404844" sldId="1739"/>
        </pc:sldMkLst>
      </pc:sldChg>
      <pc:sldChg chg="del">
        <pc:chgData name="Kishore Chowdary" userId="S::kishorechowdary@codesizzler.info::2345643c-5f63-4112-a59d-d4fb77c40394" providerId="AD" clId="Web-{0BF5D198-4342-D47E-9A92-739CE7A8C98B}" dt="2019-05-07T04:26:02.652" v="447"/>
        <pc:sldMkLst>
          <pc:docMk/>
          <pc:sldMk cId="2093944056" sldId="1740"/>
        </pc:sldMkLst>
      </pc:sldChg>
      <pc:sldChg chg="del">
        <pc:chgData name="Kishore Chowdary" userId="S::kishorechowdary@codesizzler.info::2345643c-5f63-4112-a59d-d4fb77c40394" providerId="AD" clId="Web-{0BF5D198-4342-D47E-9A92-739CE7A8C98B}" dt="2019-05-07T04:26:02.652" v="446"/>
        <pc:sldMkLst>
          <pc:docMk/>
          <pc:sldMk cId="1360909143" sldId="1741"/>
        </pc:sldMkLst>
      </pc:sldChg>
      <pc:sldChg chg="del">
        <pc:chgData name="Kishore Chowdary" userId="S::kishorechowdary@codesizzler.info::2345643c-5f63-4112-a59d-d4fb77c40394" providerId="AD" clId="Web-{0BF5D198-4342-D47E-9A92-739CE7A8C98B}" dt="2019-05-07T04:26:02.652" v="445"/>
        <pc:sldMkLst>
          <pc:docMk/>
          <pc:sldMk cId="1131916244" sldId="1742"/>
        </pc:sldMkLst>
      </pc:sldChg>
      <pc:sldChg chg="del">
        <pc:chgData name="Kishore Chowdary" userId="S::kishorechowdary@codesizzler.info::2345643c-5f63-4112-a59d-d4fb77c40394" providerId="AD" clId="Web-{0BF5D198-4342-D47E-9A92-739CE7A8C98B}" dt="2019-05-07T04:26:02.652" v="431"/>
        <pc:sldMkLst>
          <pc:docMk/>
          <pc:sldMk cId="4196716373" sldId="1743"/>
        </pc:sldMkLst>
      </pc:sldChg>
      <pc:sldChg chg="del">
        <pc:chgData name="Kishore Chowdary" userId="S::kishorechowdary@codesizzler.info::2345643c-5f63-4112-a59d-d4fb77c40394" providerId="AD" clId="Web-{0BF5D198-4342-D47E-9A92-739CE7A8C98B}" dt="2019-05-07T04:26:02.652" v="430"/>
        <pc:sldMkLst>
          <pc:docMk/>
          <pc:sldMk cId="1816972557" sldId="1744"/>
        </pc:sldMkLst>
      </pc:sldChg>
      <pc:sldChg chg="del">
        <pc:chgData name="Kishore Chowdary" userId="S::kishorechowdary@codesizzler.info::2345643c-5f63-4112-a59d-d4fb77c40394" providerId="AD" clId="Web-{0BF5D198-4342-D47E-9A92-739CE7A8C98B}" dt="2019-05-07T04:26:02.636" v="429"/>
        <pc:sldMkLst>
          <pc:docMk/>
          <pc:sldMk cId="589150167" sldId="1745"/>
        </pc:sldMkLst>
      </pc:sldChg>
      <pc:sldChg chg="del">
        <pc:chgData name="Kishore Chowdary" userId="S::kishorechowdary@codesizzler.info::2345643c-5f63-4112-a59d-d4fb77c40394" providerId="AD" clId="Web-{0BF5D198-4342-D47E-9A92-739CE7A8C98B}" dt="2019-05-07T04:26:02.636" v="428"/>
        <pc:sldMkLst>
          <pc:docMk/>
          <pc:sldMk cId="268631349" sldId="1746"/>
        </pc:sldMkLst>
      </pc:sldChg>
      <pc:sldChg chg="del">
        <pc:chgData name="Kishore Chowdary" userId="S::kishorechowdary@codesizzler.info::2345643c-5f63-4112-a59d-d4fb77c40394" providerId="AD" clId="Web-{0BF5D198-4342-D47E-9A92-739CE7A8C98B}" dt="2019-05-07T04:26:02.636" v="427"/>
        <pc:sldMkLst>
          <pc:docMk/>
          <pc:sldMk cId="839567830" sldId="1747"/>
        </pc:sldMkLst>
      </pc:sldChg>
      <pc:sldChg chg="del">
        <pc:chgData name="Kishore Chowdary" userId="S::kishorechowdary@codesizzler.info::2345643c-5f63-4112-a59d-d4fb77c40394" providerId="AD" clId="Web-{0BF5D198-4342-D47E-9A92-739CE7A8C98B}" dt="2019-05-07T04:26:02.636" v="426"/>
        <pc:sldMkLst>
          <pc:docMk/>
          <pc:sldMk cId="1765534578" sldId="1748"/>
        </pc:sldMkLst>
      </pc:sldChg>
      <pc:sldChg chg="del">
        <pc:chgData name="Kishore Chowdary" userId="S::kishorechowdary@codesizzler.info::2345643c-5f63-4112-a59d-d4fb77c40394" providerId="AD" clId="Web-{0BF5D198-4342-D47E-9A92-739CE7A8C98B}" dt="2019-05-07T04:26:02.636" v="425"/>
        <pc:sldMkLst>
          <pc:docMk/>
          <pc:sldMk cId="199631123" sldId="1749"/>
        </pc:sldMkLst>
      </pc:sldChg>
      <pc:sldChg chg="del">
        <pc:chgData name="Kishore Chowdary" userId="S::kishorechowdary@codesizzler.info::2345643c-5f63-4112-a59d-d4fb77c40394" providerId="AD" clId="Web-{0BF5D198-4342-D47E-9A92-739CE7A8C98B}" dt="2019-05-07T04:26:02.636" v="424"/>
        <pc:sldMkLst>
          <pc:docMk/>
          <pc:sldMk cId="3538555877" sldId="1750"/>
        </pc:sldMkLst>
      </pc:sldChg>
      <pc:sldChg chg="del">
        <pc:chgData name="Kishore Chowdary" userId="S::kishorechowdary@codesizzler.info::2345643c-5f63-4112-a59d-d4fb77c40394" providerId="AD" clId="Web-{0BF5D198-4342-D47E-9A92-739CE7A8C98B}" dt="2019-05-07T04:26:02.636" v="423"/>
        <pc:sldMkLst>
          <pc:docMk/>
          <pc:sldMk cId="987856478" sldId="1751"/>
        </pc:sldMkLst>
      </pc:sldChg>
      <pc:sldChg chg="del">
        <pc:chgData name="Kishore Chowdary" userId="S::kishorechowdary@codesizzler.info::2345643c-5f63-4112-a59d-d4fb77c40394" providerId="AD" clId="Web-{0BF5D198-4342-D47E-9A92-739CE7A8C98B}" dt="2019-05-07T04:26:02.636" v="422"/>
        <pc:sldMkLst>
          <pc:docMk/>
          <pc:sldMk cId="359563817" sldId="1752"/>
        </pc:sldMkLst>
      </pc:sldChg>
      <pc:sldChg chg="del">
        <pc:chgData name="Kishore Chowdary" userId="S::kishorechowdary@codesizzler.info::2345643c-5f63-4112-a59d-d4fb77c40394" providerId="AD" clId="Web-{0BF5D198-4342-D47E-9A92-739CE7A8C98B}" dt="2019-05-07T04:26:02.636" v="421"/>
        <pc:sldMkLst>
          <pc:docMk/>
          <pc:sldMk cId="1686421226" sldId="1753"/>
        </pc:sldMkLst>
      </pc:sldChg>
      <pc:sldChg chg="del">
        <pc:chgData name="Kishore Chowdary" userId="S::kishorechowdary@codesizzler.info::2345643c-5f63-4112-a59d-d4fb77c40394" providerId="AD" clId="Web-{0BF5D198-4342-D47E-9A92-739CE7A8C98B}" dt="2019-05-07T04:26:02.715" v="509"/>
        <pc:sldMkLst>
          <pc:docMk/>
          <pc:sldMk cId="3707379859" sldId="1754"/>
        </pc:sldMkLst>
      </pc:sldChg>
      <pc:sldChg chg="del">
        <pc:chgData name="Kishore Chowdary" userId="S::kishorechowdary@codesizzler.info::2345643c-5f63-4112-a59d-d4fb77c40394" providerId="AD" clId="Web-{0BF5D198-4342-D47E-9A92-739CE7A8C98B}" dt="2019-05-07T04:26:02.715" v="508"/>
        <pc:sldMkLst>
          <pc:docMk/>
          <pc:sldMk cId="1968882089" sldId="1755"/>
        </pc:sldMkLst>
      </pc:sldChg>
      <pc:sldChg chg="del">
        <pc:chgData name="Kishore Chowdary" userId="S::kishorechowdary@codesizzler.info::2345643c-5f63-4112-a59d-d4fb77c40394" providerId="AD" clId="Web-{0BF5D198-4342-D47E-9A92-739CE7A8C98B}" dt="2019-05-07T04:26:02.715" v="507"/>
        <pc:sldMkLst>
          <pc:docMk/>
          <pc:sldMk cId="2410428936" sldId="1756"/>
        </pc:sldMkLst>
      </pc:sldChg>
      <pc:sldChg chg="del">
        <pc:chgData name="Kishore Chowdary" userId="S::kishorechowdary@codesizzler.info::2345643c-5f63-4112-a59d-d4fb77c40394" providerId="AD" clId="Web-{0BF5D198-4342-D47E-9A92-739CE7A8C98B}" dt="2019-05-07T04:26:02.715" v="506"/>
        <pc:sldMkLst>
          <pc:docMk/>
          <pc:sldMk cId="1770829368" sldId="1757"/>
        </pc:sldMkLst>
      </pc:sldChg>
      <pc:sldChg chg="del">
        <pc:chgData name="Kishore Chowdary" userId="S::kishorechowdary@codesizzler.info::2345643c-5f63-4112-a59d-d4fb77c40394" providerId="AD" clId="Web-{0BF5D198-4342-D47E-9A92-739CE7A8C98B}" dt="2019-05-07T04:26:02.715" v="505"/>
        <pc:sldMkLst>
          <pc:docMk/>
          <pc:sldMk cId="3269002324" sldId="1758"/>
        </pc:sldMkLst>
      </pc:sldChg>
      <pc:sldChg chg="del">
        <pc:chgData name="Kishore Chowdary" userId="S::kishorechowdary@codesizzler.info::2345643c-5f63-4112-a59d-d4fb77c40394" providerId="AD" clId="Web-{0BF5D198-4342-D47E-9A92-739CE7A8C98B}" dt="2019-05-07T04:26:02.715" v="504"/>
        <pc:sldMkLst>
          <pc:docMk/>
          <pc:sldMk cId="2983213004" sldId="1759"/>
        </pc:sldMkLst>
      </pc:sldChg>
      <pc:sldChg chg="del">
        <pc:chgData name="Kishore Chowdary" userId="S::kishorechowdary@codesizzler.info::2345643c-5f63-4112-a59d-d4fb77c40394" providerId="AD" clId="Web-{0BF5D198-4342-D47E-9A92-739CE7A8C98B}" dt="2019-05-07T04:26:02.715" v="503"/>
        <pc:sldMkLst>
          <pc:docMk/>
          <pc:sldMk cId="2871727271" sldId="1760"/>
        </pc:sldMkLst>
      </pc:sldChg>
      <pc:sldChg chg="del">
        <pc:chgData name="Kishore Chowdary" userId="S::kishorechowdary@codesizzler.info::2345643c-5f63-4112-a59d-d4fb77c40394" providerId="AD" clId="Web-{0BF5D198-4342-D47E-9A92-739CE7A8C98B}" dt="2019-05-07T04:26:02.715" v="502"/>
        <pc:sldMkLst>
          <pc:docMk/>
          <pc:sldMk cId="299281938" sldId="1761"/>
        </pc:sldMkLst>
      </pc:sldChg>
      <pc:sldChg chg="del">
        <pc:chgData name="Kishore Chowdary" userId="S::kishorechowdary@codesizzler.info::2345643c-5f63-4112-a59d-d4fb77c40394" providerId="AD" clId="Web-{0BF5D198-4342-D47E-9A92-739CE7A8C98B}" dt="2019-05-07T04:26:02.715" v="501"/>
        <pc:sldMkLst>
          <pc:docMk/>
          <pc:sldMk cId="431550636" sldId="1762"/>
        </pc:sldMkLst>
      </pc:sldChg>
      <pc:sldChg chg="del">
        <pc:chgData name="Kishore Chowdary" userId="S::kishorechowdary@codesizzler.info::2345643c-5f63-4112-a59d-d4fb77c40394" providerId="AD" clId="Web-{0BF5D198-4342-D47E-9A92-739CE7A8C98B}" dt="2019-05-07T04:26:02.715" v="500"/>
        <pc:sldMkLst>
          <pc:docMk/>
          <pc:sldMk cId="3922500988" sldId="1763"/>
        </pc:sldMkLst>
      </pc:sldChg>
      <pc:sldChg chg="del">
        <pc:chgData name="Kishore Chowdary" userId="S::kishorechowdary@codesizzler.info::2345643c-5f63-4112-a59d-d4fb77c40394" providerId="AD" clId="Web-{0BF5D198-4342-D47E-9A92-739CE7A8C98B}" dt="2019-05-07T04:26:02.715" v="499"/>
        <pc:sldMkLst>
          <pc:docMk/>
          <pc:sldMk cId="3843467730" sldId="1764"/>
        </pc:sldMkLst>
      </pc:sldChg>
    </pc:docChg>
  </pc:docChgLst>
  <pc:docChgLst>
    <pc:chgData name="Kishore Chowdary" userId="S::kishorechowdary@codesizzler.info::2345643c-5f63-4112-a59d-d4fb77c40394" providerId="AD" clId="Web-{797D4BE3-2FA6-1A8A-2E5C-9D0FD6900169}"/>
    <pc:docChg chg="modSld sldOrd">
      <pc:chgData name="Kishore Chowdary" userId="S::kishorechowdary@codesizzler.info::2345643c-5f63-4112-a59d-d4fb77c40394" providerId="AD" clId="Web-{797D4BE3-2FA6-1A8A-2E5C-9D0FD6900169}" dt="2019-05-02T11:53:01.918" v="91"/>
      <pc:docMkLst>
        <pc:docMk/>
      </pc:docMkLst>
      <pc:sldChg chg="modSp">
        <pc:chgData name="Kishore Chowdary" userId="S::kishorechowdary@codesizzler.info::2345643c-5f63-4112-a59d-d4fb77c40394" providerId="AD" clId="Web-{797D4BE3-2FA6-1A8A-2E5C-9D0FD6900169}" dt="2019-05-02T11:44:53.196" v="18" actId="20577"/>
        <pc:sldMkLst>
          <pc:docMk/>
          <pc:sldMk cId="1436233933" sldId="1669"/>
        </pc:sldMkLst>
        <pc:spChg chg="mod">
          <ac:chgData name="Kishore Chowdary" userId="S::kishorechowdary@codesizzler.info::2345643c-5f63-4112-a59d-d4fb77c40394" providerId="AD" clId="Web-{797D4BE3-2FA6-1A8A-2E5C-9D0FD6900169}" dt="2019-05-02T11:44:53.196" v="18" actId="20577"/>
          <ac:spMkLst>
            <pc:docMk/>
            <pc:sldMk cId="1436233933" sldId="1669"/>
            <ac:spMk id="5" creationId="{8403EE91-D491-9D44-AB31-328AFF39844A}"/>
          </ac:spMkLst>
        </pc:spChg>
      </pc:sldChg>
      <pc:sldChg chg="modSp">
        <pc:chgData name="Kishore Chowdary" userId="S::kishorechowdary@codesizzler.info::2345643c-5f63-4112-a59d-d4fb77c40394" providerId="AD" clId="Web-{797D4BE3-2FA6-1A8A-2E5C-9D0FD6900169}" dt="2019-05-02T11:45:48.384" v="29" actId="1076"/>
        <pc:sldMkLst>
          <pc:docMk/>
          <pc:sldMk cId="3800853573" sldId="1671"/>
        </pc:sldMkLst>
        <pc:picChg chg="mod">
          <ac:chgData name="Kishore Chowdary" userId="S::kishorechowdary@codesizzler.info::2345643c-5f63-4112-a59d-d4fb77c40394" providerId="AD" clId="Web-{797D4BE3-2FA6-1A8A-2E5C-9D0FD6900169}" dt="2019-05-02T11:45:48.384" v="29" actId="1076"/>
          <ac:picMkLst>
            <pc:docMk/>
            <pc:sldMk cId="3800853573" sldId="1671"/>
            <ac:picMk id="5" creationId="{8AEF4392-FD9B-8144-A92C-A86E05BF5AA0}"/>
          </ac:picMkLst>
        </pc:picChg>
      </pc:sldChg>
      <pc:sldChg chg="modSp">
        <pc:chgData name="Kishore Chowdary" userId="S::kishorechowdary@codesizzler.info::2345643c-5f63-4112-a59d-d4fb77c40394" providerId="AD" clId="Web-{797D4BE3-2FA6-1A8A-2E5C-9D0FD6900169}" dt="2019-05-02T11:48:03.635" v="56" actId="20577"/>
        <pc:sldMkLst>
          <pc:docMk/>
          <pc:sldMk cId="2076364325" sldId="1673"/>
        </pc:sldMkLst>
        <pc:spChg chg="mod">
          <ac:chgData name="Kishore Chowdary" userId="S::kishorechowdary@codesizzler.info::2345643c-5f63-4112-a59d-d4fb77c40394" providerId="AD" clId="Web-{797D4BE3-2FA6-1A8A-2E5C-9D0FD6900169}" dt="2019-05-02T11:48:03.635" v="56" actId="20577"/>
          <ac:spMkLst>
            <pc:docMk/>
            <pc:sldMk cId="2076364325" sldId="1673"/>
            <ac:spMk id="5" creationId="{8403EE91-D491-9D44-AB31-328AFF39844A}"/>
          </ac:spMkLst>
        </pc:spChg>
      </pc:sldChg>
      <pc:sldChg chg="modSp">
        <pc:chgData name="Kishore Chowdary" userId="S::kishorechowdary@codesizzler.info::2345643c-5f63-4112-a59d-d4fb77c40394" providerId="AD" clId="Web-{797D4BE3-2FA6-1A8A-2E5C-9D0FD6900169}" dt="2019-05-02T11:45:09.618" v="23" actId="20577"/>
        <pc:sldMkLst>
          <pc:docMk/>
          <pc:sldMk cId="150718970" sldId="1676"/>
        </pc:sldMkLst>
        <pc:spChg chg="mod">
          <ac:chgData name="Kishore Chowdary" userId="S::kishorechowdary@codesizzler.info::2345643c-5f63-4112-a59d-d4fb77c40394" providerId="AD" clId="Web-{797D4BE3-2FA6-1A8A-2E5C-9D0FD6900169}" dt="2019-05-02T11:45:09.618" v="23" actId="20577"/>
          <ac:spMkLst>
            <pc:docMk/>
            <pc:sldMk cId="150718970" sldId="1676"/>
            <ac:spMk id="5" creationId="{8403EE91-D491-9D44-AB31-328AFF39844A}"/>
          </ac:spMkLst>
        </pc:spChg>
      </pc:sldChg>
      <pc:sldChg chg="modSp">
        <pc:chgData name="Kishore Chowdary" userId="S::kishorechowdary@codesizzler.info::2345643c-5f63-4112-a59d-d4fb77c40394" providerId="AD" clId="Web-{797D4BE3-2FA6-1A8A-2E5C-9D0FD6900169}" dt="2019-05-02T11:51:51.543" v="82"/>
        <pc:sldMkLst>
          <pc:docMk/>
          <pc:sldMk cId="751871361" sldId="1692"/>
        </pc:sldMkLst>
        <pc:picChg chg="mod">
          <ac:chgData name="Kishore Chowdary" userId="S::kishorechowdary@codesizzler.info::2345643c-5f63-4112-a59d-d4fb77c40394" providerId="AD" clId="Web-{797D4BE3-2FA6-1A8A-2E5C-9D0FD6900169}" dt="2019-05-02T11:51:51.543" v="82"/>
          <ac:picMkLst>
            <pc:docMk/>
            <pc:sldMk cId="751871361" sldId="1692"/>
            <ac:picMk id="3" creationId="{C3C35019-8A13-4187-B025-0ED3665EFBC2}"/>
          </ac:picMkLst>
        </pc:picChg>
      </pc:sldChg>
      <pc:sldChg chg="ord">
        <pc:chgData name="Kishore Chowdary" userId="S::kishorechowdary@codesizzler.info::2345643c-5f63-4112-a59d-d4fb77c40394" providerId="AD" clId="Web-{797D4BE3-2FA6-1A8A-2E5C-9D0FD6900169}" dt="2019-05-02T11:44:18.681" v="5"/>
        <pc:sldMkLst>
          <pc:docMk/>
          <pc:sldMk cId="3313398477" sldId="1701"/>
        </pc:sldMkLst>
      </pc:sldChg>
      <pc:sldChg chg="modSp">
        <pc:chgData name="Kishore Chowdary" userId="S::kishorechowdary@codesizzler.info::2345643c-5f63-4112-a59d-d4fb77c40394" providerId="AD" clId="Web-{797D4BE3-2FA6-1A8A-2E5C-9D0FD6900169}" dt="2019-05-02T11:49:37.901" v="66"/>
        <pc:sldMkLst>
          <pc:docMk/>
          <pc:sldMk cId="1716862736" sldId="1704"/>
        </pc:sldMkLst>
        <pc:picChg chg="mod modCrop">
          <ac:chgData name="Kishore Chowdary" userId="S::kishorechowdary@codesizzler.info::2345643c-5f63-4112-a59d-d4fb77c40394" providerId="AD" clId="Web-{797D4BE3-2FA6-1A8A-2E5C-9D0FD6900169}" dt="2019-05-02T11:49:37.901" v="66"/>
          <ac:picMkLst>
            <pc:docMk/>
            <pc:sldMk cId="1716862736" sldId="1704"/>
            <ac:picMk id="3" creationId="{AF40C0C4-3B19-42FB-971E-8385FC77466D}"/>
          </ac:picMkLst>
        </pc:picChg>
      </pc:sldChg>
      <pc:sldChg chg="modSp">
        <pc:chgData name="Kishore Chowdary" userId="S::kishorechowdary@codesizzler.info::2345643c-5f63-4112-a59d-d4fb77c40394" providerId="AD" clId="Web-{797D4BE3-2FA6-1A8A-2E5C-9D0FD6900169}" dt="2019-05-02T11:50:47.167" v="75" actId="1076"/>
        <pc:sldMkLst>
          <pc:docMk/>
          <pc:sldMk cId="2891279003" sldId="1709"/>
        </pc:sldMkLst>
        <pc:spChg chg="mod">
          <ac:chgData name="Kishore Chowdary" userId="S::kishorechowdary@codesizzler.info::2345643c-5f63-4112-a59d-d4fb77c40394" providerId="AD" clId="Web-{797D4BE3-2FA6-1A8A-2E5C-9D0FD6900169}" dt="2019-05-02T11:50:47.167" v="75" actId="1076"/>
          <ac:spMkLst>
            <pc:docMk/>
            <pc:sldMk cId="2891279003" sldId="1709"/>
            <ac:spMk id="5" creationId="{8403EE91-D491-9D44-AB31-328AFF39844A}"/>
          </ac:spMkLst>
        </pc:spChg>
        <pc:picChg chg="mod">
          <ac:chgData name="Kishore Chowdary" userId="S::kishorechowdary@codesizzler.info::2345643c-5f63-4112-a59d-d4fb77c40394" providerId="AD" clId="Web-{797D4BE3-2FA6-1A8A-2E5C-9D0FD6900169}" dt="2019-05-02T11:50:44.480" v="74" actId="1076"/>
          <ac:picMkLst>
            <pc:docMk/>
            <pc:sldMk cId="2891279003" sldId="1709"/>
            <ac:picMk id="4" creationId="{864DB31B-BCC7-43CF-8EC8-CAB41A66AA3B}"/>
          </ac:picMkLst>
        </pc:picChg>
      </pc:sldChg>
      <pc:sldChg chg="modSp">
        <pc:chgData name="Kishore Chowdary" userId="S::kishorechowdary@codesizzler.info::2345643c-5f63-4112-a59d-d4fb77c40394" providerId="AD" clId="Web-{797D4BE3-2FA6-1A8A-2E5C-9D0FD6900169}" dt="2019-05-02T11:51:20.074" v="80" actId="1076"/>
        <pc:sldMkLst>
          <pc:docMk/>
          <pc:sldMk cId="2146994360" sldId="1710"/>
        </pc:sldMkLst>
        <pc:spChg chg="mod">
          <ac:chgData name="Kishore Chowdary" userId="S::kishorechowdary@codesizzler.info::2345643c-5f63-4112-a59d-d4fb77c40394" providerId="AD" clId="Web-{797D4BE3-2FA6-1A8A-2E5C-9D0FD6900169}" dt="2019-05-02T11:51:16.933" v="78" actId="14100"/>
          <ac:spMkLst>
            <pc:docMk/>
            <pc:sldMk cId="2146994360" sldId="1710"/>
            <ac:spMk id="5" creationId="{8403EE91-D491-9D44-AB31-328AFF39844A}"/>
          </ac:spMkLst>
        </pc:spChg>
        <pc:picChg chg="mod">
          <ac:chgData name="Kishore Chowdary" userId="S::kishorechowdary@codesizzler.info::2345643c-5f63-4112-a59d-d4fb77c40394" providerId="AD" clId="Web-{797D4BE3-2FA6-1A8A-2E5C-9D0FD6900169}" dt="2019-05-02T11:51:20.074" v="80" actId="1076"/>
          <ac:picMkLst>
            <pc:docMk/>
            <pc:sldMk cId="2146994360" sldId="1710"/>
            <ac:picMk id="3" creationId="{FAF86738-AF47-4E37-8C6A-8A8418E3919A}"/>
          </ac:picMkLst>
        </pc:picChg>
      </pc:sldChg>
      <pc:sldChg chg="modSp">
        <pc:chgData name="Kishore Chowdary" userId="S::kishorechowdary@codesizzler.info::2345643c-5f63-4112-a59d-d4fb77c40394" providerId="AD" clId="Web-{797D4BE3-2FA6-1A8A-2E5C-9D0FD6900169}" dt="2019-05-02T11:52:02.949" v="83" actId="20577"/>
        <pc:sldMkLst>
          <pc:docMk/>
          <pc:sldMk cId="3955223000" sldId="1736"/>
        </pc:sldMkLst>
        <pc:spChg chg="mod">
          <ac:chgData name="Kishore Chowdary" userId="S::kishorechowdary@codesizzler.info::2345643c-5f63-4112-a59d-d4fb77c40394" providerId="AD" clId="Web-{797D4BE3-2FA6-1A8A-2E5C-9D0FD6900169}" dt="2019-05-02T11:52:02.949" v="83" actId="20577"/>
          <ac:spMkLst>
            <pc:docMk/>
            <pc:sldMk cId="3955223000" sldId="1736"/>
            <ac:spMk id="5" creationId="{8403EE91-D491-9D44-AB31-328AFF39844A}"/>
          </ac:spMkLst>
        </pc:spChg>
      </pc:sldChg>
      <pc:sldChg chg="modSp">
        <pc:chgData name="Kishore Chowdary" userId="S::kishorechowdary@codesizzler.info::2345643c-5f63-4112-a59d-d4fb77c40394" providerId="AD" clId="Web-{797D4BE3-2FA6-1A8A-2E5C-9D0FD6900169}" dt="2019-05-02T11:52:29.746" v="87" actId="20577"/>
        <pc:sldMkLst>
          <pc:docMk/>
          <pc:sldMk cId="4196716373" sldId="1743"/>
        </pc:sldMkLst>
        <pc:spChg chg="mod">
          <ac:chgData name="Kishore Chowdary" userId="S::kishorechowdary@codesizzler.info::2345643c-5f63-4112-a59d-d4fb77c40394" providerId="AD" clId="Web-{797D4BE3-2FA6-1A8A-2E5C-9D0FD6900169}" dt="2019-05-02T11:52:29.746" v="87" actId="20577"/>
          <ac:spMkLst>
            <pc:docMk/>
            <pc:sldMk cId="4196716373" sldId="1743"/>
            <ac:spMk id="5" creationId="{8403EE91-D491-9D44-AB31-328AFF39844A}"/>
          </ac:spMkLst>
        </pc:spChg>
      </pc:sldChg>
      <pc:sldChg chg="modSp">
        <pc:chgData name="Kishore Chowdary" userId="S::kishorechowdary@codesizzler.info::2345643c-5f63-4112-a59d-d4fb77c40394" providerId="AD" clId="Web-{797D4BE3-2FA6-1A8A-2E5C-9D0FD6900169}" dt="2019-05-02T11:53:01.918" v="91"/>
        <pc:sldMkLst>
          <pc:docMk/>
          <pc:sldMk cId="987856478" sldId="1751"/>
        </pc:sldMkLst>
        <pc:picChg chg="mod">
          <ac:chgData name="Kishore Chowdary" userId="S::kishorechowdary@codesizzler.info::2345643c-5f63-4112-a59d-d4fb77c40394" providerId="AD" clId="Web-{797D4BE3-2FA6-1A8A-2E5C-9D0FD6900169}" dt="2019-05-02T11:53:01.918" v="91"/>
          <ac:picMkLst>
            <pc:docMk/>
            <pc:sldMk cId="987856478" sldId="1751"/>
            <ac:picMk id="3" creationId="{62AAEF40-CDAD-460F-AC61-5E2F969E0B1A}"/>
          </ac:picMkLst>
        </pc:picChg>
      </pc:sldChg>
      <pc:sldChg chg="modSp">
        <pc:chgData name="Kishore Chowdary" userId="S::kishorechowdary@codesizzler.info::2345643c-5f63-4112-a59d-d4fb77c40394" providerId="AD" clId="Web-{797D4BE3-2FA6-1A8A-2E5C-9D0FD6900169}" dt="2019-05-02T11:43:41.743" v="1" actId="20577"/>
        <pc:sldMkLst>
          <pc:docMk/>
          <pc:sldMk cId="3707379859" sldId="1754"/>
        </pc:sldMkLst>
        <pc:spChg chg="mod">
          <ac:chgData name="Kishore Chowdary" userId="S::kishorechowdary@codesizzler.info::2345643c-5f63-4112-a59d-d4fb77c40394" providerId="AD" clId="Web-{797D4BE3-2FA6-1A8A-2E5C-9D0FD6900169}" dt="2019-05-02T11:43:41.743" v="1" actId="20577"/>
          <ac:spMkLst>
            <pc:docMk/>
            <pc:sldMk cId="3707379859" sldId="1754"/>
            <ac:spMk id="5" creationId="{8403EE91-D491-9D44-AB31-328AFF39844A}"/>
          </ac:spMkLst>
        </pc:spChg>
      </pc:sldChg>
      <pc:sldChg chg="modSp">
        <pc:chgData name="Kishore Chowdary" userId="S::kishorechowdary@codesizzler.info::2345643c-5f63-4112-a59d-d4fb77c40394" providerId="AD" clId="Web-{797D4BE3-2FA6-1A8A-2E5C-9D0FD6900169}" dt="2019-05-02T11:47:06.229" v="38"/>
        <pc:sldMkLst>
          <pc:docMk/>
          <pc:sldMk cId="1770829368" sldId="1757"/>
        </pc:sldMkLst>
        <pc:picChg chg="mod modCrop">
          <ac:chgData name="Kishore Chowdary" userId="S::kishorechowdary@codesizzler.info::2345643c-5f63-4112-a59d-d4fb77c40394" providerId="AD" clId="Web-{797D4BE3-2FA6-1A8A-2E5C-9D0FD6900169}" dt="2019-05-02T11:47:06.229" v="38"/>
          <ac:picMkLst>
            <pc:docMk/>
            <pc:sldMk cId="1770829368" sldId="1757"/>
            <ac:picMk id="3" creationId="{A83B810D-0626-4698-B4EA-BB2108C89A18}"/>
          </ac:picMkLst>
        </pc:picChg>
      </pc:sldChg>
      <pc:sldChg chg="modSp">
        <pc:chgData name="Kishore Chowdary" userId="S::kishorechowdary@codesizzler.info::2345643c-5f63-4112-a59d-d4fb77c40394" providerId="AD" clId="Web-{797D4BE3-2FA6-1A8A-2E5C-9D0FD6900169}" dt="2019-05-02T11:47:27.541" v="47" actId="20577"/>
        <pc:sldMkLst>
          <pc:docMk/>
          <pc:sldMk cId="2871727271" sldId="1760"/>
        </pc:sldMkLst>
        <pc:spChg chg="mod">
          <ac:chgData name="Kishore Chowdary" userId="S::kishorechowdary@codesizzler.info::2345643c-5f63-4112-a59d-d4fb77c40394" providerId="AD" clId="Web-{797D4BE3-2FA6-1A8A-2E5C-9D0FD6900169}" dt="2019-05-02T11:47:27.541" v="47" actId="20577"/>
          <ac:spMkLst>
            <pc:docMk/>
            <pc:sldMk cId="2871727271" sldId="1760"/>
            <ac:spMk id="5" creationId="{8403EE91-D491-9D44-AB31-328AFF39844A}"/>
          </ac:spMkLst>
        </pc:spChg>
      </pc:sldChg>
      <pc:sldChg chg="modSp">
        <pc:chgData name="Kishore Chowdary" userId="S::kishorechowdary@codesizzler.info::2345643c-5f63-4112-a59d-d4fb77c40394" providerId="AD" clId="Web-{797D4BE3-2FA6-1A8A-2E5C-9D0FD6900169}" dt="2019-05-02T11:47:43.323" v="53" actId="20577"/>
        <pc:sldMkLst>
          <pc:docMk/>
          <pc:sldMk cId="3922500988" sldId="1763"/>
        </pc:sldMkLst>
        <pc:spChg chg="mod">
          <ac:chgData name="Kishore Chowdary" userId="S::kishorechowdary@codesizzler.info::2345643c-5f63-4112-a59d-d4fb77c40394" providerId="AD" clId="Web-{797D4BE3-2FA6-1A8A-2E5C-9D0FD6900169}" dt="2019-05-02T11:47:43.323" v="53" actId="20577"/>
          <ac:spMkLst>
            <pc:docMk/>
            <pc:sldMk cId="3922500988" sldId="1763"/>
            <ac:spMk id="5" creationId="{8403EE91-D491-9D44-AB31-328AFF39844A}"/>
          </ac:spMkLst>
        </pc:spChg>
      </pc:sldChg>
    </pc:docChg>
  </pc:docChgLst>
  <pc:docChgLst>
    <pc:chgData name="Mohammed Imthiyas" userId="S::imthiyas@codesizzler.info::2c8ebebf-1de8-4b6f-af56-ef2df62ca6af" providerId="AD" clId="Web-{09DAD5FD-DF3E-09B8-8281-78B46C4D3163}"/>
    <pc:docChg chg="addSld delSld">
      <pc:chgData name="Mohammed Imthiyas" userId="S::imthiyas@codesizzler.info::2c8ebebf-1de8-4b6f-af56-ef2df62ca6af" providerId="AD" clId="Web-{09DAD5FD-DF3E-09B8-8281-78B46C4D3163}" dt="2019-05-10T06:21:03.583" v="13"/>
      <pc:docMkLst>
        <pc:docMk/>
      </pc:docMkLst>
      <pc:sldChg chg="add">
        <pc:chgData name="Mohammed Imthiyas" userId="S::imthiyas@codesizzler.info::2c8ebebf-1de8-4b6f-af56-ef2df62ca6af" providerId="AD" clId="Web-{09DAD5FD-DF3E-09B8-8281-78B46C4D3163}" dt="2019-05-10T06:20:40.380" v="0"/>
        <pc:sldMkLst>
          <pc:docMk/>
          <pc:sldMk cId="316324068" sldId="1731"/>
        </pc:sldMkLst>
      </pc:sldChg>
      <pc:sldChg chg="add">
        <pc:chgData name="Mohammed Imthiyas" userId="S::imthiyas@codesizzler.info::2c8ebebf-1de8-4b6f-af56-ef2df62ca6af" providerId="AD" clId="Web-{09DAD5FD-DF3E-09B8-8281-78B46C4D3163}" dt="2019-05-10T06:20:40.411" v="1"/>
        <pc:sldMkLst>
          <pc:docMk/>
          <pc:sldMk cId="3762163458" sldId="1732"/>
        </pc:sldMkLst>
      </pc:sldChg>
      <pc:sldChg chg="add">
        <pc:chgData name="Mohammed Imthiyas" userId="S::imthiyas@codesizzler.info::2c8ebebf-1de8-4b6f-af56-ef2df62ca6af" providerId="AD" clId="Web-{09DAD5FD-DF3E-09B8-8281-78B46C4D3163}" dt="2019-05-10T06:20:40.442" v="2"/>
        <pc:sldMkLst>
          <pc:docMk/>
          <pc:sldMk cId="1212902595" sldId="1733"/>
        </pc:sldMkLst>
      </pc:sldChg>
      <pc:sldChg chg="add">
        <pc:chgData name="Mohammed Imthiyas" userId="S::imthiyas@codesizzler.info::2c8ebebf-1de8-4b6f-af56-ef2df62ca6af" providerId="AD" clId="Web-{09DAD5FD-DF3E-09B8-8281-78B46C4D3163}" dt="2019-05-10T06:20:40.473" v="3"/>
        <pc:sldMkLst>
          <pc:docMk/>
          <pc:sldMk cId="3283906347" sldId="1734"/>
        </pc:sldMkLst>
      </pc:sldChg>
      <pc:sldChg chg="add">
        <pc:chgData name="Mohammed Imthiyas" userId="S::imthiyas@codesizzler.info::2c8ebebf-1de8-4b6f-af56-ef2df62ca6af" providerId="AD" clId="Web-{09DAD5FD-DF3E-09B8-8281-78B46C4D3163}" dt="2019-05-10T06:20:40.505" v="4"/>
        <pc:sldMkLst>
          <pc:docMk/>
          <pc:sldMk cId="98475594" sldId="1735"/>
        </pc:sldMkLst>
      </pc:sldChg>
      <pc:sldChg chg="add">
        <pc:chgData name="Mohammed Imthiyas" userId="S::imthiyas@codesizzler.info::2c8ebebf-1de8-4b6f-af56-ef2df62ca6af" providerId="AD" clId="Web-{09DAD5FD-DF3E-09B8-8281-78B46C4D3163}" dt="2019-05-10T06:20:40.536" v="5"/>
        <pc:sldMkLst>
          <pc:docMk/>
          <pc:sldMk cId="1458337453" sldId="1736"/>
        </pc:sldMkLst>
      </pc:sldChg>
      <pc:sldChg chg="add">
        <pc:chgData name="Mohammed Imthiyas" userId="S::imthiyas@codesizzler.info::2c8ebebf-1de8-4b6f-af56-ef2df62ca6af" providerId="AD" clId="Web-{09DAD5FD-DF3E-09B8-8281-78B46C4D3163}" dt="2019-05-10T06:20:40.567" v="6"/>
        <pc:sldMkLst>
          <pc:docMk/>
          <pc:sldMk cId="2463186921" sldId="1737"/>
        </pc:sldMkLst>
      </pc:sldChg>
      <pc:sldChg chg="add">
        <pc:chgData name="Mohammed Imthiyas" userId="S::imthiyas@codesizzler.info::2c8ebebf-1de8-4b6f-af56-ef2df62ca6af" providerId="AD" clId="Web-{09DAD5FD-DF3E-09B8-8281-78B46C4D3163}" dt="2019-05-10T06:20:40.677" v="7"/>
        <pc:sldMkLst>
          <pc:docMk/>
          <pc:sldMk cId="3812541499" sldId="1738"/>
        </pc:sldMkLst>
      </pc:sldChg>
      <pc:sldChg chg="add">
        <pc:chgData name="Mohammed Imthiyas" userId="S::imthiyas@codesizzler.info::2c8ebebf-1de8-4b6f-af56-ef2df62ca6af" providerId="AD" clId="Web-{09DAD5FD-DF3E-09B8-8281-78B46C4D3163}" dt="2019-05-10T06:20:40.723" v="8"/>
        <pc:sldMkLst>
          <pc:docMk/>
          <pc:sldMk cId="2769121958" sldId="1739"/>
        </pc:sldMkLst>
      </pc:sldChg>
      <pc:sldChg chg="add">
        <pc:chgData name="Mohammed Imthiyas" userId="S::imthiyas@codesizzler.info::2c8ebebf-1de8-4b6f-af56-ef2df62ca6af" providerId="AD" clId="Web-{09DAD5FD-DF3E-09B8-8281-78B46C4D3163}" dt="2019-05-10T06:20:40.723" v="9"/>
        <pc:sldMkLst>
          <pc:docMk/>
          <pc:sldMk cId="2417303650" sldId="1740"/>
        </pc:sldMkLst>
      </pc:sldChg>
      <pc:sldChg chg="add del">
        <pc:chgData name="Mohammed Imthiyas" userId="S::imthiyas@codesizzler.info::2c8ebebf-1de8-4b6f-af56-ef2df62ca6af" providerId="AD" clId="Web-{09DAD5FD-DF3E-09B8-8281-78B46C4D3163}" dt="2019-05-10T06:21:03.583" v="13"/>
        <pc:sldMkLst>
          <pc:docMk/>
          <pc:sldMk cId="712758331" sldId="1741"/>
        </pc:sldMkLst>
      </pc:sldChg>
      <pc:sldChg chg="add del">
        <pc:chgData name="Mohammed Imthiyas" userId="S::imthiyas@codesizzler.info::2c8ebebf-1de8-4b6f-af56-ef2df62ca6af" providerId="AD" clId="Web-{09DAD5FD-DF3E-09B8-8281-78B46C4D3163}" dt="2019-05-10T06:21:00.364" v="12"/>
        <pc:sldMkLst>
          <pc:docMk/>
          <pc:sldMk cId="4176227155" sldId="1742"/>
        </pc:sldMkLst>
      </pc:sldChg>
    </pc:docChg>
  </pc:docChgLst>
  <pc:docChgLst>
    <pc:chgData name="Kishore Chowdary" userId="S::kishorechowdary@codesizzler.info::2345643c-5f63-4112-a59d-d4fb77c40394" providerId="AD" clId="Web-{69ADEFAF-668E-9694-A190-BBA7D9B076DE}"/>
    <pc:docChg chg="modSld">
      <pc:chgData name="Kishore Chowdary" userId="S::kishorechowdary@codesizzler.info::2345643c-5f63-4112-a59d-d4fb77c40394" providerId="AD" clId="Web-{69ADEFAF-668E-9694-A190-BBA7D9B076DE}" dt="2019-05-08T08:51:13.637" v="70" actId="20577"/>
      <pc:docMkLst>
        <pc:docMk/>
      </pc:docMkLst>
      <pc:sldChg chg="modSp">
        <pc:chgData name="Kishore Chowdary" userId="S::kishorechowdary@codesizzler.info::2345643c-5f63-4112-a59d-d4fb77c40394" providerId="AD" clId="Web-{69ADEFAF-668E-9694-A190-BBA7D9B076DE}" dt="2019-05-08T08:45:33.578" v="2" actId="20577"/>
        <pc:sldMkLst>
          <pc:docMk/>
          <pc:sldMk cId="246217445" sldId="287"/>
        </pc:sldMkLst>
        <pc:spChg chg="mod">
          <ac:chgData name="Kishore Chowdary" userId="S::kishorechowdary@codesizzler.info::2345643c-5f63-4112-a59d-d4fb77c40394" providerId="AD" clId="Web-{69ADEFAF-668E-9694-A190-BBA7D9B076DE}" dt="2019-05-08T08:45:33.578" v="2" actId="20577"/>
          <ac:spMkLst>
            <pc:docMk/>
            <pc:sldMk cId="246217445" sldId="287"/>
            <ac:spMk id="3" creationId="{00000000-0000-0000-0000-000000000000}"/>
          </ac:spMkLst>
        </pc:spChg>
      </pc:sldChg>
      <pc:sldChg chg="modSp">
        <pc:chgData name="Kishore Chowdary" userId="S::kishorechowdary@codesizzler.info::2345643c-5f63-4112-a59d-d4fb77c40394" providerId="AD" clId="Web-{69ADEFAF-668E-9694-A190-BBA7D9B076DE}" dt="2019-05-08T08:46:07.217" v="53" actId="20577"/>
        <pc:sldMkLst>
          <pc:docMk/>
          <pc:sldMk cId="601738237" sldId="1665"/>
        </pc:sldMkLst>
        <pc:spChg chg="mod">
          <ac:chgData name="Kishore Chowdary" userId="S::kishorechowdary@codesizzler.info::2345643c-5f63-4112-a59d-d4fb77c40394" providerId="AD" clId="Web-{69ADEFAF-668E-9694-A190-BBA7D9B076DE}" dt="2019-05-08T08:46:07.217" v="53" actId="20577"/>
          <ac:spMkLst>
            <pc:docMk/>
            <pc:sldMk cId="601738237" sldId="1665"/>
            <ac:spMk id="2" creationId="{00000000-0000-0000-0000-000000000000}"/>
          </ac:spMkLst>
        </pc:spChg>
      </pc:sldChg>
      <pc:sldChg chg="modSp">
        <pc:chgData name="Kishore Chowdary" userId="S::kishorechowdary@codesizzler.info::2345643c-5f63-4112-a59d-d4fb77c40394" providerId="AD" clId="Web-{69ADEFAF-668E-9694-A190-BBA7D9B076DE}" dt="2019-05-08T08:51:13.637" v="70" actId="20577"/>
        <pc:sldMkLst>
          <pc:docMk/>
          <pc:sldMk cId="1590419454" sldId="1730"/>
        </pc:sldMkLst>
        <pc:spChg chg="mod">
          <ac:chgData name="Kishore Chowdary" userId="S::kishorechowdary@codesizzler.info::2345643c-5f63-4112-a59d-d4fb77c40394" providerId="AD" clId="Web-{69ADEFAF-668E-9694-A190-BBA7D9B076DE}" dt="2019-05-08T08:51:13.637" v="70" actId="20577"/>
          <ac:spMkLst>
            <pc:docMk/>
            <pc:sldMk cId="1590419454" sldId="1730"/>
            <ac:spMk id="4" creationId="{6A9F285C-3276-4C1D-9498-C5CA89555E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733A1-A8AB-F34F-A503-17604D6F6437}"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81591-7B6F-314C-94C4-BB58AF30D7CE}" type="slidenum">
              <a:rPr lang="en-US" smtClean="0"/>
              <a:t>‹#›</a:t>
            </a:fld>
            <a:endParaRPr lang="en-US"/>
          </a:p>
        </p:txBody>
      </p:sp>
    </p:spTree>
    <p:extLst>
      <p:ext uri="{BB962C8B-B14F-4D97-AF65-F5344CB8AC3E}">
        <p14:creationId xmlns:p14="http://schemas.microsoft.com/office/powerpoint/2010/main" val="398627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5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4630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712526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037448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7627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4780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62225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81445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4330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25385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51432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5381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441859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74364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17976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79308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95793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897620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49593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348877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79344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57366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2706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581646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75486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934365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210558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510266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918117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88900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13775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355323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7849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16519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89068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4085721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913846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828814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969669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276544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554898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9882145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34133585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9203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11879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127448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4591741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352171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468992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2780213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820534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446451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140873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10814516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346322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675872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4262089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1038782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3019379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1525869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33974188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2308631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49434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4216519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39118796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28722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352901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14730875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179938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0615639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890134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17750562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37258275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4828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13644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5/9/2019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777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FD50-8CED-0347-828B-E251BE17F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F4F28-354D-9344-9C0B-DFD53F728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FB647-1A2E-F346-AB79-30F524E718D9}"/>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F2F66B92-2A1E-094E-B0CF-DEFA8C9C2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2A00-39BD-6449-8D8E-FBE729C03BE4}"/>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415775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4BE5-2C06-2E4F-B92B-9BB9E47954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BC3A44-942B-8748-A1EB-B86C89DFB0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106D0-1E0E-3D40-A076-8E1051B2ECF8}"/>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B5FA4E29-414E-F148-9EDB-585C0427A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4C60E-E642-3345-8A90-46610AC7D37F}"/>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95691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B3E7C-FFD7-8B41-91E9-DEE3D365F2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54DE3-9A9A-1445-AA1F-9ADE207C51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4D7C8-2F70-7C46-887D-C3BFA28F3052}"/>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CA94F3CD-2E48-4141-99A3-A7FC44924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973AC-B492-6341-8CFD-1D4E6B138FDE}"/>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17680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1"/>
          <a:stretch/>
        </p:blipFill>
        <p:spPr>
          <a:xfrm>
            <a:off x="-7199" y="1"/>
            <a:ext cx="12199200" cy="5162399"/>
          </a:xfrm>
          <a:prstGeom prst="rect">
            <a:avLst/>
          </a:prstGeom>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385866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372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47709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a:t>Click to edit master title style</a:t>
            </a:r>
          </a:p>
        </p:txBody>
      </p:sp>
      <p:sp>
        <p:nvSpPr>
          <p:cNvPr id="5" name="Text Placeholder 4"/>
          <p:cNvSpPr>
            <a:spLocks noGrp="1"/>
          </p:cNvSpPr>
          <p:nvPr>
            <p:ph type="body" sz="quarter" idx="10"/>
          </p:nvPr>
        </p:nvSpPr>
        <p:spPr>
          <a:xfrm>
            <a:off x="269240" y="1635898"/>
            <a:ext cx="11653523" cy="2242313"/>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788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81506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599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8405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46FC-05A1-EC4E-8DD2-28CB04EC9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C794C-2A91-604A-83A3-A302A4E327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8647-2433-3F47-9AD1-F93699F5EE2C}"/>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38ECCAEF-5B28-FE4D-9D4C-B3F5DCFCE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FDD7A-FBD4-FC4F-B07D-0E7FDE543779}"/>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41888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4535-7BA5-3D48-B927-149FC53F2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22888-A91E-8941-85EB-094A27014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D11A1E-6647-124B-9BF2-B4B9D881AA58}"/>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5D1F413E-0923-7D40-947D-B9BF1DBF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F2AD1-534F-AD4C-A973-99BACFF69AF2}"/>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102759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3553-720B-7D43-B51A-F60B08D98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1FCE6-6415-6146-9AAA-EDA95B988E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FB7DE-61E4-B74A-9077-621CB38254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79D7A-7B7D-BD48-B241-7B8537C27239}"/>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6" name="Footer Placeholder 5">
            <a:extLst>
              <a:ext uri="{FF2B5EF4-FFF2-40B4-BE49-F238E27FC236}">
                <a16:creationId xmlns:a16="http://schemas.microsoft.com/office/drawing/2014/main" id="{04ED2D76-B202-3B43-BD38-558397CC6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AA50E-492F-A648-9701-409C6F867C3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4084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662C-149F-B447-8AB2-7C019ABE6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55894-C274-9445-86BA-6A84F360F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B4CC7D-B843-9945-B206-717363FE42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613B4-3EDC-AE44-854C-CB6E1BA88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316022-AE5D-7140-9BF4-8971161DB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0049AD-DC58-3A4D-A8B0-26224191330B}"/>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8" name="Footer Placeholder 7">
            <a:extLst>
              <a:ext uri="{FF2B5EF4-FFF2-40B4-BE49-F238E27FC236}">
                <a16:creationId xmlns:a16="http://schemas.microsoft.com/office/drawing/2014/main" id="{D1B1A5A6-90AB-B74E-9D96-C5A91BCAB7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AFB08-D7D5-8840-8CF6-054D71098E7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63667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9E2-FCF4-D947-BE10-EBB62E093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E57F7-06ED-034D-A247-DDE60E40527F}"/>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4" name="Footer Placeholder 3">
            <a:extLst>
              <a:ext uri="{FF2B5EF4-FFF2-40B4-BE49-F238E27FC236}">
                <a16:creationId xmlns:a16="http://schemas.microsoft.com/office/drawing/2014/main" id="{34DFC3F4-F0FC-AA4C-9B0B-A1A6F92B7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7BF9C3-37FA-9C40-92BD-CC70FF3398FE}"/>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7817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311D-B3BC-5B4A-8B87-D48980117F55}"/>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3" name="Footer Placeholder 2">
            <a:extLst>
              <a:ext uri="{FF2B5EF4-FFF2-40B4-BE49-F238E27FC236}">
                <a16:creationId xmlns:a16="http://schemas.microsoft.com/office/drawing/2014/main" id="{BD52E763-B2CC-C340-ADA1-D4E1B9262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F4520-E1C6-4C4A-B131-5CB1F729B0B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17142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63CE-4E66-EB4E-9934-AD9F2C1F6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A82C2-C3B1-F641-B68A-E705CBC25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D6ED4-2302-824C-8DAE-98813D9C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5934E-7389-394E-AA6A-83BE6CB4EE95}"/>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6" name="Footer Placeholder 5">
            <a:extLst>
              <a:ext uri="{FF2B5EF4-FFF2-40B4-BE49-F238E27FC236}">
                <a16:creationId xmlns:a16="http://schemas.microsoft.com/office/drawing/2014/main" id="{395CC3F3-9438-894E-9F1C-CBD38C1A9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D9ECB-5D25-5843-9951-C3245A1D88C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01008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80C2-D2A9-D64A-A8F2-440AA5BD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14C09-E960-1B49-BB24-751059E69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C7B9B-C20C-7242-87B2-7857C2F17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8BD11F-2382-BB41-87B7-BD2EA5E010F3}"/>
              </a:ext>
            </a:extLst>
          </p:cNvPr>
          <p:cNvSpPr>
            <a:spLocks noGrp="1"/>
          </p:cNvSpPr>
          <p:nvPr>
            <p:ph type="dt" sz="half" idx="10"/>
          </p:nvPr>
        </p:nvSpPr>
        <p:spPr/>
        <p:txBody>
          <a:bodyPr/>
          <a:lstStyle/>
          <a:p>
            <a:fld id="{233BA6CA-2862-B34E-B21A-D852F94E20CF}" type="datetimeFigureOut">
              <a:rPr lang="en-US" smtClean="0"/>
              <a:t>5/9/2019</a:t>
            </a:fld>
            <a:endParaRPr lang="en-US"/>
          </a:p>
        </p:txBody>
      </p:sp>
      <p:sp>
        <p:nvSpPr>
          <p:cNvPr id="6" name="Footer Placeholder 5">
            <a:extLst>
              <a:ext uri="{FF2B5EF4-FFF2-40B4-BE49-F238E27FC236}">
                <a16:creationId xmlns:a16="http://schemas.microsoft.com/office/drawing/2014/main" id="{550C96EF-C267-804F-9844-F70006120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7B70-9574-9047-A952-6DB1DB7977EB}"/>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407037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0B558-3EF5-294D-B956-F5E98E0E4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EC542-945C-4443-A32A-012F26537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9F9DD-D5B6-D742-8674-64FC8E9A3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BA6CA-2862-B34E-B21A-D852F94E20CF}" type="datetimeFigureOut">
              <a:rPr lang="en-US" smtClean="0"/>
              <a:t>5/9/2019</a:t>
            </a:fld>
            <a:endParaRPr lang="en-US"/>
          </a:p>
        </p:txBody>
      </p:sp>
      <p:sp>
        <p:nvSpPr>
          <p:cNvPr id="5" name="Footer Placeholder 4">
            <a:extLst>
              <a:ext uri="{FF2B5EF4-FFF2-40B4-BE49-F238E27FC236}">
                <a16:creationId xmlns:a16="http://schemas.microsoft.com/office/drawing/2014/main" id="{A8D3DD31-B70F-2844-B0CA-FC63D326E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9B704A-79E4-E747-8361-6C35F5300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E6C39-AF33-0C4B-85DA-BA93D25E236D}" type="slidenum">
              <a:rPr lang="en-US" smtClean="0"/>
              <a:t>‹#›</a:t>
            </a:fld>
            <a:endParaRPr lang="en-US"/>
          </a:p>
        </p:txBody>
      </p:sp>
    </p:spTree>
    <p:extLst>
      <p:ext uri="{BB962C8B-B14F-4D97-AF65-F5344CB8AC3E}">
        <p14:creationId xmlns:p14="http://schemas.microsoft.com/office/powerpoint/2010/main" val="94387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https://accountname.blob.core.windows.net"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bwMode="auto">
          <a:xfrm>
            <a:off x="864" y="1631852"/>
            <a:ext cx="6277260" cy="52256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p:cNvSpPr>
            <a:spLocks noGrp="1"/>
          </p:cNvSpPr>
          <p:nvPr>
            <p:ph type="title"/>
          </p:nvPr>
        </p:nvSpPr>
        <p:spPr>
          <a:xfrm>
            <a:off x="3214" y="1631852"/>
            <a:ext cx="6274911" cy="3526917"/>
          </a:xfrm>
        </p:spPr>
        <p:txBody>
          <a:bodyPr/>
          <a:lstStyle/>
          <a:p>
            <a:pPr algn="ctr"/>
            <a:br>
              <a:rPr lang="en-US" sz="5250">
                <a:cs typeface="Calibri Light"/>
              </a:rPr>
            </a:br>
            <a:br>
              <a:rPr lang="en-US" sz="5250">
                <a:cs typeface="Calibri Light"/>
              </a:rPr>
            </a:br>
            <a:r>
              <a:rPr lang="en-US" sz="5250"/>
              <a:t>Data Engineering</a:t>
            </a:r>
            <a:endParaRPr lang="en-US" sz="5250">
              <a:cs typeface="Calibri Light"/>
            </a:endParaRPr>
          </a:p>
        </p:txBody>
      </p:sp>
      <p:sp>
        <p:nvSpPr>
          <p:cNvPr id="7" name="Text Placeholder 6"/>
          <p:cNvSpPr>
            <a:spLocks noGrp="1"/>
          </p:cNvSpPr>
          <p:nvPr>
            <p:ph type="body" sz="quarter" idx="14"/>
          </p:nvPr>
        </p:nvSpPr>
        <p:spPr>
          <a:xfrm>
            <a:off x="1594" y="5158750"/>
            <a:ext cx="6276530" cy="1698765"/>
          </a:xfrm>
        </p:spPr>
        <p:txBody>
          <a:bodyPr/>
          <a:lstStyle/>
          <a:p>
            <a:pPr algn="ctr"/>
            <a:r>
              <a:rPr lang="en-US" b="1"/>
              <a:t>Abdul Rasheed </a:t>
            </a:r>
            <a:r>
              <a:rPr lang="en-US" b="1" err="1"/>
              <a:t>Feroz</a:t>
            </a:r>
            <a:r>
              <a:rPr lang="en-US" b="1"/>
              <a:t> Khan</a:t>
            </a:r>
          </a:p>
          <a:p>
            <a:pPr algn="ctr"/>
            <a:r>
              <a:rPr lang="en-US"/>
              <a:t>Microsoft MVP – Azure</a:t>
            </a:r>
          </a:p>
          <a:p>
            <a:pPr algn="ctr"/>
            <a:r>
              <a:rPr lang="en-US"/>
              <a:t>Microsoft Certified Trainer</a:t>
            </a:r>
          </a:p>
        </p:txBody>
      </p:sp>
      <p:sp>
        <p:nvSpPr>
          <p:cNvPr id="2" name="TextBox 1"/>
          <p:cNvSpPr txBox="1"/>
          <p:nvPr/>
        </p:nvSpPr>
        <p:spPr>
          <a:xfrm>
            <a:off x="636348" y="2894651"/>
            <a:ext cx="369345" cy="634443"/>
          </a:xfrm>
          <a:prstGeom prst="rect">
            <a:avLst/>
          </a:prstGeom>
          <a:noFill/>
        </p:spPr>
        <p:txBody>
          <a:bodyPr wrap="none" lIns="182854" tIns="146284" rIns="182854" bIns="146284"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13791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Storage</a:t>
            </a:r>
            <a:endParaRPr lang="en-US">
              <a:solidFill>
                <a:schemeClr val="bg1"/>
              </a:solidFill>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SQL Data Warehouse uses Azure storage to keep data safe</a:t>
            </a:r>
          </a:p>
          <a:p>
            <a:pPr>
              <a:lnSpc>
                <a:spcPct val="150000"/>
              </a:lnSpc>
            </a:pPr>
            <a:r>
              <a:rPr lang="en-US" sz="2400">
                <a:solidFill>
                  <a:schemeClr val="bg1"/>
                </a:solidFill>
                <a:ea typeface="+mn-lt"/>
                <a:cs typeface="+mn-lt"/>
              </a:rPr>
              <a:t>The data itself is </a:t>
            </a:r>
            <a:r>
              <a:rPr lang="en-US" sz="2400" err="1">
                <a:solidFill>
                  <a:schemeClr val="bg1"/>
                </a:solidFill>
                <a:ea typeface="+mn-lt"/>
                <a:cs typeface="+mn-lt"/>
              </a:rPr>
              <a:t>sharded</a:t>
            </a:r>
            <a:r>
              <a:rPr lang="en-US" sz="2400">
                <a:solidFill>
                  <a:schemeClr val="bg1"/>
                </a:solidFill>
                <a:ea typeface="+mn-lt"/>
                <a:cs typeface="+mn-lt"/>
              </a:rPr>
              <a:t> into distributions to optimize the performance </a:t>
            </a:r>
          </a:p>
          <a:p>
            <a:pPr>
              <a:lnSpc>
                <a:spcPct val="150000"/>
              </a:lnSpc>
            </a:pPr>
            <a:r>
              <a:rPr lang="en-US" sz="2400" err="1">
                <a:solidFill>
                  <a:schemeClr val="bg1"/>
                </a:solidFill>
                <a:ea typeface="+mn-lt"/>
                <a:cs typeface="+mn-lt"/>
              </a:rPr>
              <a:t>Sharding</a:t>
            </a:r>
            <a:r>
              <a:rPr lang="en-US" sz="2400">
                <a:solidFill>
                  <a:schemeClr val="bg1"/>
                </a:solidFill>
                <a:ea typeface="+mn-lt"/>
                <a:cs typeface="+mn-lt"/>
              </a:rPr>
              <a:t> pattern can be chosen to distribute the data when defining the table</a:t>
            </a:r>
            <a:endParaRPr lang="en-US">
              <a:solidFill>
                <a:schemeClr val="bg1"/>
              </a:solidFill>
            </a:endParaRPr>
          </a:p>
          <a:p>
            <a:pPr>
              <a:lnSpc>
                <a:spcPct val="150000"/>
              </a:lnSpc>
            </a:pPr>
            <a:r>
              <a:rPr lang="en-US" sz="2400">
                <a:solidFill>
                  <a:schemeClr val="bg1"/>
                </a:solidFill>
                <a:ea typeface="+mn-lt"/>
                <a:cs typeface="+mn-lt"/>
              </a:rPr>
              <a:t>SQL Data Warehouse supports these </a:t>
            </a:r>
            <a:r>
              <a:rPr lang="en-US" sz="2400" err="1">
                <a:solidFill>
                  <a:schemeClr val="bg1"/>
                </a:solidFill>
                <a:ea typeface="+mn-lt"/>
                <a:cs typeface="+mn-lt"/>
              </a:rPr>
              <a:t>sharding</a:t>
            </a:r>
            <a:r>
              <a:rPr lang="en-US" sz="2400">
                <a:solidFill>
                  <a:schemeClr val="bg1"/>
                </a:solidFill>
                <a:ea typeface="+mn-lt"/>
                <a:cs typeface="+mn-lt"/>
              </a:rPr>
              <a:t> patterns:</a:t>
            </a:r>
          </a:p>
          <a:p>
            <a:pPr lvl="1">
              <a:lnSpc>
                <a:spcPct val="100000"/>
              </a:lnSpc>
            </a:pPr>
            <a:r>
              <a:rPr lang="en-US">
                <a:solidFill>
                  <a:schemeClr val="bg1"/>
                </a:solidFill>
                <a:ea typeface="+mn-lt"/>
                <a:cs typeface="+mn-lt"/>
              </a:rPr>
              <a:t>Hash</a:t>
            </a:r>
            <a:endParaRPr lang="en-US">
              <a:solidFill>
                <a:schemeClr val="bg1"/>
              </a:solidFill>
              <a:cs typeface="Calibri"/>
            </a:endParaRPr>
          </a:p>
          <a:p>
            <a:pPr lvl="1">
              <a:lnSpc>
                <a:spcPct val="100000"/>
              </a:lnSpc>
            </a:pPr>
            <a:r>
              <a:rPr lang="en-US">
                <a:solidFill>
                  <a:schemeClr val="bg1"/>
                </a:solidFill>
                <a:ea typeface="+mn-lt"/>
                <a:cs typeface="+mn-lt"/>
              </a:rPr>
              <a:t>Round Robin</a:t>
            </a:r>
            <a:endParaRPr lang="en-US">
              <a:solidFill>
                <a:schemeClr val="bg1"/>
              </a:solidFill>
              <a:cs typeface="Calibri"/>
            </a:endParaRPr>
          </a:p>
          <a:p>
            <a:pPr lvl="1">
              <a:lnSpc>
                <a:spcPct val="100000"/>
              </a:lnSpc>
            </a:pPr>
            <a:r>
              <a:rPr lang="en-US">
                <a:solidFill>
                  <a:schemeClr val="bg1"/>
                </a:solidFill>
                <a:ea typeface="+mn-lt"/>
                <a:cs typeface="+mn-lt"/>
              </a:rPr>
              <a:t>Replicate</a:t>
            </a:r>
            <a:endParaRPr lang="en-US">
              <a:solidFill>
                <a:schemeClr val="bg1"/>
              </a:solidFill>
              <a:cs typeface="Calibri"/>
            </a:endParaRPr>
          </a:p>
          <a:p>
            <a:pPr>
              <a:lnSpc>
                <a:spcPct val="150000"/>
              </a:lnSpc>
            </a:pPr>
            <a:endParaRPr lang="en-US" sz="2400">
              <a:solidFill>
                <a:schemeClr val="bg1"/>
              </a:solidFill>
              <a:ea typeface="+mn-lt"/>
              <a:cs typeface="+mn-lt"/>
            </a:endParaRPr>
          </a:p>
        </p:txBody>
      </p:sp>
    </p:spTree>
    <p:extLst>
      <p:ext uri="{BB962C8B-B14F-4D97-AF65-F5344CB8AC3E}">
        <p14:creationId xmlns:p14="http://schemas.microsoft.com/office/powerpoint/2010/main" val="168640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Control node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Control node is the brain of the data warehouse</a:t>
            </a:r>
          </a:p>
          <a:p>
            <a:pPr>
              <a:lnSpc>
                <a:spcPct val="150000"/>
              </a:lnSpc>
            </a:pPr>
            <a:r>
              <a:rPr lang="en-US" sz="2400">
                <a:solidFill>
                  <a:schemeClr val="bg1"/>
                </a:solidFill>
                <a:ea typeface="+mn-lt"/>
                <a:cs typeface="+mn-lt"/>
              </a:rPr>
              <a:t>It is the front end that interacts with all applications and connections</a:t>
            </a:r>
          </a:p>
          <a:p>
            <a:pPr>
              <a:lnSpc>
                <a:spcPct val="150000"/>
              </a:lnSpc>
            </a:pPr>
            <a:r>
              <a:rPr lang="en-US" sz="2400">
                <a:solidFill>
                  <a:schemeClr val="bg1"/>
                </a:solidFill>
                <a:ea typeface="+mn-lt"/>
                <a:cs typeface="+mn-lt"/>
              </a:rPr>
              <a:t>The MPP engine runs on the Control node to optimize and coordinate parallel queries</a:t>
            </a:r>
          </a:p>
          <a:p>
            <a:pPr>
              <a:lnSpc>
                <a:spcPct val="150000"/>
              </a:lnSpc>
            </a:pPr>
            <a:r>
              <a:rPr lang="en-US" sz="2400">
                <a:solidFill>
                  <a:schemeClr val="bg1"/>
                </a:solidFill>
                <a:ea typeface="+mn-lt"/>
                <a:cs typeface="+mn-lt"/>
              </a:rPr>
              <a:t>When T-SQL queries are submitted to SQL Data Warehouse, the Control node transforms it into queries that run against each distribution in parallel</a:t>
            </a:r>
          </a:p>
        </p:txBody>
      </p:sp>
    </p:spTree>
    <p:extLst>
      <p:ext uri="{BB962C8B-B14F-4D97-AF65-F5344CB8AC3E}">
        <p14:creationId xmlns:p14="http://schemas.microsoft.com/office/powerpoint/2010/main" val="106022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Compute nodes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The Compute nodes provide the computational power</a:t>
            </a:r>
          </a:p>
          <a:p>
            <a:pPr>
              <a:lnSpc>
                <a:spcPct val="150000"/>
              </a:lnSpc>
            </a:pPr>
            <a:r>
              <a:rPr lang="en-US" sz="2400">
                <a:solidFill>
                  <a:schemeClr val="bg1"/>
                </a:solidFill>
                <a:ea typeface="+mn-lt"/>
                <a:cs typeface="+mn-lt"/>
              </a:rPr>
              <a:t>Distributions map to Compute nodes for processing</a:t>
            </a:r>
          </a:p>
          <a:p>
            <a:pPr>
              <a:lnSpc>
                <a:spcPct val="150000"/>
              </a:lnSpc>
            </a:pPr>
            <a:r>
              <a:rPr lang="en-US" sz="2400">
                <a:solidFill>
                  <a:schemeClr val="bg1"/>
                </a:solidFill>
                <a:ea typeface="+mn-lt"/>
                <a:cs typeface="+mn-lt"/>
              </a:rPr>
              <a:t>As you pay for more compute resources, SQL Data Warehouse re-maps the distributions to the available Compute nodes</a:t>
            </a:r>
          </a:p>
          <a:p>
            <a:pPr>
              <a:lnSpc>
                <a:spcPct val="150000"/>
              </a:lnSpc>
            </a:pPr>
            <a:r>
              <a:rPr lang="en-US" sz="2400">
                <a:solidFill>
                  <a:schemeClr val="bg1"/>
                </a:solidFill>
                <a:ea typeface="+mn-lt"/>
                <a:cs typeface="+mn-lt"/>
              </a:rPr>
              <a:t> The number of compute nodes ranges from 1 to 60, and is determined by the service level for the data warehouse</a:t>
            </a:r>
          </a:p>
          <a:p>
            <a:pPr>
              <a:lnSpc>
                <a:spcPct val="150000"/>
              </a:lnSpc>
            </a:pPr>
            <a:r>
              <a:rPr lang="en-US" sz="2400">
                <a:solidFill>
                  <a:schemeClr val="bg1"/>
                </a:solidFill>
                <a:ea typeface="+mn-lt"/>
                <a:cs typeface="+mn-lt"/>
              </a:rPr>
              <a:t>Each Compute node has a node ID that is visible in system views</a:t>
            </a:r>
          </a:p>
        </p:txBody>
      </p:sp>
    </p:spTree>
    <p:extLst>
      <p:ext uri="{BB962C8B-B14F-4D97-AF65-F5344CB8AC3E}">
        <p14:creationId xmlns:p14="http://schemas.microsoft.com/office/powerpoint/2010/main" val="32022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Data Movement Service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Data Movement Service (DMS) is the data transport technology that coordinates data movement between the Compute nodes</a:t>
            </a:r>
          </a:p>
          <a:p>
            <a:pPr>
              <a:lnSpc>
                <a:spcPct val="150000"/>
              </a:lnSpc>
            </a:pPr>
            <a:r>
              <a:rPr lang="en-US" sz="2400">
                <a:solidFill>
                  <a:schemeClr val="bg1"/>
                </a:solidFill>
                <a:ea typeface="+mn-lt"/>
                <a:cs typeface="+mn-lt"/>
              </a:rPr>
              <a:t>Some queries require data movement to ensure the parallel queries return accurate results</a:t>
            </a:r>
          </a:p>
          <a:p>
            <a:pPr>
              <a:lnSpc>
                <a:spcPct val="150000"/>
              </a:lnSpc>
            </a:pPr>
            <a:r>
              <a:rPr lang="en-US" sz="2400">
                <a:solidFill>
                  <a:schemeClr val="bg1"/>
                </a:solidFill>
                <a:ea typeface="+mn-lt"/>
                <a:cs typeface="+mn-lt"/>
              </a:rPr>
              <a:t>When data movement is required, DMS ensures the right data gets to the right location</a:t>
            </a:r>
          </a:p>
        </p:txBody>
      </p:sp>
    </p:spTree>
    <p:extLst>
      <p:ext uri="{BB962C8B-B14F-4D97-AF65-F5344CB8AC3E}">
        <p14:creationId xmlns:p14="http://schemas.microsoft.com/office/powerpoint/2010/main" val="362911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Distributions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A distribution is the basic unit of storage and processing for parallel queries that run on distributed data</a:t>
            </a:r>
          </a:p>
          <a:p>
            <a:pPr>
              <a:lnSpc>
                <a:spcPct val="150000"/>
              </a:lnSpc>
            </a:pPr>
            <a:r>
              <a:rPr lang="en-US" sz="2400">
                <a:solidFill>
                  <a:schemeClr val="bg1"/>
                </a:solidFill>
                <a:ea typeface="+mn-lt"/>
                <a:cs typeface="+mn-lt"/>
              </a:rPr>
              <a:t>When SQL Data Warehouse runs a query, the work is divided into 60 smaller queries that run in parallel</a:t>
            </a:r>
          </a:p>
          <a:p>
            <a:pPr>
              <a:lnSpc>
                <a:spcPct val="150000"/>
              </a:lnSpc>
            </a:pPr>
            <a:r>
              <a:rPr lang="en-US" sz="2400">
                <a:solidFill>
                  <a:schemeClr val="bg1"/>
                </a:solidFill>
                <a:ea typeface="+mn-lt"/>
                <a:cs typeface="+mn-lt"/>
              </a:rPr>
              <a:t>Each of the 60 smaller queries runs on one of the data distributions</a:t>
            </a:r>
          </a:p>
          <a:p>
            <a:pPr>
              <a:lnSpc>
                <a:spcPct val="150000"/>
              </a:lnSpc>
            </a:pPr>
            <a:r>
              <a:rPr lang="en-US" sz="2400">
                <a:solidFill>
                  <a:schemeClr val="bg1"/>
                </a:solidFill>
                <a:ea typeface="+mn-lt"/>
                <a:cs typeface="+mn-lt"/>
              </a:rPr>
              <a:t>Each Compute node manages one or more of the 60 distributions</a:t>
            </a:r>
          </a:p>
        </p:txBody>
      </p:sp>
    </p:spTree>
    <p:extLst>
      <p:ext uri="{BB962C8B-B14F-4D97-AF65-F5344CB8AC3E}">
        <p14:creationId xmlns:p14="http://schemas.microsoft.com/office/powerpoint/2010/main" val="285350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Hash-distributed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a:xfrm>
            <a:off x="838200" y="1557514"/>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Hash distributed table can deliver the highest query performance for joins and aggregations on large tables</a:t>
            </a:r>
            <a:endParaRPr lang="en-US" sz="2400">
              <a:solidFill>
                <a:schemeClr val="bg1"/>
              </a:solidFill>
              <a:cs typeface="Calibri"/>
            </a:endParaRPr>
          </a:p>
        </p:txBody>
      </p:sp>
      <p:pic>
        <p:nvPicPr>
          <p:cNvPr id="8" name="Picture 8">
            <a:extLst>
              <a:ext uri="{FF2B5EF4-FFF2-40B4-BE49-F238E27FC236}">
                <a16:creationId xmlns:a16="http://schemas.microsoft.com/office/drawing/2014/main" id="{A6E4616D-439C-4B02-84CB-1378C57E2777}"/>
              </a:ext>
            </a:extLst>
          </p:cNvPr>
          <p:cNvPicPr>
            <a:picLocks noChangeAspect="1"/>
          </p:cNvPicPr>
          <p:nvPr/>
        </p:nvPicPr>
        <p:blipFill>
          <a:blip r:embed="rId3"/>
          <a:stretch>
            <a:fillRect/>
          </a:stretch>
        </p:blipFill>
        <p:spPr>
          <a:xfrm>
            <a:off x="3440290" y="2847089"/>
            <a:ext cx="5325533" cy="3252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166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Round-robin distributed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round-robin table is the simplest table to create and delivers fast performance when used as a staging table for loads</a:t>
            </a:r>
            <a:endParaRPr lang="en-US" sz="2400">
              <a:solidFill>
                <a:schemeClr val="bg1"/>
              </a:solidFill>
              <a:cs typeface="Calibri"/>
            </a:endParaRPr>
          </a:p>
          <a:p>
            <a:pPr>
              <a:lnSpc>
                <a:spcPct val="150000"/>
              </a:lnSpc>
            </a:pPr>
            <a:r>
              <a:rPr lang="en-US" sz="2400">
                <a:solidFill>
                  <a:schemeClr val="bg1"/>
                </a:solidFill>
                <a:ea typeface="+mn-lt"/>
                <a:cs typeface="+mn-lt"/>
              </a:rPr>
              <a:t>Distributes data evenly across the table but without any further optimization</a:t>
            </a:r>
          </a:p>
          <a:p>
            <a:pPr>
              <a:lnSpc>
                <a:spcPct val="150000"/>
              </a:lnSpc>
            </a:pPr>
            <a:r>
              <a:rPr lang="en-US" sz="2400">
                <a:solidFill>
                  <a:schemeClr val="bg1"/>
                </a:solidFill>
                <a:ea typeface="+mn-lt"/>
                <a:cs typeface="+mn-lt"/>
              </a:rPr>
              <a:t>A distribution is first chosen at random and then buffers of rows are assigned to distributions sequentially</a:t>
            </a:r>
            <a:endParaRPr lang="en-US" sz="2400">
              <a:solidFill>
                <a:schemeClr val="bg1"/>
              </a:solidFill>
              <a:cs typeface="Calibri"/>
            </a:endParaRPr>
          </a:p>
        </p:txBody>
      </p:sp>
    </p:spTree>
    <p:extLst>
      <p:ext uri="{BB962C8B-B14F-4D97-AF65-F5344CB8AC3E}">
        <p14:creationId xmlns:p14="http://schemas.microsoft.com/office/powerpoint/2010/main" val="32363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Replicated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replicated table provides the fastest query performance for small tables</a:t>
            </a:r>
          </a:p>
          <a:p>
            <a:pPr>
              <a:lnSpc>
                <a:spcPct val="150000"/>
              </a:lnSpc>
            </a:pPr>
            <a:r>
              <a:rPr lang="en-US" sz="2400">
                <a:solidFill>
                  <a:schemeClr val="bg1"/>
                </a:solidFill>
                <a:ea typeface="+mn-lt"/>
                <a:cs typeface="+mn-lt"/>
              </a:rPr>
              <a:t>A table that is replicated caches a full copy of the table on each compute node</a:t>
            </a:r>
          </a:p>
          <a:p>
            <a:pPr>
              <a:lnSpc>
                <a:spcPct val="150000"/>
              </a:lnSpc>
            </a:pPr>
            <a:endParaRPr lang="en-US" sz="2400">
              <a:solidFill>
                <a:schemeClr val="bg1"/>
              </a:solidFill>
              <a:ea typeface="+mn-lt"/>
              <a:cs typeface="+mn-lt"/>
            </a:endParaRPr>
          </a:p>
        </p:txBody>
      </p:sp>
      <p:pic>
        <p:nvPicPr>
          <p:cNvPr id="5" name="Picture 5">
            <a:extLst>
              <a:ext uri="{FF2B5EF4-FFF2-40B4-BE49-F238E27FC236}">
                <a16:creationId xmlns:a16="http://schemas.microsoft.com/office/drawing/2014/main" id="{88C35A53-D0AB-4E13-B3FF-2B3BD96DFF6A}"/>
              </a:ext>
            </a:extLst>
          </p:cNvPr>
          <p:cNvPicPr>
            <a:picLocks noChangeAspect="1"/>
          </p:cNvPicPr>
          <p:nvPr/>
        </p:nvPicPr>
        <p:blipFill>
          <a:blip r:embed="rId3"/>
          <a:stretch>
            <a:fillRect/>
          </a:stretch>
        </p:blipFill>
        <p:spPr>
          <a:xfrm>
            <a:off x="3383845" y="3182176"/>
            <a:ext cx="4662311" cy="3329979"/>
          </a:xfrm>
          <a:prstGeom prst="rect">
            <a:avLst/>
          </a:prstGeom>
          <a:ln>
            <a:noFill/>
          </a:ln>
          <a:effectLst>
            <a:softEdge rad="112500"/>
          </a:effectLst>
        </p:spPr>
      </p:pic>
    </p:spTree>
    <p:extLst>
      <p:ext uri="{BB962C8B-B14F-4D97-AF65-F5344CB8AC3E}">
        <p14:creationId xmlns:p14="http://schemas.microsoft.com/office/powerpoint/2010/main" val="177156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SQL Data Warehouse CPU, memory, and IO are bundled into units of compute scale called Data Warehouse Units (DWUs)</a:t>
            </a:r>
          </a:p>
          <a:p>
            <a:pPr>
              <a:lnSpc>
                <a:spcPct val="150000"/>
              </a:lnSpc>
            </a:pPr>
            <a:r>
              <a:rPr lang="en-US" sz="2400">
                <a:solidFill>
                  <a:schemeClr val="bg1"/>
                </a:solidFill>
                <a:ea typeface="+mn-lt"/>
                <a:cs typeface="+mn-lt"/>
              </a:rPr>
              <a:t>A DWU represents an abstract, normalized measure of compute resources and performance</a:t>
            </a:r>
          </a:p>
          <a:p>
            <a:pPr>
              <a:lnSpc>
                <a:spcPct val="150000"/>
              </a:lnSpc>
            </a:pPr>
            <a:r>
              <a:rPr lang="en-US" sz="2400">
                <a:solidFill>
                  <a:schemeClr val="bg1"/>
                </a:solidFill>
                <a:ea typeface="+mn-lt"/>
                <a:cs typeface="+mn-lt"/>
              </a:rPr>
              <a:t>Altering the number of DWUs that are allocated to the system, which in turn adjusts the performance, and the cost, of the system</a:t>
            </a:r>
          </a:p>
        </p:txBody>
      </p:sp>
    </p:spTree>
    <p:extLst>
      <p:ext uri="{BB962C8B-B14F-4D97-AF65-F5344CB8AC3E}">
        <p14:creationId xmlns:p14="http://schemas.microsoft.com/office/powerpoint/2010/main" val="221096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Effects of increasing 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Linearly changes performance of the system for scans, aggregations, and CTAS statements</a:t>
            </a:r>
          </a:p>
          <a:p>
            <a:pPr>
              <a:lnSpc>
                <a:spcPct val="150000"/>
              </a:lnSpc>
            </a:pPr>
            <a:r>
              <a:rPr lang="en-US" sz="2400">
                <a:solidFill>
                  <a:schemeClr val="bg1"/>
                </a:solidFill>
                <a:ea typeface="+mn-lt"/>
                <a:cs typeface="+mn-lt"/>
              </a:rPr>
              <a:t>Increases the number of readers and writers for </a:t>
            </a:r>
            <a:r>
              <a:rPr lang="en-US" sz="2400" err="1">
                <a:solidFill>
                  <a:schemeClr val="bg1"/>
                </a:solidFill>
                <a:ea typeface="+mn-lt"/>
                <a:cs typeface="+mn-lt"/>
              </a:rPr>
              <a:t>PolyBase</a:t>
            </a:r>
            <a:r>
              <a:rPr lang="en-US" sz="2400">
                <a:solidFill>
                  <a:schemeClr val="bg1"/>
                </a:solidFill>
                <a:ea typeface="+mn-lt"/>
                <a:cs typeface="+mn-lt"/>
              </a:rPr>
              <a:t> load operations</a:t>
            </a:r>
            <a:endParaRPr lang="en-US">
              <a:solidFill>
                <a:schemeClr val="bg1"/>
              </a:solidFill>
              <a:cs typeface="Calibri" panose="020F0502020204030204"/>
            </a:endParaRPr>
          </a:p>
          <a:p>
            <a:pPr>
              <a:lnSpc>
                <a:spcPct val="150000"/>
              </a:lnSpc>
            </a:pPr>
            <a:r>
              <a:rPr lang="en-US" sz="2400">
                <a:solidFill>
                  <a:schemeClr val="bg1"/>
                </a:solidFill>
                <a:ea typeface="+mn-lt"/>
                <a:cs typeface="+mn-lt"/>
              </a:rPr>
              <a:t>Increases the maximum number of concurrent queries and concurrency slots.</a:t>
            </a:r>
            <a:endParaRPr lang="en-US">
              <a:solidFill>
                <a:schemeClr val="bg1"/>
              </a:solidFill>
              <a:cs typeface="Calibri" panose="020F0502020204030204"/>
            </a:endParaRPr>
          </a:p>
        </p:txBody>
      </p:sp>
    </p:spTree>
    <p:extLst>
      <p:ext uri="{BB962C8B-B14F-4D97-AF65-F5344CB8AC3E}">
        <p14:creationId xmlns:p14="http://schemas.microsoft.com/office/powerpoint/2010/main" val="322988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Down Arrow 3"/>
          <p:cNvSpPr/>
          <p:nvPr/>
        </p:nvSpPr>
        <p:spPr bwMode="auto">
          <a:xfrm>
            <a:off x="4966773" y="1840046"/>
            <a:ext cx="1568743" cy="2186116"/>
          </a:xfrm>
          <a:prstGeom prst="downArrow">
            <a:avLst/>
          </a:prstGeom>
          <a:gradFill flip="none" rotWithShape="1">
            <a:gsLst>
              <a:gs pos="0">
                <a:schemeClr val="bg1"/>
              </a:gs>
              <a:gs pos="54000">
                <a:srgbClr val="442359">
                  <a:lumMod val="95000"/>
                  <a:lumOff val="5000"/>
                </a:srgbClr>
              </a:gs>
              <a:gs pos="100000">
                <a:srgbClr val="442359">
                  <a:lumMod val="94000"/>
                  <a:lumOff val="600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93345" y="173268"/>
            <a:ext cx="10515600" cy="1325563"/>
          </a:xfrm>
        </p:spPr>
        <p:txBody>
          <a:bodyPr/>
          <a:lstStyle/>
          <a:p>
            <a:r>
              <a:rPr lang="en-US" b="1">
                <a:solidFill>
                  <a:schemeClr val="bg1"/>
                </a:solidFill>
              </a:rPr>
              <a:t>Session Objective and Key Takeaway</a:t>
            </a:r>
          </a:p>
        </p:txBody>
      </p:sp>
      <p:sp>
        <p:nvSpPr>
          <p:cNvPr id="3" name="Text Placeholder 2"/>
          <p:cNvSpPr>
            <a:spLocks noGrp="1"/>
          </p:cNvSpPr>
          <p:nvPr>
            <p:ph type="body" sz="quarter" idx="11"/>
          </p:nvPr>
        </p:nvSpPr>
        <p:spPr>
          <a:xfrm>
            <a:off x="1596486" y="4367378"/>
            <a:ext cx="9412459" cy="1390958"/>
          </a:xfrm>
        </p:spPr>
        <p:txBody>
          <a:bodyPr vert="horz" lIns="91440" tIns="45720" rIns="91440" bIns="45720" rtlCol="0" anchor="t">
            <a:normAutofit fontScale="70000" lnSpcReduction="20000"/>
          </a:bodyPr>
          <a:lstStyle/>
          <a:p>
            <a:pPr algn="just" defTabSz="932597"/>
            <a:r>
              <a:rPr lang="en-IN" sz="3600" i="1">
                <a:solidFill>
                  <a:schemeClr val="bg1"/>
                </a:solidFill>
                <a:cs typeface="Calibri"/>
              </a:rPr>
              <a:t>Explore the power of Azure to perform multiple database transactions at once by using the Massively Parallel Processing facility of Azure SQL Datawarehouse and leverage the process of migration of data into Azure SQL Datawarehouse using Azure Data Factory.</a:t>
            </a:r>
          </a:p>
        </p:txBody>
      </p:sp>
    </p:spTree>
    <p:extLst>
      <p:ext uri="{BB962C8B-B14F-4D97-AF65-F5344CB8AC3E}">
        <p14:creationId xmlns:p14="http://schemas.microsoft.com/office/powerpoint/2010/main" val="24621744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Service Level Objective</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Service Level Objective (SLO) is the scalability setting that determines the cost and performance level of data warehouse</a:t>
            </a:r>
          </a:p>
          <a:p>
            <a:pPr>
              <a:lnSpc>
                <a:spcPct val="150000"/>
              </a:lnSpc>
            </a:pPr>
            <a:r>
              <a:rPr lang="en-US" sz="2400">
                <a:solidFill>
                  <a:schemeClr val="bg1"/>
                </a:solidFill>
                <a:ea typeface="+mn-lt"/>
                <a:cs typeface="+mn-lt"/>
              </a:rPr>
              <a:t>The service levels for Gen2 are measured in compute data warehouse units</a:t>
            </a:r>
          </a:p>
          <a:p>
            <a:pPr lvl="1">
              <a:lnSpc>
                <a:spcPct val="150000"/>
              </a:lnSpc>
            </a:pPr>
            <a:r>
              <a:rPr lang="en-US">
                <a:solidFill>
                  <a:schemeClr val="bg1"/>
                </a:solidFill>
                <a:ea typeface="+mn-lt"/>
                <a:cs typeface="+mn-lt"/>
              </a:rPr>
              <a:t>For example DW2000c</a:t>
            </a:r>
          </a:p>
          <a:p>
            <a:pPr>
              <a:lnSpc>
                <a:spcPct val="150000"/>
              </a:lnSpc>
            </a:pPr>
            <a:r>
              <a:rPr lang="en-US" sz="2400">
                <a:solidFill>
                  <a:schemeClr val="bg1"/>
                </a:solidFill>
                <a:ea typeface="+mn-lt"/>
                <a:cs typeface="+mn-lt"/>
              </a:rPr>
              <a:t>Gen1 service levels are measured in DWUs</a:t>
            </a:r>
          </a:p>
          <a:p>
            <a:pPr lvl="1">
              <a:lnSpc>
                <a:spcPct val="150000"/>
              </a:lnSpc>
            </a:pPr>
            <a:r>
              <a:rPr lang="en-US">
                <a:solidFill>
                  <a:schemeClr val="bg1"/>
                </a:solidFill>
                <a:ea typeface="+mn-lt"/>
                <a:cs typeface="+mn-lt"/>
              </a:rPr>
              <a:t> For example DW2000</a:t>
            </a:r>
            <a:endParaRPr lang="en-US">
              <a:solidFill>
                <a:schemeClr val="bg1"/>
              </a:solidFill>
              <a:cs typeface="Calibri"/>
            </a:endParaRPr>
          </a:p>
        </p:txBody>
      </p:sp>
    </p:spTree>
    <p:extLst>
      <p:ext uri="{BB962C8B-B14F-4D97-AF65-F5344CB8AC3E}">
        <p14:creationId xmlns:p14="http://schemas.microsoft.com/office/powerpoint/2010/main" val="296263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a:solidFill>
                  <a:schemeClr val="bg1"/>
                </a:solidFill>
              </a:rPr>
              <a:t>Configuring Service Level Objective using T-SQL</a:t>
            </a:r>
            <a:endParaRPr lang="en-US" sz="4300" b="1">
              <a:solidFill>
                <a:schemeClr val="bg1"/>
              </a:solidFill>
              <a:cs typeface="Calibri Light"/>
            </a:endParaRPr>
          </a:p>
        </p:txBody>
      </p:sp>
      <p:pic>
        <p:nvPicPr>
          <p:cNvPr id="3" name="Picture 3">
            <a:extLst>
              <a:ext uri="{FF2B5EF4-FFF2-40B4-BE49-F238E27FC236}">
                <a16:creationId xmlns:a16="http://schemas.microsoft.com/office/drawing/2014/main" id="{4D264D71-9624-4B38-8640-BA2F6C2576B6}"/>
              </a:ext>
            </a:extLst>
          </p:cNvPr>
          <p:cNvPicPr>
            <a:picLocks noGrp="1" noChangeAspect="1"/>
          </p:cNvPicPr>
          <p:nvPr>
            <p:ph idx="1"/>
          </p:nvPr>
        </p:nvPicPr>
        <p:blipFill>
          <a:blip r:embed="rId3"/>
          <a:stretch>
            <a:fillRect/>
          </a:stretch>
        </p:blipFill>
        <p:spPr>
          <a:xfrm>
            <a:off x="6987117" y="2937139"/>
            <a:ext cx="3001433" cy="2735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6">
            <a:extLst>
              <a:ext uri="{FF2B5EF4-FFF2-40B4-BE49-F238E27FC236}">
                <a16:creationId xmlns:a16="http://schemas.microsoft.com/office/drawing/2014/main" id="{9E2DA303-F00E-4042-9044-BDCEC7CCA05E}"/>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a:solidFill>
                  <a:schemeClr val="bg1"/>
                </a:solidFill>
                <a:ea typeface="+mn-lt"/>
                <a:cs typeface="+mn-lt"/>
              </a:rPr>
              <a:t>In T-SQL the SERVICE_OBJECTIVE setting determines the service level and the performance tier for data warehouse</a:t>
            </a:r>
            <a:endParaRPr lang="en-US" sz="2400">
              <a:solidFill>
                <a:schemeClr val="bg1"/>
              </a:solidFill>
              <a:cs typeface="Calibri"/>
            </a:endParaRPr>
          </a:p>
        </p:txBody>
      </p:sp>
    </p:spTree>
    <p:extLst>
      <p:ext uri="{BB962C8B-B14F-4D97-AF65-F5344CB8AC3E}">
        <p14:creationId xmlns:p14="http://schemas.microsoft.com/office/powerpoint/2010/main" val="417188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Performance Tiers and 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Each performance tier uses a slightly different unit of measure for their data warehouse units</a:t>
            </a:r>
          </a:p>
          <a:p>
            <a:pPr>
              <a:lnSpc>
                <a:spcPct val="150000"/>
              </a:lnSpc>
            </a:pPr>
            <a:r>
              <a:rPr lang="en-US" sz="2400">
                <a:solidFill>
                  <a:schemeClr val="bg1"/>
                </a:solidFill>
                <a:ea typeface="+mn-lt"/>
                <a:cs typeface="+mn-lt"/>
              </a:rPr>
              <a:t>This difference is reflected on the invoice as the unit of scale </a:t>
            </a:r>
          </a:p>
          <a:p>
            <a:pPr>
              <a:lnSpc>
                <a:spcPct val="150000"/>
              </a:lnSpc>
            </a:pPr>
            <a:r>
              <a:rPr lang="en-US" sz="2400">
                <a:solidFill>
                  <a:schemeClr val="bg1"/>
                </a:solidFill>
                <a:ea typeface="+mn-lt"/>
                <a:cs typeface="+mn-lt"/>
              </a:rPr>
              <a:t>Gen1 data warehouses are measured in Data Warehouse Units (DWUs)</a:t>
            </a:r>
            <a:endParaRPr lang="en-US" sz="2400">
              <a:solidFill>
                <a:schemeClr val="bg1"/>
              </a:solidFill>
              <a:cs typeface="Calibri"/>
            </a:endParaRPr>
          </a:p>
          <a:p>
            <a:pPr>
              <a:lnSpc>
                <a:spcPct val="150000"/>
              </a:lnSpc>
            </a:pPr>
            <a:r>
              <a:rPr lang="en-US" sz="2400">
                <a:solidFill>
                  <a:schemeClr val="bg1"/>
                </a:solidFill>
                <a:ea typeface="+mn-lt"/>
                <a:cs typeface="+mn-lt"/>
              </a:rPr>
              <a:t>Gen2 data warehouses are measured in compute Data Warehouse Units (</a:t>
            </a:r>
            <a:r>
              <a:rPr lang="en-US" sz="2400" err="1">
                <a:solidFill>
                  <a:schemeClr val="bg1"/>
                </a:solidFill>
                <a:ea typeface="+mn-lt"/>
                <a:cs typeface="+mn-lt"/>
              </a:rPr>
              <a:t>cDWUs</a:t>
            </a:r>
            <a:r>
              <a:rPr lang="en-US" sz="2400">
                <a:solidFill>
                  <a:schemeClr val="bg1"/>
                </a:solidFill>
                <a:ea typeface="+mn-lt"/>
                <a:cs typeface="+mn-lt"/>
              </a:rPr>
              <a:t>)</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72226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Capacity Limits</a:t>
            </a:r>
            <a:endParaRPr lang="en-US"/>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a:xfrm>
            <a:off x="838200" y="1543403"/>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SQL server has a Database Transaction Unit quota that allows a specific number of DWUs</a:t>
            </a:r>
            <a:endParaRPr lang="en-US" sz="2400">
              <a:solidFill>
                <a:schemeClr val="bg1"/>
              </a:solidFill>
              <a:cs typeface="Calibri" panose="020F0502020204030204"/>
            </a:endParaRPr>
          </a:p>
          <a:p>
            <a:pPr>
              <a:lnSpc>
                <a:spcPct val="150000"/>
              </a:lnSpc>
            </a:pPr>
            <a:endParaRPr lang="en-US" sz="2400">
              <a:solidFill>
                <a:schemeClr val="bg1"/>
              </a:solidFill>
              <a:cs typeface="Calibri" panose="020F0502020204030204"/>
            </a:endParaRPr>
          </a:p>
        </p:txBody>
      </p:sp>
      <p:graphicFrame>
        <p:nvGraphicFramePr>
          <p:cNvPr id="4" name="Table 3">
            <a:extLst>
              <a:ext uri="{FF2B5EF4-FFF2-40B4-BE49-F238E27FC236}">
                <a16:creationId xmlns:a16="http://schemas.microsoft.com/office/drawing/2014/main" id="{19F07441-AC3D-4E7B-A92B-22D56D44D705}"/>
              </a:ext>
            </a:extLst>
          </p:cNvPr>
          <p:cNvGraphicFramePr>
            <a:graphicFrameLocks noGrp="1"/>
          </p:cNvGraphicFramePr>
          <p:nvPr>
            <p:extLst>
              <p:ext uri="{D42A27DB-BD31-4B8C-83A1-F6EECF244321}">
                <p14:modId xmlns:p14="http://schemas.microsoft.com/office/powerpoint/2010/main" val="796745502"/>
              </p:ext>
            </p:extLst>
          </p:nvPr>
        </p:nvGraphicFramePr>
        <p:xfrm>
          <a:off x="959554" y="2723444"/>
          <a:ext cx="10159440" cy="3977640"/>
        </p:xfrm>
        <a:graphic>
          <a:graphicData uri="http://schemas.openxmlformats.org/drawingml/2006/table">
            <a:tbl>
              <a:tblPr firstRow="1" bandRow="1">
                <a:tableStyleId>{5C22544A-7EE6-4342-B048-85BDC9FD1C3A}</a:tableStyleId>
              </a:tblPr>
              <a:tblGrid>
                <a:gridCol w="2539860">
                  <a:extLst>
                    <a:ext uri="{9D8B030D-6E8A-4147-A177-3AD203B41FA5}">
                      <a16:colId xmlns:a16="http://schemas.microsoft.com/office/drawing/2014/main" val="3720445991"/>
                    </a:ext>
                  </a:extLst>
                </a:gridCol>
                <a:gridCol w="2539860">
                  <a:extLst>
                    <a:ext uri="{9D8B030D-6E8A-4147-A177-3AD203B41FA5}">
                      <a16:colId xmlns:a16="http://schemas.microsoft.com/office/drawing/2014/main" val="24363103"/>
                    </a:ext>
                  </a:extLst>
                </a:gridCol>
                <a:gridCol w="2539860">
                  <a:extLst>
                    <a:ext uri="{9D8B030D-6E8A-4147-A177-3AD203B41FA5}">
                      <a16:colId xmlns:a16="http://schemas.microsoft.com/office/drawing/2014/main" val="3319141469"/>
                    </a:ext>
                  </a:extLst>
                </a:gridCol>
                <a:gridCol w="2539860">
                  <a:extLst>
                    <a:ext uri="{9D8B030D-6E8A-4147-A177-3AD203B41FA5}">
                      <a16:colId xmlns:a16="http://schemas.microsoft.com/office/drawing/2014/main" val="1924540181"/>
                    </a:ext>
                  </a:extLst>
                </a:gridCol>
              </a:tblGrid>
              <a:tr h="414678">
                <a:tc>
                  <a:txBody>
                    <a:bodyPr/>
                    <a:lstStyle/>
                    <a:p>
                      <a:pPr algn="l" fontAlgn="b"/>
                      <a:endParaRPr lang="en-US" sz="1400">
                        <a:effectLst/>
                      </a:endParaRPr>
                    </a:p>
                  </a:txBody>
                  <a:tcPr marL="152400" marR="152400" marT="114300" marB="114300" anchor="b"/>
                </a:tc>
                <a:tc>
                  <a:txBody>
                    <a:bodyPr/>
                    <a:lstStyle/>
                    <a:p>
                      <a:pPr algn="r" fontAlgn="b"/>
                      <a:r>
                        <a:rPr lang="en-US" sz="1400">
                          <a:effectLst/>
                        </a:rPr>
                        <a:t>Basic</a:t>
                      </a:r>
                    </a:p>
                  </a:txBody>
                  <a:tcPr marL="152400" marR="152400" marT="114300" marB="114300" anchor="b"/>
                </a:tc>
                <a:tc>
                  <a:txBody>
                    <a:bodyPr/>
                    <a:lstStyle/>
                    <a:p>
                      <a:pPr algn="r" fontAlgn="b"/>
                      <a:r>
                        <a:rPr lang="en-US" sz="1400">
                          <a:effectLst/>
                        </a:rPr>
                        <a:t>Standard</a:t>
                      </a:r>
                    </a:p>
                  </a:txBody>
                  <a:tcPr marL="152400" marR="152400" marT="114300" marB="114300" anchor="b"/>
                </a:tc>
                <a:tc>
                  <a:txBody>
                    <a:bodyPr/>
                    <a:lstStyle/>
                    <a:p>
                      <a:pPr algn="r" fontAlgn="b"/>
                      <a:r>
                        <a:rPr lang="en-US" sz="1400">
                          <a:effectLst/>
                        </a:rPr>
                        <a:t>Premium</a:t>
                      </a:r>
                    </a:p>
                  </a:txBody>
                  <a:tcPr marL="152400" marR="152400" marT="114300" marB="114300" anchor="b"/>
                </a:tc>
                <a:extLst>
                  <a:ext uri="{0D108BD9-81ED-4DB2-BD59-A6C34878D82A}">
                    <a16:rowId xmlns:a16="http://schemas.microsoft.com/office/drawing/2014/main" val="1023116086"/>
                  </a:ext>
                </a:extLst>
              </a:tr>
              <a:tr h="409222">
                <a:tc>
                  <a:txBody>
                    <a:bodyPr/>
                    <a:lstStyle/>
                    <a:p>
                      <a:pPr fontAlgn="t"/>
                      <a:r>
                        <a:rPr lang="en-US" sz="1400">
                          <a:effectLst/>
                        </a:rPr>
                        <a:t>Target workload</a:t>
                      </a:r>
                    </a:p>
                  </a:txBody>
                  <a:tcPr marL="152400" marR="152400" marT="114300" marB="114300"/>
                </a:tc>
                <a:tc>
                  <a:txBody>
                    <a:bodyPr/>
                    <a:lstStyle/>
                    <a:p>
                      <a:pPr algn="r" fontAlgn="t"/>
                      <a:r>
                        <a:rPr lang="en-US" sz="1400">
                          <a:effectLst/>
                        </a:rPr>
                        <a:t>Development and production</a:t>
                      </a:r>
                    </a:p>
                  </a:txBody>
                  <a:tcPr marL="152400" marR="152400" marT="114300" marB="114300"/>
                </a:tc>
                <a:tc>
                  <a:txBody>
                    <a:bodyPr/>
                    <a:lstStyle/>
                    <a:p>
                      <a:pPr algn="r" fontAlgn="t"/>
                      <a:r>
                        <a:rPr lang="en-US" sz="1400">
                          <a:effectLst/>
                        </a:rPr>
                        <a:t>Development and production</a:t>
                      </a:r>
                    </a:p>
                  </a:txBody>
                  <a:tcPr marL="152400" marR="152400" marT="114300" marB="114300"/>
                </a:tc>
                <a:tc>
                  <a:txBody>
                    <a:bodyPr/>
                    <a:lstStyle/>
                    <a:p>
                      <a:pPr algn="r" fontAlgn="t"/>
                      <a:r>
                        <a:rPr lang="en-US" sz="1400">
                          <a:effectLst/>
                        </a:rPr>
                        <a:t>Development and production</a:t>
                      </a:r>
                    </a:p>
                  </a:txBody>
                  <a:tcPr marL="152400" marR="152400" marT="114300" marB="114300"/>
                </a:tc>
                <a:extLst>
                  <a:ext uri="{0D108BD9-81ED-4DB2-BD59-A6C34878D82A}">
                    <a16:rowId xmlns:a16="http://schemas.microsoft.com/office/drawing/2014/main" val="3033057800"/>
                  </a:ext>
                </a:extLst>
              </a:tr>
              <a:tr h="409222">
                <a:tc>
                  <a:txBody>
                    <a:bodyPr/>
                    <a:lstStyle/>
                    <a:p>
                      <a:pPr fontAlgn="t"/>
                      <a:r>
                        <a:rPr lang="en-US" sz="1400">
                          <a:effectLst/>
                        </a:rPr>
                        <a:t>Uptime SLA</a:t>
                      </a:r>
                    </a:p>
                  </a:txBody>
                  <a:tcPr marL="152400" marR="152400" marT="114300" marB="114300"/>
                </a:tc>
                <a:tc>
                  <a:txBody>
                    <a:bodyPr/>
                    <a:lstStyle/>
                    <a:p>
                      <a:pPr algn="r" fontAlgn="t"/>
                      <a:r>
                        <a:rPr lang="en-US" sz="1400">
                          <a:effectLst/>
                        </a:rPr>
                        <a:t>99.99%</a:t>
                      </a:r>
                    </a:p>
                  </a:txBody>
                  <a:tcPr marL="152400" marR="152400" marT="114300" marB="114300"/>
                </a:tc>
                <a:tc>
                  <a:txBody>
                    <a:bodyPr/>
                    <a:lstStyle/>
                    <a:p>
                      <a:pPr algn="r" fontAlgn="t"/>
                      <a:r>
                        <a:rPr lang="en-US" sz="1400">
                          <a:effectLst/>
                        </a:rPr>
                        <a:t>99.99%</a:t>
                      </a:r>
                    </a:p>
                  </a:txBody>
                  <a:tcPr marL="152400" marR="152400" marT="114300" marB="114300"/>
                </a:tc>
                <a:tc>
                  <a:txBody>
                    <a:bodyPr/>
                    <a:lstStyle/>
                    <a:p>
                      <a:pPr algn="r" fontAlgn="t"/>
                      <a:r>
                        <a:rPr lang="en-US" sz="1400">
                          <a:effectLst/>
                        </a:rPr>
                        <a:t>99.99%</a:t>
                      </a:r>
                    </a:p>
                  </a:txBody>
                  <a:tcPr marL="152400" marR="152400" marT="114300" marB="114300"/>
                </a:tc>
                <a:extLst>
                  <a:ext uri="{0D108BD9-81ED-4DB2-BD59-A6C34878D82A}">
                    <a16:rowId xmlns:a16="http://schemas.microsoft.com/office/drawing/2014/main" val="365415462"/>
                  </a:ext>
                </a:extLst>
              </a:tr>
              <a:tr h="409222">
                <a:tc>
                  <a:txBody>
                    <a:bodyPr/>
                    <a:lstStyle/>
                    <a:p>
                      <a:pPr fontAlgn="t"/>
                      <a:r>
                        <a:rPr lang="en-US" sz="1400">
                          <a:effectLst/>
                        </a:rPr>
                        <a:t>Backup retention</a:t>
                      </a:r>
                    </a:p>
                  </a:txBody>
                  <a:tcPr marL="152400" marR="152400" marT="114300" marB="114300"/>
                </a:tc>
                <a:tc>
                  <a:txBody>
                    <a:bodyPr/>
                    <a:lstStyle/>
                    <a:p>
                      <a:pPr algn="r" fontAlgn="t"/>
                      <a:r>
                        <a:rPr lang="en-US" sz="1400">
                          <a:effectLst/>
                        </a:rPr>
                        <a:t>7 days</a:t>
                      </a:r>
                    </a:p>
                  </a:txBody>
                  <a:tcPr marL="152400" marR="152400" marT="114300" marB="114300"/>
                </a:tc>
                <a:tc>
                  <a:txBody>
                    <a:bodyPr/>
                    <a:lstStyle/>
                    <a:p>
                      <a:pPr algn="r" fontAlgn="t"/>
                      <a:r>
                        <a:rPr lang="en-US" sz="1400">
                          <a:effectLst/>
                        </a:rPr>
                        <a:t>35 days</a:t>
                      </a:r>
                    </a:p>
                  </a:txBody>
                  <a:tcPr marL="152400" marR="152400" marT="114300" marB="114300"/>
                </a:tc>
                <a:tc>
                  <a:txBody>
                    <a:bodyPr/>
                    <a:lstStyle/>
                    <a:p>
                      <a:pPr algn="r" fontAlgn="t"/>
                      <a:r>
                        <a:rPr lang="en-US" sz="1400">
                          <a:effectLst/>
                        </a:rPr>
                        <a:t>35 days</a:t>
                      </a:r>
                    </a:p>
                  </a:txBody>
                  <a:tcPr marL="152400" marR="152400" marT="114300" marB="114300"/>
                </a:tc>
                <a:extLst>
                  <a:ext uri="{0D108BD9-81ED-4DB2-BD59-A6C34878D82A}">
                    <a16:rowId xmlns:a16="http://schemas.microsoft.com/office/drawing/2014/main" val="2197443991"/>
                  </a:ext>
                </a:extLst>
              </a:tr>
              <a:tr h="409222">
                <a:tc>
                  <a:txBody>
                    <a:bodyPr/>
                    <a:lstStyle/>
                    <a:p>
                      <a:pPr fontAlgn="t"/>
                      <a:r>
                        <a:rPr lang="en-US" sz="1400">
                          <a:effectLst/>
                        </a:rPr>
                        <a:t>CPU</a:t>
                      </a:r>
                    </a:p>
                  </a:txBody>
                  <a:tcPr marL="152400" marR="152400" marT="114300" marB="114300"/>
                </a:tc>
                <a:tc>
                  <a:txBody>
                    <a:bodyPr/>
                    <a:lstStyle/>
                    <a:p>
                      <a:pPr algn="r" fontAlgn="t"/>
                      <a:r>
                        <a:rPr lang="en-US" sz="1400">
                          <a:effectLst/>
                        </a:rPr>
                        <a:t>Low</a:t>
                      </a:r>
                    </a:p>
                  </a:txBody>
                  <a:tcPr marL="152400" marR="152400" marT="114300" marB="114300"/>
                </a:tc>
                <a:tc>
                  <a:txBody>
                    <a:bodyPr/>
                    <a:lstStyle/>
                    <a:p>
                      <a:pPr algn="r" fontAlgn="t"/>
                      <a:r>
                        <a:rPr lang="en-US" sz="1400">
                          <a:effectLst/>
                        </a:rPr>
                        <a:t>Low, Medium, High</a:t>
                      </a:r>
                    </a:p>
                  </a:txBody>
                  <a:tcPr marL="152400" marR="152400" marT="114300" marB="114300"/>
                </a:tc>
                <a:tc>
                  <a:txBody>
                    <a:bodyPr/>
                    <a:lstStyle/>
                    <a:p>
                      <a:pPr algn="r" fontAlgn="t"/>
                      <a:r>
                        <a:rPr lang="en-US" sz="1400">
                          <a:effectLst/>
                        </a:rPr>
                        <a:t>Medium, High</a:t>
                      </a:r>
                    </a:p>
                  </a:txBody>
                  <a:tcPr marL="152400" marR="152400" marT="114300" marB="114300"/>
                </a:tc>
                <a:extLst>
                  <a:ext uri="{0D108BD9-81ED-4DB2-BD59-A6C34878D82A}">
                    <a16:rowId xmlns:a16="http://schemas.microsoft.com/office/drawing/2014/main" val="3868684449"/>
                  </a:ext>
                </a:extLst>
              </a:tr>
              <a:tr h="409222">
                <a:tc>
                  <a:txBody>
                    <a:bodyPr/>
                    <a:lstStyle/>
                    <a:p>
                      <a:pPr fontAlgn="t"/>
                      <a:r>
                        <a:rPr lang="en-US" sz="1400">
                          <a:effectLst/>
                        </a:rPr>
                        <a:t>IO throughput (approximate)</a:t>
                      </a:r>
                    </a:p>
                  </a:txBody>
                  <a:tcPr marL="152400" marR="152400" marT="114300" marB="114300"/>
                </a:tc>
                <a:tc>
                  <a:txBody>
                    <a:bodyPr/>
                    <a:lstStyle/>
                    <a:p>
                      <a:pPr algn="r" fontAlgn="t"/>
                      <a:r>
                        <a:rPr lang="en-US" sz="1400">
                          <a:effectLst/>
                        </a:rPr>
                        <a:t>2.5 IOPS per DTU</a:t>
                      </a:r>
                    </a:p>
                  </a:txBody>
                  <a:tcPr marL="152400" marR="152400" marT="114300" marB="114300"/>
                </a:tc>
                <a:tc>
                  <a:txBody>
                    <a:bodyPr/>
                    <a:lstStyle/>
                    <a:p>
                      <a:pPr algn="r" fontAlgn="t"/>
                      <a:r>
                        <a:rPr lang="en-US" sz="1400">
                          <a:effectLst/>
                        </a:rPr>
                        <a:t>2.5 IOPS per DTU</a:t>
                      </a:r>
                    </a:p>
                  </a:txBody>
                  <a:tcPr marL="152400" marR="152400" marT="114300" marB="114300"/>
                </a:tc>
                <a:tc>
                  <a:txBody>
                    <a:bodyPr/>
                    <a:lstStyle/>
                    <a:p>
                      <a:pPr algn="r" fontAlgn="t"/>
                      <a:r>
                        <a:rPr lang="en-US" sz="1400">
                          <a:effectLst/>
                        </a:rPr>
                        <a:t>48 IOPS per DTU</a:t>
                      </a:r>
                    </a:p>
                  </a:txBody>
                  <a:tcPr marL="152400" marR="152400" marT="114300" marB="114300"/>
                </a:tc>
                <a:extLst>
                  <a:ext uri="{0D108BD9-81ED-4DB2-BD59-A6C34878D82A}">
                    <a16:rowId xmlns:a16="http://schemas.microsoft.com/office/drawing/2014/main" val="2636191042"/>
                  </a:ext>
                </a:extLst>
              </a:tr>
              <a:tr h="409222">
                <a:tc>
                  <a:txBody>
                    <a:bodyPr/>
                    <a:lstStyle/>
                    <a:p>
                      <a:pPr fontAlgn="t"/>
                      <a:r>
                        <a:rPr lang="en-US" sz="1400">
                          <a:effectLst/>
                        </a:rPr>
                        <a:t>IO latency (approximate)</a:t>
                      </a:r>
                    </a:p>
                  </a:txBody>
                  <a:tcPr marL="152400" marR="152400" marT="114300" marB="114300"/>
                </a:tc>
                <a:tc>
                  <a:txBody>
                    <a:bodyPr/>
                    <a:lstStyle/>
                    <a:p>
                      <a:pPr algn="r" fontAlgn="t"/>
                      <a:r>
                        <a:rPr lang="en-US" sz="1400">
                          <a:effectLst/>
                        </a:rPr>
                        <a:t>5 </a:t>
                      </a:r>
                      <a:r>
                        <a:rPr lang="en-US" sz="1400" err="1">
                          <a:effectLst/>
                        </a:rPr>
                        <a:t>ms</a:t>
                      </a:r>
                      <a:r>
                        <a:rPr lang="en-US" sz="1400">
                          <a:effectLst/>
                        </a:rPr>
                        <a:t> (read), 10 </a:t>
                      </a:r>
                      <a:r>
                        <a:rPr lang="en-US" sz="1400" err="1">
                          <a:effectLst/>
                        </a:rPr>
                        <a:t>ms</a:t>
                      </a:r>
                      <a:r>
                        <a:rPr lang="en-US" sz="1400">
                          <a:effectLst/>
                        </a:rPr>
                        <a:t> (write)</a:t>
                      </a:r>
                    </a:p>
                  </a:txBody>
                  <a:tcPr marL="152400" marR="152400" marT="114300" marB="114300"/>
                </a:tc>
                <a:tc>
                  <a:txBody>
                    <a:bodyPr/>
                    <a:lstStyle/>
                    <a:p>
                      <a:pPr algn="r" fontAlgn="t"/>
                      <a:r>
                        <a:rPr lang="en-US" sz="1400">
                          <a:effectLst/>
                        </a:rPr>
                        <a:t>5 </a:t>
                      </a:r>
                      <a:r>
                        <a:rPr lang="en-US" sz="1400" err="1">
                          <a:effectLst/>
                        </a:rPr>
                        <a:t>ms</a:t>
                      </a:r>
                      <a:r>
                        <a:rPr lang="en-US" sz="1400">
                          <a:effectLst/>
                        </a:rPr>
                        <a:t> (read), 10 </a:t>
                      </a:r>
                      <a:r>
                        <a:rPr lang="en-US" sz="1400" err="1">
                          <a:effectLst/>
                        </a:rPr>
                        <a:t>ms</a:t>
                      </a:r>
                      <a:r>
                        <a:rPr lang="en-US" sz="1400">
                          <a:effectLst/>
                        </a:rPr>
                        <a:t> (write)</a:t>
                      </a:r>
                    </a:p>
                  </a:txBody>
                  <a:tcPr marL="152400" marR="152400" marT="114300" marB="114300"/>
                </a:tc>
                <a:tc>
                  <a:txBody>
                    <a:bodyPr/>
                    <a:lstStyle/>
                    <a:p>
                      <a:pPr algn="r" fontAlgn="t"/>
                      <a:r>
                        <a:rPr lang="en-US" sz="1400">
                          <a:effectLst/>
                        </a:rPr>
                        <a:t>2 </a:t>
                      </a:r>
                      <a:r>
                        <a:rPr lang="en-US" sz="1400" err="1">
                          <a:effectLst/>
                        </a:rPr>
                        <a:t>ms</a:t>
                      </a:r>
                      <a:r>
                        <a:rPr lang="en-US" sz="1400">
                          <a:effectLst/>
                        </a:rPr>
                        <a:t> (read/write)</a:t>
                      </a:r>
                    </a:p>
                  </a:txBody>
                  <a:tcPr marL="152400" marR="152400" marT="114300" marB="114300"/>
                </a:tc>
                <a:extLst>
                  <a:ext uri="{0D108BD9-81ED-4DB2-BD59-A6C34878D82A}">
                    <a16:rowId xmlns:a16="http://schemas.microsoft.com/office/drawing/2014/main" val="1919626503"/>
                  </a:ext>
                </a:extLst>
              </a:tr>
              <a:tr h="409222">
                <a:tc>
                  <a:txBody>
                    <a:bodyPr/>
                    <a:lstStyle/>
                    <a:p>
                      <a:pPr fontAlgn="t"/>
                      <a:r>
                        <a:rPr lang="en-US" sz="1400" err="1">
                          <a:effectLst/>
                        </a:rPr>
                        <a:t>Columnstore</a:t>
                      </a:r>
                      <a:r>
                        <a:rPr lang="en-US" sz="1400">
                          <a:effectLst/>
                        </a:rPr>
                        <a:t> indexing</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S3 and above</a:t>
                      </a:r>
                    </a:p>
                  </a:txBody>
                  <a:tcPr marL="152400" marR="152400" marT="114300" marB="114300"/>
                </a:tc>
                <a:tc>
                  <a:txBody>
                    <a:bodyPr/>
                    <a:lstStyle/>
                    <a:p>
                      <a:pPr algn="r" fontAlgn="t"/>
                      <a:r>
                        <a:rPr lang="en-US" sz="1400">
                          <a:effectLst/>
                        </a:rPr>
                        <a:t>Supported</a:t>
                      </a:r>
                    </a:p>
                  </a:txBody>
                  <a:tcPr marL="152400" marR="152400" marT="114300" marB="114300"/>
                </a:tc>
                <a:extLst>
                  <a:ext uri="{0D108BD9-81ED-4DB2-BD59-A6C34878D82A}">
                    <a16:rowId xmlns:a16="http://schemas.microsoft.com/office/drawing/2014/main" val="2360200991"/>
                  </a:ext>
                </a:extLst>
              </a:tr>
              <a:tr h="409222">
                <a:tc>
                  <a:txBody>
                    <a:bodyPr/>
                    <a:lstStyle/>
                    <a:p>
                      <a:pPr fontAlgn="t"/>
                      <a:r>
                        <a:rPr lang="en-US" sz="1400">
                          <a:effectLst/>
                        </a:rPr>
                        <a:t>In-memory OLTP</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Supported</a:t>
                      </a:r>
                    </a:p>
                  </a:txBody>
                  <a:tcPr marL="152400" marR="152400" marT="114300" marB="114300"/>
                </a:tc>
                <a:extLst>
                  <a:ext uri="{0D108BD9-81ED-4DB2-BD59-A6C34878D82A}">
                    <a16:rowId xmlns:a16="http://schemas.microsoft.com/office/drawing/2014/main" val="467609470"/>
                  </a:ext>
                </a:extLst>
              </a:tr>
            </a:tbl>
          </a:graphicData>
        </a:graphic>
      </p:graphicFrame>
    </p:spTree>
    <p:extLst>
      <p:ext uri="{BB962C8B-B14F-4D97-AF65-F5344CB8AC3E}">
        <p14:creationId xmlns:p14="http://schemas.microsoft.com/office/powerpoint/2010/main" val="213370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Steps for finding the best DWU for a workload</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marL="457200" indent="-457200">
              <a:lnSpc>
                <a:spcPct val="150000"/>
              </a:lnSpc>
              <a:buAutoNum type="arabicPeriod"/>
            </a:pPr>
            <a:r>
              <a:rPr lang="en-US" sz="2400">
                <a:solidFill>
                  <a:schemeClr val="bg1"/>
                </a:solidFill>
                <a:ea typeface="+mn-lt"/>
                <a:cs typeface="+mn-lt"/>
              </a:rPr>
              <a:t>Begin by selecting a smaller DWU</a:t>
            </a:r>
            <a:endParaRPr lang="en-US" sz="2400">
              <a:solidFill>
                <a:schemeClr val="bg1"/>
              </a:solidFill>
              <a:cs typeface="Calibri"/>
            </a:endParaRPr>
          </a:p>
          <a:p>
            <a:pPr marL="457200" indent="-457200">
              <a:lnSpc>
                <a:spcPct val="150000"/>
              </a:lnSpc>
              <a:buAutoNum type="arabicPeriod"/>
            </a:pPr>
            <a:r>
              <a:rPr lang="en-US" sz="2400">
                <a:solidFill>
                  <a:schemeClr val="bg1"/>
                </a:solidFill>
                <a:ea typeface="+mn-lt"/>
                <a:cs typeface="+mn-lt"/>
              </a:rPr>
              <a:t>Monitor application performance as you test data loads into the system, observing the number of DWUs selected compared to the performance</a:t>
            </a:r>
            <a:endParaRPr lang="en-US" sz="2400">
              <a:solidFill>
                <a:schemeClr val="bg1"/>
              </a:solidFill>
              <a:cs typeface="Calibri"/>
            </a:endParaRPr>
          </a:p>
          <a:p>
            <a:pPr marL="457200" indent="-457200">
              <a:lnSpc>
                <a:spcPct val="150000"/>
              </a:lnSpc>
              <a:buAutoNum type="arabicPeriod"/>
            </a:pPr>
            <a:r>
              <a:rPr lang="en-US" sz="2400">
                <a:solidFill>
                  <a:schemeClr val="bg1"/>
                </a:solidFill>
                <a:ea typeface="+mn-lt"/>
                <a:cs typeface="+mn-lt"/>
              </a:rPr>
              <a:t>Identify any additional requirements for periodic periods of peak activity.</a:t>
            </a:r>
            <a:endParaRPr lang="en-US">
              <a:solidFill>
                <a:schemeClr val="bg1"/>
              </a:solidFill>
              <a:ea typeface="+mn-lt"/>
              <a:cs typeface="+mn-lt"/>
            </a:endParaRPr>
          </a:p>
          <a:p>
            <a:pPr marL="457200" indent="-457200">
              <a:lnSpc>
                <a:spcPct val="150000"/>
              </a:lnSpc>
              <a:buAutoNum type="arabicPeriod"/>
            </a:pPr>
            <a:r>
              <a:rPr lang="en-US" sz="2400">
                <a:solidFill>
                  <a:schemeClr val="bg1"/>
                </a:solidFill>
                <a:ea typeface="+mn-lt"/>
                <a:cs typeface="+mn-lt"/>
              </a:rPr>
              <a:t>If the workload shows significant peaks and troughs in activity and there is a good reason to scale frequently</a:t>
            </a:r>
            <a:endParaRPr lang="en-US">
              <a:solidFill>
                <a:schemeClr val="bg1"/>
              </a:solidFill>
              <a:cs typeface="Calibri"/>
            </a:endParaRPr>
          </a:p>
          <a:p>
            <a:pPr marL="457200" indent="-457200">
              <a:lnSpc>
                <a:spcPct val="150000"/>
              </a:lnSpc>
              <a:buAutoNum type="arabicPeriod"/>
            </a:pPr>
            <a:endParaRPr lang="en-US" sz="2400">
              <a:solidFill>
                <a:schemeClr val="bg1"/>
              </a:solidFill>
              <a:cs typeface="Calibri"/>
            </a:endParaRPr>
          </a:p>
        </p:txBody>
      </p:sp>
    </p:spTree>
    <p:extLst>
      <p:ext uri="{BB962C8B-B14F-4D97-AF65-F5344CB8AC3E}">
        <p14:creationId xmlns:p14="http://schemas.microsoft.com/office/powerpoint/2010/main" val="3192656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cs typeface="Calibri Light"/>
              </a:rPr>
              <a:t>Designing a Data Warehouse</a:t>
            </a:r>
          </a:p>
        </p:txBody>
      </p:sp>
      <p:pic>
        <p:nvPicPr>
          <p:cNvPr id="10" name="Picture 10">
            <a:extLst>
              <a:ext uri="{FF2B5EF4-FFF2-40B4-BE49-F238E27FC236}">
                <a16:creationId xmlns:a16="http://schemas.microsoft.com/office/drawing/2014/main" id="{15E07FE0-0C2A-40F5-A66F-5B3F36996827}"/>
              </a:ext>
            </a:extLst>
          </p:cNvPr>
          <p:cNvPicPr>
            <a:picLocks noGrp="1" noChangeAspect="1"/>
          </p:cNvPicPr>
          <p:nvPr>
            <p:ph idx="1"/>
          </p:nvPr>
        </p:nvPicPr>
        <p:blipFill>
          <a:blip r:embed="rId3"/>
          <a:stretch>
            <a:fillRect/>
          </a:stretch>
        </p:blipFill>
        <p:spPr>
          <a:xfrm>
            <a:off x="2990278" y="1599847"/>
            <a:ext cx="6225555" cy="5014560"/>
          </a:xfrm>
          <a:prstGeom prst="rect">
            <a:avLst/>
          </a:prstGeom>
          <a:ln>
            <a:noFill/>
          </a:ln>
          <a:effectLst>
            <a:softEdge rad="112500"/>
          </a:effectLst>
        </p:spPr>
      </p:pic>
    </p:spTree>
    <p:extLst>
      <p:ext uri="{BB962C8B-B14F-4D97-AF65-F5344CB8AC3E}">
        <p14:creationId xmlns:p14="http://schemas.microsoft.com/office/powerpoint/2010/main" val="221215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cs typeface="Calibri Light"/>
              </a:rPr>
              <a:t>Compute Management</a:t>
            </a:r>
            <a:endParaRPr lang="en-US">
              <a:solidFill>
                <a:schemeClr val="bg1"/>
              </a:solidFill>
            </a:endParaRPr>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The architecture of SQL Data Warehouse separates storage and compute, allowing each to scale independently</a:t>
            </a:r>
            <a:endParaRPr lang="en-US"/>
          </a:p>
          <a:p>
            <a:pPr>
              <a:lnSpc>
                <a:spcPct val="150000"/>
              </a:lnSpc>
            </a:pPr>
            <a:r>
              <a:rPr lang="en-US" sz="2400">
                <a:solidFill>
                  <a:schemeClr val="bg1"/>
                </a:solidFill>
                <a:cs typeface="Calibri"/>
              </a:rPr>
              <a:t>A</a:t>
            </a:r>
            <a:r>
              <a:rPr lang="en-US" sz="2400">
                <a:solidFill>
                  <a:schemeClr val="bg1"/>
                </a:solidFill>
                <a:ea typeface="+mn-lt"/>
                <a:cs typeface="+mn-lt"/>
              </a:rPr>
              <a:t>s a result, you can scale compute to meet performance demands independent of data storage</a:t>
            </a:r>
          </a:p>
          <a:p>
            <a:pPr>
              <a:lnSpc>
                <a:spcPct val="150000"/>
              </a:lnSpc>
            </a:pPr>
            <a:r>
              <a:rPr lang="en-US" sz="2400">
                <a:solidFill>
                  <a:schemeClr val="bg1"/>
                </a:solidFill>
                <a:ea typeface="+mn-lt"/>
                <a:cs typeface="+mn-lt"/>
              </a:rPr>
              <a:t>You can also pause and resume compute resources</a:t>
            </a:r>
          </a:p>
          <a:p>
            <a:pPr>
              <a:lnSpc>
                <a:spcPct val="150000"/>
              </a:lnSpc>
            </a:pPr>
            <a:r>
              <a:rPr lang="en-US" sz="2400">
                <a:solidFill>
                  <a:schemeClr val="bg1"/>
                </a:solidFill>
                <a:ea typeface="+mn-lt"/>
                <a:cs typeface="+mn-lt"/>
              </a:rPr>
              <a:t>If you don't need to use your data warehouse for a while, you can save compute costs by pausing compute</a:t>
            </a:r>
            <a:endParaRPr lang="en-US" sz="2400">
              <a:solidFill>
                <a:schemeClr val="bg1"/>
              </a:solidFill>
              <a:cs typeface="Calibri"/>
            </a:endParaRPr>
          </a:p>
        </p:txBody>
      </p:sp>
    </p:spTree>
    <p:extLst>
      <p:ext uri="{BB962C8B-B14F-4D97-AF65-F5344CB8AC3E}">
        <p14:creationId xmlns:p14="http://schemas.microsoft.com/office/powerpoint/2010/main" val="975696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 Warehouse distributions per node</a:t>
            </a:r>
          </a:p>
        </p:txBody>
      </p:sp>
      <p:graphicFrame>
        <p:nvGraphicFramePr>
          <p:cNvPr id="7" name="Content Placeholder 6">
            <a:extLst>
              <a:ext uri="{FF2B5EF4-FFF2-40B4-BE49-F238E27FC236}">
                <a16:creationId xmlns:a16="http://schemas.microsoft.com/office/drawing/2014/main" id="{73042B15-BF71-4441-8971-78146EDC5EC4}"/>
              </a:ext>
            </a:extLst>
          </p:cNvPr>
          <p:cNvGraphicFramePr>
            <a:graphicFrameLocks noGrp="1"/>
          </p:cNvGraphicFramePr>
          <p:nvPr>
            <p:ph idx="1"/>
            <p:extLst>
              <p:ext uri="{D42A27DB-BD31-4B8C-83A1-F6EECF244321}">
                <p14:modId xmlns:p14="http://schemas.microsoft.com/office/powerpoint/2010/main" val="1344667502"/>
              </p:ext>
            </p:extLst>
          </p:nvPr>
        </p:nvGraphicFramePr>
        <p:xfrm>
          <a:off x="2094089" y="1783292"/>
          <a:ext cx="8057440" cy="4754880"/>
        </p:xfrm>
        <a:graphic>
          <a:graphicData uri="http://schemas.openxmlformats.org/drawingml/2006/table">
            <a:tbl>
              <a:tblPr firstRow="1" bandRow="1">
                <a:tableStyleId>{5C22544A-7EE6-4342-B048-85BDC9FD1C3A}</a:tableStyleId>
              </a:tblPr>
              <a:tblGrid>
                <a:gridCol w="2511775">
                  <a:extLst>
                    <a:ext uri="{9D8B030D-6E8A-4147-A177-3AD203B41FA5}">
                      <a16:colId xmlns:a16="http://schemas.microsoft.com/office/drawing/2014/main" val="1337033219"/>
                    </a:ext>
                  </a:extLst>
                </a:gridCol>
                <a:gridCol w="2356554">
                  <a:extLst>
                    <a:ext uri="{9D8B030D-6E8A-4147-A177-3AD203B41FA5}">
                      <a16:colId xmlns:a16="http://schemas.microsoft.com/office/drawing/2014/main" val="1315537902"/>
                    </a:ext>
                  </a:extLst>
                </a:gridCol>
                <a:gridCol w="3189111">
                  <a:extLst>
                    <a:ext uri="{9D8B030D-6E8A-4147-A177-3AD203B41FA5}">
                      <a16:colId xmlns:a16="http://schemas.microsoft.com/office/drawing/2014/main" val="1269479083"/>
                    </a:ext>
                  </a:extLst>
                </a:gridCol>
              </a:tblGrid>
              <a:tr h="253999">
                <a:tc>
                  <a:txBody>
                    <a:bodyPr/>
                    <a:lstStyle/>
                    <a:p>
                      <a:pPr fontAlgn="base"/>
                      <a:r>
                        <a:rPr lang="en-US" sz="1800">
                          <a:effectLst/>
                        </a:rPr>
                        <a:t>Data warehouse units​</a:t>
                      </a:r>
                      <a:endParaRPr lang="en-US" sz="1800" b="1">
                        <a:solidFill>
                          <a:srgbClr val="FFFFFF"/>
                        </a:solidFill>
                        <a:effectLst/>
                      </a:endParaRPr>
                    </a:p>
                  </a:txBody>
                  <a:tcPr anchor="b"/>
                </a:tc>
                <a:tc>
                  <a:txBody>
                    <a:bodyPr/>
                    <a:lstStyle/>
                    <a:p>
                      <a:pPr fontAlgn="base"/>
                      <a:r>
                        <a:rPr lang="en-US" sz="1800">
                          <a:effectLst/>
                        </a:rPr>
                        <a:t># of Compute nodes​</a:t>
                      </a:r>
                      <a:endParaRPr lang="en-US" sz="1800" b="1">
                        <a:solidFill>
                          <a:srgbClr val="FFFFFF"/>
                        </a:solidFill>
                        <a:effectLst/>
                      </a:endParaRPr>
                    </a:p>
                  </a:txBody>
                  <a:tcPr anchor="b"/>
                </a:tc>
                <a:tc>
                  <a:txBody>
                    <a:bodyPr/>
                    <a:lstStyle/>
                    <a:p>
                      <a:pPr fontAlgn="base"/>
                      <a:r>
                        <a:rPr lang="en-US" sz="1800">
                          <a:effectLst/>
                        </a:rPr>
                        <a:t># of distributions per node​</a:t>
                      </a:r>
                      <a:endParaRPr lang="en-US" sz="1800" b="1">
                        <a:solidFill>
                          <a:srgbClr val="FFFFFF"/>
                        </a:solidFill>
                        <a:effectLst/>
                      </a:endParaRPr>
                    </a:p>
                  </a:txBody>
                  <a:tcPr anchor="b"/>
                </a:tc>
                <a:extLst>
                  <a:ext uri="{0D108BD9-81ED-4DB2-BD59-A6C34878D82A}">
                    <a16:rowId xmlns:a16="http://schemas.microsoft.com/office/drawing/2014/main" val="2101228053"/>
                  </a:ext>
                </a:extLst>
              </a:tr>
              <a:tr h="253999">
                <a:tc>
                  <a:txBody>
                    <a:bodyPr/>
                    <a:lstStyle/>
                    <a:p>
                      <a:pPr fontAlgn="base"/>
                      <a:r>
                        <a:rPr lang="en-US" sz="1800">
                          <a:effectLst/>
                        </a:rPr>
                        <a:t>100​</a:t>
                      </a:r>
                    </a:p>
                  </a:txBody>
                  <a:tcPr/>
                </a:tc>
                <a:tc>
                  <a:txBody>
                    <a:bodyPr/>
                    <a:lstStyle/>
                    <a:p>
                      <a:pPr fontAlgn="base"/>
                      <a:r>
                        <a:rPr lang="en-US" sz="1800">
                          <a:effectLst/>
                        </a:rPr>
                        <a:t>1​</a:t>
                      </a:r>
                    </a:p>
                  </a:txBody>
                  <a:tcPr/>
                </a:tc>
                <a:tc>
                  <a:txBody>
                    <a:bodyPr/>
                    <a:lstStyle/>
                    <a:p>
                      <a:pPr fontAlgn="base"/>
                      <a:r>
                        <a:rPr lang="en-US" sz="1800">
                          <a:effectLst/>
                        </a:rPr>
                        <a:t>60​</a:t>
                      </a:r>
                    </a:p>
                  </a:txBody>
                  <a:tcPr/>
                </a:tc>
                <a:extLst>
                  <a:ext uri="{0D108BD9-81ED-4DB2-BD59-A6C34878D82A}">
                    <a16:rowId xmlns:a16="http://schemas.microsoft.com/office/drawing/2014/main" val="242318097"/>
                  </a:ext>
                </a:extLst>
              </a:tr>
              <a:tr h="253999">
                <a:tc>
                  <a:txBody>
                    <a:bodyPr/>
                    <a:lstStyle/>
                    <a:p>
                      <a:pPr fontAlgn="base"/>
                      <a:r>
                        <a:rPr lang="en-US" sz="1800">
                          <a:effectLst/>
                        </a:rPr>
                        <a:t>200​</a:t>
                      </a:r>
                    </a:p>
                  </a:txBody>
                  <a:tcPr/>
                </a:tc>
                <a:tc>
                  <a:txBody>
                    <a:bodyPr/>
                    <a:lstStyle/>
                    <a:p>
                      <a:pPr fontAlgn="base"/>
                      <a:r>
                        <a:rPr lang="en-US" sz="1800">
                          <a:effectLst/>
                        </a:rPr>
                        <a:t>2​</a:t>
                      </a:r>
                    </a:p>
                  </a:txBody>
                  <a:tcPr/>
                </a:tc>
                <a:tc>
                  <a:txBody>
                    <a:bodyPr/>
                    <a:lstStyle/>
                    <a:p>
                      <a:pPr fontAlgn="base"/>
                      <a:r>
                        <a:rPr lang="en-US" sz="1800">
                          <a:effectLst/>
                        </a:rPr>
                        <a:t>30​</a:t>
                      </a:r>
                    </a:p>
                  </a:txBody>
                  <a:tcPr/>
                </a:tc>
                <a:extLst>
                  <a:ext uri="{0D108BD9-81ED-4DB2-BD59-A6C34878D82A}">
                    <a16:rowId xmlns:a16="http://schemas.microsoft.com/office/drawing/2014/main" val="2506353428"/>
                  </a:ext>
                </a:extLst>
              </a:tr>
              <a:tr h="253999">
                <a:tc>
                  <a:txBody>
                    <a:bodyPr/>
                    <a:lstStyle/>
                    <a:p>
                      <a:pPr fontAlgn="base"/>
                      <a:r>
                        <a:rPr lang="en-US" sz="1800">
                          <a:effectLst/>
                        </a:rPr>
                        <a:t>300​</a:t>
                      </a:r>
                    </a:p>
                  </a:txBody>
                  <a:tcPr/>
                </a:tc>
                <a:tc>
                  <a:txBody>
                    <a:bodyPr/>
                    <a:lstStyle/>
                    <a:p>
                      <a:pPr fontAlgn="base"/>
                      <a:r>
                        <a:rPr lang="en-US" sz="1800">
                          <a:effectLst/>
                        </a:rPr>
                        <a:t>3​</a:t>
                      </a:r>
                    </a:p>
                  </a:txBody>
                  <a:tcPr/>
                </a:tc>
                <a:tc>
                  <a:txBody>
                    <a:bodyPr/>
                    <a:lstStyle/>
                    <a:p>
                      <a:pPr fontAlgn="base"/>
                      <a:r>
                        <a:rPr lang="en-US" sz="1800">
                          <a:effectLst/>
                        </a:rPr>
                        <a:t>20​</a:t>
                      </a:r>
                    </a:p>
                  </a:txBody>
                  <a:tcPr/>
                </a:tc>
                <a:extLst>
                  <a:ext uri="{0D108BD9-81ED-4DB2-BD59-A6C34878D82A}">
                    <a16:rowId xmlns:a16="http://schemas.microsoft.com/office/drawing/2014/main" val="1536702791"/>
                  </a:ext>
                </a:extLst>
              </a:tr>
              <a:tr h="253999">
                <a:tc>
                  <a:txBody>
                    <a:bodyPr/>
                    <a:lstStyle/>
                    <a:p>
                      <a:pPr fontAlgn="base"/>
                      <a:r>
                        <a:rPr lang="en-US" sz="1800">
                          <a:effectLst/>
                        </a:rPr>
                        <a:t>400​</a:t>
                      </a:r>
                    </a:p>
                  </a:txBody>
                  <a:tcPr/>
                </a:tc>
                <a:tc>
                  <a:txBody>
                    <a:bodyPr/>
                    <a:lstStyle/>
                    <a:p>
                      <a:pPr fontAlgn="base"/>
                      <a:r>
                        <a:rPr lang="en-US" sz="1800">
                          <a:effectLst/>
                        </a:rPr>
                        <a:t>4​</a:t>
                      </a:r>
                    </a:p>
                  </a:txBody>
                  <a:tcPr/>
                </a:tc>
                <a:tc>
                  <a:txBody>
                    <a:bodyPr/>
                    <a:lstStyle/>
                    <a:p>
                      <a:pPr fontAlgn="base"/>
                      <a:r>
                        <a:rPr lang="en-US" sz="1800">
                          <a:effectLst/>
                        </a:rPr>
                        <a:t>15​</a:t>
                      </a:r>
                    </a:p>
                  </a:txBody>
                  <a:tcPr/>
                </a:tc>
                <a:extLst>
                  <a:ext uri="{0D108BD9-81ED-4DB2-BD59-A6C34878D82A}">
                    <a16:rowId xmlns:a16="http://schemas.microsoft.com/office/drawing/2014/main" val="2442834547"/>
                  </a:ext>
                </a:extLst>
              </a:tr>
              <a:tr h="253999">
                <a:tc>
                  <a:txBody>
                    <a:bodyPr/>
                    <a:lstStyle/>
                    <a:p>
                      <a:pPr fontAlgn="base"/>
                      <a:r>
                        <a:rPr lang="en-US" sz="1800">
                          <a:effectLst/>
                        </a:rPr>
                        <a:t>500​</a:t>
                      </a:r>
                    </a:p>
                  </a:txBody>
                  <a:tcPr/>
                </a:tc>
                <a:tc>
                  <a:txBody>
                    <a:bodyPr/>
                    <a:lstStyle/>
                    <a:p>
                      <a:pPr fontAlgn="base"/>
                      <a:r>
                        <a:rPr lang="en-US" sz="1800">
                          <a:effectLst/>
                        </a:rPr>
                        <a:t>5​</a:t>
                      </a:r>
                    </a:p>
                  </a:txBody>
                  <a:tcPr/>
                </a:tc>
                <a:tc>
                  <a:txBody>
                    <a:bodyPr/>
                    <a:lstStyle/>
                    <a:p>
                      <a:pPr fontAlgn="base"/>
                      <a:r>
                        <a:rPr lang="en-US" sz="1800">
                          <a:effectLst/>
                        </a:rPr>
                        <a:t>12​</a:t>
                      </a:r>
                    </a:p>
                  </a:txBody>
                  <a:tcPr/>
                </a:tc>
                <a:extLst>
                  <a:ext uri="{0D108BD9-81ED-4DB2-BD59-A6C34878D82A}">
                    <a16:rowId xmlns:a16="http://schemas.microsoft.com/office/drawing/2014/main" val="1997305789"/>
                  </a:ext>
                </a:extLst>
              </a:tr>
              <a:tr h="253999">
                <a:tc>
                  <a:txBody>
                    <a:bodyPr/>
                    <a:lstStyle/>
                    <a:p>
                      <a:pPr fontAlgn="base"/>
                      <a:r>
                        <a:rPr lang="en-US" sz="1800">
                          <a:effectLst/>
                        </a:rPr>
                        <a:t>600​</a:t>
                      </a:r>
                    </a:p>
                  </a:txBody>
                  <a:tcPr/>
                </a:tc>
                <a:tc>
                  <a:txBody>
                    <a:bodyPr/>
                    <a:lstStyle/>
                    <a:p>
                      <a:pPr fontAlgn="base"/>
                      <a:r>
                        <a:rPr lang="en-US" sz="1800">
                          <a:effectLst/>
                        </a:rPr>
                        <a:t>6​</a:t>
                      </a:r>
                    </a:p>
                  </a:txBody>
                  <a:tcPr/>
                </a:tc>
                <a:tc>
                  <a:txBody>
                    <a:bodyPr/>
                    <a:lstStyle/>
                    <a:p>
                      <a:pPr fontAlgn="base"/>
                      <a:r>
                        <a:rPr lang="en-US" sz="1800">
                          <a:effectLst/>
                        </a:rPr>
                        <a:t>10​</a:t>
                      </a:r>
                    </a:p>
                  </a:txBody>
                  <a:tcPr/>
                </a:tc>
                <a:extLst>
                  <a:ext uri="{0D108BD9-81ED-4DB2-BD59-A6C34878D82A}">
                    <a16:rowId xmlns:a16="http://schemas.microsoft.com/office/drawing/2014/main" val="2737406163"/>
                  </a:ext>
                </a:extLst>
              </a:tr>
              <a:tr h="253999">
                <a:tc>
                  <a:txBody>
                    <a:bodyPr/>
                    <a:lstStyle/>
                    <a:p>
                      <a:pPr fontAlgn="base"/>
                      <a:r>
                        <a:rPr lang="en-US" sz="1800">
                          <a:effectLst/>
                        </a:rPr>
                        <a:t>1000​</a:t>
                      </a:r>
                    </a:p>
                  </a:txBody>
                  <a:tcPr/>
                </a:tc>
                <a:tc>
                  <a:txBody>
                    <a:bodyPr/>
                    <a:lstStyle/>
                    <a:p>
                      <a:pPr fontAlgn="base"/>
                      <a:r>
                        <a:rPr lang="en-US" sz="1800">
                          <a:effectLst/>
                        </a:rPr>
                        <a:t>10​</a:t>
                      </a:r>
                    </a:p>
                  </a:txBody>
                  <a:tcPr/>
                </a:tc>
                <a:tc>
                  <a:txBody>
                    <a:bodyPr/>
                    <a:lstStyle/>
                    <a:p>
                      <a:pPr fontAlgn="base"/>
                      <a:r>
                        <a:rPr lang="en-US" sz="1800">
                          <a:effectLst/>
                        </a:rPr>
                        <a:t>6​</a:t>
                      </a:r>
                    </a:p>
                  </a:txBody>
                  <a:tcPr/>
                </a:tc>
                <a:extLst>
                  <a:ext uri="{0D108BD9-81ED-4DB2-BD59-A6C34878D82A}">
                    <a16:rowId xmlns:a16="http://schemas.microsoft.com/office/drawing/2014/main" val="1401937248"/>
                  </a:ext>
                </a:extLst>
              </a:tr>
              <a:tr h="253999">
                <a:tc>
                  <a:txBody>
                    <a:bodyPr/>
                    <a:lstStyle/>
                    <a:p>
                      <a:pPr fontAlgn="base"/>
                      <a:r>
                        <a:rPr lang="en-US" sz="1800">
                          <a:effectLst/>
                        </a:rPr>
                        <a:t>1200​</a:t>
                      </a:r>
                    </a:p>
                  </a:txBody>
                  <a:tcPr/>
                </a:tc>
                <a:tc>
                  <a:txBody>
                    <a:bodyPr/>
                    <a:lstStyle/>
                    <a:p>
                      <a:pPr fontAlgn="base"/>
                      <a:r>
                        <a:rPr lang="en-US" sz="1800">
                          <a:effectLst/>
                        </a:rPr>
                        <a:t>12​</a:t>
                      </a:r>
                    </a:p>
                  </a:txBody>
                  <a:tcPr/>
                </a:tc>
                <a:tc>
                  <a:txBody>
                    <a:bodyPr/>
                    <a:lstStyle/>
                    <a:p>
                      <a:pPr fontAlgn="base"/>
                      <a:r>
                        <a:rPr lang="en-US" sz="1800">
                          <a:effectLst/>
                        </a:rPr>
                        <a:t>5​</a:t>
                      </a:r>
                    </a:p>
                  </a:txBody>
                  <a:tcPr/>
                </a:tc>
                <a:extLst>
                  <a:ext uri="{0D108BD9-81ED-4DB2-BD59-A6C34878D82A}">
                    <a16:rowId xmlns:a16="http://schemas.microsoft.com/office/drawing/2014/main" val="3435480866"/>
                  </a:ext>
                </a:extLst>
              </a:tr>
              <a:tr h="253999">
                <a:tc>
                  <a:txBody>
                    <a:bodyPr/>
                    <a:lstStyle/>
                    <a:p>
                      <a:pPr fontAlgn="base"/>
                      <a:r>
                        <a:rPr lang="en-US" sz="1800">
                          <a:effectLst/>
                        </a:rPr>
                        <a:t>1500​</a:t>
                      </a:r>
                    </a:p>
                  </a:txBody>
                  <a:tcPr/>
                </a:tc>
                <a:tc>
                  <a:txBody>
                    <a:bodyPr/>
                    <a:lstStyle/>
                    <a:p>
                      <a:pPr fontAlgn="base"/>
                      <a:r>
                        <a:rPr lang="en-US" sz="1800">
                          <a:effectLst/>
                        </a:rPr>
                        <a:t>15​</a:t>
                      </a:r>
                    </a:p>
                  </a:txBody>
                  <a:tcPr/>
                </a:tc>
                <a:tc>
                  <a:txBody>
                    <a:bodyPr/>
                    <a:lstStyle/>
                    <a:p>
                      <a:pPr fontAlgn="base"/>
                      <a:r>
                        <a:rPr lang="en-US" sz="1800">
                          <a:effectLst/>
                        </a:rPr>
                        <a:t>4​</a:t>
                      </a:r>
                    </a:p>
                  </a:txBody>
                  <a:tcPr/>
                </a:tc>
                <a:extLst>
                  <a:ext uri="{0D108BD9-81ED-4DB2-BD59-A6C34878D82A}">
                    <a16:rowId xmlns:a16="http://schemas.microsoft.com/office/drawing/2014/main" val="1496228089"/>
                  </a:ext>
                </a:extLst>
              </a:tr>
              <a:tr h="253999">
                <a:tc>
                  <a:txBody>
                    <a:bodyPr/>
                    <a:lstStyle/>
                    <a:p>
                      <a:pPr fontAlgn="base"/>
                      <a:r>
                        <a:rPr lang="en-US" sz="1800">
                          <a:effectLst/>
                        </a:rPr>
                        <a:t>2000​</a:t>
                      </a:r>
                    </a:p>
                  </a:txBody>
                  <a:tcPr/>
                </a:tc>
                <a:tc>
                  <a:txBody>
                    <a:bodyPr/>
                    <a:lstStyle/>
                    <a:p>
                      <a:pPr fontAlgn="base"/>
                      <a:r>
                        <a:rPr lang="en-US" sz="1800">
                          <a:effectLst/>
                        </a:rPr>
                        <a:t>20​</a:t>
                      </a:r>
                    </a:p>
                  </a:txBody>
                  <a:tcPr/>
                </a:tc>
                <a:tc>
                  <a:txBody>
                    <a:bodyPr/>
                    <a:lstStyle/>
                    <a:p>
                      <a:pPr fontAlgn="base"/>
                      <a:r>
                        <a:rPr lang="en-US" sz="1800">
                          <a:effectLst/>
                        </a:rPr>
                        <a:t>3​</a:t>
                      </a:r>
                    </a:p>
                  </a:txBody>
                  <a:tcPr/>
                </a:tc>
                <a:extLst>
                  <a:ext uri="{0D108BD9-81ED-4DB2-BD59-A6C34878D82A}">
                    <a16:rowId xmlns:a16="http://schemas.microsoft.com/office/drawing/2014/main" val="3844950345"/>
                  </a:ext>
                </a:extLst>
              </a:tr>
              <a:tr h="253999">
                <a:tc>
                  <a:txBody>
                    <a:bodyPr/>
                    <a:lstStyle/>
                    <a:p>
                      <a:pPr fontAlgn="base"/>
                      <a:r>
                        <a:rPr lang="en-US" sz="1800">
                          <a:effectLst/>
                        </a:rPr>
                        <a:t>3000​</a:t>
                      </a:r>
                    </a:p>
                  </a:txBody>
                  <a:tcPr/>
                </a:tc>
                <a:tc>
                  <a:txBody>
                    <a:bodyPr/>
                    <a:lstStyle/>
                    <a:p>
                      <a:pPr fontAlgn="base"/>
                      <a:r>
                        <a:rPr lang="en-US" sz="1800">
                          <a:effectLst/>
                        </a:rPr>
                        <a:t>30​</a:t>
                      </a:r>
                    </a:p>
                  </a:txBody>
                  <a:tcPr/>
                </a:tc>
                <a:tc>
                  <a:txBody>
                    <a:bodyPr/>
                    <a:lstStyle/>
                    <a:p>
                      <a:pPr fontAlgn="base"/>
                      <a:r>
                        <a:rPr lang="en-US" sz="1800">
                          <a:effectLst/>
                        </a:rPr>
                        <a:t>2​</a:t>
                      </a:r>
                    </a:p>
                  </a:txBody>
                  <a:tcPr/>
                </a:tc>
                <a:extLst>
                  <a:ext uri="{0D108BD9-81ED-4DB2-BD59-A6C34878D82A}">
                    <a16:rowId xmlns:a16="http://schemas.microsoft.com/office/drawing/2014/main" val="1460948611"/>
                  </a:ext>
                </a:extLst>
              </a:tr>
              <a:tr h="253999">
                <a:tc>
                  <a:txBody>
                    <a:bodyPr/>
                    <a:lstStyle/>
                    <a:p>
                      <a:pPr fontAlgn="base"/>
                      <a:r>
                        <a:rPr lang="en-US" sz="1800">
                          <a:effectLst/>
                        </a:rPr>
                        <a:t>6000​</a:t>
                      </a:r>
                    </a:p>
                  </a:txBody>
                  <a:tcPr/>
                </a:tc>
                <a:tc>
                  <a:txBody>
                    <a:bodyPr/>
                    <a:lstStyle/>
                    <a:p>
                      <a:pPr fontAlgn="base"/>
                      <a:r>
                        <a:rPr lang="en-US" sz="1800">
                          <a:effectLst/>
                        </a:rPr>
                        <a:t>60​</a:t>
                      </a:r>
                    </a:p>
                  </a:txBody>
                  <a:tcPr/>
                </a:tc>
                <a:tc>
                  <a:txBody>
                    <a:bodyPr/>
                    <a:lstStyle/>
                    <a:p>
                      <a:pPr fontAlgn="base"/>
                      <a:r>
                        <a:rPr lang="en-US" sz="1800">
                          <a:effectLst/>
                        </a:rPr>
                        <a:t>1​</a:t>
                      </a:r>
                    </a:p>
                  </a:txBody>
                  <a:tcPr/>
                </a:tc>
                <a:extLst>
                  <a:ext uri="{0D108BD9-81ED-4DB2-BD59-A6C34878D82A}">
                    <a16:rowId xmlns:a16="http://schemas.microsoft.com/office/drawing/2014/main" val="1203459289"/>
                  </a:ext>
                </a:extLst>
              </a:tr>
            </a:tbl>
          </a:graphicData>
        </a:graphic>
      </p:graphicFrame>
    </p:spTree>
    <p:extLst>
      <p:ext uri="{BB962C8B-B14F-4D97-AF65-F5344CB8AC3E}">
        <p14:creationId xmlns:p14="http://schemas.microsoft.com/office/powerpoint/2010/main" val="233524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 Warehouse firewall</a:t>
            </a:r>
          </a:p>
        </p:txBody>
      </p:sp>
      <p:pic>
        <p:nvPicPr>
          <p:cNvPr id="5" name="Picture 5">
            <a:extLst>
              <a:ext uri="{FF2B5EF4-FFF2-40B4-BE49-F238E27FC236}">
                <a16:creationId xmlns:a16="http://schemas.microsoft.com/office/drawing/2014/main" id="{F30FF0B7-3F42-44E5-B7C7-E0CF6FF65F25}"/>
              </a:ext>
            </a:extLst>
          </p:cNvPr>
          <p:cNvPicPr>
            <a:picLocks noGrp="1" noChangeAspect="1"/>
          </p:cNvPicPr>
          <p:nvPr>
            <p:ph idx="1"/>
          </p:nvPr>
        </p:nvPicPr>
        <p:blipFill>
          <a:blip r:embed="rId3"/>
          <a:stretch>
            <a:fillRect/>
          </a:stretch>
        </p:blipFill>
        <p:spPr>
          <a:xfrm>
            <a:off x="4303667" y="1501070"/>
            <a:ext cx="3584663" cy="5113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4565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Tools to query with SQL Data Warehouse</a:t>
            </a:r>
            <a:endParaRPr lang="en-US" err="1">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cs typeface="Calibri"/>
              </a:rPr>
              <a:t>Microsoft Visual Studio</a:t>
            </a:r>
            <a:endParaRPr lang="en-US"/>
          </a:p>
          <a:p>
            <a:pPr>
              <a:lnSpc>
                <a:spcPct val="150000"/>
              </a:lnSpc>
            </a:pPr>
            <a:r>
              <a:rPr lang="en-US" sz="2400">
                <a:solidFill>
                  <a:schemeClr val="bg1"/>
                </a:solidFill>
                <a:cs typeface="Calibri"/>
              </a:rPr>
              <a:t>SQL Server Management Studio</a:t>
            </a:r>
          </a:p>
        </p:txBody>
      </p:sp>
    </p:spTree>
    <p:extLst>
      <p:ext uri="{BB962C8B-B14F-4D97-AF65-F5344CB8AC3E}">
        <p14:creationId xmlns:p14="http://schemas.microsoft.com/office/powerpoint/2010/main" val="86850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345" y="173268"/>
            <a:ext cx="10515600" cy="1325563"/>
          </a:xfrm>
        </p:spPr>
        <p:txBody>
          <a:bodyPr/>
          <a:lstStyle/>
          <a:p>
            <a:r>
              <a:rPr lang="en-US" b="1">
                <a:solidFill>
                  <a:schemeClr val="bg1"/>
                </a:solidFill>
              </a:rPr>
              <a:t>Parallel Processing and Pipelining in Azure</a:t>
            </a:r>
            <a:endParaRPr lang="en-US">
              <a:solidFill>
                <a:schemeClr val="bg1"/>
              </a:solidFill>
            </a:endParaRPr>
          </a:p>
        </p:txBody>
      </p:sp>
      <p:sp>
        <p:nvSpPr>
          <p:cNvPr id="3" name="Text Placeholder 2"/>
          <p:cNvSpPr>
            <a:spLocks noGrp="1"/>
          </p:cNvSpPr>
          <p:nvPr>
            <p:ph type="body" sz="quarter" idx="11"/>
          </p:nvPr>
        </p:nvSpPr>
        <p:spPr>
          <a:xfrm>
            <a:off x="735095" y="2386727"/>
            <a:ext cx="11032836" cy="2079256"/>
          </a:xfrm>
        </p:spPr>
        <p:txBody>
          <a:bodyPr vert="horz" lIns="91440" tIns="45720" rIns="91440" bIns="45720" rtlCol="0" anchor="t">
            <a:normAutofit/>
          </a:bodyPr>
          <a:lstStyle/>
          <a:p>
            <a:pPr algn="ctr" defTabSz="932597"/>
            <a:r>
              <a:rPr lang="en-IN" i="1">
                <a:solidFill>
                  <a:schemeClr val="bg1"/>
                </a:solidFill>
                <a:cs typeface="Segoe UI Light"/>
              </a:rPr>
              <a:t>This session will be a deep dive into the core part of Azure Data Factory and Azure SQL Datawarehouse and how the users can get benefited with the integration of Azure SQL Datawarehouse with Azure Data Factory for configuring data pipeline to move data with ease.</a:t>
            </a:r>
          </a:p>
        </p:txBody>
      </p:sp>
    </p:spTree>
    <p:extLst>
      <p:ext uri="{BB962C8B-B14F-4D97-AF65-F5344CB8AC3E}">
        <p14:creationId xmlns:p14="http://schemas.microsoft.com/office/powerpoint/2010/main" val="6017382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SQL Data Warehouse scenario</a:t>
            </a:r>
            <a:endParaRPr lang="en-US">
              <a:solidFill>
                <a:schemeClr val="bg1"/>
              </a:solidFill>
            </a:endParaRPr>
          </a:p>
        </p:txBody>
      </p:sp>
      <p:pic>
        <p:nvPicPr>
          <p:cNvPr id="3" name="Picture 4">
            <a:extLst>
              <a:ext uri="{FF2B5EF4-FFF2-40B4-BE49-F238E27FC236}">
                <a16:creationId xmlns:a16="http://schemas.microsoft.com/office/drawing/2014/main" id="{AA680CC8-4D72-4E32-827A-98723A4490B2}"/>
              </a:ext>
            </a:extLst>
          </p:cNvPr>
          <p:cNvPicPr>
            <a:picLocks noGrp="1" noChangeAspect="1"/>
          </p:cNvPicPr>
          <p:nvPr>
            <p:ph idx="1"/>
          </p:nvPr>
        </p:nvPicPr>
        <p:blipFill>
          <a:blip r:embed="rId3"/>
          <a:stretch>
            <a:fillRect/>
          </a:stretch>
        </p:blipFill>
        <p:spPr>
          <a:xfrm>
            <a:off x="1958623" y="1690098"/>
            <a:ext cx="8302977" cy="4932836"/>
          </a:xfrm>
          <a:prstGeom prst="rect">
            <a:avLst/>
          </a:prstGeom>
          <a:ln>
            <a:noFill/>
          </a:ln>
          <a:effectLst>
            <a:softEdge rad="112500"/>
          </a:effectLst>
        </p:spPr>
      </p:pic>
    </p:spTree>
    <p:extLst>
      <p:ext uri="{BB962C8B-B14F-4D97-AF65-F5344CB8AC3E}">
        <p14:creationId xmlns:p14="http://schemas.microsoft.com/office/powerpoint/2010/main" val="3037636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rmAutofit/>
          </a:bodyPr>
          <a:lstStyle/>
          <a:p>
            <a:pPr marL="0" indent="0">
              <a:lnSpc>
                <a:spcPct val="150000"/>
              </a:lnSpc>
              <a:buNone/>
            </a:pPr>
            <a:r>
              <a:rPr lang="en-US" sz="2400">
                <a:solidFill>
                  <a:schemeClr val="bg1"/>
                </a:solidFill>
                <a:cs typeface="Calibri"/>
              </a:rPr>
              <a:t>Deploying Azure SQL Data Warehouse</a:t>
            </a:r>
            <a:endParaRPr lang="en-US"/>
          </a:p>
        </p:txBody>
      </p:sp>
    </p:spTree>
    <p:extLst>
      <p:ext uri="{BB962C8B-B14F-4D97-AF65-F5344CB8AC3E}">
        <p14:creationId xmlns:p14="http://schemas.microsoft.com/office/powerpoint/2010/main" val="427447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3533" y="2749902"/>
            <a:ext cx="10515600" cy="1325563"/>
          </a:xfrm>
        </p:spPr>
        <p:txBody>
          <a:bodyPr/>
          <a:lstStyle/>
          <a:p>
            <a:r>
              <a:rPr lang="en-US" b="1">
                <a:solidFill>
                  <a:schemeClr val="bg1"/>
                </a:solidFill>
                <a:cs typeface="Calibri Light"/>
              </a:rPr>
              <a:t>Azure Data Factory</a:t>
            </a:r>
            <a:endParaRPr lang="en-US"/>
          </a:p>
        </p:txBody>
      </p:sp>
    </p:spTree>
    <p:extLst>
      <p:ext uri="{BB962C8B-B14F-4D97-AF65-F5344CB8AC3E}">
        <p14:creationId xmlns:p14="http://schemas.microsoft.com/office/powerpoint/2010/main" val="2116598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a:t>
            </a:r>
            <a:endParaRPr lang="en-US">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cloud-based data integration service </a:t>
            </a:r>
          </a:p>
          <a:p>
            <a:pPr>
              <a:lnSpc>
                <a:spcPct val="150000"/>
              </a:lnSpc>
            </a:pPr>
            <a:r>
              <a:rPr lang="en-US" sz="2400">
                <a:solidFill>
                  <a:schemeClr val="bg1"/>
                </a:solidFill>
                <a:ea typeface="+mn-lt"/>
                <a:cs typeface="+mn-lt"/>
              </a:rPr>
              <a:t>Allows to create data-driven workflows in the cloud that orchestrate and automate data movement and data transformation</a:t>
            </a:r>
            <a:endParaRPr lang="en-US" sz="2400">
              <a:solidFill>
                <a:schemeClr val="bg1"/>
              </a:solidFill>
              <a:cs typeface="Calibri"/>
            </a:endParaRPr>
          </a:p>
        </p:txBody>
      </p:sp>
    </p:spTree>
    <p:extLst>
      <p:ext uri="{BB962C8B-B14F-4D97-AF65-F5344CB8AC3E}">
        <p14:creationId xmlns:p14="http://schemas.microsoft.com/office/powerpoint/2010/main" val="208410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 workflow</a:t>
            </a:r>
            <a:endParaRPr lang="en-US">
              <a:solidFill>
                <a:schemeClr val="bg1"/>
              </a:solidFill>
            </a:endParaRPr>
          </a:p>
        </p:txBody>
      </p:sp>
      <p:pic>
        <p:nvPicPr>
          <p:cNvPr id="3" name="Picture 4">
            <a:extLst>
              <a:ext uri="{FF2B5EF4-FFF2-40B4-BE49-F238E27FC236}">
                <a16:creationId xmlns:a16="http://schemas.microsoft.com/office/drawing/2014/main" id="{3421F220-163C-4079-9757-83D60B4C531A}"/>
              </a:ext>
            </a:extLst>
          </p:cNvPr>
          <p:cNvPicPr>
            <a:picLocks noGrp="1" noChangeAspect="1"/>
          </p:cNvPicPr>
          <p:nvPr>
            <p:ph idx="1"/>
          </p:nvPr>
        </p:nvPicPr>
        <p:blipFill>
          <a:blip r:embed="rId3"/>
          <a:stretch>
            <a:fillRect/>
          </a:stretch>
        </p:blipFill>
        <p:spPr>
          <a:xfrm>
            <a:off x="832556" y="2591065"/>
            <a:ext cx="10526890" cy="24676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2643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What does Azure Data Factory do?</a:t>
            </a:r>
            <a:endParaRPr lang="en-US">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Create and schedule data-driven workflows that can ingest data from disparate data stores</a:t>
            </a:r>
            <a:endParaRPr lang="en-US" sz="2400">
              <a:solidFill>
                <a:schemeClr val="bg1"/>
              </a:solidFill>
              <a:cs typeface="Calibri"/>
            </a:endParaRPr>
          </a:p>
          <a:p>
            <a:pPr>
              <a:lnSpc>
                <a:spcPct val="150000"/>
              </a:lnSpc>
            </a:pPr>
            <a:r>
              <a:rPr lang="en-US" sz="2400">
                <a:solidFill>
                  <a:schemeClr val="bg1"/>
                </a:solidFill>
                <a:ea typeface="+mn-lt"/>
                <a:cs typeface="+mn-lt"/>
              </a:rPr>
              <a:t>Process or transform the data by using compute services such as Azure HDInsight Hadoop, Spark, Azure Data Lake Analytics, and Azure Machine Learning</a:t>
            </a:r>
            <a:endParaRPr lang="en-US">
              <a:solidFill>
                <a:schemeClr val="bg1"/>
              </a:solidFill>
              <a:cs typeface="Calibri"/>
            </a:endParaRPr>
          </a:p>
          <a:p>
            <a:pPr>
              <a:lnSpc>
                <a:spcPct val="150000"/>
              </a:lnSpc>
            </a:pPr>
            <a:r>
              <a:rPr lang="en-US" sz="2400">
                <a:solidFill>
                  <a:schemeClr val="bg1"/>
                </a:solidFill>
                <a:ea typeface="+mn-lt"/>
                <a:cs typeface="+mn-lt"/>
              </a:rPr>
              <a:t>Publish output data to data stores such as Azure SQL Data Warehouse for business intelligence (BI) applications to consume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905059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How does it work?</a:t>
            </a:r>
            <a:endParaRPr lang="en-US">
              <a:solidFill>
                <a:schemeClr val="bg1"/>
              </a:solidFill>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a:solidFill>
                  <a:schemeClr val="bg1"/>
                </a:solidFill>
                <a:ea typeface="+mn-lt"/>
                <a:cs typeface="+mn-lt"/>
              </a:rPr>
              <a:t>The pipelines in Azure Data Factory typically perform the following three steps</a:t>
            </a: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p:txBody>
      </p:sp>
      <p:pic>
        <p:nvPicPr>
          <p:cNvPr id="12" name="Picture 12">
            <a:extLst>
              <a:ext uri="{FF2B5EF4-FFF2-40B4-BE49-F238E27FC236}">
                <a16:creationId xmlns:a16="http://schemas.microsoft.com/office/drawing/2014/main" id="{55671C4B-C8E6-453A-9E6B-870E5A27D6F1}"/>
              </a:ext>
            </a:extLst>
          </p:cNvPr>
          <p:cNvPicPr>
            <a:picLocks noChangeAspect="1"/>
          </p:cNvPicPr>
          <p:nvPr/>
        </p:nvPicPr>
        <p:blipFill>
          <a:blip r:embed="rId3"/>
          <a:stretch>
            <a:fillRect/>
          </a:stretch>
        </p:blipFill>
        <p:spPr>
          <a:xfrm>
            <a:off x="491068" y="3514618"/>
            <a:ext cx="10080979" cy="8447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0142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Connect and collect</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Enterprises have data of various types that are located in disparate sources</a:t>
            </a:r>
          </a:p>
          <a:p>
            <a:pPr>
              <a:lnSpc>
                <a:spcPct val="150000"/>
              </a:lnSpc>
            </a:pPr>
            <a:r>
              <a:rPr lang="en-US" sz="2400">
                <a:solidFill>
                  <a:schemeClr val="bg1"/>
                </a:solidFill>
                <a:ea typeface="+mn-lt"/>
                <a:cs typeface="+mn-lt"/>
              </a:rPr>
              <a:t>The first step in building an information production system is to connect to all the required sources of data and processing</a:t>
            </a:r>
          </a:p>
          <a:p>
            <a:pPr>
              <a:lnSpc>
                <a:spcPct val="150000"/>
              </a:lnSpc>
            </a:pPr>
            <a:r>
              <a:rPr lang="en-US" sz="2400">
                <a:solidFill>
                  <a:schemeClr val="bg1"/>
                </a:solidFill>
                <a:ea typeface="+mn-lt"/>
                <a:cs typeface="+mn-lt"/>
              </a:rPr>
              <a:t>With Data Factory, you can use the Copy Activity in a data pipeline to move data from both on-premises and cloud source data stores</a:t>
            </a:r>
          </a:p>
        </p:txBody>
      </p:sp>
    </p:spTree>
    <p:extLst>
      <p:ext uri="{BB962C8B-B14F-4D97-AF65-F5344CB8AC3E}">
        <p14:creationId xmlns:p14="http://schemas.microsoft.com/office/powerpoint/2010/main" val="2908444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Transform and enrich</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After data is present in a centralized data store in the cloud, it mus br processed or transferred by using compute services</a:t>
            </a:r>
          </a:p>
          <a:p>
            <a:pPr>
              <a:lnSpc>
                <a:spcPct val="150000"/>
              </a:lnSpc>
            </a:pPr>
            <a:r>
              <a:rPr lang="en-US" sz="2400">
                <a:solidFill>
                  <a:schemeClr val="bg1"/>
                </a:solidFill>
                <a:ea typeface="+mn-lt"/>
                <a:cs typeface="+mn-lt"/>
              </a:rPr>
              <a:t>The transformation services can be HDInsight Hadoop, Spark, Data Lake Analytics, or Machine Learning</a:t>
            </a:r>
          </a:p>
        </p:txBody>
      </p:sp>
    </p:spTree>
    <p:extLst>
      <p:ext uri="{BB962C8B-B14F-4D97-AF65-F5344CB8AC3E}">
        <p14:creationId xmlns:p14="http://schemas.microsoft.com/office/powerpoint/2010/main" val="367981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Publish</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Transformed data is delivered from the cloud to on-premises sources such as SQL Server</a:t>
            </a:r>
          </a:p>
          <a:p>
            <a:pPr>
              <a:lnSpc>
                <a:spcPct val="150000"/>
              </a:lnSpc>
            </a:pPr>
            <a:r>
              <a:rPr lang="en-US" sz="2400">
                <a:solidFill>
                  <a:schemeClr val="bg1"/>
                </a:solidFill>
                <a:ea typeface="+mn-lt"/>
                <a:cs typeface="+mn-lt"/>
              </a:rPr>
              <a:t>Alternatively, it can be kept in cloud storage sources for consumption by BI and analytics tools and other applications</a:t>
            </a:r>
          </a:p>
        </p:txBody>
      </p:sp>
    </p:spTree>
    <p:extLst>
      <p:ext uri="{BB962C8B-B14F-4D97-AF65-F5344CB8AC3E}">
        <p14:creationId xmlns:p14="http://schemas.microsoft.com/office/powerpoint/2010/main" val="29479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6819" y="2673162"/>
            <a:ext cx="10515600" cy="1325563"/>
          </a:xfrm>
        </p:spPr>
        <p:txBody>
          <a:bodyPr/>
          <a:lstStyle/>
          <a:p>
            <a:r>
              <a:rPr lang="en-US" b="1">
                <a:solidFill>
                  <a:schemeClr val="bg1"/>
                </a:solidFill>
              </a:rPr>
              <a:t>Data Warehouse in Azure</a:t>
            </a:r>
            <a:endParaRPr lang="en-US"/>
          </a:p>
        </p:txBody>
      </p:sp>
    </p:spTree>
    <p:extLst>
      <p:ext uri="{BB962C8B-B14F-4D97-AF65-F5344CB8AC3E}">
        <p14:creationId xmlns:p14="http://schemas.microsoft.com/office/powerpoint/2010/main" val="329359768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Key components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lnSpcReduction="10000"/>
          </a:bodyPr>
          <a:lstStyle/>
          <a:p>
            <a:pPr>
              <a:lnSpc>
                <a:spcPct val="150000"/>
              </a:lnSpc>
            </a:pPr>
            <a:r>
              <a:rPr lang="en-US">
                <a:solidFill>
                  <a:schemeClr val="bg1"/>
                </a:solidFill>
              </a:rPr>
              <a:t>Pipeline</a:t>
            </a:r>
            <a:endParaRPr lang="en-US" sz="2400">
              <a:solidFill>
                <a:schemeClr val="bg1"/>
              </a:solidFill>
              <a:ea typeface="+mn-lt"/>
              <a:cs typeface="+mn-lt"/>
            </a:endParaRPr>
          </a:p>
          <a:p>
            <a:pPr>
              <a:lnSpc>
                <a:spcPct val="150000"/>
              </a:lnSpc>
            </a:pPr>
            <a:r>
              <a:rPr lang="en-US">
                <a:solidFill>
                  <a:schemeClr val="bg1"/>
                </a:solidFill>
              </a:rPr>
              <a:t>Activity</a:t>
            </a:r>
            <a:endParaRPr lang="en-US" sz="2400">
              <a:solidFill>
                <a:schemeClr val="bg1"/>
              </a:solidFill>
              <a:ea typeface="+mn-lt"/>
              <a:cs typeface="+mn-lt"/>
            </a:endParaRPr>
          </a:p>
          <a:p>
            <a:pPr>
              <a:lnSpc>
                <a:spcPct val="150000"/>
              </a:lnSpc>
            </a:pPr>
            <a:r>
              <a:rPr lang="en-US">
                <a:solidFill>
                  <a:schemeClr val="bg1"/>
                </a:solidFill>
              </a:rPr>
              <a:t>Data movement activities</a:t>
            </a:r>
            <a:endParaRPr lang="en-US" sz="2400">
              <a:solidFill>
                <a:schemeClr val="bg1"/>
              </a:solidFill>
              <a:ea typeface="+mn-lt"/>
              <a:cs typeface="+mn-lt"/>
            </a:endParaRPr>
          </a:p>
          <a:p>
            <a:pPr>
              <a:lnSpc>
                <a:spcPct val="150000"/>
              </a:lnSpc>
            </a:pPr>
            <a:r>
              <a:rPr lang="en-US">
                <a:solidFill>
                  <a:schemeClr val="bg1"/>
                </a:solidFill>
              </a:rPr>
              <a:t>Data transformation activities</a:t>
            </a:r>
            <a:endParaRPr lang="en-US" sz="2400">
              <a:solidFill>
                <a:schemeClr val="bg1"/>
              </a:solidFill>
              <a:ea typeface="+mn-lt"/>
              <a:cs typeface="+mn-lt"/>
            </a:endParaRPr>
          </a:p>
          <a:p>
            <a:pPr>
              <a:lnSpc>
                <a:spcPct val="150000"/>
              </a:lnSpc>
            </a:pPr>
            <a:r>
              <a:rPr lang="en-US">
                <a:solidFill>
                  <a:schemeClr val="bg1"/>
                </a:solidFill>
              </a:rPr>
              <a:t>Datasets</a:t>
            </a:r>
            <a:endParaRPr lang="en-US">
              <a:solidFill>
                <a:schemeClr val="bg1"/>
              </a:solidFill>
              <a:ea typeface="+mn-lt"/>
              <a:cs typeface="+mn-lt"/>
            </a:endParaRPr>
          </a:p>
          <a:p>
            <a:pPr>
              <a:lnSpc>
                <a:spcPct val="150000"/>
              </a:lnSpc>
            </a:pPr>
            <a:r>
              <a:rPr lang="en-US">
                <a:solidFill>
                  <a:schemeClr val="bg1"/>
                </a:solidFill>
              </a:rPr>
              <a:t>Linked services</a:t>
            </a:r>
            <a:endParaRPr lang="en-US">
              <a:solidFill>
                <a:schemeClr val="bg1"/>
              </a:solidFill>
              <a:ea typeface="+mn-lt"/>
              <a:cs typeface="+mn-lt"/>
            </a:endParaRPr>
          </a:p>
          <a:p>
            <a:pPr>
              <a:lnSpc>
                <a:spcPct val="150000"/>
              </a:lnSpc>
            </a:pPr>
            <a:endParaRPr lang="en-US">
              <a:solidFill>
                <a:schemeClr val="bg1"/>
              </a:solidFill>
              <a:ea typeface="+mn-lt"/>
              <a:cs typeface="+mn-lt"/>
            </a:endParaRPr>
          </a:p>
          <a:p>
            <a:pPr>
              <a:lnSpc>
                <a:spcPct val="150000"/>
              </a:lnSpc>
            </a:pPr>
            <a:endParaRPr lang="en-US" sz="2400">
              <a:solidFill>
                <a:schemeClr val="bg1"/>
              </a:solidFill>
              <a:ea typeface="+mn-lt"/>
              <a:cs typeface="+mn-lt"/>
            </a:endParaRPr>
          </a:p>
        </p:txBody>
      </p:sp>
    </p:spTree>
    <p:extLst>
      <p:ext uri="{BB962C8B-B14F-4D97-AF65-F5344CB8AC3E}">
        <p14:creationId xmlns:p14="http://schemas.microsoft.com/office/powerpoint/2010/main" val="297244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Pipeline</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data factory can have one or more pipelines</a:t>
            </a:r>
          </a:p>
          <a:p>
            <a:pPr>
              <a:lnSpc>
                <a:spcPct val="150000"/>
              </a:lnSpc>
            </a:pPr>
            <a:r>
              <a:rPr lang="en-US" sz="2400">
                <a:solidFill>
                  <a:schemeClr val="bg1"/>
                </a:solidFill>
                <a:ea typeface="+mn-lt"/>
                <a:cs typeface="+mn-lt"/>
              </a:rPr>
              <a:t>A pipeline is a group of activities</a:t>
            </a:r>
          </a:p>
          <a:p>
            <a:pPr>
              <a:lnSpc>
                <a:spcPct val="150000"/>
              </a:lnSpc>
            </a:pPr>
            <a:r>
              <a:rPr lang="en-US" sz="2400">
                <a:solidFill>
                  <a:schemeClr val="bg1"/>
                </a:solidFill>
                <a:ea typeface="+mn-lt"/>
                <a:cs typeface="+mn-lt"/>
              </a:rPr>
              <a:t>Together, the activities in a pipeline perform a task</a:t>
            </a:r>
          </a:p>
          <a:p>
            <a:pPr>
              <a:lnSpc>
                <a:spcPct val="150000"/>
              </a:lnSpc>
            </a:pPr>
            <a:r>
              <a:rPr lang="en-US" sz="2400">
                <a:solidFill>
                  <a:schemeClr val="bg1"/>
                </a:solidFill>
                <a:ea typeface="+mn-lt"/>
                <a:cs typeface="+mn-lt"/>
              </a:rPr>
              <a:t>For example, a pipeline can contain a group of activities that ingests data from an Azure blob, and then runs a Hive query on an HDInsight cluster to partition the data</a:t>
            </a:r>
          </a:p>
        </p:txBody>
      </p:sp>
    </p:spTree>
    <p:extLst>
      <p:ext uri="{BB962C8B-B14F-4D97-AF65-F5344CB8AC3E}">
        <p14:creationId xmlns:p14="http://schemas.microsoft.com/office/powerpoint/2010/main" val="2163750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Activity</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pipeline can have one or more activities</a:t>
            </a:r>
          </a:p>
          <a:p>
            <a:pPr>
              <a:lnSpc>
                <a:spcPct val="150000"/>
              </a:lnSpc>
            </a:pPr>
            <a:r>
              <a:rPr lang="en-US" sz="2400">
                <a:solidFill>
                  <a:schemeClr val="bg1"/>
                </a:solidFill>
                <a:ea typeface="+mn-lt"/>
                <a:cs typeface="+mn-lt"/>
              </a:rPr>
              <a:t>Activities define the actions to perform on data</a:t>
            </a:r>
          </a:p>
          <a:p>
            <a:pPr>
              <a:lnSpc>
                <a:spcPct val="150000"/>
              </a:lnSpc>
            </a:pPr>
            <a:r>
              <a:rPr lang="en-US" sz="2400">
                <a:solidFill>
                  <a:schemeClr val="bg1"/>
                </a:solidFill>
                <a:ea typeface="+mn-lt"/>
                <a:cs typeface="+mn-lt"/>
              </a:rPr>
              <a:t>For example, you can use a copy activity to copy data from one data store to another data store</a:t>
            </a:r>
          </a:p>
        </p:txBody>
      </p:sp>
    </p:spTree>
    <p:extLst>
      <p:ext uri="{BB962C8B-B14F-4D97-AF65-F5344CB8AC3E}">
        <p14:creationId xmlns:p14="http://schemas.microsoft.com/office/powerpoint/2010/main" val="2622639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 movement activities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Copy Activity in Data Factory copies data from a source data store to a sink data store</a:t>
            </a:r>
          </a:p>
          <a:p>
            <a:pPr>
              <a:lnSpc>
                <a:spcPct val="150000"/>
              </a:lnSpc>
            </a:pPr>
            <a:r>
              <a:rPr lang="en-US" sz="2400">
                <a:solidFill>
                  <a:schemeClr val="bg1"/>
                </a:solidFill>
                <a:ea typeface="+mn-lt"/>
                <a:cs typeface="+mn-lt"/>
              </a:rPr>
              <a:t>Data from any source can be written to any sink</a:t>
            </a:r>
          </a:p>
        </p:txBody>
      </p:sp>
    </p:spTree>
    <p:extLst>
      <p:ext uri="{BB962C8B-B14F-4D97-AF65-F5344CB8AC3E}">
        <p14:creationId xmlns:p14="http://schemas.microsoft.com/office/powerpoint/2010/main" val="284828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 transformation activities</a:t>
            </a:r>
            <a:endParaRPr lang="en-US" b="1">
              <a:solidFill>
                <a:schemeClr val="bg1"/>
              </a:solidFill>
              <a:cs typeface="Calibri Light"/>
            </a:endParaRPr>
          </a:p>
        </p:txBody>
      </p:sp>
      <p:graphicFrame>
        <p:nvGraphicFramePr>
          <p:cNvPr id="4" name="Content Placeholder 3">
            <a:extLst>
              <a:ext uri="{FF2B5EF4-FFF2-40B4-BE49-F238E27FC236}">
                <a16:creationId xmlns:a16="http://schemas.microsoft.com/office/drawing/2014/main" id="{CB0C60F4-65BE-4ED4-AD11-5D3DF4CA694D}"/>
              </a:ext>
            </a:extLst>
          </p:cNvPr>
          <p:cNvGraphicFramePr>
            <a:graphicFrameLocks noGrp="1"/>
          </p:cNvGraphicFramePr>
          <p:nvPr>
            <p:ph idx="1"/>
            <p:extLst>
              <p:ext uri="{D42A27DB-BD31-4B8C-83A1-F6EECF244321}">
                <p14:modId xmlns:p14="http://schemas.microsoft.com/office/powerpoint/2010/main" val="3400865942"/>
              </p:ext>
            </p:extLst>
          </p:nvPr>
        </p:nvGraphicFramePr>
        <p:xfrm>
          <a:off x="922867" y="1585736"/>
          <a:ext cx="10752666" cy="4724400"/>
        </p:xfrm>
        <a:graphic>
          <a:graphicData uri="http://schemas.openxmlformats.org/drawingml/2006/table">
            <a:tbl>
              <a:tblPr firstRow="1" bandRow="1">
                <a:tableStyleId>{5C22544A-7EE6-4342-B048-85BDC9FD1C3A}</a:tableStyleId>
              </a:tblPr>
              <a:tblGrid>
                <a:gridCol w="5884333">
                  <a:extLst>
                    <a:ext uri="{9D8B030D-6E8A-4147-A177-3AD203B41FA5}">
                      <a16:colId xmlns:a16="http://schemas.microsoft.com/office/drawing/2014/main" val="1526479723"/>
                    </a:ext>
                  </a:extLst>
                </a:gridCol>
                <a:gridCol w="4868333">
                  <a:extLst>
                    <a:ext uri="{9D8B030D-6E8A-4147-A177-3AD203B41FA5}">
                      <a16:colId xmlns:a16="http://schemas.microsoft.com/office/drawing/2014/main" val="986337836"/>
                    </a:ext>
                  </a:extLst>
                </a:gridCol>
              </a:tblGrid>
              <a:tr h="0">
                <a:tc>
                  <a:txBody>
                    <a:bodyPr/>
                    <a:lstStyle/>
                    <a:p>
                      <a:pPr algn="l" fontAlgn="b"/>
                      <a:r>
                        <a:rPr lang="en-US" sz="1600">
                          <a:effectLst/>
                        </a:rPr>
                        <a:t>Data transformation activity</a:t>
                      </a:r>
                    </a:p>
                  </a:txBody>
                  <a:tcPr marL="152400" marR="152400" marT="114300" marB="114300" anchor="b"/>
                </a:tc>
                <a:tc>
                  <a:txBody>
                    <a:bodyPr/>
                    <a:lstStyle/>
                    <a:p>
                      <a:pPr algn="l" fontAlgn="b"/>
                      <a:r>
                        <a:rPr lang="en-US" sz="1600">
                          <a:effectLst/>
                        </a:rPr>
                        <a:t>Compute environment</a:t>
                      </a:r>
                    </a:p>
                  </a:txBody>
                  <a:tcPr marL="152400" marR="152400" marT="114300" marB="114300" anchor="b"/>
                </a:tc>
                <a:extLst>
                  <a:ext uri="{0D108BD9-81ED-4DB2-BD59-A6C34878D82A}">
                    <a16:rowId xmlns:a16="http://schemas.microsoft.com/office/drawing/2014/main" val="3924771872"/>
                  </a:ext>
                </a:extLst>
              </a:tr>
              <a:tr h="0">
                <a:tc>
                  <a:txBody>
                    <a:bodyPr/>
                    <a:lstStyle/>
                    <a:p>
                      <a:pPr fontAlgn="t"/>
                      <a:r>
                        <a:rPr lang="en-US" sz="1600">
                          <a:effectLst/>
                        </a:rPr>
                        <a:t>Hive</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46961103"/>
                  </a:ext>
                </a:extLst>
              </a:tr>
              <a:tr h="0">
                <a:tc>
                  <a:txBody>
                    <a:bodyPr/>
                    <a:lstStyle/>
                    <a:p>
                      <a:pPr fontAlgn="t"/>
                      <a:r>
                        <a:rPr lang="en-US" sz="1600">
                          <a:effectLst/>
                        </a:rPr>
                        <a:t>Pig</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3891322958"/>
                  </a:ext>
                </a:extLst>
              </a:tr>
              <a:tr h="0">
                <a:tc>
                  <a:txBody>
                    <a:bodyPr/>
                    <a:lstStyle/>
                    <a:p>
                      <a:pPr fontAlgn="t"/>
                      <a:r>
                        <a:rPr lang="en-US" sz="1600">
                          <a:effectLst/>
                        </a:rPr>
                        <a:t>MapReduce</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887864083"/>
                  </a:ext>
                </a:extLst>
              </a:tr>
              <a:tr h="0">
                <a:tc>
                  <a:txBody>
                    <a:bodyPr/>
                    <a:lstStyle/>
                    <a:p>
                      <a:pPr fontAlgn="t"/>
                      <a:r>
                        <a:rPr lang="en-US" sz="1600">
                          <a:effectLst/>
                        </a:rPr>
                        <a:t>Hadoop Streaming</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82416511"/>
                  </a:ext>
                </a:extLst>
              </a:tr>
              <a:tr h="0">
                <a:tc>
                  <a:txBody>
                    <a:bodyPr/>
                    <a:lstStyle/>
                    <a:p>
                      <a:pPr fontAlgn="t"/>
                      <a:r>
                        <a:rPr lang="en-US" sz="1600">
                          <a:effectLst/>
                        </a:rPr>
                        <a:t>Spark</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12027283"/>
                  </a:ext>
                </a:extLst>
              </a:tr>
              <a:tr h="0">
                <a:tc>
                  <a:txBody>
                    <a:bodyPr/>
                    <a:lstStyle/>
                    <a:p>
                      <a:pPr fontAlgn="t"/>
                      <a:r>
                        <a:rPr lang="en-US" sz="1600">
                          <a:effectLst/>
                        </a:rPr>
                        <a:t>Machine Learning activities: Batch Execution and Update Resource</a:t>
                      </a:r>
                    </a:p>
                  </a:txBody>
                  <a:tcPr marL="152400" marR="152400" marT="114300" marB="114300"/>
                </a:tc>
                <a:tc>
                  <a:txBody>
                    <a:bodyPr/>
                    <a:lstStyle/>
                    <a:p>
                      <a:pPr fontAlgn="t"/>
                      <a:r>
                        <a:rPr lang="en-US" sz="1600">
                          <a:effectLst/>
                        </a:rPr>
                        <a:t>Azure VM</a:t>
                      </a:r>
                    </a:p>
                  </a:txBody>
                  <a:tcPr marL="152400" marR="152400" marT="114300" marB="114300"/>
                </a:tc>
                <a:extLst>
                  <a:ext uri="{0D108BD9-81ED-4DB2-BD59-A6C34878D82A}">
                    <a16:rowId xmlns:a16="http://schemas.microsoft.com/office/drawing/2014/main" val="2899950129"/>
                  </a:ext>
                </a:extLst>
              </a:tr>
              <a:tr h="0">
                <a:tc>
                  <a:txBody>
                    <a:bodyPr/>
                    <a:lstStyle/>
                    <a:p>
                      <a:pPr fontAlgn="t"/>
                      <a:r>
                        <a:rPr lang="en-US" sz="1600">
                          <a:effectLst/>
                        </a:rPr>
                        <a:t>Stored Procedure</a:t>
                      </a:r>
                    </a:p>
                  </a:txBody>
                  <a:tcPr marL="152400" marR="152400" marT="114300" marB="114300"/>
                </a:tc>
                <a:tc>
                  <a:txBody>
                    <a:bodyPr/>
                    <a:lstStyle/>
                    <a:p>
                      <a:pPr fontAlgn="t"/>
                      <a:r>
                        <a:rPr lang="en-US" sz="1600">
                          <a:effectLst/>
                        </a:rPr>
                        <a:t>Azure SQL, Azure SQL Data Warehouse, or SQL Server</a:t>
                      </a:r>
                    </a:p>
                  </a:txBody>
                  <a:tcPr marL="152400" marR="152400" marT="114300" marB="114300"/>
                </a:tc>
                <a:extLst>
                  <a:ext uri="{0D108BD9-81ED-4DB2-BD59-A6C34878D82A}">
                    <a16:rowId xmlns:a16="http://schemas.microsoft.com/office/drawing/2014/main" val="131098598"/>
                  </a:ext>
                </a:extLst>
              </a:tr>
              <a:tr h="465666">
                <a:tc>
                  <a:txBody>
                    <a:bodyPr/>
                    <a:lstStyle/>
                    <a:p>
                      <a:pPr fontAlgn="t"/>
                      <a:r>
                        <a:rPr lang="en-US" sz="1600">
                          <a:effectLst/>
                        </a:rPr>
                        <a:t>Data Lake Analytics U-SQL</a:t>
                      </a:r>
                    </a:p>
                  </a:txBody>
                  <a:tcPr marL="152400" marR="152400" marT="114300" marB="114300"/>
                </a:tc>
                <a:tc>
                  <a:txBody>
                    <a:bodyPr/>
                    <a:lstStyle/>
                    <a:p>
                      <a:pPr fontAlgn="t"/>
                      <a:r>
                        <a:rPr lang="en-US" sz="1600">
                          <a:effectLst/>
                        </a:rPr>
                        <a:t>Azure Data Lake Analytics</a:t>
                      </a:r>
                    </a:p>
                  </a:txBody>
                  <a:tcPr marL="152400" marR="152400" marT="114300" marB="114300"/>
                </a:tc>
                <a:extLst>
                  <a:ext uri="{0D108BD9-81ED-4DB2-BD59-A6C34878D82A}">
                    <a16:rowId xmlns:a16="http://schemas.microsoft.com/office/drawing/2014/main" val="3472777357"/>
                  </a:ext>
                </a:extLst>
              </a:tr>
              <a:tr h="0">
                <a:tc>
                  <a:txBody>
                    <a:bodyPr/>
                    <a:lstStyle/>
                    <a:p>
                      <a:pPr fontAlgn="t"/>
                      <a:r>
                        <a:rPr lang="en-US" sz="1600">
                          <a:effectLst/>
                        </a:rPr>
                        <a:t>DotNet</a:t>
                      </a:r>
                    </a:p>
                  </a:txBody>
                  <a:tcPr marL="152400" marR="152400" marT="114300" marB="114300"/>
                </a:tc>
                <a:tc>
                  <a:txBody>
                    <a:bodyPr/>
                    <a:lstStyle/>
                    <a:p>
                      <a:pPr fontAlgn="t"/>
                      <a:r>
                        <a:rPr lang="en-US" sz="1600">
                          <a:effectLst/>
                        </a:rPr>
                        <a:t>HDInsight [Hadoop] or Azure Batch</a:t>
                      </a:r>
                    </a:p>
                  </a:txBody>
                  <a:tcPr marL="152400" marR="152400" marT="114300" marB="114300"/>
                </a:tc>
                <a:extLst>
                  <a:ext uri="{0D108BD9-81ED-4DB2-BD59-A6C34878D82A}">
                    <a16:rowId xmlns:a16="http://schemas.microsoft.com/office/drawing/2014/main" val="4244004835"/>
                  </a:ext>
                </a:extLst>
              </a:tr>
            </a:tbl>
          </a:graphicData>
        </a:graphic>
      </p:graphicFrame>
    </p:spTree>
    <p:extLst>
      <p:ext uri="{BB962C8B-B14F-4D97-AF65-F5344CB8AC3E}">
        <p14:creationId xmlns:p14="http://schemas.microsoft.com/office/powerpoint/2010/main" val="78742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Datasets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An activity takes zero or more datasets as inputs and one or more datasets as outputs</a:t>
            </a:r>
            <a:endParaRPr lang="en-US" sz="2400">
              <a:solidFill>
                <a:schemeClr val="bg1"/>
              </a:solidFill>
              <a:cs typeface="Calibri"/>
            </a:endParaRPr>
          </a:p>
          <a:p>
            <a:pPr>
              <a:lnSpc>
                <a:spcPct val="150000"/>
              </a:lnSpc>
            </a:pPr>
            <a:r>
              <a:rPr lang="en-US" sz="2400">
                <a:solidFill>
                  <a:schemeClr val="bg1"/>
                </a:solidFill>
                <a:ea typeface="+mn-lt"/>
                <a:cs typeface="+mn-lt"/>
              </a:rPr>
              <a:t>Datasets represent data structures within the data stores</a:t>
            </a:r>
          </a:p>
          <a:p>
            <a:pPr>
              <a:lnSpc>
                <a:spcPct val="150000"/>
              </a:lnSpc>
            </a:pPr>
            <a:r>
              <a:rPr lang="en-US" sz="2400">
                <a:solidFill>
                  <a:schemeClr val="bg1"/>
                </a:solidFill>
                <a:ea typeface="+mn-lt"/>
                <a:cs typeface="+mn-lt"/>
              </a:rPr>
              <a:t>For example, an Azure blob dataset specifies the blob container and folder in the Azure blob storage from which the pipeline should read the data</a:t>
            </a:r>
          </a:p>
        </p:txBody>
      </p:sp>
    </p:spTree>
    <p:extLst>
      <p:ext uri="{BB962C8B-B14F-4D97-AF65-F5344CB8AC3E}">
        <p14:creationId xmlns:p14="http://schemas.microsoft.com/office/powerpoint/2010/main" val="1161963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Linked services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Linked services are much like connection strings</a:t>
            </a:r>
          </a:p>
          <a:p>
            <a:pPr>
              <a:lnSpc>
                <a:spcPct val="150000"/>
              </a:lnSpc>
            </a:pPr>
            <a:r>
              <a:rPr lang="en-US" sz="2400">
                <a:solidFill>
                  <a:schemeClr val="bg1"/>
                </a:solidFill>
                <a:ea typeface="+mn-lt"/>
                <a:cs typeface="+mn-lt"/>
              </a:rPr>
              <a:t>They define the connection information that's needed for Data Factory to connect to external resources</a:t>
            </a:r>
          </a:p>
          <a:p>
            <a:pPr>
              <a:lnSpc>
                <a:spcPct val="150000"/>
              </a:lnSpc>
            </a:pPr>
            <a:r>
              <a:rPr lang="en-US" sz="2400">
                <a:solidFill>
                  <a:schemeClr val="bg1"/>
                </a:solidFill>
                <a:ea typeface="+mn-lt"/>
                <a:cs typeface="+mn-lt"/>
              </a:rPr>
              <a:t>For example, an Azure Storage-linked service specifies a connection string with which to connect to the Azure Storage account</a:t>
            </a:r>
          </a:p>
        </p:txBody>
      </p:sp>
    </p:spTree>
    <p:extLst>
      <p:ext uri="{BB962C8B-B14F-4D97-AF65-F5344CB8AC3E}">
        <p14:creationId xmlns:p14="http://schemas.microsoft.com/office/powerpoint/2010/main" val="1480061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Relationship between Data Factory entities</a:t>
            </a:r>
            <a:endParaRPr lang="en-US" b="1">
              <a:solidFill>
                <a:schemeClr val="bg1"/>
              </a:solidFill>
              <a:cs typeface="Calibri Light"/>
            </a:endParaRPr>
          </a:p>
        </p:txBody>
      </p:sp>
      <p:pic>
        <p:nvPicPr>
          <p:cNvPr id="3" name="Picture 3">
            <a:extLst>
              <a:ext uri="{FF2B5EF4-FFF2-40B4-BE49-F238E27FC236}">
                <a16:creationId xmlns:a16="http://schemas.microsoft.com/office/drawing/2014/main" id="{BAAD5BE5-55F6-4C55-BECB-49F3FA38C304}"/>
              </a:ext>
            </a:extLst>
          </p:cNvPr>
          <p:cNvPicPr>
            <a:picLocks noGrp="1" noChangeAspect="1"/>
          </p:cNvPicPr>
          <p:nvPr>
            <p:ph idx="1"/>
          </p:nvPr>
        </p:nvPicPr>
        <p:blipFill>
          <a:blip r:embed="rId3"/>
          <a:stretch>
            <a:fillRect/>
          </a:stretch>
        </p:blipFill>
        <p:spPr>
          <a:xfrm>
            <a:off x="1374599" y="2486290"/>
            <a:ext cx="9259358" cy="2931230"/>
          </a:xfrm>
          <a:prstGeom prst="rect">
            <a:avLst/>
          </a:prstGeom>
          <a:ln>
            <a:noFill/>
          </a:ln>
          <a:effectLst>
            <a:softEdge rad="112500"/>
          </a:effectLst>
        </p:spPr>
      </p:pic>
    </p:spTree>
    <p:extLst>
      <p:ext uri="{BB962C8B-B14F-4D97-AF65-F5344CB8AC3E}">
        <p14:creationId xmlns:p14="http://schemas.microsoft.com/office/powerpoint/2010/main" val="913823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Working with a pipeline</a:t>
            </a:r>
            <a:endParaRPr lang="en-US">
              <a:solidFill>
                <a:schemeClr val="bg1"/>
              </a:solidFill>
            </a:endParaRPr>
          </a:p>
        </p:txBody>
      </p:sp>
      <p:sp>
        <p:nvSpPr>
          <p:cNvPr id="5" name="Content Placeholder 4">
            <a:extLst>
              <a:ext uri="{FF2B5EF4-FFF2-40B4-BE49-F238E27FC236}">
                <a16:creationId xmlns:a16="http://schemas.microsoft.com/office/drawing/2014/main" id="{1C673171-A0BC-4050-8062-FD64E0416BE8}"/>
              </a:ext>
            </a:extLst>
          </p:cNvPr>
          <p:cNvSpPr>
            <a:spLocks noGrp="1"/>
          </p:cNvSpPr>
          <p:nvPr>
            <p:ph idx="1"/>
          </p:nvPr>
        </p:nvSpPr>
        <p:spPr/>
        <p:txBody>
          <a:bodyPr vert="horz" lIns="91440" tIns="45720" rIns="91440" bIns="45720" rtlCol="0" anchor="t">
            <a:normAutofit fontScale="92500" lnSpcReduction="20000"/>
          </a:bodyPr>
          <a:lstStyle/>
          <a:p>
            <a:pPr>
              <a:lnSpc>
                <a:spcPct val="150000"/>
              </a:lnSpc>
            </a:pPr>
            <a:r>
              <a:rPr lang="en-US">
                <a:solidFill>
                  <a:schemeClr val="bg1"/>
                </a:solidFill>
                <a:ea typeface="+mn-lt"/>
                <a:cs typeface="+mn-lt"/>
              </a:rPr>
              <a:t>You can use one of these tools or APIs to create data pipelines in Azure Data Factory:</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Azure portal</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Visual Studio</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PowerShell</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.NET API</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REST API</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Azure Resource Manager template</a:t>
            </a: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p:txBody>
      </p:sp>
    </p:spTree>
    <p:extLst>
      <p:ext uri="{BB962C8B-B14F-4D97-AF65-F5344CB8AC3E}">
        <p14:creationId xmlns:p14="http://schemas.microsoft.com/office/powerpoint/2010/main" val="4153550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 Pipeline and Activity</a:t>
            </a:r>
          </a:p>
        </p:txBody>
      </p:sp>
      <p:pic>
        <p:nvPicPr>
          <p:cNvPr id="3" name="Picture 3">
            <a:extLst>
              <a:ext uri="{FF2B5EF4-FFF2-40B4-BE49-F238E27FC236}">
                <a16:creationId xmlns:a16="http://schemas.microsoft.com/office/drawing/2014/main" id="{8DDB7925-AB99-4A99-8278-C747C5D9D043}"/>
              </a:ext>
            </a:extLst>
          </p:cNvPr>
          <p:cNvPicPr>
            <a:picLocks noGrp="1" noChangeAspect="1"/>
          </p:cNvPicPr>
          <p:nvPr>
            <p:ph idx="1"/>
          </p:nvPr>
        </p:nvPicPr>
        <p:blipFill>
          <a:blip r:embed="rId3"/>
          <a:stretch>
            <a:fillRect/>
          </a:stretch>
        </p:blipFill>
        <p:spPr>
          <a:xfrm>
            <a:off x="217488" y="3224126"/>
            <a:ext cx="10515247" cy="13285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0634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SQL Data Warehouse</a:t>
            </a:r>
            <a:endParaRPr lang="en-US"/>
          </a:p>
        </p:txBody>
      </p:sp>
      <p:sp>
        <p:nvSpPr>
          <p:cNvPr id="3" name="Text Placeholder 2"/>
          <p:cNvSpPr>
            <a:spLocks noGrp="1"/>
          </p:cNvSpPr>
          <p:nvPr>
            <p:ph idx="1"/>
          </p:nvPr>
        </p:nvSpPr>
        <p:spPr/>
        <p:txBody>
          <a:bodyPr vert="horz" lIns="91440" tIns="45720" rIns="91440" bIns="45720" rtlCol="0" anchor="t">
            <a:normAutofit/>
          </a:bodyPr>
          <a:lstStyle/>
          <a:p>
            <a:pPr defTabSz="932597">
              <a:lnSpc>
                <a:spcPct val="150000"/>
              </a:lnSpc>
            </a:pPr>
            <a:r>
              <a:rPr lang="en-IN" sz="2400">
                <a:solidFill>
                  <a:schemeClr val="bg1"/>
                </a:solidFill>
                <a:ea typeface="+mn-lt"/>
                <a:cs typeface="+mn-lt"/>
              </a:rPr>
              <a:t>SQL Data Warehouse is a cloud-based Enterprise Data Warehouse </a:t>
            </a:r>
            <a:endParaRPr lang="en-US" sz="2400">
              <a:solidFill>
                <a:schemeClr val="bg1"/>
              </a:solidFill>
              <a:cs typeface="Calibri"/>
            </a:endParaRPr>
          </a:p>
          <a:p>
            <a:pPr defTabSz="932597">
              <a:lnSpc>
                <a:spcPct val="150000"/>
              </a:lnSpc>
            </a:pPr>
            <a:r>
              <a:rPr lang="en-IN" sz="2400">
                <a:solidFill>
                  <a:schemeClr val="bg1"/>
                </a:solidFill>
                <a:ea typeface="+mn-lt"/>
                <a:cs typeface="+mn-lt"/>
              </a:rPr>
              <a:t>Leverages Massively Parallel Processing (MPP) to quickly run complex queries across petabytes of data</a:t>
            </a:r>
            <a:endParaRPr lang="en-IN" sz="2400">
              <a:solidFill>
                <a:schemeClr val="bg1"/>
              </a:solidFill>
              <a:cs typeface="Calibri"/>
            </a:endParaRPr>
          </a:p>
          <a:p>
            <a:pPr defTabSz="932597">
              <a:lnSpc>
                <a:spcPct val="150000"/>
              </a:lnSpc>
            </a:pPr>
            <a:r>
              <a:rPr lang="en-IN" sz="2400">
                <a:solidFill>
                  <a:schemeClr val="bg1"/>
                </a:solidFill>
                <a:ea typeface="+mn-lt"/>
                <a:cs typeface="+mn-lt"/>
              </a:rPr>
              <a:t>SQL Data Warehouse is a key component of a big data solution</a:t>
            </a:r>
            <a:endParaRPr lang="en-IN" sz="2400">
              <a:solidFill>
                <a:schemeClr val="bg1"/>
              </a:solidFill>
              <a:cs typeface="Calibri"/>
            </a:endParaRPr>
          </a:p>
          <a:p>
            <a:pPr defTabSz="932597">
              <a:lnSpc>
                <a:spcPct val="150000"/>
              </a:lnSpc>
            </a:pPr>
            <a:r>
              <a:rPr lang="en-IN" sz="2400">
                <a:solidFill>
                  <a:schemeClr val="bg1"/>
                </a:solidFill>
                <a:ea typeface="+mn-lt"/>
                <a:cs typeface="+mn-lt"/>
              </a:rPr>
              <a:t>Big data can be imported into SQL Data Warehouse with simple </a:t>
            </a:r>
            <a:r>
              <a:rPr lang="en-IN" sz="2400" err="1">
                <a:solidFill>
                  <a:schemeClr val="bg1"/>
                </a:solidFill>
                <a:ea typeface="+mn-lt"/>
                <a:cs typeface="+mn-lt"/>
              </a:rPr>
              <a:t>PolyBase</a:t>
            </a:r>
            <a:r>
              <a:rPr lang="en-IN" sz="2400">
                <a:solidFill>
                  <a:schemeClr val="bg1"/>
                </a:solidFill>
                <a:ea typeface="+mn-lt"/>
                <a:cs typeface="+mn-lt"/>
              </a:rPr>
              <a:t> T-SQL queries to run high-performance analytics</a:t>
            </a:r>
            <a:endParaRPr lang="en-IN" sz="2400">
              <a:solidFill>
                <a:schemeClr val="bg1"/>
              </a:solidFill>
              <a:cs typeface="Calibri"/>
            </a:endParaRPr>
          </a:p>
        </p:txBody>
      </p:sp>
    </p:spTree>
    <p:extLst>
      <p:ext uri="{BB962C8B-B14F-4D97-AF65-F5344CB8AC3E}">
        <p14:creationId xmlns:p14="http://schemas.microsoft.com/office/powerpoint/2010/main" val="3928608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Defining a Pipeline in JSON</a:t>
            </a:r>
            <a:endParaRPr lang="en-US"/>
          </a:p>
        </p:txBody>
      </p:sp>
      <p:pic>
        <p:nvPicPr>
          <p:cNvPr id="6" name="Picture 6">
            <a:extLst>
              <a:ext uri="{FF2B5EF4-FFF2-40B4-BE49-F238E27FC236}">
                <a16:creationId xmlns:a16="http://schemas.microsoft.com/office/drawing/2014/main" id="{5F85FD65-5C3D-479F-9178-3445434BED98}"/>
              </a:ext>
            </a:extLst>
          </p:cNvPr>
          <p:cNvPicPr>
            <a:picLocks noGrp="1" noChangeAspect="1"/>
          </p:cNvPicPr>
          <p:nvPr>
            <p:ph idx="1"/>
          </p:nvPr>
        </p:nvPicPr>
        <p:blipFill>
          <a:blip r:embed="rId3"/>
          <a:stretch>
            <a:fillRect/>
          </a:stretch>
        </p:blipFill>
        <p:spPr>
          <a:xfrm>
            <a:off x="2900539" y="1938251"/>
            <a:ext cx="6405033" cy="40131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76505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Defining a Activity in JSON</a:t>
            </a:r>
            <a:endParaRPr lang="en-US">
              <a:solidFill>
                <a:schemeClr val="bg1"/>
              </a:solidFill>
            </a:endParaRPr>
          </a:p>
        </p:txBody>
      </p:sp>
      <p:pic>
        <p:nvPicPr>
          <p:cNvPr id="5" name="Picture 6">
            <a:extLst>
              <a:ext uri="{FF2B5EF4-FFF2-40B4-BE49-F238E27FC236}">
                <a16:creationId xmlns:a16="http://schemas.microsoft.com/office/drawing/2014/main" id="{C243698E-EE3E-4A89-8FAF-F080E9B59E6D}"/>
              </a:ext>
            </a:extLst>
          </p:cNvPr>
          <p:cNvPicPr>
            <a:picLocks noGrp="1" noChangeAspect="1"/>
          </p:cNvPicPr>
          <p:nvPr>
            <p:ph idx="1"/>
          </p:nvPr>
        </p:nvPicPr>
        <p:blipFill>
          <a:blip r:embed="rId3"/>
          <a:stretch>
            <a:fillRect/>
          </a:stretch>
        </p:blipFill>
        <p:spPr>
          <a:xfrm>
            <a:off x="3563761" y="1854112"/>
            <a:ext cx="5078589" cy="42661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84400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Datasets in Azure Data Factory</a:t>
            </a:r>
            <a:endParaRPr lang="en-US">
              <a:solidFill>
                <a:schemeClr val="bg1"/>
              </a:solidFill>
            </a:endParaRPr>
          </a:p>
        </p:txBody>
      </p:sp>
      <p:sp>
        <p:nvSpPr>
          <p:cNvPr id="4" name="Content Placeholder 3">
            <a:extLst>
              <a:ext uri="{FF2B5EF4-FFF2-40B4-BE49-F238E27FC236}">
                <a16:creationId xmlns:a16="http://schemas.microsoft.com/office/drawing/2014/main" id="{1849DD14-CD24-4194-B0F5-09AFB9F799D8}"/>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An activity can take zero or more input </a:t>
            </a:r>
            <a:r>
              <a:rPr lang="en-US" sz="2400" b="1">
                <a:solidFill>
                  <a:schemeClr val="bg1"/>
                </a:solidFill>
                <a:ea typeface="+mn-lt"/>
                <a:cs typeface="+mn-lt"/>
              </a:rPr>
              <a:t>datasets</a:t>
            </a:r>
            <a:r>
              <a:rPr lang="en-US" sz="2400">
                <a:solidFill>
                  <a:schemeClr val="bg1"/>
                </a:solidFill>
                <a:ea typeface="+mn-lt"/>
                <a:cs typeface="+mn-lt"/>
              </a:rPr>
              <a:t>, and produce one or more output datasets</a:t>
            </a:r>
            <a:endParaRPr lang="en-US"/>
          </a:p>
          <a:p>
            <a:pPr>
              <a:lnSpc>
                <a:spcPct val="150000"/>
              </a:lnSpc>
            </a:pPr>
            <a:r>
              <a:rPr lang="en-US" sz="2400">
                <a:solidFill>
                  <a:schemeClr val="bg1"/>
                </a:solidFill>
                <a:ea typeface="+mn-lt"/>
                <a:cs typeface="+mn-lt"/>
              </a:rPr>
              <a:t>An input dataset represents the input for an activity in the pipeline</a:t>
            </a:r>
          </a:p>
          <a:p>
            <a:pPr>
              <a:lnSpc>
                <a:spcPct val="150000"/>
              </a:lnSpc>
            </a:pPr>
            <a:r>
              <a:rPr lang="en-US" sz="2400">
                <a:solidFill>
                  <a:schemeClr val="bg1"/>
                </a:solidFill>
                <a:ea typeface="+mn-lt"/>
                <a:cs typeface="+mn-lt"/>
              </a:rPr>
              <a:t>An output dataset represents the output for the activity</a:t>
            </a:r>
          </a:p>
          <a:p>
            <a:pPr>
              <a:lnSpc>
                <a:spcPct val="150000"/>
              </a:lnSpc>
            </a:pPr>
            <a:r>
              <a:rPr lang="en-US" sz="2400">
                <a:solidFill>
                  <a:schemeClr val="bg1"/>
                </a:solidFill>
                <a:ea typeface="+mn-lt"/>
                <a:cs typeface="+mn-lt"/>
              </a:rPr>
              <a:t>Datasets identify data within different data stores, such as tables, files, folders, and documents</a:t>
            </a:r>
          </a:p>
        </p:txBody>
      </p:sp>
    </p:spTree>
    <p:extLst>
      <p:ext uri="{BB962C8B-B14F-4D97-AF65-F5344CB8AC3E}">
        <p14:creationId xmlns:p14="http://schemas.microsoft.com/office/powerpoint/2010/main" val="9280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Pipeline, Activity, Dataset, and Linked service </a:t>
            </a:r>
            <a:endParaRPr lang="en-US" b="1">
              <a:solidFill>
                <a:schemeClr val="bg1"/>
              </a:solidFill>
              <a:cs typeface="Calibri Light"/>
            </a:endParaRPr>
          </a:p>
        </p:txBody>
      </p:sp>
      <p:pic>
        <p:nvPicPr>
          <p:cNvPr id="3" name="Picture 4">
            <a:extLst>
              <a:ext uri="{FF2B5EF4-FFF2-40B4-BE49-F238E27FC236}">
                <a16:creationId xmlns:a16="http://schemas.microsoft.com/office/drawing/2014/main" id="{392FBD0C-043B-46A8-AF79-DE264349C6A4}"/>
              </a:ext>
            </a:extLst>
          </p:cNvPr>
          <p:cNvPicPr>
            <a:picLocks noGrp="1" noChangeAspect="1"/>
          </p:cNvPicPr>
          <p:nvPr>
            <p:ph idx="1"/>
          </p:nvPr>
        </p:nvPicPr>
        <p:blipFill>
          <a:blip r:embed="rId3"/>
          <a:stretch>
            <a:fillRect/>
          </a:stretch>
        </p:blipFill>
        <p:spPr>
          <a:xfrm>
            <a:off x="1224845" y="2382177"/>
            <a:ext cx="9756421" cy="3083011"/>
          </a:xfrm>
          <a:prstGeom prst="rect">
            <a:avLst/>
          </a:prstGeom>
          <a:ln>
            <a:noFill/>
          </a:ln>
          <a:effectLst>
            <a:softEdge rad="112500"/>
          </a:effectLst>
        </p:spPr>
      </p:pic>
    </p:spTree>
    <p:extLst>
      <p:ext uri="{BB962C8B-B14F-4D97-AF65-F5344CB8AC3E}">
        <p14:creationId xmlns:p14="http://schemas.microsoft.com/office/powerpoint/2010/main" val="3715444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Schedules in Azure Data Factory</a:t>
            </a:r>
            <a:endParaRPr lang="en-US"/>
          </a:p>
        </p:txBody>
      </p:sp>
      <p:sp>
        <p:nvSpPr>
          <p:cNvPr id="9" name="Content Placeholder 8">
            <a:extLst>
              <a:ext uri="{FF2B5EF4-FFF2-40B4-BE49-F238E27FC236}">
                <a16:creationId xmlns:a16="http://schemas.microsoft.com/office/drawing/2014/main" id="{F2A21680-429F-4767-A7AF-1635CE22A377}"/>
              </a:ext>
            </a:extLst>
          </p:cNvPr>
          <p:cNvSpPr>
            <a:spLocks noGrp="1"/>
          </p:cNvSpPr>
          <p:nvPr>
            <p:ph idx="1"/>
          </p:nvPr>
        </p:nvSpPr>
        <p:spPr>
          <a:xfrm>
            <a:off x="838200" y="1825625"/>
            <a:ext cx="6475563"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A pipeline is active only between its </a:t>
            </a:r>
            <a:r>
              <a:rPr lang="en-US" sz="2400" b="1">
                <a:solidFill>
                  <a:schemeClr val="bg1"/>
                </a:solidFill>
                <a:ea typeface="+mn-lt"/>
                <a:cs typeface="+mn-lt"/>
              </a:rPr>
              <a:t>start</a:t>
            </a:r>
            <a:r>
              <a:rPr lang="en-US" sz="2400">
                <a:solidFill>
                  <a:schemeClr val="bg1"/>
                </a:solidFill>
                <a:ea typeface="+mn-lt"/>
                <a:cs typeface="+mn-lt"/>
              </a:rPr>
              <a:t> time and </a:t>
            </a:r>
            <a:r>
              <a:rPr lang="en-US" sz="2400" b="1">
                <a:solidFill>
                  <a:schemeClr val="bg1"/>
                </a:solidFill>
                <a:ea typeface="+mn-lt"/>
                <a:cs typeface="+mn-lt"/>
              </a:rPr>
              <a:t>end</a:t>
            </a:r>
            <a:r>
              <a:rPr lang="en-US" sz="2400">
                <a:solidFill>
                  <a:schemeClr val="bg1"/>
                </a:solidFill>
                <a:ea typeface="+mn-lt"/>
                <a:cs typeface="+mn-lt"/>
              </a:rPr>
              <a:t> time</a:t>
            </a:r>
            <a:endParaRPr lang="en-US"/>
          </a:p>
          <a:p>
            <a:pPr>
              <a:lnSpc>
                <a:spcPct val="150000"/>
              </a:lnSpc>
            </a:pPr>
            <a:r>
              <a:rPr lang="en-US" sz="2400">
                <a:solidFill>
                  <a:schemeClr val="bg1"/>
                </a:solidFill>
                <a:ea typeface="+mn-lt"/>
                <a:cs typeface="+mn-lt"/>
              </a:rPr>
              <a:t>It is not executed before the start time or after the end time</a:t>
            </a:r>
          </a:p>
          <a:p>
            <a:pPr>
              <a:lnSpc>
                <a:spcPct val="150000"/>
              </a:lnSpc>
            </a:pPr>
            <a:r>
              <a:rPr lang="en-US" sz="2400">
                <a:solidFill>
                  <a:schemeClr val="bg1"/>
                </a:solidFill>
                <a:cs typeface="Calibri"/>
              </a:rPr>
              <a:t>The scheduler propery can be used for automating the pieplines</a:t>
            </a:r>
          </a:p>
        </p:txBody>
      </p:sp>
      <p:pic>
        <p:nvPicPr>
          <p:cNvPr id="11" name="Picture 6">
            <a:extLst>
              <a:ext uri="{FF2B5EF4-FFF2-40B4-BE49-F238E27FC236}">
                <a16:creationId xmlns:a16="http://schemas.microsoft.com/office/drawing/2014/main" id="{38CB30CD-275B-4452-B4F5-8C838B801789}"/>
              </a:ext>
            </a:extLst>
          </p:cNvPr>
          <p:cNvPicPr>
            <a:picLocks noChangeAspect="1"/>
          </p:cNvPicPr>
          <p:nvPr/>
        </p:nvPicPr>
        <p:blipFill>
          <a:blip r:embed="rId3"/>
          <a:stretch>
            <a:fillRect/>
          </a:stretch>
        </p:blipFill>
        <p:spPr>
          <a:xfrm>
            <a:off x="7313291" y="2127545"/>
            <a:ext cx="4045083" cy="3470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8720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Data slice in Azure Data Factory</a:t>
            </a:r>
            <a:endParaRPr lang="en-US">
              <a:solidFill>
                <a:schemeClr val="bg1"/>
              </a:solidFill>
            </a:endParaRPr>
          </a:p>
        </p:txBody>
      </p:sp>
      <p:sp>
        <p:nvSpPr>
          <p:cNvPr id="4" name="Content Placeholder 3">
            <a:extLst>
              <a:ext uri="{FF2B5EF4-FFF2-40B4-BE49-F238E27FC236}">
                <a16:creationId xmlns:a16="http://schemas.microsoft.com/office/drawing/2014/main" id="{467AA5DF-5B10-43B3-87E2-C996E3690141}"/>
              </a:ext>
            </a:extLst>
          </p:cNvPr>
          <p:cNvSpPr>
            <a:spLocks noGrp="1"/>
          </p:cNvSpPr>
          <p:nvPr>
            <p:ph idx="1"/>
          </p:nvPr>
        </p:nvSpPr>
        <p:spPr/>
        <p:txBody>
          <a:bodyPr vert="horz" lIns="91440" tIns="45720" rIns="91440" bIns="45720" rtlCol="0" anchor="t">
            <a:normAutofit/>
          </a:bodyPr>
          <a:lstStyle/>
          <a:p>
            <a:r>
              <a:rPr lang="en-US" sz="2400">
                <a:solidFill>
                  <a:schemeClr val="bg1"/>
                </a:solidFill>
                <a:ea typeface="+mn-lt"/>
                <a:cs typeface="+mn-lt"/>
              </a:rPr>
              <a:t>Each unit of data consumed or produced by an activity run is called a data slice</a:t>
            </a:r>
            <a:endParaRPr lang="en-US" sz="2400">
              <a:solidFill>
                <a:schemeClr val="bg1"/>
              </a:solidFill>
              <a:cs typeface="Calibri"/>
            </a:endParaRPr>
          </a:p>
        </p:txBody>
      </p:sp>
      <p:pic>
        <p:nvPicPr>
          <p:cNvPr id="7" name="Picture 6">
            <a:extLst>
              <a:ext uri="{FF2B5EF4-FFF2-40B4-BE49-F238E27FC236}">
                <a16:creationId xmlns:a16="http://schemas.microsoft.com/office/drawing/2014/main" id="{70FC703E-589A-433A-A2CE-2D533E92540D}"/>
              </a:ext>
            </a:extLst>
          </p:cNvPr>
          <p:cNvPicPr>
            <a:picLocks noChangeAspect="1"/>
          </p:cNvPicPr>
          <p:nvPr/>
        </p:nvPicPr>
        <p:blipFill>
          <a:blip r:embed="rId3"/>
          <a:stretch>
            <a:fillRect/>
          </a:stretch>
        </p:blipFill>
        <p:spPr>
          <a:xfrm>
            <a:off x="2387739" y="2474735"/>
            <a:ext cx="7430633" cy="3702228"/>
          </a:xfrm>
          <a:prstGeom prst="rect">
            <a:avLst/>
          </a:prstGeom>
          <a:ln>
            <a:noFill/>
          </a:ln>
          <a:effectLst>
            <a:softEdge rad="112500"/>
          </a:effectLst>
        </p:spPr>
      </p:pic>
    </p:spTree>
    <p:extLst>
      <p:ext uri="{BB962C8B-B14F-4D97-AF65-F5344CB8AC3E}">
        <p14:creationId xmlns:p14="http://schemas.microsoft.com/office/powerpoint/2010/main" val="2707081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Rerunning a failed data slice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467AA5DF-5B10-43B3-87E2-C996E3690141}"/>
              </a:ext>
            </a:extLst>
          </p:cNvPr>
          <p:cNvSpPr>
            <a:spLocks noGrp="1"/>
          </p:cNvSpPr>
          <p:nvPr>
            <p:ph idx="1"/>
          </p:nvPr>
        </p:nvSpPr>
        <p:spPr>
          <a:xfrm>
            <a:off x="838200" y="1642181"/>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When an error occurs while processing a data slice, you can find out why the processing of a slice failed by using Azure portal blades</a:t>
            </a:r>
          </a:p>
          <a:p>
            <a:pPr>
              <a:lnSpc>
                <a:spcPct val="150000"/>
              </a:lnSpc>
            </a:pPr>
            <a:endParaRPr lang="en-US" sz="2400">
              <a:solidFill>
                <a:schemeClr val="bg1"/>
              </a:solidFill>
              <a:cs typeface="Calibri"/>
            </a:endParaRPr>
          </a:p>
        </p:txBody>
      </p:sp>
      <p:pic>
        <p:nvPicPr>
          <p:cNvPr id="3" name="Picture 4">
            <a:extLst>
              <a:ext uri="{FF2B5EF4-FFF2-40B4-BE49-F238E27FC236}">
                <a16:creationId xmlns:a16="http://schemas.microsoft.com/office/drawing/2014/main" id="{A130D0DA-F296-4F19-BD09-B8FA1F040BF5}"/>
              </a:ext>
            </a:extLst>
          </p:cNvPr>
          <p:cNvPicPr>
            <a:picLocks noChangeAspect="1"/>
          </p:cNvPicPr>
          <p:nvPr/>
        </p:nvPicPr>
        <p:blipFill>
          <a:blip r:embed="rId3"/>
          <a:stretch>
            <a:fillRect/>
          </a:stretch>
        </p:blipFill>
        <p:spPr>
          <a:xfrm>
            <a:off x="2861734" y="2957257"/>
            <a:ext cx="6482643" cy="35540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5569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rmAutofit/>
          </a:bodyPr>
          <a:lstStyle/>
          <a:p>
            <a:pPr marL="0" indent="0">
              <a:lnSpc>
                <a:spcPct val="150000"/>
              </a:lnSpc>
              <a:buNone/>
            </a:pPr>
            <a:r>
              <a:rPr lang="en-US" sz="2400">
                <a:solidFill>
                  <a:schemeClr val="bg1"/>
                </a:solidFill>
                <a:cs typeface="Calibri"/>
              </a:rPr>
              <a:t>Deploying Azure Data Factory</a:t>
            </a:r>
            <a:endParaRPr lang="en-US"/>
          </a:p>
        </p:txBody>
      </p:sp>
    </p:spTree>
    <p:extLst>
      <p:ext uri="{BB962C8B-B14F-4D97-AF65-F5344CB8AC3E}">
        <p14:creationId xmlns:p14="http://schemas.microsoft.com/office/powerpoint/2010/main" val="3401530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Polybase</a:t>
            </a:r>
            <a:endParaRPr lang="en-US"/>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PolyBase enables your SQL Server to process Transact-SQL queries that read data from Hadoop</a:t>
            </a:r>
            <a:endParaRPr lang="en-US">
              <a:solidFill>
                <a:schemeClr val="bg1"/>
              </a:solidFill>
            </a:endParaRPr>
          </a:p>
          <a:p>
            <a:pPr>
              <a:lnSpc>
                <a:spcPct val="150000"/>
              </a:lnSpc>
            </a:pPr>
            <a:r>
              <a:rPr lang="en-US" sz="2400">
                <a:solidFill>
                  <a:schemeClr val="bg1"/>
                </a:solidFill>
                <a:ea typeface="+mn-lt"/>
                <a:cs typeface="+mn-lt"/>
              </a:rPr>
              <a:t> The same query can also access relational tables in your SQL Server</a:t>
            </a:r>
          </a:p>
          <a:p>
            <a:pPr>
              <a:lnSpc>
                <a:spcPct val="150000"/>
              </a:lnSpc>
            </a:pPr>
            <a:r>
              <a:rPr lang="en-US" sz="2400">
                <a:solidFill>
                  <a:schemeClr val="bg1"/>
                </a:solidFill>
                <a:ea typeface="+mn-lt"/>
                <a:cs typeface="+mn-lt"/>
              </a:rPr>
              <a:t>PolyBase enables the same query to also join the data from Hadoop and SQL Server</a:t>
            </a:r>
            <a:endParaRPr lang="en-US" sz="2400">
              <a:solidFill>
                <a:schemeClr val="bg1"/>
              </a:solidFill>
              <a:cs typeface="Calibri"/>
            </a:endParaRPr>
          </a:p>
        </p:txBody>
      </p:sp>
    </p:spTree>
    <p:extLst>
      <p:ext uri="{BB962C8B-B14F-4D97-AF65-F5344CB8AC3E}">
        <p14:creationId xmlns:p14="http://schemas.microsoft.com/office/powerpoint/2010/main" val="401542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Supported SQL products and services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PolyBase provides these same functionalities for the following SQL products from Microsoft:</a:t>
            </a:r>
            <a:endParaRPr lang="en-US" sz="2400">
              <a:solidFill>
                <a:schemeClr val="bg1"/>
              </a:solidFill>
              <a:cs typeface="Calibri"/>
            </a:endParaRPr>
          </a:p>
          <a:p>
            <a:pPr lvl="1">
              <a:lnSpc>
                <a:spcPct val="150000"/>
              </a:lnSpc>
            </a:pPr>
            <a:r>
              <a:rPr lang="en-US">
                <a:solidFill>
                  <a:schemeClr val="bg1"/>
                </a:solidFill>
                <a:ea typeface="+mn-lt"/>
                <a:cs typeface="+mn-lt"/>
              </a:rPr>
              <a:t>SQL Server 2016 and later versions (Windows only)</a:t>
            </a:r>
            <a:endParaRPr lang="en-US">
              <a:solidFill>
                <a:schemeClr val="bg1"/>
              </a:solidFill>
              <a:cs typeface="Calibri"/>
            </a:endParaRPr>
          </a:p>
          <a:p>
            <a:pPr lvl="1">
              <a:lnSpc>
                <a:spcPct val="150000"/>
              </a:lnSpc>
            </a:pPr>
            <a:r>
              <a:rPr lang="en-US">
                <a:solidFill>
                  <a:schemeClr val="bg1"/>
                </a:solidFill>
                <a:ea typeface="+mn-lt"/>
                <a:cs typeface="+mn-lt"/>
              </a:rPr>
              <a:t>Analytics Platform System (formerly Parallel Data Warehouse)</a:t>
            </a:r>
            <a:endParaRPr lang="en-US">
              <a:solidFill>
                <a:schemeClr val="bg1"/>
              </a:solidFill>
              <a:cs typeface="Calibri"/>
            </a:endParaRPr>
          </a:p>
          <a:p>
            <a:pPr lvl="1">
              <a:lnSpc>
                <a:spcPct val="150000"/>
              </a:lnSpc>
            </a:pPr>
            <a:r>
              <a:rPr lang="en-US">
                <a:solidFill>
                  <a:schemeClr val="bg1"/>
                </a:solidFill>
                <a:ea typeface="+mn-lt"/>
                <a:cs typeface="+mn-lt"/>
              </a:rPr>
              <a:t>Azure SQL Data Warehouse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22130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Key component of big data solution</a:t>
            </a:r>
            <a:endParaRPr lang="en-US" b="1">
              <a:solidFill>
                <a:schemeClr val="bg1"/>
              </a:solidFill>
              <a:cs typeface="Calibri Light"/>
            </a:endParaRPr>
          </a:p>
        </p:txBody>
      </p:sp>
      <p:pic>
        <p:nvPicPr>
          <p:cNvPr id="4" name="Picture 4">
            <a:extLst>
              <a:ext uri="{FF2B5EF4-FFF2-40B4-BE49-F238E27FC236}">
                <a16:creationId xmlns:a16="http://schemas.microsoft.com/office/drawing/2014/main" id="{627A2366-E63E-4858-A99D-408DAF897434}"/>
              </a:ext>
            </a:extLst>
          </p:cNvPr>
          <p:cNvPicPr>
            <a:picLocks noGrp="1" noChangeAspect="1"/>
          </p:cNvPicPr>
          <p:nvPr>
            <p:ph idx="1"/>
          </p:nvPr>
        </p:nvPicPr>
        <p:blipFill>
          <a:blip r:embed="rId3"/>
          <a:stretch>
            <a:fillRect/>
          </a:stretch>
        </p:blipFill>
        <p:spPr>
          <a:xfrm>
            <a:off x="1366478" y="1825625"/>
            <a:ext cx="9459044" cy="4351338"/>
          </a:xfrm>
          <a:prstGeom prst="rect">
            <a:avLst/>
          </a:prstGeom>
          <a:ln>
            <a:noFill/>
          </a:ln>
          <a:effectLst>
            <a:softEdge rad="112500"/>
          </a:effectLst>
        </p:spPr>
      </p:pic>
    </p:spTree>
    <p:extLst>
      <p:ext uri="{BB962C8B-B14F-4D97-AF65-F5344CB8AC3E}">
        <p14:creationId xmlns:p14="http://schemas.microsoft.com/office/powerpoint/2010/main" val="2506673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integration</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With the underlying help of PolyBase, T-SQL queries can also import and export data from Azure Blob Storage</a:t>
            </a:r>
          </a:p>
          <a:p>
            <a:pPr>
              <a:lnSpc>
                <a:spcPct val="150000"/>
              </a:lnSpc>
            </a:pPr>
            <a:r>
              <a:rPr lang="en-US" sz="2400">
                <a:solidFill>
                  <a:schemeClr val="bg1"/>
                </a:solidFill>
                <a:ea typeface="+mn-lt"/>
                <a:cs typeface="+mn-lt"/>
              </a:rPr>
              <a:t>PolyBase enables Azure SQL Data Warehouse to import and export data from Azure Data Lake Store, and from Azure Blob Storage</a:t>
            </a:r>
            <a:endParaRPr lang="en-US" sz="2400">
              <a:solidFill>
                <a:schemeClr val="bg1"/>
              </a:solidFill>
              <a:cs typeface="Calibri"/>
            </a:endParaRPr>
          </a:p>
        </p:txBody>
      </p:sp>
    </p:spTree>
    <p:extLst>
      <p:ext uri="{BB962C8B-B14F-4D97-AF65-F5344CB8AC3E}">
        <p14:creationId xmlns:p14="http://schemas.microsoft.com/office/powerpoint/2010/main" val="951849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Why to use PolyBase</a:t>
            </a:r>
            <a:endParaRPr lang="en-US">
              <a:solidFill>
                <a:schemeClr val="bg1"/>
              </a:solidFill>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In the past it was more difficult to join your SQL Server data with external data</a:t>
            </a:r>
          </a:p>
          <a:p>
            <a:pPr>
              <a:lnSpc>
                <a:spcPct val="150000"/>
              </a:lnSpc>
            </a:pPr>
            <a:r>
              <a:rPr lang="en-US" sz="2400">
                <a:solidFill>
                  <a:schemeClr val="bg1"/>
                </a:solidFill>
                <a:cs typeface="Calibri"/>
              </a:rPr>
              <a:t>There were two unpleasent options:</a:t>
            </a:r>
          </a:p>
          <a:p>
            <a:pPr lvl="1">
              <a:lnSpc>
                <a:spcPct val="150000"/>
              </a:lnSpc>
            </a:pPr>
            <a:r>
              <a:rPr lang="en-US">
                <a:solidFill>
                  <a:schemeClr val="bg1"/>
                </a:solidFill>
                <a:ea typeface="+mn-lt"/>
                <a:cs typeface="+mn-lt"/>
              </a:rPr>
              <a:t>Transfer half data so that all your data was in one format or the other</a:t>
            </a:r>
            <a:endParaRPr lang="en-US">
              <a:solidFill>
                <a:schemeClr val="bg1"/>
              </a:solidFill>
              <a:cs typeface="Calibri"/>
            </a:endParaRPr>
          </a:p>
          <a:p>
            <a:pPr lvl="1">
              <a:lnSpc>
                <a:spcPct val="150000"/>
              </a:lnSpc>
            </a:pPr>
            <a:r>
              <a:rPr lang="en-US">
                <a:solidFill>
                  <a:schemeClr val="bg1"/>
                </a:solidFill>
                <a:ea typeface="+mn-lt"/>
                <a:cs typeface="+mn-lt"/>
              </a:rPr>
              <a:t>Query both sources of data, then write custom query logic to join and integrate the data at the client level</a:t>
            </a:r>
          </a:p>
          <a:p>
            <a:pPr>
              <a:lnSpc>
                <a:spcPct val="150000"/>
              </a:lnSpc>
            </a:pPr>
            <a:r>
              <a:rPr lang="en-US" sz="2400">
                <a:solidFill>
                  <a:schemeClr val="bg1"/>
                </a:solidFill>
                <a:ea typeface="+mn-lt"/>
                <a:cs typeface="+mn-lt"/>
              </a:rPr>
              <a:t>PolyBase avoids those unpleasant options by using T-SQL to join the data</a:t>
            </a:r>
            <a:endParaRPr lang="en-US" sz="2400">
              <a:solidFill>
                <a:schemeClr val="bg1"/>
              </a:solidFill>
              <a:cs typeface="Calibri"/>
            </a:endParaRPr>
          </a:p>
          <a:p>
            <a:pPr lvl="1">
              <a:lnSpc>
                <a:spcPct val="150000"/>
              </a:lnSpc>
            </a:pPr>
            <a:endParaRPr lang="en-US">
              <a:solidFill>
                <a:schemeClr val="bg1"/>
              </a:solidFill>
              <a:cs typeface="Calibri"/>
            </a:endParaRPr>
          </a:p>
        </p:txBody>
      </p:sp>
    </p:spTree>
    <p:extLst>
      <p:ext uri="{BB962C8B-B14F-4D97-AF65-F5344CB8AC3E}">
        <p14:creationId xmlns:p14="http://schemas.microsoft.com/office/powerpoint/2010/main" val="3147307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PolyBase uses</a:t>
            </a:r>
            <a:endParaRPr lang="en-US">
              <a:solidFill>
                <a:schemeClr val="bg1"/>
              </a:solidFill>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Query data stored in Hadoop from SQL Server or PDW</a:t>
            </a:r>
          </a:p>
          <a:p>
            <a:pPr>
              <a:lnSpc>
                <a:spcPct val="150000"/>
              </a:lnSpc>
            </a:pPr>
            <a:r>
              <a:rPr lang="en-US" sz="2400">
                <a:solidFill>
                  <a:schemeClr val="bg1"/>
                </a:solidFill>
                <a:ea typeface="+mn-lt"/>
                <a:cs typeface="+mn-lt"/>
              </a:rPr>
              <a:t>Query data stored in Azure Blob Storage</a:t>
            </a:r>
          </a:p>
          <a:p>
            <a:pPr>
              <a:lnSpc>
                <a:spcPct val="150000"/>
              </a:lnSpc>
            </a:pPr>
            <a:r>
              <a:rPr lang="en-US" sz="2400">
                <a:solidFill>
                  <a:schemeClr val="bg1"/>
                </a:solidFill>
                <a:ea typeface="+mn-lt"/>
                <a:cs typeface="+mn-lt"/>
              </a:rPr>
              <a:t>Import data from Hadoop, Azure Blob Storage, or Azure Data Lake Store</a:t>
            </a:r>
          </a:p>
          <a:p>
            <a:pPr>
              <a:lnSpc>
                <a:spcPct val="150000"/>
              </a:lnSpc>
            </a:pPr>
            <a:r>
              <a:rPr lang="en-US" sz="2400">
                <a:solidFill>
                  <a:schemeClr val="bg1"/>
                </a:solidFill>
                <a:ea typeface="+mn-lt"/>
                <a:cs typeface="+mn-lt"/>
              </a:rPr>
              <a:t>Export data to Hadoop, Azure Blob Storage, or Azure Data Lake Store</a:t>
            </a:r>
          </a:p>
          <a:p>
            <a:pPr>
              <a:lnSpc>
                <a:spcPct val="150000"/>
              </a:lnSpc>
            </a:pPr>
            <a:r>
              <a:rPr lang="en-US" sz="2400">
                <a:solidFill>
                  <a:schemeClr val="bg1"/>
                </a:solidFill>
                <a:ea typeface="+mn-lt"/>
                <a:cs typeface="+mn-lt"/>
              </a:rPr>
              <a:t>Integrate with BI tools</a:t>
            </a:r>
            <a:endParaRPr lang="en-US" sz="2400">
              <a:solidFill>
                <a:schemeClr val="bg1"/>
              </a:solidFill>
              <a:cs typeface="Calibri"/>
            </a:endParaRPr>
          </a:p>
        </p:txBody>
      </p:sp>
    </p:spTree>
    <p:extLst>
      <p:ext uri="{BB962C8B-B14F-4D97-AF65-F5344CB8AC3E}">
        <p14:creationId xmlns:p14="http://schemas.microsoft.com/office/powerpoint/2010/main" val="2242075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4000" b="1">
                <a:solidFill>
                  <a:schemeClr val="bg1"/>
                </a:solidFill>
              </a:rPr>
              <a:t>Using Data Factory and Polybase in data pipelines</a:t>
            </a:r>
            <a:endParaRPr lang="en-US" sz="4000">
              <a:solidFill>
                <a:schemeClr val="bg1"/>
              </a:solidFill>
              <a:cs typeface="Calibri Light"/>
            </a:endParaRPr>
          </a:p>
        </p:txBody>
      </p:sp>
      <p:pic>
        <p:nvPicPr>
          <p:cNvPr id="3" name="Picture 4">
            <a:extLst>
              <a:ext uri="{FF2B5EF4-FFF2-40B4-BE49-F238E27FC236}">
                <a16:creationId xmlns:a16="http://schemas.microsoft.com/office/drawing/2014/main" id="{9056F4EE-5868-4547-A52E-64055F188426}"/>
              </a:ext>
            </a:extLst>
          </p:cNvPr>
          <p:cNvPicPr>
            <a:picLocks noGrp="1" noChangeAspect="1"/>
          </p:cNvPicPr>
          <p:nvPr>
            <p:ph idx="1"/>
          </p:nvPr>
        </p:nvPicPr>
        <p:blipFill>
          <a:blip r:embed="rId3"/>
          <a:stretch>
            <a:fillRect/>
          </a:stretch>
        </p:blipFill>
        <p:spPr>
          <a:xfrm>
            <a:off x="1745545" y="1695362"/>
            <a:ext cx="8715021" cy="4640085"/>
          </a:xfrm>
          <a:prstGeom prst="rect">
            <a:avLst/>
          </a:prstGeom>
          <a:ln>
            <a:noFill/>
          </a:ln>
          <a:effectLst>
            <a:softEdge rad="112500"/>
          </a:effectLst>
        </p:spPr>
      </p:pic>
    </p:spTree>
    <p:extLst>
      <p:ext uri="{BB962C8B-B14F-4D97-AF65-F5344CB8AC3E}">
        <p14:creationId xmlns:p14="http://schemas.microsoft.com/office/powerpoint/2010/main" val="3171382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Data Factory with SQL Data Warehouse</a:t>
            </a:r>
            <a:endParaRPr lang="en-US">
              <a:solidFill>
                <a:schemeClr val="bg1"/>
              </a:solidFill>
            </a:endParaRPr>
          </a:p>
        </p:txBody>
      </p:sp>
      <p:pic>
        <p:nvPicPr>
          <p:cNvPr id="5" name="Picture 5">
            <a:extLst>
              <a:ext uri="{FF2B5EF4-FFF2-40B4-BE49-F238E27FC236}">
                <a16:creationId xmlns:a16="http://schemas.microsoft.com/office/drawing/2014/main" id="{CE332B72-41AC-493E-A00A-5E31ED523DD3}"/>
              </a:ext>
            </a:extLst>
          </p:cNvPr>
          <p:cNvPicPr>
            <a:picLocks noGrp="1" noChangeAspect="1"/>
          </p:cNvPicPr>
          <p:nvPr>
            <p:ph idx="1"/>
          </p:nvPr>
        </p:nvPicPr>
        <p:blipFill>
          <a:blip r:embed="rId3"/>
          <a:stretch>
            <a:fillRect/>
          </a:stretch>
        </p:blipFill>
        <p:spPr>
          <a:xfrm>
            <a:off x="1638653" y="1696421"/>
            <a:ext cx="8914693" cy="4694413"/>
          </a:xfrm>
          <a:prstGeom prst="rect">
            <a:avLst/>
          </a:prstGeom>
          <a:ln>
            <a:noFill/>
          </a:ln>
          <a:effectLst>
            <a:softEdge rad="112500"/>
          </a:effectLst>
        </p:spPr>
      </p:pic>
    </p:spTree>
    <p:extLst>
      <p:ext uri="{BB962C8B-B14F-4D97-AF65-F5344CB8AC3E}">
        <p14:creationId xmlns:p14="http://schemas.microsoft.com/office/powerpoint/2010/main" val="1199938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Data Factory with SQL Data Warehouse</a:t>
            </a:r>
            <a:endParaRPr lang="en-US">
              <a:solidFill>
                <a:schemeClr val="bg1"/>
              </a:solidFill>
            </a:endParaRPr>
          </a:p>
        </p:txBody>
      </p:sp>
      <p:pic>
        <p:nvPicPr>
          <p:cNvPr id="6" name="Picture 6">
            <a:extLst>
              <a:ext uri="{FF2B5EF4-FFF2-40B4-BE49-F238E27FC236}">
                <a16:creationId xmlns:a16="http://schemas.microsoft.com/office/drawing/2014/main" id="{F884CB3C-2C4A-43D1-A3CB-D66801E113C9}"/>
              </a:ext>
            </a:extLst>
          </p:cNvPr>
          <p:cNvPicPr>
            <a:picLocks noGrp="1" noChangeAspect="1"/>
          </p:cNvPicPr>
          <p:nvPr>
            <p:ph idx="1"/>
          </p:nvPr>
        </p:nvPicPr>
        <p:blipFill>
          <a:blip r:embed="rId3"/>
          <a:stretch>
            <a:fillRect/>
          </a:stretch>
        </p:blipFill>
        <p:spPr>
          <a:xfrm>
            <a:off x="1046646" y="1825625"/>
            <a:ext cx="10098707" cy="4351338"/>
          </a:xfrm>
          <a:prstGeom prst="rect">
            <a:avLst/>
          </a:prstGeom>
          <a:ln>
            <a:noFill/>
          </a:ln>
          <a:effectLst>
            <a:softEdge rad="112500"/>
          </a:effectLst>
        </p:spPr>
      </p:pic>
    </p:spTree>
    <p:extLst>
      <p:ext uri="{BB962C8B-B14F-4D97-AF65-F5344CB8AC3E}">
        <p14:creationId xmlns:p14="http://schemas.microsoft.com/office/powerpoint/2010/main" val="2640020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Autofit/>
          </a:bodyPr>
          <a:lstStyle/>
          <a:p>
            <a:pPr marL="0" indent="0">
              <a:lnSpc>
                <a:spcPct val="150000"/>
              </a:lnSpc>
              <a:buNone/>
            </a:pPr>
            <a:r>
              <a:rPr lang="en-US" sz="2000">
                <a:solidFill>
                  <a:schemeClr val="bg1"/>
                </a:solidFill>
                <a:cs typeface="Calibri"/>
              </a:rPr>
              <a:t>Loading data to Azure SQL Data Warehouse using Azure Data Factory</a:t>
            </a:r>
          </a:p>
          <a:p>
            <a:pPr marL="0" indent="0">
              <a:lnSpc>
                <a:spcPct val="150000"/>
              </a:lnSpc>
              <a:buNone/>
            </a:pPr>
            <a:r>
              <a:rPr lang="en-US" sz="2000">
                <a:solidFill>
                  <a:schemeClr val="bg1"/>
                </a:solidFill>
                <a:cs typeface="Calibri"/>
              </a:rPr>
              <a:t>Loading 10 GB of data to Azure SQL Data Warehouse from Blob Storage using Azure Data Factory</a:t>
            </a:r>
          </a:p>
        </p:txBody>
      </p:sp>
    </p:spTree>
    <p:extLst>
      <p:ext uri="{BB962C8B-B14F-4D97-AF65-F5344CB8AC3E}">
        <p14:creationId xmlns:p14="http://schemas.microsoft.com/office/powerpoint/2010/main" val="15904194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6819" y="2673162"/>
            <a:ext cx="10515600" cy="1325563"/>
          </a:xfrm>
        </p:spPr>
        <p:txBody>
          <a:bodyPr/>
          <a:lstStyle/>
          <a:p>
            <a:r>
              <a:rPr lang="en-US" b="1">
                <a:solidFill>
                  <a:schemeClr val="bg1"/>
                </a:solidFill>
              </a:rPr>
              <a:t>Azure Blob Storage Account</a:t>
            </a:r>
            <a:endParaRPr lang="en-US">
              <a:solidFill>
                <a:schemeClr val="bg1"/>
              </a:solidFill>
            </a:endParaRPr>
          </a:p>
        </p:txBody>
      </p:sp>
    </p:spTree>
    <p:extLst>
      <p:ext uri="{BB962C8B-B14F-4D97-AF65-F5344CB8AC3E}">
        <p14:creationId xmlns:p14="http://schemas.microsoft.com/office/powerpoint/2010/main" val="241730365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Blob Storage Account</a:t>
            </a:r>
            <a:endParaRPr lang="en-US">
              <a:solidFill>
                <a:schemeClr val="bg1"/>
              </a:solidFill>
            </a:endParaRPr>
          </a:p>
        </p:txBody>
      </p:sp>
      <p:sp>
        <p:nvSpPr>
          <p:cNvPr id="3" name="Text Placeholder 2"/>
          <p:cNvSpPr>
            <a:spLocks noGrp="1"/>
          </p:cNvSpPr>
          <p:nvPr>
            <p:ph idx="1"/>
          </p:nvPr>
        </p:nvSpPr>
        <p:spPr/>
        <p:txBody>
          <a:bodyPr vert="horz" lIns="91440" tIns="45720" rIns="91440" bIns="45720" rtlCol="0" anchor="t">
            <a:normAutofit/>
          </a:bodyPr>
          <a:lstStyle/>
          <a:p>
            <a:pPr defTabSz="932597">
              <a:lnSpc>
                <a:spcPct val="150000"/>
              </a:lnSpc>
            </a:pPr>
            <a:r>
              <a:rPr lang="en-IN" sz="2400">
                <a:solidFill>
                  <a:schemeClr val="bg1"/>
                </a:solidFill>
                <a:ea typeface="+mn-lt"/>
                <a:cs typeface="+mn-lt"/>
              </a:rPr>
              <a:t>BLOB storage is Binary Large Object</a:t>
            </a:r>
            <a:endParaRPr lang="en-US"/>
          </a:p>
          <a:p>
            <a:pPr defTabSz="932597">
              <a:lnSpc>
                <a:spcPct val="150000"/>
              </a:lnSpc>
            </a:pPr>
            <a:r>
              <a:rPr lang="en-IN" sz="2400">
                <a:solidFill>
                  <a:schemeClr val="bg1"/>
                </a:solidFill>
                <a:ea typeface="+mn-lt"/>
                <a:cs typeface="+mn-lt"/>
              </a:rPr>
              <a:t>Storage for storing unstructured data</a:t>
            </a:r>
          </a:p>
          <a:p>
            <a:pPr defTabSz="932597">
              <a:lnSpc>
                <a:spcPct val="150000"/>
              </a:lnSpc>
            </a:pPr>
            <a:r>
              <a:rPr lang="en-IN" sz="2400">
                <a:solidFill>
                  <a:schemeClr val="bg1"/>
                </a:solidFill>
                <a:ea typeface="+mn-lt"/>
                <a:cs typeface="+mn-lt"/>
              </a:rPr>
              <a:t>The data can be documents, images, videos, logs files, VM Disks (</a:t>
            </a:r>
            <a:r>
              <a:rPr lang="en-IN" sz="2400" err="1">
                <a:solidFill>
                  <a:schemeClr val="bg1"/>
                </a:solidFill>
                <a:ea typeface="+mn-lt"/>
                <a:cs typeface="+mn-lt"/>
              </a:rPr>
              <a:t>vhd</a:t>
            </a:r>
            <a:r>
              <a:rPr lang="en-IN" sz="2400">
                <a:solidFill>
                  <a:schemeClr val="bg1"/>
                </a:solidFill>
                <a:ea typeface="+mn-lt"/>
                <a:cs typeface="+mn-lt"/>
              </a:rPr>
              <a:t>)</a:t>
            </a:r>
            <a:endParaRPr lang="en-IN" sz="2400">
              <a:solidFill>
                <a:schemeClr val="bg1"/>
              </a:solidFill>
              <a:cs typeface="Calibri"/>
            </a:endParaRPr>
          </a:p>
          <a:p>
            <a:pPr defTabSz="932597">
              <a:lnSpc>
                <a:spcPct val="150000"/>
              </a:lnSpc>
            </a:pPr>
            <a:r>
              <a:rPr lang="en-IN" sz="2400">
                <a:solidFill>
                  <a:schemeClr val="bg1"/>
                </a:solidFill>
                <a:ea typeface="+mn-lt"/>
                <a:cs typeface="+mn-lt"/>
              </a:rPr>
              <a:t>URL to access blobs -  </a:t>
            </a:r>
            <a:r>
              <a:rPr lang="en-IN" sz="2400">
                <a:solidFill>
                  <a:schemeClr val="bg1"/>
                </a:solidFill>
                <a:ea typeface="+mn-lt"/>
                <a:cs typeface="+mn-lt"/>
                <a:hlinkClick r:id="rId3"/>
              </a:rPr>
              <a:t>https://accountname.blob.core.windows.net</a:t>
            </a:r>
            <a:endParaRPr lang="en-IN" sz="2400">
              <a:solidFill>
                <a:schemeClr val="bg1"/>
              </a:solidFill>
              <a:cs typeface="Calibri"/>
              <a:hlinkClick r:id="rId3"/>
            </a:endParaRPr>
          </a:p>
          <a:p>
            <a:pPr defTabSz="932597">
              <a:lnSpc>
                <a:spcPct val="150000"/>
              </a:lnSpc>
            </a:pPr>
            <a:r>
              <a:rPr lang="en-IN" sz="2400">
                <a:solidFill>
                  <a:schemeClr val="bg1"/>
                </a:solidFill>
                <a:ea typeface="+mn-lt"/>
                <a:cs typeface="+mn-lt"/>
              </a:rPr>
              <a:t>Each BLOB can be of 100GB in size</a:t>
            </a:r>
            <a:endParaRPr lang="en-IN" sz="2400">
              <a:solidFill>
                <a:schemeClr val="bg1"/>
              </a:solidFill>
              <a:cs typeface="Calibri"/>
            </a:endParaRPr>
          </a:p>
          <a:p>
            <a:pPr defTabSz="932597">
              <a:lnSpc>
                <a:spcPct val="150000"/>
              </a:lnSpc>
            </a:pPr>
            <a:endParaRPr lang="en-IN" sz="2400">
              <a:solidFill>
                <a:schemeClr val="bg1"/>
              </a:solidFill>
              <a:cs typeface="Calibri"/>
            </a:endParaRPr>
          </a:p>
        </p:txBody>
      </p:sp>
    </p:spTree>
    <p:extLst>
      <p:ext uri="{BB962C8B-B14F-4D97-AF65-F5344CB8AC3E}">
        <p14:creationId xmlns:p14="http://schemas.microsoft.com/office/powerpoint/2010/main" val="2769121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Blob Storage root level view</a:t>
            </a:r>
            <a:endParaRPr lang="en-US">
              <a:solidFill>
                <a:schemeClr val="bg1"/>
              </a:solidFill>
            </a:endParaRPr>
          </a:p>
        </p:txBody>
      </p:sp>
      <p:pic>
        <p:nvPicPr>
          <p:cNvPr id="4" name="Picture 4">
            <a:extLst>
              <a:ext uri="{FF2B5EF4-FFF2-40B4-BE49-F238E27FC236}">
                <a16:creationId xmlns:a16="http://schemas.microsoft.com/office/drawing/2014/main" id="{77552A38-E93D-4738-8C0B-2AB8DEEEB0C6}"/>
              </a:ext>
            </a:extLst>
          </p:cNvPr>
          <p:cNvPicPr>
            <a:picLocks noGrp="1" noChangeAspect="1"/>
          </p:cNvPicPr>
          <p:nvPr>
            <p:ph idx="1"/>
          </p:nvPr>
        </p:nvPicPr>
        <p:blipFill>
          <a:blip r:embed="rId3"/>
          <a:stretch>
            <a:fillRect/>
          </a:stretch>
        </p:blipFill>
        <p:spPr>
          <a:xfrm>
            <a:off x="2314575" y="2082006"/>
            <a:ext cx="7562850" cy="3838575"/>
          </a:xfrm>
          <a:prstGeom prst="rect">
            <a:avLst/>
          </a:prstGeom>
          <a:ln>
            <a:noFill/>
          </a:ln>
          <a:effectLst>
            <a:softEdge rad="112500"/>
          </a:effectLst>
        </p:spPr>
      </p:pic>
    </p:spTree>
    <p:extLst>
      <p:ext uri="{BB962C8B-B14F-4D97-AF65-F5344CB8AC3E}">
        <p14:creationId xmlns:p14="http://schemas.microsoft.com/office/powerpoint/2010/main" val="381254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SQL Data Warehouse Architecture</a:t>
            </a:r>
            <a:endParaRPr lang="en-US" b="1">
              <a:solidFill>
                <a:schemeClr val="bg1"/>
              </a:solidFill>
              <a:cs typeface="Calibri Light"/>
            </a:endParaRPr>
          </a:p>
        </p:txBody>
      </p:sp>
      <p:pic>
        <p:nvPicPr>
          <p:cNvPr id="10" name="Picture 10">
            <a:extLst>
              <a:ext uri="{FF2B5EF4-FFF2-40B4-BE49-F238E27FC236}">
                <a16:creationId xmlns:a16="http://schemas.microsoft.com/office/drawing/2014/main" id="{DFC507B6-53EC-4E7C-989B-8A3FFF58862E}"/>
              </a:ext>
            </a:extLst>
          </p:cNvPr>
          <p:cNvPicPr>
            <a:picLocks noGrp="1" noChangeAspect="1"/>
          </p:cNvPicPr>
          <p:nvPr>
            <p:ph idx="1"/>
          </p:nvPr>
        </p:nvPicPr>
        <p:blipFill>
          <a:blip r:embed="rId3"/>
          <a:stretch>
            <a:fillRect/>
          </a:stretch>
        </p:blipFill>
        <p:spPr>
          <a:xfrm>
            <a:off x="3217509" y="1693598"/>
            <a:ext cx="5756980" cy="4446057"/>
          </a:xfrm>
          <a:prstGeom prst="rect">
            <a:avLst/>
          </a:prstGeom>
          <a:ln>
            <a:noFill/>
          </a:ln>
          <a:effectLst>
            <a:softEdge rad="112500"/>
          </a:effectLst>
        </p:spPr>
      </p:pic>
    </p:spTree>
    <p:extLst>
      <p:ext uri="{BB962C8B-B14F-4D97-AF65-F5344CB8AC3E}">
        <p14:creationId xmlns:p14="http://schemas.microsoft.com/office/powerpoint/2010/main" val="441234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Storage Account</a:t>
            </a:r>
            <a:endParaRPr lang="en-US"/>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unique namespace to store and access your Azure Storage data objects</a:t>
            </a:r>
            <a:endParaRPr lang="en-US" sz="2400">
              <a:solidFill>
                <a:schemeClr val="bg1"/>
              </a:solidFill>
              <a:cs typeface="Calibri" panose="020F0502020204030204"/>
            </a:endParaRPr>
          </a:p>
          <a:p>
            <a:pPr>
              <a:lnSpc>
                <a:spcPct val="150000"/>
              </a:lnSpc>
            </a:pPr>
            <a:r>
              <a:rPr lang="en-US" sz="2400">
                <a:solidFill>
                  <a:schemeClr val="bg1"/>
                </a:solidFill>
                <a:ea typeface="+mn-lt"/>
                <a:cs typeface="+mn-lt"/>
              </a:rPr>
              <a:t>All objects in a storage account are billed together as a group</a:t>
            </a:r>
          </a:p>
          <a:p>
            <a:pPr>
              <a:lnSpc>
                <a:spcPct val="150000"/>
              </a:lnSpc>
            </a:pPr>
            <a:r>
              <a:rPr lang="en-US" sz="2400">
                <a:solidFill>
                  <a:schemeClr val="bg1"/>
                </a:solidFill>
                <a:ea typeface="+mn-lt"/>
                <a:cs typeface="+mn-lt"/>
              </a:rPr>
              <a:t>By default, the data in your account is available only to you, the account owner</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2463186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Container</a:t>
            </a:r>
            <a:endParaRPr lang="en-US">
              <a:solidFill>
                <a:schemeClr val="bg1"/>
              </a:solidFill>
              <a:ea typeface="+mj-lt"/>
              <a:cs typeface="+mj-l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container organizes a set of blobs, similar to a folder in a file system</a:t>
            </a:r>
          </a:p>
          <a:p>
            <a:pPr>
              <a:lnSpc>
                <a:spcPct val="150000"/>
              </a:lnSpc>
            </a:pPr>
            <a:r>
              <a:rPr lang="en-US" sz="2400">
                <a:solidFill>
                  <a:schemeClr val="bg1"/>
                </a:solidFill>
                <a:ea typeface="+mn-lt"/>
                <a:cs typeface="+mn-lt"/>
              </a:rPr>
              <a:t>All blobs reside within a container</a:t>
            </a:r>
            <a:endParaRPr lang="en-US" sz="2400">
              <a:solidFill>
                <a:schemeClr val="bg1"/>
              </a:solidFill>
              <a:cs typeface="Calibri"/>
            </a:endParaRPr>
          </a:p>
          <a:p>
            <a:pPr>
              <a:lnSpc>
                <a:spcPct val="150000"/>
              </a:lnSpc>
            </a:pPr>
            <a:r>
              <a:rPr lang="en-US" sz="2400">
                <a:solidFill>
                  <a:schemeClr val="bg1"/>
                </a:solidFill>
                <a:ea typeface="+mn-lt"/>
                <a:cs typeface="+mn-lt"/>
              </a:rPr>
              <a:t>A storage account can contain an unlimited number of containers, and a container can store an unlimited number of blobs</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458337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Blob</a:t>
            </a: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000">
                <a:solidFill>
                  <a:schemeClr val="bg1"/>
                </a:solidFill>
                <a:ea typeface="+mn-lt"/>
                <a:cs typeface="+mn-lt"/>
              </a:rPr>
              <a:t>Azure Storage offers three types of blobs -- block blobs, append blobs, and page blobs </a:t>
            </a:r>
          </a:p>
          <a:p>
            <a:pPr>
              <a:lnSpc>
                <a:spcPct val="150000"/>
              </a:lnSpc>
            </a:pPr>
            <a:r>
              <a:rPr lang="en-US" sz="2000">
                <a:solidFill>
                  <a:schemeClr val="bg1"/>
                </a:solidFill>
                <a:ea typeface="+mn-lt"/>
                <a:cs typeface="+mn-lt"/>
              </a:rPr>
              <a:t>Page blobs:</a:t>
            </a:r>
            <a:endParaRPr lang="en-US" sz="2000">
              <a:solidFill>
                <a:schemeClr val="bg1"/>
              </a:solidFill>
              <a:cs typeface="Calibri"/>
            </a:endParaRPr>
          </a:p>
          <a:p>
            <a:pPr lvl="1">
              <a:lnSpc>
                <a:spcPct val="150000"/>
              </a:lnSpc>
            </a:pPr>
            <a:r>
              <a:rPr lang="en-US" sz="2000">
                <a:solidFill>
                  <a:schemeClr val="bg1"/>
                </a:solidFill>
                <a:ea typeface="+mn-lt"/>
                <a:cs typeface="+mn-lt"/>
              </a:rPr>
              <a:t>Used to store virtual hard disks optimized for random read/write operations</a:t>
            </a:r>
            <a:endParaRPr lang="en-US" sz="2000">
              <a:solidFill>
                <a:schemeClr val="bg1"/>
              </a:solidFill>
              <a:cs typeface="Calibri"/>
            </a:endParaRPr>
          </a:p>
          <a:p>
            <a:pPr>
              <a:lnSpc>
                <a:spcPct val="150000"/>
              </a:lnSpc>
            </a:pPr>
            <a:r>
              <a:rPr lang="en-US" sz="2000">
                <a:solidFill>
                  <a:schemeClr val="bg1"/>
                </a:solidFill>
                <a:ea typeface="+mn-lt"/>
                <a:cs typeface="+mn-lt"/>
              </a:rPr>
              <a:t>Block blobs:</a:t>
            </a:r>
            <a:endParaRPr lang="en-US" sz="2000">
              <a:solidFill>
                <a:schemeClr val="bg1"/>
              </a:solidFill>
              <a:cs typeface="Calibri"/>
            </a:endParaRPr>
          </a:p>
          <a:p>
            <a:pPr lvl="1">
              <a:lnSpc>
                <a:spcPct val="150000"/>
              </a:lnSpc>
            </a:pPr>
            <a:r>
              <a:rPr lang="en-US" sz="2000">
                <a:solidFill>
                  <a:schemeClr val="bg1"/>
                </a:solidFill>
                <a:ea typeface="+mn-lt"/>
                <a:cs typeface="+mn-lt"/>
              </a:rPr>
              <a:t>Used to store files like images and videos which are comprised of multiple blocks of data</a:t>
            </a:r>
            <a:endParaRPr lang="en-US" sz="2000">
              <a:solidFill>
                <a:schemeClr val="bg1"/>
              </a:solidFill>
              <a:cs typeface="Calibri"/>
            </a:endParaRPr>
          </a:p>
          <a:p>
            <a:pPr>
              <a:lnSpc>
                <a:spcPct val="150000"/>
              </a:lnSpc>
            </a:pPr>
            <a:r>
              <a:rPr lang="en-US" sz="2000">
                <a:solidFill>
                  <a:schemeClr val="bg1"/>
                </a:solidFill>
                <a:ea typeface="+mn-lt"/>
                <a:cs typeface="+mn-lt"/>
              </a:rPr>
              <a:t>Append blobs :</a:t>
            </a:r>
            <a:endParaRPr lang="en-US" sz="2000">
              <a:solidFill>
                <a:schemeClr val="bg1"/>
              </a:solidFill>
              <a:cs typeface="Calibri"/>
            </a:endParaRPr>
          </a:p>
          <a:p>
            <a:pPr lvl="1">
              <a:lnSpc>
                <a:spcPct val="150000"/>
              </a:lnSpc>
            </a:pPr>
            <a:r>
              <a:rPr lang="en-US" sz="2000">
                <a:solidFill>
                  <a:schemeClr val="bg1"/>
                </a:solidFill>
                <a:ea typeface="+mn-lt"/>
                <a:cs typeface="+mn-lt"/>
              </a:rPr>
              <a:t>Typically used with text files or log files where you append a line item to the end of a file</a:t>
            </a:r>
            <a:endParaRPr lang="en-US" sz="2000">
              <a:solidFill>
                <a:schemeClr val="bg1"/>
              </a:solidFill>
              <a:cs typeface="Calibri"/>
            </a:endParaRPr>
          </a:p>
        </p:txBody>
      </p:sp>
    </p:spTree>
    <p:extLst>
      <p:ext uri="{BB962C8B-B14F-4D97-AF65-F5344CB8AC3E}">
        <p14:creationId xmlns:p14="http://schemas.microsoft.com/office/powerpoint/2010/main" val="98475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Tiers</a:t>
            </a:r>
            <a:endParaRPr lang="en-US" b="1">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Hot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accessed frequently </a:t>
            </a:r>
            <a:endParaRPr lang="en-US" sz="2000">
              <a:solidFill>
                <a:schemeClr val="bg1"/>
              </a:solidFill>
              <a:cs typeface="Calibri"/>
            </a:endParaRPr>
          </a:p>
          <a:p>
            <a:pPr>
              <a:lnSpc>
                <a:spcPct val="150000"/>
              </a:lnSpc>
            </a:pPr>
            <a:r>
              <a:rPr lang="en-US" sz="2400">
                <a:solidFill>
                  <a:schemeClr val="bg1"/>
                </a:solidFill>
                <a:ea typeface="+mn-lt"/>
                <a:cs typeface="+mn-lt"/>
              </a:rPr>
              <a:t>Cool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infrequently accessed and stored for at least 30 days</a:t>
            </a:r>
            <a:endParaRPr lang="en-US" sz="2000">
              <a:solidFill>
                <a:schemeClr val="bg1"/>
              </a:solidFill>
              <a:cs typeface="Calibri"/>
            </a:endParaRPr>
          </a:p>
          <a:p>
            <a:pPr>
              <a:lnSpc>
                <a:spcPct val="150000"/>
              </a:lnSpc>
            </a:pPr>
            <a:r>
              <a:rPr lang="en-US" sz="2400">
                <a:solidFill>
                  <a:schemeClr val="bg1"/>
                </a:solidFill>
                <a:ea typeface="+mn-lt"/>
                <a:cs typeface="+mn-lt"/>
              </a:rPr>
              <a:t>Archive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rarely accessed and stored for at least 180 days </a:t>
            </a:r>
            <a:endParaRPr lang="en-US" sz="20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3283906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Why choose Azure Blob Storage?</a:t>
            </a:r>
            <a:endParaRPr lang="en-US" b="1">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Strong consistency</a:t>
            </a:r>
          </a:p>
          <a:p>
            <a:pPr>
              <a:lnSpc>
                <a:spcPct val="150000"/>
              </a:lnSpc>
            </a:pPr>
            <a:r>
              <a:rPr lang="en-US" sz="2400">
                <a:solidFill>
                  <a:schemeClr val="bg1"/>
                </a:solidFill>
                <a:ea typeface="+mn-lt"/>
                <a:cs typeface="+mn-lt"/>
              </a:rPr>
              <a:t>Object mutability</a:t>
            </a:r>
            <a:endParaRPr lang="en-US" sz="2400">
              <a:solidFill>
                <a:schemeClr val="bg1"/>
              </a:solidFill>
              <a:cs typeface="Calibri"/>
            </a:endParaRPr>
          </a:p>
          <a:p>
            <a:pPr>
              <a:lnSpc>
                <a:spcPct val="150000"/>
              </a:lnSpc>
            </a:pPr>
            <a:r>
              <a:rPr lang="en-US" sz="2400">
                <a:solidFill>
                  <a:schemeClr val="bg1"/>
                </a:solidFill>
                <a:ea typeface="+mn-lt"/>
                <a:cs typeface="+mn-lt"/>
              </a:rPr>
              <a:t>Multiple blob types</a:t>
            </a:r>
            <a:endParaRPr lang="en-US" sz="2400">
              <a:solidFill>
                <a:schemeClr val="bg1"/>
              </a:solidFill>
              <a:cs typeface="Calibri"/>
            </a:endParaRPr>
          </a:p>
          <a:p>
            <a:pPr>
              <a:lnSpc>
                <a:spcPct val="150000"/>
              </a:lnSpc>
            </a:pPr>
            <a:r>
              <a:rPr lang="en-US" sz="2400">
                <a:solidFill>
                  <a:schemeClr val="bg1"/>
                </a:solidFill>
                <a:ea typeface="+mn-lt"/>
                <a:cs typeface="+mn-lt"/>
              </a:rPr>
              <a:t>Easy-to-use geo-redundancy</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212902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Use cases</a:t>
            </a:r>
            <a:endParaRPr lang="en-US">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Serving images or documents directly to a browser</a:t>
            </a:r>
            <a:endParaRPr lang="en-US">
              <a:solidFill>
                <a:schemeClr val="bg1"/>
              </a:solidFill>
              <a:cs typeface="Calibri"/>
            </a:endParaRPr>
          </a:p>
          <a:p>
            <a:pPr>
              <a:lnSpc>
                <a:spcPct val="150000"/>
              </a:lnSpc>
            </a:pPr>
            <a:r>
              <a:rPr lang="en-US" sz="2400">
                <a:solidFill>
                  <a:schemeClr val="bg1"/>
                </a:solidFill>
                <a:ea typeface="+mn-lt"/>
                <a:cs typeface="+mn-lt"/>
              </a:rPr>
              <a:t>Storing files for distributed access</a:t>
            </a:r>
            <a:endParaRPr lang="en-US">
              <a:solidFill>
                <a:schemeClr val="bg1"/>
              </a:solidFill>
              <a:ea typeface="+mn-lt"/>
              <a:cs typeface="+mn-lt"/>
            </a:endParaRPr>
          </a:p>
          <a:p>
            <a:pPr>
              <a:lnSpc>
                <a:spcPct val="150000"/>
              </a:lnSpc>
            </a:pPr>
            <a:r>
              <a:rPr lang="en-US" sz="2400">
                <a:solidFill>
                  <a:schemeClr val="bg1"/>
                </a:solidFill>
                <a:ea typeface="+mn-lt"/>
                <a:cs typeface="+mn-lt"/>
              </a:rPr>
              <a:t>Streaming video and audio</a:t>
            </a:r>
            <a:endParaRPr lang="en-US">
              <a:solidFill>
                <a:schemeClr val="bg1"/>
              </a:solidFill>
              <a:cs typeface="Calibri"/>
            </a:endParaRPr>
          </a:p>
          <a:p>
            <a:pPr>
              <a:lnSpc>
                <a:spcPct val="150000"/>
              </a:lnSpc>
            </a:pPr>
            <a:r>
              <a:rPr lang="en-US" sz="2400">
                <a:solidFill>
                  <a:schemeClr val="bg1"/>
                </a:solidFill>
                <a:ea typeface="+mn-lt"/>
                <a:cs typeface="+mn-lt"/>
              </a:rPr>
              <a:t>Writing to log files</a:t>
            </a:r>
            <a:endParaRPr lang="en-US">
              <a:solidFill>
                <a:schemeClr val="bg1"/>
              </a:solidFill>
              <a:cs typeface="Calibri"/>
            </a:endParaRPr>
          </a:p>
          <a:p>
            <a:pPr>
              <a:lnSpc>
                <a:spcPct val="150000"/>
              </a:lnSpc>
            </a:pPr>
            <a:r>
              <a:rPr lang="en-US" sz="2400">
                <a:solidFill>
                  <a:schemeClr val="bg1"/>
                </a:solidFill>
                <a:ea typeface="+mn-lt"/>
                <a:cs typeface="+mn-lt"/>
              </a:rPr>
              <a:t>Storing data for backup and restore, disaster recovery, and archiving</a:t>
            </a:r>
            <a:endParaRPr lang="en-US">
              <a:solidFill>
                <a:schemeClr val="bg1"/>
              </a:solidFill>
              <a:cs typeface="Calibri"/>
            </a:endParaRPr>
          </a:p>
          <a:p>
            <a:pPr>
              <a:lnSpc>
                <a:spcPct val="150000"/>
              </a:lnSpc>
            </a:pPr>
            <a:r>
              <a:rPr lang="en-US" sz="2400">
                <a:solidFill>
                  <a:schemeClr val="bg1"/>
                </a:solidFill>
                <a:ea typeface="+mn-lt"/>
                <a:cs typeface="+mn-lt"/>
              </a:rPr>
              <a:t>Storing data for analysis by an on-premises or Azure-hosted service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37621634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4937" y="2183230"/>
            <a:ext cx="10515600" cy="1325563"/>
          </a:xfrm>
        </p:spPr>
        <p:txBody>
          <a:bodyPr/>
          <a:lstStyle/>
          <a:p>
            <a:r>
              <a:rPr lang="en-US" b="1">
                <a:solidFill>
                  <a:schemeClr val="bg1"/>
                </a:solidFill>
                <a:cs typeface="Calibri Light"/>
              </a:rPr>
              <a:t>Demo</a:t>
            </a: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a:xfrm>
            <a:off x="864937" y="3643730"/>
            <a:ext cx="10515600" cy="1437023"/>
          </a:xfrm>
        </p:spPr>
        <p:txBody>
          <a:bodyPr vert="horz" lIns="91440" tIns="45720" rIns="91440" bIns="45720" rtlCol="0" anchor="t">
            <a:normAutofit/>
          </a:bodyPr>
          <a:lstStyle/>
          <a:p>
            <a:pPr>
              <a:lnSpc>
                <a:spcPct val="150000"/>
              </a:lnSpc>
            </a:pPr>
            <a:r>
              <a:rPr lang="en-US" sz="2400">
                <a:solidFill>
                  <a:schemeClr val="bg1"/>
                </a:solidFill>
                <a:cs typeface="Calibri"/>
              </a:rPr>
              <a:t>Deploying Azure Blob Storage Account to store Images</a:t>
            </a:r>
          </a:p>
          <a:p>
            <a:pPr>
              <a:lnSpc>
                <a:spcPct val="150000"/>
              </a:lnSpc>
            </a:pPr>
            <a:r>
              <a:rPr lang="en-US" sz="2400">
                <a:solidFill>
                  <a:schemeClr val="bg1"/>
                </a:solidFill>
                <a:cs typeface="Calibri"/>
              </a:rPr>
              <a:t>Migrating data to Azure Storage Account using </a:t>
            </a:r>
            <a:r>
              <a:rPr lang="en-US" sz="2400" err="1">
                <a:solidFill>
                  <a:schemeClr val="bg1"/>
                </a:solidFill>
                <a:cs typeface="Calibri"/>
              </a:rPr>
              <a:t>AZCopy</a:t>
            </a:r>
          </a:p>
        </p:txBody>
      </p:sp>
    </p:spTree>
    <p:extLst>
      <p:ext uri="{BB962C8B-B14F-4D97-AF65-F5344CB8AC3E}">
        <p14:creationId xmlns:p14="http://schemas.microsoft.com/office/powerpoint/2010/main" val="31632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MPP architecture components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SQL Data Warehouse leverages a scale out architecture to distribute computational processing of data across multiple nodes</a:t>
            </a:r>
            <a:endParaRPr lang="en-US"/>
          </a:p>
          <a:p>
            <a:pPr>
              <a:lnSpc>
                <a:spcPct val="150000"/>
              </a:lnSpc>
            </a:pPr>
            <a:r>
              <a:rPr lang="en-US" sz="2400">
                <a:solidFill>
                  <a:schemeClr val="bg1"/>
                </a:solidFill>
                <a:ea typeface="+mn-lt"/>
                <a:cs typeface="+mn-lt"/>
              </a:rPr>
              <a:t>The unit of scale is an abstraction of compute power that is known as a data warehouse unit</a:t>
            </a:r>
          </a:p>
          <a:p>
            <a:pPr>
              <a:lnSpc>
                <a:spcPct val="150000"/>
              </a:lnSpc>
            </a:pPr>
            <a:r>
              <a:rPr lang="en-US" sz="2400">
                <a:solidFill>
                  <a:schemeClr val="bg1"/>
                </a:solidFill>
                <a:ea typeface="+mn-lt"/>
                <a:cs typeface="+mn-lt"/>
              </a:rPr>
              <a:t>SQL Data Warehouse separates compute from storage which enables to scale compute independently of the data</a:t>
            </a:r>
            <a:endParaRPr lang="en-US" sz="2400">
              <a:solidFill>
                <a:schemeClr val="bg1"/>
              </a:solidFill>
              <a:cs typeface="Calibri"/>
            </a:endParaRPr>
          </a:p>
        </p:txBody>
      </p:sp>
    </p:spTree>
    <p:extLst>
      <p:ext uri="{BB962C8B-B14F-4D97-AF65-F5344CB8AC3E}">
        <p14:creationId xmlns:p14="http://schemas.microsoft.com/office/powerpoint/2010/main" val="152726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Benefits of decoupled storage</a:t>
            </a:r>
            <a:endParaRPr lang="en-US">
              <a:solidFill>
                <a:schemeClr val="bg1"/>
              </a:solidFill>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Independently size compute power irrespective of your storage needs</a:t>
            </a:r>
            <a:endParaRPr lang="en-US" sz="2400">
              <a:solidFill>
                <a:schemeClr val="bg1"/>
              </a:solidFill>
              <a:cs typeface="Calibri"/>
            </a:endParaRPr>
          </a:p>
          <a:p>
            <a:pPr>
              <a:lnSpc>
                <a:spcPct val="150000"/>
              </a:lnSpc>
            </a:pPr>
            <a:r>
              <a:rPr lang="en-US" sz="2400">
                <a:solidFill>
                  <a:schemeClr val="bg1"/>
                </a:solidFill>
                <a:ea typeface="+mn-lt"/>
                <a:cs typeface="+mn-lt"/>
              </a:rPr>
              <a:t>Grow or shrink compute power without moving data</a:t>
            </a:r>
            <a:endParaRPr lang="en-US" sz="2400">
              <a:solidFill>
                <a:schemeClr val="bg1"/>
              </a:solidFill>
              <a:cs typeface="Calibri"/>
            </a:endParaRPr>
          </a:p>
          <a:p>
            <a:pPr>
              <a:lnSpc>
                <a:spcPct val="150000"/>
              </a:lnSpc>
            </a:pPr>
            <a:r>
              <a:rPr lang="en-US" sz="2400">
                <a:solidFill>
                  <a:schemeClr val="bg1"/>
                </a:solidFill>
                <a:ea typeface="+mn-lt"/>
                <a:cs typeface="+mn-lt"/>
              </a:rPr>
              <a:t>Pause compute capacity while leaving data intact, so you only pay for storage</a:t>
            </a:r>
            <a:endParaRPr lang="en-US" sz="2400">
              <a:solidFill>
                <a:schemeClr val="bg1"/>
              </a:solidFill>
              <a:cs typeface="Calibri"/>
            </a:endParaRPr>
          </a:p>
          <a:p>
            <a:pPr>
              <a:lnSpc>
                <a:spcPct val="150000"/>
              </a:lnSpc>
            </a:pPr>
            <a:r>
              <a:rPr lang="en-US" sz="2400">
                <a:solidFill>
                  <a:schemeClr val="bg1"/>
                </a:solidFill>
                <a:ea typeface="+mn-lt"/>
                <a:cs typeface="+mn-lt"/>
              </a:rPr>
              <a:t>Resume compute capacity during operational hours</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30054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76</Slides>
  <Notes>76</Notes>
  <HiddenSlides>0</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  Data Engineering</vt:lpstr>
      <vt:lpstr>Session Objective and Key Takeaway</vt:lpstr>
      <vt:lpstr>Parallel Processing and Pipelining in Azure</vt:lpstr>
      <vt:lpstr>Data Warehouse in Azure</vt:lpstr>
      <vt:lpstr>Azure SQL Data Warehouse</vt:lpstr>
      <vt:lpstr>Key component of big data solution</vt:lpstr>
      <vt:lpstr>Azure SQL Data Warehouse Architecture</vt:lpstr>
      <vt:lpstr>MPP architecture components</vt:lpstr>
      <vt:lpstr>Benefits of decoupled storage</vt:lpstr>
      <vt:lpstr>Azure Storage</vt:lpstr>
      <vt:lpstr>Control node</vt:lpstr>
      <vt:lpstr>Compute nodes</vt:lpstr>
      <vt:lpstr>Data Movement Service</vt:lpstr>
      <vt:lpstr>Distributions</vt:lpstr>
      <vt:lpstr>Hash-distributed tables</vt:lpstr>
      <vt:lpstr>Round-robin distributed tables</vt:lpstr>
      <vt:lpstr>Replicated Tables</vt:lpstr>
      <vt:lpstr>Data Warehouse Units</vt:lpstr>
      <vt:lpstr>Effects of increasing Data Warehouse Units</vt:lpstr>
      <vt:lpstr>Service Level Objective</vt:lpstr>
      <vt:lpstr>Configuring Service Level Objective using T-SQL</vt:lpstr>
      <vt:lpstr>Performance Tiers and Data Warehouse Units</vt:lpstr>
      <vt:lpstr>Capacity Limits</vt:lpstr>
      <vt:lpstr>Steps for finding the best DWU for a workload</vt:lpstr>
      <vt:lpstr>Designing a Data Warehouse</vt:lpstr>
      <vt:lpstr>Compute Management</vt:lpstr>
      <vt:lpstr>Data Warehouse distributions per node</vt:lpstr>
      <vt:lpstr>Data Warehouse firewall</vt:lpstr>
      <vt:lpstr>Tools to query with SQL Data Warehouse</vt:lpstr>
      <vt:lpstr>SQL Data Warehouse scenario</vt:lpstr>
      <vt:lpstr>Demo</vt:lpstr>
      <vt:lpstr>Azure Data Factory</vt:lpstr>
      <vt:lpstr>Azure Data Factory</vt:lpstr>
      <vt:lpstr>Azure Data Factory workflow</vt:lpstr>
      <vt:lpstr>What does Azure Data Factory do?</vt:lpstr>
      <vt:lpstr>How does it work?</vt:lpstr>
      <vt:lpstr>Connect and collect</vt:lpstr>
      <vt:lpstr>Transform and enrich</vt:lpstr>
      <vt:lpstr>Publish</vt:lpstr>
      <vt:lpstr>Key components</vt:lpstr>
      <vt:lpstr>Pipeline</vt:lpstr>
      <vt:lpstr>Activity</vt:lpstr>
      <vt:lpstr>Data movement activities</vt:lpstr>
      <vt:lpstr>Data transformation activities</vt:lpstr>
      <vt:lpstr>Datasets</vt:lpstr>
      <vt:lpstr>Linked services</vt:lpstr>
      <vt:lpstr>Relationship between Data Factory entities</vt:lpstr>
      <vt:lpstr>Working with a pipeline</vt:lpstr>
      <vt:lpstr>Azure Data Factory Pipeline and Activity</vt:lpstr>
      <vt:lpstr>Defining a Pipeline in JSON</vt:lpstr>
      <vt:lpstr>Defining a Activity in JSON</vt:lpstr>
      <vt:lpstr>Datasets in Azure Data Factory</vt:lpstr>
      <vt:lpstr>Pipeline, Activity, Dataset, and Linked service </vt:lpstr>
      <vt:lpstr>Schedules in Azure Data Factory</vt:lpstr>
      <vt:lpstr>Data slice in Azure Data Factory</vt:lpstr>
      <vt:lpstr>Rerunning a failed data slice</vt:lpstr>
      <vt:lpstr>Demo</vt:lpstr>
      <vt:lpstr>Polybase</vt:lpstr>
      <vt:lpstr>Supported SQL products and services</vt:lpstr>
      <vt:lpstr>Azure integration</vt:lpstr>
      <vt:lpstr>Why to use PolyBase</vt:lpstr>
      <vt:lpstr>PolyBase uses</vt:lpstr>
      <vt:lpstr>Using Data Factory and Polybase in data pipelines</vt:lpstr>
      <vt:lpstr>Azure Data Factory with SQL Data Warehouse</vt:lpstr>
      <vt:lpstr>Azure Data Factory with SQL Data Warehouse</vt:lpstr>
      <vt:lpstr>Demo</vt:lpstr>
      <vt:lpstr>Azure Blob Storage Account</vt:lpstr>
      <vt:lpstr>Azure Blob Storage Account</vt:lpstr>
      <vt:lpstr>Blob Storage root level view</vt:lpstr>
      <vt:lpstr>Azure Storage Account</vt:lpstr>
      <vt:lpstr>Container</vt:lpstr>
      <vt:lpstr>Blob</vt:lpstr>
      <vt:lpstr>Tiers</vt:lpstr>
      <vt:lpstr>Why choose Azure Blob Storage?</vt:lpstr>
      <vt:lpstr>Use cases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Services</dc:title>
  <dc:creator>Abdul Rasheed Feroz Khan</dc:creator>
  <cp:revision>4</cp:revision>
  <dcterms:created xsi:type="dcterms:W3CDTF">2019-04-29T13:30:15Z</dcterms:created>
  <dcterms:modified xsi:type="dcterms:W3CDTF">2019-05-10T06:21:06Z</dcterms:modified>
</cp:coreProperties>
</file>