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9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009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2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60BA4E-2110-9242-B304-8D56EE233C5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Panoramic view on snow-capped mountains  in Kuethai  Tirol  Austria">
            <a:extLst>
              <a:ext uri="{FF2B5EF4-FFF2-40B4-BE49-F238E27FC236}">
                <a16:creationId xmlns:a16="http://schemas.microsoft.com/office/drawing/2014/main" id="{6696762B-7C6C-410E-8560-E041D77C8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1460" b="42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2AF260-FD44-EB4E-8487-2E21FA9E5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461504"/>
          </a:xfrm>
        </p:spPr>
        <p:txBody>
          <a:bodyPr>
            <a:normAutofit/>
          </a:bodyPr>
          <a:lstStyle/>
          <a:p>
            <a:r>
              <a:rPr lang="en-US" sz="6100"/>
              <a:t>Big Mountain Ski Resort Pricing Model</a:t>
            </a:r>
          </a:p>
        </p:txBody>
      </p:sp>
    </p:spTree>
    <p:extLst>
      <p:ext uri="{BB962C8B-B14F-4D97-AF65-F5344CB8AC3E}">
        <p14:creationId xmlns:p14="http://schemas.microsoft.com/office/powerpoint/2010/main" val="369646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24C5-6EA8-8641-B611-421033A7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CE66-277F-5E41-8D5C-9EE6A190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CA" dirty="0"/>
              <a:t>Before October 1, 2020 Big Mountain Resort needs to offset $1.6M in operating cost by restructuring their pricing model for tickets to reflect the value of the facilities they provide. This in turn will lead to a more cohesive understanding of what each facility is worth to our customers and better guide our investment strategy.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9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13DC949-0204-7D42-80A3-8258DF109762}"/>
              </a:ext>
            </a:extLst>
          </p:cNvPr>
          <p:cNvPicPr/>
          <p:nvPr/>
        </p:nvPicPr>
        <p:blipFill rotWithShape="1">
          <a:blip r:embed="rId2"/>
          <a:srcRect l="27146" r="24229"/>
          <a:stretch/>
        </p:blipFill>
        <p:spPr>
          <a:xfrm>
            <a:off x="6372225" y="643464"/>
            <a:ext cx="4363224" cy="5410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80289-E62D-5C42-881D-BBDFA003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BE1A-CC02-0949-8ECE-23972FC3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r>
              <a:rPr lang="en-US" sz="1600" dirty="0"/>
              <a:t>No clear pattern between the state the resort is in and the adult weekend ticket price</a:t>
            </a:r>
          </a:p>
          <a:p>
            <a:r>
              <a:rPr lang="en-US" sz="1600" dirty="0"/>
              <a:t>Decided to treat all states equally</a:t>
            </a:r>
          </a:p>
        </p:txBody>
      </p:sp>
    </p:spTree>
    <p:extLst>
      <p:ext uri="{BB962C8B-B14F-4D97-AF65-F5344CB8AC3E}">
        <p14:creationId xmlns:p14="http://schemas.microsoft.com/office/powerpoint/2010/main" val="158419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72E3-8004-CB4C-A536-979F7D59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Linear Regression vs. Random Forest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6CAB-F50C-E341-9EB6-1C02A614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/>
              <a:t>Used cross-validation</a:t>
            </a:r>
          </a:p>
          <a:p>
            <a:r>
              <a:rPr lang="en-US"/>
              <a:t>Mean absolute error for random forest was $9.60, about $1.00 less than that for linear regression </a:t>
            </a:r>
          </a:p>
          <a:p>
            <a:r>
              <a:rPr lang="en-US"/>
              <a:t>Less variability in the random forest regression </a:t>
            </a:r>
          </a:p>
          <a:p>
            <a:r>
              <a:rPr lang="en-US"/>
              <a:t>Use random forest model to predict adult weekend ticket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B6B4-D9D5-0C4C-8BE6-4C658034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Features from 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8707-1BBA-D640-9CD8-8CD727A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fastQuads</a:t>
            </a:r>
            <a:r>
              <a:rPr lang="en-US" dirty="0"/>
              <a:t>, Runs, Snow </a:t>
            </a:r>
            <a:r>
              <a:rPr lang="en-US" dirty="0" err="1"/>
              <a:t>Making_ac</a:t>
            </a:r>
            <a:r>
              <a:rPr lang="en-US" dirty="0"/>
              <a:t>, and </a:t>
            </a:r>
            <a:r>
              <a:rPr lang="en-US" dirty="0" err="1"/>
              <a:t>vertical_drop</a:t>
            </a:r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841786-BE42-2743-92A5-3C3404B1C6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0125" y="2466803"/>
            <a:ext cx="6496737" cy="38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5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1B3E-1994-DF49-AC39-1969931F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Suggested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B24F-6329-004C-8F74-9377C474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854410"/>
            <a:ext cx="6057900" cy="340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 1: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Closing down up to 10 of the least used runs.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Based on the plot below, we see that closing one run makes no difference but closing 2 and 3 successively reduces support for ticket price and so revenue. Closing down 4 or 5 results in no further loss in ticket price than closing 3. Closing down 6 or more leads to a large drop.</a:t>
            </a: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5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15D65DC-203E-814A-A342-75A526C3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4" y="2756862"/>
            <a:ext cx="4805363" cy="34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6BF6311-E207-E64D-9E2A-38CCBF1EC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49118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1B3E-1994-DF49-AC39-1969931F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Suggested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B24F-6329-004C-8F74-9377C474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854410"/>
            <a:ext cx="6057900" cy="340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 2: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Increasing vertical drop by 150 ft</a:t>
            </a:r>
            <a:r>
              <a:rPr lang="en-US" b="1" dirty="0"/>
              <a:t> </a:t>
            </a:r>
            <a:r>
              <a:rPr lang="en-US" dirty="0"/>
              <a:t>by adding a run and an additional chair lift. This scenario increased support for ticket price by $1.99, which amounts to about $3.5 million in revenue, well over the additional operating costs of $1.5 million listed in the project overview. </a:t>
            </a: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BF6311-E207-E64D-9E2A-38CCBF1EC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49118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1B3E-1994-DF49-AC39-1969931F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Suggested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B24F-6329-004C-8F74-9377C474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854410"/>
            <a:ext cx="6057900" cy="340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 3: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was same as Idea 2 but adding 2 acres of snow making cover. The increase in snow making area made no difference. Scenario 4 was increasing the longest run by 0.2 miles and adding 4 acres of snow making cover. This made no difference as well.</a:t>
            </a:r>
            <a:r>
              <a:rPr lang="en-CA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BF6311-E207-E64D-9E2A-38CCBF1EC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49118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8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86CB-B63D-C441-A138-7D546CAE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81BF-4BB8-BA4D-BF7D-57E3CE61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 random forest model, recommend increasing vertical drop by 150 ft by adding a run and additional chairlift</a:t>
            </a:r>
          </a:p>
          <a:p>
            <a:r>
              <a:rPr lang="en-US" dirty="0"/>
              <a:t>Note: The random forest model relies on the implicit assumption that all other resorts are setting ticket prices based on how much people value certain facilities</a:t>
            </a:r>
          </a:p>
          <a:p>
            <a:r>
              <a:rPr lang="en-US" dirty="0"/>
              <a:t>Keep in mind that other resort could be mispricing tickets</a:t>
            </a:r>
          </a:p>
        </p:txBody>
      </p:sp>
    </p:spTree>
    <p:extLst>
      <p:ext uri="{BB962C8B-B14F-4D97-AF65-F5344CB8AC3E}">
        <p14:creationId xmlns:p14="http://schemas.microsoft.com/office/powerpoint/2010/main" val="1463589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{36D456B9-BA5E-0E40-9A78-330F73107860}tf10001067</Template>
  <TotalTime>32</TotalTime>
  <Words>401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</vt:lpstr>
      <vt:lpstr>Big Mountain Ski Resort Pricing Model</vt:lpstr>
      <vt:lpstr>Problem Statement</vt:lpstr>
      <vt:lpstr>Analysis</vt:lpstr>
      <vt:lpstr>Linear Regression vs. Random Forest Model</vt:lpstr>
      <vt:lpstr>Important Features from Random Forest Model</vt:lpstr>
      <vt:lpstr>Suggested Solutions</vt:lpstr>
      <vt:lpstr>Suggested Solutions</vt:lpstr>
      <vt:lpstr>Suggested Solutions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Dellon</dc:creator>
  <cp:lastModifiedBy>Microsoft Office User</cp:lastModifiedBy>
  <cp:revision>5</cp:revision>
  <dcterms:created xsi:type="dcterms:W3CDTF">2020-11-16T18:09:12Z</dcterms:created>
  <dcterms:modified xsi:type="dcterms:W3CDTF">2021-03-17T00:35:14Z</dcterms:modified>
</cp:coreProperties>
</file>