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3" r:id="rId3"/>
    <p:sldId id="272" r:id="rId4"/>
    <p:sldId id="258" r:id="rId5"/>
    <p:sldId id="274" r:id="rId6"/>
    <p:sldId id="279" r:id="rId7"/>
    <p:sldId id="301" r:id="rId8"/>
    <p:sldId id="307" r:id="rId9"/>
    <p:sldId id="313" r:id="rId10"/>
    <p:sldId id="314" r:id="rId11"/>
    <p:sldId id="293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45720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Welcome to…..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352800"/>
            <a:ext cx="6019800" cy="1191064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Customer Churn By Using Different Algorithms   </a:t>
            </a:r>
            <a:r>
              <a:rPr lang="en-US" sz="4800" dirty="0">
                <a:latin typeface="Cambria" pitchFamily="18" charset="0"/>
              </a:rPr>
              <a:t/>
            </a:r>
            <a:br>
              <a:rPr lang="en-US" sz="4800" dirty="0">
                <a:latin typeface="Cambria" pitchFamily="18" charset="0"/>
              </a:rPr>
            </a:b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Different Algorithm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1"/>
            <a:ext cx="7200881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638802"/>
            <a:ext cx="4267200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64132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9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3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56059" y="220338"/>
            <a:ext cx="7429499" cy="12779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Limitations &amp; Future Plans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914400" y="1547447"/>
            <a:ext cx="6673362" cy="42437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best accuracy provide by our algorithm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Plans: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more efficient algorithm for that data set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More dataset for get more efficient accuracy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62732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10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7854696" cy="609600"/>
          </a:xfrm>
        </p:spPr>
        <p:txBody>
          <a:bodyPr/>
          <a:lstStyle/>
          <a:p>
            <a:pPr algn="ctr"/>
            <a:r>
              <a:rPr lang="en-US" dirty="0" smtClean="0"/>
              <a:t>Thank You Everyone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399" y="3046527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Any Questions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 result for question mar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question mark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Image result for question mark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45369"/>
            <a:ext cx="2238929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796835" y="953589"/>
            <a:ext cx="3470366" cy="483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0" indent="0">
              <a:buFont typeface="Arial" pitchFamily="34" charset="0"/>
              <a:buNone/>
            </a:pP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17182103334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Sayedur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17182103297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Ikbal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Hosen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17182103317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Khairul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Mubin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17182103286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65074" y="953589"/>
            <a:ext cx="4419600" cy="483761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By-</a:t>
            </a:r>
          </a:p>
          <a:p>
            <a:pPr marL="0" indent="0">
              <a:buFont typeface="Wingdings 2"/>
              <a:buNone/>
            </a:pP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DR. Md</a:t>
            </a:r>
            <a:r>
              <a:rPr lang="en-US" sz="2000" dirty="0" smtClean="0"/>
              <a:t>. Ashraf </a:t>
            </a:r>
            <a:r>
              <a:rPr lang="en-US" sz="2000" dirty="0" smtClean="0"/>
              <a:t>Uddin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/>
              <a:t>Associate Professor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 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</a:t>
            </a:r>
          </a:p>
          <a:p>
            <a:pPr marL="0" indent="0">
              <a:buFont typeface="Wingdings 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Technology (BUBT)</a:t>
            </a:r>
          </a:p>
          <a:p>
            <a:pPr marL="0" indent="0">
              <a:buFont typeface="Wingdings 2"/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Mirpur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Dhaka.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163" y="627322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1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6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52400" y="838200"/>
            <a:ext cx="9475786" cy="87426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1" y="1712467"/>
            <a:ext cx="7315200" cy="4592766"/>
          </a:xfrm>
          <a:prstGeom prst="rect">
            <a:avLst/>
          </a:prstGeom>
        </p:spPr>
        <p:txBody>
          <a:bodyPr>
            <a:normAutofit fontScale="95455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v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100000"/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&amp; Dataset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Learning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Percentage Before and After Train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Different Algorithm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Plans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2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295400"/>
            <a:ext cx="8686800" cy="5410200"/>
          </a:xfrm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Customer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Chrun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Prediction is to predict how future goes on by present and past result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algorithm Logistic Regression, Impact Learning, Artificial neural network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find better accuracy for that dataset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217" y="762000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04800" y="685800"/>
            <a:ext cx="9748604" cy="124097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704109"/>
            <a:ext cx="8229599" cy="4770731"/>
          </a:xfrm>
          <a:prstGeom prst="rect">
            <a:avLst/>
          </a:prstGeom>
        </p:spPr>
        <p:txBody>
          <a:bodyPr>
            <a:normAutofit fontScale="94444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predicted how many customer give up service and how many customer will stay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best accuracy of that data set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Customer feedback 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where is fault for our service</a:t>
            </a:r>
          </a:p>
          <a:p>
            <a:pPr marL="0" indent="0">
              <a:buFont typeface="Wingdings 2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4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856060" y="261258"/>
            <a:ext cx="6550581" cy="167422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 and Dataset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ataflow 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90712"/>
            <a:ext cx="9144000" cy="4676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5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856060" y="261258"/>
            <a:ext cx="6550581" cy="117565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is null method for check null value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Label Encoder for check value is number or character . If value is character then transform it into number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Standard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shift data range into [0-1]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6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856060" y="261258"/>
            <a:ext cx="6550581" cy="1175657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ImpactLearning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1722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Figure: </a:t>
            </a:r>
            <a:r>
              <a:rPr lang="en-US" sz="1600" dirty="0" err="1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ImpactLearning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6124"/>
            <a:ext cx="8229600" cy="3367514"/>
          </a:xfrm>
        </p:spPr>
      </p:pic>
      <p:sp>
        <p:nvSpPr>
          <p:cNvPr id="9" name="TextBox 8"/>
          <p:cNvSpPr txBox="1"/>
          <p:nvPr/>
        </p:nvSpPr>
        <p:spPr>
          <a:xfrm>
            <a:off x="4580162" y="6273225"/>
            <a:ext cx="52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7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856060" y="261258"/>
            <a:ext cx="6550581" cy="1175657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Percentage Before And After Train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644" y="1905001"/>
            <a:ext cx="3444706" cy="3733800"/>
          </a:xfrm>
          <a:prstGeom prst="rect">
            <a:avLst/>
          </a:prstGeom>
        </p:spPr>
      </p:pic>
      <p:pic>
        <p:nvPicPr>
          <p:cNvPr id="9" name="image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905001"/>
            <a:ext cx="3215640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570871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Figure: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Before Train</a:t>
            </a:r>
          </a:p>
          <a:p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Churn 26.537% , Retained 73.463 %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572002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Figure: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After Train</a:t>
            </a:r>
          </a:p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Churn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27.165%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, Retained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72.834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%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6346742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Error Rate : </a:t>
            </a:r>
            <a:r>
              <a:rPr lang="en-US" dirty="0">
                <a:solidFill>
                  <a:schemeClr val="accent1"/>
                </a:solidFill>
              </a:rPr>
              <a:t>0.628% </a:t>
            </a:r>
            <a:endParaRPr lang="en-US" dirty="0" smtClean="0">
              <a:solidFill>
                <a:schemeClr val="accent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62732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8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768</TotalTime>
  <Words>297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Constantia</vt:lpstr>
      <vt:lpstr>Georgia</vt:lpstr>
      <vt:lpstr>Times New Roman</vt:lpstr>
      <vt:lpstr>Wingdings</vt:lpstr>
      <vt:lpstr>Wingdings 2</vt:lpstr>
      <vt:lpstr>Flow</vt:lpstr>
      <vt:lpstr>Welcome to…..</vt:lpstr>
      <vt:lpstr>PowerPoint Presentation</vt:lpstr>
      <vt:lpstr>PowerPoint Presentation</vt:lpstr>
      <vt:lpstr>PowerPoint Presentation</vt:lpstr>
      <vt:lpstr>PowerPoint Presentation</vt:lpstr>
      <vt:lpstr>Proposed Model  and Dataset</vt:lpstr>
      <vt:lpstr>Data Normalization</vt:lpstr>
      <vt:lpstr>ImpactLearning</vt:lpstr>
      <vt:lpstr>Measure Percentage Before And After Train</vt:lpstr>
      <vt:lpstr>Accuracy of Different Algorithm</vt:lpstr>
      <vt:lpstr>Limitations &amp; Future Plans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Welcome…..</dc:title>
  <dc:creator>USER</dc:creator>
  <cp:lastModifiedBy>MD SAHRIAL ALAM</cp:lastModifiedBy>
  <cp:revision>100</cp:revision>
  <dcterms:created xsi:type="dcterms:W3CDTF">2006-08-16T00:00:00Z</dcterms:created>
  <dcterms:modified xsi:type="dcterms:W3CDTF">2021-11-25T10:35:57Z</dcterms:modified>
</cp:coreProperties>
</file>