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58" r:id="rId5"/>
    <p:sldId id="261" r:id="rId6"/>
    <p:sldId id="263" r:id="rId7"/>
    <p:sldId id="265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52" d="100"/>
          <a:sy n="52" d="100"/>
        </p:scale>
        <p:origin x="-8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C4CC7-18D7-48B4-A6F9-92A9F3D9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</a:t>
            </a:r>
            <a:r>
              <a:rPr lang="en-US" sz="6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our</a:t>
            </a:r>
            <a:r>
              <a:rPr lang="en-US" sz="6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6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6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</a:t>
            </a:r>
          </a:p>
        </p:txBody>
      </p:sp>
    </p:spTree>
    <p:extLst>
      <p:ext uri="{BB962C8B-B14F-4D97-AF65-F5344CB8AC3E}">
        <p14:creationId xmlns="" xmlns:p14="http://schemas.microsoft.com/office/powerpoint/2010/main" val="196966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0DC3B-010F-42BB-83E2-DE872FC9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 management system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78E159-EF72-46DB-AD7C-F2CE07E9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08781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Group Member</a:t>
            </a:r>
          </a:p>
          <a:p>
            <a:r>
              <a:rPr lang="en-US" dirty="0"/>
              <a:t>Name: </a:t>
            </a:r>
            <a:r>
              <a:rPr lang="en-US" dirty="0" err="1"/>
              <a:t>Md.saharial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  <a:p>
            <a:r>
              <a:rPr lang="en-US" dirty="0"/>
              <a:t>ID:17182103334</a:t>
            </a:r>
          </a:p>
          <a:p>
            <a:r>
              <a:rPr lang="en-US" dirty="0" err="1"/>
              <a:t>Name:Mahfuza</a:t>
            </a:r>
            <a:r>
              <a:rPr lang="en-US" dirty="0"/>
              <a:t> </a:t>
            </a:r>
            <a:r>
              <a:rPr lang="en-US" dirty="0" err="1"/>
              <a:t>Tasmeri</a:t>
            </a:r>
            <a:endParaRPr lang="en-US" dirty="0"/>
          </a:p>
          <a:p>
            <a:r>
              <a:rPr lang="en-US" dirty="0"/>
              <a:t>ID:17182103328</a:t>
            </a:r>
          </a:p>
          <a:p>
            <a:r>
              <a:rPr lang="en-US" dirty="0" err="1"/>
              <a:t>Name:Alhaj</a:t>
            </a:r>
            <a:r>
              <a:rPr lang="en-US" dirty="0"/>
              <a:t> </a:t>
            </a:r>
            <a:r>
              <a:rPr lang="en-US" dirty="0" err="1"/>
              <a:t>hossen</a:t>
            </a:r>
            <a:endParaRPr lang="en-US" dirty="0"/>
          </a:p>
          <a:p>
            <a:r>
              <a:rPr lang="en-US" dirty="0"/>
              <a:t>ID:17182103335</a:t>
            </a:r>
          </a:p>
          <a:p>
            <a:r>
              <a:rPr lang="en-US" dirty="0" err="1"/>
              <a:t>Name:Hasibul</a:t>
            </a:r>
            <a:r>
              <a:rPr lang="en-US" dirty="0"/>
              <a:t> Hasan</a:t>
            </a:r>
          </a:p>
          <a:p>
            <a:r>
              <a:rPr lang="en-US" dirty="0"/>
              <a:t>ID:17182103333</a:t>
            </a:r>
          </a:p>
          <a:p>
            <a:r>
              <a:rPr lang="en-US" dirty="0" err="1"/>
              <a:t>Name:Mehedi</a:t>
            </a:r>
            <a:r>
              <a:rPr lang="en-US" dirty="0"/>
              <a:t> Hasan</a:t>
            </a:r>
          </a:p>
          <a:p>
            <a:r>
              <a:rPr lang="en-US" dirty="0"/>
              <a:t>ID:17182103329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647C43-A371-41AF-A5FF-F42D86921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Submitted To:</a:t>
            </a:r>
          </a:p>
          <a:p>
            <a:pPr marL="0" indent="0">
              <a:buNone/>
            </a:pPr>
            <a:r>
              <a:rPr lang="en-US" sz="1900" i="1" dirty="0"/>
              <a:t>Ali </a:t>
            </a:r>
            <a:r>
              <a:rPr lang="en-US" sz="1900" i="1" dirty="0" err="1"/>
              <a:t>Azgar</a:t>
            </a:r>
            <a:endParaRPr lang="en-US" sz="1900" i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Depertment</a:t>
            </a:r>
            <a:r>
              <a:rPr lang="en-US" dirty="0"/>
              <a:t> of </a:t>
            </a:r>
            <a:r>
              <a:rPr lang="en-US" sz="1900" dirty="0"/>
              <a:t>CSE</a:t>
            </a:r>
          </a:p>
          <a:p>
            <a:pPr marL="0" indent="0">
              <a:buNone/>
            </a:pPr>
            <a:r>
              <a:rPr lang="en-US" sz="1900" i="1" dirty="0"/>
              <a:t>Bangladesh University of business &amp;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91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definition of Library management system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easy find any books any time and read</a:t>
            </a:r>
          </a:p>
          <a:p>
            <a:r>
              <a:rPr lang="en-US" dirty="0" smtClean="0"/>
              <a:t>To easy to insert any books helps for others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E6E8E52A-11BF-4626-88F3-799AC3EE89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23" b="10223"/>
          <a:stretch>
            <a:fillRect/>
          </a:stretch>
        </p:blipFill>
        <p:spPr>
          <a:xfrm>
            <a:off x="587828" y="209006"/>
            <a:ext cx="8895805" cy="2952205"/>
          </a:xfrm>
        </p:spPr>
      </p:pic>
      <p:pic>
        <p:nvPicPr>
          <p:cNvPr id="5" name="Picture Placeholder 5">
            <a:extLst>
              <a:ext uri="{FF2B5EF4-FFF2-40B4-BE49-F238E27FC236}">
                <a16:creationId xmlns="" xmlns:a16="http://schemas.microsoft.com/office/drawing/2014/main" id="{EBC710D9-FCA6-4B34-A7DE-7AF98BC4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23" b="10223"/>
          <a:stretch>
            <a:fillRect/>
          </a:stretch>
        </p:blipFill>
        <p:spPr>
          <a:xfrm>
            <a:off x="574767" y="3657599"/>
            <a:ext cx="8974182" cy="289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14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74E60-1EFA-4431-962F-22313CC2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To insert books name</a:t>
            </a:r>
            <a:endParaRPr lang="en-US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965CB655-3B2E-4C37-BA73-0A7834ABC4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23" b="10223"/>
          <a:stretch>
            <a:fillRect/>
          </a:stretch>
        </p:blipFill>
        <p:spPr>
          <a:xfrm>
            <a:off x="677333" y="609600"/>
            <a:ext cx="8884677" cy="3845718"/>
          </a:xfrm>
        </p:spPr>
      </p:pic>
    </p:spTree>
    <p:extLst>
      <p:ext uri="{BB962C8B-B14F-4D97-AF65-F5344CB8AC3E}">
        <p14:creationId xmlns="" xmlns:p14="http://schemas.microsoft.com/office/powerpoint/2010/main" val="109685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4D244-FE96-43B7-9B86-A0D7B4ED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13417"/>
            <a:ext cx="8596667" cy="431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search any books and find books from database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499D19E3-07DC-4442-B6C2-E26F0F80F5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23" b="10223"/>
          <a:stretch>
            <a:fillRect/>
          </a:stretch>
        </p:blipFill>
        <p:spPr>
          <a:xfrm>
            <a:off x="677333" y="339634"/>
            <a:ext cx="8989181" cy="2677886"/>
          </a:xfrm>
        </p:spPr>
      </p:pic>
      <p:pic>
        <p:nvPicPr>
          <p:cNvPr id="5" name="Picture Placeholder 5">
            <a:extLst>
              <a:ext uri="{FF2B5EF4-FFF2-40B4-BE49-F238E27FC236}">
                <a16:creationId xmlns="" xmlns:a16="http://schemas.microsoft.com/office/drawing/2014/main" id="{DA2FFC83-13F4-420F-9A56-FFC30299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74" b="13374"/>
          <a:stretch>
            <a:fillRect/>
          </a:stretch>
        </p:blipFill>
        <p:spPr>
          <a:xfrm>
            <a:off x="561703" y="3135086"/>
            <a:ext cx="9235440" cy="2808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39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BCCF3522-8D7F-4D9E-9340-A5A1FD180F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23" b="10223"/>
          <a:stretch>
            <a:fillRect/>
          </a:stretch>
        </p:blipFill>
        <p:spPr>
          <a:xfrm>
            <a:off x="677333" y="326571"/>
            <a:ext cx="9812141" cy="3056709"/>
          </a:xfrm>
        </p:spPr>
      </p:pic>
      <p:pic>
        <p:nvPicPr>
          <p:cNvPr id="5" name="Picture Placeholder 5">
            <a:extLst>
              <a:ext uri="{FF2B5EF4-FFF2-40B4-BE49-F238E27FC236}">
                <a16:creationId xmlns="" xmlns:a16="http://schemas.microsoft.com/office/drawing/2014/main" id="{5C26E12A-6297-44A2-A166-5BAB25D7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23" b="10223"/>
          <a:stretch>
            <a:fillRect/>
          </a:stretch>
        </p:blipFill>
        <p:spPr>
          <a:xfrm>
            <a:off x="742648" y="3513910"/>
            <a:ext cx="9786015" cy="29522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869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Timeliness</a:t>
            </a:r>
          </a:p>
          <a:p>
            <a:r>
              <a:rPr lang="en-US" dirty="0" smtClean="0"/>
              <a:t>Online platform of library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E3C78C-1352-470F-A4BE-12A42CAE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Thanks To All</a:t>
            </a:r>
          </a:p>
        </p:txBody>
      </p:sp>
    </p:spTree>
    <p:extLst>
      <p:ext uri="{BB962C8B-B14F-4D97-AF65-F5344CB8AC3E}">
        <p14:creationId xmlns="" xmlns:p14="http://schemas.microsoft.com/office/powerpoint/2010/main" val="1600252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84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Welcome to our presentation </vt:lpstr>
      <vt:lpstr>Library management system</vt:lpstr>
      <vt:lpstr>Project definition of Library management system</vt:lpstr>
      <vt:lpstr>Slide 4</vt:lpstr>
      <vt:lpstr>  To insert books name</vt:lpstr>
      <vt:lpstr>For search any books and find books from database</vt:lpstr>
      <vt:lpstr>Slide 7</vt:lpstr>
      <vt:lpstr>Benefits</vt:lpstr>
      <vt:lpstr>Thanks To 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Hasib Shihab</dc:creator>
  <cp:lastModifiedBy>Moon</cp:lastModifiedBy>
  <cp:revision>15</cp:revision>
  <dcterms:created xsi:type="dcterms:W3CDTF">2020-01-12T15:21:09Z</dcterms:created>
  <dcterms:modified xsi:type="dcterms:W3CDTF">2020-01-12T17:39:11Z</dcterms:modified>
</cp:coreProperties>
</file>