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6" r:id="rId8"/>
    <p:sldId id="267" r:id="rId9"/>
    <p:sldId id="273" r:id="rId10"/>
    <p:sldId id="274" r:id="rId11"/>
    <p:sldId id="268" r:id="rId12"/>
    <p:sldId id="272"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985461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0EA98-5831-4853-B862-C702E6EB345C}" type="slidenum">
              <a:rPr lang="en-US" smtClean="0"/>
              <a:t>9</a:t>
            </a:fld>
            <a:endParaRPr lang="en-US"/>
          </a:p>
        </p:txBody>
      </p:sp>
    </p:spTree>
    <p:extLst>
      <p:ext uri="{BB962C8B-B14F-4D97-AF65-F5344CB8AC3E}">
        <p14:creationId xmlns:p14="http://schemas.microsoft.com/office/powerpoint/2010/main" val="207153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1048584"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5" name="Date Placeholder 3"/>
          <p:cNvSpPr>
            <a:spLocks noGrp="1"/>
          </p:cNvSpPr>
          <p:nvPr>
            <p:ph type="dt" sz="half" idx="10"/>
          </p:nvPr>
        </p:nvSpPr>
        <p:spPr/>
        <p:txBody>
          <a:bodyPr/>
          <a:lstStyle/>
          <a:p>
            <a:fld id="{D2EAE157-8B36-40CB-A6E7-8D81A641E45E}" type="datetimeFigureOut">
              <a:rPr lang="en-US" smtClean="0"/>
              <a:t>26-Jul-21</a:t>
            </a:fld>
            <a:endParaRPr lang="en-US"/>
          </a:p>
        </p:txBody>
      </p:sp>
      <p:sp>
        <p:nvSpPr>
          <p:cNvPr id="1048586" name="Footer Placeholder 4"/>
          <p:cNvSpPr>
            <a:spLocks noGrp="1"/>
          </p:cNvSpPr>
          <p:nvPr>
            <p:ph type="ftr" sz="quarter" idx="11"/>
          </p:nvPr>
        </p:nvSpPr>
        <p:spPr/>
        <p:txBody>
          <a:bodyPr/>
          <a:lstStyle/>
          <a:p>
            <a:endParaRPr lang="en-US"/>
          </a:p>
        </p:txBody>
      </p:sp>
      <p:sp>
        <p:nvSpPr>
          <p:cNvPr id="1048587" name="Slide Number Placeholder 5"/>
          <p:cNvSpPr>
            <a:spLocks noGrp="1"/>
          </p:cNvSpPr>
          <p:nvPr>
            <p:ph type="sldNum" sz="quarter" idx="12"/>
          </p:nvPr>
        </p:nvSpPr>
        <p:spPr/>
        <p:txBody>
          <a:bodyPr/>
          <a:lstStyle/>
          <a:p>
            <a:fld id="{738BAA20-51F2-4268-99F7-8B193EA80E9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p>
        </p:txBody>
      </p:sp>
      <p:sp>
        <p:nvSpPr>
          <p:cNvPr id="104863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Date Placeholder 3"/>
          <p:cNvSpPr>
            <a:spLocks noGrp="1"/>
          </p:cNvSpPr>
          <p:nvPr>
            <p:ph type="dt" sz="half" idx="10"/>
          </p:nvPr>
        </p:nvSpPr>
        <p:spPr/>
        <p:txBody>
          <a:bodyPr/>
          <a:lstStyle/>
          <a:p>
            <a:fld id="{D2EAE157-8B36-40CB-A6E7-8D81A641E45E}" type="datetimeFigureOut">
              <a:rPr lang="en-US" smtClean="0"/>
              <a:t>26-Jul-21</a:t>
            </a:fld>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738BAA20-51F2-4268-99F7-8B193EA80E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1048624"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Date Placeholder 3"/>
          <p:cNvSpPr>
            <a:spLocks noGrp="1"/>
          </p:cNvSpPr>
          <p:nvPr>
            <p:ph type="dt" sz="half" idx="10"/>
          </p:nvPr>
        </p:nvSpPr>
        <p:spPr/>
        <p:txBody>
          <a:bodyPr/>
          <a:lstStyle/>
          <a:p>
            <a:fld id="{D2EAE157-8B36-40CB-A6E7-8D81A641E45E}" type="datetimeFigureOut">
              <a:rPr lang="en-US" smtClean="0"/>
              <a:t>26-Jul-21</a:t>
            </a:fld>
            <a:endParaRPr lang="en-US"/>
          </a:p>
        </p:txBody>
      </p:sp>
      <p:sp>
        <p:nvSpPr>
          <p:cNvPr id="1048626" name="Footer Placeholder 4"/>
          <p:cNvSpPr>
            <a:spLocks noGrp="1"/>
          </p:cNvSpPr>
          <p:nvPr>
            <p:ph type="ftr" sz="quarter" idx="11"/>
          </p:nvPr>
        </p:nvSpPr>
        <p:spPr/>
        <p:txBody>
          <a:bodyPr/>
          <a:lstStyle/>
          <a:p>
            <a:endParaRPr lang="en-US"/>
          </a:p>
        </p:txBody>
      </p:sp>
      <p:sp>
        <p:nvSpPr>
          <p:cNvPr id="1048627" name="Slide Number Placeholder 5"/>
          <p:cNvSpPr>
            <a:spLocks noGrp="1"/>
          </p:cNvSpPr>
          <p:nvPr>
            <p:ph type="sldNum" sz="quarter" idx="12"/>
          </p:nvPr>
        </p:nvSpPr>
        <p:spPr/>
        <p:txBody>
          <a:bodyPr/>
          <a:lstStyle/>
          <a:p>
            <a:fld id="{738BAA20-51F2-4268-99F7-8B193EA80E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lstStyle/>
          <a:p>
            <a:fld id="{D2EAE157-8B36-40CB-A6E7-8D81A641E45E}" type="datetimeFigureOut">
              <a:rPr lang="en-US" smtClean="0"/>
              <a:t>26-Jul-21</a:t>
            </a:fld>
            <a:endParaRPr lang="en-US"/>
          </a:p>
        </p:txBody>
      </p:sp>
      <p:sp>
        <p:nvSpPr>
          <p:cNvPr id="1048593" name="Footer Placeholder 4"/>
          <p:cNvSpPr>
            <a:spLocks noGrp="1"/>
          </p:cNvSpPr>
          <p:nvPr>
            <p:ph type="ftr" sz="quarter" idx="11"/>
          </p:nvPr>
        </p:nvSpPr>
        <p:spPr/>
        <p:txBody>
          <a:bodyPr/>
          <a:lstStyle/>
          <a:p>
            <a:endParaRPr lang="en-US"/>
          </a:p>
        </p:txBody>
      </p:sp>
      <p:sp>
        <p:nvSpPr>
          <p:cNvPr id="1048594" name="Slide Number Placeholder 5"/>
          <p:cNvSpPr>
            <a:spLocks noGrp="1"/>
          </p:cNvSpPr>
          <p:nvPr>
            <p:ph type="sldNum" sz="quarter" idx="12"/>
          </p:nvPr>
        </p:nvSpPr>
        <p:spPr/>
        <p:txBody>
          <a:bodyPr/>
          <a:lstStyle/>
          <a:p>
            <a:fld id="{738BAA20-51F2-4268-99F7-8B193EA80E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9"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1048640"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lstStyle/>
          <a:p>
            <a:fld id="{D2EAE157-8B36-40CB-A6E7-8D81A641E45E}" type="datetimeFigureOut">
              <a:rPr lang="en-US" smtClean="0"/>
              <a:t>26-Jul-21</a:t>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738BAA20-51F2-4268-99F7-8B193EA80E9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p>
        </p:txBody>
      </p:sp>
      <p:sp>
        <p:nvSpPr>
          <p:cNvPr id="1048645"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6"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7" name="Date Placeholder 4"/>
          <p:cNvSpPr>
            <a:spLocks noGrp="1"/>
          </p:cNvSpPr>
          <p:nvPr>
            <p:ph type="dt" sz="half" idx="10"/>
          </p:nvPr>
        </p:nvSpPr>
        <p:spPr/>
        <p:txBody>
          <a:bodyPr/>
          <a:lstStyle/>
          <a:p>
            <a:fld id="{D2EAE157-8B36-40CB-A6E7-8D81A641E45E}" type="datetimeFigureOut">
              <a:rPr lang="en-US" smtClean="0"/>
              <a:t>26-Jul-21</a:t>
            </a:fld>
            <a:endParaRPr lang="en-US"/>
          </a:p>
        </p:txBody>
      </p:sp>
      <p:sp>
        <p:nvSpPr>
          <p:cNvPr id="1048648" name="Footer Placeholder 5"/>
          <p:cNvSpPr>
            <a:spLocks noGrp="1"/>
          </p:cNvSpPr>
          <p:nvPr>
            <p:ph type="ftr" sz="quarter" idx="11"/>
          </p:nvPr>
        </p:nvSpPr>
        <p:spPr/>
        <p:txBody>
          <a:bodyPr/>
          <a:lstStyle/>
          <a:p>
            <a:endParaRPr lang="en-US"/>
          </a:p>
        </p:txBody>
      </p:sp>
      <p:sp>
        <p:nvSpPr>
          <p:cNvPr id="1048649" name="Slide Number Placeholder 6"/>
          <p:cNvSpPr>
            <a:spLocks noGrp="1"/>
          </p:cNvSpPr>
          <p:nvPr>
            <p:ph type="sldNum" sz="quarter" idx="12"/>
          </p:nvPr>
        </p:nvSpPr>
        <p:spPr/>
        <p:txBody>
          <a:bodyPr/>
          <a:lstStyle/>
          <a:p>
            <a:fld id="{738BAA20-51F2-4268-99F7-8B193EA80E9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a:t>Click to edit Master title style</a:t>
            </a:r>
          </a:p>
        </p:txBody>
      </p:sp>
      <p:sp>
        <p:nvSpPr>
          <p:cNvPr id="1048651"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3"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D2EAE157-8B36-40CB-A6E7-8D81A641E45E}" type="datetimeFigureOut">
              <a:rPr lang="en-US" smtClean="0"/>
              <a:t>26-Jul-21</a:t>
            </a:fld>
            <a:endParaRPr lang="en-US"/>
          </a:p>
        </p:txBody>
      </p:sp>
      <p:sp>
        <p:nvSpPr>
          <p:cNvPr id="1048656" name="Footer Placeholder 7"/>
          <p:cNvSpPr>
            <a:spLocks noGrp="1"/>
          </p:cNvSpPr>
          <p:nvPr>
            <p:ph type="ftr" sz="quarter" idx="11"/>
          </p:nvPr>
        </p:nvSpPr>
        <p:spPr/>
        <p:txBody>
          <a:bodyPr/>
          <a:lstStyle/>
          <a:p>
            <a:endParaRPr lang="en-US"/>
          </a:p>
        </p:txBody>
      </p:sp>
      <p:sp>
        <p:nvSpPr>
          <p:cNvPr id="1048657" name="Slide Number Placeholder 8"/>
          <p:cNvSpPr>
            <a:spLocks noGrp="1"/>
          </p:cNvSpPr>
          <p:nvPr>
            <p:ph type="sldNum" sz="quarter" idx="12"/>
          </p:nvPr>
        </p:nvSpPr>
        <p:spPr/>
        <p:txBody>
          <a:bodyPr/>
          <a:lstStyle/>
          <a:p>
            <a:fld id="{738BAA20-51F2-4268-99F7-8B193EA80E9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p>
        </p:txBody>
      </p:sp>
      <p:sp>
        <p:nvSpPr>
          <p:cNvPr id="1048620" name="Date Placeholder 2"/>
          <p:cNvSpPr>
            <a:spLocks noGrp="1"/>
          </p:cNvSpPr>
          <p:nvPr>
            <p:ph type="dt" sz="half" idx="10"/>
          </p:nvPr>
        </p:nvSpPr>
        <p:spPr/>
        <p:txBody>
          <a:bodyPr/>
          <a:lstStyle/>
          <a:p>
            <a:fld id="{D2EAE157-8B36-40CB-A6E7-8D81A641E45E}" type="datetimeFigureOut">
              <a:rPr lang="en-US" smtClean="0"/>
              <a:t>26-Jul-21</a:t>
            </a:fld>
            <a:endParaRPr lang="en-US"/>
          </a:p>
        </p:txBody>
      </p:sp>
      <p:sp>
        <p:nvSpPr>
          <p:cNvPr id="1048621" name="Footer Placeholder 3"/>
          <p:cNvSpPr>
            <a:spLocks noGrp="1"/>
          </p:cNvSpPr>
          <p:nvPr>
            <p:ph type="ftr" sz="quarter" idx="11"/>
          </p:nvPr>
        </p:nvSpPr>
        <p:spPr/>
        <p:txBody>
          <a:bodyPr/>
          <a:lstStyle/>
          <a:p>
            <a:endParaRPr lang="en-US"/>
          </a:p>
        </p:txBody>
      </p:sp>
      <p:sp>
        <p:nvSpPr>
          <p:cNvPr id="1048622" name="Slide Number Placeholder 4"/>
          <p:cNvSpPr>
            <a:spLocks noGrp="1"/>
          </p:cNvSpPr>
          <p:nvPr>
            <p:ph type="sldNum" sz="quarter" idx="12"/>
          </p:nvPr>
        </p:nvSpPr>
        <p:spPr/>
        <p:txBody>
          <a:bodyPr/>
          <a:lstStyle/>
          <a:p>
            <a:fld id="{738BAA20-51F2-4268-99F7-8B193EA80E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D2EAE157-8B36-40CB-A6E7-8D81A641E45E}" type="datetimeFigureOut">
              <a:rPr lang="en-US" smtClean="0"/>
              <a:t>26-Jul-21</a:t>
            </a:fld>
            <a:endParaRPr lang="en-US"/>
          </a:p>
        </p:txBody>
      </p:sp>
      <p:sp>
        <p:nvSpPr>
          <p:cNvPr id="1048659" name="Footer Placeholder 2"/>
          <p:cNvSpPr>
            <a:spLocks noGrp="1"/>
          </p:cNvSpPr>
          <p:nvPr>
            <p:ph type="ftr" sz="quarter" idx="11"/>
          </p:nvPr>
        </p:nvSpPr>
        <p:spPr/>
        <p:txBody>
          <a:bodyPr/>
          <a:lstStyle/>
          <a:p>
            <a:endParaRPr lang="en-US"/>
          </a:p>
        </p:txBody>
      </p:sp>
      <p:sp>
        <p:nvSpPr>
          <p:cNvPr id="1048660" name="Slide Number Placeholder 3"/>
          <p:cNvSpPr>
            <a:spLocks noGrp="1"/>
          </p:cNvSpPr>
          <p:nvPr>
            <p:ph type="sldNum" sz="quarter" idx="12"/>
          </p:nvPr>
        </p:nvSpPr>
        <p:spPr/>
        <p:txBody>
          <a:bodyPr/>
          <a:lstStyle/>
          <a:p>
            <a:fld id="{738BAA20-51F2-4268-99F7-8B193EA80E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1048662"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3" name="Date Placeholder 4"/>
          <p:cNvSpPr>
            <a:spLocks noGrp="1"/>
          </p:cNvSpPr>
          <p:nvPr>
            <p:ph type="dt" sz="half" idx="10"/>
          </p:nvPr>
        </p:nvSpPr>
        <p:spPr/>
        <p:txBody>
          <a:bodyPr/>
          <a:lstStyle/>
          <a:p>
            <a:fld id="{D2EAE157-8B36-40CB-A6E7-8D81A641E45E}" type="datetimeFigureOut">
              <a:rPr lang="en-US" smtClean="0"/>
              <a:t>26-Jul-21</a:t>
            </a:fld>
            <a:endParaRPr lang="en-US"/>
          </a:p>
        </p:txBody>
      </p:sp>
      <p:sp>
        <p:nvSpPr>
          <p:cNvPr id="1048664" name="Footer Placeholder 5"/>
          <p:cNvSpPr>
            <a:spLocks noGrp="1"/>
          </p:cNvSpPr>
          <p:nvPr>
            <p:ph type="ftr" sz="quarter" idx="11"/>
          </p:nvPr>
        </p:nvSpPr>
        <p:spPr/>
        <p:txBody>
          <a:bodyPr/>
          <a:lstStyle/>
          <a:p>
            <a:endParaRPr lang="en-US"/>
          </a:p>
        </p:txBody>
      </p:sp>
      <p:sp>
        <p:nvSpPr>
          <p:cNvPr id="1048665" name="Slide Number Placeholder 6"/>
          <p:cNvSpPr>
            <a:spLocks noGrp="1"/>
          </p:cNvSpPr>
          <p:nvPr>
            <p:ph type="sldNum" sz="quarter" idx="12"/>
          </p:nvPr>
        </p:nvSpPr>
        <p:spPr/>
        <p:txBody>
          <a:bodyPr/>
          <a:lstStyle/>
          <a:p>
            <a:fld id="{738BAA20-51F2-4268-99F7-8B193EA80E91}" type="slidenum">
              <a:rPr lang="en-US" smtClean="0"/>
              <a:t>‹#›</a:t>
            </a:fld>
            <a:endParaRPr lang="en-US"/>
          </a:p>
        </p:txBody>
      </p:sp>
      <p:sp>
        <p:nvSpPr>
          <p:cNvPr id="1048666"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8"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1048629"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30"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1" name="Date Placeholder 7"/>
          <p:cNvSpPr>
            <a:spLocks noGrp="1"/>
          </p:cNvSpPr>
          <p:nvPr>
            <p:ph type="dt" sz="half" idx="10"/>
          </p:nvPr>
        </p:nvSpPr>
        <p:spPr/>
        <p:txBody>
          <a:bodyPr/>
          <a:lstStyle/>
          <a:p>
            <a:fld id="{D2EAE157-8B36-40CB-A6E7-8D81A641E45E}" type="datetimeFigureOut">
              <a:rPr lang="en-US" smtClean="0"/>
              <a:t>26-Jul-21</a:t>
            </a:fld>
            <a:endParaRPr lang="en-US"/>
          </a:p>
        </p:txBody>
      </p:sp>
      <p:sp>
        <p:nvSpPr>
          <p:cNvPr id="1048632" name="Slide Number Placeholder 8"/>
          <p:cNvSpPr>
            <a:spLocks noGrp="1"/>
          </p:cNvSpPr>
          <p:nvPr>
            <p:ph type="sldNum" sz="quarter" idx="11"/>
          </p:nvPr>
        </p:nvSpPr>
        <p:spPr/>
        <p:txBody>
          <a:bodyPr/>
          <a:lstStyle/>
          <a:p>
            <a:fld id="{738BAA20-51F2-4268-99F7-8B193EA80E91}" type="slidenum">
              <a:rPr lang="en-US" smtClean="0"/>
              <a:t>‹#›</a:t>
            </a:fld>
            <a:endParaRPr lang="en-US"/>
          </a:p>
        </p:txBody>
      </p:sp>
      <p:sp>
        <p:nvSpPr>
          <p:cNvPr id="1048633"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48577"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79"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0"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38BAA20-51F2-4268-99F7-8B193EA80E91}" type="slidenum">
              <a:rPr lang="en-US" smtClean="0"/>
              <a:t>‹#›</a:t>
            </a:fld>
            <a:endParaRPr lang="en-US"/>
          </a:p>
        </p:txBody>
      </p:sp>
      <p:sp>
        <p:nvSpPr>
          <p:cNvPr id="1048581"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1048582"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2EAE157-8B36-40CB-A6E7-8D81A641E45E}" type="datetimeFigureOut">
              <a:rPr lang="en-US" smtClean="0"/>
              <a:t>26-Jul-21</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ood_(economics)" TargetMode="External"/><Relationship Id="rId2" Type="http://schemas.openxmlformats.org/officeDocument/2006/relationships/hyperlink" Target="https://en.wikipedia.org/wiki/Electronic_commerce" TargetMode="External"/><Relationship Id="rId1" Type="http://schemas.openxmlformats.org/officeDocument/2006/relationships/slideLayout" Target="../slideLayouts/slideLayout2.xml"/><Relationship Id="rId6" Type="http://schemas.openxmlformats.org/officeDocument/2006/relationships/hyperlink" Target="https://en.wikipedia.org/wiki/Web_browser" TargetMode="External"/><Relationship Id="rId5" Type="http://schemas.openxmlformats.org/officeDocument/2006/relationships/hyperlink" Target="https://en.wikipedia.org/wiki/Internet" TargetMode="External"/><Relationship Id="rId4" Type="http://schemas.openxmlformats.org/officeDocument/2006/relationships/hyperlink" Target="https://en.wikipedia.org/wiki/Service_(econom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a:xfrm>
            <a:off x="699655" y="914400"/>
            <a:ext cx="7543800" cy="1752600"/>
          </a:xfrm>
        </p:spPr>
        <p:txBody>
          <a:bodyPr/>
          <a:lstStyle/>
          <a:p>
            <a:pPr algn="ctr"/>
            <a:r>
              <a:rPr lang="en-US" sz="5400" dirty="0">
                <a:latin typeface="Times New Roman" panose="02020603050405020304" pitchFamily="18" charset="0"/>
                <a:cs typeface="Times New Roman" panose="02020603050405020304" pitchFamily="18" charset="0"/>
              </a:rPr>
              <a:t>Presentation of </a:t>
            </a:r>
            <a:r>
              <a:rPr lang="en-US" sz="5400" dirty="0" smtClean="0">
                <a:latin typeface="Times New Roman" panose="02020603050405020304" pitchFamily="18" charset="0"/>
                <a:cs typeface="Times New Roman" panose="02020603050405020304" pitchFamily="18" charset="0"/>
              </a:rPr>
              <a:t>Online Shopping App</a:t>
            </a:r>
            <a:endParaRPr lang="en-US" sz="5400" dirty="0">
              <a:latin typeface="Times New Roman" panose="02020603050405020304" pitchFamily="18" charset="0"/>
              <a:cs typeface="Times New Roman" panose="02020603050405020304" pitchFamily="18" charset="0"/>
            </a:endParaRPr>
          </a:p>
        </p:txBody>
      </p:sp>
      <p:sp>
        <p:nvSpPr>
          <p:cNvPr id="1048589" name="Subtitle 2"/>
          <p:cNvSpPr>
            <a:spLocks noGrp="1"/>
          </p:cNvSpPr>
          <p:nvPr>
            <p:ph type="subTitle" idx="1"/>
          </p:nvPr>
        </p:nvSpPr>
        <p:spPr>
          <a:xfrm>
            <a:off x="1143000" y="3276600"/>
            <a:ext cx="3048000" cy="3048000"/>
          </a:xfrm>
        </p:spPr>
        <p:txBody>
          <a:bodyPr>
            <a:normAutofit fontScale="92500" lnSpcReduction="20000"/>
          </a:bodyPr>
          <a:lstStyle/>
          <a:p>
            <a:r>
              <a:rPr lang="en-US" sz="2400" dirty="0">
                <a:solidFill>
                  <a:schemeClr val="tx1"/>
                </a:solidFill>
                <a:latin typeface="Times New Roman" panose="02020603050405020304" pitchFamily="18" charset="0"/>
                <a:cs typeface="Times New Roman" panose="02020603050405020304" pitchFamily="18" charset="0"/>
              </a:rPr>
              <a:t>Group Member</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err="1">
                <a:solidFill>
                  <a:schemeClr val="tx1"/>
                </a:solidFill>
                <a:latin typeface="Times New Roman" panose="02020603050405020304" pitchFamily="18" charset="0"/>
                <a:cs typeface="Times New Roman" panose="02020603050405020304" pitchFamily="18" charset="0"/>
              </a:rPr>
              <a:t>Md</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Sayedur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Rahman</a:t>
            </a:r>
          </a:p>
          <a:p>
            <a:r>
              <a:rPr lang="en-US" sz="2400" dirty="0" smtClean="0">
                <a:solidFill>
                  <a:schemeClr val="tx1"/>
                </a:solidFill>
                <a:latin typeface="Times New Roman" panose="02020603050405020304" pitchFamily="18" charset="0"/>
                <a:cs typeface="Times New Roman" panose="02020603050405020304" pitchFamily="18" charset="0"/>
              </a:rPr>
              <a:t>Id:17182103297</a:t>
            </a:r>
          </a:p>
          <a:p>
            <a:r>
              <a:rPr lang="en-US" sz="2400" dirty="0" err="1" smtClean="0">
                <a:solidFill>
                  <a:schemeClr val="tx1"/>
                </a:solidFill>
                <a:latin typeface="Times New Roman" panose="02020603050405020304" pitchFamily="18" charset="0"/>
                <a:cs typeface="Times New Roman" panose="02020603050405020304" pitchFamily="18" charset="0"/>
              </a:rPr>
              <a:t>Md</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Sahrial</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Alam</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Id: </a:t>
            </a:r>
            <a:r>
              <a:rPr lang="en-US" sz="2400" dirty="0" smtClean="0">
                <a:solidFill>
                  <a:schemeClr val="tx1"/>
                </a:solidFill>
                <a:latin typeface="Times New Roman" panose="02020603050405020304" pitchFamily="18" charset="0"/>
                <a:cs typeface="Times New Roman" panose="02020603050405020304" pitchFamily="18" charset="0"/>
              </a:rPr>
              <a:t>17182103334s</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err="1">
                <a:solidFill>
                  <a:schemeClr val="tx1"/>
                </a:solidFill>
                <a:latin typeface="Times New Roman" panose="02020603050405020304" pitchFamily="18" charset="0"/>
                <a:cs typeface="Times New Roman" panose="02020603050405020304" pitchFamily="18" charset="0"/>
              </a:rPr>
              <a:t>Md</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Ikbal</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Hasan</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Id: 17182103317</a:t>
            </a:r>
          </a:p>
          <a:p>
            <a:r>
              <a:rPr lang="en-US" sz="2400" dirty="0" err="1" smtClean="0">
                <a:solidFill>
                  <a:schemeClr val="tx1"/>
                </a:solidFill>
                <a:latin typeface="Times New Roman" panose="02020603050405020304" pitchFamily="18" charset="0"/>
                <a:cs typeface="Times New Roman" panose="02020603050405020304" pitchFamily="18" charset="0"/>
              </a:rPr>
              <a:t>Khairul</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Anam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Mubin</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Id:17182103286</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029200" y="3737610"/>
            <a:ext cx="2545080" cy="21259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400" dirty="0" smtClean="0">
                <a:latin typeface="Times New Roman" panose="02020603050405020304" pitchFamily="18" charset="0"/>
                <a:cs typeface="Times New Roman" panose="02020603050405020304" pitchFamily="18" charset="0"/>
              </a:rPr>
              <a:t>Continue</a:t>
            </a:r>
            <a:endParaRPr lang="en-US" sz="4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53200" y="1371600"/>
            <a:ext cx="2438400" cy="48006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371600"/>
            <a:ext cx="3086100" cy="51816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14700" y="1371600"/>
            <a:ext cx="3086100" cy="4648200"/>
          </a:xfrm>
          <a:prstGeom prst="rect">
            <a:avLst/>
          </a:prstGeom>
        </p:spPr>
      </p:pic>
    </p:spTree>
    <p:extLst>
      <p:ext uri="{BB962C8B-B14F-4D97-AF65-F5344CB8AC3E}">
        <p14:creationId xmlns:p14="http://schemas.microsoft.com/office/powerpoint/2010/main" val="323565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Modules For User</a:t>
            </a:r>
            <a:endParaRPr lang="en-US" sz="4400"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3525" y="1499118"/>
            <a:ext cx="2160270" cy="4800600"/>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9833" y="1536087"/>
            <a:ext cx="2228850" cy="47244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4549" y="1497610"/>
            <a:ext cx="2207725" cy="47244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639" y="1497610"/>
            <a:ext cx="2171436" cy="48013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Modules </a:t>
            </a:r>
            <a:r>
              <a:rPr lang="en-US" sz="4400" dirty="0" smtClean="0">
                <a:latin typeface="Times New Roman" panose="02020603050405020304" pitchFamily="18" charset="0"/>
                <a:cs typeface="Times New Roman" panose="02020603050405020304" pitchFamily="18" charset="0"/>
              </a:rPr>
              <a:t>For Admin</a:t>
            </a:r>
            <a:endParaRPr lang="en-US" sz="4400" dirty="0">
              <a:latin typeface="Times New Roman" panose="02020603050405020304" pitchFamily="18" charset="0"/>
              <a:cs typeface="Times New Roman" panose="02020603050405020304" pitchFamily="18" charset="0"/>
            </a:endParaRPr>
          </a:p>
        </p:txBody>
      </p:sp>
      <p:pic>
        <p:nvPicPr>
          <p:cNvPr id="4" name="Content Placeholder 3" descr="118330410_340917893713327_6578084033783438422_n.png"/>
          <p:cNvPicPr>
            <a:picLocks noGrp="1"/>
          </p:cNvPicPr>
          <p:nvPr>
            <p:ph idx="1"/>
          </p:nvPr>
        </p:nvPicPr>
        <p:blipFill>
          <a:blip r:embed="rId2"/>
          <a:stretch>
            <a:fillRect/>
          </a:stretch>
        </p:blipFill>
        <p:spPr>
          <a:xfrm>
            <a:off x="228601" y="1393495"/>
            <a:ext cx="2438400" cy="4800600"/>
          </a:xfrm>
          <a:prstGeom prst="rect">
            <a:avLst/>
          </a:prstGeom>
        </p:spPr>
      </p:pic>
      <p:pic>
        <p:nvPicPr>
          <p:cNvPr id="5" name="Picture 4" descr="118285283_335160954337975_3721802465656150808_n.png"/>
          <p:cNvPicPr/>
          <p:nvPr/>
        </p:nvPicPr>
        <p:blipFill>
          <a:blip r:embed="rId3"/>
          <a:stretch>
            <a:fillRect/>
          </a:stretch>
        </p:blipFill>
        <p:spPr>
          <a:xfrm>
            <a:off x="2667001" y="1393495"/>
            <a:ext cx="3032615" cy="489869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9616" y="1364826"/>
            <a:ext cx="2819400" cy="5287962"/>
          </a:xfrm>
          <a:prstGeom prst="rect">
            <a:avLst/>
          </a:prstGeom>
        </p:spPr>
      </p:pic>
    </p:spTree>
    <p:extLst>
      <p:ext uri="{BB962C8B-B14F-4D97-AF65-F5344CB8AC3E}">
        <p14:creationId xmlns:p14="http://schemas.microsoft.com/office/powerpoint/2010/main" val="3469293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533400" y="914400"/>
            <a:ext cx="7620000" cy="1143000"/>
          </a:xfrm>
        </p:spPr>
        <p:txBody>
          <a:bodyPr/>
          <a:lstStyle/>
          <a:p>
            <a:pPr algn="ctr"/>
            <a:r>
              <a:rPr lang="en-US" sz="4400" dirty="0" smtClean="0">
                <a:latin typeface="Times New Roman" panose="02020603050405020304" pitchFamily="18" charset="0"/>
                <a:cs typeface="Times New Roman" panose="02020603050405020304" pitchFamily="18" charset="0"/>
              </a:rPr>
              <a:t> Future Work</a:t>
            </a:r>
          </a:p>
        </p:txBody>
      </p:sp>
      <p:sp>
        <p:nvSpPr>
          <p:cNvPr id="1048614" name="Content Placeholder 2"/>
          <p:cNvSpPr>
            <a:spLocks noGrp="1"/>
          </p:cNvSpPr>
          <p:nvPr>
            <p:ph idx="1"/>
          </p:nvPr>
        </p:nvSpPr>
        <p:spPr>
          <a:xfrm>
            <a:off x="914400" y="2514600"/>
            <a:ext cx="7620000" cy="4800600"/>
          </a:xfrm>
        </p:spPr>
        <p:txBody>
          <a:bodyPr/>
          <a:lstStyle/>
          <a:p>
            <a:pPr lvl="0"/>
            <a:r>
              <a:rPr lang="en-US" dirty="0">
                <a:latin typeface="Times New Roman" panose="02020603050405020304" pitchFamily="18" charset="0"/>
                <a:cs typeface="Times New Roman" panose="02020603050405020304" pitchFamily="18" charset="0"/>
              </a:rPr>
              <a:t>The security system can be upgraded.</a:t>
            </a:r>
          </a:p>
          <a:p>
            <a:pPr lvl="0"/>
            <a:r>
              <a:rPr lang="en-US" dirty="0">
                <a:latin typeface="Times New Roman" panose="02020603050405020304" pitchFamily="18" charset="0"/>
                <a:cs typeface="Times New Roman" panose="02020603050405020304" pitchFamily="18" charset="0"/>
              </a:rPr>
              <a:t>Online payment system can be added.</a:t>
            </a:r>
          </a:p>
          <a:p>
            <a:pPr lvl="0"/>
            <a:r>
              <a:rPr lang="en-US" dirty="0">
                <a:latin typeface="Times New Roman" panose="02020603050405020304" pitchFamily="18" charset="0"/>
                <a:cs typeface="Times New Roman" panose="02020603050405020304" pitchFamily="18" charset="0"/>
              </a:rPr>
              <a:t>Customer’s information details auto refilled system can be added. </a:t>
            </a:r>
          </a:p>
          <a:p>
            <a:pPr lvl="0"/>
            <a:r>
              <a:rPr lang="en-US" dirty="0">
                <a:latin typeface="Times New Roman" panose="02020603050405020304" pitchFamily="18" charset="0"/>
                <a:cs typeface="Times New Roman" panose="02020603050405020304" pitchFamily="18" charset="0"/>
              </a:rPr>
              <a:t>Search product option will be upgraded.</a:t>
            </a:r>
          </a:p>
          <a:p>
            <a:r>
              <a:rPr lang="en-US" dirty="0">
                <a:latin typeface="Times New Roman" panose="02020603050405020304" pitchFamily="18" charset="0"/>
                <a:cs typeface="Times New Roman" panose="02020603050405020304" pitchFamily="18" charset="0"/>
              </a:rPr>
              <a:t>Product categories will be </a:t>
            </a:r>
            <a:r>
              <a:rPr lang="en-US" dirty="0" smtClean="0">
                <a:latin typeface="Times New Roman" panose="02020603050405020304" pitchFamily="18" charset="0"/>
                <a:cs typeface="Times New Roman" panose="02020603050405020304" pitchFamily="18" charset="0"/>
              </a:rPr>
              <a:t>upgraded.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471055" y="762000"/>
            <a:ext cx="7620000" cy="1143000"/>
          </a:xfrm>
        </p:spPr>
        <p:txBody>
          <a:bodyPr/>
          <a:lstStyle/>
          <a:p>
            <a:pPr algn="ctr"/>
            <a:r>
              <a:rPr lang="en-US" sz="4400" dirty="0" smtClean="0">
                <a:latin typeface="Times New Roman" panose="02020603050405020304" pitchFamily="18" charset="0"/>
                <a:cs typeface="Times New Roman" panose="02020603050405020304" pitchFamily="18" charset="0"/>
              </a:rPr>
              <a:t>Conclusion</a:t>
            </a:r>
            <a:r>
              <a:rPr lang="en-US" dirty="0" smtClean="0"/>
              <a:t/>
            </a:r>
            <a:br>
              <a:rPr lang="en-US" dirty="0" smtClean="0"/>
            </a:br>
            <a:endParaRPr lang="en-US" dirty="0"/>
          </a:p>
        </p:txBody>
      </p:sp>
      <p:sp>
        <p:nvSpPr>
          <p:cNvPr id="1048616" name="Content Placeholder 2"/>
          <p:cNvSpPr>
            <a:spLocks noGrp="1"/>
          </p:cNvSpPr>
          <p:nvPr>
            <p:ph idx="1"/>
          </p:nvPr>
        </p:nvSpPr>
        <p:spPr>
          <a:xfrm>
            <a:off x="471055" y="1905000"/>
            <a:ext cx="7620000" cy="4800600"/>
          </a:xfrm>
        </p:spPr>
        <p:txBody>
          <a:bodyPr/>
          <a:lstStyle/>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world people want to have an easier lifestyle. Having this thought in our mind, we have tried to make this app to make shopping easier through online. The online shopping is now very popular all over the world. The application has been developed with much care and we have tried to make it free of errors. It is very efficient and less time consuming. It is also very easy to operate. The purpose of this project is to develop an android application for purchasing items from the shop. This project has helped us in gaining valuable information and practical knowledge. This project has given us great satisfaction in having designed an application</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048665"/>
          <p:cNvSpPr>
            <a:spLocks noGrp="1"/>
          </p:cNvSpPr>
          <p:nvPr>
            <p:ph type="ctrTitle"/>
          </p:nvPr>
        </p:nvSpPr>
        <p:spPr>
          <a:xfrm>
            <a:off x="2057400" y="2514600"/>
            <a:ext cx="7543800" cy="1527175"/>
          </a:xfrm>
        </p:spPr>
        <p:txBody>
          <a:bodyPr/>
          <a:lstStyle/>
          <a:p>
            <a:r>
              <a:rPr lang="en-US" dirty="0">
                <a:latin typeface="Times New Roman" panose="02020603050405020304" pitchFamily="18" charset="0"/>
                <a:cs typeface="Times New Roman" panose="02020603050405020304" pitchFamily="18" charset="0"/>
              </a:rPr>
              <a:t>Thank You</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Content</a:t>
            </a:r>
          </a:p>
        </p:txBody>
      </p:sp>
      <p:sp>
        <p:nvSpPr>
          <p:cNvPr id="1048596" name="Content Placeholder 2"/>
          <p:cNvSpPr>
            <a:spLocks noGrp="1"/>
          </p:cNvSpPr>
          <p:nvPr>
            <p:ph idx="1"/>
          </p:nvPr>
        </p:nvSpPr>
        <p:spPr>
          <a:xfrm>
            <a:off x="1219200" y="1828800"/>
            <a:ext cx="7620000" cy="3886200"/>
          </a:xfrm>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Objective</a:t>
            </a:r>
          </a:p>
          <a:p>
            <a:r>
              <a:rPr lang="en-US" dirty="0" smtClean="0">
                <a:latin typeface="Times New Roman" panose="02020603050405020304" pitchFamily="18" charset="0"/>
                <a:cs typeface="Times New Roman" panose="02020603050405020304" pitchFamily="18" charset="0"/>
              </a:rPr>
              <a:t>Technology</a:t>
            </a:r>
          </a:p>
          <a:p>
            <a:r>
              <a:rPr lang="en-US" dirty="0">
                <a:latin typeface="Times New Roman" panose="02020603050405020304" pitchFamily="18" charset="0"/>
                <a:cs typeface="Times New Roman" panose="02020603050405020304" pitchFamily="18" charset="0"/>
              </a:rPr>
              <a:t>Database </a:t>
            </a:r>
            <a:r>
              <a:rPr lang="en-US" dirty="0" smtClean="0">
                <a:latin typeface="Times New Roman" panose="02020603050405020304" pitchFamily="18" charset="0"/>
                <a:cs typeface="Times New Roman" panose="02020603050405020304" pitchFamily="18" charset="0"/>
              </a:rPr>
              <a:t>Table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E-R Diagram</a:t>
            </a:r>
          </a:p>
          <a:p>
            <a:r>
              <a:rPr lang="en-US" dirty="0" smtClean="0">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Future Work</a:t>
            </a:r>
          </a:p>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457200" y="838200"/>
            <a:ext cx="7620000" cy="1143000"/>
          </a:xfrm>
        </p:spPr>
        <p:txBody>
          <a:bodyPr/>
          <a:lstStyle/>
          <a:p>
            <a:pPr algn="ctr"/>
            <a:r>
              <a:rPr lang="en-US" sz="4400" dirty="0">
                <a:latin typeface="Times New Roman" panose="02020603050405020304" pitchFamily="18" charset="0"/>
                <a:cs typeface="Times New Roman" panose="02020603050405020304" pitchFamily="18" charset="0"/>
              </a:rPr>
              <a:t>Introduction</a:t>
            </a:r>
          </a:p>
        </p:txBody>
      </p:sp>
      <p:sp>
        <p:nvSpPr>
          <p:cNvPr id="1048598" name="Content Placeholder 2"/>
          <p:cNvSpPr>
            <a:spLocks noGrp="1"/>
          </p:cNvSpPr>
          <p:nvPr>
            <p:ph idx="1"/>
          </p:nvPr>
        </p:nvSpPr>
        <p:spPr>
          <a:xfrm>
            <a:off x="457200" y="2514600"/>
            <a:ext cx="7620000" cy="2133600"/>
          </a:xfrm>
        </p:spPr>
        <p:txBody>
          <a:bodyPr/>
          <a:lstStyle/>
          <a:p>
            <a:r>
              <a:rPr lang="en-US" dirty="0">
                <a:latin typeface="Times New Roman" panose="02020603050405020304" pitchFamily="18" charset="0"/>
                <a:cs typeface="Times New Roman" panose="02020603050405020304" pitchFamily="18" charset="0"/>
              </a:rPr>
              <a:t>Online shopping is a form of </a:t>
            </a:r>
            <a:r>
              <a:rPr lang="en-US" u="sng" dirty="0">
                <a:latin typeface="Times New Roman" panose="02020603050405020304" pitchFamily="18" charset="0"/>
                <a:cs typeface="Times New Roman" panose="02020603050405020304" pitchFamily="18" charset="0"/>
                <a:hlinkClick r:id="rId2" tooltip="Electronic commerce"/>
              </a:rPr>
              <a:t>electronic commerce</a:t>
            </a:r>
            <a:r>
              <a:rPr lang="en-US" dirty="0">
                <a:latin typeface="Times New Roman" panose="02020603050405020304" pitchFamily="18" charset="0"/>
                <a:cs typeface="Times New Roman" panose="02020603050405020304" pitchFamily="18" charset="0"/>
              </a:rPr>
              <a:t> which allows consumers to directly buy </a:t>
            </a:r>
            <a:r>
              <a:rPr lang="en-US" dirty="0">
                <a:latin typeface="Times New Roman" panose="02020603050405020304" pitchFamily="18" charset="0"/>
                <a:cs typeface="Times New Roman" panose="02020603050405020304" pitchFamily="18" charset="0"/>
                <a:hlinkClick r:id="rId3" tooltip="Good (economics)"/>
              </a:rPr>
              <a:t>goods</a:t>
            </a:r>
            <a:r>
              <a:rPr lang="en-US" dirty="0">
                <a:latin typeface="Times New Roman" panose="02020603050405020304" pitchFamily="18" charset="0"/>
                <a:cs typeface="Times New Roman" panose="02020603050405020304" pitchFamily="18" charset="0"/>
              </a:rPr>
              <a:t> or </a:t>
            </a:r>
            <a:r>
              <a:rPr lang="en-US" dirty="0">
                <a:latin typeface="Times New Roman" panose="02020603050405020304" pitchFamily="18" charset="0"/>
                <a:cs typeface="Times New Roman" panose="02020603050405020304" pitchFamily="18" charset="0"/>
                <a:hlinkClick r:id="rId4" tooltip="Service (economics)"/>
              </a:rPr>
              <a:t>services</a:t>
            </a:r>
            <a:r>
              <a:rPr lang="en-US" dirty="0">
                <a:latin typeface="Times New Roman" panose="02020603050405020304" pitchFamily="18" charset="0"/>
                <a:cs typeface="Times New Roman" panose="02020603050405020304" pitchFamily="18" charset="0"/>
              </a:rPr>
              <a:t> from a seller over the </a:t>
            </a:r>
            <a:r>
              <a:rPr lang="en-US" dirty="0">
                <a:latin typeface="Times New Roman" panose="02020603050405020304" pitchFamily="18" charset="0"/>
                <a:cs typeface="Times New Roman" panose="02020603050405020304" pitchFamily="18" charset="0"/>
                <a:hlinkClick r:id="rId5" tooltip="Internet"/>
              </a:rPr>
              <a:t>Internet</a:t>
            </a:r>
            <a:r>
              <a:rPr lang="en-US" dirty="0">
                <a:latin typeface="Times New Roman" panose="02020603050405020304" pitchFamily="18" charset="0"/>
                <a:cs typeface="Times New Roman" panose="02020603050405020304" pitchFamily="18" charset="0"/>
              </a:rPr>
              <a:t> using a </a:t>
            </a:r>
            <a:r>
              <a:rPr lang="en-US" dirty="0">
                <a:latin typeface="Times New Roman" panose="02020603050405020304" pitchFamily="18" charset="0"/>
                <a:cs typeface="Times New Roman" panose="02020603050405020304" pitchFamily="18" charset="0"/>
                <a:hlinkClick r:id="rId6" tooltip="Web browser"/>
              </a:rPr>
              <a:t>web browser</a:t>
            </a:r>
            <a:r>
              <a:rPr lang="en-US" dirty="0">
                <a:latin typeface="Times New Roman" panose="02020603050405020304" pitchFamily="18" charset="0"/>
                <a:cs typeface="Times New Roman" panose="02020603050405020304" pitchFamily="18" charset="0"/>
              </a:rPr>
              <a:t> or application. This project is an android based shopping system for an existing shopping mall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Motivation</a:t>
            </a:r>
            <a:endParaRPr lang="en-US" sz="4400" dirty="0">
              <a:latin typeface="Times New Roman" panose="02020603050405020304" pitchFamily="18" charset="0"/>
              <a:cs typeface="Times New Roman" panose="02020603050405020304" pitchFamily="18" charset="0"/>
            </a:endParaRPr>
          </a:p>
        </p:txBody>
      </p:sp>
      <p:sp>
        <p:nvSpPr>
          <p:cNvPr id="1048600"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Online shopping application has transformed into one of the most popular app, both for consumers and owner. It provides a broad range of benefits such as 24/7 opportunity to purchase, online catalogues, comparative pricing, cost efficiency, less time consuming and a lot more. These are the reasons why we believe that this app is likely to grow in greater popularity in the future. In this aspect we focus on recognizing the motivational factors of online shopping. We believe that in the development of the future characteristics of e-commerce, future patterns of buying behavior would play a significant role.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450273" y="533400"/>
            <a:ext cx="7620000" cy="1143000"/>
          </a:xfrm>
        </p:spPr>
        <p:txBody>
          <a:bodyPr/>
          <a:lstStyle/>
          <a:p>
            <a:pPr algn="ctr"/>
            <a:r>
              <a:rPr lang="en-US" sz="4400" dirty="0">
                <a:latin typeface="Times New Roman" panose="02020603050405020304" pitchFamily="18" charset="0"/>
                <a:cs typeface="Times New Roman" panose="02020603050405020304" pitchFamily="18" charset="0"/>
              </a:rPr>
              <a:t>Objective</a:t>
            </a:r>
          </a:p>
        </p:txBody>
      </p:sp>
      <p:sp>
        <p:nvSpPr>
          <p:cNvPr id="1048602" name="Content Placeholder 2"/>
          <p:cNvSpPr>
            <a:spLocks noGrp="1"/>
          </p:cNvSpPr>
          <p:nvPr>
            <p:ph idx="1"/>
          </p:nvPr>
        </p:nvSpPr>
        <p:spPr>
          <a:xfrm>
            <a:off x="450273" y="2057400"/>
            <a:ext cx="7620000" cy="3505200"/>
          </a:xfrm>
        </p:spPr>
        <p:txBody>
          <a:bodyPr/>
          <a:lstStyle/>
          <a:p>
            <a:pPr lvl="0"/>
            <a:r>
              <a:rPr lang="en-US" dirty="0">
                <a:latin typeface="Times New Roman" panose="02020603050405020304" pitchFamily="18" charset="0"/>
                <a:cs typeface="Times New Roman" panose="02020603050405020304" pitchFamily="18" charset="0"/>
              </a:rPr>
              <a:t>To provide an android application for online shopping of products in an existing shop.</a:t>
            </a:r>
          </a:p>
          <a:p>
            <a:pPr lvl="0"/>
            <a:r>
              <a:rPr lang="en-US" dirty="0">
                <a:latin typeface="Times New Roman" panose="02020603050405020304" pitchFamily="18" charset="0"/>
                <a:cs typeface="Times New Roman" panose="02020603050405020304" pitchFamily="18" charset="0"/>
              </a:rPr>
              <a:t>To provide user friendly system</a:t>
            </a:r>
          </a:p>
          <a:p>
            <a:pPr lvl="0"/>
            <a:r>
              <a:rPr lang="en-US" dirty="0">
                <a:latin typeface="Times New Roman" panose="02020603050405020304" pitchFamily="18" charset="0"/>
                <a:cs typeface="Times New Roman" panose="02020603050405020304" pitchFamily="18" charset="0"/>
              </a:rPr>
              <a:t>To provide error free system</a:t>
            </a:r>
          </a:p>
          <a:p>
            <a:pPr lvl="0"/>
            <a:r>
              <a:rPr lang="en-US" dirty="0">
                <a:latin typeface="Times New Roman" panose="02020603050405020304" pitchFamily="18" charset="0"/>
                <a:cs typeface="Times New Roman" panose="02020603050405020304" pitchFamily="18" charset="0"/>
              </a:rPr>
              <a:t>To handle all the products as an admin/owner</a:t>
            </a:r>
          </a:p>
          <a:p>
            <a:pPr lvl="0"/>
            <a:r>
              <a:rPr lang="en-US" dirty="0">
                <a:latin typeface="Times New Roman" panose="02020603050405020304" pitchFamily="18" charset="0"/>
                <a:cs typeface="Times New Roman" panose="02020603050405020304" pitchFamily="18" charset="0"/>
              </a:rPr>
              <a:t>Different interface for admin and consumers</a:t>
            </a:r>
          </a:p>
          <a:p>
            <a:pPr lvl="0"/>
            <a:r>
              <a:rPr lang="en-US" dirty="0">
                <a:latin typeface="Times New Roman" panose="02020603050405020304" pitchFamily="18" charset="0"/>
                <a:cs typeface="Times New Roman" panose="02020603050405020304" pitchFamily="18" charset="0"/>
              </a:rPr>
              <a:t>Adding product or changing information facility about products for at any time for admin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381000" y="1143000"/>
            <a:ext cx="7620000" cy="1143000"/>
          </a:xfrm>
        </p:spPr>
        <p:txBody>
          <a:bodyPr/>
          <a:lstStyle/>
          <a:p>
            <a:pPr algn="ctr"/>
            <a:r>
              <a:rPr lang="en-US" sz="4400" dirty="0" smtClean="0">
                <a:latin typeface="Times New Roman" panose="02020603050405020304" pitchFamily="18" charset="0"/>
                <a:cs typeface="Times New Roman" panose="02020603050405020304" pitchFamily="18" charset="0"/>
              </a:rPr>
              <a:t>Technology</a:t>
            </a:r>
            <a:endParaRPr lang="en-US" sz="4400" dirty="0">
              <a:latin typeface="Times New Roman" panose="02020603050405020304" pitchFamily="18" charset="0"/>
              <a:cs typeface="Times New Roman" panose="02020603050405020304" pitchFamily="18" charset="0"/>
            </a:endParaRPr>
          </a:p>
        </p:txBody>
      </p:sp>
      <p:sp>
        <p:nvSpPr>
          <p:cNvPr id="1048604" name="Content Placeholder 2"/>
          <p:cNvSpPr>
            <a:spLocks noGrp="1"/>
          </p:cNvSpPr>
          <p:nvPr>
            <p:ph idx="1"/>
          </p:nvPr>
        </p:nvSpPr>
        <p:spPr>
          <a:xfrm>
            <a:off x="762000" y="2895600"/>
            <a:ext cx="7620000" cy="4800600"/>
          </a:xfrm>
        </p:spPr>
        <p:txBody>
          <a:bodyPr/>
          <a:lstStyle/>
          <a:p>
            <a:pPr>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There are some technology use in our system.</a:t>
            </a:r>
          </a:p>
          <a:p>
            <a:r>
              <a:rPr lang="en-US" dirty="0" smtClean="0">
                <a:latin typeface="Times New Roman" panose="02020603050405020304" pitchFamily="18" charset="0"/>
                <a:cs typeface="Times New Roman" panose="02020603050405020304" pitchFamily="18" charset="0"/>
              </a:rPr>
              <a:t>For Front End we used  programming language  Java in </a:t>
            </a:r>
            <a:r>
              <a:rPr lang="en-US" dirty="0">
                <a:latin typeface="Times New Roman" panose="02020603050405020304" pitchFamily="18" charset="0"/>
                <a:cs typeface="Times New Roman" panose="02020603050405020304" pitchFamily="18" charset="0"/>
              </a:rPr>
              <a:t>Android studio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For Back End we used </a:t>
            </a:r>
            <a:r>
              <a:rPr lang="en-US" dirty="0">
                <a:latin typeface="Times New Roman" panose="02020603050405020304" pitchFamily="18" charset="0"/>
                <a:cs typeface="Times New Roman" panose="02020603050405020304" pitchFamily="18" charset="0"/>
              </a:rPr>
              <a:t>Firebase Real-time Database</a:t>
            </a:r>
          </a:p>
          <a:p>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E-R Diagram</a:t>
            </a:r>
            <a:endParaRPr lang="en-US" sz="4400" dirty="0">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2686" y="1600200"/>
            <a:ext cx="6529028" cy="480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Database tables</a:t>
            </a:r>
            <a:endParaRPr lang="en-US" sz="4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58863" y="1752600"/>
            <a:ext cx="7213537" cy="41648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First Page and login page</a:t>
            </a:r>
            <a:endParaRPr lang="en-US" sz="4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400" y="1524000"/>
            <a:ext cx="2160270" cy="4800600"/>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6035" y="1524000"/>
            <a:ext cx="2438400" cy="472440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7800" y="1524000"/>
            <a:ext cx="3086100" cy="4800600"/>
          </a:xfrm>
          <a:prstGeom prst="rect">
            <a:avLst/>
          </a:prstGeom>
        </p:spPr>
      </p:pic>
    </p:spTree>
    <p:extLst>
      <p:ext uri="{BB962C8B-B14F-4D97-AF65-F5344CB8AC3E}">
        <p14:creationId xmlns:p14="http://schemas.microsoft.com/office/powerpoint/2010/main" val="1772324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423</Words>
  <Application>Microsoft Office PowerPoint</Application>
  <PresentationFormat>On-screen Show (4:3)</PresentationFormat>
  <Paragraphs>55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Times New Roman</vt:lpstr>
      <vt:lpstr>Adjacency</vt:lpstr>
      <vt:lpstr>Presentation of Online Shopping App</vt:lpstr>
      <vt:lpstr>Content</vt:lpstr>
      <vt:lpstr>Introduction</vt:lpstr>
      <vt:lpstr>Motivation</vt:lpstr>
      <vt:lpstr>Objective</vt:lpstr>
      <vt:lpstr>Technology</vt:lpstr>
      <vt:lpstr>E-R Diagram</vt:lpstr>
      <vt:lpstr>Database tables</vt:lpstr>
      <vt:lpstr>First Page and login page</vt:lpstr>
      <vt:lpstr>Continue</vt:lpstr>
      <vt:lpstr>Modules For User</vt:lpstr>
      <vt:lpstr>Modules For Admin</vt:lpstr>
      <vt:lpstr> Future Work</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Restaurant Management System</dc:title>
  <dc:creator>ddddd</dc:creator>
  <cp:lastModifiedBy>HP</cp:lastModifiedBy>
  <cp:revision>24</cp:revision>
  <dcterms:created xsi:type="dcterms:W3CDTF">2020-06-13T16:04:49Z</dcterms:created>
  <dcterms:modified xsi:type="dcterms:W3CDTF">2021-07-26T06:37:58Z</dcterms:modified>
</cp:coreProperties>
</file>