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72" r:id="rId2"/>
    <p:sldId id="273" r:id="rId3"/>
    <p:sldId id="278" r:id="rId4"/>
    <p:sldId id="275" r:id="rId5"/>
    <p:sldId id="276" r:id="rId6"/>
    <p:sldId id="266" r:id="rId7"/>
    <p:sldId id="267" r:id="rId8"/>
    <p:sldId id="268" r:id="rId9"/>
    <p:sldId id="270" r:id="rId10"/>
    <p:sldId id="269" r:id="rId11"/>
    <p:sldId id="279" r:id="rId12"/>
    <p:sldId id="264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ECA9E-CD04-40E9-A879-F84C281A2BEF}" v="417" dt="2024-02-11T09:48:55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riar Ahmed" userId="5ec9c91ae8c360f7" providerId="LiveId" clId="{A5BECA9E-CD04-40E9-A879-F84C281A2BEF}"/>
    <pc:docChg chg="undo redo custSel addSld delSld modSld sldOrd">
      <pc:chgData name="Sahriar Ahmed" userId="5ec9c91ae8c360f7" providerId="LiveId" clId="{A5BECA9E-CD04-40E9-A879-F84C281A2BEF}" dt="2024-02-11T09:48:55.042" v="5712" actId="255"/>
      <pc:docMkLst>
        <pc:docMk/>
      </pc:docMkLst>
      <pc:sldChg chg="addSp delSp modSp del mod">
        <pc:chgData name="Sahriar Ahmed" userId="5ec9c91ae8c360f7" providerId="LiveId" clId="{A5BECA9E-CD04-40E9-A879-F84C281A2BEF}" dt="2024-02-09T18:00:42.830" v="893" actId="2696"/>
        <pc:sldMkLst>
          <pc:docMk/>
          <pc:sldMk cId="1262168288" sldId="256"/>
        </pc:sldMkLst>
        <pc:spChg chg="del mod">
          <ac:chgData name="Sahriar Ahmed" userId="5ec9c91ae8c360f7" providerId="LiveId" clId="{A5BECA9E-CD04-40E9-A879-F84C281A2BEF}" dt="2024-02-09T17:40:18.870" v="169" actId="12084"/>
          <ac:spMkLst>
            <pc:docMk/>
            <pc:sldMk cId="1262168288" sldId="256"/>
            <ac:spMk id="2" creationId="{0E76CEF9-71D9-CDE1-ED13-80F8C4E00442}"/>
          </ac:spMkLst>
        </pc:spChg>
        <pc:graphicFrameChg chg="add mod">
          <ac:chgData name="Sahriar Ahmed" userId="5ec9c91ae8c360f7" providerId="LiveId" clId="{A5BECA9E-CD04-40E9-A879-F84C281A2BEF}" dt="2024-02-09T17:40:30.248" v="172"/>
          <ac:graphicFrameMkLst>
            <pc:docMk/>
            <pc:sldMk cId="1262168288" sldId="256"/>
            <ac:graphicFrameMk id="4" creationId="{B7CCDF59-6522-43CC-B812-8AF3D8442C1C}"/>
          </ac:graphicFrameMkLst>
        </pc:graphicFrameChg>
        <pc:picChg chg="del mod">
          <ac:chgData name="Sahriar Ahmed" userId="5ec9c91ae8c360f7" providerId="LiveId" clId="{A5BECA9E-CD04-40E9-A879-F84C281A2BEF}" dt="2024-02-09T17:37:10.903" v="125" actId="21"/>
          <ac:picMkLst>
            <pc:docMk/>
            <pc:sldMk cId="1262168288" sldId="256"/>
            <ac:picMk id="16" creationId="{58EF4368-F4DB-FBDB-8BAB-1F3962437EE7}"/>
          </ac:picMkLst>
        </pc:picChg>
      </pc:sldChg>
      <pc:sldChg chg="modSp del mod">
        <pc:chgData name="Sahriar Ahmed" userId="5ec9c91ae8c360f7" providerId="LiveId" clId="{A5BECA9E-CD04-40E9-A879-F84C281A2BEF}" dt="2024-02-09T18:08:20.515" v="987" actId="2696"/>
        <pc:sldMkLst>
          <pc:docMk/>
          <pc:sldMk cId="440656714" sldId="257"/>
        </pc:sldMkLst>
        <pc:spChg chg="mod">
          <ac:chgData name="Sahriar Ahmed" userId="5ec9c91ae8c360f7" providerId="LiveId" clId="{A5BECA9E-CD04-40E9-A879-F84C281A2BEF}" dt="2024-02-09T18:03:28.562" v="917" actId="1076"/>
          <ac:spMkLst>
            <pc:docMk/>
            <pc:sldMk cId="440656714" sldId="257"/>
            <ac:spMk id="6" creationId="{552D55ED-C752-7153-1FDB-234F219EB473}"/>
          </ac:spMkLst>
        </pc:spChg>
        <pc:graphicFrameChg chg="mod">
          <ac:chgData name="Sahriar Ahmed" userId="5ec9c91ae8c360f7" providerId="LiveId" clId="{A5BECA9E-CD04-40E9-A879-F84C281A2BEF}" dt="2024-02-09T18:07:58.365" v="986"/>
          <ac:graphicFrameMkLst>
            <pc:docMk/>
            <pc:sldMk cId="440656714" sldId="257"/>
            <ac:graphicFrameMk id="10" creationId="{96BD18D7-D8AC-64D4-41F8-7906C9D9DE3A}"/>
          </ac:graphicFrameMkLst>
        </pc:graphicFrameChg>
      </pc:sldChg>
      <pc:sldChg chg="delSp modSp del mod">
        <pc:chgData name="Sahriar Ahmed" userId="5ec9c91ae8c360f7" providerId="LiveId" clId="{A5BECA9E-CD04-40E9-A879-F84C281A2BEF}" dt="2024-02-09T18:52:55.094" v="3632" actId="2696"/>
        <pc:sldMkLst>
          <pc:docMk/>
          <pc:sldMk cId="2982062295" sldId="258"/>
        </pc:sldMkLst>
        <pc:spChg chg="mod">
          <ac:chgData name="Sahriar Ahmed" userId="5ec9c91ae8c360f7" providerId="LiveId" clId="{A5BECA9E-CD04-40E9-A879-F84C281A2BEF}" dt="2024-02-09T18:45:22.397" v="3305"/>
          <ac:spMkLst>
            <pc:docMk/>
            <pc:sldMk cId="2982062295" sldId="258"/>
            <ac:spMk id="2" creationId="{5CA43AD3-E4D8-2BE1-C78A-8C9F4E595CB2}"/>
          </ac:spMkLst>
        </pc:spChg>
        <pc:graphicFrameChg chg="mod">
          <ac:chgData name="Sahriar Ahmed" userId="5ec9c91ae8c360f7" providerId="LiveId" clId="{A5BECA9E-CD04-40E9-A879-F84C281A2BEF}" dt="2024-02-09T18:44:43.065" v="3302" actId="478"/>
          <ac:graphicFrameMkLst>
            <pc:docMk/>
            <pc:sldMk cId="2982062295" sldId="258"/>
            <ac:graphicFrameMk id="24" creationId="{92620524-A7F4-E876-4EF7-5B964798C2E5}"/>
          </ac:graphicFrameMkLst>
        </pc:graphicFrameChg>
        <pc:picChg chg="del mod">
          <ac:chgData name="Sahriar Ahmed" userId="5ec9c91ae8c360f7" providerId="LiveId" clId="{A5BECA9E-CD04-40E9-A879-F84C281A2BEF}" dt="2024-02-09T18:45:44.767" v="3307" actId="21"/>
          <ac:picMkLst>
            <pc:docMk/>
            <pc:sldMk cId="2982062295" sldId="258"/>
            <ac:picMk id="12" creationId="{144C79AB-2B86-53C2-32EB-93878FF3E7F4}"/>
          </ac:picMkLst>
        </pc:picChg>
      </pc:sldChg>
      <pc:sldChg chg="del">
        <pc:chgData name="Sahriar Ahmed" userId="5ec9c91ae8c360f7" providerId="LiveId" clId="{A5BECA9E-CD04-40E9-A879-F84C281A2BEF}" dt="2024-02-09T19:00:27.373" v="3966" actId="2696"/>
        <pc:sldMkLst>
          <pc:docMk/>
          <pc:sldMk cId="4002331566" sldId="259"/>
        </pc:sldMkLst>
      </pc:sldChg>
      <pc:sldChg chg="addSp modSp del mod setBg">
        <pc:chgData name="Sahriar Ahmed" userId="5ec9c91ae8c360f7" providerId="LiveId" clId="{A5BECA9E-CD04-40E9-A879-F84C281A2BEF}" dt="2024-02-09T19:13:44.844" v="4146" actId="2696"/>
        <pc:sldMkLst>
          <pc:docMk/>
          <pc:sldMk cId="4139901819" sldId="260"/>
        </pc:sldMkLst>
        <pc:spChg chg="mod">
          <ac:chgData name="Sahriar Ahmed" userId="5ec9c91ae8c360f7" providerId="LiveId" clId="{A5BECA9E-CD04-40E9-A879-F84C281A2BEF}" dt="2024-02-09T19:09:46.592" v="4130" actId="26606"/>
          <ac:spMkLst>
            <pc:docMk/>
            <pc:sldMk cId="4139901819" sldId="260"/>
            <ac:spMk id="2" creationId="{89C17302-6A67-1AE3-13E5-888308579AAA}"/>
          </ac:spMkLst>
        </pc:spChg>
        <pc:spChg chg="mod">
          <ac:chgData name="Sahriar Ahmed" userId="5ec9c91ae8c360f7" providerId="LiveId" clId="{A5BECA9E-CD04-40E9-A879-F84C281A2BEF}" dt="2024-02-09T19:13:25.709" v="4142" actId="21"/>
          <ac:spMkLst>
            <pc:docMk/>
            <pc:sldMk cId="4139901819" sldId="260"/>
            <ac:spMk id="3" creationId="{CD97036F-9432-FB29-C64F-E2AC7854EE33}"/>
          </ac:spMkLst>
        </pc:spChg>
        <pc:spChg chg="mod">
          <ac:chgData name="Sahriar Ahmed" userId="5ec9c91ae8c360f7" providerId="LiveId" clId="{A5BECA9E-CD04-40E9-A879-F84C281A2BEF}" dt="2024-02-09T19:09:46.592" v="4130" actId="26606"/>
          <ac:spMkLst>
            <pc:docMk/>
            <pc:sldMk cId="4139901819" sldId="260"/>
            <ac:spMk id="4" creationId="{41D41FCB-AF5C-14DA-C66F-5120E8EAABDA}"/>
          </ac:spMkLst>
        </pc:spChg>
        <pc:spChg chg="mod">
          <ac:chgData name="Sahriar Ahmed" userId="5ec9c91ae8c360f7" providerId="LiveId" clId="{A5BECA9E-CD04-40E9-A879-F84C281A2BEF}" dt="2024-02-09T19:09:46.592" v="4130" actId="26606"/>
          <ac:spMkLst>
            <pc:docMk/>
            <pc:sldMk cId="4139901819" sldId="260"/>
            <ac:spMk id="5" creationId="{FF4CAF34-B642-836D-35F6-EA7673D5AE35}"/>
          </ac:spMkLst>
        </pc:spChg>
        <pc:spChg chg="mod">
          <ac:chgData name="Sahriar Ahmed" userId="5ec9c91ae8c360f7" providerId="LiveId" clId="{A5BECA9E-CD04-40E9-A879-F84C281A2BEF}" dt="2024-02-09T19:09:46.592" v="4130" actId="26606"/>
          <ac:spMkLst>
            <pc:docMk/>
            <pc:sldMk cId="4139901819" sldId="260"/>
            <ac:spMk id="6" creationId="{1A110680-278F-736A-8C22-DA73B5FBF87F}"/>
          </ac:spMkLst>
        </pc:spChg>
        <pc:spChg chg="add">
          <ac:chgData name="Sahriar Ahmed" userId="5ec9c91ae8c360f7" providerId="LiveId" clId="{A5BECA9E-CD04-40E9-A879-F84C281A2BEF}" dt="2024-02-09T19:09:46.592" v="4130" actId="26606"/>
          <ac:spMkLst>
            <pc:docMk/>
            <pc:sldMk cId="4139901819" sldId="260"/>
            <ac:spMk id="12" creationId="{E49D7415-2F11-44C2-B6AA-13A25B6814B9}"/>
          </ac:spMkLst>
        </pc:spChg>
        <pc:picChg chg="add">
          <ac:chgData name="Sahriar Ahmed" userId="5ec9c91ae8c360f7" providerId="LiveId" clId="{A5BECA9E-CD04-40E9-A879-F84C281A2BEF}" dt="2024-02-09T19:09:46.592" v="4130" actId="26606"/>
          <ac:picMkLst>
            <pc:docMk/>
            <pc:sldMk cId="4139901819" sldId="260"/>
            <ac:picMk id="8" creationId="{D06C7CB1-3269-EFFB-E22F-F04DFC9D3D35}"/>
          </ac:picMkLst>
        </pc:picChg>
        <pc:cxnChg chg="add">
          <ac:chgData name="Sahriar Ahmed" userId="5ec9c91ae8c360f7" providerId="LiveId" clId="{A5BECA9E-CD04-40E9-A879-F84C281A2BEF}" dt="2024-02-09T19:09:46.592" v="4130" actId="26606"/>
          <ac:cxnSpMkLst>
            <pc:docMk/>
            <pc:sldMk cId="4139901819" sldId="260"/>
            <ac:cxnSpMk id="14" creationId="{3815BE95-1337-20E2-B2EF-5DA486F72FCB}"/>
          </ac:cxnSpMkLst>
        </pc:cxnChg>
      </pc:sldChg>
      <pc:sldChg chg="modSp del mod setBg">
        <pc:chgData name="Sahriar Ahmed" userId="5ec9c91ae8c360f7" providerId="LiveId" clId="{A5BECA9E-CD04-40E9-A879-F84C281A2BEF}" dt="2024-02-10T16:05:53.539" v="5496" actId="2696"/>
        <pc:sldMkLst>
          <pc:docMk/>
          <pc:sldMk cId="3019638350" sldId="261"/>
        </pc:sldMkLst>
        <pc:spChg chg="mod">
          <ac:chgData name="Sahriar Ahmed" userId="5ec9c91ae8c360f7" providerId="LiveId" clId="{A5BECA9E-CD04-40E9-A879-F84C281A2BEF}" dt="2024-02-10T16:05:34.147" v="5495" actId="1076"/>
          <ac:spMkLst>
            <pc:docMk/>
            <pc:sldMk cId="3019638350" sldId="261"/>
            <ac:spMk id="2" creationId="{212F289F-813C-1586-6EB4-42F214933D83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3019638350" sldId="261"/>
            <ac:spMk id="4" creationId="{5599F49C-8F9A-5A63-23D3-6FAA9577A832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3019638350" sldId="261"/>
            <ac:spMk id="5" creationId="{F8E314BA-DEF1-B921-DF69-F44CAC72E02D}"/>
          </ac:spMkLst>
        </pc:spChg>
        <pc:spChg chg="mod">
          <ac:chgData name="Sahriar Ahmed" userId="5ec9c91ae8c360f7" providerId="LiveId" clId="{A5BECA9E-CD04-40E9-A879-F84C281A2BEF}" dt="2024-02-10T16:05:28.066" v="5494" actId="255"/>
          <ac:spMkLst>
            <pc:docMk/>
            <pc:sldMk cId="3019638350" sldId="261"/>
            <ac:spMk id="9" creationId="{9D240075-628C-EADD-9070-65DD9D04F661}"/>
          </ac:spMkLst>
        </pc:spChg>
      </pc:sldChg>
      <pc:sldChg chg="del">
        <pc:chgData name="Sahriar Ahmed" userId="5ec9c91ae8c360f7" providerId="LiveId" clId="{A5BECA9E-CD04-40E9-A879-F84C281A2BEF}" dt="2024-02-09T19:01:28.737" v="3967" actId="2696"/>
        <pc:sldMkLst>
          <pc:docMk/>
          <pc:sldMk cId="1954749056" sldId="262"/>
        </pc:sldMkLst>
      </pc:sldChg>
      <pc:sldChg chg="del">
        <pc:chgData name="Sahriar Ahmed" userId="5ec9c91ae8c360f7" providerId="LiveId" clId="{A5BECA9E-CD04-40E9-A879-F84C281A2BEF}" dt="2024-02-09T19:01:39.668" v="3968" actId="2696"/>
        <pc:sldMkLst>
          <pc:docMk/>
          <pc:sldMk cId="2245711650" sldId="263"/>
        </pc:sldMkLst>
      </pc:sldChg>
      <pc:sldChg chg="addSp delSp modSp mod setBg delDesignElem">
        <pc:chgData name="Sahriar Ahmed" userId="5ec9c91ae8c360f7" providerId="LiveId" clId="{A5BECA9E-CD04-40E9-A879-F84C281A2BEF}" dt="2024-02-10T17:22:38.988" v="5636" actId="1076"/>
        <pc:sldMkLst>
          <pc:docMk/>
          <pc:sldMk cId="1769840604" sldId="264"/>
        </pc:sldMkLst>
        <pc:spChg chg="mod">
          <ac:chgData name="Sahriar Ahmed" userId="5ec9c91ae8c360f7" providerId="LiveId" clId="{A5BECA9E-CD04-40E9-A879-F84C281A2BEF}" dt="2024-02-10T15:59:19.547" v="5416" actId="1076"/>
          <ac:spMkLst>
            <pc:docMk/>
            <pc:sldMk cId="1769840604" sldId="264"/>
            <ac:spMk id="2" creationId="{4FFBBCCE-8AF7-E830-ECE1-4EBC4446A36F}"/>
          </ac:spMkLst>
        </pc:spChg>
        <pc:spChg chg="mod">
          <ac:chgData name="Sahriar Ahmed" userId="5ec9c91ae8c360f7" providerId="LiveId" clId="{A5BECA9E-CD04-40E9-A879-F84C281A2BEF}" dt="2024-02-10T16:05:17.094" v="5493" actId="255"/>
          <ac:spMkLst>
            <pc:docMk/>
            <pc:sldMk cId="1769840604" sldId="264"/>
            <ac:spMk id="3" creationId="{BE551FB2-D8FB-E959-D7D9-D6404B268829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1769840604" sldId="264"/>
            <ac:spMk id="4" creationId="{D0F61756-B37A-22A5-4404-5D5276426465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1769840604" sldId="264"/>
            <ac:spMk id="5" creationId="{1E123BAA-498D-DCB8-44C1-AE6BA1387CC1}"/>
          </ac:spMkLst>
        </pc:spChg>
        <pc:spChg chg="mod">
          <ac:chgData name="Sahriar Ahmed" userId="5ec9c91ae8c360f7" providerId="LiveId" clId="{A5BECA9E-CD04-40E9-A879-F84C281A2BEF}" dt="2024-02-10T17:22:38.988" v="5636" actId="1076"/>
          <ac:spMkLst>
            <pc:docMk/>
            <pc:sldMk cId="1769840604" sldId="264"/>
            <ac:spMk id="6" creationId="{F3A9C5CE-8ED2-423A-D7FE-DCFCDC49463C}"/>
          </ac:spMkLst>
        </pc:spChg>
        <pc:spChg chg="add del">
          <ac:chgData name="Sahriar Ahmed" userId="5ec9c91ae8c360f7" providerId="LiveId" clId="{A5BECA9E-CD04-40E9-A879-F84C281A2BEF}" dt="2024-02-09T19:12:44.177" v="4134" actId="26606"/>
          <ac:spMkLst>
            <pc:docMk/>
            <pc:sldMk cId="1769840604" sldId="264"/>
            <ac:spMk id="12" creationId="{E49D7415-2F11-44C2-B6AA-13A25B6814B9}"/>
          </ac:spMkLst>
        </pc:spChg>
        <pc:spChg chg="add del">
          <ac:chgData name="Sahriar Ahmed" userId="5ec9c91ae8c360f7" providerId="LiveId" clId="{A5BECA9E-CD04-40E9-A879-F84C281A2BEF}" dt="2024-02-09T19:12:45.542" v="4136" actId="26606"/>
          <ac:spMkLst>
            <pc:docMk/>
            <pc:sldMk cId="1769840604" sldId="264"/>
            <ac:spMk id="16" creationId="{E49D7415-2F11-44C2-B6AA-13A25B6814B9}"/>
          </ac:spMkLst>
        </pc:spChg>
        <pc:spChg chg="add del">
          <ac:chgData name="Sahriar Ahmed" userId="5ec9c91ae8c360f7" providerId="LiveId" clId="{A5BECA9E-CD04-40E9-A879-F84C281A2BEF}" dt="2024-02-09T19:12:47.799" v="4138" actId="26606"/>
          <ac:spMkLst>
            <pc:docMk/>
            <pc:sldMk cId="1769840604" sldId="264"/>
            <ac:spMk id="20" creationId="{E49D7415-2F11-44C2-B6AA-13A25B6814B9}"/>
          </ac:spMkLst>
        </pc:spChg>
        <pc:spChg chg="add del">
          <ac:chgData name="Sahriar Ahmed" userId="5ec9c91ae8c360f7" providerId="LiveId" clId="{A5BECA9E-CD04-40E9-A879-F84C281A2BEF}" dt="2024-02-10T13:58:33.818" v="4261"/>
          <ac:spMkLst>
            <pc:docMk/>
            <pc:sldMk cId="1769840604" sldId="264"/>
            <ac:spMk id="24" creationId="{E49D7415-2F11-44C2-B6AA-13A25B6814B9}"/>
          </ac:spMkLst>
        </pc:spChg>
        <pc:picChg chg="add del">
          <ac:chgData name="Sahriar Ahmed" userId="5ec9c91ae8c360f7" providerId="LiveId" clId="{A5BECA9E-CD04-40E9-A879-F84C281A2BEF}" dt="2024-02-09T19:12:44.177" v="4134" actId="26606"/>
          <ac:picMkLst>
            <pc:docMk/>
            <pc:sldMk cId="1769840604" sldId="264"/>
            <ac:picMk id="8" creationId="{33D18183-18C8-EBD1-EB51-DE97E50248B9}"/>
          </ac:picMkLst>
        </pc:picChg>
        <pc:picChg chg="add del">
          <ac:chgData name="Sahriar Ahmed" userId="5ec9c91ae8c360f7" providerId="LiveId" clId="{A5BECA9E-CD04-40E9-A879-F84C281A2BEF}" dt="2024-02-09T19:12:45.542" v="4136" actId="26606"/>
          <ac:picMkLst>
            <pc:docMk/>
            <pc:sldMk cId="1769840604" sldId="264"/>
            <ac:picMk id="18" creationId="{FED460A0-DBA8-78DA-BCF3-623E4A5B0A15}"/>
          </ac:picMkLst>
        </pc:picChg>
        <pc:picChg chg="add del">
          <ac:chgData name="Sahriar Ahmed" userId="5ec9c91ae8c360f7" providerId="LiveId" clId="{A5BECA9E-CD04-40E9-A879-F84C281A2BEF}" dt="2024-02-09T19:12:47.799" v="4138" actId="26606"/>
          <ac:picMkLst>
            <pc:docMk/>
            <pc:sldMk cId="1769840604" sldId="264"/>
            <ac:picMk id="22" creationId="{69A5614B-7C56-5C87-5C0A-DC2B08653661}"/>
          </ac:picMkLst>
        </pc:picChg>
        <pc:picChg chg="add del">
          <ac:chgData name="Sahriar Ahmed" userId="5ec9c91ae8c360f7" providerId="LiveId" clId="{A5BECA9E-CD04-40E9-A879-F84C281A2BEF}" dt="2024-02-10T15:41:00.599" v="4824" actId="21"/>
          <ac:picMkLst>
            <pc:docMk/>
            <pc:sldMk cId="1769840604" sldId="264"/>
            <ac:picMk id="26" creationId="{33D18183-18C8-EBD1-EB51-DE97E50248B9}"/>
          </ac:picMkLst>
        </pc:picChg>
        <pc:cxnChg chg="add del">
          <ac:chgData name="Sahriar Ahmed" userId="5ec9c91ae8c360f7" providerId="LiveId" clId="{A5BECA9E-CD04-40E9-A879-F84C281A2BEF}" dt="2024-02-09T19:12:44.177" v="4134" actId="26606"/>
          <ac:cxnSpMkLst>
            <pc:docMk/>
            <pc:sldMk cId="1769840604" sldId="264"/>
            <ac:cxnSpMk id="14" creationId="{3815BE95-1337-20E2-B2EF-5DA486F72FCB}"/>
          </ac:cxnSpMkLst>
        </pc:cxnChg>
        <pc:cxnChg chg="add del">
          <ac:chgData name="Sahriar Ahmed" userId="5ec9c91ae8c360f7" providerId="LiveId" clId="{A5BECA9E-CD04-40E9-A879-F84C281A2BEF}" dt="2024-02-09T19:12:45.542" v="4136" actId="26606"/>
          <ac:cxnSpMkLst>
            <pc:docMk/>
            <pc:sldMk cId="1769840604" sldId="264"/>
            <ac:cxnSpMk id="17" creationId="{D2E57F3D-33BE-4306-87E6-245763719516}"/>
          </ac:cxnSpMkLst>
        </pc:cxnChg>
        <pc:cxnChg chg="add del">
          <ac:chgData name="Sahriar Ahmed" userId="5ec9c91ae8c360f7" providerId="LiveId" clId="{A5BECA9E-CD04-40E9-A879-F84C281A2BEF}" dt="2024-02-09T19:12:47.799" v="4138" actId="26606"/>
          <ac:cxnSpMkLst>
            <pc:docMk/>
            <pc:sldMk cId="1769840604" sldId="264"/>
            <ac:cxnSpMk id="21" creationId="{F2B951FD-94F7-E138-3EC2-A66A551D9137}"/>
          </ac:cxnSpMkLst>
        </pc:cxnChg>
        <pc:cxnChg chg="add del">
          <ac:chgData name="Sahriar Ahmed" userId="5ec9c91ae8c360f7" providerId="LiveId" clId="{A5BECA9E-CD04-40E9-A879-F84C281A2BEF}" dt="2024-02-10T13:58:33.818" v="4261"/>
          <ac:cxnSpMkLst>
            <pc:docMk/>
            <pc:sldMk cId="1769840604" sldId="264"/>
            <ac:cxnSpMk id="25" creationId="{3815BE95-1337-20E2-B2EF-5DA486F72FCB}"/>
          </ac:cxnSpMkLst>
        </pc:cxnChg>
      </pc:sldChg>
      <pc:sldChg chg="modSp del mod">
        <pc:chgData name="Sahriar Ahmed" userId="5ec9c91ae8c360f7" providerId="LiveId" clId="{A5BECA9E-CD04-40E9-A879-F84C281A2BEF}" dt="2024-02-10T15:09:13.051" v="4528" actId="2696"/>
        <pc:sldMkLst>
          <pc:docMk/>
          <pc:sldMk cId="1383779439" sldId="265"/>
        </pc:sldMkLst>
        <pc:spChg chg="mod">
          <ac:chgData name="Sahriar Ahmed" userId="5ec9c91ae8c360f7" providerId="LiveId" clId="{A5BECA9E-CD04-40E9-A879-F84C281A2BEF}" dt="2024-02-10T15:04:40.556" v="4505"/>
          <ac:spMkLst>
            <pc:docMk/>
            <pc:sldMk cId="1383779439" sldId="265"/>
            <ac:spMk id="2" creationId="{899C2DE1-643D-A182-DA86-11DEB5A9D1D6}"/>
          </ac:spMkLst>
        </pc:spChg>
        <pc:spChg chg="mod">
          <ac:chgData name="Sahriar Ahmed" userId="5ec9c91ae8c360f7" providerId="LiveId" clId="{A5BECA9E-CD04-40E9-A879-F84C281A2BEF}" dt="2024-02-09T19:03:56.010" v="4038" actId="20577"/>
          <ac:spMkLst>
            <pc:docMk/>
            <pc:sldMk cId="1383779439" sldId="265"/>
            <ac:spMk id="3" creationId="{58D46772-DC3E-8D77-2FF0-A183B4E7DE47}"/>
          </ac:spMkLst>
        </pc:spChg>
        <pc:spChg chg="mod">
          <ac:chgData name="Sahriar Ahmed" userId="5ec9c91ae8c360f7" providerId="LiveId" clId="{A5BECA9E-CD04-40E9-A879-F84C281A2BEF}" dt="2024-02-10T15:04:40.556" v="4505"/>
          <ac:spMkLst>
            <pc:docMk/>
            <pc:sldMk cId="1383779439" sldId="265"/>
            <ac:spMk id="4" creationId="{B7C6868B-05BB-9E91-DBE3-55D53C6E7D19}"/>
          </ac:spMkLst>
        </pc:spChg>
        <pc:spChg chg="mod">
          <ac:chgData name="Sahriar Ahmed" userId="5ec9c91ae8c360f7" providerId="LiveId" clId="{A5BECA9E-CD04-40E9-A879-F84C281A2BEF}" dt="2024-02-10T15:04:40.556" v="4505"/>
          <ac:spMkLst>
            <pc:docMk/>
            <pc:sldMk cId="1383779439" sldId="265"/>
            <ac:spMk id="5" creationId="{9EC3D303-A008-BF3F-9FDB-A55C7910E1E6}"/>
          </ac:spMkLst>
        </pc:spChg>
      </pc:sldChg>
      <pc:sldChg chg="delSp modSp mod setBg delDesignElem">
        <pc:chgData name="Sahriar Ahmed" userId="5ec9c91ae8c360f7" providerId="LiveId" clId="{A5BECA9E-CD04-40E9-A879-F84C281A2BEF}" dt="2024-02-10T17:21:04.368" v="5614" actId="27636"/>
        <pc:sldMkLst>
          <pc:docMk/>
          <pc:sldMk cId="3081886019" sldId="266"/>
        </pc:sldMkLst>
        <pc:spChg chg="mod">
          <ac:chgData name="Sahriar Ahmed" userId="5ec9c91ae8c360f7" providerId="LiveId" clId="{A5BECA9E-CD04-40E9-A879-F84C281A2BEF}" dt="2024-02-10T15:04:40.556" v="4505"/>
          <ac:spMkLst>
            <pc:docMk/>
            <pc:sldMk cId="3081886019" sldId="266"/>
            <ac:spMk id="2" creationId="{E58E870C-E68A-1635-2735-91E3CA34624E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3081886019" sldId="266"/>
            <ac:spMk id="4" creationId="{97EBC1B8-15BB-4BC6-6095-2AF69112A26A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3081886019" sldId="266"/>
            <ac:spMk id="5" creationId="{30AF8B36-7B33-B21C-59A1-29D700A92209}"/>
          </ac:spMkLst>
        </pc:spChg>
        <pc:spChg chg="mod">
          <ac:chgData name="Sahriar Ahmed" userId="5ec9c91ae8c360f7" providerId="LiveId" clId="{A5BECA9E-CD04-40E9-A879-F84C281A2BEF}" dt="2024-02-10T17:21:04.368" v="5614" actId="27636"/>
          <ac:spMkLst>
            <pc:docMk/>
            <pc:sldMk cId="3081886019" sldId="266"/>
            <ac:spMk id="6" creationId="{3142A502-B6C0-06B2-9781-81F938AEF3C6}"/>
          </ac:spMkLst>
        </pc:spChg>
        <pc:spChg chg="del">
          <ac:chgData name="Sahriar Ahmed" userId="5ec9c91ae8c360f7" providerId="LiveId" clId="{A5BECA9E-CD04-40E9-A879-F84C281A2BEF}" dt="2024-02-10T13:58:33.818" v="4261"/>
          <ac:spMkLst>
            <pc:docMk/>
            <pc:sldMk cId="3081886019" sldId="266"/>
            <ac:spMk id="17" creationId="{E49D7415-2F11-44C2-B6AA-13A25B6814B9}"/>
          </ac:spMkLst>
        </pc:spChg>
        <pc:picChg chg="mod">
          <ac:chgData name="Sahriar Ahmed" userId="5ec9c91ae8c360f7" providerId="LiveId" clId="{A5BECA9E-CD04-40E9-A879-F84C281A2BEF}" dt="2024-02-10T15:24:00.084" v="4619" actId="14100"/>
          <ac:picMkLst>
            <pc:docMk/>
            <pc:sldMk cId="3081886019" sldId="266"/>
            <ac:picMk id="12" creationId="{1BEBA1EE-D036-22B6-DB2D-4AF517502BB7}"/>
          </ac:picMkLst>
        </pc:pic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3081886019" sldId="266"/>
            <ac:cxnSpMk id="19" creationId="{D2E57F3D-33BE-4306-87E6-245763719516}"/>
          </ac:cxnSpMkLst>
        </pc:cxn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3081886019" sldId="266"/>
            <ac:cxnSpMk id="21" creationId="{8E0104E4-99BC-494F-8342-F250828E574F}"/>
          </ac:cxnSpMkLst>
        </pc:cxnChg>
      </pc:sldChg>
      <pc:sldChg chg="delSp modSp mod setBg delDesignElem">
        <pc:chgData name="Sahriar Ahmed" userId="5ec9c91ae8c360f7" providerId="LiveId" clId="{A5BECA9E-CD04-40E9-A879-F84C281A2BEF}" dt="2024-02-10T16:00:22.561" v="5424"/>
        <pc:sldMkLst>
          <pc:docMk/>
          <pc:sldMk cId="1177289368" sldId="267"/>
        </pc:sldMkLst>
        <pc:spChg chg="mod">
          <ac:chgData name="Sahriar Ahmed" userId="5ec9c91ae8c360f7" providerId="LiveId" clId="{A5BECA9E-CD04-40E9-A879-F84C281A2BEF}" dt="2024-02-10T15:04:40.556" v="4505"/>
          <ac:spMkLst>
            <pc:docMk/>
            <pc:sldMk cId="1177289368" sldId="267"/>
            <ac:spMk id="2" creationId="{C3E86F64-891A-9276-A763-6AE9850B3E56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1177289368" sldId="267"/>
            <ac:spMk id="4" creationId="{DBE30293-069B-43C7-AA0D-ED74BA65EBFB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1177289368" sldId="267"/>
            <ac:spMk id="5" creationId="{4DEB1574-EF75-3EBE-5CBD-BD4138BA5B7E}"/>
          </ac:spMkLst>
        </pc:spChg>
        <pc:spChg chg="mod">
          <ac:chgData name="Sahriar Ahmed" userId="5ec9c91ae8c360f7" providerId="LiveId" clId="{A5BECA9E-CD04-40E9-A879-F84C281A2BEF}" dt="2024-02-10T15:17:09.715" v="4609" actId="1076"/>
          <ac:spMkLst>
            <pc:docMk/>
            <pc:sldMk cId="1177289368" sldId="267"/>
            <ac:spMk id="6" creationId="{E4655B4F-B9C6-285E-E72E-9F62B9A61283}"/>
          </ac:spMkLst>
        </pc:spChg>
        <pc:spChg chg="del">
          <ac:chgData name="Sahriar Ahmed" userId="5ec9c91ae8c360f7" providerId="LiveId" clId="{A5BECA9E-CD04-40E9-A879-F84C281A2BEF}" dt="2024-02-10T13:58:33.818" v="4261"/>
          <ac:spMkLst>
            <pc:docMk/>
            <pc:sldMk cId="1177289368" sldId="267"/>
            <ac:spMk id="18" creationId="{E49D7415-2F11-44C2-B6AA-13A25B6814B9}"/>
          </ac:spMkLst>
        </pc:spChg>
        <pc:picChg chg="mod">
          <ac:chgData name="Sahriar Ahmed" userId="5ec9c91ae8c360f7" providerId="LiveId" clId="{A5BECA9E-CD04-40E9-A879-F84C281A2BEF}" dt="2024-02-10T15:14:28.506" v="4576" actId="14100"/>
          <ac:picMkLst>
            <pc:docMk/>
            <pc:sldMk cId="1177289368" sldId="267"/>
            <ac:picMk id="8" creationId="{B46915EC-D55C-AF10-768F-059F5A158EC3}"/>
          </ac:picMkLst>
        </pc:pic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1177289368" sldId="267"/>
            <ac:cxnSpMk id="17" creationId="{8E0104E4-99BC-494F-8342-F250828E574F}"/>
          </ac:cxnSpMkLst>
        </pc:cxn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1177289368" sldId="267"/>
            <ac:cxnSpMk id="19" creationId="{D2E57F3D-33BE-4306-87E6-245763719516}"/>
          </ac:cxnSpMkLst>
        </pc:cxnChg>
      </pc:sldChg>
      <pc:sldChg chg="delSp modSp mod setBg delDesignElem">
        <pc:chgData name="Sahriar Ahmed" userId="5ec9c91ae8c360f7" providerId="LiveId" clId="{A5BECA9E-CD04-40E9-A879-F84C281A2BEF}" dt="2024-02-10T17:21:13.876" v="5616" actId="27636"/>
        <pc:sldMkLst>
          <pc:docMk/>
          <pc:sldMk cId="2777993154" sldId="268"/>
        </pc:sldMkLst>
        <pc:spChg chg="mod">
          <ac:chgData name="Sahriar Ahmed" userId="5ec9c91ae8c360f7" providerId="LiveId" clId="{A5BECA9E-CD04-40E9-A879-F84C281A2BEF}" dt="2024-02-10T15:04:40.556" v="4505"/>
          <ac:spMkLst>
            <pc:docMk/>
            <pc:sldMk cId="2777993154" sldId="268"/>
            <ac:spMk id="2" creationId="{C2BE3C11-93D6-1BAE-D8CA-AAFB7DD96889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2777993154" sldId="268"/>
            <ac:spMk id="4" creationId="{5887204B-90E6-BDF6-8B2D-4CAF8DC6913A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2777993154" sldId="268"/>
            <ac:spMk id="5" creationId="{C369845C-9877-4AD8-6F67-02061B5227D6}"/>
          </ac:spMkLst>
        </pc:spChg>
        <pc:spChg chg="mod">
          <ac:chgData name="Sahriar Ahmed" userId="5ec9c91ae8c360f7" providerId="LiveId" clId="{A5BECA9E-CD04-40E9-A879-F84C281A2BEF}" dt="2024-02-10T17:21:13.876" v="5616" actId="27636"/>
          <ac:spMkLst>
            <pc:docMk/>
            <pc:sldMk cId="2777993154" sldId="268"/>
            <ac:spMk id="6" creationId="{E283E3D0-597C-7B84-A1FC-1AE5E1A15503}"/>
          </ac:spMkLst>
        </pc:spChg>
        <pc:spChg chg="del">
          <ac:chgData name="Sahriar Ahmed" userId="5ec9c91ae8c360f7" providerId="LiveId" clId="{A5BECA9E-CD04-40E9-A879-F84C281A2BEF}" dt="2024-02-10T13:58:33.818" v="4261"/>
          <ac:spMkLst>
            <pc:docMk/>
            <pc:sldMk cId="2777993154" sldId="268"/>
            <ac:spMk id="15" creationId="{E49D7415-2F11-44C2-B6AA-13A25B6814B9}"/>
          </ac:spMkLst>
        </pc:spChg>
        <pc:picChg chg="mod">
          <ac:chgData name="Sahriar Ahmed" userId="5ec9c91ae8c360f7" providerId="LiveId" clId="{A5BECA9E-CD04-40E9-A879-F84C281A2BEF}" dt="2024-02-10T15:13:44.607" v="4568" actId="14100"/>
          <ac:picMkLst>
            <pc:docMk/>
            <pc:sldMk cId="2777993154" sldId="268"/>
            <ac:picMk id="10" creationId="{6B615CDF-8457-0DAD-5308-ACFFD90BEE8B}"/>
          </ac:picMkLst>
        </pc:pic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2777993154" sldId="268"/>
            <ac:cxnSpMk id="17" creationId="{D2E57F3D-33BE-4306-87E6-245763719516}"/>
          </ac:cxnSpMkLst>
        </pc:cxn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2777993154" sldId="268"/>
            <ac:cxnSpMk id="19" creationId="{8E0104E4-99BC-494F-8342-F250828E574F}"/>
          </ac:cxnSpMkLst>
        </pc:cxnChg>
      </pc:sldChg>
      <pc:sldChg chg="delSp modSp mod setBg delDesignElem">
        <pc:chgData name="Sahriar Ahmed" userId="5ec9c91ae8c360f7" providerId="LiveId" clId="{A5BECA9E-CD04-40E9-A879-F84C281A2BEF}" dt="2024-02-10T17:21:25.848" v="5618" actId="27636"/>
        <pc:sldMkLst>
          <pc:docMk/>
          <pc:sldMk cId="3743502393" sldId="269"/>
        </pc:sldMkLst>
        <pc:spChg chg="mod">
          <ac:chgData name="Sahriar Ahmed" userId="5ec9c91ae8c360f7" providerId="LiveId" clId="{A5BECA9E-CD04-40E9-A879-F84C281A2BEF}" dt="2024-02-10T15:04:40.556" v="4505"/>
          <ac:spMkLst>
            <pc:docMk/>
            <pc:sldMk cId="3743502393" sldId="269"/>
            <ac:spMk id="2" creationId="{60FE70F2-E58E-921F-D8CA-C4F451BC9E8C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3743502393" sldId="269"/>
            <ac:spMk id="4" creationId="{6DBA61A6-D3E6-B11E-30F9-0FE9E35428A2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3743502393" sldId="269"/>
            <ac:spMk id="5" creationId="{6CEA489B-7879-28B2-9F91-7A5683672D34}"/>
          </ac:spMkLst>
        </pc:spChg>
        <pc:spChg chg="mod">
          <ac:chgData name="Sahriar Ahmed" userId="5ec9c91ae8c360f7" providerId="LiveId" clId="{A5BECA9E-CD04-40E9-A879-F84C281A2BEF}" dt="2024-02-10T17:21:25.848" v="5618" actId="27636"/>
          <ac:spMkLst>
            <pc:docMk/>
            <pc:sldMk cId="3743502393" sldId="269"/>
            <ac:spMk id="6" creationId="{D930C211-6846-BDE7-47CB-786DE7CECE9B}"/>
          </ac:spMkLst>
        </pc:spChg>
        <pc:spChg chg="del">
          <ac:chgData name="Sahriar Ahmed" userId="5ec9c91ae8c360f7" providerId="LiveId" clId="{A5BECA9E-CD04-40E9-A879-F84C281A2BEF}" dt="2024-02-10T13:58:33.818" v="4261"/>
          <ac:spMkLst>
            <pc:docMk/>
            <pc:sldMk cId="3743502393" sldId="269"/>
            <ac:spMk id="13" creationId="{E49D7415-2F11-44C2-B6AA-13A25B6814B9}"/>
          </ac:spMkLst>
        </pc:spChg>
        <pc:picChg chg="mod">
          <ac:chgData name="Sahriar Ahmed" userId="5ec9c91ae8c360f7" providerId="LiveId" clId="{A5BECA9E-CD04-40E9-A879-F84C281A2BEF}" dt="2024-02-10T15:11:14.955" v="4555" actId="14100"/>
          <ac:picMkLst>
            <pc:docMk/>
            <pc:sldMk cId="3743502393" sldId="269"/>
            <ac:picMk id="8" creationId="{D9628581-9C3C-F9DD-8C2B-405D9994F312}"/>
          </ac:picMkLst>
        </pc:pic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3743502393" sldId="269"/>
            <ac:cxnSpMk id="15" creationId="{D2E57F3D-33BE-4306-87E6-245763719516}"/>
          </ac:cxnSpMkLst>
        </pc:cxn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3743502393" sldId="269"/>
            <ac:cxnSpMk id="17" creationId="{8E0104E4-99BC-494F-8342-F250828E574F}"/>
          </ac:cxnSpMkLst>
        </pc:cxnChg>
      </pc:sldChg>
      <pc:sldChg chg="delSp modSp mod setBg delDesignElem">
        <pc:chgData name="Sahriar Ahmed" userId="5ec9c91ae8c360f7" providerId="LiveId" clId="{A5BECA9E-CD04-40E9-A879-F84C281A2BEF}" dt="2024-02-10T16:00:13.130" v="5422"/>
        <pc:sldMkLst>
          <pc:docMk/>
          <pc:sldMk cId="188359506" sldId="270"/>
        </pc:sldMkLst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188359506" sldId="270"/>
            <ac:spMk id="4" creationId="{F2A43C6F-83C3-CD67-661B-D631BB028F12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188359506" sldId="270"/>
            <ac:spMk id="5" creationId="{52330F26-19CD-8AC4-F04A-1108D3507458}"/>
          </ac:spMkLst>
        </pc:spChg>
        <pc:spChg chg="mod">
          <ac:chgData name="Sahriar Ahmed" userId="5ec9c91ae8c360f7" providerId="LiveId" clId="{A5BECA9E-CD04-40E9-A879-F84C281A2BEF}" dt="2024-02-10T15:12:14.168" v="4557" actId="1076"/>
          <ac:spMkLst>
            <pc:docMk/>
            <pc:sldMk cId="188359506" sldId="270"/>
            <ac:spMk id="6" creationId="{BF68EF91-9059-9EE6-CA0D-BCCF7EF28B3F}"/>
          </ac:spMkLst>
        </pc:spChg>
        <pc:spChg chg="mod">
          <ac:chgData name="Sahriar Ahmed" userId="5ec9c91ae8c360f7" providerId="LiveId" clId="{A5BECA9E-CD04-40E9-A879-F84C281A2BEF}" dt="2024-02-10T15:04:40.556" v="4505"/>
          <ac:spMkLst>
            <pc:docMk/>
            <pc:sldMk cId="188359506" sldId="270"/>
            <ac:spMk id="10" creationId="{F09DFA8B-11FF-FF92-F066-5F6CD595FB3D}"/>
          </ac:spMkLst>
        </pc:spChg>
        <pc:spChg chg="del">
          <ac:chgData name="Sahriar Ahmed" userId="5ec9c91ae8c360f7" providerId="LiveId" clId="{A5BECA9E-CD04-40E9-A879-F84C281A2BEF}" dt="2024-02-10T13:58:33.818" v="4261"/>
          <ac:spMkLst>
            <pc:docMk/>
            <pc:sldMk cId="188359506" sldId="270"/>
            <ac:spMk id="15" creationId="{E49D7415-2F11-44C2-B6AA-13A25B6814B9}"/>
          </ac:spMkLst>
        </pc:spChg>
        <pc:picChg chg="mod">
          <ac:chgData name="Sahriar Ahmed" userId="5ec9c91ae8c360f7" providerId="LiveId" clId="{A5BECA9E-CD04-40E9-A879-F84C281A2BEF}" dt="2024-02-10T15:18:07.285" v="4614" actId="14100"/>
          <ac:picMkLst>
            <pc:docMk/>
            <pc:sldMk cId="188359506" sldId="270"/>
            <ac:picMk id="8" creationId="{01101885-3E27-29A6-E6F1-9FA69086D55C}"/>
          </ac:picMkLst>
        </pc:pic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188359506" sldId="270"/>
            <ac:cxnSpMk id="17" creationId="{D2E57F3D-33BE-4306-87E6-245763719516}"/>
          </ac:cxnSpMkLst>
        </pc:cxn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188359506" sldId="270"/>
            <ac:cxnSpMk id="19" creationId="{8E0104E4-99BC-494F-8342-F250828E574F}"/>
          </ac:cxnSpMkLst>
        </pc:cxnChg>
      </pc:sldChg>
      <pc:sldChg chg="new del">
        <pc:chgData name="Sahriar Ahmed" userId="5ec9c91ae8c360f7" providerId="LiveId" clId="{A5BECA9E-CD04-40E9-A879-F84C281A2BEF}" dt="2024-02-09T17:40:45.041" v="173" actId="2696"/>
        <pc:sldMkLst>
          <pc:docMk/>
          <pc:sldMk cId="2257800759" sldId="271"/>
        </pc:sldMkLst>
      </pc:sldChg>
      <pc:sldChg chg="new del">
        <pc:chgData name="Sahriar Ahmed" userId="5ec9c91ae8c360f7" providerId="LiveId" clId="{A5BECA9E-CD04-40E9-A879-F84C281A2BEF}" dt="2024-02-09T17:41:10.196" v="176" actId="2696"/>
        <pc:sldMkLst>
          <pc:docMk/>
          <pc:sldMk cId="2464982859" sldId="271"/>
        </pc:sldMkLst>
      </pc:sldChg>
      <pc:sldChg chg="addSp delSp modSp new mod ord">
        <pc:chgData name="Sahriar Ahmed" userId="5ec9c91ae8c360f7" providerId="LiveId" clId="{A5BECA9E-CD04-40E9-A879-F84C281A2BEF}" dt="2024-02-11T09:48:55.042" v="5712" actId="255"/>
        <pc:sldMkLst>
          <pc:docMk/>
          <pc:sldMk cId="1899359205" sldId="272"/>
        </pc:sldMkLst>
        <pc:spChg chg="add del mod">
          <ac:chgData name="Sahriar Ahmed" userId="5ec9c91ae8c360f7" providerId="LiveId" clId="{A5BECA9E-CD04-40E9-A879-F84C281A2BEF}" dt="2024-02-09T17:46:25.941" v="403" actId="12084"/>
          <ac:spMkLst>
            <pc:docMk/>
            <pc:sldMk cId="1899359205" sldId="272"/>
            <ac:spMk id="2" creationId="{8C8104FA-18E8-1DDC-E07A-82182E4CD342}"/>
          </ac:spMkLst>
        </pc:spChg>
        <pc:spChg chg="mod">
          <ac:chgData name="Sahriar Ahmed" userId="5ec9c91ae8c360f7" providerId="LiveId" clId="{A5BECA9E-CD04-40E9-A879-F84C281A2BEF}" dt="2024-02-10T15:04:40.033" v="4503" actId="207"/>
          <ac:spMkLst>
            <pc:docMk/>
            <pc:sldMk cId="1899359205" sldId="272"/>
            <ac:spMk id="3" creationId="{1401EA77-DBD1-A51F-64E6-E22C05BF12D5}"/>
          </ac:spMkLst>
        </pc:spChg>
        <pc:spChg chg="mod">
          <ac:chgData name="Sahriar Ahmed" userId="5ec9c91ae8c360f7" providerId="LiveId" clId="{A5BECA9E-CD04-40E9-A879-F84C281A2BEF}" dt="2024-02-11T09:44:04.689" v="5685" actId="20577"/>
          <ac:spMkLst>
            <pc:docMk/>
            <pc:sldMk cId="1899359205" sldId="272"/>
            <ac:spMk id="4" creationId="{6A420B4E-7C30-DAF6-B385-E092CBB07CF8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1899359205" sldId="272"/>
            <ac:spMk id="5" creationId="{E4E79C9F-A1B4-1FDC-84CA-816EE86E1996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1899359205" sldId="272"/>
            <ac:spMk id="6" creationId="{B31B492E-62E9-EB7D-9BE9-D822655B31F7}"/>
          </ac:spMkLst>
        </pc:spChg>
        <pc:spChg chg="mod">
          <ac:chgData name="Sahriar Ahmed" userId="5ec9c91ae8c360f7" providerId="LiveId" clId="{A5BECA9E-CD04-40E9-A879-F84C281A2BEF}" dt="2024-02-10T17:17:56.577" v="5587" actId="1076"/>
          <ac:spMkLst>
            <pc:docMk/>
            <pc:sldMk cId="1899359205" sldId="272"/>
            <ac:spMk id="7" creationId="{D563FE10-2D88-90DB-581E-63201AE32CA7}"/>
          </ac:spMkLst>
        </pc:spChg>
        <pc:graphicFrameChg chg="add mod">
          <ac:chgData name="Sahriar Ahmed" userId="5ec9c91ae8c360f7" providerId="LiveId" clId="{A5BECA9E-CD04-40E9-A879-F84C281A2BEF}" dt="2024-02-09T17:46:10.980" v="401" actId="12084"/>
          <ac:graphicFrameMkLst>
            <pc:docMk/>
            <pc:sldMk cId="1899359205" sldId="272"/>
            <ac:graphicFrameMk id="8" creationId="{E19AE870-9083-7B95-6055-EB5A26F9F854}"/>
          </ac:graphicFrameMkLst>
        </pc:graphicFrameChg>
        <pc:graphicFrameChg chg="add mod modGraphic">
          <ac:chgData name="Sahriar Ahmed" userId="5ec9c91ae8c360f7" providerId="LiveId" clId="{A5BECA9E-CD04-40E9-A879-F84C281A2BEF}" dt="2024-02-11T09:48:55.042" v="5712" actId="255"/>
          <ac:graphicFrameMkLst>
            <pc:docMk/>
            <pc:sldMk cId="1899359205" sldId="272"/>
            <ac:graphicFrameMk id="9" creationId="{9A0216F3-5C09-62AD-281C-E39297DC10CA}"/>
          </ac:graphicFrameMkLst>
        </pc:graphicFrameChg>
        <pc:picChg chg="add mod">
          <ac:chgData name="Sahriar Ahmed" userId="5ec9c91ae8c360f7" providerId="LiveId" clId="{A5BECA9E-CD04-40E9-A879-F84C281A2BEF}" dt="2024-02-10T13:57:11.926" v="4249" actId="14100"/>
          <ac:picMkLst>
            <pc:docMk/>
            <pc:sldMk cId="1899359205" sldId="272"/>
            <ac:picMk id="8" creationId="{BE0C4A0E-EF8E-6359-E2E2-AD3278AB741A}"/>
          </ac:picMkLst>
        </pc:picChg>
      </pc:sldChg>
      <pc:sldChg chg="addSp delSp modSp new mod setBg delDesignElem">
        <pc:chgData name="Sahriar Ahmed" userId="5ec9c91ae8c360f7" providerId="LiveId" clId="{A5BECA9E-CD04-40E9-A879-F84C281A2BEF}" dt="2024-02-10T17:18:57.739" v="5592" actId="14100"/>
        <pc:sldMkLst>
          <pc:docMk/>
          <pc:sldMk cId="1940689577" sldId="273"/>
        </pc:sldMkLst>
        <pc:spChg chg="mod">
          <ac:chgData name="Sahriar Ahmed" userId="5ec9c91ae8c360f7" providerId="LiveId" clId="{A5BECA9E-CD04-40E9-A879-F84C281A2BEF}" dt="2024-02-10T15:27:10.042" v="4641" actId="1076"/>
          <ac:spMkLst>
            <pc:docMk/>
            <pc:sldMk cId="1940689577" sldId="273"/>
            <ac:spMk id="2" creationId="{9CB46CB4-CE58-B157-38B7-35B87596C1FF}"/>
          </ac:spMkLst>
        </pc:spChg>
        <pc:spChg chg="mod">
          <ac:chgData name="Sahriar Ahmed" userId="5ec9c91ae8c360f7" providerId="LiveId" clId="{A5BECA9E-CD04-40E9-A879-F84C281A2BEF}" dt="2024-02-10T16:06:44.545" v="5500" actId="14100"/>
          <ac:spMkLst>
            <pc:docMk/>
            <pc:sldMk cId="1940689577" sldId="273"/>
            <ac:spMk id="3" creationId="{636F1A36-238C-1AF2-1E00-EC993D1847E0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1940689577" sldId="273"/>
            <ac:spMk id="4" creationId="{06F3694A-4A5D-61DE-0BAC-9B0022744427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1940689577" sldId="273"/>
            <ac:spMk id="5" creationId="{046B4C2F-0CE6-58FA-EB99-9FDBE00892F4}"/>
          </ac:spMkLst>
        </pc:spChg>
        <pc:spChg chg="mod">
          <ac:chgData name="Sahriar Ahmed" userId="5ec9c91ae8c360f7" providerId="LiveId" clId="{A5BECA9E-CD04-40E9-A879-F84C281A2BEF}" dt="2024-02-10T17:18:49.340" v="5591" actId="27636"/>
          <ac:spMkLst>
            <pc:docMk/>
            <pc:sldMk cId="1940689577" sldId="273"/>
            <ac:spMk id="6" creationId="{D4613601-40E4-2C1B-8125-B0F204D972E8}"/>
          </ac:spMkLst>
        </pc:spChg>
        <pc:spChg chg="add del">
          <ac:chgData name="Sahriar Ahmed" userId="5ec9c91ae8c360f7" providerId="LiveId" clId="{A5BECA9E-CD04-40E9-A879-F84C281A2BEF}" dt="2024-02-09T19:08:58.072" v="4128" actId="26606"/>
          <ac:spMkLst>
            <pc:docMk/>
            <pc:sldMk cId="1940689577" sldId="273"/>
            <ac:spMk id="12" creationId="{E49D7415-2F11-44C2-B6AA-13A25B6814B9}"/>
          </ac:spMkLst>
        </pc:spChg>
        <pc:spChg chg="add del">
          <ac:chgData name="Sahriar Ahmed" userId="5ec9c91ae8c360f7" providerId="LiveId" clId="{A5BECA9E-CD04-40E9-A879-F84C281A2BEF}" dt="2024-02-10T13:58:33.818" v="4261"/>
          <ac:spMkLst>
            <pc:docMk/>
            <pc:sldMk cId="1940689577" sldId="273"/>
            <ac:spMk id="16" creationId="{E49D7415-2F11-44C2-B6AA-13A25B6814B9}"/>
          </ac:spMkLst>
        </pc:spChg>
        <pc:picChg chg="add mod">
          <ac:chgData name="Sahriar Ahmed" userId="5ec9c91ae8c360f7" providerId="LiveId" clId="{A5BECA9E-CD04-40E9-A879-F84C281A2BEF}" dt="2024-02-10T17:18:57.739" v="5592" actId="14100"/>
          <ac:picMkLst>
            <pc:docMk/>
            <pc:sldMk cId="1940689577" sldId="273"/>
            <ac:picMk id="8" creationId="{0C9054A8-7D83-7A6C-69F2-369889CB4A33}"/>
          </ac:picMkLst>
        </pc:picChg>
        <pc:picChg chg="add del">
          <ac:chgData name="Sahriar Ahmed" userId="5ec9c91ae8c360f7" providerId="LiveId" clId="{A5BECA9E-CD04-40E9-A879-F84C281A2BEF}" dt="2024-02-09T19:08:58.072" v="4128" actId="26606"/>
          <ac:picMkLst>
            <pc:docMk/>
            <pc:sldMk cId="1940689577" sldId="273"/>
            <ac:picMk id="8" creationId="{7FC3239B-475D-1336-7AE2-190347C4A6FF}"/>
          </ac:picMkLst>
        </pc:picChg>
        <pc:picChg chg="add del mod">
          <ac:chgData name="Sahriar Ahmed" userId="5ec9c91ae8c360f7" providerId="LiveId" clId="{A5BECA9E-CD04-40E9-A879-F84C281A2BEF}" dt="2024-02-10T14:11:57.875" v="4348" actId="21"/>
          <ac:picMkLst>
            <pc:docMk/>
            <pc:sldMk cId="1940689577" sldId="273"/>
            <ac:picMk id="18" creationId="{1C9A5CD1-7556-EBCD-8CFC-0FE525E4A670}"/>
          </ac:picMkLst>
        </pc:picChg>
        <pc:cxnChg chg="add del">
          <ac:chgData name="Sahriar Ahmed" userId="5ec9c91ae8c360f7" providerId="LiveId" clId="{A5BECA9E-CD04-40E9-A879-F84C281A2BEF}" dt="2024-02-09T19:08:58.072" v="4128" actId="26606"/>
          <ac:cxnSpMkLst>
            <pc:docMk/>
            <pc:sldMk cId="1940689577" sldId="273"/>
            <ac:cxnSpMk id="14" creationId="{D2E57F3D-33BE-4306-87E6-245763719516}"/>
          </ac:cxnSpMkLst>
        </pc:cxnChg>
        <pc:cxnChg chg="add del">
          <ac:chgData name="Sahriar Ahmed" userId="5ec9c91ae8c360f7" providerId="LiveId" clId="{A5BECA9E-CD04-40E9-A879-F84C281A2BEF}" dt="2024-02-10T13:58:33.818" v="4261"/>
          <ac:cxnSpMkLst>
            <pc:docMk/>
            <pc:sldMk cId="1940689577" sldId="273"/>
            <ac:cxnSpMk id="17" creationId="{3815BE95-1337-20E2-B2EF-5DA486F72FCB}"/>
          </ac:cxnSpMkLst>
        </pc:cxnChg>
      </pc:sldChg>
      <pc:sldChg chg="addSp delSp modSp new del mod setBg delDesignElem">
        <pc:chgData name="Sahriar Ahmed" userId="5ec9c91ae8c360f7" providerId="LiveId" clId="{A5BECA9E-CD04-40E9-A879-F84C281A2BEF}" dt="2024-02-10T15:36:21.117" v="4717" actId="2696"/>
        <pc:sldMkLst>
          <pc:docMk/>
          <pc:sldMk cId="2104348294" sldId="274"/>
        </pc:sldMkLst>
        <pc:spChg chg="mod">
          <ac:chgData name="Sahriar Ahmed" userId="5ec9c91ae8c360f7" providerId="LiveId" clId="{A5BECA9E-CD04-40E9-A879-F84C281A2BEF}" dt="2024-02-10T15:35:57.817" v="4712" actId="207"/>
          <ac:spMkLst>
            <pc:docMk/>
            <pc:sldMk cId="2104348294" sldId="274"/>
            <ac:spMk id="2" creationId="{81F29AE1-C827-C749-24D7-930AF11E3E65}"/>
          </ac:spMkLst>
        </pc:spChg>
        <pc:spChg chg="add del mod">
          <ac:chgData name="Sahriar Ahmed" userId="5ec9c91ae8c360f7" providerId="LiveId" clId="{A5BECA9E-CD04-40E9-A879-F84C281A2BEF}" dt="2024-02-10T15:32:33.378" v="4683" actId="14100"/>
          <ac:spMkLst>
            <pc:docMk/>
            <pc:sldMk cId="2104348294" sldId="274"/>
            <ac:spMk id="3" creationId="{9EDC9FB5-7198-5200-BFFD-41244BFF4BCF}"/>
          </ac:spMkLst>
        </pc:spChg>
        <pc:spChg chg="mod ord">
          <ac:chgData name="Sahriar Ahmed" userId="5ec9c91ae8c360f7" providerId="LiveId" clId="{A5BECA9E-CD04-40E9-A879-F84C281A2BEF}" dt="2024-02-10T14:24:01.104" v="4481" actId="26606"/>
          <ac:spMkLst>
            <pc:docMk/>
            <pc:sldMk cId="2104348294" sldId="274"/>
            <ac:spMk id="4" creationId="{EBDB1E25-85AF-E80C-7A1C-679EC023B07F}"/>
          </ac:spMkLst>
        </pc:spChg>
        <pc:spChg chg="mod">
          <ac:chgData name="Sahriar Ahmed" userId="5ec9c91ae8c360f7" providerId="LiveId" clId="{A5BECA9E-CD04-40E9-A879-F84C281A2BEF}" dt="2024-02-10T14:24:01.104" v="4481" actId="26606"/>
          <ac:spMkLst>
            <pc:docMk/>
            <pc:sldMk cId="2104348294" sldId="274"/>
            <ac:spMk id="5" creationId="{4D575CB5-A258-9F32-39D1-A70FEDC3F349}"/>
          </ac:spMkLst>
        </pc:spChg>
        <pc:spChg chg="mod ord">
          <ac:chgData name="Sahriar Ahmed" userId="5ec9c91ae8c360f7" providerId="LiveId" clId="{A5BECA9E-CD04-40E9-A879-F84C281A2BEF}" dt="2024-02-10T15:32:47.535" v="4699" actId="14100"/>
          <ac:spMkLst>
            <pc:docMk/>
            <pc:sldMk cId="2104348294" sldId="274"/>
            <ac:spMk id="6" creationId="{CF9E64A7-B9A8-94A6-F07B-0DC38CBB31C4}"/>
          </ac:spMkLst>
        </pc:spChg>
        <pc:spChg chg="add del">
          <ac:chgData name="Sahriar Ahmed" userId="5ec9c91ae8c360f7" providerId="LiveId" clId="{A5BECA9E-CD04-40E9-A879-F84C281A2BEF}" dt="2024-02-10T13:58:33.818" v="4261"/>
          <ac:spMkLst>
            <pc:docMk/>
            <pc:sldMk cId="2104348294" sldId="274"/>
            <ac:spMk id="12" creationId="{E49D7415-2F11-44C2-B6AA-13A25B6814B9}"/>
          </ac:spMkLst>
        </pc:spChg>
        <pc:spChg chg="add del">
          <ac:chgData name="Sahriar Ahmed" userId="5ec9c91ae8c360f7" providerId="LiveId" clId="{A5BECA9E-CD04-40E9-A879-F84C281A2BEF}" dt="2024-02-10T14:24:01.104" v="4481" actId="26606"/>
          <ac:spMkLst>
            <pc:docMk/>
            <pc:sldMk cId="2104348294" sldId="274"/>
            <ac:spMk id="13" creationId="{29787B81-C7DF-412B-A405-EF4454012DEE}"/>
          </ac:spMkLst>
        </pc:spChg>
        <pc:spChg chg="add del">
          <ac:chgData name="Sahriar Ahmed" userId="5ec9c91ae8c360f7" providerId="LiveId" clId="{A5BECA9E-CD04-40E9-A879-F84C281A2BEF}" dt="2024-02-10T15:32:37.911" v="4693"/>
          <ac:spMkLst>
            <pc:docMk/>
            <pc:sldMk cId="2104348294" sldId="274"/>
            <ac:spMk id="18" creationId="{C8A3C342-1D03-412F-8DD3-BF519E8E0AE9}"/>
          </ac:spMkLst>
        </pc:spChg>
        <pc:spChg chg="add del">
          <ac:chgData name="Sahriar Ahmed" userId="5ec9c91ae8c360f7" providerId="LiveId" clId="{A5BECA9E-CD04-40E9-A879-F84C281A2BEF}" dt="2024-02-10T15:32:37.911" v="4693"/>
          <ac:spMkLst>
            <pc:docMk/>
            <pc:sldMk cId="2104348294" sldId="274"/>
            <ac:spMk id="20" creationId="{81CC9B02-E087-4350-AEBD-2C3CF001AF01}"/>
          </ac:spMkLst>
        </pc:spChg>
        <pc:picChg chg="add mod">
          <ac:chgData name="Sahriar Ahmed" userId="5ec9c91ae8c360f7" providerId="LiveId" clId="{A5BECA9E-CD04-40E9-A879-F84C281A2BEF}" dt="2024-02-10T15:32:31.697" v="4680"/>
          <ac:picMkLst>
            <pc:docMk/>
            <pc:sldMk cId="2104348294" sldId="274"/>
            <ac:picMk id="7" creationId="{B305B948-6906-85BC-05CA-2A9E666A5838}"/>
          </ac:picMkLst>
        </pc:picChg>
        <pc:picChg chg="add del mod ord">
          <ac:chgData name="Sahriar Ahmed" userId="5ec9c91ae8c360f7" providerId="LiveId" clId="{A5BECA9E-CD04-40E9-A879-F84C281A2BEF}" dt="2024-02-10T15:28:29.008" v="4657" actId="21"/>
          <ac:picMkLst>
            <pc:docMk/>
            <pc:sldMk cId="2104348294" sldId="274"/>
            <ac:picMk id="8" creationId="{8583081F-6DF7-0F64-D6D5-ED8E5CC317A6}"/>
          </ac:picMkLst>
        </pc:picChg>
        <pc:cxnChg chg="add del">
          <ac:chgData name="Sahriar Ahmed" userId="5ec9c91ae8c360f7" providerId="LiveId" clId="{A5BECA9E-CD04-40E9-A879-F84C281A2BEF}" dt="2024-02-10T13:58:33.818" v="4261"/>
          <ac:cxnSpMkLst>
            <pc:docMk/>
            <pc:sldMk cId="2104348294" sldId="274"/>
            <ac:cxnSpMk id="14" creationId="{D2E57F3D-33BE-4306-87E6-245763719516}"/>
          </ac:cxnSpMkLst>
        </pc:cxnChg>
      </pc:sldChg>
      <pc:sldChg chg="addSp delSp modSp new mod setBg delDesignElem">
        <pc:chgData name="Sahriar Ahmed" userId="5ec9c91ae8c360f7" providerId="LiveId" clId="{A5BECA9E-CD04-40E9-A879-F84C281A2BEF}" dt="2024-02-11T09:07:53.645" v="5684" actId="20577"/>
        <pc:sldMkLst>
          <pc:docMk/>
          <pc:sldMk cId="2449585035" sldId="275"/>
        </pc:sldMkLst>
        <pc:spChg chg="mod">
          <ac:chgData name="Sahriar Ahmed" userId="5ec9c91ae8c360f7" providerId="LiveId" clId="{A5BECA9E-CD04-40E9-A879-F84C281A2BEF}" dt="2024-02-11T09:06:17.521" v="5678" actId="27636"/>
          <ac:spMkLst>
            <pc:docMk/>
            <pc:sldMk cId="2449585035" sldId="275"/>
            <ac:spMk id="2" creationId="{1F1E70A3-D67B-BB82-D5E3-6B372C6D61E7}"/>
          </ac:spMkLst>
        </pc:spChg>
        <pc:spChg chg="mod">
          <ac:chgData name="Sahriar Ahmed" userId="5ec9c91ae8c360f7" providerId="LiveId" clId="{A5BECA9E-CD04-40E9-A879-F84C281A2BEF}" dt="2024-02-11T09:07:53.645" v="5684" actId="20577"/>
          <ac:spMkLst>
            <pc:docMk/>
            <pc:sldMk cId="2449585035" sldId="275"/>
            <ac:spMk id="3" creationId="{69730287-3043-B622-78D1-2CCBDD071F17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2449585035" sldId="275"/>
            <ac:spMk id="4" creationId="{14D264E4-D85D-2907-2273-BC0E88680B75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2449585035" sldId="275"/>
            <ac:spMk id="5" creationId="{E5ED9E7D-9514-43BB-5869-D3B15D1386A8}"/>
          </ac:spMkLst>
        </pc:spChg>
        <pc:spChg chg="mod">
          <ac:chgData name="Sahriar Ahmed" userId="5ec9c91ae8c360f7" providerId="LiveId" clId="{A5BECA9E-CD04-40E9-A879-F84C281A2BEF}" dt="2024-02-10T17:20:22.509" v="5611" actId="1076"/>
          <ac:spMkLst>
            <pc:docMk/>
            <pc:sldMk cId="2449585035" sldId="275"/>
            <ac:spMk id="6" creationId="{710A2118-CFE9-773C-7E91-2BD83CADCC84}"/>
          </ac:spMkLst>
        </pc:spChg>
        <pc:spChg chg="add del">
          <ac:chgData name="Sahriar Ahmed" userId="5ec9c91ae8c360f7" providerId="LiveId" clId="{A5BECA9E-CD04-40E9-A879-F84C281A2BEF}" dt="2024-02-09T19:08:12.069" v="4122" actId="26606"/>
          <ac:spMkLst>
            <pc:docMk/>
            <pc:sldMk cId="2449585035" sldId="275"/>
            <ac:spMk id="12" creationId="{E49D7415-2F11-44C2-B6AA-13A25B6814B9}"/>
          </ac:spMkLst>
        </pc:spChg>
        <pc:spChg chg="add del">
          <ac:chgData name="Sahriar Ahmed" userId="5ec9c91ae8c360f7" providerId="LiveId" clId="{A5BECA9E-CD04-40E9-A879-F84C281A2BEF}" dt="2024-02-09T19:08:15.735" v="4124" actId="26606"/>
          <ac:spMkLst>
            <pc:docMk/>
            <pc:sldMk cId="2449585035" sldId="275"/>
            <ac:spMk id="16" creationId="{E49D7415-2F11-44C2-B6AA-13A25B6814B9}"/>
          </ac:spMkLst>
        </pc:spChg>
        <pc:spChg chg="add del">
          <ac:chgData name="Sahriar Ahmed" userId="5ec9c91ae8c360f7" providerId="LiveId" clId="{A5BECA9E-CD04-40E9-A879-F84C281A2BEF}" dt="2024-02-10T13:58:33.818" v="4261"/>
          <ac:spMkLst>
            <pc:docMk/>
            <pc:sldMk cId="2449585035" sldId="275"/>
            <ac:spMk id="20" creationId="{E49D7415-2F11-44C2-B6AA-13A25B6814B9}"/>
          </ac:spMkLst>
        </pc:spChg>
        <pc:picChg chg="add del">
          <ac:chgData name="Sahriar Ahmed" userId="5ec9c91ae8c360f7" providerId="LiveId" clId="{A5BECA9E-CD04-40E9-A879-F84C281A2BEF}" dt="2024-02-09T19:08:12.069" v="4122" actId="26606"/>
          <ac:picMkLst>
            <pc:docMk/>
            <pc:sldMk cId="2449585035" sldId="275"/>
            <ac:picMk id="8" creationId="{ABC5D355-4826-DAF8-9D76-5D076787C0E8}"/>
          </ac:picMkLst>
        </pc:picChg>
        <pc:picChg chg="add del">
          <ac:chgData name="Sahriar Ahmed" userId="5ec9c91ae8c360f7" providerId="LiveId" clId="{A5BECA9E-CD04-40E9-A879-F84C281A2BEF}" dt="2024-02-09T19:08:15.735" v="4124" actId="26606"/>
          <ac:picMkLst>
            <pc:docMk/>
            <pc:sldMk cId="2449585035" sldId="275"/>
            <ac:picMk id="18" creationId="{FE61726F-DC5A-1E82-9832-4D548B81016A}"/>
          </ac:picMkLst>
        </pc:picChg>
        <pc:picChg chg="add del">
          <ac:chgData name="Sahriar Ahmed" userId="5ec9c91ae8c360f7" providerId="LiveId" clId="{A5BECA9E-CD04-40E9-A879-F84C281A2BEF}" dt="2024-02-10T14:17:27.629" v="4386" actId="21"/>
          <ac:picMkLst>
            <pc:docMk/>
            <pc:sldMk cId="2449585035" sldId="275"/>
            <ac:picMk id="22" creationId="{ABC5D355-4826-DAF8-9D76-5D076787C0E8}"/>
          </ac:picMkLst>
        </pc:picChg>
        <pc:cxnChg chg="add del">
          <ac:chgData name="Sahriar Ahmed" userId="5ec9c91ae8c360f7" providerId="LiveId" clId="{A5BECA9E-CD04-40E9-A879-F84C281A2BEF}" dt="2024-02-09T19:08:12.069" v="4122" actId="26606"/>
          <ac:cxnSpMkLst>
            <pc:docMk/>
            <pc:sldMk cId="2449585035" sldId="275"/>
            <ac:cxnSpMk id="14" creationId="{F2B951FD-94F7-E138-3EC2-A66A551D9137}"/>
          </ac:cxnSpMkLst>
        </pc:cxnChg>
        <pc:cxnChg chg="add del">
          <ac:chgData name="Sahriar Ahmed" userId="5ec9c91ae8c360f7" providerId="LiveId" clId="{A5BECA9E-CD04-40E9-A879-F84C281A2BEF}" dt="2024-02-09T19:08:15.735" v="4124" actId="26606"/>
          <ac:cxnSpMkLst>
            <pc:docMk/>
            <pc:sldMk cId="2449585035" sldId="275"/>
            <ac:cxnSpMk id="17" creationId="{D2E57F3D-33BE-4306-87E6-245763719516}"/>
          </ac:cxnSpMkLst>
        </pc:cxnChg>
        <pc:cxnChg chg="add del">
          <ac:chgData name="Sahriar Ahmed" userId="5ec9c91ae8c360f7" providerId="LiveId" clId="{A5BECA9E-CD04-40E9-A879-F84C281A2BEF}" dt="2024-02-10T13:58:33.818" v="4261"/>
          <ac:cxnSpMkLst>
            <pc:docMk/>
            <pc:sldMk cId="2449585035" sldId="275"/>
            <ac:cxnSpMk id="21" creationId="{F2B951FD-94F7-E138-3EC2-A66A551D9137}"/>
          </ac:cxnSpMkLst>
        </pc:cxnChg>
      </pc:sldChg>
      <pc:sldChg chg="addSp delSp modSp new mod setBg delDesignElem">
        <pc:chgData name="Sahriar Ahmed" userId="5ec9c91ae8c360f7" providerId="LiveId" clId="{A5BECA9E-CD04-40E9-A879-F84C281A2BEF}" dt="2024-02-10T17:20:36.054" v="5612" actId="1076"/>
        <pc:sldMkLst>
          <pc:docMk/>
          <pc:sldMk cId="97463099" sldId="276"/>
        </pc:sldMkLst>
        <pc:spChg chg="mod">
          <ac:chgData name="Sahriar Ahmed" userId="5ec9c91ae8c360f7" providerId="LiveId" clId="{A5BECA9E-CD04-40E9-A879-F84C281A2BEF}" dt="2024-02-10T15:18:33.857" v="4615" actId="1076"/>
          <ac:spMkLst>
            <pc:docMk/>
            <pc:sldMk cId="97463099" sldId="276"/>
            <ac:spMk id="2" creationId="{E09D2C3A-B6FA-5A73-3272-D8E6F8F09B3D}"/>
          </ac:spMkLst>
        </pc:spChg>
        <pc:spChg chg="del">
          <ac:chgData name="Sahriar Ahmed" userId="5ec9c91ae8c360f7" providerId="LiveId" clId="{A5BECA9E-CD04-40E9-A879-F84C281A2BEF}" dt="2024-02-09T18:45:47.937" v="3308"/>
          <ac:spMkLst>
            <pc:docMk/>
            <pc:sldMk cId="97463099" sldId="276"/>
            <ac:spMk id="3" creationId="{B7A3E524-CA4E-27F7-AD9F-8ED2994F80B5}"/>
          </ac:spMkLst>
        </pc:spChg>
        <pc:spChg chg="del mod">
          <ac:chgData name="Sahriar Ahmed" userId="5ec9c91ae8c360f7" providerId="LiveId" clId="{A5BECA9E-CD04-40E9-A879-F84C281A2BEF}" dt="2024-02-09T19:07:11.594" v="4106" actId="26606"/>
          <ac:spMkLst>
            <pc:docMk/>
            <pc:sldMk cId="97463099" sldId="276"/>
            <ac:spMk id="4" creationId="{589D1175-E914-CED5-191D-7F957D69700B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97463099" sldId="276"/>
            <ac:spMk id="5" creationId="{ECC67153-CB8B-C948-1076-09D9E8752191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97463099" sldId="276"/>
            <ac:spMk id="6" creationId="{BCFD5A38-EF0F-278F-92E2-C3D0D01A156B}"/>
          </ac:spMkLst>
        </pc:spChg>
        <pc:spChg chg="mod">
          <ac:chgData name="Sahriar Ahmed" userId="5ec9c91ae8c360f7" providerId="LiveId" clId="{A5BECA9E-CD04-40E9-A879-F84C281A2BEF}" dt="2024-02-10T17:20:36.054" v="5612" actId="1076"/>
          <ac:spMkLst>
            <pc:docMk/>
            <pc:sldMk cId="97463099" sldId="276"/>
            <ac:spMk id="7" creationId="{6A0B578E-A621-94AB-C8D0-AD814F271F29}"/>
          </ac:spMkLst>
        </pc:spChg>
        <pc:spChg chg="add del">
          <ac:chgData name="Sahriar Ahmed" userId="5ec9c91ae8c360f7" providerId="LiveId" clId="{A5BECA9E-CD04-40E9-A879-F84C281A2BEF}" dt="2024-02-09T19:10:32.828" v="4131" actId="26606"/>
          <ac:spMkLst>
            <pc:docMk/>
            <pc:sldMk cId="97463099" sldId="276"/>
            <ac:spMk id="21" creationId="{E49D7415-2F11-44C2-B6AA-13A25B6814B9}"/>
          </ac:spMkLst>
        </pc:spChg>
        <pc:spChg chg="add del">
          <ac:chgData name="Sahriar Ahmed" userId="5ec9c91ae8c360f7" providerId="LiveId" clId="{A5BECA9E-CD04-40E9-A879-F84C281A2BEF}" dt="2024-02-09T19:11:47.861" v="4132" actId="26606"/>
          <ac:spMkLst>
            <pc:docMk/>
            <pc:sldMk cId="97463099" sldId="276"/>
            <ac:spMk id="34" creationId="{E49D7415-2F11-44C2-B6AA-13A25B6814B9}"/>
          </ac:spMkLst>
        </pc:spChg>
        <pc:spChg chg="add">
          <ac:chgData name="Sahriar Ahmed" userId="5ec9c91ae8c360f7" providerId="LiveId" clId="{A5BECA9E-CD04-40E9-A879-F84C281A2BEF}" dt="2024-02-09T19:11:47.861" v="4132" actId="26606"/>
          <ac:spMkLst>
            <pc:docMk/>
            <pc:sldMk cId="97463099" sldId="276"/>
            <ac:spMk id="45" creationId="{E49D7415-2F11-44C2-B6AA-13A25B6814B9}"/>
          </ac:spMkLst>
        </pc:spChg>
        <pc:spChg chg="del">
          <ac:chgData name="Sahriar Ahmed" userId="5ec9c91ae8c360f7" providerId="LiveId" clId="{A5BECA9E-CD04-40E9-A879-F84C281A2BEF}" dt="2024-02-10T13:58:33.818" v="4261"/>
          <ac:spMkLst>
            <pc:docMk/>
            <pc:sldMk cId="97463099" sldId="276"/>
            <ac:spMk id="56" creationId="{E49D7415-2F11-44C2-B6AA-13A25B6814B9}"/>
          </ac:spMkLst>
        </pc:spChg>
        <pc:graphicFrameChg chg="add mod modGraphic">
          <ac:chgData name="Sahriar Ahmed" userId="5ec9c91ae8c360f7" providerId="LiveId" clId="{A5BECA9E-CD04-40E9-A879-F84C281A2BEF}" dt="2024-02-10T16:01:31.285" v="5431"/>
          <ac:graphicFrameMkLst>
            <pc:docMk/>
            <pc:sldMk cId="97463099" sldId="276"/>
            <ac:graphicFrameMk id="25" creationId="{7C16259D-9D49-3D8D-BF0C-D8C122BED18E}"/>
          </ac:graphicFrameMkLst>
        </pc:graphicFrameChg>
        <pc:picChg chg="add mod ord">
          <ac:chgData name="Sahriar Ahmed" userId="5ec9c91ae8c360f7" providerId="LiveId" clId="{A5BECA9E-CD04-40E9-A879-F84C281A2BEF}" dt="2024-02-10T15:16:05.293" v="4587" actId="14100"/>
          <ac:picMkLst>
            <pc:docMk/>
            <pc:sldMk cId="97463099" sldId="276"/>
            <ac:picMk id="12" creationId="{144C79AB-2B86-53C2-32EB-93878FF3E7F4}"/>
          </ac:picMkLst>
        </pc:picChg>
        <pc:cxnChg chg="add del">
          <ac:chgData name="Sahriar Ahmed" userId="5ec9c91ae8c360f7" providerId="LiveId" clId="{A5BECA9E-CD04-40E9-A879-F84C281A2BEF}" dt="2024-02-09T19:10:32.828" v="4131" actId="26606"/>
          <ac:cxnSpMkLst>
            <pc:docMk/>
            <pc:sldMk cId="97463099" sldId="276"/>
            <ac:cxnSpMk id="17" creationId="{F64F9B95-9045-48D2-B9F3-2927E98F54AA}"/>
          </ac:cxnSpMkLst>
        </pc:cxnChg>
        <pc:cxnChg chg="add del">
          <ac:chgData name="Sahriar Ahmed" userId="5ec9c91ae8c360f7" providerId="LiveId" clId="{A5BECA9E-CD04-40E9-A879-F84C281A2BEF}" dt="2024-02-09T19:10:32.828" v="4131" actId="26606"/>
          <ac:cxnSpMkLst>
            <pc:docMk/>
            <pc:sldMk cId="97463099" sldId="276"/>
            <ac:cxnSpMk id="19" creationId="{085AA86F-6A4D-4BCB-A045-D992CDC2959B}"/>
          </ac:cxnSpMkLst>
        </pc:cxnChg>
        <pc:cxnChg chg="add del">
          <ac:chgData name="Sahriar Ahmed" userId="5ec9c91ae8c360f7" providerId="LiveId" clId="{A5BECA9E-CD04-40E9-A879-F84C281A2BEF}" dt="2024-02-09T19:10:32.828" v="4131" actId="26606"/>
          <ac:cxnSpMkLst>
            <pc:docMk/>
            <pc:sldMk cId="97463099" sldId="276"/>
            <ac:cxnSpMk id="23" creationId="{F2B951FD-94F7-E138-3EC2-A66A551D9137}"/>
          </ac:cxnSpMkLst>
        </pc:cxnChg>
        <pc:cxnChg chg="add del">
          <ac:chgData name="Sahriar Ahmed" userId="5ec9c91ae8c360f7" providerId="LiveId" clId="{A5BECA9E-CD04-40E9-A879-F84C281A2BEF}" dt="2024-02-09T19:11:47.861" v="4132" actId="26606"/>
          <ac:cxnSpMkLst>
            <pc:docMk/>
            <pc:sldMk cId="97463099" sldId="276"/>
            <ac:cxnSpMk id="30" creationId="{F64F9B95-9045-48D2-B9F3-2927E98F54AA}"/>
          </ac:cxnSpMkLst>
        </pc:cxnChg>
        <pc:cxnChg chg="add del">
          <ac:chgData name="Sahriar Ahmed" userId="5ec9c91ae8c360f7" providerId="LiveId" clId="{A5BECA9E-CD04-40E9-A879-F84C281A2BEF}" dt="2024-02-09T19:11:47.861" v="4132" actId="26606"/>
          <ac:cxnSpMkLst>
            <pc:docMk/>
            <pc:sldMk cId="97463099" sldId="276"/>
            <ac:cxnSpMk id="32" creationId="{085AA86F-6A4D-4BCB-A045-D992CDC2959B}"/>
          </ac:cxnSpMkLst>
        </pc:cxnChg>
        <pc:cxnChg chg="add del">
          <ac:chgData name="Sahriar Ahmed" userId="5ec9c91ae8c360f7" providerId="LiveId" clId="{A5BECA9E-CD04-40E9-A879-F84C281A2BEF}" dt="2024-02-09T19:11:47.861" v="4132" actId="26606"/>
          <ac:cxnSpMkLst>
            <pc:docMk/>
            <pc:sldMk cId="97463099" sldId="276"/>
            <ac:cxnSpMk id="36" creationId="{3815BE95-1337-20E2-B2EF-5DA486F72FCB}"/>
          </ac:cxnSpMkLst>
        </pc:cxnChg>
        <pc:cxnChg chg="add">
          <ac:chgData name="Sahriar Ahmed" userId="5ec9c91ae8c360f7" providerId="LiveId" clId="{A5BECA9E-CD04-40E9-A879-F84C281A2BEF}" dt="2024-02-09T19:11:47.861" v="4132" actId="26606"/>
          <ac:cxnSpMkLst>
            <pc:docMk/>
            <pc:sldMk cId="97463099" sldId="276"/>
            <ac:cxnSpMk id="41" creationId="{F64F9B95-9045-48D2-B9F3-2927E98F54AA}"/>
          </ac:cxnSpMkLst>
        </pc:cxnChg>
        <pc:cxnChg chg="add">
          <ac:chgData name="Sahriar Ahmed" userId="5ec9c91ae8c360f7" providerId="LiveId" clId="{A5BECA9E-CD04-40E9-A879-F84C281A2BEF}" dt="2024-02-09T19:11:47.861" v="4132" actId="26606"/>
          <ac:cxnSpMkLst>
            <pc:docMk/>
            <pc:sldMk cId="97463099" sldId="276"/>
            <ac:cxnSpMk id="43" creationId="{085AA86F-6A4D-4BCB-A045-D992CDC2959B}"/>
          </ac:cxnSpMkLst>
        </pc:cxnChg>
        <pc:cxnChg chg="add">
          <ac:chgData name="Sahriar Ahmed" userId="5ec9c91ae8c360f7" providerId="LiveId" clId="{A5BECA9E-CD04-40E9-A879-F84C281A2BEF}" dt="2024-02-09T19:11:47.861" v="4132" actId="26606"/>
          <ac:cxnSpMkLst>
            <pc:docMk/>
            <pc:sldMk cId="97463099" sldId="276"/>
            <ac:cxnSpMk id="47" creationId="{3815BE95-1337-20E2-B2EF-5DA486F72FCB}"/>
          </ac:cxnSpMkLst>
        </pc:cxn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97463099" sldId="276"/>
            <ac:cxnSpMk id="52" creationId="{F64F9B95-9045-48D2-B9F3-2927E98F54AA}"/>
          </ac:cxnSpMkLst>
        </pc:cxn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97463099" sldId="276"/>
            <ac:cxnSpMk id="54" creationId="{085AA86F-6A4D-4BCB-A045-D992CDC2959B}"/>
          </ac:cxnSpMkLst>
        </pc:cxn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97463099" sldId="276"/>
            <ac:cxnSpMk id="58" creationId="{511FC409-B3C2-4F68-865C-C5333D6F2710}"/>
          </ac:cxnSpMkLst>
        </pc:cxn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97463099" sldId="276"/>
            <ac:cxnSpMk id="60" creationId="{B810270D-76A7-44B3-9746-7EDF5788602E}"/>
          </ac:cxnSpMkLst>
        </pc:cxnChg>
      </pc:sldChg>
      <pc:sldChg chg="delSp modSp mod setBg delDesignElem">
        <pc:chgData name="Sahriar Ahmed" userId="5ec9c91ae8c360f7" providerId="LiveId" clId="{A5BECA9E-CD04-40E9-A879-F84C281A2BEF}" dt="2024-02-10T17:23:51.299" v="5661" actId="14100"/>
        <pc:sldMkLst>
          <pc:docMk/>
          <pc:sldMk cId="3276939188" sldId="277"/>
        </pc:sldMkLst>
        <pc:spChg chg="mod">
          <ac:chgData name="Sahriar Ahmed" userId="5ec9c91ae8c360f7" providerId="LiveId" clId="{A5BECA9E-CD04-40E9-A879-F84C281A2BEF}" dt="2024-02-10T17:23:51.299" v="5661" actId="14100"/>
          <ac:spMkLst>
            <pc:docMk/>
            <pc:sldMk cId="3276939188" sldId="277"/>
            <ac:spMk id="2" creationId="{873ADD3E-6E0B-2156-DA1C-B0A14CA7DA74}"/>
          </ac:spMkLst>
        </pc:spChg>
        <pc:spChg chg="mod">
          <ac:chgData name="Sahriar Ahmed" userId="5ec9c91ae8c360f7" providerId="LiveId" clId="{A5BECA9E-CD04-40E9-A879-F84C281A2BEF}" dt="2024-02-10T07:24:57.412" v="4191" actId="20577"/>
          <ac:spMkLst>
            <pc:docMk/>
            <pc:sldMk cId="3276939188" sldId="277"/>
            <ac:spMk id="3" creationId="{5034B18D-040F-0EF4-8CA8-E50EFC0E60F9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3276939188" sldId="277"/>
            <ac:spMk id="4" creationId="{595C2AB8-D92B-C8F7-A1FB-11CCDD8D9DB0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3276939188" sldId="277"/>
            <ac:spMk id="5" creationId="{83A4A4EB-6837-4CAC-B88A-15205C6FC349}"/>
          </ac:spMkLst>
        </pc:spChg>
        <pc:spChg chg="mod">
          <ac:chgData name="Sahriar Ahmed" userId="5ec9c91ae8c360f7" providerId="LiveId" clId="{A5BECA9E-CD04-40E9-A879-F84C281A2BEF}" dt="2024-02-10T17:23:25.944" v="5653" actId="1076"/>
          <ac:spMkLst>
            <pc:docMk/>
            <pc:sldMk cId="3276939188" sldId="277"/>
            <ac:spMk id="6" creationId="{F1FB3B43-E92E-A3F1-A876-0DF600CDD395}"/>
          </ac:spMkLst>
        </pc:spChg>
        <pc:spChg chg="del">
          <ac:chgData name="Sahriar Ahmed" userId="5ec9c91ae8c360f7" providerId="LiveId" clId="{A5BECA9E-CD04-40E9-A879-F84C281A2BEF}" dt="2024-02-10T13:58:33.818" v="4261"/>
          <ac:spMkLst>
            <pc:docMk/>
            <pc:sldMk cId="3276939188" sldId="277"/>
            <ac:spMk id="12" creationId="{33E93247-6229-44AB-A550-739E971E690B}"/>
          </ac:spMkLst>
        </pc:spChg>
        <pc:picChg chg="del">
          <ac:chgData name="Sahriar Ahmed" userId="5ec9c91ae8c360f7" providerId="LiveId" clId="{A5BECA9E-CD04-40E9-A879-F84C281A2BEF}" dt="2024-02-10T15:09:40.187" v="4539" actId="21"/>
          <ac:picMkLst>
            <pc:docMk/>
            <pc:sldMk cId="3276939188" sldId="277"/>
            <ac:picMk id="8" creationId="{23B149C7-8AE8-605A-B86F-5EB728D33FDA}"/>
          </ac:picMkLst>
        </pc:pic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3276939188" sldId="277"/>
            <ac:cxnSpMk id="14" creationId="{EE2E603F-4A95-4FE8-BB06-211DFD75DBEF}"/>
          </ac:cxnSpMkLst>
        </pc:cxnChg>
        <pc:cxnChg chg="del">
          <ac:chgData name="Sahriar Ahmed" userId="5ec9c91ae8c360f7" providerId="LiveId" clId="{A5BECA9E-CD04-40E9-A879-F84C281A2BEF}" dt="2024-02-10T13:58:33.818" v="4261"/>
          <ac:cxnSpMkLst>
            <pc:docMk/>
            <pc:sldMk cId="3276939188" sldId="277"/>
            <ac:cxnSpMk id="16" creationId="{D7CC41EB-2D81-4303-9171-6401B388BA35}"/>
          </ac:cxnSpMkLst>
        </pc:cxnChg>
      </pc:sldChg>
      <pc:sldChg chg="modSp new del">
        <pc:chgData name="Sahriar Ahmed" userId="5ec9c91ae8c360f7" providerId="LiveId" clId="{A5BECA9E-CD04-40E9-A879-F84C281A2BEF}" dt="2024-02-10T15:32:38.692" v="4694" actId="680"/>
        <pc:sldMkLst>
          <pc:docMk/>
          <pc:sldMk cId="975751484" sldId="278"/>
        </pc:sldMkLst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975751484" sldId="278"/>
            <ac:spMk id="2" creationId="{B4DEE940-D822-A26B-52AD-944FD84C720D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975751484" sldId="278"/>
            <ac:spMk id="3" creationId="{99A8C52E-807D-4FA6-6E03-6A7ED6D56771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975751484" sldId="278"/>
            <ac:spMk id="4" creationId="{F7A06FA7-C01A-070D-FE94-FE34C4AF2DD6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975751484" sldId="278"/>
            <ac:spMk id="5" creationId="{486C4767-26FE-6E31-7BE1-CB8B457C0C71}"/>
          </ac:spMkLst>
        </pc:spChg>
        <pc:spChg chg="mod">
          <ac:chgData name="Sahriar Ahmed" userId="5ec9c91ae8c360f7" providerId="LiveId" clId="{A5BECA9E-CD04-40E9-A879-F84C281A2BEF}" dt="2024-02-10T15:32:37.911" v="4693"/>
          <ac:spMkLst>
            <pc:docMk/>
            <pc:sldMk cId="975751484" sldId="278"/>
            <ac:spMk id="6" creationId="{EAFE8F16-B45B-829D-6034-04DC58F381D1}"/>
          </ac:spMkLst>
        </pc:spChg>
      </pc:sldChg>
      <pc:sldChg chg="modSp new mod ord setBg">
        <pc:chgData name="Sahriar Ahmed" userId="5ec9c91ae8c360f7" providerId="LiveId" clId="{A5BECA9E-CD04-40E9-A879-F84C281A2BEF}" dt="2024-02-11T09:05:34.512" v="5674" actId="20577"/>
        <pc:sldMkLst>
          <pc:docMk/>
          <pc:sldMk cId="1225221508" sldId="278"/>
        </pc:sldMkLst>
        <pc:spChg chg="mod">
          <ac:chgData name="Sahriar Ahmed" userId="5ec9c91ae8c360f7" providerId="LiveId" clId="{A5BECA9E-CD04-40E9-A879-F84C281A2BEF}" dt="2024-02-10T15:37:21.508" v="4752" actId="20577"/>
          <ac:spMkLst>
            <pc:docMk/>
            <pc:sldMk cId="1225221508" sldId="278"/>
            <ac:spMk id="2" creationId="{5CD5D483-42D5-8B9B-F2B8-F17C89CB22AB}"/>
          </ac:spMkLst>
        </pc:spChg>
        <pc:spChg chg="mod">
          <ac:chgData name="Sahriar Ahmed" userId="5ec9c91ae8c360f7" providerId="LiveId" clId="{A5BECA9E-CD04-40E9-A879-F84C281A2BEF}" dt="2024-02-11T09:05:34.512" v="5674" actId="20577"/>
          <ac:spMkLst>
            <pc:docMk/>
            <pc:sldMk cId="1225221508" sldId="278"/>
            <ac:spMk id="3" creationId="{E020914A-FC4A-AB8A-E1EB-69D656062275}"/>
          </ac:spMkLst>
        </pc:spChg>
        <pc:spChg chg="mod">
          <ac:chgData name="Sahriar Ahmed" userId="5ec9c91ae8c360f7" providerId="LiveId" clId="{A5BECA9E-CD04-40E9-A879-F84C281A2BEF}" dt="2024-02-10T17:19:50.041" v="5608" actId="1076"/>
          <ac:spMkLst>
            <pc:docMk/>
            <pc:sldMk cId="1225221508" sldId="278"/>
            <ac:spMk id="6" creationId="{D951FE97-910D-67C0-9225-84269034F32D}"/>
          </ac:spMkLst>
        </pc:spChg>
      </pc:sldChg>
      <pc:sldChg chg="new add del">
        <pc:chgData name="Sahriar Ahmed" userId="5ec9c91ae8c360f7" providerId="LiveId" clId="{A5BECA9E-CD04-40E9-A879-F84C281A2BEF}" dt="2024-02-10T15:32:45.819" v="4696" actId="680"/>
        <pc:sldMkLst>
          <pc:docMk/>
          <pc:sldMk cId="3269395894" sldId="278"/>
        </pc:sldMkLst>
      </pc:sldChg>
      <pc:sldChg chg="modSp new del mod">
        <pc:chgData name="Sahriar Ahmed" userId="5ec9c91ae8c360f7" providerId="LiveId" clId="{A5BECA9E-CD04-40E9-A879-F84C281A2BEF}" dt="2024-02-10T14:06:58.685" v="4347" actId="2696"/>
        <pc:sldMkLst>
          <pc:docMk/>
          <pc:sldMk cId="3419843476" sldId="278"/>
        </pc:sldMkLst>
        <pc:spChg chg="mod">
          <ac:chgData name="Sahriar Ahmed" userId="5ec9c91ae8c360f7" providerId="LiveId" clId="{A5BECA9E-CD04-40E9-A879-F84C281A2BEF}" dt="2024-02-10T08:26:51.395" v="4232" actId="14100"/>
          <ac:spMkLst>
            <pc:docMk/>
            <pc:sldMk cId="3419843476" sldId="278"/>
            <ac:spMk id="2" creationId="{9498509B-E6D3-E1A4-8DE0-81E375E00ED9}"/>
          </ac:spMkLst>
        </pc:spChg>
        <pc:spChg chg="mod">
          <ac:chgData name="Sahriar Ahmed" userId="5ec9c91ae8c360f7" providerId="LiveId" clId="{A5BECA9E-CD04-40E9-A879-F84C281A2BEF}" dt="2024-02-10T08:26:55.196" v="4233" actId="14100"/>
          <ac:spMkLst>
            <pc:docMk/>
            <pc:sldMk cId="3419843476" sldId="278"/>
            <ac:spMk id="3" creationId="{42421A52-3359-8393-B702-223EE2EBEE2D}"/>
          </ac:spMkLst>
        </pc:spChg>
        <pc:spChg chg="mod">
          <ac:chgData name="Sahriar Ahmed" userId="5ec9c91ae8c360f7" providerId="LiveId" clId="{A5BECA9E-CD04-40E9-A879-F84C281A2BEF}" dt="2024-02-10T14:00:05.415" v="4293"/>
          <ac:spMkLst>
            <pc:docMk/>
            <pc:sldMk cId="3419843476" sldId="278"/>
            <ac:spMk id="4" creationId="{F09B19A6-B0BF-25B3-E1E4-B0AF482DA905}"/>
          </ac:spMkLst>
        </pc:spChg>
        <pc:spChg chg="mod">
          <ac:chgData name="Sahriar Ahmed" userId="5ec9c91ae8c360f7" providerId="LiveId" clId="{A5BECA9E-CD04-40E9-A879-F84C281A2BEF}" dt="2024-02-10T14:00:05.415" v="4293"/>
          <ac:spMkLst>
            <pc:docMk/>
            <pc:sldMk cId="3419843476" sldId="278"/>
            <ac:spMk id="5" creationId="{F591D850-9004-3F0D-E2EE-EC925F0B6998}"/>
          </ac:spMkLst>
        </pc:spChg>
        <pc:spChg chg="mod">
          <ac:chgData name="Sahriar Ahmed" userId="5ec9c91ae8c360f7" providerId="LiveId" clId="{A5BECA9E-CD04-40E9-A879-F84C281A2BEF}" dt="2024-02-10T14:00:05.415" v="4293"/>
          <ac:spMkLst>
            <pc:docMk/>
            <pc:sldMk cId="3419843476" sldId="278"/>
            <ac:spMk id="6" creationId="{C9638971-28FF-3C64-DD93-9BC8A33629BC}"/>
          </ac:spMkLst>
        </pc:spChg>
      </pc:sldChg>
      <pc:sldChg chg="addSp delSp modSp new mod ord setBg">
        <pc:chgData name="Sahriar Ahmed" userId="5ec9c91ae8c360f7" providerId="LiveId" clId="{A5BECA9E-CD04-40E9-A879-F84C281A2BEF}" dt="2024-02-10T17:22:05.413" v="5632" actId="1076"/>
        <pc:sldMkLst>
          <pc:docMk/>
          <pc:sldMk cId="1992115319" sldId="279"/>
        </pc:sldMkLst>
        <pc:spChg chg="mod">
          <ac:chgData name="Sahriar Ahmed" userId="5ec9c91ae8c360f7" providerId="LiveId" clId="{A5BECA9E-CD04-40E9-A879-F84C281A2BEF}" dt="2024-02-10T16:09:53.860" v="5520" actId="20577"/>
          <ac:spMkLst>
            <pc:docMk/>
            <pc:sldMk cId="1992115319" sldId="279"/>
            <ac:spMk id="2" creationId="{0CAAA83E-608E-1A96-970E-775E83936DEC}"/>
          </ac:spMkLst>
        </pc:spChg>
        <pc:spChg chg="del">
          <ac:chgData name="Sahriar Ahmed" userId="5ec9c91ae8c360f7" providerId="LiveId" clId="{A5BECA9E-CD04-40E9-A879-F84C281A2BEF}" dt="2024-02-10T16:13:33.307" v="5582"/>
          <ac:spMkLst>
            <pc:docMk/>
            <pc:sldMk cId="1992115319" sldId="279"/>
            <ac:spMk id="3" creationId="{CEB1724F-9F71-269F-EE85-3DF9D79D6894}"/>
          </ac:spMkLst>
        </pc:spChg>
        <pc:spChg chg="mod">
          <ac:chgData name="Sahriar Ahmed" userId="5ec9c91ae8c360f7" providerId="LiveId" clId="{A5BECA9E-CD04-40E9-A879-F84C281A2BEF}" dt="2024-02-10T16:11:53.857" v="5579" actId="20577"/>
          <ac:spMkLst>
            <pc:docMk/>
            <pc:sldMk cId="1992115319" sldId="279"/>
            <ac:spMk id="4" creationId="{C0D3D560-F818-75C2-ECD9-93A4D24341E3}"/>
          </ac:spMkLst>
        </pc:spChg>
        <pc:spChg chg="mod">
          <ac:chgData name="Sahriar Ahmed" userId="5ec9c91ae8c360f7" providerId="LiveId" clId="{A5BECA9E-CD04-40E9-A879-F84C281A2BEF}" dt="2024-02-10T17:22:05.413" v="5632" actId="1076"/>
          <ac:spMkLst>
            <pc:docMk/>
            <pc:sldMk cId="1992115319" sldId="279"/>
            <ac:spMk id="7" creationId="{67E785B4-F82E-7FF3-7115-EF8110BD2975}"/>
          </ac:spMkLst>
        </pc:spChg>
        <pc:picChg chg="add mod">
          <ac:chgData name="Sahriar Ahmed" userId="5ec9c91ae8c360f7" providerId="LiveId" clId="{A5BECA9E-CD04-40E9-A879-F84C281A2BEF}" dt="2024-02-10T16:13:59.636" v="5586" actId="14100"/>
          <ac:picMkLst>
            <pc:docMk/>
            <pc:sldMk cId="1992115319" sldId="279"/>
            <ac:picMk id="8" creationId="{9AFA66D7-26A4-E102-9D16-B97A0205C05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1E450-0DE1-4440-84DA-5691337D66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1B4B6D9-8891-4B4D-9D5E-47420541548F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4400" baseline="0" dirty="0"/>
            <a:t>Presentation on:</a:t>
          </a:r>
        </a:p>
        <a:p>
          <a:pPr>
            <a:lnSpc>
              <a:spcPct val="100000"/>
            </a:lnSpc>
          </a:pPr>
          <a:r>
            <a:rPr lang="en-GB" sz="4400" baseline="0" dirty="0"/>
            <a:t>Snake Game </a:t>
          </a:r>
          <a:r>
            <a:rPr lang="en-GB" sz="2400" baseline="0" dirty="0"/>
            <a:t>(ICT-1200)</a:t>
          </a:r>
          <a:br>
            <a:rPr lang="en-GB" sz="4400" baseline="0" dirty="0"/>
          </a:br>
          <a:r>
            <a:rPr lang="en-GB" sz="2400" baseline="0" dirty="0"/>
            <a:t> (A simple console based snake game) </a:t>
          </a:r>
          <a:endParaRPr lang="en-GB" sz="2400" dirty="0"/>
        </a:p>
      </dgm:t>
    </dgm:pt>
    <dgm:pt modelId="{AA88FEBA-E5CB-4DE1-8D94-04EA7C87A620}" type="parTrans" cxnId="{F1ABF8A9-A533-4B87-BFAE-38D66D71C8CF}">
      <dgm:prSet/>
      <dgm:spPr/>
      <dgm:t>
        <a:bodyPr/>
        <a:lstStyle/>
        <a:p>
          <a:endParaRPr lang="en-GB"/>
        </a:p>
      </dgm:t>
    </dgm:pt>
    <dgm:pt modelId="{ED6BC8C4-815C-442D-B058-2851A4663FA8}" type="sibTrans" cxnId="{F1ABF8A9-A533-4B87-BFAE-38D66D71C8CF}">
      <dgm:prSet/>
      <dgm:spPr/>
      <dgm:t>
        <a:bodyPr/>
        <a:lstStyle/>
        <a:p>
          <a:endParaRPr lang="en-GB"/>
        </a:p>
      </dgm:t>
    </dgm:pt>
    <dgm:pt modelId="{F5A48054-1DE2-470B-ACA3-AA581BD47EB6}" type="pres">
      <dgm:prSet presAssocID="{ED81E450-0DE1-4440-84DA-5691337D66F9}" presName="root" presStyleCnt="0">
        <dgm:presLayoutVars>
          <dgm:dir/>
          <dgm:resizeHandles val="exact"/>
        </dgm:presLayoutVars>
      </dgm:prSet>
      <dgm:spPr/>
    </dgm:pt>
    <dgm:pt modelId="{781876DD-A4C6-4BF4-B676-689F82534AD1}" type="pres">
      <dgm:prSet presAssocID="{91B4B6D9-8891-4B4D-9D5E-47420541548F}" presName="compNode" presStyleCnt="0"/>
      <dgm:spPr/>
    </dgm:pt>
    <dgm:pt modelId="{2BD9AC53-B0AB-4E73-B1FC-10A2C0D67AFF}" type="pres">
      <dgm:prSet presAssocID="{91B4B6D9-8891-4B4D-9D5E-47420541548F}" presName="bgRect" presStyleLbl="bgShp" presStyleIdx="0" presStyleCnt="1"/>
      <dgm:spPr>
        <a:ln>
          <a:solidFill>
            <a:srgbClr val="FF0000"/>
          </a:solidFill>
        </a:ln>
      </dgm:spPr>
    </dgm:pt>
    <dgm:pt modelId="{5B45EF99-7E2D-4DBC-AA9A-53345AA66EBB}" type="pres">
      <dgm:prSet presAssocID="{91B4B6D9-8891-4B4D-9D5E-47420541548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9A288675-1E4C-4866-8E23-F852479D1627}" type="pres">
      <dgm:prSet presAssocID="{91B4B6D9-8891-4B4D-9D5E-47420541548F}" presName="spaceRect" presStyleCnt="0"/>
      <dgm:spPr/>
    </dgm:pt>
    <dgm:pt modelId="{CEF1FEDB-77D0-4602-8E1F-D292D57796C5}" type="pres">
      <dgm:prSet presAssocID="{91B4B6D9-8891-4B4D-9D5E-47420541548F}" presName="parTx" presStyleLbl="revTx" presStyleIdx="0" presStyleCnt="1" custScaleX="100972" custLinFactNeighborX="2045" custLinFactNeighborY="-61">
        <dgm:presLayoutVars>
          <dgm:chMax val="0"/>
          <dgm:chPref val="0"/>
        </dgm:presLayoutVars>
      </dgm:prSet>
      <dgm:spPr/>
    </dgm:pt>
  </dgm:ptLst>
  <dgm:cxnLst>
    <dgm:cxn modelId="{43F43507-FD78-49FD-978F-157942372327}" type="presOf" srcId="{91B4B6D9-8891-4B4D-9D5E-47420541548F}" destId="{CEF1FEDB-77D0-4602-8E1F-D292D57796C5}" srcOrd="0" destOrd="0" presId="urn:microsoft.com/office/officeart/2018/2/layout/IconVerticalSolidList"/>
    <dgm:cxn modelId="{F1ABF8A9-A533-4B87-BFAE-38D66D71C8CF}" srcId="{ED81E450-0DE1-4440-84DA-5691337D66F9}" destId="{91B4B6D9-8891-4B4D-9D5E-47420541548F}" srcOrd="0" destOrd="0" parTransId="{AA88FEBA-E5CB-4DE1-8D94-04EA7C87A620}" sibTransId="{ED6BC8C4-815C-442D-B058-2851A4663FA8}"/>
    <dgm:cxn modelId="{10210AC4-96FC-4052-8F82-4187CDE6A5DA}" type="presOf" srcId="{ED81E450-0DE1-4440-84DA-5691337D66F9}" destId="{F5A48054-1DE2-470B-ACA3-AA581BD47EB6}" srcOrd="0" destOrd="0" presId="urn:microsoft.com/office/officeart/2018/2/layout/IconVerticalSolidList"/>
    <dgm:cxn modelId="{55D25C57-F5B3-4CFE-B7CC-A3A8F14F43B0}" type="presParOf" srcId="{F5A48054-1DE2-470B-ACA3-AA581BD47EB6}" destId="{781876DD-A4C6-4BF4-B676-689F82534AD1}" srcOrd="0" destOrd="0" presId="urn:microsoft.com/office/officeart/2018/2/layout/IconVerticalSolidList"/>
    <dgm:cxn modelId="{45E7FA92-E417-459A-83E8-8F3835C3CCE2}" type="presParOf" srcId="{781876DD-A4C6-4BF4-B676-689F82534AD1}" destId="{2BD9AC53-B0AB-4E73-B1FC-10A2C0D67AFF}" srcOrd="0" destOrd="0" presId="urn:microsoft.com/office/officeart/2018/2/layout/IconVerticalSolidList"/>
    <dgm:cxn modelId="{E9BE49B1-12B5-480B-BA5E-D4F3D8A1EE9A}" type="presParOf" srcId="{781876DD-A4C6-4BF4-B676-689F82534AD1}" destId="{5B45EF99-7E2D-4DBC-AA9A-53345AA66EBB}" srcOrd="1" destOrd="0" presId="urn:microsoft.com/office/officeart/2018/2/layout/IconVerticalSolidList"/>
    <dgm:cxn modelId="{94EF7467-463D-45DF-BD48-88A7B5DF9C8D}" type="presParOf" srcId="{781876DD-A4C6-4BF4-B676-689F82534AD1}" destId="{9A288675-1E4C-4866-8E23-F852479D1627}" srcOrd="2" destOrd="0" presId="urn:microsoft.com/office/officeart/2018/2/layout/IconVerticalSolidList"/>
    <dgm:cxn modelId="{7F0B05FA-741E-4EAB-AEF4-5DF5408350DF}" type="presParOf" srcId="{781876DD-A4C6-4BF4-B676-689F82534AD1}" destId="{CEF1FEDB-77D0-4602-8E1F-D292D57796C5}" srcOrd="3" destOrd="0" presId="urn:microsoft.com/office/officeart/2018/2/layout/IconVerticalSolidList"/>
  </dgm:cxnLst>
  <dgm:bg/>
  <dgm:whole>
    <a:ln>
      <a:solidFill>
        <a:srgbClr val="C0000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1D8E85-334F-44FA-980F-692513D122FA}" type="doc">
      <dgm:prSet loTypeId="urn:microsoft.com/office/officeart/2005/8/layout/hierarchy2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C478CC-44A4-4546-89AB-F19D2FAF7300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Bsaicaly</a:t>
          </a:r>
          <a:r>
            <a:rPr lang="en-US" dirty="0"/>
            <a:t> this snake game project divides into four user defined functions which are:</a:t>
          </a:r>
        </a:p>
      </dgm:t>
    </dgm:pt>
    <dgm:pt modelId="{EF573ED2-DA12-4428-8A72-2E228B052F2A}" type="parTrans" cxnId="{5EA28E88-9042-4CF6-AB39-22D3C0518EB9}">
      <dgm:prSet/>
      <dgm:spPr/>
      <dgm:t>
        <a:bodyPr/>
        <a:lstStyle/>
        <a:p>
          <a:endParaRPr lang="en-US"/>
        </a:p>
      </dgm:t>
    </dgm:pt>
    <dgm:pt modelId="{4C5033C9-15D3-4412-911B-CC270790DF51}" type="sibTrans" cxnId="{5EA28E88-9042-4CF6-AB39-22D3C0518EB9}">
      <dgm:prSet/>
      <dgm:spPr/>
      <dgm:t>
        <a:bodyPr/>
        <a:lstStyle/>
        <a:p>
          <a:endParaRPr lang="en-US"/>
        </a:p>
      </dgm:t>
    </dgm:pt>
    <dgm:pt modelId="{E1EC5F1A-4F60-4B1A-8AC5-33E4360E5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Setup();</a:t>
          </a:r>
        </a:p>
      </dgm:t>
    </dgm:pt>
    <dgm:pt modelId="{756536F7-358E-44F8-B417-C2D38F664BF6}" type="parTrans" cxnId="{5C409136-EB53-4219-826F-75769378961E}">
      <dgm:prSet/>
      <dgm:spPr/>
      <dgm:t>
        <a:bodyPr/>
        <a:lstStyle/>
        <a:p>
          <a:endParaRPr lang="en-US"/>
        </a:p>
      </dgm:t>
    </dgm:pt>
    <dgm:pt modelId="{164B165C-1B84-4E41-8293-EA54BE3F9463}" type="sibTrans" cxnId="{5C409136-EB53-4219-826F-75769378961E}">
      <dgm:prSet/>
      <dgm:spPr/>
      <dgm:t>
        <a:bodyPr/>
        <a:lstStyle/>
        <a:p>
          <a:endParaRPr lang="en-US"/>
        </a:p>
      </dgm:t>
    </dgm:pt>
    <dgm:pt modelId="{A808C371-18B0-436F-ADCA-C279D70403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Draw();</a:t>
          </a:r>
        </a:p>
      </dgm:t>
    </dgm:pt>
    <dgm:pt modelId="{CD48D43A-67BD-46C1-BC41-AB4568508A7E}" type="parTrans" cxnId="{100B3DF5-86ED-4F48-9A1C-6D81433A2507}">
      <dgm:prSet/>
      <dgm:spPr/>
      <dgm:t>
        <a:bodyPr/>
        <a:lstStyle/>
        <a:p>
          <a:endParaRPr lang="en-US"/>
        </a:p>
      </dgm:t>
    </dgm:pt>
    <dgm:pt modelId="{74D141DD-3FBE-4A19-AA67-010624860AD1}" type="sibTrans" cxnId="{100B3DF5-86ED-4F48-9A1C-6D81433A2507}">
      <dgm:prSet/>
      <dgm:spPr/>
      <dgm:t>
        <a:bodyPr/>
        <a:lstStyle/>
        <a:p>
          <a:endParaRPr lang="en-US"/>
        </a:p>
      </dgm:t>
    </dgm:pt>
    <dgm:pt modelId="{1294CE21-1020-4FDA-9EF0-4533768BF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Input();</a:t>
          </a:r>
        </a:p>
      </dgm:t>
    </dgm:pt>
    <dgm:pt modelId="{2CB66876-B7EA-409F-AA59-4684E527B249}" type="parTrans" cxnId="{16756876-8707-4BFB-97DA-B8A116C699A3}">
      <dgm:prSet/>
      <dgm:spPr/>
      <dgm:t>
        <a:bodyPr/>
        <a:lstStyle/>
        <a:p>
          <a:endParaRPr lang="en-US"/>
        </a:p>
      </dgm:t>
    </dgm:pt>
    <dgm:pt modelId="{08F8B843-A53B-484C-BADD-A791E0CAC741}" type="sibTrans" cxnId="{16756876-8707-4BFB-97DA-B8A116C699A3}">
      <dgm:prSet/>
      <dgm:spPr/>
      <dgm:t>
        <a:bodyPr/>
        <a:lstStyle/>
        <a:p>
          <a:endParaRPr lang="en-US"/>
        </a:p>
      </dgm:t>
    </dgm:pt>
    <dgm:pt modelId="{892CBCCF-1910-4893-A044-8306F70E67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Makelogic</a:t>
          </a:r>
          <a:r>
            <a:rPr lang="en-US" dirty="0"/>
            <a:t>()</a:t>
          </a:r>
        </a:p>
      </dgm:t>
    </dgm:pt>
    <dgm:pt modelId="{CE97BC32-BF8F-4258-8DD0-B58DE08E5367}" type="parTrans" cxnId="{FD588283-6BE1-47ED-BFA9-EA79C297CD26}">
      <dgm:prSet/>
      <dgm:spPr/>
      <dgm:t>
        <a:bodyPr/>
        <a:lstStyle/>
        <a:p>
          <a:endParaRPr lang="en-US"/>
        </a:p>
      </dgm:t>
    </dgm:pt>
    <dgm:pt modelId="{511F0E74-E5AA-44BC-833B-4CABCB6B7906}" type="sibTrans" cxnId="{FD588283-6BE1-47ED-BFA9-EA79C297CD26}">
      <dgm:prSet/>
      <dgm:spPr/>
      <dgm:t>
        <a:bodyPr/>
        <a:lstStyle/>
        <a:p>
          <a:endParaRPr lang="en-US"/>
        </a:p>
      </dgm:t>
    </dgm:pt>
    <dgm:pt modelId="{B6BD6B4C-9975-4B1C-A766-1524152EBAC4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We call those functions from the main  function.</a:t>
          </a:r>
        </a:p>
      </dgm:t>
    </dgm:pt>
    <dgm:pt modelId="{FB1C7DAE-51C0-455B-90D5-985393FF0425}" type="parTrans" cxnId="{39A6A96C-B8B3-4C96-88D6-B92EB0787522}">
      <dgm:prSet/>
      <dgm:spPr/>
      <dgm:t>
        <a:bodyPr/>
        <a:lstStyle/>
        <a:p>
          <a:endParaRPr lang="en-US"/>
        </a:p>
      </dgm:t>
    </dgm:pt>
    <dgm:pt modelId="{DABB0CDA-DCCD-4610-9BFE-09F4BF196DA3}" type="sibTrans" cxnId="{39A6A96C-B8B3-4C96-88D6-B92EB0787522}">
      <dgm:prSet/>
      <dgm:spPr/>
      <dgm:t>
        <a:bodyPr/>
        <a:lstStyle/>
        <a:p>
          <a:endParaRPr lang="en-US"/>
        </a:p>
      </dgm:t>
    </dgm:pt>
    <dgm:pt modelId="{3530E895-891E-43D1-A2B3-1907E8611A82}" type="pres">
      <dgm:prSet presAssocID="{211D8E85-334F-44FA-980F-692513D122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27F40D-D1A4-4BD4-8CD6-D1A1EBC3AFA5}" type="pres">
      <dgm:prSet presAssocID="{85C478CC-44A4-4546-89AB-F19D2FAF7300}" presName="root1" presStyleCnt="0"/>
      <dgm:spPr/>
    </dgm:pt>
    <dgm:pt modelId="{3FAB6925-9135-49C8-A6BF-BAC568D80DFE}" type="pres">
      <dgm:prSet presAssocID="{85C478CC-44A4-4546-89AB-F19D2FAF7300}" presName="LevelOneTextNode" presStyleLbl="node0" presStyleIdx="0" presStyleCnt="2">
        <dgm:presLayoutVars>
          <dgm:chPref val="3"/>
        </dgm:presLayoutVars>
      </dgm:prSet>
      <dgm:spPr/>
    </dgm:pt>
    <dgm:pt modelId="{D965299F-906E-4C65-B2A5-31807040AC76}" type="pres">
      <dgm:prSet presAssocID="{85C478CC-44A4-4546-89AB-F19D2FAF7300}" presName="level2hierChild" presStyleCnt="0"/>
      <dgm:spPr/>
    </dgm:pt>
    <dgm:pt modelId="{C46A1AEE-A4E2-4EC7-BD74-30468B91E478}" type="pres">
      <dgm:prSet presAssocID="{756536F7-358E-44F8-B417-C2D38F664BF6}" presName="conn2-1" presStyleLbl="parChTrans1D2" presStyleIdx="0" presStyleCnt="4"/>
      <dgm:spPr/>
    </dgm:pt>
    <dgm:pt modelId="{175A67CB-6A20-4995-808B-589BE2CC28FE}" type="pres">
      <dgm:prSet presAssocID="{756536F7-358E-44F8-B417-C2D38F664BF6}" presName="connTx" presStyleLbl="parChTrans1D2" presStyleIdx="0" presStyleCnt="4"/>
      <dgm:spPr/>
    </dgm:pt>
    <dgm:pt modelId="{BB944D9A-0101-41E5-9686-B0B2ECD9A3BF}" type="pres">
      <dgm:prSet presAssocID="{E1EC5F1A-4F60-4B1A-8AC5-33E4360E56D1}" presName="root2" presStyleCnt="0"/>
      <dgm:spPr/>
    </dgm:pt>
    <dgm:pt modelId="{1F48B345-D8AE-410D-BDF2-B0911E69B1F2}" type="pres">
      <dgm:prSet presAssocID="{E1EC5F1A-4F60-4B1A-8AC5-33E4360E56D1}" presName="LevelTwoTextNode" presStyleLbl="node2" presStyleIdx="0" presStyleCnt="4">
        <dgm:presLayoutVars>
          <dgm:chPref val="3"/>
        </dgm:presLayoutVars>
      </dgm:prSet>
      <dgm:spPr/>
    </dgm:pt>
    <dgm:pt modelId="{956FD434-FF84-40C6-B499-626CB349274C}" type="pres">
      <dgm:prSet presAssocID="{E1EC5F1A-4F60-4B1A-8AC5-33E4360E56D1}" presName="level3hierChild" presStyleCnt="0"/>
      <dgm:spPr/>
    </dgm:pt>
    <dgm:pt modelId="{28ACDA1D-A8F8-43CD-97BE-436E0F68D37D}" type="pres">
      <dgm:prSet presAssocID="{CD48D43A-67BD-46C1-BC41-AB4568508A7E}" presName="conn2-1" presStyleLbl="parChTrans1D2" presStyleIdx="1" presStyleCnt="4"/>
      <dgm:spPr/>
    </dgm:pt>
    <dgm:pt modelId="{F66ECC63-F5E0-4759-949E-326C76384949}" type="pres">
      <dgm:prSet presAssocID="{CD48D43A-67BD-46C1-BC41-AB4568508A7E}" presName="connTx" presStyleLbl="parChTrans1D2" presStyleIdx="1" presStyleCnt="4"/>
      <dgm:spPr/>
    </dgm:pt>
    <dgm:pt modelId="{B4844623-562A-45D9-963C-A42C9C03C44D}" type="pres">
      <dgm:prSet presAssocID="{A808C371-18B0-436F-ADCA-C279D70403EF}" presName="root2" presStyleCnt="0"/>
      <dgm:spPr/>
    </dgm:pt>
    <dgm:pt modelId="{4CFFE9F5-A580-499B-A873-3A28E7747913}" type="pres">
      <dgm:prSet presAssocID="{A808C371-18B0-436F-ADCA-C279D70403EF}" presName="LevelTwoTextNode" presStyleLbl="node2" presStyleIdx="1" presStyleCnt="4">
        <dgm:presLayoutVars>
          <dgm:chPref val="3"/>
        </dgm:presLayoutVars>
      </dgm:prSet>
      <dgm:spPr/>
    </dgm:pt>
    <dgm:pt modelId="{85601850-5B04-4D24-B1BF-2748D196072A}" type="pres">
      <dgm:prSet presAssocID="{A808C371-18B0-436F-ADCA-C279D70403EF}" presName="level3hierChild" presStyleCnt="0"/>
      <dgm:spPr/>
    </dgm:pt>
    <dgm:pt modelId="{8034CAD0-6C16-4BDB-8072-B03F7A3B66F5}" type="pres">
      <dgm:prSet presAssocID="{2CB66876-B7EA-409F-AA59-4684E527B249}" presName="conn2-1" presStyleLbl="parChTrans1D2" presStyleIdx="2" presStyleCnt="4"/>
      <dgm:spPr/>
    </dgm:pt>
    <dgm:pt modelId="{CF524B44-F0F9-46F1-96C4-7ED0BEFC2CFD}" type="pres">
      <dgm:prSet presAssocID="{2CB66876-B7EA-409F-AA59-4684E527B249}" presName="connTx" presStyleLbl="parChTrans1D2" presStyleIdx="2" presStyleCnt="4"/>
      <dgm:spPr/>
    </dgm:pt>
    <dgm:pt modelId="{357346EF-3BBF-44B1-993F-E93704015536}" type="pres">
      <dgm:prSet presAssocID="{1294CE21-1020-4FDA-9EF0-4533768BF875}" presName="root2" presStyleCnt="0"/>
      <dgm:spPr/>
    </dgm:pt>
    <dgm:pt modelId="{3BAAD844-5FCC-4B4F-A5FC-70D8EC5954FE}" type="pres">
      <dgm:prSet presAssocID="{1294CE21-1020-4FDA-9EF0-4533768BF875}" presName="LevelTwoTextNode" presStyleLbl="node2" presStyleIdx="2" presStyleCnt="4">
        <dgm:presLayoutVars>
          <dgm:chPref val="3"/>
        </dgm:presLayoutVars>
      </dgm:prSet>
      <dgm:spPr/>
    </dgm:pt>
    <dgm:pt modelId="{D98C9CBB-F58D-46C2-B608-6B4D833543AC}" type="pres">
      <dgm:prSet presAssocID="{1294CE21-1020-4FDA-9EF0-4533768BF875}" presName="level3hierChild" presStyleCnt="0"/>
      <dgm:spPr/>
    </dgm:pt>
    <dgm:pt modelId="{F9D5804D-C6FF-40AB-8A37-3DFA42245110}" type="pres">
      <dgm:prSet presAssocID="{CE97BC32-BF8F-4258-8DD0-B58DE08E5367}" presName="conn2-1" presStyleLbl="parChTrans1D2" presStyleIdx="3" presStyleCnt="4"/>
      <dgm:spPr/>
    </dgm:pt>
    <dgm:pt modelId="{20CF932E-2ADD-4446-869C-2836A26A390A}" type="pres">
      <dgm:prSet presAssocID="{CE97BC32-BF8F-4258-8DD0-B58DE08E5367}" presName="connTx" presStyleLbl="parChTrans1D2" presStyleIdx="3" presStyleCnt="4"/>
      <dgm:spPr/>
    </dgm:pt>
    <dgm:pt modelId="{D44F0F33-5E77-45F3-875E-34C57A348D23}" type="pres">
      <dgm:prSet presAssocID="{892CBCCF-1910-4893-A044-8306F70E67F9}" presName="root2" presStyleCnt="0"/>
      <dgm:spPr/>
    </dgm:pt>
    <dgm:pt modelId="{5AA02697-59B3-4E40-89E1-848A09D999D2}" type="pres">
      <dgm:prSet presAssocID="{892CBCCF-1910-4893-A044-8306F70E67F9}" presName="LevelTwoTextNode" presStyleLbl="node2" presStyleIdx="3" presStyleCnt="4">
        <dgm:presLayoutVars>
          <dgm:chPref val="3"/>
        </dgm:presLayoutVars>
      </dgm:prSet>
      <dgm:spPr/>
    </dgm:pt>
    <dgm:pt modelId="{A71E4FED-C784-4391-8443-0EFB6D216BB9}" type="pres">
      <dgm:prSet presAssocID="{892CBCCF-1910-4893-A044-8306F70E67F9}" presName="level3hierChild" presStyleCnt="0"/>
      <dgm:spPr/>
    </dgm:pt>
    <dgm:pt modelId="{B359CE98-6098-4C91-A1B9-E6752572CBD2}" type="pres">
      <dgm:prSet presAssocID="{B6BD6B4C-9975-4B1C-A766-1524152EBAC4}" presName="root1" presStyleCnt="0"/>
      <dgm:spPr/>
    </dgm:pt>
    <dgm:pt modelId="{7C6B97A0-8620-4CBA-954A-43797C37C77F}" type="pres">
      <dgm:prSet presAssocID="{B6BD6B4C-9975-4B1C-A766-1524152EBAC4}" presName="LevelOneTextNode" presStyleLbl="node0" presStyleIdx="1" presStyleCnt="2">
        <dgm:presLayoutVars>
          <dgm:chPref val="3"/>
        </dgm:presLayoutVars>
      </dgm:prSet>
      <dgm:spPr/>
    </dgm:pt>
    <dgm:pt modelId="{BEA09B7E-93D9-4765-B94E-4932B11967A1}" type="pres">
      <dgm:prSet presAssocID="{B6BD6B4C-9975-4B1C-A766-1524152EBAC4}" presName="level2hierChild" presStyleCnt="0"/>
      <dgm:spPr/>
    </dgm:pt>
  </dgm:ptLst>
  <dgm:cxnLst>
    <dgm:cxn modelId="{DE1B9200-B213-49AC-A627-84D590C7EF83}" type="presOf" srcId="{1294CE21-1020-4FDA-9EF0-4533768BF875}" destId="{3BAAD844-5FCC-4B4F-A5FC-70D8EC5954FE}" srcOrd="0" destOrd="0" presId="urn:microsoft.com/office/officeart/2005/8/layout/hierarchy2"/>
    <dgm:cxn modelId="{0F170F05-6245-44B8-A498-BA72728ED35D}" type="presOf" srcId="{CD48D43A-67BD-46C1-BC41-AB4568508A7E}" destId="{F66ECC63-F5E0-4759-949E-326C76384949}" srcOrd="1" destOrd="0" presId="urn:microsoft.com/office/officeart/2005/8/layout/hierarchy2"/>
    <dgm:cxn modelId="{5C409136-EB53-4219-826F-75769378961E}" srcId="{85C478CC-44A4-4546-89AB-F19D2FAF7300}" destId="{E1EC5F1A-4F60-4B1A-8AC5-33E4360E56D1}" srcOrd="0" destOrd="0" parTransId="{756536F7-358E-44F8-B417-C2D38F664BF6}" sibTransId="{164B165C-1B84-4E41-8293-EA54BE3F9463}"/>
    <dgm:cxn modelId="{EB678C5C-3C35-42D7-8B12-A0AD91682AB2}" type="presOf" srcId="{CE97BC32-BF8F-4258-8DD0-B58DE08E5367}" destId="{F9D5804D-C6FF-40AB-8A37-3DFA42245110}" srcOrd="0" destOrd="0" presId="urn:microsoft.com/office/officeart/2005/8/layout/hierarchy2"/>
    <dgm:cxn modelId="{39A6A96C-B8B3-4C96-88D6-B92EB0787522}" srcId="{211D8E85-334F-44FA-980F-692513D122FA}" destId="{B6BD6B4C-9975-4B1C-A766-1524152EBAC4}" srcOrd="1" destOrd="0" parTransId="{FB1C7DAE-51C0-455B-90D5-985393FF0425}" sibTransId="{DABB0CDA-DCCD-4610-9BFE-09F4BF196DA3}"/>
    <dgm:cxn modelId="{E4FB2C4E-F15A-43B9-9DB3-16F33F915F97}" type="presOf" srcId="{756536F7-358E-44F8-B417-C2D38F664BF6}" destId="{C46A1AEE-A4E2-4EC7-BD74-30468B91E478}" srcOrd="0" destOrd="0" presId="urn:microsoft.com/office/officeart/2005/8/layout/hierarchy2"/>
    <dgm:cxn modelId="{7E9F4551-BE60-4D99-A47E-CF457777D2D1}" type="presOf" srcId="{211D8E85-334F-44FA-980F-692513D122FA}" destId="{3530E895-891E-43D1-A2B3-1907E8611A82}" srcOrd="0" destOrd="0" presId="urn:microsoft.com/office/officeart/2005/8/layout/hierarchy2"/>
    <dgm:cxn modelId="{16756876-8707-4BFB-97DA-B8A116C699A3}" srcId="{85C478CC-44A4-4546-89AB-F19D2FAF7300}" destId="{1294CE21-1020-4FDA-9EF0-4533768BF875}" srcOrd="2" destOrd="0" parTransId="{2CB66876-B7EA-409F-AA59-4684E527B249}" sibTransId="{08F8B843-A53B-484C-BADD-A791E0CAC741}"/>
    <dgm:cxn modelId="{563F5C7E-7AB0-47A4-8253-0DF86D4FAF39}" type="presOf" srcId="{756536F7-358E-44F8-B417-C2D38F664BF6}" destId="{175A67CB-6A20-4995-808B-589BE2CC28FE}" srcOrd="1" destOrd="0" presId="urn:microsoft.com/office/officeart/2005/8/layout/hierarchy2"/>
    <dgm:cxn modelId="{FD588283-6BE1-47ED-BFA9-EA79C297CD26}" srcId="{85C478CC-44A4-4546-89AB-F19D2FAF7300}" destId="{892CBCCF-1910-4893-A044-8306F70E67F9}" srcOrd="3" destOrd="0" parTransId="{CE97BC32-BF8F-4258-8DD0-B58DE08E5367}" sibTransId="{511F0E74-E5AA-44BC-833B-4CABCB6B7906}"/>
    <dgm:cxn modelId="{C7A08984-0326-42DE-979D-51AEFB673197}" type="presOf" srcId="{892CBCCF-1910-4893-A044-8306F70E67F9}" destId="{5AA02697-59B3-4E40-89E1-848A09D999D2}" srcOrd="0" destOrd="0" presId="urn:microsoft.com/office/officeart/2005/8/layout/hierarchy2"/>
    <dgm:cxn modelId="{D8A84F87-8B32-4747-AF65-BA6E54BFAF71}" type="presOf" srcId="{CD48D43A-67BD-46C1-BC41-AB4568508A7E}" destId="{28ACDA1D-A8F8-43CD-97BE-436E0F68D37D}" srcOrd="0" destOrd="0" presId="urn:microsoft.com/office/officeart/2005/8/layout/hierarchy2"/>
    <dgm:cxn modelId="{5EA28E88-9042-4CF6-AB39-22D3C0518EB9}" srcId="{211D8E85-334F-44FA-980F-692513D122FA}" destId="{85C478CC-44A4-4546-89AB-F19D2FAF7300}" srcOrd="0" destOrd="0" parTransId="{EF573ED2-DA12-4428-8A72-2E228B052F2A}" sibTransId="{4C5033C9-15D3-4412-911B-CC270790DF51}"/>
    <dgm:cxn modelId="{D1C65592-67F0-4031-ADD6-570B1B84451F}" type="presOf" srcId="{E1EC5F1A-4F60-4B1A-8AC5-33E4360E56D1}" destId="{1F48B345-D8AE-410D-BDF2-B0911E69B1F2}" srcOrd="0" destOrd="0" presId="urn:microsoft.com/office/officeart/2005/8/layout/hierarchy2"/>
    <dgm:cxn modelId="{1874D198-DE6A-4759-8038-102A3676367A}" type="presOf" srcId="{2CB66876-B7EA-409F-AA59-4684E527B249}" destId="{CF524B44-F0F9-46F1-96C4-7ED0BEFC2CFD}" srcOrd="1" destOrd="0" presId="urn:microsoft.com/office/officeart/2005/8/layout/hierarchy2"/>
    <dgm:cxn modelId="{2476599B-6956-4FFD-86FE-600CA5A2A949}" type="presOf" srcId="{85C478CC-44A4-4546-89AB-F19D2FAF7300}" destId="{3FAB6925-9135-49C8-A6BF-BAC568D80DFE}" srcOrd="0" destOrd="0" presId="urn:microsoft.com/office/officeart/2005/8/layout/hierarchy2"/>
    <dgm:cxn modelId="{F400CABA-6455-40C5-B6D0-B871DF224517}" type="presOf" srcId="{CE97BC32-BF8F-4258-8DD0-B58DE08E5367}" destId="{20CF932E-2ADD-4446-869C-2836A26A390A}" srcOrd="1" destOrd="0" presId="urn:microsoft.com/office/officeart/2005/8/layout/hierarchy2"/>
    <dgm:cxn modelId="{2314D7C9-3B18-4B67-84BA-C30A3A309971}" type="presOf" srcId="{2CB66876-B7EA-409F-AA59-4684E527B249}" destId="{8034CAD0-6C16-4BDB-8072-B03F7A3B66F5}" srcOrd="0" destOrd="0" presId="urn:microsoft.com/office/officeart/2005/8/layout/hierarchy2"/>
    <dgm:cxn modelId="{B2D95CE2-9765-4FFD-8346-EB97251E8273}" type="presOf" srcId="{A808C371-18B0-436F-ADCA-C279D70403EF}" destId="{4CFFE9F5-A580-499B-A873-3A28E7747913}" srcOrd="0" destOrd="0" presId="urn:microsoft.com/office/officeart/2005/8/layout/hierarchy2"/>
    <dgm:cxn modelId="{485EDEE5-3B0C-444D-B45E-DCBDE770F1D7}" type="presOf" srcId="{B6BD6B4C-9975-4B1C-A766-1524152EBAC4}" destId="{7C6B97A0-8620-4CBA-954A-43797C37C77F}" srcOrd="0" destOrd="0" presId="urn:microsoft.com/office/officeart/2005/8/layout/hierarchy2"/>
    <dgm:cxn modelId="{100B3DF5-86ED-4F48-9A1C-6D81433A2507}" srcId="{85C478CC-44A4-4546-89AB-F19D2FAF7300}" destId="{A808C371-18B0-436F-ADCA-C279D70403EF}" srcOrd="1" destOrd="0" parTransId="{CD48D43A-67BD-46C1-BC41-AB4568508A7E}" sibTransId="{74D141DD-3FBE-4A19-AA67-010624860AD1}"/>
    <dgm:cxn modelId="{68B2BD11-1A46-4FA1-A7F0-9E13422AFEBC}" type="presParOf" srcId="{3530E895-891E-43D1-A2B3-1907E8611A82}" destId="{6227F40D-D1A4-4BD4-8CD6-D1A1EBC3AFA5}" srcOrd="0" destOrd="0" presId="urn:microsoft.com/office/officeart/2005/8/layout/hierarchy2"/>
    <dgm:cxn modelId="{383F0FAD-9BF4-42DD-82D6-91D3FFEDFE68}" type="presParOf" srcId="{6227F40D-D1A4-4BD4-8CD6-D1A1EBC3AFA5}" destId="{3FAB6925-9135-49C8-A6BF-BAC568D80DFE}" srcOrd="0" destOrd="0" presId="urn:microsoft.com/office/officeart/2005/8/layout/hierarchy2"/>
    <dgm:cxn modelId="{6022A48A-CDDA-4566-BE50-90A0F6D02891}" type="presParOf" srcId="{6227F40D-D1A4-4BD4-8CD6-D1A1EBC3AFA5}" destId="{D965299F-906E-4C65-B2A5-31807040AC76}" srcOrd="1" destOrd="0" presId="urn:microsoft.com/office/officeart/2005/8/layout/hierarchy2"/>
    <dgm:cxn modelId="{F1578D8B-E84D-46F4-B1F3-2D71EEEA3878}" type="presParOf" srcId="{D965299F-906E-4C65-B2A5-31807040AC76}" destId="{C46A1AEE-A4E2-4EC7-BD74-30468B91E478}" srcOrd="0" destOrd="0" presId="urn:microsoft.com/office/officeart/2005/8/layout/hierarchy2"/>
    <dgm:cxn modelId="{4327A318-BB1D-44B7-82E3-5C8494C1EC18}" type="presParOf" srcId="{C46A1AEE-A4E2-4EC7-BD74-30468B91E478}" destId="{175A67CB-6A20-4995-808B-589BE2CC28FE}" srcOrd="0" destOrd="0" presId="urn:microsoft.com/office/officeart/2005/8/layout/hierarchy2"/>
    <dgm:cxn modelId="{3EC24412-A995-4950-A816-853C3B07E10F}" type="presParOf" srcId="{D965299F-906E-4C65-B2A5-31807040AC76}" destId="{BB944D9A-0101-41E5-9686-B0B2ECD9A3BF}" srcOrd="1" destOrd="0" presId="urn:microsoft.com/office/officeart/2005/8/layout/hierarchy2"/>
    <dgm:cxn modelId="{718A981A-956C-40CD-A289-4EFB10109FB9}" type="presParOf" srcId="{BB944D9A-0101-41E5-9686-B0B2ECD9A3BF}" destId="{1F48B345-D8AE-410D-BDF2-B0911E69B1F2}" srcOrd="0" destOrd="0" presId="urn:microsoft.com/office/officeart/2005/8/layout/hierarchy2"/>
    <dgm:cxn modelId="{216ED90F-CEEF-419D-9644-BDBF357960B9}" type="presParOf" srcId="{BB944D9A-0101-41E5-9686-B0B2ECD9A3BF}" destId="{956FD434-FF84-40C6-B499-626CB349274C}" srcOrd="1" destOrd="0" presId="urn:microsoft.com/office/officeart/2005/8/layout/hierarchy2"/>
    <dgm:cxn modelId="{070AA3CB-BA6C-4156-94EB-A9D74AB201E4}" type="presParOf" srcId="{D965299F-906E-4C65-B2A5-31807040AC76}" destId="{28ACDA1D-A8F8-43CD-97BE-436E0F68D37D}" srcOrd="2" destOrd="0" presId="urn:microsoft.com/office/officeart/2005/8/layout/hierarchy2"/>
    <dgm:cxn modelId="{E2A71F4D-6AF6-477E-8931-AB73BCC57846}" type="presParOf" srcId="{28ACDA1D-A8F8-43CD-97BE-436E0F68D37D}" destId="{F66ECC63-F5E0-4759-949E-326C76384949}" srcOrd="0" destOrd="0" presId="urn:microsoft.com/office/officeart/2005/8/layout/hierarchy2"/>
    <dgm:cxn modelId="{535F499F-8E10-42A7-825A-F3C0A1431F92}" type="presParOf" srcId="{D965299F-906E-4C65-B2A5-31807040AC76}" destId="{B4844623-562A-45D9-963C-A42C9C03C44D}" srcOrd="3" destOrd="0" presId="urn:microsoft.com/office/officeart/2005/8/layout/hierarchy2"/>
    <dgm:cxn modelId="{5C7DF125-F167-4DBC-8AAA-395B1109FAD5}" type="presParOf" srcId="{B4844623-562A-45D9-963C-A42C9C03C44D}" destId="{4CFFE9F5-A580-499B-A873-3A28E7747913}" srcOrd="0" destOrd="0" presId="urn:microsoft.com/office/officeart/2005/8/layout/hierarchy2"/>
    <dgm:cxn modelId="{2473B54D-58B6-4E72-818A-821B3C550F9D}" type="presParOf" srcId="{B4844623-562A-45D9-963C-A42C9C03C44D}" destId="{85601850-5B04-4D24-B1BF-2748D196072A}" srcOrd="1" destOrd="0" presId="urn:microsoft.com/office/officeart/2005/8/layout/hierarchy2"/>
    <dgm:cxn modelId="{CF502EA7-840A-46E5-A46D-AFFBE3642CB3}" type="presParOf" srcId="{D965299F-906E-4C65-B2A5-31807040AC76}" destId="{8034CAD0-6C16-4BDB-8072-B03F7A3B66F5}" srcOrd="4" destOrd="0" presId="urn:microsoft.com/office/officeart/2005/8/layout/hierarchy2"/>
    <dgm:cxn modelId="{C77B73C3-3D85-47E6-B07E-A8D899C06ED5}" type="presParOf" srcId="{8034CAD0-6C16-4BDB-8072-B03F7A3B66F5}" destId="{CF524B44-F0F9-46F1-96C4-7ED0BEFC2CFD}" srcOrd="0" destOrd="0" presId="urn:microsoft.com/office/officeart/2005/8/layout/hierarchy2"/>
    <dgm:cxn modelId="{F385286B-CEA9-4040-B526-67FFC2C0D88D}" type="presParOf" srcId="{D965299F-906E-4C65-B2A5-31807040AC76}" destId="{357346EF-3BBF-44B1-993F-E93704015536}" srcOrd="5" destOrd="0" presId="urn:microsoft.com/office/officeart/2005/8/layout/hierarchy2"/>
    <dgm:cxn modelId="{C7ACD560-FB59-44CE-89B9-18F3EA9BBB78}" type="presParOf" srcId="{357346EF-3BBF-44B1-993F-E93704015536}" destId="{3BAAD844-5FCC-4B4F-A5FC-70D8EC5954FE}" srcOrd="0" destOrd="0" presId="urn:microsoft.com/office/officeart/2005/8/layout/hierarchy2"/>
    <dgm:cxn modelId="{E9B8B777-A76F-498D-9A41-64122D3F5394}" type="presParOf" srcId="{357346EF-3BBF-44B1-993F-E93704015536}" destId="{D98C9CBB-F58D-46C2-B608-6B4D833543AC}" srcOrd="1" destOrd="0" presId="urn:microsoft.com/office/officeart/2005/8/layout/hierarchy2"/>
    <dgm:cxn modelId="{F6EF4575-0746-455E-80FF-B9C99F3DDD6D}" type="presParOf" srcId="{D965299F-906E-4C65-B2A5-31807040AC76}" destId="{F9D5804D-C6FF-40AB-8A37-3DFA42245110}" srcOrd="6" destOrd="0" presId="urn:microsoft.com/office/officeart/2005/8/layout/hierarchy2"/>
    <dgm:cxn modelId="{4409A57F-C561-428E-99D7-1B64248A7D7C}" type="presParOf" srcId="{F9D5804D-C6FF-40AB-8A37-3DFA42245110}" destId="{20CF932E-2ADD-4446-869C-2836A26A390A}" srcOrd="0" destOrd="0" presId="urn:microsoft.com/office/officeart/2005/8/layout/hierarchy2"/>
    <dgm:cxn modelId="{58EAB2D4-E212-412A-98CB-09F356184CB8}" type="presParOf" srcId="{D965299F-906E-4C65-B2A5-31807040AC76}" destId="{D44F0F33-5E77-45F3-875E-34C57A348D23}" srcOrd="7" destOrd="0" presId="urn:microsoft.com/office/officeart/2005/8/layout/hierarchy2"/>
    <dgm:cxn modelId="{EBCB6C21-8847-4C02-AE3A-EE2C1682EE64}" type="presParOf" srcId="{D44F0F33-5E77-45F3-875E-34C57A348D23}" destId="{5AA02697-59B3-4E40-89E1-848A09D999D2}" srcOrd="0" destOrd="0" presId="urn:microsoft.com/office/officeart/2005/8/layout/hierarchy2"/>
    <dgm:cxn modelId="{20581E33-06C2-420B-B2FE-113EFA53A601}" type="presParOf" srcId="{D44F0F33-5E77-45F3-875E-34C57A348D23}" destId="{A71E4FED-C784-4391-8443-0EFB6D216BB9}" srcOrd="1" destOrd="0" presId="urn:microsoft.com/office/officeart/2005/8/layout/hierarchy2"/>
    <dgm:cxn modelId="{1649740A-A9E4-465B-A013-3286EB674DAF}" type="presParOf" srcId="{3530E895-891E-43D1-A2B3-1907E8611A82}" destId="{B359CE98-6098-4C91-A1B9-E6752572CBD2}" srcOrd="1" destOrd="0" presId="urn:microsoft.com/office/officeart/2005/8/layout/hierarchy2"/>
    <dgm:cxn modelId="{FC67423B-D5C8-456D-B618-7E9813A42576}" type="presParOf" srcId="{B359CE98-6098-4C91-A1B9-E6752572CBD2}" destId="{7C6B97A0-8620-4CBA-954A-43797C37C77F}" srcOrd="0" destOrd="0" presId="urn:microsoft.com/office/officeart/2005/8/layout/hierarchy2"/>
    <dgm:cxn modelId="{5DE6AEB4-E122-4C6A-8A3A-356927FAF5AF}" type="presParOf" srcId="{B359CE98-6098-4C91-A1B9-E6752572CBD2}" destId="{BEA09B7E-93D9-4765-B94E-4932B11967A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9AC53-B0AB-4E73-B1FC-10A2C0D67AFF}">
      <dsp:nvSpPr>
        <dsp:cNvPr id="0" name=""/>
        <dsp:cNvSpPr/>
      </dsp:nvSpPr>
      <dsp:spPr>
        <a:xfrm>
          <a:off x="0" y="1471"/>
          <a:ext cx="10676516" cy="22930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5EF99-7E2D-4DBC-AA9A-53345AA66EBB}">
      <dsp:nvSpPr>
        <dsp:cNvPr id="0" name=""/>
        <dsp:cNvSpPr/>
      </dsp:nvSpPr>
      <dsp:spPr>
        <a:xfrm>
          <a:off x="693633" y="517396"/>
          <a:ext cx="1261151" cy="12611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1FEDB-77D0-4602-8E1F-D292D57796C5}">
      <dsp:nvSpPr>
        <dsp:cNvPr id="0" name=""/>
        <dsp:cNvSpPr/>
      </dsp:nvSpPr>
      <dsp:spPr>
        <a:xfrm>
          <a:off x="2637057" y="2"/>
          <a:ext cx="8039459" cy="2408240"/>
        </a:xfrm>
        <a:prstGeom prst="rect">
          <a:avLst/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872" tIns="254872" rIns="254872" bIns="254872" numCol="1" spcCol="1270" anchor="ctr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baseline="0" dirty="0"/>
            <a:t>Presentation on:</a:t>
          </a:r>
        </a:p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baseline="0" dirty="0"/>
            <a:t>Snake Game </a:t>
          </a:r>
          <a:r>
            <a:rPr lang="en-GB" sz="2400" kern="1200" baseline="0" dirty="0"/>
            <a:t>(ICT-1200)</a:t>
          </a:r>
          <a:br>
            <a:rPr lang="en-GB" sz="4400" kern="1200" baseline="0" dirty="0"/>
          </a:br>
          <a:r>
            <a:rPr lang="en-GB" sz="2400" kern="1200" baseline="0" dirty="0"/>
            <a:t> (A simple console based snake game) </a:t>
          </a:r>
          <a:endParaRPr lang="en-GB" sz="2400" kern="1200" dirty="0"/>
        </a:p>
      </dsp:txBody>
      <dsp:txXfrm>
        <a:off x="2637057" y="2"/>
        <a:ext cx="8039459" cy="2408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6925-9135-49C8-A6BF-BAC568D80DFE}">
      <dsp:nvSpPr>
        <dsp:cNvPr id="0" name=""/>
        <dsp:cNvSpPr/>
      </dsp:nvSpPr>
      <dsp:spPr>
        <a:xfrm>
          <a:off x="717164" y="1672837"/>
          <a:ext cx="1938300" cy="96915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Bsaicaly</a:t>
          </a:r>
          <a:r>
            <a:rPr lang="en-US" sz="1400" kern="1200" dirty="0"/>
            <a:t> this snake game project divides into four user defined functions which are:</a:t>
          </a:r>
        </a:p>
      </dsp:txBody>
      <dsp:txXfrm>
        <a:off x="745549" y="1701222"/>
        <a:ext cx="1881530" cy="912380"/>
      </dsp:txXfrm>
    </dsp:sp>
    <dsp:sp modelId="{C46A1AEE-A4E2-4EC7-BD74-30468B91E478}">
      <dsp:nvSpPr>
        <dsp:cNvPr id="0" name=""/>
        <dsp:cNvSpPr/>
      </dsp:nvSpPr>
      <dsp:spPr>
        <a:xfrm rot="17692822">
          <a:off x="2121714" y="1301305"/>
          <a:ext cx="184281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2819" y="20214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997054" y="1275450"/>
        <a:ext cx="92140" cy="92140"/>
      </dsp:txXfrm>
    </dsp:sp>
    <dsp:sp modelId="{1F48B345-D8AE-410D-BDF2-B0911E69B1F2}">
      <dsp:nvSpPr>
        <dsp:cNvPr id="0" name=""/>
        <dsp:cNvSpPr/>
      </dsp:nvSpPr>
      <dsp:spPr>
        <a:xfrm>
          <a:off x="3430784" y="1053"/>
          <a:ext cx="1938300" cy="9691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Setup();</a:t>
          </a:r>
        </a:p>
      </dsp:txBody>
      <dsp:txXfrm>
        <a:off x="3459169" y="29438"/>
        <a:ext cx="1881530" cy="912380"/>
      </dsp:txXfrm>
    </dsp:sp>
    <dsp:sp modelId="{28ACDA1D-A8F8-43CD-97BE-436E0F68D37D}">
      <dsp:nvSpPr>
        <dsp:cNvPr id="0" name=""/>
        <dsp:cNvSpPr/>
      </dsp:nvSpPr>
      <dsp:spPr>
        <a:xfrm rot="19457599">
          <a:off x="2565719" y="1858566"/>
          <a:ext cx="95480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4809" y="20214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9254" y="1854911"/>
        <a:ext cx="47740" cy="47740"/>
      </dsp:txXfrm>
    </dsp:sp>
    <dsp:sp modelId="{4CFFE9F5-A580-499B-A873-3A28E7747913}">
      <dsp:nvSpPr>
        <dsp:cNvPr id="0" name=""/>
        <dsp:cNvSpPr/>
      </dsp:nvSpPr>
      <dsp:spPr>
        <a:xfrm>
          <a:off x="3430784" y="1115576"/>
          <a:ext cx="1938300" cy="9691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Draw();</a:t>
          </a:r>
        </a:p>
      </dsp:txBody>
      <dsp:txXfrm>
        <a:off x="3459169" y="1143961"/>
        <a:ext cx="1881530" cy="912380"/>
      </dsp:txXfrm>
    </dsp:sp>
    <dsp:sp modelId="{8034CAD0-6C16-4BDB-8072-B03F7A3B66F5}">
      <dsp:nvSpPr>
        <dsp:cNvPr id="0" name=""/>
        <dsp:cNvSpPr/>
      </dsp:nvSpPr>
      <dsp:spPr>
        <a:xfrm rot="2142401">
          <a:off x="2565719" y="2415828"/>
          <a:ext cx="95480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4809" y="20214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9254" y="2412172"/>
        <a:ext cx="47740" cy="47740"/>
      </dsp:txXfrm>
    </dsp:sp>
    <dsp:sp modelId="{3BAAD844-5FCC-4B4F-A5FC-70D8EC5954FE}">
      <dsp:nvSpPr>
        <dsp:cNvPr id="0" name=""/>
        <dsp:cNvSpPr/>
      </dsp:nvSpPr>
      <dsp:spPr>
        <a:xfrm>
          <a:off x="3430784" y="2230098"/>
          <a:ext cx="1938300" cy="9691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Input();</a:t>
          </a:r>
        </a:p>
      </dsp:txBody>
      <dsp:txXfrm>
        <a:off x="3459169" y="2258483"/>
        <a:ext cx="1881530" cy="912380"/>
      </dsp:txXfrm>
    </dsp:sp>
    <dsp:sp modelId="{F9D5804D-C6FF-40AB-8A37-3DFA42245110}">
      <dsp:nvSpPr>
        <dsp:cNvPr id="0" name=""/>
        <dsp:cNvSpPr/>
      </dsp:nvSpPr>
      <dsp:spPr>
        <a:xfrm rot="3907178">
          <a:off x="2121714" y="2973089"/>
          <a:ext cx="184281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2819" y="20214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997054" y="2947234"/>
        <a:ext cx="92140" cy="92140"/>
      </dsp:txXfrm>
    </dsp:sp>
    <dsp:sp modelId="{5AA02697-59B3-4E40-89E1-848A09D999D2}">
      <dsp:nvSpPr>
        <dsp:cNvPr id="0" name=""/>
        <dsp:cNvSpPr/>
      </dsp:nvSpPr>
      <dsp:spPr>
        <a:xfrm>
          <a:off x="3430784" y="3344621"/>
          <a:ext cx="1938300" cy="9691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Makelogic</a:t>
          </a:r>
          <a:r>
            <a:rPr lang="en-US" sz="1400" kern="1200" dirty="0"/>
            <a:t>()</a:t>
          </a:r>
        </a:p>
      </dsp:txBody>
      <dsp:txXfrm>
        <a:off x="3459169" y="3373006"/>
        <a:ext cx="1881530" cy="912380"/>
      </dsp:txXfrm>
    </dsp:sp>
    <dsp:sp modelId="{7C6B97A0-8620-4CBA-954A-43797C37C77F}">
      <dsp:nvSpPr>
        <dsp:cNvPr id="0" name=""/>
        <dsp:cNvSpPr/>
      </dsp:nvSpPr>
      <dsp:spPr>
        <a:xfrm>
          <a:off x="717164" y="2787360"/>
          <a:ext cx="1938300" cy="96915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call those functions from the main  function.</a:t>
          </a:r>
        </a:p>
      </dsp:txBody>
      <dsp:txXfrm>
        <a:off x="745549" y="2815745"/>
        <a:ext cx="1881530" cy="912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71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439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98129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166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0437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2691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2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9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0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3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1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6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A78304-8938-479D-8111-AA943458A814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A0216F3-5C09-62AD-281C-E39297DC1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681173"/>
              </p:ext>
            </p:extLst>
          </p:nvPr>
        </p:nvGraphicFramePr>
        <p:xfrm>
          <a:off x="715383" y="884902"/>
          <a:ext cx="10676517" cy="241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EA77-DBD1-A51F-64E6-E22C05BF1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3821666"/>
            <a:ext cx="11162292" cy="24111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sir.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Department of Information and Communication Technology.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Mawlana </a:t>
            </a:r>
            <a:r>
              <a:rPr lang="en-GB" sz="2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Bhashani</a:t>
            </a:r>
            <a:r>
              <a:rPr lang="en-GB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Science and Technology University, </a:t>
            </a:r>
            <a:r>
              <a:rPr lang="en-GB" sz="2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Santosh,Tangail</a:t>
            </a:r>
            <a:r>
              <a:rPr lang="en-GB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20B4E-7C30-DAF6-B385-E092CBB0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821666"/>
            <a:ext cx="5219700" cy="18552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Sahriar Ahmed Tarek &amp;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Annay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Das.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it-22047 &amp; it-22048.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79C9F-A1B4-1FDC-84CA-816EE86E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B492E-62E9-EB7D-9BE9-D822655B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3FE10-2D88-90DB-581E-63201AE3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4356" y="226551"/>
            <a:ext cx="2395087" cy="251268"/>
          </a:xfrm>
        </p:spPr>
        <p:txBody>
          <a:bodyPr/>
          <a:lstStyle/>
          <a:p>
            <a:r>
              <a:rPr lang="en-US" sz="1600" dirty="0"/>
              <a:t>Page no- 0</a:t>
            </a:r>
            <a:fld id="{87E7843D-FF13-4365-9478-9625B70A2705}" type="slidenum">
              <a:rPr lang="en-US" sz="1600" smtClean="0"/>
              <a:t>1</a:t>
            </a:fld>
            <a:endParaRPr lang="en-US" sz="1600" dirty="0"/>
          </a:p>
        </p:txBody>
      </p:sp>
      <p:pic>
        <p:nvPicPr>
          <p:cNvPr id="8" name="Picture 7" descr="A purple and white snake&#10;&#10;Description automatically generated">
            <a:extLst>
              <a:ext uri="{FF2B5EF4-FFF2-40B4-BE49-F238E27FC236}">
                <a16:creationId xmlns:a16="http://schemas.microsoft.com/office/drawing/2014/main" id="{BE0C4A0E-EF8E-6359-E2E2-AD3278AB74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2" y="884902"/>
            <a:ext cx="2772535" cy="237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70F2-E58E-921F-D8CA-C4F451BC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 fontScale="90000"/>
          </a:bodyPr>
          <a:lstStyle/>
          <a:p>
            <a:r>
              <a:rPr lang="en-GB" dirty="0"/>
              <a:t>Void input()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29FA-06B5-B248-0A50-11D222B8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219183"/>
            <a:ext cx="3801753" cy="3736367"/>
          </a:xfrm>
        </p:spPr>
        <p:txBody>
          <a:bodyPr>
            <a:normAutofit/>
          </a:bodyPr>
          <a:lstStyle/>
          <a:p>
            <a:r>
              <a:rPr lang="en-GB" dirty="0"/>
              <a:t>Code: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61A6-D3E6-B11E-30F9-0FE9E354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A489B-7879-28B2-9F91-7A568367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C211-6846-BDE7-47CB-786DE7CE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4647"/>
            <a:ext cx="16606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Page no: </a:t>
            </a:r>
            <a:fld id="{87E7843D-FF13-4365-9478-9625B70A2705}" type="slidenum">
              <a:rPr lang="en-US" sz="16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600" dirty="0"/>
          </a:p>
        </p:txBody>
      </p:sp>
      <p:pic>
        <p:nvPicPr>
          <p:cNvPr id="8" name="Picture 7" descr="A white background with text&#10;&#10;Description automatically generated">
            <a:extLst>
              <a:ext uri="{FF2B5EF4-FFF2-40B4-BE49-F238E27FC236}">
                <a16:creationId xmlns:a16="http://schemas.microsoft.com/office/drawing/2014/main" id="{D9628581-9C3C-F9DD-8C2B-405D9994F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22" y="0"/>
            <a:ext cx="65469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A83E-608E-1A96-970E-775E8393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OUTPUT SCREEN: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FA66D7-26A4-E102-9D16-B97A0205C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014" y="0"/>
            <a:ext cx="6815986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3D560-F818-75C2-ECD9-93A4D2434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of the snake and fruit generating.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B1B0E-B8B2-8651-EC43-03317B5D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88C18-2DEF-6353-28BC-DF2AB04A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85B4-F82E-7FF3-7115-EF8110BD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51927"/>
            <a:ext cx="1855678" cy="284644"/>
          </a:xfrm>
        </p:spPr>
        <p:txBody>
          <a:bodyPr/>
          <a:lstStyle/>
          <a:p>
            <a:r>
              <a:rPr lang="en-US" sz="1600" dirty="0"/>
              <a:t>Page no-</a:t>
            </a:r>
            <a:fld id="{87E7843D-FF13-4365-9478-9625B70A2705}" type="slidenum">
              <a:rPr lang="en-US" sz="1600" smtClean="0"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211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BCCE-8AF7-E830-ECE1-4EBC4446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6" y="721500"/>
            <a:ext cx="7718018" cy="864704"/>
          </a:xfrm>
        </p:spPr>
        <p:txBody>
          <a:bodyPr>
            <a:normAutofit fontScale="90000"/>
          </a:bodyPr>
          <a:lstStyle/>
          <a:p>
            <a:r>
              <a:rPr lang="en-GB" dirty="0"/>
              <a:t>FUTURE SCOPE OF THE PROJECT: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1FB2-D8FB-E959-D7D9-D6404B26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6" y="1586204"/>
            <a:ext cx="9563920" cy="4576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will be able to implement in future after making some changes and modifications as we make our project at a very low level. So the modifications that can be done in out project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made with good graphics.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more options like player profile.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multiplayer option.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mode option depends on the players stability that is “easy, medium, and hard” mode.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61756-B37A-22A5-4404-5D527642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2/11/2024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3BAA-498D-DCB8-44C1-AE6BA138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C5CE-8ED2-423A-D7FE-DCFCDC49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006" y="177281"/>
            <a:ext cx="226646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Page no: </a:t>
            </a:r>
            <a:fld id="{87E7843D-FF13-4365-9478-9625B70A2705}" type="slidenum">
              <a:rPr lang="en-US" sz="16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4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DD3E-6E0B-2156-DA1C-B0A14CA7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881958"/>
            <a:ext cx="12192001" cy="3232967"/>
          </a:xfrm>
          <a:solidFill>
            <a:schemeClr val="accent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					</a:t>
            </a:r>
            <a:br>
              <a:rPr lang="en-GB" dirty="0"/>
            </a:br>
            <a:r>
              <a:rPr lang="en-GB" dirty="0"/>
              <a:t>					</a:t>
            </a:r>
            <a:br>
              <a:rPr lang="en-GB" dirty="0"/>
            </a:br>
            <a:r>
              <a:rPr lang="en-GB" dirty="0"/>
              <a:t>								Thank you</a:t>
            </a:r>
            <a:br>
              <a:rPr lang="en-GB" dirty="0"/>
            </a:br>
            <a:r>
              <a:rPr lang="en-GB" dirty="0"/>
              <a:t>					for your attention.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4B18D-040F-0EF4-8CA8-E50EFC0E6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GB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C2AB8-D92B-C8F7-A1FB-11CCDD8D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CD4F60-3B00-4DB4-90A4-67F8107A0900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2/11/2024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A4EB-6837-4CAC-B88A-15205C6F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3B43-E92E-A3F1-A876-0DF600CD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8539" y="72818"/>
            <a:ext cx="1839460" cy="55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Page no-</a:t>
            </a:r>
            <a:fld id="{87E7843D-FF13-4365-9478-9625B70A2705}" type="slidenum">
              <a:rPr lang="en-US" sz="16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3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6CB4-CE58-B157-38B7-35B87596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72" y="789432"/>
            <a:ext cx="6239599" cy="1316736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1A36-238C-1AF2-1E00-EC993D184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8" y="1800808"/>
            <a:ext cx="6675329" cy="43622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called “snake” or “snake game” typically involve the player controlling a line or snake, there is no official version of the game, so gameplay varies.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version of the game involves the snake of line items which make it longer, with the objective being to avoid running into a border for as long as possible.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loses when the snake runs into a border. Because of this, the game becomes more difficult as it goes on, due to the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grouth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snake.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694A-4A5D-61DE-0BAC-9B002274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2/11/2024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4C2F-0CE6-58FA-EB99-9FDBE008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13601-40E4-2C1B-8125-B0F204D9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4872" y="24557"/>
            <a:ext cx="1685730" cy="4699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Page no:0</a:t>
            </a:r>
            <a:fld id="{87E7843D-FF13-4365-9478-9625B70A2705}" type="slidenum">
              <a:rPr lang="en-US" sz="16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0C9054A8-7D83-7A6C-69F2-369889CB4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87" y="24558"/>
            <a:ext cx="5248313" cy="68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D483-42D5-8B9B-F2B8-F17C89CB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914A-FC4A-AB8A-E1EB-69D65606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6846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 c language of  “snake game” is a simple console application. In this project, you can play the popular “snake game” just like you played it elsewhere. You have to use the W,A,S,Z character to move the snake.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Foods are provide at the several co-ordinates of the screen for the snake to eat. Every time the snake eats the food , its length will by increased by one unit along with the score.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isn’t the world’s greatest game , but it does give you an idea of what you can achieve with a relatively simple C program, and perhaps the basis by which to extend the principles and create more interesting games of your own.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4622-5B68-453F-6F6D-BB180217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F5B9D-C0FC-EAC3-7B8E-914C62F0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FE97-910D-67C0-9225-84269034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4116" y="219726"/>
            <a:ext cx="1907884" cy="326298"/>
          </a:xfrm>
        </p:spPr>
        <p:txBody>
          <a:bodyPr/>
          <a:lstStyle/>
          <a:p>
            <a:r>
              <a:rPr lang="en-US" sz="1600" dirty="0"/>
              <a:t>Page no-0</a:t>
            </a:r>
            <a:fld id="{87E7843D-FF13-4365-9478-9625B70A2705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522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70A3-D67B-BB82-D5E3-6B372C6D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38729"/>
            <a:ext cx="5195889" cy="971614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&amp; about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30287-3043-B622-78D1-2CCBDD07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1447800"/>
            <a:ext cx="9794451" cy="50103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snake game is just similar to games which are found under mobile games section.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instruction has been given where users must go through the instruction to play the game.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will able to check their result after games get over.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score section will display the total score of the player.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keys “W,A,S,Z” has been set within the program to move the snake to right, left, top and  bottom respectively.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fruit generation: the fruit position has been set random, so whenever the head of snake touch the fruit new fruit will generate immediately at random location every time.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Every time the snake eats the food, its length will by increased by one unit along with the score.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score of the scorer will save in the file.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64E4-D85D-2907-2273-BC0E8868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/>
              <a:pPr>
                <a:spcAft>
                  <a:spcPts val="600"/>
                </a:spcAft>
              </a:pPr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9E7D-9514-43BB-5869-D3B15D13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2118-CFE9-773C-7E91-2BD83CAD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351" y="138728"/>
            <a:ext cx="1622649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Page no: 0</a:t>
            </a:r>
            <a:fld id="{87E7843D-FF13-4365-9478-9625B70A2705}" type="slidenum">
              <a:rPr lang="en-US" sz="16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958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2C3A-B6FA-5A73-3272-D8E6F8F0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81027"/>
            <a:ext cx="6092226" cy="1362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overview:</a:t>
            </a:r>
          </a:p>
        </p:txBody>
      </p:sp>
      <p:pic>
        <p:nvPicPr>
          <p:cNvPr id="12" name="Content Placeholder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4C79AB-2B86-53C2-32EB-93878FF3E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40557" y="0"/>
            <a:ext cx="5751444" cy="68579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7153-CB8B-C948-1076-09D9E875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9184C1-634B-4D2F-90E1-C39B48114444}" type="datetime1">
              <a:rPr lang="en-US"/>
              <a:pPr>
                <a:spcAft>
                  <a:spcPts val="600"/>
                </a:spcAft>
              </a:pPr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5A38-EF0F-278F-92E2-C3D0D01A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B578E-A621-94AB-C8D0-AD814F27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4673" y="0"/>
            <a:ext cx="1281426" cy="767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Page no:-</a:t>
            </a:r>
            <a:fld id="{87E7843D-FF13-4365-9478-9625B70A2705}" type="slidenum">
              <a:rPr lang="en-US" sz="16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600" dirty="0"/>
          </a:p>
        </p:txBody>
      </p:sp>
      <p:graphicFrame>
        <p:nvGraphicFramePr>
          <p:cNvPr id="25" name="Text Placeholder 3">
            <a:extLst>
              <a:ext uri="{FF2B5EF4-FFF2-40B4-BE49-F238E27FC236}">
                <a16:creationId xmlns:a16="http://schemas.microsoft.com/office/drawing/2014/main" id="{7C16259D-9D49-3D8D-BF0C-D8C122BED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43371"/>
              </p:ext>
            </p:extLst>
          </p:nvPr>
        </p:nvGraphicFramePr>
        <p:xfrm>
          <a:off x="704088" y="1633538"/>
          <a:ext cx="6086249" cy="431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46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870C-E68A-1635-2735-91E3CA34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 fontScale="90000"/>
          </a:bodyPr>
          <a:lstStyle/>
          <a:p>
            <a:r>
              <a:rPr lang="en-GB" dirty="0"/>
              <a:t>Void setup() function: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09D8AF-691B-D29F-1874-C9023B0B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219183"/>
            <a:ext cx="3801753" cy="3736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Code: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C1B8-15BB-4BC6-6095-2AF69112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F8B36-7B33-B21C-59A1-29D700A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2A502-B6C0-06B2-9781-81F938AE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37" y="167903"/>
            <a:ext cx="1399089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Page no: 0</a:t>
            </a:r>
            <a:fld id="{87E7843D-FF13-4365-9478-9625B70A2705}" type="slidenum">
              <a:rPr lang="en-US" sz="16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600" dirty="0"/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BEBA1EE-D036-22B6-DB2D-4AF517502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39" y="0"/>
            <a:ext cx="62384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8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6F64-891A-9276-A763-6AE9850B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 fontScale="90000"/>
          </a:bodyPr>
          <a:lstStyle/>
          <a:p>
            <a:r>
              <a:rPr lang="en-GB" dirty="0"/>
              <a:t>Void draw()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74FB-36B5-713F-FF15-6DAC87B9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219183"/>
            <a:ext cx="3801753" cy="3736367"/>
          </a:xfrm>
        </p:spPr>
        <p:txBody>
          <a:bodyPr>
            <a:normAutofit/>
          </a:bodyPr>
          <a:lstStyle/>
          <a:p>
            <a:r>
              <a:rPr lang="en-GB" dirty="0"/>
              <a:t>Code: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30293-069B-43C7-AA0D-ED74BA6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1574-EF75-3EBE-5CBD-BD4138BA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55B4F-B9C6-285E-E72E-9F62B9A6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8904" y="61517"/>
            <a:ext cx="208955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Page no: 0</a:t>
            </a:r>
            <a:fld id="{87E7843D-FF13-4365-9478-9625B70A2705}" type="slidenum">
              <a:rPr lang="en-US" sz="16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600" dirty="0"/>
          </a:p>
        </p:txBody>
      </p:sp>
      <p:pic>
        <p:nvPicPr>
          <p:cNvPr id="8" name="Picture 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46915EC-D55C-AF10-768F-059F5A15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67" y="1"/>
            <a:ext cx="648123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8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3C11-93D6-1BAE-D8CA-AAFB7DD9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3400"/>
              <a:t>Void </a:t>
            </a:r>
            <a:r>
              <a:rPr lang="en-GB" sz="3400" err="1"/>
              <a:t>makelogic</a:t>
            </a:r>
            <a:r>
              <a:rPr lang="en-GB" sz="3400"/>
              <a:t>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21DF-02E2-F920-8E6D-9DCD2A010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219183"/>
            <a:ext cx="3801753" cy="3736367"/>
          </a:xfrm>
        </p:spPr>
        <p:txBody>
          <a:bodyPr>
            <a:normAutofit/>
          </a:bodyPr>
          <a:lstStyle/>
          <a:p>
            <a:r>
              <a:rPr lang="en-GB" dirty="0"/>
              <a:t>Code: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204B-90E6-BDF6-8B2D-4CAF8DC6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9845C-9877-4AD8-6F67-02061B52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E3D0-597C-7B84-A1FC-1AE5E1A1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74" y="157964"/>
            <a:ext cx="193093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Page no: 0</a:t>
            </a:r>
            <a:fld id="{87E7843D-FF13-4365-9478-9625B70A2705}" type="slidenum">
              <a:rPr lang="en-US" sz="16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600" dirty="0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6B615CDF-8457-0DAD-5308-ACFFD90BE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28" y="0"/>
            <a:ext cx="6491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9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09DFA8B-11FF-FF92-F066-5F6CD595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 fontScale="90000"/>
          </a:bodyPr>
          <a:lstStyle/>
          <a:p>
            <a:r>
              <a:rPr lang="en-GB" dirty="0"/>
              <a:t>				(con…)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5E59-A841-5CFB-5AE3-34F7BF32E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219183"/>
            <a:ext cx="3801753" cy="3736367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endParaRPr lang="en-GB" dirty="0"/>
          </a:p>
          <a:p>
            <a:pPr lvl="8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43C6F-83C3-CD67-661B-D631BB02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0F26-19CD-8AC4-F04A-1108D350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EF91-9059-9EE6-CA0D-BCCF7EF2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7586" y="61517"/>
            <a:ext cx="1501726" cy="36512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Page no: 0</a:t>
            </a: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dirty="0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1101885-3E27-29A6-E6F1-9FA6908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647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501</TotalTime>
  <Words>779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Times New Roman</vt:lpstr>
      <vt:lpstr>Wingdings</vt:lpstr>
      <vt:lpstr>Wingdings 3</vt:lpstr>
      <vt:lpstr>Ion</vt:lpstr>
      <vt:lpstr>PowerPoint Presentation</vt:lpstr>
      <vt:lpstr>Introduction:</vt:lpstr>
      <vt:lpstr>OBJECTIVES:</vt:lpstr>
      <vt:lpstr>Features &amp; about the project:</vt:lpstr>
      <vt:lpstr>Project overview:</vt:lpstr>
      <vt:lpstr>Void setup() function:</vt:lpstr>
      <vt:lpstr>Void draw() function:</vt:lpstr>
      <vt:lpstr>Void makelogic() function:</vt:lpstr>
      <vt:lpstr>    (con…)</vt:lpstr>
      <vt:lpstr>Void input() function:</vt:lpstr>
      <vt:lpstr>OUTPUT SCREEN:</vt:lpstr>
      <vt:lpstr>FUTURE SCOPE OF THE PROJECT: </vt:lpstr>
      <vt:lpstr>                    Thank you      for your attention.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Snake game in c language:   name: Sahriar ahmed tarek &amp; annay das. Id: it-22047 &amp; it-22048. date: 07/02/2024.</dc:title>
  <dc:creator>Sahriar Ahmed</dc:creator>
  <cp:lastModifiedBy>Sahriar Ahmed</cp:lastModifiedBy>
  <cp:revision>2</cp:revision>
  <dcterms:created xsi:type="dcterms:W3CDTF">2024-02-07T05:55:42Z</dcterms:created>
  <dcterms:modified xsi:type="dcterms:W3CDTF">2024-02-11T09:48:56Z</dcterms:modified>
</cp:coreProperties>
</file>