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14C4-B984-6361-1F1E-9696A7FB5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DCC67-EAAB-550E-322F-5D592AD2F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AD183-D8CE-6506-4CD7-6E8F8D00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8E89-72FC-4ADE-B509-EDC9389E312B}" type="datetimeFigureOut">
              <a:rPr lang="en-PK" smtClean="0"/>
              <a:t>04-Nov-2022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A2900-EB86-3556-EFCE-F65406D6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A89D1-3E5F-37C2-8D02-40289479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6727-107B-4009-A6A4-C7F6A8BAFE4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6957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95BB-96F4-33AB-6B78-757D7754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67AB6-4B96-6B08-979D-D8C8AE5A7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D383-6592-33F7-C088-52C25004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8E89-72FC-4ADE-B509-EDC9389E312B}" type="datetimeFigureOut">
              <a:rPr lang="en-PK" smtClean="0"/>
              <a:t>04-Nov-2022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7C3D9-2225-E004-63C5-31D05C98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084C4-865F-EAA8-CF6F-FDEACFA7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6727-107B-4009-A6A4-C7F6A8BAFE4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3715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FA50F-98D6-1ABB-D1AD-7E8815086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5733A-93E8-8970-1A34-E7BEF84D6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54124-A994-A069-B150-A0FFE9FC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8E89-72FC-4ADE-B509-EDC9389E312B}" type="datetimeFigureOut">
              <a:rPr lang="en-PK" smtClean="0"/>
              <a:t>04-Nov-2022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F0C6-0A66-CC33-C210-D12BCC3D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5B587-B045-6DF0-CB2F-0D41E9D8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6727-107B-4009-A6A4-C7F6A8BAFE4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6743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5365-0C1F-540D-DA80-8C316DCC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2167-0806-6FB2-5394-FE9B10B2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7F99F-BD52-66AC-CD5E-0383BB02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8E89-72FC-4ADE-B509-EDC9389E312B}" type="datetimeFigureOut">
              <a:rPr lang="en-PK" smtClean="0"/>
              <a:t>04-Nov-2022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A6A81-E132-0010-B4B9-E50BA630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C1DE6-EC97-C778-59DE-A7F001BF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6727-107B-4009-A6A4-C7F6A8BAFE4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9263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AA91-16CE-E5F0-98E8-1EC02DA3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323CC-4F5B-66D9-08CB-6783CB14E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0EF7-8B13-BD58-D27B-41437E9A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8E89-72FC-4ADE-B509-EDC9389E312B}" type="datetimeFigureOut">
              <a:rPr lang="en-PK" smtClean="0"/>
              <a:t>04-Nov-2022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0FE25-FB29-C3CC-B272-0FD28978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D007C-37A4-C5E6-3F9D-E2FD834E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6727-107B-4009-A6A4-C7F6A8BAFE4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3226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5E33-8A83-187F-E5F6-160D1F35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4A95C-7E01-2D44-2530-52E2D8383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5760-56A6-E742-1CF8-E6580B4C9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A2D33-08F3-3BB9-02E2-1760A4ED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8E89-72FC-4ADE-B509-EDC9389E312B}" type="datetimeFigureOut">
              <a:rPr lang="en-PK" smtClean="0"/>
              <a:t>04-Nov-2022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B9CCE-3C2E-1BBF-E9F6-7A7947F6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8CAB0-8BF8-DF08-9B8B-1D53F73E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6727-107B-4009-A6A4-C7F6A8BAFE4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1843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A198-9A9F-3DA0-8801-C679F2B6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025C5-FA7F-C5F9-3204-C64D861F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024D8-A957-A756-361B-3AAF2EE4B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5AD4-820F-B5A7-BCC8-527610517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C2785-43A4-46D3-E2BE-F3BD873BB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DFF62-3EA9-86BD-D2D6-1A8C3F16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8E89-72FC-4ADE-B509-EDC9389E312B}" type="datetimeFigureOut">
              <a:rPr lang="en-PK" smtClean="0"/>
              <a:t>04-Nov-2022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30852-15B8-5403-F60B-81D420D4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20D8F-47F9-37BA-D857-0FC23EC6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6727-107B-4009-A6A4-C7F6A8BAFE4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2676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0C88-0100-3EA5-FC7B-45A1931B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1AF03-64E1-AEE7-BE79-4E7D2B07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8E89-72FC-4ADE-B509-EDC9389E312B}" type="datetimeFigureOut">
              <a:rPr lang="en-PK" smtClean="0"/>
              <a:t>04-Nov-2022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34EE0-CE1B-147A-8DC6-F7549FA5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1D33D-B2CD-4698-0EB3-C3282A18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6727-107B-4009-A6A4-C7F6A8BAFE4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4744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BC24F-8A8E-565C-30BF-F91E7BE9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8E89-72FC-4ADE-B509-EDC9389E312B}" type="datetimeFigureOut">
              <a:rPr lang="en-PK" smtClean="0"/>
              <a:t>04-Nov-2022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59EFE-D66F-8F5E-7F73-8C19FF4F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94041-29C8-40AF-7F47-51BDEB75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6727-107B-4009-A6A4-C7F6A8BAFE4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3065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2FC9-AC1A-E820-EA3A-781BE1B4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DBB0-F447-1F8B-90EF-4C1B8B3F4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B99DB-A9E8-EF2D-26E6-120CDB414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07AF4-02CA-7BA3-08F6-AB7DDF52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8E89-72FC-4ADE-B509-EDC9389E312B}" type="datetimeFigureOut">
              <a:rPr lang="en-PK" smtClean="0"/>
              <a:t>04-Nov-2022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4A8FD-C36F-FEFB-4D00-3B3578CB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26D1F-5C67-0868-2178-18559C55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6727-107B-4009-A6A4-C7F6A8BAFE4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1444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AA42-9439-1487-D3DE-FD0A0DD6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4BC63-D335-B3F7-D284-1987A2BF1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0B6DB-833D-214F-296E-511668FD8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F876E-A88B-50E1-3F9C-39AEA23C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8E89-72FC-4ADE-B509-EDC9389E312B}" type="datetimeFigureOut">
              <a:rPr lang="en-PK" smtClean="0"/>
              <a:t>04-Nov-2022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F93A7-C242-FE15-03BC-B024D36A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4CA87-B87E-E86C-A51E-F3EE68B4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6727-107B-4009-A6A4-C7F6A8BAFE4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5972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9E78B-B9DF-8A4F-E840-BEA5E7C0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42F7E-D411-9DDB-2FB4-76EE6812F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B35C7-2CBC-17F9-53DA-EE097DE35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8E89-72FC-4ADE-B509-EDC9389E312B}" type="datetimeFigureOut">
              <a:rPr lang="en-PK" smtClean="0"/>
              <a:t>04-Nov-2022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7F71-03BB-F037-E769-888153488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3F796-4FC1-4084-242A-F875C54B4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C6727-107B-4009-A6A4-C7F6A8BAFE4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865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1748-F0C5-5315-9D0D-B63D562CA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Starvation and Aging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D1A4-55C1-D653-0C86-830C3E09E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Muaaz Shoaib (Fa20-Bcs-074)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6524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AA65-DDAA-7188-1129-C98018F6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423A49-BCF6-BED9-5FAA-BDA282A89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100696"/>
              </p:ext>
            </p:extLst>
          </p:nvPr>
        </p:nvGraphicFramePr>
        <p:xfrm>
          <a:off x="838200" y="1825625"/>
          <a:ext cx="105155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916229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9117505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10358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5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Viva of Muaaz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20 - Low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30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Viva of Ahmed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  - High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05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Viva of </a:t>
                      </a:r>
                      <a:r>
                        <a:rPr lang="en-US" dirty="0" err="1"/>
                        <a:t>Naqeeb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38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Viva of Naseem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002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9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02F4-04A4-26B8-373D-C03B02C1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2D0BE-46AB-C3A1-EF9F-9BCACD96B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Indefinite Blocking</a:t>
            </a:r>
          </a:p>
          <a:p>
            <a:endParaRPr lang="en-US" dirty="0"/>
          </a:p>
          <a:p>
            <a:r>
              <a:rPr lang="en-US" dirty="0"/>
              <a:t>A process which is ready to run can wait indefinitely because of low priority</a:t>
            </a:r>
          </a:p>
          <a:p>
            <a:endParaRPr lang="en-US" dirty="0"/>
          </a:p>
          <a:p>
            <a:r>
              <a:rPr lang="en-US" dirty="0"/>
              <a:t>High priority processes prevent a low priority process from ever getting the CPU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3767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6473-F656-34A1-4F43-7724B21B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Aging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045E10-3B75-A8F2-E0ED-E9B7841BDD3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70185270"/>
              </p:ext>
            </p:extLst>
          </p:nvPr>
        </p:nvGraphicFramePr>
        <p:xfrm>
          <a:off x="838200" y="1825625"/>
          <a:ext cx="5181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6307984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98168604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84571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89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Viva of Muaaz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20 - Low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78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Viva of Ahmed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  - High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41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Viva of </a:t>
                      </a:r>
                      <a:r>
                        <a:rPr lang="en-US" dirty="0" err="1"/>
                        <a:t>Naqeeb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6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Viva of Naseem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04921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644656-AA63-19F6-2B2E-7EC0314F40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 order to complete the viva of Muaaz we need to increase the priority.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1945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BA8BF0-2BBD-3136-6074-2D450ADF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Aging </a:t>
            </a: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408C8-2F7A-5F2E-10DB-B6EEE0892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to ensure that processes with lower priority will eventually complete their execution</a:t>
            </a:r>
          </a:p>
          <a:p>
            <a:endParaRPr lang="en-US" dirty="0"/>
          </a:p>
          <a:p>
            <a:r>
              <a:rPr lang="en-US" dirty="0"/>
              <a:t>By gradually increasing the priority of processes that wait in the system for long time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4239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954E-217C-70D7-77EC-E25381CE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3C6AF-CE38-680E-3A56-53EFF480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8299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145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Starvation and Aging</vt:lpstr>
      <vt:lpstr>Starvation</vt:lpstr>
      <vt:lpstr>Starvation</vt:lpstr>
      <vt:lpstr>Aging</vt:lpstr>
      <vt:lpstr>Aging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Starvation and Aging</dc:title>
  <dc:creator>MUHAMMAD MUAAZ SHOAIB</dc:creator>
  <cp:lastModifiedBy>MUHAMMAD MUAAZ SHOAIB</cp:lastModifiedBy>
  <cp:revision>7</cp:revision>
  <dcterms:created xsi:type="dcterms:W3CDTF">2022-11-04T00:37:08Z</dcterms:created>
  <dcterms:modified xsi:type="dcterms:W3CDTF">2022-11-04T01:02:34Z</dcterms:modified>
</cp:coreProperties>
</file>