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XVXVHrK7t+EBieLHzybEd9Z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7816c241_0_2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c47816c241_0_2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c47816c241_0_2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c47816c241_0_2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1c47816c241_0_218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1c47816c241_0_218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1c47816c241_0_2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c47816c241_0_282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c47816c241_0_2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c47816c241_0_2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1c47816c241_0_282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c47816c241_0_282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1c47816c241_0_28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47816c241_0_28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7816c241_0_2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c47816c241_0_2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1c47816c241_0_2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c47816c241_0_2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c47816c241_0_2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c47816c241_0_2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c47816c241_0_2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c47816c241_0_2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1c47816c241_0_22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c47816c241_0_22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c47816c241_0_2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1c47816c241_0_23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c47816c241_0_2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c47816c241_0_2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1c47816c241_0_23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1c47816c241_0_232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c47816c241_0_23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c47816c241_0_24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1c47816c241_0_24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c47816c241_0_2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c47816c241_0_2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1c47816c241_0_24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1c47816c241_0_240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1c47816c241_0_240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1c47816c241_0_24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47816c241_0_24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1c47816c241_0_2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c47816c241_0_2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c47816c241_0_2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c47816c241_0_24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1c47816c241_0_24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47816c241_0_25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1c47816c241_0_25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c47816c241_0_2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c47816c241_0_2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c47816c241_0_25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1c47816c241_0_256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c47816c241_0_25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c47816c241_0_26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c47816c241_0_2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1c47816c241_0_2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1c47816c241_0_264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1c47816c241_0_26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47816c241_0_27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1c47816c241_0_27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c47816c241_0_2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c47816c241_0_2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c47816c241_0_27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1c47816c241_0_270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1c47816c241_0_270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1c47816c241_0_27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47816c241_0_279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1c47816c241_0_27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c47816c241_0_2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1c47816c241_0_2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c47816c241_0_2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Cryptography and Network Security Principles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Muaaz Shoaib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Fa20-BCS-074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control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principle of access control is determined by role management and rule management.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Role management determines who should access the data while rule management determines up to what extent one can access the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information displayed is dependent on the person who is accessing it.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Availability</a:t>
            </a:r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principle of availability states that the resources will be available to always authorize party.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Information will not be useful if it is not available to be accessed.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Systems should have sufficient availability of information to satisfy the user request.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Issues of ethics and law</a:t>
            </a:r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following categories are used to categorize ethical dilemmas in the security system.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Individuals’ right to access personal information is referred to as privacy.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Property: It is concerned with the information’s owner.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Accessibility is concerned with an organization’s right to collect information.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Accuracy: It is concerned with the obligation of information authenticity, fidelity, and accuracy.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If you have any questions, please ask.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Cryptography Introduction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Two types of attacks in cryptography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Principles of Security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Cryptography Introduction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Cryptography is the study and practice of techniques for secure communication in the presence of third parties called adversaries.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Communication refers to the scenario where the message or data shared between two parties can’t be accessed by an adversary.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 Cryptography, an Adversary is a malicious entity, which aims to retrieve precious information or data thereby undermining the principles of information security.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types of attacks in cryptography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Passive attacks are those that retrieve information from the system without affecting the system resources.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Active attacks are those that retrieve system information and make changes to the system resources and their operations.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Principles of Security are: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Confidentiality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Authentication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Integrity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Non-Repudiation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Access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Availability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Issues of ethics and law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Confidentiality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degree of confidentiality determines the secrecy of the information.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principle specifies that only the sender and receiver will be able to access the information shared between them.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Confidentiality compromises if an unauthorized person is able to access a message.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Authentication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Authentication is the mechanism to identify the user or system or the entity.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It ensures the identity of the person trying to access the information.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authentication is mostly secured by using username and password.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authorized person whose identity is preregistered can prove his/her identity and can access the sensitive information.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Integrity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Integrity gives the assurance that the information received is exact and accurate.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If the content of the message is changed after the sender sends it but before reaching the intended receiver, then it is said that the integrity of the message is lost.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Non-Repudiation</a:t>
            </a: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Non-repudiation is a mechanism that prevents the denial of the message content sent through a network.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 some cases, the sender sends the message and later denies it.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But the non-repudiation does not allow the sender to refuse the receiver.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Widescreen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Arial</vt:lpstr>
      <vt:lpstr>Calibri</vt:lpstr>
      <vt:lpstr>Lato</vt:lpstr>
      <vt:lpstr>Streamline</vt:lpstr>
      <vt:lpstr>Cryptography and Network Security Principles</vt:lpstr>
      <vt:lpstr>Agenda</vt:lpstr>
      <vt:lpstr>Cryptography Introduction</vt:lpstr>
      <vt:lpstr>Two types of attacks in cryptography</vt:lpstr>
      <vt:lpstr>The Principles of Security are:</vt:lpstr>
      <vt:lpstr>Confidentiality</vt:lpstr>
      <vt:lpstr>Authentication</vt:lpstr>
      <vt:lpstr>Integrity</vt:lpstr>
      <vt:lpstr>Non-Repudiation</vt:lpstr>
      <vt:lpstr>Access control</vt:lpstr>
      <vt:lpstr>Availability</vt:lpstr>
      <vt:lpstr>Issues of ethics and law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Principles</dc:title>
  <dc:creator>MUHAMMAD MUAAZ SHOAIB</dc:creator>
  <cp:lastModifiedBy>MUHAMMAD MUAAZ SHOAIB</cp:lastModifiedBy>
  <cp:revision>1</cp:revision>
  <dcterms:created xsi:type="dcterms:W3CDTF">2023-01-02T20:20:32Z</dcterms:created>
  <dcterms:modified xsi:type="dcterms:W3CDTF">2023-01-02T21:07:18Z</dcterms:modified>
</cp:coreProperties>
</file>